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9933"/>
    <a:srgbClr val="DB75FF"/>
    <a:srgbClr val="5DD5FF"/>
    <a:srgbClr val="8064A2"/>
    <a:srgbClr val="FF5050"/>
    <a:srgbClr val="990099"/>
    <a:srgbClr val="FFFF66"/>
    <a:srgbClr val="800080"/>
    <a:srgbClr val="FF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25/03/2021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25/03/2021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25/03/2021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25/03/2021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25/03/2021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25/03/2021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25/03/2021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25/03/2021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25/03/2021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25/03/2021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25/03/2021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8F900-6D62-4299-AEC3-8965CA9EFFA8}" type="datetimeFigureOut">
              <a:rPr lang="es-ES" smtClean="0"/>
              <a:pPr/>
              <a:t>25/03/2021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67544" y="1124744"/>
          <a:ext cx="8280918" cy="5227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153"/>
                <a:gridCol w="1380153"/>
                <a:gridCol w="1380153"/>
                <a:gridCol w="1380153"/>
                <a:gridCol w="1380153"/>
                <a:gridCol w="138015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1600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>
                          <a:latin typeface="AR JULIAN" pitchFamily="2" charset="0"/>
                        </a:rPr>
                        <a:t>LUNES</a:t>
                      </a:r>
                      <a:endParaRPr lang="es-ES" sz="1600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>
                          <a:latin typeface="AR JULIAN" pitchFamily="2" charset="0"/>
                        </a:rPr>
                        <a:t>MARTES</a:t>
                      </a:r>
                      <a:endParaRPr lang="es-ES" sz="1600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>
                          <a:latin typeface="AR JULIAN" pitchFamily="2" charset="0"/>
                        </a:rPr>
                        <a:t>MIÉRCOLES</a:t>
                      </a:r>
                      <a:endParaRPr lang="es-ES" sz="1600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>
                          <a:latin typeface="AR JULIAN" pitchFamily="2" charset="0"/>
                        </a:rPr>
                        <a:t>JUEVES</a:t>
                      </a:r>
                      <a:endParaRPr lang="es-ES" sz="1600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>
                          <a:latin typeface="AR JULIAN" pitchFamily="2" charset="0"/>
                        </a:rPr>
                        <a:t>VIERNES</a:t>
                      </a:r>
                      <a:endParaRPr lang="es-ES" sz="1600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>
                          <a:latin typeface="AR JULIAN" pitchFamily="2" charset="0"/>
                        </a:rPr>
                        <a:t>8:15/9:10</a:t>
                      </a:r>
                      <a:endParaRPr lang="es-ES" sz="1600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Farmacia Hospitalaria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2.2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smtClean="0">
                          <a:latin typeface="AR JULIAN" pitchFamily="2" charset="0"/>
                        </a:rPr>
                        <a:t>9:10/10:05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Dispensación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2.2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7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smtClean="0">
                          <a:latin typeface="AR JULIAN" pitchFamily="2" charset="0"/>
                        </a:rPr>
                        <a:t>10:05/11:00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7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Empresa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2.2</a:t>
                      </a:r>
                      <a:endParaRPr lang="es-ES" sz="14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smtClean="0">
                          <a:latin typeface="AR JULIAN" pitchFamily="2" charset="0"/>
                        </a:rPr>
                        <a:t>11:00/11:30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RECREO</a:t>
                      </a:r>
                      <a:endParaRPr lang="es-ES" sz="14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RECREO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RECREO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RECREO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RECREO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smtClean="0">
                          <a:latin typeface="AR JULIAN" pitchFamily="2" charset="0"/>
                        </a:rPr>
                        <a:t>11:30/12:25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Formulación Magistral</a:t>
                      </a:r>
                    </a:p>
                    <a:p>
                      <a:pPr algn="ctr"/>
                      <a:r>
                        <a:rPr lang="es-ES" sz="1400" dirty="0" err="1" smtClean="0">
                          <a:latin typeface="AR JULIAN" pitchFamily="2" charset="0"/>
                        </a:rPr>
                        <a:t>Lab</a:t>
                      </a:r>
                      <a:r>
                        <a:rPr lang="es-ES" sz="1400" dirty="0" smtClean="0">
                          <a:latin typeface="AR JULIAN" pitchFamily="2" charset="0"/>
                        </a:rPr>
                        <a:t> 2</a:t>
                      </a:r>
                      <a:endParaRPr lang="es-ES" sz="14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Promoción de la Salud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2.2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smtClean="0">
                          <a:latin typeface="AR JULIAN" pitchFamily="2" charset="0"/>
                        </a:rPr>
                        <a:t>12:25/13:20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smtClean="0">
                          <a:latin typeface="AR JULIAN" pitchFamily="2" charset="0"/>
                        </a:rPr>
                        <a:t>13:20/14:15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Inglés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2.1</a:t>
                      </a:r>
                      <a:endParaRPr lang="es-ES" sz="14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835696" y="476672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AR JULIAN" pitchFamily="2" charset="0"/>
              </a:rPr>
              <a:t>HORARIO 2020-2021</a:t>
            </a:r>
            <a:endParaRPr lang="es-ES" sz="2400" dirty="0">
              <a:latin typeface="AR JULIAN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6088</TotalTime>
  <Words>37</Words>
  <Application>Microsoft Office PowerPoint</Application>
  <PresentationFormat>Presentación en pantalla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daniel.parra.segovia@gmail.com</dc:creator>
  <cp:lastModifiedBy>Irene Parra Segovia</cp:lastModifiedBy>
  <cp:revision>4</cp:revision>
  <dcterms:created xsi:type="dcterms:W3CDTF">2019-09-30T15:26:39Z</dcterms:created>
  <dcterms:modified xsi:type="dcterms:W3CDTF">2021-03-25T16:30:16Z</dcterms:modified>
</cp:coreProperties>
</file>