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4"/>
  </p:notesMasterIdLst>
  <p:sldIdLst>
    <p:sldId id="256" r:id="rId2"/>
    <p:sldId id="257" r:id="rId3"/>
    <p:sldId id="302" r:id="rId4"/>
    <p:sldId id="258" r:id="rId5"/>
    <p:sldId id="259" r:id="rId6"/>
    <p:sldId id="260" r:id="rId7"/>
    <p:sldId id="263" r:id="rId8"/>
    <p:sldId id="271" r:id="rId9"/>
    <p:sldId id="274" r:id="rId10"/>
    <p:sldId id="275" r:id="rId11"/>
    <p:sldId id="283" r:id="rId12"/>
    <p:sldId id="280" r:id="rId13"/>
    <p:sldId id="290" r:id="rId14"/>
    <p:sldId id="261" r:id="rId15"/>
    <p:sldId id="284" r:id="rId16"/>
    <p:sldId id="285" r:id="rId17"/>
    <p:sldId id="262" r:id="rId18"/>
    <p:sldId id="288" r:id="rId19"/>
    <p:sldId id="291" r:id="rId20"/>
    <p:sldId id="292" r:id="rId21"/>
    <p:sldId id="301" r:id="rId22"/>
    <p:sldId id="300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 autoAdjust="0"/>
    <p:restoredTop sz="94660"/>
  </p:normalViewPr>
  <p:slideViewPr>
    <p:cSldViewPr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4606D-EFF1-4F9B-84F3-FEB66F2C04E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DA1774-2F10-431F-B4D1-B14E6B555DEA}">
      <dgm:prSet phldrT="[Texto]" custT="1"/>
      <dgm:spPr/>
      <dgm:t>
        <a:bodyPr/>
        <a:lstStyle/>
        <a:p>
          <a:r>
            <a:rPr lang="es-ES_tradnl" sz="1800" b="1" dirty="0"/>
            <a:t>Financiación</a:t>
          </a:r>
          <a:endParaRPr lang="es-ES" sz="1800" b="1" dirty="0"/>
        </a:p>
      </dgm:t>
    </dgm:pt>
    <dgm:pt modelId="{DE2424A6-93DA-463A-BB34-2DD13E2EDD3A}" type="parTrans" cxnId="{D77A7430-DE24-4390-823C-A2ECAE94B3F6}">
      <dgm:prSet/>
      <dgm:spPr/>
      <dgm:t>
        <a:bodyPr/>
        <a:lstStyle/>
        <a:p>
          <a:endParaRPr lang="es-ES" sz="1800"/>
        </a:p>
      </dgm:t>
    </dgm:pt>
    <dgm:pt modelId="{76449FB5-EE42-442D-ADF0-D728F412228F}" type="sibTrans" cxnId="{D77A7430-DE24-4390-823C-A2ECAE94B3F6}">
      <dgm:prSet/>
      <dgm:spPr/>
      <dgm:t>
        <a:bodyPr/>
        <a:lstStyle/>
        <a:p>
          <a:endParaRPr lang="es-ES" sz="1800"/>
        </a:p>
      </dgm:t>
    </dgm:pt>
    <dgm:pt modelId="{52AB2401-5F6F-42C1-BFCC-54A4DC714AFC}">
      <dgm:prSet phldrT="[Texto]" custT="1"/>
      <dgm:spPr/>
      <dgm:t>
        <a:bodyPr/>
        <a:lstStyle/>
        <a:p>
          <a:r>
            <a:rPr lang="es-ES_tradnl" sz="1800" dirty="0"/>
            <a:t>Obtención de recursos económicos</a:t>
          </a:r>
          <a:endParaRPr lang="es-ES" sz="1800" dirty="0"/>
        </a:p>
      </dgm:t>
    </dgm:pt>
    <dgm:pt modelId="{730EE574-F3C4-4EF5-9EF2-74440E22DCEE}" type="parTrans" cxnId="{CE2E2A1E-853F-42FD-9F8D-44B84295CBAB}">
      <dgm:prSet/>
      <dgm:spPr/>
      <dgm:t>
        <a:bodyPr/>
        <a:lstStyle/>
        <a:p>
          <a:endParaRPr lang="es-ES" sz="1800"/>
        </a:p>
      </dgm:t>
    </dgm:pt>
    <dgm:pt modelId="{2731C732-76C9-45B3-9723-78C19835D549}" type="sibTrans" cxnId="{CE2E2A1E-853F-42FD-9F8D-44B84295CBAB}">
      <dgm:prSet/>
      <dgm:spPr/>
      <dgm:t>
        <a:bodyPr/>
        <a:lstStyle/>
        <a:p>
          <a:endParaRPr lang="es-ES" sz="1800"/>
        </a:p>
      </dgm:t>
    </dgm:pt>
    <dgm:pt modelId="{4CD268C8-2E30-43E8-804D-7028FC78CD10}">
      <dgm:prSet phldrT="[Texto]" custT="1"/>
      <dgm:spPr/>
      <dgm:t>
        <a:bodyPr/>
        <a:lstStyle/>
        <a:p>
          <a:r>
            <a:rPr lang="es-ES_tradnl" sz="1800" dirty="0"/>
            <a:t>De dónde obtengo el dinero para poder pagar las inversiones y gastos</a:t>
          </a:r>
          <a:endParaRPr lang="es-ES" sz="1800" dirty="0"/>
        </a:p>
      </dgm:t>
    </dgm:pt>
    <dgm:pt modelId="{8E923C0B-8C49-4B22-89D5-2BC74DFB70BB}" type="parTrans" cxnId="{9E86D56F-798F-4D9B-B197-9D1F5E4DB1AD}">
      <dgm:prSet/>
      <dgm:spPr/>
      <dgm:t>
        <a:bodyPr/>
        <a:lstStyle/>
        <a:p>
          <a:endParaRPr lang="es-ES" sz="1800"/>
        </a:p>
      </dgm:t>
    </dgm:pt>
    <dgm:pt modelId="{BD943C37-ECC8-4E95-9FF1-FCE93BA471D5}" type="sibTrans" cxnId="{9E86D56F-798F-4D9B-B197-9D1F5E4DB1AD}">
      <dgm:prSet/>
      <dgm:spPr/>
      <dgm:t>
        <a:bodyPr/>
        <a:lstStyle/>
        <a:p>
          <a:endParaRPr lang="es-ES" sz="1800"/>
        </a:p>
      </dgm:t>
    </dgm:pt>
    <dgm:pt modelId="{62376258-4861-4522-8A4A-E0E6926503C1}" type="pres">
      <dgm:prSet presAssocID="{D764606D-EFF1-4F9B-84F3-FEB66F2C04E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CBE8121-FE7D-4624-A9A6-DE53AD21F7C8}" type="pres">
      <dgm:prSet presAssocID="{20DA1774-2F10-431F-B4D1-B14E6B555DEA}" presName="linNode" presStyleCnt="0"/>
      <dgm:spPr/>
    </dgm:pt>
    <dgm:pt modelId="{88AB60C0-10F5-4527-809B-607DCDDAE206}" type="pres">
      <dgm:prSet presAssocID="{20DA1774-2F10-431F-B4D1-B14E6B555DEA}" presName="parentShp" presStyleLbl="node1" presStyleIdx="0" presStyleCnt="1" custScaleX="53593" custScaleY="373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00E588-D3FA-47D6-8621-29A5E8C7A1A9}" type="pres">
      <dgm:prSet presAssocID="{20DA1774-2F10-431F-B4D1-B14E6B555DEA}" presName="childShp" presStyleLbl="bgAccFollowNode1" presStyleIdx="0" presStyleCnt="1" custScaleX="130819" custScaleY="1000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A528A7-2B70-463A-980B-B609B162EC6A}" type="presOf" srcId="{4CD268C8-2E30-43E8-804D-7028FC78CD10}" destId="{8100E588-D3FA-47D6-8621-29A5E8C7A1A9}" srcOrd="0" destOrd="1" presId="urn:microsoft.com/office/officeart/2005/8/layout/vList6"/>
    <dgm:cxn modelId="{D77A7430-DE24-4390-823C-A2ECAE94B3F6}" srcId="{D764606D-EFF1-4F9B-84F3-FEB66F2C04E6}" destId="{20DA1774-2F10-431F-B4D1-B14E6B555DEA}" srcOrd="0" destOrd="0" parTransId="{DE2424A6-93DA-463A-BB34-2DD13E2EDD3A}" sibTransId="{76449FB5-EE42-442D-ADF0-D728F412228F}"/>
    <dgm:cxn modelId="{80E44166-F008-4E9D-82FE-BC7A79E419B6}" type="presOf" srcId="{20DA1774-2F10-431F-B4D1-B14E6B555DEA}" destId="{88AB60C0-10F5-4527-809B-607DCDDAE206}" srcOrd="0" destOrd="0" presId="urn:microsoft.com/office/officeart/2005/8/layout/vList6"/>
    <dgm:cxn modelId="{9E86D56F-798F-4D9B-B197-9D1F5E4DB1AD}" srcId="{20DA1774-2F10-431F-B4D1-B14E6B555DEA}" destId="{4CD268C8-2E30-43E8-804D-7028FC78CD10}" srcOrd="1" destOrd="0" parTransId="{8E923C0B-8C49-4B22-89D5-2BC74DFB70BB}" sibTransId="{BD943C37-ECC8-4E95-9FF1-FCE93BA471D5}"/>
    <dgm:cxn modelId="{CE2E2A1E-853F-42FD-9F8D-44B84295CBAB}" srcId="{20DA1774-2F10-431F-B4D1-B14E6B555DEA}" destId="{52AB2401-5F6F-42C1-BFCC-54A4DC714AFC}" srcOrd="0" destOrd="0" parTransId="{730EE574-F3C4-4EF5-9EF2-74440E22DCEE}" sibTransId="{2731C732-76C9-45B3-9723-78C19835D549}"/>
    <dgm:cxn modelId="{A1C76AD0-71EE-43E0-8BD1-A6E4DF1A4900}" type="presOf" srcId="{D764606D-EFF1-4F9B-84F3-FEB66F2C04E6}" destId="{62376258-4861-4522-8A4A-E0E6926503C1}" srcOrd="0" destOrd="0" presId="urn:microsoft.com/office/officeart/2005/8/layout/vList6"/>
    <dgm:cxn modelId="{B072747D-A8A9-467E-A6B6-1428119EF25C}" type="presOf" srcId="{52AB2401-5F6F-42C1-BFCC-54A4DC714AFC}" destId="{8100E588-D3FA-47D6-8621-29A5E8C7A1A9}" srcOrd="0" destOrd="0" presId="urn:microsoft.com/office/officeart/2005/8/layout/vList6"/>
    <dgm:cxn modelId="{76838C18-645C-4996-A0A4-77489C78A90A}" type="presParOf" srcId="{62376258-4861-4522-8A4A-E0E6926503C1}" destId="{FCBE8121-FE7D-4624-A9A6-DE53AD21F7C8}" srcOrd="0" destOrd="0" presId="urn:microsoft.com/office/officeart/2005/8/layout/vList6"/>
    <dgm:cxn modelId="{E6C05DA2-860C-4070-A13C-2A46996BB07E}" type="presParOf" srcId="{FCBE8121-FE7D-4624-A9A6-DE53AD21F7C8}" destId="{88AB60C0-10F5-4527-809B-607DCDDAE206}" srcOrd="0" destOrd="0" presId="urn:microsoft.com/office/officeart/2005/8/layout/vList6"/>
    <dgm:cxn modelId="{DCB06C9A-D936-43C7-9D03-131DBEE58DBC}" type="presParOf" srcId="{FCBE8121-FE7D-4624-A9A6-DE53AD21F7C8}" destId="{8100E588-D3FA-47D6-8621-29A5E8C7A1A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269CB-401D-485F-9AC0-79F06A925B4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CA51B37-F02C-4668-B37D-6B06B1988470}">
      <dgm:prSet phldrT="[Texto]" custT="1"/>
      <dgm:spPr/>
      <dgm:t>
        <a:bodyPr/>
        <a:lstStyle/>
        <a:p>
          <a:r>
            <a:rPr lang="es-ES_tradnl" sz="1800" b="1" dirty="0"/>
            <a:t>Fuentes propias</a:t>
          </a:r>
          <a:endParaRPr lang="es-ES" sz="1800" b="1" dirty="0"/>
        </a:p>
      </dgm:t>
    </dgm:pt>
    <dgm:pt modelId="{0C5241EF-937D-49A0-9F53-32B184D7C1BA}" type="par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D4E11D4D-C180-439B-BBA4-A468AE0B1854}" type="sib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2A7DF831-E753-4585-9554-2CC543D74873}" type="asst">
      <dgm:prSet phldrT="[Texto]" custT="1"/>
      <dgm:spPr/>
      <dgm:t>
        <a:bodyPr/>
        <a:lstStyle/>
        <a:p>
          <a:r>
            <a:rPr lang="es-ES_tradnl" sz="1800" b="1" dirty="0"/>
            <a:t>Externas</a:t>
          </a:r>
          <a:endParaRPr lang="es-ES" sz="1800" b="1" dirty="0"/>
        </a:p>
      </dgm:t>
    </dgm:pt>
    <dgm:pt modelId="{40AFCE17-E1F1-41C9-AB65-3A8EE3001125}" type="parTrans" cxnId="{3B63F134-E8F7-456D-8CB0-42035BC4A676}">
      <dgm:prSet custT="1"/>
      <dgm:spPr/>
      <dgm:t>
        <a:bodyPr/>
        <a:lstStyle/>
        <a:p>
          <a:endParaRPr lang="es-ES" sz="1800" b="1" dirty="0"/>
        </a:p>
      </dgm:t>
    </dgm:pt>
    <dgm:pt modelId="{95EC9E6A-1235-41AB-9C85-08E7F5288F0D}" type="sibTrans" cxnId="{3B63F134-E8F7-456D-8CB0-42035BC4A676}">
      <dgm:prSet/>
      <dgm:spPr/>
      <dgm:t>
        <a:bodyPr/>
        <a:lstStyle/>
        <a:p>
          <a:endParaRPr lang="es-ES" sz="1800" b="1"/>
        </a:p>
      </dgm:t>
    </dgm:pt>
    <dgm:pt modelId="{E803058B-5807-4498-80DB-05184D4DD72F}" type="asst">
      <dgm:prSet phldrT="[Texto]" custT="1"/>
      <dgm:spPr/>
      <dgm:t>
        <a:bodyPr/>
        <a:lstStyle/>
        <a:p>
          <a:r>
            <a:rPr lang="es-ES_tradnl" sz="1800" b="1" dirty="0"/>
            <a:t>Internas</a:t>
          </a:r>
          <a:endParaRPr lang="es-ES" sz="1800" b="1" dirty="0"/>
        </a:p>
      </dgm:t>
    </dgm:pt>
    <dgm:pt modelId="{A24CF779-3B41-4725-98E1-26358C06563B}" type="parTrans" cxnId="{DDF2A7D7-FD30-4000-B01E-ABFF70AE3BDB}">
      <dgm:prSet custT="1"/>
      <dgm:spPr/>
      <dgm:t>
        <a:bodyPr/>
        <a:lstStyle/>
        <a:p>
          <a:endParaRPr lang="es-ES" sz="1800" b="1" dirty="0"/>
        </a:p>
      </dgm:t>
    </dgm:pt>
    <dgm:pt modelId="{42F52E48-88FE-4915-8CC8-5FC156AD5CB9}" type="sibTrans" cxnId="{DDF2A7D7-FD30-4000-B01E-ABFF70AE3BDB}">
      <dgm:prSet/>
      <dgm:spPr/>
      <dgm:t>
        <a:bodyPr/>
        <a:lstStyle/>
        <a:p>
          <a:endParaRPr lang="es-ES" sz="1800" b="1"/>
        </a:p>
      </dgm:t>
    </dgm:pt>
    <dgm:pt modelId="{BCD8B676-1272-40D9-B824-D9973C4CE376}" type="asst">
      <dgm:prSet phldrT="[Texto]" custT="1"/>
      <dgm:spPr/>
      <dgm:t>
        <a:bodyPr/>
        <a:lstStyle/>
        <a:p>
          <a:r>
            <a:rPr lang="es-ES_tradnl" sz="1800" b="1" dirty="0"/>
            <a:t>Aportaciones de socios</a:t>
          </a:r>
          <a:endParaRPr lang="es-ES" sz="1800" b="1" dirty="0"/>
        </a:p>
      </dgm:t>
    </dgm:pt>
    <dgm:pt modelId="{86674D6D-1B59-48CE-B301-F1B23936D50C}" type="parTrans" cxnId="{0CD6EB42-6C63-400F-AFD4-107FF1EE6DF2}">
      <dgm:prSet custT="1"/>
      <dgm:spPr/>
      <dgm:t>
        <a:bodyPr/>
        <a:lstStyle/>
        <a:p>
          <a:endParaRPr lang="es-ES" sz="1800" b="1" dirty="0"/>
        </a:p>
      </dgm:t>
    </dgm:pt>
    <dgm:pt modelId="{B2136ABD-F8F2-4D49-8C4F-4B6A8598ADAA}" type="sibTrans" cxnId="{0CD6EB42-6C63-400F-AFD4-107FF1EE6DF2}">
      <dgm:prSet/>
      <dgm:spPr/>
      <dgm:t>
        <a:bodyPr/>
        <a:lstStyle/>
        <a:p>
          <a:endParaRPr lang="es-ES" sz="1800" b="1"/>
        </a:p>
      </dgm:t>
    </dgm:pt>
    <dgm:pt modelId="{C2D9DDA0-D8C6-47FB-B7A7-8406F7574BFD}" type="asst">
      <dgm:prSet phldrT="[Texto]" custT="1"/>
      <dgm:spPr/>
      <dgm:t>
        <a:bodyPr/>
        <a:lstStyle/>
        <a:p>
          <a:r>
            <a:rPr lang="es-ES_tradnl" sz="1800" b="1" dirty="0"/>
            <a:t>Aportaciones de inversores</a:t>
          </a:r>
          <a:endParaRPr lang="es-ES" sz="1800" b="1" dirty="0"/>
        </a:p>
      </dgm:t>
    </dgm:pt>
    <dgm:pt modelId="{2FCAE538-5557-44D5-826F-A5AD7B9AE2FD}" type="parTrans" cxnId="{5031BFF5-66BA-46D2-A74F-061A9484A7BD}">
      <dgm:prSet custT="1"/>
      <dgm:spPr/>
      <dgm:t>
        <a:bodyPr/>
        <a:lstStyle/>
        <a:p>
          <a:endParaRPr lang="es-ES" sz="1800" b="1" dirty="0"/>
        </a:p>
      </dgm:t>
    </dgm:pt>
    <dgm:pt modelId="{6534BC6A-5346-4534-A148-0D6809E1F88A}" type="sibTrans" cxnId="{5031BFF5-66BA-46D2-A74F-061A9484A7BD}">
      <dgm:prSet/>
      <dgm:spPr/>
      <dgm:t>
        <a:bodyPr/>
        <a:lstStyle/>
        <a:p>
          <a:endParaRPr lang="es-ES" sz="1800" b="1"/>
        </a:p>
      </dgm:t>
    </dgm:pt>
    <dgm:pt modelId="{106A690B-FA59-4828-9F80-E4BC8573DBD6}" type="asst">
      <dgm:prSet phldrT="[Texto]" custT="1"/>
      <dgm:spPr/>
      <dgm:t>
        <a:bodyPr/>
        <a:lstStyle/>
        <a:p>
          <a:r>
            <a:rPr lang="es-ES_tradnl" sz="1800" b="1" dirty="0"/>
            <a:t>Capital social</a:t>
          </a:r>
          <a:endParaRPr lang="es-ES" sz="1800" b="1" dirty="0"/>
        </a:p>
      </dgm:t>
    </dgm:pt>
    <dgm:pt modelId="{CDFEF058-F809-4043-830E-23CF2A0C77E3}" type="parTrans" cxnId="{041478D3-4945-4504-B8B6-6B2654B058FD}">
      <dgm:prSet custT="1"/>
      <dgm:spPr/>
      <dgm:t>
        <a:bodyPr/>
        <a:lstStyle/>
        <a:p>
          <a:endParaRPr lang="es-ES" sz="1800" b="1" dirty="0"/>
        </a:p>
      </dgm:t>
    </dgm:pt>
    <dgm:pt modelId="{901B9693-5628-4CBA-843A-2C4294478712}" type="sibTrans" cxnId="{041478D3-4945-4504-B8B6-6B2654B058FD}">
      <dgm:prSet/>
      <dgm:spPr/>
      <dgm:t>
        <a:bodyPr/>
        <a:lstStyle/>
        <a:p>
          <a:endParaRPr lang="es-ES" sz="1800" b="1"/>
        </a:p>
      </dgm:t>
    </dgm:pt>
    <dgm:pt modelId="{EA6B5468-D683-4CA7-9956-82FA0914C88B}" type="asst">
      <dgm:prSet phldrT="[Texto]" custT="1"/>
      <dgm:spPr/>
      <dgm:t>
        <a:bodyPr/>
        <a:lstStyle/>
        <a:p>
          <a:r>
            <a:rPr lang="es-ES_tradnl" sz="1800" b="1" dirty="0"/>
            <a:t>Ampliaciones</a:t>
          </a:r>
          <a:endParaRPr lang="es-ES" sz="1800" b="1" dirty="0"/>
        </a:p>
      </dgm:t>
    </dgm:pt>
    <dgm:pt modelId="{9394CA98-C56A-4494-9EC1-314D4928CBAA}" type="parTrans" cxnId="{B4026824-8D55-49C6-9FB3-A295F10BBF5B}">
      <dgm:prSet custT="1"/>
      <dgm:spPr/>
      <dgm:t>
        <a:bodyPr/>
        <a:lstStyle/>
        <a:p>
          <a:endParaRPr lang="es-ES" sz="1800" b="1" dirty="0"/>
        </a:p>
      </dgm:t>
    </dgm:pt>
    <dgm:pt modelId="{1C1E2341-A66E-4C9A-835C-038F26EB5493}" type="sibTrans" cxnId="{B4026824-8D55-49C6-9FB3-A295F10BBF5B}">
      <dgm:prSet/>
      <dgm:spPr/>
      <dgm:t>
        <a:bodyPr/>
        <a:lstStyle/>
        <a:p>
          <a:endParaRPr lang="es-ES" sz="1800" b="1"/>
        </a:p>
      </dgm:t>
    </dgm:pt>
    <dgm:pt modelId="{57ACB3E6-32A0-4707-8E1E-6D4AC4CFD6B7}" type="asst">
      <dgm:prSet phldrT="[Texto]" custT="1"/>
      <dgm:spPr/>
      <dgm:t>
        <a:bodyPr/>
        <a:lstStyle/>
        <a:p>
          <a:r>
            <a:rPr lang="es-ES_tradnl" sz="1800" b="1" dirty="0"/>
            <a:t>Business Angels</a:t>
          </a:r>
          <a:endParaRPr lang="es-ES" sz="1800" b="1" dirty="0"/>
        </a:p>
      </dgm:t>
    </dgm:pt>
    <dgm:pt modelId="{F693D8F5-F3CD-4163-A295-0E085E0D7838}" type="parTrans" cxnId="{3E5C6631-A26B-48C9-A7F4-E1C4C24BD816}">
      <dgm:prSet custT="1"/>
      <dgm:spPr/>
      <dgm:t>
        <a:bodyPr/>
        <a:lstStyle/>
        <a:p>
          <a:endParaRPr lang="es-ES" sz="1800" b="1" dirty="0"/>
        </a:p>
      </dgm:t>
    </dgm:pt>
    <dgm:pt modelId="{19223C87-FEDD-47E7-89A3-FE0E55272E6A}" type="sibTrans" cxnId="{3E5C6631-A26B-48C9-A7F4-E1C4C24BD816}">
      <dgm:prSet/>
      <dgm:spPr/>
      <dgm:t>
        <a:bodyPr/>
        <a:lstStyle/>
        <a:p>
          <a:endParaRPr lang="es-ES" sz="1800" b="1"/>
        </a:p>
      </dgm:t>
    </dgm:pt>
    <dgm:pt modelId="{96486CA7-4243-4A7B-B438-C20A9AB7BEE3}" type="asst">
      <dgm:prSet phldrT="[Texto]" custT="1"/>
      <dgm:spPr/>
      <dgm:t>
        <a:bodyPr/>
        <a:lstStyle/>
        <a:p>
          <a:r>
            <a:rPr lang="es-ES_tradnl" sz="1800" b="1" dirty="0"/>
            <a:t>Sociedades de Capital Riesgo</a:t>
          </a:r>
          <a:endParaRPr lang="es-ES" sz="1800" b="1" dirty="0"/>
        </a:p>
      </dgm:t>
    </dgm:pt>
    <dgm:pt modelId="{CA313371-3A6F-4185-AEF6-E9E6831DE961}" type="parTrans" cxnId="{BA451719-A614-4BBF-BEC6-6429032F65DF}">
      <dgm:prSet custT="1"/>
      <dgm:spPr/>
      <dgm:t>
        <a:bodyPr/>
        <a:lstStyle/>
        <a:p>
          <a:endParaRPr lang="es-ES" sz="1800" b="1" dirty="0"/>
        </a:p>
      </dgm:t>
    </dgm:pt>
    <dgm:pt modelId="{29C653AD-2A91-49E2-8D1C-0AA498D3FF43}" type="sibTrans" cxnId="{BA451719-A614-4BBF-BEC6-6429032F65DF}">
      <dgm:prSet/>
      <dgm:spPr/>
      <dgm:t>
        <a:bodyPr/>
        <a:lstStyle/>
        <a:p>
          <a:endParaRPr lang="es-ES" sz="1800" b="1"/>
        </a:p>
      </dgm:t>
    </dgm:pt>
    <dgm:pt modelId="{9660E670-2B1A-42CB-9D63-F85211453350}" type="asst">
      <dgm:prSet phldrT="[Texto]" custT="1"/>
      <dgm:spPr/>
      <dgm:t>
        <a:bodyPr/>
        <a:lstStyle/>
        <a:p>
          <a:r>
            <a:rPr lang="es-ES_tradnl" sz="1800" b="1" dirty="0"/>
            <a:t>Autofinanciación de la propia empresa</a:t>
          </a:r>
          <a:endParaRPr lang="es-ES" sz="1800" b="1" dirty="0"/>
        </a:p>
      </dgm:t>
    </dgm:pt>
    <dgm:pt modelId="{434D5891-E57D-48E5-90D9-5425CDBEF952}" type="parTrans" cxnId="{CFDDA1C5-E02E-4E86-BADD-43AF315893A5}">
      <dgm:prSet custT="1"/>
      <dgm:spPr/>
      <dgm:t>
        <a:bodyPr/>
        <a:lstStyle/>
        <a:p>
          <a:endParaRPr lang="es-ES" sz="1800" b="1" dirty="0"/>
        </a:p>
      </dgm:t>
    </dgm:pt>
    <dgm:pt modelId="{B7F4A16E-6B91-4BD8-8F94-D429795818D3}" type="sibTrans" cxnId="{CFDDA1C5-E02E-4E86-BADD-43AF315893A5}">
      <dgm:prSet/>
      <dgm:spPr/>
      <dgm:t>
        <a:bodyPr/>
        <a:lstStyle/>
        <a:p>
          <a:endParaRPr lang="es-ES" sz="1800" b="1"/>
        </a:p>
      </dgm:t>
    </dgm:pt>
    <dgm:pt modelId="{5F80FFF3-687F-45E6-89CD-2F7E81E37AC7}" type="asst">
      <dgm:prSet phldrT="[Texto]" custT="1"/>
      <dgm:spPr/>
      <dgm:t>
        <a:bodyPr/>
        <a:lstStyle/>
        <a:p>
          <a:r>
            <a:rPr lang="es-ES_tradnl" sz="1800" b="1" dirty="0"/>
            <a:t>Reservas</a:t>
          </a:r>
          <a:endParaRPr lang="es-ES" sz="1800" b="1" dirty="0"/>
        </a:p>
      </dgm:t>
    </dgm:pt>
    <dgm:pt modelId="{CBE176C2-B7DE-4BCD-BDE7-26C6866E9C4F}" type="parTrans" cxnId="{EC78A9CA-0DEB-40E6-8C3B-CA5A14D0FF84}">
      <dgm:prSet custT="1"/>
      <dgm:spPr/>
      <dgm:t>
        <a:bodyPr/>
        <a:lstStyle/>
        <a:p>
          <a:endParaRPr lang="es-ES" sz="1800" b="1" dirty="0"/>
        </a:p>
      </dgm:t>
    </dgm:pt>
    <dgm:pt modelId="{B85E4734-C594-400D-93BF-22926B98498A}" type="sibTrans" cxnId="{EC78A9CA-0DEB-40E6-8C3B-CA5A14D0FF84}">
      <dgm:prSet/>
      <dgm:spPr/>
      <dgm:t>
        <a:bodyPr/>
        <a:lstStyle/>
        <a:p>
          <a:endParaRPr lang="es-ES" sz="1800" b="1"/>
        </a:p>
      </dgm:t>
    </dgm:pt>
    <dgm:pt modelId="{7B7159B8-63EF-447B-BD33-9F19A6A8E035}" type="asst">
      <dgm:prSet phldrT="[Texto]" custT="1"/>
      <dgm:spPr/>
      <dgm:t>
        <a:bodyPr/>
        <a:lstStyle/>
        <a:p>
          <a:r>
            <a:rPr lang="es-ES_tradnl" sz="1800" b="1" dirty="0"/>
            <a:t>Amortizaciones</a:t>
          </a:r>
          <a:endParaRPr lang="es-ES" sz="1800" b="1" dirty="0"/>
        </a:p>
      </dgm:t>
    </dgm:pt>
    <dgm:pt modelId="{2777E079-0C26-4A33-BF79-9110B7F46A91}" type="parTrans" cxnId="{50020E07-9190-486F-9DC6-256D1C0ACD23}">
      <dgm:prSet custT="1"/>
      <dgm:spPr/>
      <dgm:t>
        <a:bodyPr/>
        <a:lstStyle/>
        <a:p>
          <a:endParaRPr lang="es-ES" sz="1800" b="1" dirty="0"/>
        </a:p>
      </dgm:t>
    </dgm:pt>
    <dgm:pt modelId="{7F909D89-6FFB-4C55-86D6-8671F7B6D6CD}" type="sibTrans" cxnId="{50020E07-9190-486F-9DC6-256D1C0ACD23}">
      <dgm:prSet/>
      <dgm:spPr/>
      <dgm:t>
        <a:bodyPr/>
        <a:lstStyle/>
        <a:p>
          <a:endParaRPr lang="es-ES" sz="1800" b="1"/>
        </a:p>
      </dgm:t>
    </dgm:pt>
    <dgm:pt modelId="{B11F1F61-0636-42F3-95FB-A2AEFD4202B6}" type="pres">
      <dgm:prSet presAssocID="{4EF269CB-401D-485F-9AC0-79F06A925B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8C25F7-F1E6-46B3-B45E-B9E96A76FB24}" type="pres">
      <dgm:prSet presAssocID="{0CA51B37-F02C-4668-B37D-6B06B1988470}" presName="root1" presStyleCnt="0"/>
      <dgm:spPr/>
    </dgm:pt>
    <dgm:pt modelId="{691709DB-A0F2-4845-8ABE-61BA8AD3694B}" type="pres">
      <dgm:prSet presAssocID="{0CA51B37-F02C-4668-B37D-6B06B1988470}" presName="LevelOneTextNode" presStyleLbl="node0" presStyleIdx="0" presStyleCnt="1" custScaleX="69720" custScaleY="7365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0B1AD5-BD0B-4987-A03C-44D369005A5B}" type="pres">
      <dgm:prSet presAssocID="{0CA51B37-F02C-4668-B37D-6B06B1988470}" presName="level2hierChild" presStyleCnt="0"/>
      <dgm:spPr/>
    </dgm:pt>
    <dgm:pt modelId="{96AD980F-E1E2-4BAC-9DBC-35AA96B943AE}" type="pres">
      <dgm:prSet presAssocID="{40AFCE17-E1F1-41C9-AB65-3A8EE3001125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3CC48DBE-232D-420C-B4DE-106FBFF6BB1D}" type="pres">
      <dgm:prSet presAssocID="{40AFCE17-E1F1-41C9-AB65-3A8EE3001125}" presName="connTx" presStyleLbl="parChTrans1D2" presStyleIdx="0" presStyleCnt="2"/>
      <dgm:spPr/>
      <dgm:t>
        <a:bodyPr/>
        <a:lstStyle/>
        <a:p>
          <a:endParaRPr lang="es-ES"/>
        </a:p>
      </dgm:t>
    </dgm:pt>
    <dgm:pt modelId="{A6EA0BFB-F7D9-4036-8841-2A6D68F137D5}" type="pres">
      <dgm:prSet presAssocID="{2A7DF831-E753-4585-9554-2CC543D74873}" presName="root2" presStyleCnt="0"/>
      <dgm:spPr/>
    </dgm:pt>
    <dgm:pt modelId="{EF0C977B-6339-4310-B43F-228EF38C6FE8}" type="pres">
      <dgm:prSet presAssocID="{2A7DF831-E753-4585-9554-2CC543D74873}" presName="LevelTwoTextNode" presStyleLbl="asst1" presStyleIdx="0" presStyleCnt="11" custScaleY="6443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83A53-B6F0-4CFC-BF49-C37ED01A6DE9}" type="pres">
      <dgm:prSet presAssocID="{2A7DF831-E753-4585-9554-2CC543D74873}" presName="level3hierChild" presStyleCnt="0"/>
      <dgm:spPr/>
    </dgm:pt>
    <dgm:pt modelId="{F9346F72-A738-4576-8123-3902BE5A7977}" type="pres">
      <dgm:prSet presAssocID="{86674D6D-1B59-48CE-B301-F1B23936D50C}" presName="conn2-1" presStyleLbl="parChTrans1D3" presStyleIdx="0" presStyleCnt="3"/>
      <dgm:spPr/>
      <dgm:t>
        <a:bodyPr/>
        <a:lstStyle/>
        <a:p>
          <a:endParaRPr lang="es-ES"/>
        </a:p>
      </dgm:t>
    </dgm:pt>
    <dgm:pt modelId="{4F7B1D95-6135-4912-BC0A-491A82AAAE0B}" type="pres">
      <dgm:prSet presAssocID="{86674D6D-1B59-48CE-B301-F1B23936D50C}" presName="connTx" presStyleLbl="parChTrans1D3" presStyleIdx="0" presStyleCnt="3"/>
      <dgm:spPr/>
      <dgm:t>
        <a:bodyPr/>
        <a:lstStyle/>
        <a:p>
          <a:endParaRPr lang="es-ES"/>
        </a:p>
      </dgm:t>
    </dgm:pt>
    <dgm:pt modelId="{D551A539-6C39-4969-93E2-1A939F4B27D7}" type="pres">
      <dgm:prSet presAssocID="{BCD8B676-1272-40D9-B824-D9973C4CE376}" presName="root2" presStyleCnt="0"/>
      <dgm:spPr/>
    </dgm:pt>
    <dgm:pt modelId="{F179E934-3B52-468A-B69F-F547022E9828}" type="pres">
      <dgm:prSet presAssocID="{BCD8B676-1272-40D9-B824-D9973C4CE376}" presName="LevelTwoTextNode" presStyleLbl="asst1" presStyleIdx="1" presStyleCnt="11" custScaleX="136744" custScaleY="834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8A17A9-56B1-4642-9F26-55D6537E2BE6}" type="pres">
      <dgm:prSet presAssocID="{BCD8B676-1272-40D9-B824-D9973C4CE376}" presName="level3hierChild" presStyleCnt="0"/>
      <dgm:spPr/>
    </dgm:pt>
    <dgm:pt modelId="{599C1C7E-3EA0-420B-97B4-4036901FD486}" type="pres">
      <dgm:prSet presAssocID="{CDFEF058-F809-4043-830E-23CF2A0C77E3}" presName="conn2-1" presStyleLbl="parChTrans1D4" presStyleIdx="0" presStyleCnt="6"/>
      <dgm:spPr/>
      <dgm:t>
        <a:bodyPr/>
        <a:lstStyle/>
        <a:p>
          <a:endParaRPr lang="es-ES"/>
        </a:p>
      </dgm:t>
    </dgm:pt>
    <dgm:pt modelId="{B2BDFDBE-FC08-48A6-80AA-78EB238A249D}" type="pres">
      <dgm:prSet presAssocID="{CDFEF058-F809-4043-830E-23CF2A0C77E3}" presName="connTx" presStyleLbl="parChTrans1D4" presStyleIdx="0" presStyleCnt="6"/>
      <dgm:spPr/>
      <dgm:t>
        <a:bodyPr/>
        <a:lstStyle/>
        <a:p>
          <a:endParaRPr lang="es-ES"/>
        </a:p>
      </dgm:t>
    </dgm:pt>
    <dgm:pt modelId="{98F5CF5C-4113-4372-99EC-660C07D4B4BA}" type="pres">
      <dgm:prSet presAssocID="{106A690B-FA59-4828-9F80-E4BC8573DBD6}" presName="root2" presStyleCnt="0"/>
      <dgm:spPr/>
    </dgm:pt>
    <dgm:pt modelId="{F1957D2F-690E-4067-9C70-E8C791B97463}" type="pres">
      <dgm:prSet presAssocID="{106A690B-FA59-4828-9F80-E4BC8573DBD6}" presName="LevelTwoTextNode" presStyleLbl="asst1" presStyleIdx="2" presStyleCnt="11" custScaleY="5265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50BF85-B740-4B7E-82AF-04C6755EA6BA}" type="pres">
      <dgm:prSet presAssocID="{106A690B-FA59-4828-9F80-E4BC8573DBD6}" presName="level3hierChild" presStyleCnt="0"/>
      <dgm:spPr/>
    </dgm:pt>
    <dgm:pt modelId="{C70A6F3B-875D-4BFA-A1E1-1BDDCEEDD0D9}" type="pres">
      <dgm:prSet presAssocID="{9394CA98-C56A-4494-9EC1-314D4928CBAA}" presName="conn2-1" presStyleLbl="parChTrans1D4" presStyleIdx="1" presStyleCnt="6"/>
      <dgm:spPr/>
      <dgm:t>
        <a:bodyPr/>
        <a:lstStyle/>
        <a:p>
          <a:endParaRPr lang="es-ES"/>
        </a:p>
      </dgm:t>
    </dgm:pt>
    <dgm:pt modelId="{11DF1F42-B25E-46A4-B92B-6D9A236DC1DD}" type="pres">
      <dgm:prSet presAssocID="{9394CA98-C56A-4494-9EC1-314D4928CBAA}" presName="connTx" presStyleLbl="parChTrans1D4" presStyleIdx="1" presStyleCnt="6"/>
      <dgm:spPr/>
      <dgm:t>
        <a:bodyPr/>
        <a:lstStyle/>
        <a:p>
          <a:endParaRPr lang="es-ES"/>
        </a:p>
      </dgm:t>
    </dgm:pt>
    <dgm:pt modelId="{F351F71E-2054-4CE3-991D-48B64E6808B5}" type="pres">
      <dgm:prSet presAssocID="{EA6B5468-D683-4CA7-9956-82FA0914C88B}" presName="root2" presStyleCnt="0"/>
      <dgm:spPr/>
    </dgm:pt>
    <dgm:pt modelId="{49D4FD42-A670-461A-BA7E-06221FAAC6E1}" type="pres">
      <dgm:prSet presAssocID="{EA6B5468-D683-4CA7-9956-82FA0914C88B}" presName="LevelTwoTextNode" presStyleLbl="asst1" presStyleIdx="3" presStyleCnt="11" custScaleY="6460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CD8C9A-660E-4EB9-90EC-B2AD2D6F6898}" type="pres">
      <dgm:prSet presAssocID="{EA6B5468-D683-4CA7-9956-82FA0914C88B}" presName="level3hierChild" presStyleCnt="0"/>
      <dgm:spPr/>
    </dgm:pt>
    <dgm:pt modelId="{3D4B9D69-A7BD-40A3-8BB3-A0148B929B4F}" type="pres">
      <dgm:prSet presAssocID="{2FCAE538-5557-44D5-826F-A5AD7B9AE2FD}" presName="conn2-1" presStyleLbl="parChTrans1D3" presStyleIdx="1" presStyleCnt="3"/>
      <dgm:spPr/>
      <dgm:t>
        <a:bodyPr/>
        <a:lstStyle/>
        <a:p>
          <a:endParaRPr lang="es-ES"/>
        </a:p>
      </dgm:t>
    </dgm:pt>
    <dgm:pt modelId="{3BF55987-0284-436E-9A3E-6C706147DF2E}" type="pres">
      <dgm:prSet presAssocID="{2FCAE538-5557-44D5-826F-A5AD7B9AE2FD}" presName="connTx" presStyleLbl="parChTrans1D3" presStyleIdx="1" presStyleCnt="3"/>
      <dgm:spPr/>
      <dgm:t>
        <a:bodyPr/>
        <a:lstStyle/>
        <a:p>
          <a:endParaRPr lang="es-ES"/>
        </a:p>
      </dgm:t>
    </dgm:pt>
    <dgm:pt modelId="{80373134-3241-4278-8EC8-D5956D559685}" type="pres">
      <dgm:prSet presAssocID="{C2D9DDA0-D8C6-47FB-B7A7-8406F7574BFD}" presName="root2" presStyleCnt="0"/>
      <dgm:spPr/>
    </dgm:pt>
    <dgm:pt modelId="{F98E3E92-C8D1-4EF9-BAB8-5C37C5CA2AE0}" type="pres">
      <dgm:prSet presAssocID="{C2D9DDA0-D8C6-47FB-B7A7-8406F7574BFD}" presName="LevelTwoTextNode" presStyleLbl="asst1" presStyleIdx="4" presStyleCnt="11" custScaleX="136894" custScaleY="11389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60D2D9-65C0-492D-84DF-B19CE5C454E0}" type="pres">
      <dgm:prSet presAssocID="{C2D9DDA0-D8C6-47FB-B7A7-8406F7574BFD}" presName="level3hierChild" presStyleCnt="0"/>
      <dgm:spPr/>
    </dgm:pt>
    <dgm:pt modelId="{DA7A7CC4-9E7B-4AEC-ADED-0FF98016B0B3}" type="pres">
      <dgm:prSet presAssocID="{F693D8F5-F3CD-4163-A295-0E085E0D7838}" presName="conn2-1" presStyleLbl="parChTrans1D4" presStyleIdx="2" presStyleCnt="6"/>
      <dgm:spPr/>
      <dgm:t>
        <a:bodyPr/>
        <a:lstStyle/>
        <a:p>
          <a:endParaRPr lang="es-ES"/>
        </a:p>
      </dgm:t>
    </dgm:pt>
    <dgm:pt modelId="{AD9BA09A-1A47-4C89-8A02-DC8CA17261AE}" type="pres">
      <dgm:prSet presAssocID="{F693D8F5-F3CD-4163-A295-0E085E0D7838}" presName="connTx" presStyleLbl="parChTrans1D4" presStyleIdx="2" presStyleCnt="6"/>
      <dgm:spPr/>
      <dgm:t>
        <a:bodyPr/>
        <a:lstStyle/>
        <a:p>
          <a:endParaRPr lang="es-ES"/>
        </a:p>
      </dgm:t>
    </dgm:pt>
    <dgm:pt modelId="{ADF373AA-BDF5-404E-91AA-178A6CF714AC}" type="pres">
      <dgm:prSet presAssocID="{57ACB3E6-32A0-4707-8E1E-6D4AC4CFD6B7}" presName="root2" presStyleCnt="0"/>
      <dgm:spPr/>
    </dgm:pt>
    <dgm:pt modelId="{AF93B810-CAEA-4019-ACAD-379DE2C3EFE6}" type="pres">
      <dgm:prSet presAssocID="{57ACB3E6-32A0-4707-8E1E-6D4AC4CFD6B7}" presName="LevelTwoTextNode" presStyleLbl="asst1" presStyleIdx="5" presStyleCnt="11" custScaleY="5145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946B0AB-C49E-42EF-BFF7-C7F6A96E3843}" type="pres">
      <dgm:prSet presAssocID="{57ACB3E6-32A0-4707-8E1E-6D4AC4CFD6B7}" presName="level3hierChild" presStyleCnt="0"/>
      <dgm:spPr/>
    </dgm:pt>
    <dgm:pt modelId="{DB5CD2BB-E99B-4D21-9491-530C8C26735D}" type="pres">
      <dgm:prSet presAssocID="{CA313371-3A6F-4185-AEF6-E9E6831DE961}" presName="conn2-1" presStyleLbl="parChTrans1D4" presStyleIdx="3" presStyleCnt="6"/>
      <dgm:spPr/>
      <dgm:t>
        <a:bodyPr/>
        <a:lstStyle/>
        <a:p>
          <a:endParaRPr lang="es-ES"/>
        </a:p>
      </dgm:t>
    </dgm:pt>
    <dgm:pt modelId="{010A08B2-E169-49AC-8BD4-9F6B49F312BF}" type="pres">
      <dgm:prSet presAssocID="{CA313371-3A6F-4185-AEF6-E9E6831DE961}" presName="connTx" presStyleLbl="parChTrans1D4" presStyleIdx="3" presStyleCnt="6"/>
      <dgm:spPr/>
      <dgm:t>
        <a:bodyPr/>
        <a:lstStyle/>
        <a:p>
          <a:endParaRPr lang="es-ES"/>
        </a:p>
      </dgm:t>
    </dgm:pt>
    <dgm:pt modelId="{17693240-957F-4B8D-A840-7CEB89496311}" type="pres">
      <dgm:prSet presAssocID="{96486CA7-4243-4A7B-B438-C20A9AB7BEE3}" presName="root2" presStyleCnt="0"/>
      <dgm:spPr/>
    </dgm:pt>
    <dgm:pt modelId="{4A71E757-E870-4C70-9828-0962F7017926}" type="pres">
      <dgm:prSet presAssocID="{96486CA7-4243-4A7B-B438-C20A9AB7BEE3}" presName="LevelTwoTextNode" presStyleLbl="asst1" presStyleIdx="6" presStyleCnt="11" custScaleX="164139" custScaleY="93982" custLinFactNeighborX="8383" custLinFactNeighborY="-24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7CDA29A-6928-4E33-9AB9-4B0A051588C4}" type="pres">
      <dgm:prSet presAssocID="{96486CA7-4243-4A7B-B438-C20A9AB7BEE3}" presName="level3hierChild" presStyleCnt="0"/>
      <dgm:spPr/>
    </dgm:pt>
    <dgm:pt modelId="{8EB0F978-566E-4287-A3C7-D544BF0C397A}" type="pres">
      <dgm:prSet presAssocID="{A24CF779-3B41-4725-98E1-26358C06563B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D93513B1-9EAA-4590-843C-6D2E7E6E7A5B}" type="pres">
      <dgm:prSet presAssocID="{A24CF779-3B41-4725-98E1-26358C06563B}" presName="connTx" presStyleLbl="parChTrans1D2" presStyleIdx="1" presStyleCnt="2"/>
      <dgm:spPr/>
      <dgm:t>
        <a:bodyPr/>
        <a:lstStyle/>
        <a:p>
          <a:endParaRPr lang="es-ES"/>
        </a:p>
      </dgm:t>
    </dgm:pt>
    <dgm:pt modelId="{391DBE6A-71BA-4E06-BB56-675BFBD086FD}" type="pres">
      <dgm:prSet presAssocID="{E803058B-5807-4498-80DB-05184D4DD72F}" presName="root2" presStyleCnt="0"/>
      <dgm:spPr/>
    </dgm:pt>
    <dgm:pt modelId="{29873BBF-49BA-457A-8062-552094263C9F}" type="pres">
      <dgm:prSet presAssocID="{E803058B-5807-4498-80DB-05184D4DD72F}" presName="LevelTwoTextNode" presStyleLbl="asst1" presStyleIdx="7" presStyleCnt="11" custScaleY="598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3973F0-6C02-421E-BF82-E059CCC6AB66}" type="pres">
      <dgm:prSet presAssocID="{E803058B-5807-4498-80DB-05184D4DD72F}" presName="level3hierChild" presStyleCnt="0"/>
      <dgm:spPr/>
    </dgm:pt>
    <dgm:pt modelId="{0C1294ED-8CEA-4F53-8C2E-4A73DEFC1E33}" type="pres">
      <dgm:prSet presAssocID="{434D5891-E57D-48E5-90D9-5425CDBEF952}" presName="conn2-1" presStyleLbl="parChTrans1D3" presStyleIdx="2" presStyleCnt="3"/>
      <dgm:spPr/>
      <dgm:t>
        <a:bodyPr/>
        <a:lstStyle/>
        <a:p>
          <a:endParaRPr lang="es-ES"/>
        </a:p>
      </dgm:t>
    </dgm:pt>
    <dgm:pt modelId="{9B3CF0AF-82C0-4AEB-BF32-534A7494FE25}" type="pres">
      <dgm:prSet presAssocID="{434D5891-E57D-48E5-90D9-5425CDBEF952}" presName="connTx" presStyleLbl="parChTrans1D3" presStyleIdx="2" presStyleCnt="3"/>
      <dgm:spPr/>
      <dgm:t>
        <a:bodyPr/>
        <a:lstStyle/>
        <a:p>
          <a:endParaRPr lang="es-ES"/>
        </a:p>
      </dgm:t>
    </dgm:pt>
    <dgm:pt modelId="{99D77D99-0B15-4137-B3CF-3D59A36E117B}" type="pres">
      <dgm:prSet presAssocID="{9660E670-2B1A-42CB-9D63-F85211453350}" presName="root2" presStyleCnt="0"/>
      <dgm:spPr/>
    </dgm:pt>
    <dgm:pt modelId="{E8A29B96-43DA-46A4-8D6D-5A34BBF9F5AD}" type="pres">
      <dgm:prSet presAssocID="{9660E670-2B1A-42CB-9D63-F85211453350}" presName="LevelTwoTextNode" presStyleLbl="asst1" presStyleIdx="8" presStyleCnt="11" custScaleX="201320" custScaleY="1194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B60A88-49FD-41D1-89E4-3618A2C9C9A3}" type="pres">
      <dgm:prSet presAssocID="{9660E670-2B1A-42CB-9D63-F85211453350}" presName="level3hierChild" presStyleCnt="0"/>
      <dgm:spPr/>
    </dgm:pt>
    <dgm:pt modelId="{F153A8C3-F78E-433A-AC7E-A4CCE583F6F7}" type="pres">
      <dgm:prSet presAssocID="{CBE176C2-B7DE-4BCD-BDE7-26C6866E9C4F}" presName="conn2-1" presStyleLbl="parChTrans1D4" presStyleIdx="4" presStyleCnt="6"/>
      <dgm:spPr/>
      <dgm:t>
        <a:bodyPr/>
        <a:lstStyle/>
        <a:p>
          <a:endParaRPr lang="es-ES"/>
        </a:p>
      </dgm:t>
    </dgm:pt>
    <dgm:pt modelId="{91FE3F78-74DB-4BFD-A8F9-2BA75EEA16F4}" type="pres">
      <dgm:prSet presAssocID="{CBE176C2-B7DE-4BCD-BDE7-26C6866E9C4F}" presName="connTx" presStyleLbl="parChTrans1D4" presStyleIdx="4" presStyleCnt="6"/>
      <dgm:spPr/>
      <dgm:t>
        <a:bodyPr/>
        <a:lstStyle/>
        <a:p>
          <a:endParaRPr lang="es-ES"/>
        </a:p>
      </dgm:t>
    </dgm:pt>
    <dgm:pt modelId="{77336137-1465-493A-986A-70C84766E7BC}" type="pres">
      <dgm:prSet presAssocID="{5F80FFF3-687F-45E6-89CD-2F7E81E37AC7}" presName="root2" presStyleCnt="0"/>
      <dgm:spPr/>
    </dgm:pt>
    <dgm:pt modelId="{DAEBE812-860F-4137-889D-6F319DA5BA71}" type="pres">
      <dgm:prSet presAssocID="{5F80FFF3-687F-45E6-89CD-2F7E81E37AC7}" presName="LevelTwoTextNode" presStyleLbl="asst1" presStyleIdx="9" presStyleCnt="11" custScaleY="5746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27F143-10A5-42A3-BBC0-610D17764951}" type="pres">
      <dgm:prSet presAssocID="{5F80FFF3-687F-45E6-89CD-2F7E81E37AC7}" presName="level3hierChild" presStyleCnt="0"/>
      <dgm:spPr/>
    </dgm:pt>
    <dgm:pt modelId="{AD40942B-93C9-46DC-A006-F76D94B4468F}" type="pres">
      <dgm:prSet presAssocID="{2777E079-0C26-4A33-BF79-9110B7F46A91}" presName="conn2-1" presStyleLbl="parChTrans1D4" presStyleIdx="5" presStyleCnt="6"/>
      <dgm:spPr/>
      <dgm:t>
        <a:bodyPr/>
        <a:lstStyle/>
        <a:p>
          <a:endParaRPr lang="es-ES"/>
        </a:p>
      </dgm:t>
    </dgm:pt>
    <dgm:pt modelId="{34C0AD6B-73E3-480C-8325-A09A56DC035C}" type="pres">
      <dgm:prSet presAssocID="{2777E079-0C26-4A33-BF79-9110B7F46A91}" presName="connTx" presStyleLbl="parChTrans1D4" presStyleIdx="5" presStyleCnt="6"/>
      <dgm:spPr/>
      <dgm:t>
        <a:bodyPr/>
        <a:lstStyle/>
        <a:p>
          <a:endParaRPr lang="es-ES"/>
        </a:p>
      </dgm:t>
    </dgm:pt>
    <dgm:pt modelId="{3B3F5882-F41D-41A1-A60F-CDA76C728854}" type="pres">
      <dgm:prSet presAssocID="{7B7159B8-63EF-447B-BD33-9F19A6A8E035}" presName="root2" presStyleCnt="0"/>
      <dgm:spPr/>
    </dgm:pt>
    <dgm:pt modelId="{49C451BA-F6A2-4745-8F36-61173F8B379B}" type="pres">
      <dgm:prSet presAssocID="{7B7159B8-63EF-447B-BD33-9F19A6A8E035}" presName="LevelTwoTextNode" presStyleLbl="asst1" presStyleIdx="10" presStyleCnt="11" custScaleY="4191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F32C50-F16F-4476-BAA3-FDD941215E05}" type="pres">
      <dgm:prSet presAssocID="{7B7159B8-63EF-447B-BD33-9F19A6A8E035}" presName="level3hierChild" presStyleCnt="0"/>
      <dgm:spPr/>
    </dgm:pt>
  </dgm:ptLst>
  <dgm:cxnLst>
    <dgm:cxn modelId="{0114449D-A10C-4902-B6E0-48A2742F964F}" type="presOf" srcId="{2FCAE538-5557-44D5-826F-A5AD7B9AE2FD}" destId="{3D4B9D69-A7BD-40A3-8BB3-A0148B929B4F}" srcOrd="0" destOrd="0" presId="urn:microsoft.com/office/officeart/2008/layout/HorizontalMultiLevelHierarchy"/>
    <dgm:cxn modelId="{E6D05F3C-319A-41C9-9B8F-7AAD706071D3}" type="presOf" srcId="{E803058B-5807-4498-80DB-05184D4DD72F}" destId="{29873BBF-49BA-457A-8062-552094263C9F}" srcOrd="0" destOrd="0" presId="urn:microsoft.com/office/officeart/2008/layout/HorizontalMultiLevelHierarchy"/>
    <dgm:cxn modelId="{3B63F134-E8F7-456D-8CB0-42035BC4A676}" srcId="{0CA51B37-F02C-4668-B37D-6B06B1988470}" destId="{2A7DF831-E753-4585-9554-2CC543D74873}" srcOrd="0" destOrd="0" parTransId="{40AFCE17-E1F1-41C9-AB65-3A8EE3001125}" sibTransId="{95EC9E6A-1235-41AB-9C85-08E7F5288F0D}"/>
    <dgm:cxn modelId="{B8B1F307-4BE1-4AC1-A819-04408984D0CF}" type="presOf" srcId="{CBE176C2-B7DE-4BCD-BDE7-26C6866E9C4F}" destId="{91FE3F78-74DB-4BFD-A8F9-2BA75EEA16F4}" srcOrd="1" destOrd="0" presId="urn:microsoft.com/office/officeart/2008/layout/HorizontalMultiLevelHierarchy"/>
    <dgm:cxn modelId="{CFDDA1C5-E02E-4E86-BADD-43AF315893A5}" srcId="{E803058B-5807-4498-80DB-05184D4DD72F}" destId="{9660E670-2B1A-42CB-9D63-F85211453350}" srcOrd="0" destOrd="0" parTransId="{434D5891-E57D-48E5-90D9-5425CDBEF952}" sibTransId="{B7F4A16E-6B91-4BD8-8F94-D429795818D3}"/>
    <dgm:cxn modelId="{94C13EDF-9C16-4F65-9AF8-9F8E2914B6E7}" type="presOf" srcId="{86674D6D-1B59-48CE-B301-F1B23936D50C}" destId="{4F7B1D95-6135-4912-BC0A-491A82AAAE0B}" srcOrd="1" destOrd="0" presId="urn:microsoft.com/office/officeart/2008/layout/HorizontalMultiLevelHierarchy"/>
    <dgm:cxn modelId="{035DE9AC-7A4D-4F61-B6C7-43CA72937A70}" type="presOf" srcId="{9394CA98-C56A-4494-9EC1-314D4928CBAA}" destId="{C70A6F3B-875D-4BFA-A1E1-1BDDCEEDD0D9}" srcOrd="0" destOrd="0" presId="urn:microsoft.com/office/officeart/2008/layout/HorizontalMultiLevelHierarchy"/>
    <dgm:cxn modelId="{E30AF851-668D-42A1-9E43-13D22BC24244}" type="presOf" srcId="{86674D6D-1B59-48CE-B301-F1B23936D50C}" destId="{F9346F72-A738-4576-8123-3902BE5A7977}" srcOrd="0" destOrd="0" presId="urn:microsoft.com/office/officeart/2008/layout/HorizontalMultiLevelHierarchy"/>
    <dgm:cxn modelId="{5613A2D2-37D1-4C17-813C-3D16F309662F}" type="presOf" srcId="{40AFCE17-E1F1-41C9-AB65-3A8EE3001125}" destId="{96AD980F-E1E2-4BAC-9DBC-35AA96B943AE}" srcOrd="0" destOrd="0" presId="urn:microsoft.com/office/officeart/2008/layout/HorizontalMultiLevelHierarchy"/>
    <dgm:cxn modelId="{4BD74CCE-E1D3-46EB-9FCB-7BDC4E366302}" type="presOf" srcId="{2777E079-0C26-4A33-BF79-9110B7F46A91}" destId="{34C0AD6B-73E3-480C-8325-A09A56DC035C}" srcOrd="1" destOrd="0" presId="urn:microsoft.com/office/officeart/2008/layout/HorizontalMultiLevelHierarchy"/>
    <dgm:cxn modelId="{B4026824-8D55-49C6-9FB3-A295F10BBF5B}" srcId="{BCD8B676-1272-40D9-B824-D9973C4CE376}" destId="{EA6B5468-D683-4CA7-9956-82FA0914C88B}" srcOrd="1" destOrd="0" parTransId="{9394CA98-C56A-4494-9EC1-314D4928CBAA}" sibTransId="{1C1E2341-A66E-4C9A-835C-038F26EB5493}"/>
    <dgm:cxn modelId="{50020E07-9190-486F-9DC6-256D1C0ACD23}" srcId="{9660E670-2B1A-42CB-9D63-F85211453350}" destId="{7B7159B8-63EF-447B-BD33-9F19A6A8E035}" srcOrd="1" destOrd="0" parTransId="{2777E079-0C26-4A33-BF79-9110B7F46A91}" sibTransId="{7F909D89-6FFB-4C55-86D6-8671F7B6D6CD}"/>
    <dgm:cxn modelId="{58EF93FD-9B51-4DE2-A2C2-8BCD0FC70701}" type="presOf" srcId="{57ACB3E6-32A0-4707-8E1E-6D4AC4CFD6B7}" destId="{AF93B810-CAEA-4019-ACAD-379DE2C3EFE6}" srcOrd="0" destOrd="0" presId="urn:microsoft.com/office/officeart/2008/layout/HorizontalMultiLevelHierarchy"/>
    <dgm:cxn modelId="{083CF90D-321F-4798-9E82-7CC63D62886C}" type="presOf" srcId="{F693D8F5-F3CD-4163-A295-0E085E0D7838}" destId="{AD9BA09A-1A47-4C89-8A02-DC8CA17261AE}" srcOrd="1" destOrd="0" presId="urn:microsoft.com/office/officeart/2008/layout/HorizontalMultiLevelHierarchy"/>
    <dgm:cxn modelId="{041478D3-4945-4504-B8B6-6B2654B058FD}" srcId="{BCD8B676-1272-40D9-B824-D9973C4CE376}" destId="{106A690B-FA59-4828-9F80-E4BC8573DBD6}" srcOrd="0" destOrd="0" parTransId="{CDFEF058-F809-4043-830E-23CF2A0C77E3}" sibTransId="{901B9693-5628-4CBA-843A-2C4294478712}"/>
    <dgm:cxn modelId="{BA451719-A614-4BBF-BEC6-6429032F65DF}" srcId="{C2D9DDA0-D8C6-47FB-B7A7-8406F7574BFD}" destId="{96486CA7-4243-4A7B-B438-C20A9AB7BEE3}" srcOrd="1" destOrd="0" parTransId="{CA313371-3A6F-4185-AEF6-E9E6831DE961}" sibTransId="{29C653AD-2A91-49E2-8D1C-0AA498D3FF43}"/>
    <dgm:cxn modelId="{69AF5106-0075-42F3-8F3F-DD7BB0684B04}" type="presOf" srcId="{0CA51B37-F02C-4668-B37D-6B06B1988470}" destId="{691709DB-A0F2-4845-8ABE-61BA8AD3694B}" srcOrd="0" destOrd="0" presId="urn:microsoft.com/office/officeart/2008/layout/HorizontalMultiLevelHierarchy"/>
    <dgm:cxn modelId="{B5B913F7-20AE-4B08-8E16-5F4E94241DDB}" type="presOf" srcId="{9394CA98-C56A-4494-9EC1-314D4928CBAA}" destId="{11DF1F42-B25E-46A4-B92B-6D9A236DC1DD}" srcOrd="1" destOrd="0" presId="urn:microsoft.com/office/officeart/2008/layout/HorizontalMultiLevelHierarchy"/>
    <dgm:cxn modelId="{E34B065D-88B3-41C4-A2C9-6DF3A944FFF9}" type="presOf" srcId="{CDFEF058-F809-4043-830E-23CF2A0C77E3}" destId="{B2BDFDBE-FC08-48A6-80AA-78EB238A249D}" srcOrd="1" destOrd="0" presId="urn:microsoft.com/office/officeart/2008/layout/HorizontalMultiLevelHierarchy"/>
    <dgm:cxn modelId="{0C640AB8-7A66-4AB4-A0D2-6D787BAA4333}" type="presOf" srcId="{96486CA7-4243-4A7B-B438-C20A9AB7BEE3}" destId="{4A71E757-E870-4C70-9828-0962F7017926}" srcOrd="0" destOrd="0" presId="urn:microsoft.com/office/officeart/2008/layout/HorizontalMultiLevelHierarchy"/>
    <dgm:cxn modelId="{5031BFF5-66BA-46D2-A74F-061A9484A7BD}" srcId="{2A7DF831-E753-4585-9554-2CC543D74873}" destId="{C2D9DDA0-D8C6-47FB-B7A7-8406F7574BFD}" srcOrd="1" destOrd="0" parTransId="{2FCAE538-5557-44D5-826F-A5AD7B9AE2FD}" sibTransId="{6534BC6A-5346-4534-A148-0D6809E1F88A}"/>
    <dgm:cxn modelId="{8E870A1A-E781-479C-A31F-D1BC517A170F}" type="presOf" srcId="{A24CF779-3B41-4725-98E1-26358C06563B}" destId="{8EB0F978-566E-4287-A3C7-D544BF0C397A}" srcOrd="0" destOrd="0" presId="urn:microsoft.com/office/officeart/2008/layout/HorizontalMultiLevelHierarchy"/>
    <dgm:cxn modelId="{9B101284-E526-410E-B740-CDFD89C95C48}" type="presOf" srcId="{CBE176C2-B7DE-4BCD-BDE7-26C6866E9C4F}" destId="{F153A8C3-F78E-433A-AC7E-A4CCE583F6F7}" srcOrd="0" destOrd="0" presId="urn:microsoft.com/office/officeart/2008/layout/HorizontalMultiLevelHierarchy"/>
    <dgm:cxn modelId="{774BB002-A017-4CE0-8EFA-1F81207D7F78}" type="presOf" srcId="{4EF269CB-401D-485F-9AC0-79F06A925B4B}" destId="{B11F1F61-0636-42F3-95FB-A2AEFD4202B6}" srcOrd="0" destOrd="0" presId="urn:microsoft.com/office/officeart/2008/layout/HorizontalMultiLevelHierarchy"/>
    <dgm:cxn modelId="{3C2409CA-6998-4D3A-860B-46366043426D}" type="presOf" srcId="{EA6B5468-D683-4CA7-9956-82FA0914C88B}" destId="{49D4FD42-A670-461A-BA7E-06221FAAC6E1}" srcOrd="0" destOrd="0" presId="urn:microsoft.com/office/officeart/2008/layout/HorizontalMultiLevelHierarchy"/>
    <dgm:cxn modelId="{2BD40C0A-C2A1-4022-9C93-EE6335526A85}" type="presOf" srcId="{CDFEF058-F809-4043-830E-23CF2A0C77E3}" destId="{599C1C7E-3EA0-420B-97B4-4036901FD486}" srcOrd="0" destOrd="0" presId="urn:microsoft.com/office/officeart/2008/layout/HorizontalMultiLevelHierarchy"/>
    <dgm:cxn modelId="{26FE0C8B-FD5E-433B-BB24-4277032C5D35}" type="presOf" srcId="{40AFCE17-E1F1-41C9-AB65-3A8EE3001125}" destId="{3CC48DBE-232D-420C-B4DE-106FBFF6BB1D}" srcOrd="1" destOrd="0" presId="urn:microsoft.com/office/officeart/2008/layout/HorizontalMultiLevelHierarchy"/>
    <dgm:cxn modelId="{3C2DAFDC-0327-469C-9A35-16B8C5E8BF30}" type="presOf" srcId="{5F80FFF3-687F-45E6-89CD-2F7E81E37AC7}" destId="{DAEBE812-860F-4137-889D-6F319DA5BA71}" srcOrd="0" destOrd="0" presId="urn:microsoft.com/office/officeart/2008/layout/HorizontalMultiLevelHierarchy"/>
    <dgm:cxn modelId="{BE9CE717-925E-4C6B-ABA4-A7F16D5F3A3F}" type="presOf" srcId="{BCD8B676-1272-40D9-B824-D9973C4CE376}" destId="{F179E934-3B52-468A-B69F-F547022E9828}" srcOrd="0" destOrd="0" presId="urn:microsoft.com/office/officeart/2008/layout/HorizontalMultiLevelHierarchy"/>
    <dgm:cxn modelId="{2666E2C3-B5C8-4B24-AD06-C2E3DCC58174}" type="presOf" srcId="{2A7DF831-E753-4585-9554-2CC543D74873}" destId="{EF0C977B-6339-4310-B43F-228EF38C6FE8}" srcOrd="0" destOrd="0" presId="urn:microsoft.com/office/officeart/2008/layout/HorizontalMultiLevelHierarchy"/>
    <dgm:cxn modelId="{C335AD84-A878-4141-9916-2D06C1057DB8}" type="presOf" srcId="{434D5891-E57D-48E5-90D9-5425CDBEF952}" destId="{9B3CF0AF-82C0-4AEB-BF32-534A7494FE25}" srcOrd="1" destOrd="0" presId="urn:microsoft.com/office/officeart/2008/layout/HorizontalMultiLevelHierarchy"/>
    <dgm:cxn modelId="{0CD6EB42-6C63-400F-AFD4-107FF1EE6DF2}" srcId="{2A7DF831-E753-4585-9554-2CC543D74873}" destId="{BCD8B676-1272-40D9-B824-D9973C4CE376}" srcOrd="0" destOrd="0" parTransId="{86674D6D-1B59-48CE-B301-F1B23936D50C}" sibTransId="{B2136ABD-F8F2-4D49-8C4F-4B6A8598ADAA}"/>
    <dgm:cxn modelId="{646070D3-0294-420D-A4AF-B66A048D116F}" type="presOf" srcId="{2FCAE538-5557-44D5-826F-A5AD7B9AE2FD}" destId="{3BF55987-0284-436E-9A3E-6C706147DF2E}" srcOrd="1" destOrd="0" presId="urn:microsoft.com/office/officeart/2008/layout/HorizontalMultiLevelHierarchy"/>
    <dgm:cxn modelId="{AE29227C-0E33-4FD5-8BD0-F237A56E02FE}" type="presOf" srcId="{2777E079-0C26-4A33-BF79-9110B7F46A91}" destId="{AD40942B-93C9-46DC-A006-F76D94B4468F}" srcOrd="0" destOrd="0" presId="urn:microsoft.com/office/officeart/2008/layout/HorizontalMultiLevelHierarchy"/>
    <dgm:cxn modelId="{A2B7FC6B-6444-4A85-AB11-C2C6D7A3914F}" type="presOf" srcId="{CA313371-3A6F-4185-AEF6-E9E6831DE961}" destId="{DB5CD2BB-E99B-4D21-9491-530C8C26735D}" srcOrd="0" destOrd="0" presId="urn:microsoft.com/office/officeart/2008/layout/HorizontalMultiLevelHierarchy"/>
    <dgm:cxn modelId="{98EA9B33-246B-4E18-BB7D-D240FCC4CE5F}" srcId="{4EF269CB-401D-485F-9AC0-79F06A925B4B}" destId="{0CA51B37-F02C-4668-B37D-6B06B1988470}" srcOrd="0" destOrd="0" parTransId="{0C5241EF-937D-49A0-9F53-32B184D7C1BA}" sibTransId="{D4E11D4D-C180-439B-BBA4-A468AE0B1854}"/>
    <dgm:cxn modelId="{0CE2CA5E-D2A9-4F90-8F53-28BF25C72702}" type="presOf" srcId="{9660E670-2B1A-42CB-9D63-F85211453350}" destId="{E8A29B96-43DA-46A4-8D6D-5A34BBF9F5AD}" srcOrd="0" destOrd="0" presId="urn:microsoft.com/office/officeart/2008/layout/HorizontalMultiLevelHierarchy"/>
    <dgm:cxn modelId="{3E5C6631-A26B-48C9-A7F4-E1C4C24BD816}" srcId="{C2D9DDA0-D8C6-47FB-B7A7-8406F7574BFD}" destId="{57ACB3E6-32A0-4707-8E1E-6D4AC4CFD6B7}" srcOrd="0" destOrd="0" parTransId="{F693D8F5-F3CD-4163-A295-0E085E0D7838}" sibTransId="{19223C87-FEDD-47E7-89A3-FE0E55272E6A}"/>
    <dgm:cxn modelId="{E5085269-576F-44A6-B0FE-154B30F88C1A}" type="presOf" srcId="{7B7159B8-63EF-447B-BD33-9F19A6A8E035}" destId="{49C451BA-F6A2-4745-8F36-61173F8B379B}" srcOrd="0" destOrd="0" presId="urn:microsoft.com/office/officeart/2008/layout/HorizontalMultiLevelHierarchy"/>
    <dgm:cxn modelId="{7204ADE1-E394-48EA-B8BF-9D644FA83637}" type="presOf" srcId="{434D5891-E57D-48E5-90D9-5425CDBEF952}" destId="{0C1294ED-8CEA-4F53-8C2E-4A73DEFC1E33}" srcOrd="0" destOrd="0" presId="urn:microsoft.com/office/officeart/2008/layout/HorizontalMultiLevelHierarchy"/>
    <dgm:cxn modelId="{EE8DF741-2557-48BC-A119-630B244C561E}" type="presOf" srcId="{F693D8F5-F3CD-4163-A295-0E085E0D7838}" destId="{DA7A7CC4-9E7B-4AEC-ADED-0FF98016B0B3}" srcOrd="0" destOrd="0" presId="urn:microsoft.com/office/officeart/2008/layout/HorizontalMultiLevelHierarchy"/>
    <dgm:cxn modelId="{AC3F0AED-2627-4A1B-8B4F-71A7C48D8C9A}" type="presOf" srcId="{C2D9DDA0-D8C6-47FB-B7A7-8406F7574BFD}" destId="{F98E3E92-C8D1-4EF9-BAB8-5C37C5CA2AE0}" srcOrd="0" destOrd="0" presId="urn:microsoft.com/office/officeart/2008/layout/HorizontalMultiLevelHierarchy"/>
    <dgm:cxn modelId="{DDF2A7D7-FD30-4000-B01E-ABFF70AE3BDB}" srcId="{0CA51B37-F02C-4668-B37D-6B06B1988470}" destId="{E803058B-5807-4498-80DB-05184D4DD72F}" srcOrd="1" destOrd="0" parTransId="{A24CF779-3B41-4725-98E1-26358C06563B}" sibTransId="{42F52E48-88FE-4915-8CC8-5FC156AD5CB9}"/>
    <dgm:cxn modelId="{61ACFFAB-8949-43D8-B01F-128C883F15A8}" type="presOf" srcId="{A24CF779-3B41-4725-98E1-26358C06563B}" destId="{D93513B1-9EAA-4590-843C-6D2E7E6E7A5B}" srcOrd="1" destOrd="0" presId="urn:microsoft.com/office/officeart/2008/layout/HorizontalMultiLevelHierarchy"/>
    <dgm:cxn modelId="{EC78A9CA-0DEB-40E6-8C3B-CA5A14D0FF84}" srcId="{9660E670-2B1A-42CB-9D63-F85211453350}" destId="{5F80FFF3-687F-45E6-89CD-2F7E81E37AC7}" srcOrd="0" destOrd="0" parTransId="{CBE176C2-B7DE-4BCD-BDE7-26C6866E9C4F}" sibTransId="{B85E4734-C594-400D-93BF-22926B98498A}"/>
    <dgm:cxn modelId="{CBF5DAFC-1F94-4A98-BA13-137F4D19682C}" type="presOf" srcId="{106A690B-FA59-4828-9F80-E4BC8573DBD6}" destId="{F1957D2F-690E-4067-9C70-E8C791B97463}" srcOrd="0" destOrd="0" presId="urn:microsoft.com/office/officeart/2008/layout/HorizontalMultiLevelHierarchy"/>
    <dgm:cxn modelId="{F6ABF028-8ECA-4303-A143-C4B6CBB7B188}" type="presOf" srcId="{CA313371-3A6F-4185-AEF6-E9E6831DE961}" destId="{010A08B2-E169-49AC-8BD4-9F6B49F312BF}" srcOrd="1" destOrd="0" presId="urn:microsoft.com/office/officeart/2008/layout/HorizontalMultiLevelHierarchy"/>
    <dgm:cxn modelId="{2853BF73-1713-46F3-A046-5A649523785F}" type="presParOf" srcId="{B11F1F61-0636-42F3-95FB-A2AEFD4202B6}" destId="{888C25F7-F1E6-46B3-B45E-B9E96A76FB24}" srcOrd="0" destOrd="0" presId="urn:microsoft.com/office/officeart/2008/layout/HorizontalMultiLevelHierarchy"/>
    <dgm:cxn modelId="{98DF12FC-F2F1-47A6-9FDD-961B1758BB56}" type="presParOf" srcId="{888C25F7-F1E6-46B3-B45E-B9E96A76FB24}" destId="{691709DB-A0F2-4845-8ABE-61BA8AD3694B}" srcOrd="0" destOrd="0" presId="urn:microsoft.com/office/officeart/2008/layout/HorizontalMultiLevelHierarchy"/>
    <dgm:cxn modelId="{57A7CF1A-9CFF-44E8-B9C4-BB21DC5F3700}" type="presParOf" srcId="{888C25F7-F1E6-46B3-B45E-B9E96A76FB24}" destId="{940B1AD5-BD0B-4987-A03C-44D369005A5B}" srcOrd="1" destOrd="0" presId="urn:microsoft.com/office/officeart/2008/layout/HorizontalMultiLevelHierarchy"/>
    <dgm:cxn modelId="{59C46B88-DAB3-4526-AA62-9231EF53CEF1}" type="presParOf" srcId="{940B1AD5-BD0B-4987-A03C-44D369005A5B}" destId="{96AD980F-E1E2-4BAC-9DBC-35AA96B943AE}" srcOrd="0" destOrd="0" presId="urn:microsoft.com/office/officeart/2008/layout/HorizontalMultiLevelHierarchy"/>
    <dgm:cxn modelId="{C9CA1DB8-90F0-41CF-8112-0A1FA22134BB}" type="presParOf" srcId="{96AD980F-E1E2-4BAC-9DBC-35AA96B943AE}" destId="{3CC48DBE-232D-420C-B4DE-106FBFF6BB1D}" srcOrd="0" destOrd="0" presId="urn:microsoft.com/office/officeart/2008/layout/HorizontalMultiLevelHierarchy"/>
    <dgm:cxn modelId="{CA546329-B160-41B4-A574-3998463178D7}" type="presParOf" srcId="{940B1AD5-BD0B-4987-A03C-44D369005A5B}" destId="{A6EA0BFB-F7D9-4036-8841-2A6D68F137D5}" srcOrd="1" destOrd="0" presId="urn:microsoft.com/office/officeart/2008/layout/HorizontalMultiLevelHierarchy"/>
    <dgm:cxn modelId="{0A0F62A4-D988-4F49-B48D-87F4E06B5FFC}" type="presParOf" srcId="{A6EA0BFB-F7D9-4036-8841-2A6D68F137D5}" destId="{EF0C977B-6339-4310-B43F-228EF38C6FE8}" srcOrd="0" destOrd="0" presId="urn:microsoft.com/office/officeart/2008/layout/HorizontalMultiLevelHierarchy"/>
    <dgm:cxn modelId="{A1626E14-4242-497F-9AD4-3C1D3007E251}" type="presParOf" srcId="{A6EA0BFB-F7D9-4036-8841-2A6D68F137D5}" destId="{F1483A53-B6F0-4CFC-BF49-C37ED01A6DE9}" srcOrd="1" destOrd="0" presId="urn:microsoft.com/office/officeart/2008/layout/HorizontalMultiLevelHierarchy"/>
    <dgm:cxn modelId="{5B8B45FB-A8CF-438E-8BB6-DB4D9A692849}" type="presParOf" srcId="{F1483A53-B6F0-4CFC-BF49-C37ED01A6DE9}" destId="{F9346F72-A738-4576-8123-3902BE5A7977}" srcOrd="0" destOrd="0" presId="urn:microsoft.com/office/officeart/2008/layout/HorizontalMultiLevelHierarchy"/>
    <dgm:cxn modelId="{C44700D4-76E9-4466-896C-51412B226E75}" type="presParOf" srcId="{F9346F72-A738-4576-8123-3902BE5A7977}" destId="{4F7B1D95-6135-4912-BC0A-491A82AAAE0B}" srcOrd="0" destOrd="0" presId="urn:microsoft.com/office/officeart/2008/layout/HorizontalMultiLevelHierarchy"/>
    <dgm:cxn modelId="{8304FF48-407D-457C-BBFD-C676874FD967}" type="presParOf" srcId="{F1483A53-B6F0-4CFC-BF49-C37ED01A6DE9}" destId="{D551A539-6C39-4969-93E2-1A939F4B27D7}" srcOrd="1" destOrd="0" presId="urn:microsoft.com/office/officeart/2008/layout/HorizontalMultiLevelHierarchy"/>
    <dgm:cxn modelId="{84512D76-723D-454B-811D-93ED562D7906}" type="presParOf" srcId="{D551A539-6C39-4969-93E2-1A939F4B27D7}" destId="{F179E934-3B52-468A-B69F-F547022E9828}" srcOrd="0" destOrd="0" presId="urn:microsoft.com/office/officeart/2008/layout/HorizontalMultiLevelHierarchy"/>
    <dgm:cxn modelId="{BE1A1D3A-703D-44AF-B7E4-F77E3961C40A}" type="presParOf" srcId="{D551A539-6C39-4969-93E2-1A939F4B27D7}" destId="{078A17A9-56B1-4642-9F26-55D6537E2BE6}" srcOrd="1" destOrd="0" presId="urn:microsoft.com/office/officeart/2008/layout/HorizontalMultiLevelHierarchy"/>
    <dgm:cxn modelId="{004D0687-8C8B-4255-A1BB-3A5601692865}" type="presParOf" srcId="{078A17A9-56B1-4642-9F26-55D6537E2BE6}" destId="{599C1C7E-3EA0-420B-97B4-4036901FD486}" srcOrd="0" destOrd="0" presId="urn:microsoft.com/office/officeart/2008/layout/HorizontalMultiLevelHierarchy"/>
    <dgm:cxn modelId="{4A03B417-D17F-425F-BF0D-8B21C880A2B0}" type="presParOf" srcId="{599C1C7E-3EA0-420B-97B4-4036901FD486}" destId="{B2BDFDBE-FC08-48A6-80AA-78EB238A249D}" srcOrd="0" destOrd="0" presId="urn:microsoft.com/office/officeart/2008/layout/HorizontalMultiLevelHierarchy"/>
    <dgm:cxn modelId="{0C92C0BB-4AEF-40A1-BBC0-C05CEB018057}" type="presParOf" srcId="{078A17A9-56B1-4642-9F26-55D6537E2BE6}" destId="{98F5CF5C-4113-4372-99EC-660C07D4B4BA}" srcOrd="1" destOrd="0" presId="urn:microsoft.com/office/officeart/2008/layout/HorizontalMultiLevelHierarchy"/>
    <dgm:cxn modelId="{03BFD4A9-BAC1-4076-AF12-8505BFAB328C}" type="presParOf" srcId="{98F5CF5C-4113-4372-99EC-660C07D4B4BA}" destId="{F1957D2F-690E-4067-9C70-E8C791B97463}" srcOrd="0" destOrd="0" presId="urn:microsoft.com/office/officeart/2008/layout/HorizontalMultiLevelHierarchy"/>
    <dgm:cxn modelId="{1605C3FC-F471-4C8A-9387-CD0A1212A814}" type="presParOf" srcId="{98F5CF5C-4113-4372-99EC-660C07D4B4BA}" destId="{3F50BF85-B740-4B7E-82AF-04C6755EA6BA}" srcOrd="1" destOrd="0" presId="urn:microsoft.com/office/officeart/2008/layout/HorizontalMultiLevelHierarchy"/>
    <dgm:cxn modelId="{ED46325D-A9E9-4BED-B067-BE9AB9C797BF}" type="presParOf" srcId="{078A17A9-56B1-4642-9F26-55D6537E2BE6}" destId="{C70A6F3B-875D-4BFA-A1E1-1BDDCEEDD0D9}" srcOrd="2" destOrd="0" presId="urn:microsoft.com/office/officeart/2008/layout/HorizontalMultiLevelHierarchy"/>
    <dgm:cxn modelId="{6C2B2F02-55A0-49C6-9AB6-75F9D4ACD432}" type="presParOf" srcId="{C70A6F3B-875D-4BFA-A1E1-1BDDCEEDD0D9}" destId="{11DF1F42-B25E-46A4-B92B-6D9A236DC1DD}" srcOrd="0" destOrd="0" presId="urn:microsoft.com/office/officeart/2008/layout/HorizontalMultiLevelHierarchy"/>
    <dgm:cxn modelId="{C6FB357B-C790-4F92-B4CA-5DBB629536F8}" type="presParOf" srcId="{078A17A9-56B1-4642-9F26-55D6537E2BE6}" destId="{F351F71E-2054-4CE3-991D-48B64E6808B5}" srcOrd="3" destOrd="0" presId="urn:microsoft.com/office/officeart/2008/layout/HorizontalMultiLevelHierarchy"/>
    <dgm:cxn modelId="{BD15AC8E-F313-4394-8FEF-FF70BF7A922D}" type="presParOf" srcId="{F351F71E-2054-4CE3-991D-48B64E6808B5}" destId="{49D4FD42-A670-461A-BA7E-06221FAAC6E1}" srcOrd="0" destOrd="0" presId="urn:microsoft.com/office/officeart/2008/layout/HorizontalMultiLevelHierarchy"/>
    <dgm:cxn modelId="{19B07EEC-50CD-41CA-99EC-013B8C53934C}" type="presParOf" srcId="{F351F71E-2054-4CE3-991D-48B64E6808B5}" destId="{1CCD8C9A-660E-4EB9-90EC-B2AD2D6F6898}" srcOrd="1" destOrd="0" presId="urn:microsoft.com/office/officeart/2008/layout/HorizontalMultiLevelHierarchy"/>
    <dgm:cxn modelId="{4897280D-2C25-4E06-A2DD-3A953B42EB3B}" type="presParOf" srcId="{F1483A53-B6F0-4CFC-BF49-C37ED01A6DE9}" destId="{3D4B9D69-A7BD-40A3-8BB3-A0148B929B4F}" srcOrd="2" destOrd="0" presId="urn:microsoft.com/office/officeart/2008/layout/HorizontalMultiLevelHierarchy"/>
    <dgm:cxn modelId="{65FEF9BA-7DF6-4D8E-AB79-8DBDAE6F0285}" type="presParOf" srcId="{3D4B9D69-A7BD-40A3-8BB3-A0148B929B4F}" destId="{3BF55987-0284-436E-9A3E-6C706147DF2E}" srcOrd="0" destOrd="0" presId="urn:microsoft.com/office/officeart/2008/layout/HorizontalMultiLevelHierarchy"/>
    <dgm:cxn modelId="{87BCE111-E909-4601-8DD8-047A19709156}" type="presParOf" srcId="{F1483A53-B6F0-4CFC-BF49-C37ED01A6DE9}" destId="{80373134-3241-4278-8EC8-D5956D559685}" srcOrd="3" destOrd="0" presId="urn:microsoft.com/office/officeart/2008/layout/HorizontalMultiLevelHierarchy"/>
    <dgm:cxn modelId="{7D91E6B4-8F37-488D-9B3D-9834B939282F}" type="presParOf" srcId="{80373134-3241-4278-8EC8-D5956D559685}" destId="{F98E3E92-C8D1-4EF9-BAB8-5C37C5CA2AE0}" srcOrd="0" destOrd="0" presId="urn:microsoft.com/office/officeart/2008/layout/HorizontalMultiLevelHierarchy"/>
    <dgm:cxn modelId="{FDEAB463-F33C-4286-A47E-1E5A2EC877E3}" type="presParOf" srcId="{80373134-3241-4278-8EC8-D5956D559685}" destId="{AC60D2D9-65C0-492D-84DF-B19CE5C454E0}" srcOrd="1" destOrd="0" presId="urn:microsoft.com/office/officeart/2008/layout/HorizontalMultiLevelHierarchy"/>
    <dgm:cxn modelId="{FE0DB179-6CF7-40E2-ADEC-5226AE1D6E76}" type="presParOf" srcId="{AC60D2D9-65C0-492D-84DF-B19CE5C454E0}" destId="{DA7A7CC4-9E7B-4AEC-ADED-0FF98016B0B3}" srcOrd="0" destOrd="0" presId="urn:microsoft.com/office/officeart/2008/layout/HorizontalMultiLevelHierarchy"/>
    <dgm:cxn modelId="{D1395DA6-93D6-459A-9D3E-416787CCF8FE}" type="presParOf" srcId="{DA7A7CC4-9E7B-4AEC-ADED-0FF98016B0B3}" destId="{AD9BA09A-1A47-4C89-8A02-DC8CA17261AE}" srcOrd="0" destOrd="0" presId="urn:microsoft.com/office/officeart/2008/layout/HorizontalMultiLevelHierarchy"/>
    <dgm:cxn modelId="{C8969590-B71F-4935-A286-46D85A4A6218}" type="presParOf" srcId="{AC60D2D9-65C0-492D-84DF-B19CE5C454E0}" destId="{ADF373AA-BDF5-404E-91AA-178A6CF714AC}" srcOrd="1" destOrd="0" presId="urn:microsoft.com/office/officeart/2008/layout/HorizontalMultiLevelHierarchy"/>
    <dgm:cxn modelId="{CFD1A7E1-3870-4912-AA5C-C5BA1219F84E}" type="presParOf" srcId="{ADF373AA-BDF5-404E-91AA-178A6CF714AC}" destId="{AF93B810-CAEA-4019-ACAD-379DE2C3EFE6}" srcOrd="0" destOrd="0" presId="urn:microsoft.com/office/officeart/2008/layout/HorizontalMultiLevelHierarchy"/>
    <dgm:cxn modelId="{576950C6-FDD4-43FA-AFBF-AD6D42B08FB4}" type="presParOf" srcId="{ADF373AA-BDF5-404E-91AA-178A6CF714AC}" destId="{0946B0AB-C49E-42EF-BFF7-C7F6A96E3843}" srcOrd="1" destOrd="0" presId="urn:microsoft.com/office/officeart/2008/layout/HorizontalMultiLevelHierarchy"/>
    <dgm:cxn modelId="{30C61E63-49A7-4530-BAA1-277AB82CC056}" type="presParOf" srcId="{AC60D2D9-65C0-492D-84DF-B19CE5C454E0}" destId="{DB5CD2BB-E99B-4D21-9491-530C8C26735D}" srcOrd="2" destOrd="0" presId="urn:microsoft.com/office/officeart/2008/layout/HorizontalMultiLevelHierarchy"/>
    <dgm:cxn modelId="{81373C32-9F93-420F-AAE3-9FA5F88373B7}" type="presParOf" srcId="{DB5CD2BB-E99B-4D21-9491-530C8C26735D}" destId="{010A08B2-E169-49AC-8BD4-9F6B49F312BF}" srcOrd="0" destOrd="0" presId="urn:microsoft.com/office/officeart/2008/layout/HorizontalMultiLevelHierarchy"/>
    <dgm:cxn modelId="{F6E42A6C-D56F-4AF7-B160-F3CE0FA2466B}" type="presParOf" srcId="{AC60D2D9-65C0-492D-84DF-B19CE5C454E0}" destId="{17693240-957F-4B8D-A840-7CEB89496311}" srcOrd="3" destOrd="0" presId="urn:microsoft.com/office/officeart/2008/layout/HorizontalMultiLevelHierarchy"/>
    <dgm:cxn modelId="{AEBD3661-A99E-435D-B71A-75A386A80FFC}" type="presParOf" srcId="{17693240-957F-4B8D-A840-7CEB89496311}" destId="{4A71E757-E870-4C70-9828-0962F7017926}" srcOrd="0" destOrd="0" presId="urn:microsoft.com/office/officeart/2008/layout/HorizontalMultiLevelHierarchy"/>
    <dgm:cxn modelId="{E5F9EB1C-A8CB-434B-952C-87C7F2043C4F}" type="presParOf" srcId="{17693240-957F-4B8D-A840-7CEB89496311}" destId="{87CDA29A-6928-4E33-9AB9-4B0A051588C4}" srcOrd="1" destOrd="0" presId="urn:microsoft.com/office/officeart/2008/layout/HorizontalMultiLevelHierarchy"/>
    <dgm:cxn modelId="{FA48B98E-1C72-4C87-BEE3-690EE577880C}" type="presParOf" srcId="{940B1AD5-BD0B-4987-A03C-44D369005A5B}" destId="{8EB0F978-566E-4287-A3C7-D544BF0C397A}" srcOrd="2" destOrd="0" presId="urn:microsoft.com/office/officeart/2008/layout/HorizontalMultiLevelHierarchy"/>
    <dgm:cxn modelId="{B544B642-C6CF-44BE-A381-4EBD5A0A2C97}" type="presParOf" srcId="{8EB0F978-566E-4287-A3C7-D544BF0C397A}" destId="{D93513B1-9EAA-4590-843C-6D2E7E6E7A5B}" srcOrd="0" destOrd="0" presId="urn:microsoft.com/office/officeart/2008/layout/HorizontalMultiLevelHierarchy"/>
    <dgm:cxn modelId="{12C051B3-317A-4D93-B36B-50998C8D2352}" type="presParOf" srcId="{940B1AD5-BD0B-4987-A03C-44D369005A5B}" destId="{391DBE6A-71BA-4E06-BB56-675BFBD086FD}" srcOrd="3" destOrd="0" presId="urn:microsoft.com/office/officeart/2008/layout/HorizontalMultiLevelHierarchy"/>
    <dgm:cxn modelId="{4A76C8D4-17B1-47C9-80E0-9FB59E44C1E3}" type="presParOf" srcId="{391DBE6A-71BA-4E06-BB56-675BFBD086FD}" destId="{29873BBF-49BA-457A-8062-552094263C9F}" srcOrd="0" destOrd="0" presId="urn:microsoft.com/office/officeart/2008/layout/HorizontalMultiLevelHierarchy"/>
    <dgm:cxn modelId="{10A53045-22BD-404B-94A9-3DBD92A2D1C0}" type="presParOf" srcId="{391DBE6A-71BA-4E06-BB56-675BFBD086FD}" destId="{473973F0-6C02-421E-BF82-E059CCC6AB66}" srcOrd="1" destOrd="0" presId="urn:microsoft.com/office/officeart/2008/layout/HorizontalMultiLevelHierarchy"/>
    <dgm:cxn modelId="{35DBF50D-37E0-4081-BCAF-F5F42235D3EC}" type="presParOf" srcId="{473973F0-6C02-421E-BF82-E059CCC6AB66}" destId="{0C1294ED-8CEA-4F53-8C2E-4A73DEFC1E33}" srcOrd="0" destOrd="0" presId="urn:microsoft.com/office/officeart/2008/layout/HorizontalMultiLevelHierarchy"/>
    <dgm:cxn modelId="{CFEB0A6E-C37A-4FBE-AB60-9BC3CFD82DCD}" type="presParOf" srcId="{0C1294ED-8CEA-4F53-8C2E-4A73DEFC1E33}" destId="{9B3CF0AF-82C0-4AEB-BF32-534A7494FE25}" srcOrd="0" destOrd="0" presId="urn:microsoft.com/office/officeart/2008/layout/HorizontalMultiLevelHierarchy"/>
    <dgm:cxn modelId="{1A530226-37F7-4E92-9A11-BEE1880ACD75}" type="presParOf" srcId="{473973F0-6C02-421E-BF82-E059CCC6AB66}" destId="{99D77D99-0B15-4137-B3CF-3D59A36E117B}" srcOrd="1" destOrd="0" presId="urn:microsoft.com/office/officeart/2008/layout/HorizontalMultiLevelHierarchy"/>
    <dgm:cxn modelId="{E93FFB5F-65FD-4C22-A081-6FF028FFF592}" type="presParOf" srcId="{99D77D99-0B15-4137-B3CF-3D59A36E117B}" destId="{E8A29B96-43DA-46A4-8D6D-5A34BBF9F5AD}" srcOrd="0" destOrd="0" presId="urn:microsoft.com/office/officeart/2008/layout/HorizontalMultiLevelHierarchy"/>
    <dgm:cxn modelId="{1EB96016-51E5-4449-8257-645D6734B4E4}" type="presParOf" srcId="{99D77D99-0B15-4137-B3CF-3D59A36E117B}" destId="{B2B60A88-49FD-41D1-89E4-3618A2C9C9A3}" srcOrd="1" destOrd="0" presId="urn:microsoft.com/office/officeart/2008/layout/HorizontalMultiLevelHierarchy"/>
    <dgm:cxn modelId="{CD35CB1F-F440-4090-B3E3-8A4A0A4D2F9D}" type="presParOf" srcId="{B2B60A88-49FD-41D1-89E4-3618A2C9C9A3}" destId="{F153A8C3-F78E-433A-AC7E-A4CCE583F6F7}" srcOrd="0" destOrd="0" presId="urn:microsoft.com/office/officeart/2008/layout/HorizontalMultiLevelHierarchy"/>
    <dgm:cxn modelId="{BE438305-40E1-4016-89A0-6C25E06F25EA}" type="presParOf" srcId="{F153A8C3-F78E-433A-AC7E-A4CCE583F6F7}" destId="{91FE3F78-74DB-4BFD-A8F9-2BA75EEA16F4}" srcOrd="0" destOrd="0" presId="urn:microsoft.com/office/officeart/2008/layout/HorizontalMultiLevelHierarchy"/>
    <dgm:cxn modelId="{9FD42AAA-C871-4C7E-9101-31CACD5E6C97}" type="presParOf" srcId="{B2B60A88-49FD-41D1-89E4-3618A2C9C9A3}" destId="{77336137-1465-493A-986A-70C84766E7BC}" srcOrd="1" destOrd="0" presId="urn:microsoft.com/office/officeart/2008/layout/HorizontalMultiLevelHierarchy"/>
    <dgm:cxn modelId="{0ABDCB23-1812-47C4-9763-D624C04EF8E5}" type="presParOf" srcId="{77336137-1465-493A-986A-70C84766E7BC}" destId="{DAEBE812-860F-4137-889D-6F319DA5BA71}" srcOrd="0" destOrd="0" presId="urn:microsoft.com/office/officeart/2008/layout/HorizontalMultiLevelHierarchy"/>
    <dgm:cxn modelId="{B5DDFB01-A57A-4548-8326-111A988A0A86}" type="presParOf" srcId="{77336137-1465-493A-986A-70C84766E7BC}" destId="{9527F143-10A5-42A3-BBC0-610D17764951}" srcOrd="1" destOrd="0" presId="urn:microsoft.com/office/officeart/2008/layout/HorizontalMultiLevelHierarchy"/>
    <dgm:cxn modelId="{48291E2B-E948-48C0-A927-3D29705A2794}" type="presParOf" srcId="{B2B60A88-49FD-41D1-89E4-3618A2C9C9A3}" destId="{AD40942B-93C9-46DC-A006-F76D94B4468F}" srcOrd="2" destOrd="0" presId="urn:microsoft.com/office/officeart/2008/layout/HorizontalMultiLevelHierarchy"/>
    <dgm:cxn modelId="{D22A21E0-C24C-4F4C-BAF6-022362D583BE}" type="presParOf" srcId="{AD40942B-93C9-46DC-A006-F76D94B4468F}" destId="{34C0AD6B-73E3-480C-8325-A09A56DC035C}" srcOrd="0" destOrd="0" presId="urn:microsoft.com/office/officeart/2008/layout/HorizontalMultiLevelHierarchy"/>
    <dgm:cxn modelId="{A4A44A4A-85B2-4FD7-A695-02E3F2952F89}" type="presParOf" srcId="{B2B60A88-49FD-41D1-89E4-3618A2C9C9A3}" destId="{3B3F5882-F41D-41A1-A60F-CDA76C728854}" srcOrd="3" destOrd="0" presId="urn:microsoft.com/office/officeart/2008/layout/HorizontalMultiLevelHierarchy"/>
    <dgm:cxn modelId="{A1D37EB5-D0FB-49B5-8CD7-6C3AAB97FA93}" type="presParOf" srcId="{3B3F5882-F41D-41A1-A60F-CDA76C728854}" destId="{49C451BA-F6A2-4745-8F36-61173F8B379B}" srcOrd="0" destOrd="0" presId="urn:microsoft.com/office/officeart/2008/layout/HorizontalMultiLevelHierarchy"/>
    <dgm:cxn modelId="{681D5587-D324-43AA-A01F-1865570376E9}" type="presParOf" srcId="{3B3F5882-F41D-41A1-A60F-CDA76C728854}" destId="{6CF32C50-F16F-4476-BAA3-FDD941215E0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F269CB-401D-485F-9AC0-79F06A925B4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CA51B37-F02C-4668-B37D-6B06B1988470}">
      <dgm:prSet phldrT="[Texto]" custT="1"/>
      <dgm:spPr/>
      <dgm:t>
        <a:bodyPr/>
        <a:lstStyle/>
        <a:p>
          <a:r>
            <a:rPr lang="es-ES_tradnl" sz="1800" b="1" dirty="0"/>
            <a:t>Fuentes  ajenas</a:t>
          </a:r>
          <a:endParaRPr lang="es-ES" sz="1800" b="1" dirty="0"/>
        </a:p>
      </dgm:t>
    </dgm:pt>
    <dgm:pt modelId="{0C5241EF-937D-49A0-9F53-32B184D7C1BA}" type="par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D4E11D4D-C180-439B-BBA4-A468AE0B1854}" type="sibTrans" cxnId="{98EA9B33-246B-4E18-BB7D-D240FCC4CE5F}">
      <dgm:prSet/>
      <dgm:spPr/>
      <dgm:t>
        <a:bodyPr/>
        <a:lstStyle/>
        <a:p>
          <a:endParaRPr lang="es-ES" sz="1800" b="1"/>
        </a:p>
      </dgm:t>
    </dgm:pt>
    <dgm:pt modelId="{2A7DF831-E753-4585-9554-2CC543D74873}" type="asst">
      <dgm:prSet phldrT="[Texto]" custT="1"/>
      <dgm:spPr/>
      <dgm:t>
        <a:bodyPr/>
        <a:lstStyle/>
        <a:p>
          <a:r>
            <a:rPr lang="es-ES_tradnl" sz="1800" b="1" dirty="0"/>
            <a:t>Externas</a:t>
          </a:r>
          <a:endParaRPr lang="es-ES" sz="1800" b="1" dirty="0"/>
        </a:p>
      </dgm:t>
    </dgm:pt>
    <dgm:pt modelId="{40AFCE17-E1F1-41C9-AB65-3A8EE3001125}" type="parTrans" cxnId="{3B63F134-E8F7-456D-8CB0-42035BC4A676}">
      <dgm:prSet custT="1"/>
      <dgm:spPr/>
      <dgm:t>
        <a:bodyPr/>
        <a:lstStyle/>
        <a:p>
          <a:endParaRPr lang="es-ES" sz="1800" b="1" dirty="0"/>
        </a:p>
      </dgm:t>
    </dgm:pt>
    <dgm:pt modelId="{95EC9E6A-1235-41AB-9C85-08E7F5288F0D}" type="sibTrans" cxnId="{3B63F134-E8F7-456D-8CB0-42035BC4A676}">
      <dgm:prSet/>
      <dgm:spPr/>
      <dgm:t>
        <a:bodyPr/>
        <a:lstStyle/>
        <a:p>
          <a:endParaRPr lang="es-ES" sz="1800" b="1"/>
        </a:p>
      </dgm:t>
    </dgm:pt>
    <dgm:pt modelId="{BCD8B676-1272-40D9-B824-D9973C4CE376}" type="asst">
      <dgm:prSet phldrT="[Texto]" custT="1"/>
      <dgm:spPr/>
      <dgm:t>
        <a:bodyPr/>
        <a:lstStyle/>
        <a:p>
          <a:r>
            <a:rPr lang="es-ES_tradnl" sz="1800" b="1" dirty="0"/>
            <a:t>A largo plazo (+1año)</a:t>
          </a:r>
          <a:endParaRPr lang="es-ES" sz="1800" b="1" dirty="0"/>
        </a:p>
      </dgm:t>
    </dgm:pt>
    <dgm:pt modelId="{86674D6D-1B59-48CE-B301-F1B23936D50C}" type="parTrans" cxnId="{0CD6EB42-6C63-400F-AFD4-107FF1EE6DF2}">
      <dgm:prSet custT="1"/>
      <dgm:spPr/>
      <dgm:t>
        <a:bodyPr/>
        <a:lstStyle/>
        <a:p>
          <a:endParaRPr lang="es-ES" sz="1800" b="1" dirty="0"/>
        </a:p>
      </dgm:t>
    </dgm:pt>
    <dgm:pt modelId="{B2136ABD-F8F2-4D49-8C4F-4B6A8598ADAA}" type="sibTrans" cxnId="{0CD6EB42-6C63-400F-AFD4-107FF1EE6DF2}">
      <dgm:prSet/>
      <dgm:spPr/>
      <dgm:t>
        <a:bodyPr/>
        <a:lstStyle/>
        <a:p>
          <a:endParaRPr lang="es-ES" sz="1800" b="1"/>
        </a:p>
      </dgm:t>
    </dgm:pt>
    <dgm:pt modelId="{C2D9DDA0-D8C6-47FB-B7A7-8406F7574BFD}" type="asst">
      <dgm:prSet phldrT="[Texto]" custT="1"/>
      <dgm:spPr/>
      <dgm:t>
        <a:bodyPr/>
        <a:lstStyle/>
        <a:p>
          <a:r>
            <a:rPr lang="es-ES_tradnl" sz="1800" b="1" dirty="0"/>
            <a:t>A corto plazo (-1año)</a:t>
          </a:r>
          <a:endParaRPr lang="es-ES" sz="1800" b="1" dirty="0"/>
        </a:p>
      </dgm:t>
    </dgm:pt>
    <dgm:pt modelId="{2FCAE538-5557-44D5-826F-A5AD7B9AE2FD}" type="parTrans" cxnId="{5031BFF5-66BA-46D2-A74F-061A9484A7BD}">
      <dgm:prSet custT="1"/>
      <dgm:spPr/>
      <dgm:t>
        <a:bodyPr/>
        <a:lstStyle/>
        <a:p>
          <a:endParaRPr lang="es-ES" sz="1800" b="1" dirty="0"/>
        </a:p>
      </dgm:t>
    </dgm:pt>
    <dgm:pt modelId="{6534BC6A-5346-4534-A148-0D6809E1F88A}" type="sibTrans" cxnId="{5031BFF5-66BA-46D2-A74F-061A9484A7BD}">
      <dgm:prSet/>
      <dgm:spPr/>
      <dgm:t>
        <a:bodyPr/>
        <a:lstStyle/>
        <a:p>
          <a:endParaRPr lang="es-ES" sz="1800" b="1"/>
        </a:p>
      </dgm:t>
    </dgm:pt>
    <dgm:pt modelId="{106A690B-FA59-4828-9F80-E4BC8573DBD6}" type="asst">
      <dgm:prSet phldrT="[Texto]" custT="1"/>
      <dgm:spPr/>
      <dgm:t>
        <a:bodyPr/>
        <a:lstStyle/>
        <a:p>
          <a:r>
            <a:rPr lang="es-ES_tradnl" sz="1800" b="1" dirty="0"/>
            <a:t>Préstamos bancarios</a:t>
          </a:r>
        </a:p>
      </dgm:t>
    </dgm:pt>
    <dgm:pt modelId="{CDFEF058-F809-4043-830E-23CF2A0C77E3}" type="parTrans" cxnId="{041478D3-4945-4504-B8B6-6B2654B058FD}">
      <dgm:prSet custT="1"/>
      <dgm:spPr/>
      <dgm:t>
        <a:bodyPr/>
        <a:lstStyle/>
        <a:p>
          <a:endParaRPr lang="es-ES" sz="1800" b="1" dirty="0"/>
        </a:p>
      </dgm:t>
    </dgm:pt>
    <dgm:pt modelId="{901B9693-5628-4CBA-843A-2C4294478712}" type="sibTrans" cxnId="{041478D3-4945-4504-B8B6-6B2654B058FD}">
      <dgm:prSet/>
      <dgm:spPr/>
      <dgm:t>
        <a:bodyPr/>
        <a:lstStyle/>
        <a:p>
          <a:endParaRPr lang="es-ES" sz="1800" b="1"/>
        </a:p>
      </dgm:t>
    </dgm:pt>
    <dgm:pt modelId="{EA6B5468-D683-4CA7-9956-82FA0914C88B}" type="asst">
      <dgm:prSet phldrT="[Texto]" custT="1"/>
      <dgm:spPr/>
      <dgm:t>
        <a:bodyPr/>
        <a:lstStyle/>
        <a:p>
          <a:pPr algn="ctr"/>
          <a:r>
            <a:rPr lang="es-ES_tradnl" sz="1800" b="1" dirty="0"/>
            <a:t>Créditos bancarios</a:t>
          </a:r>
          <a:endParaRPr lang="es-ES" sz="1800" b="1" dirty="0"/>
        </a:p>
      </dgm:t>
    </dgm:pt>
    <dgm:pt modelId="{9394CA98-C56A-4494-9EC1-314D4928CBAA}" type="parTrans" cxnId="{B4026824-8D55-49C6-9FB3-A295F10BBF5B}">
      <dgm:prSet custT="1"/>
      <dgm:spPr/>
      <dgm:t>
        <a:bodyPr/>
        <a:lstStyle/>
        <a:p>
          <a:endParaRPr lang="es-ES" sz="1800" b="1" dirty="0"/>
        </a:p>
      </dgm:t>
    </dgm:pt>
    <dgm:pt modelId="{1C1E2341-A66E-4C9A-835C-038F26EB5493}" type="sibTrans" cxnId="{B4026824-8D55-49C6-9FB3-A295F10BBF5B}">
      <dgm:prSet/>
      <dgm:spPr/>
      <dgm:t>
        <a:bodyPr/>
        <a:lstStyle/>
        <a:p>
          <a:endParaRPr lang="es-ES" sz="1800" b="1"/>
        </a:p>
      </dgm:t>
    </dgm:pt>
    <dgm:pt modelId="{2F27FCB5-EA43-436F-A8A9-33342BFD777F}" type="asst">
      <dgm:prSet phldrT="[Texto]" custT="1"/>
      <dgm:spPr/>
      <dgm:t>
        <a:bodyPr/>
        <a:lstStyle/>
        <a:p>
          <a:r>
            <a:rPr lang="es-ES_tradnl" sz="1800" b="1" dirty="0"/>
            <a:t>Leasing</a:t>
          </a:r>
          <a:endParaRPr lang="es-ES" sz="1800" b="1" dirty="0"/>
        </a:p>
      </dgm:t>
    </dgm:pt>
    <dgm:pt modelId="{6A625A45-3A82-4A41-8E84-EEDC5DABF6BA}" type="parTrans" cxnId="{24DEFB40-AF5B-45E8-8E73-49738F44B069}">
      <dgm:prSet custT="1"/>
      <dgm:spPr/>
      <dgm:t>
        <a:bodyPr/>
        <a:lstStyle/>
        <a:p>
          <a:endParaRPr lang="es-ES" sz="1800" dirty="0"/>
        </a:p>
      </dgm:t>
    </dgm:pt>
    <dgm:pt modelId="{CD117FDC-793E-4DA4-B022-6EE2CF682E0C}" type="sibTrans" cxnId="{24DEFB40-AF5B-45E8-8E73-49738F44B069}">
      <dgm:prSet/>
      <dgm:spPr/>
      <dgm:t>
        <a:bodyPr/>
        <a:lstStyle/>
        <a:p>
          <a:endParaRPr lang="es-ES" sz="1800"/>
        </a:p>
      </dgm:t>
    </dgm:pt>
    <dgm:pt modelId="{1A64E964-1CAA-403C-96DB-23520D190236}" type="asst">
      <dgm:prSet phldrT="[Texto]" custT="1"/>
      <dgm:spPr/>
      <dgm:t>
        <a:bodyPr/>
        <a:lstStyle/>
        <a:p>
          <a:r>
            <a:rPr lang="es-ES_tradnl" sz="1800" b="1" dirty="0"/>
            <a:t>Renting</a:t>
          </a:r>
          <a:endParaRPr lang="es-ES" sz="1800" b="1" dirty="0"/>
        </a:p>
      </dgm:t>
    </dgm:pt>
    <dgm:pt modelId="{7FC43D6C-A373-41B0-AD07-16BC0869F4F3}" type="parTrans" cxnId="{72F30F7D-ECC2-49B3-A877-E454F15B114D}">
      <dgm:prSet custT="1"/>
      <dgm:spPr/>
      <dgm:t>
        <a:bodyPr/>
        <a:lstStyle/>
        <a:p>
          <a:endParaRPr lang="es-ES" sz="1800" dirty="0"/>
        </a:p>
      </dgm:t>
    </dgm:pt>
    <dgm:pt modelId="{34BDA8C0-4C47-4818-B1A2-F34C1CF47E81}" type="sibTrans" cxnId="{72F30F7D-ECC2-49B3-A877-E454F15B114D}">
      <dgm:prSet/>
      <dgm:spPr/>
      <dgm:t>
        <a:bodyPr/>
        <a:lstStyle/>
        <a:p>
          <a:endParaRPr lang="es-ES" sz="1800"/>
        </a:p>
      </dgm:t>
    </dgm:pt>
    <dgm:pt modelId="{D6FB8DED-82A6-4CE1-BFEC-EC2D46D2702C}" type="asst">
      <dgm:prSet phldrT="[Texto]" custT="1"/>
      <dgm:spPr/>
      <dgm:t>
        <a:bodyPr/>
        <a:lstStyle/>
        <a:p>
          <a:r>
            <a:rPr lang="es-ES_tradnl" sz="1800" b="1" dirty="0"/>
            <a:t>Ayudas y subvenciones públicas</a:t>
          </a:r>
          <a:endParaRPr lang="es-ES" sz="1800" b="1" dirty="0"/>
        </a:p>
      </dgm:t>
    </dgm:pt>
    <dgm:pt modelId="{5E382B33-D8CB-4451-87B4-2E7ED8A76D73}" type="parTrans" cxnId="{3568DB80-3B11-4C2C-B999-CB8C66483819}">
      <dgm:prSet custT="1"/>
      <dgm:spPr/>
      <dgm:t>
        <a:bodyPr/>
        <a:lstStyle/>
        <a:p>
          <a:endParaRPr lang="es-ES" sz="1800" dirty="0"/>
        </a:p>
      </dgm:t>
    </dgm:pt>
    <dgm:pt modelId="{869890D0-630C-4CAA-98B1-FA630119ADE3}" type="sibTrans" cxnId="{3568DB80-3B11-4C2C-B999-CB8C66483819}">
      <dgm:prSet/>
      <dgm:spPr/>
      <dgm:t>
        <a:bodyPr/>
        <a:lstStyle/>
        <a:p>
          <a:endParaRPr lang="es-ES" sz="1800"/>
        </a:p>
      </dgm:t>
    </dgm:pt>
    <dgm:pt modelId="{0B6744E2-B265-4340-82FF-42DE8CA9ADE2}" type="asst">
      <dgm:prSet phldrT="[Texto]" custT="1"/>
      <dgm:spPr/>
      <dgm:t>
        <a:bodyPr/>
        <a:lstStyle/>
        <a:p>
          <a:r>
            <a:rPr lang="es-ES_tradnl" sz="1800" b="1" dirty="0"/>
            <a:t>Créditos bancarios</a:t>
          </a:r>
          <a:endParaRPr lang="es-ES" sz="1800" b="1" dirty="0"/>
        </a:p>
      </dgm:t>
    </dgm:pt>
    <dgm:pt modelId="{D1FF5BD0-077D-460C-8810-EA3FC50847FC}" type="parTrans" cxnId="{5039E89B-4AC8-4854-82C6-C8CC41C7647D}">
      <dgm:prSet custT="1"/>
      <dgm:spPr/>
      <dgm:t>
        <a:bodyPr/>
        <a:lstStyle/>
        <a:p>
          <a:endParaRPr lang="es-ES" sz="1800" dirty="0"/>
        </a:p>
      </dgm:t>
    </dgm:pt>
    <dgm:pt modelId="{F22A4D93-055F-466F-B820-936371D5336B}" type="sibTrans" cxnId="{5039E89B-4AC8-4854-82C6-C8CC41C7647D}">
      <dgm:prSet/>
      <dgm:spPr/>
      <dgm:t>
        <a:bodyPr/>
        <a:lstStyle/>
        <a:p>
          <a:endParaRPr lang="es-ES" sz="1800"/>
        </a:p>
      </dgm:t>
    </dgm:pt>
    <dgm:pt modelId="{956AC721-8694-47F7-9731-D69F603A398F}" type="asst">
      <dgm:prSet phldrT="[Texto]" custT="1"/>
      <dgm:spPr/>
      <dgm:t>
        <a:bodyPr/>
        <a:lstStyle/>
        <a:p>
          <a:r>
            <a:rPr lang="es-ES_tradnl" sz="1800" b="1" dirty="0"/>
            <a:t>Créditos comerciales</a:t>
          </a:r>
          <a:endParaRPr lang="es-ES" sz="1800" b="1" dirty="0"/>
        </a:p>
      </dgm:t>
    </dgm:pt>
    <dgm:pt modelId="{E439EAB9-9ABE-4C66-AE86-D2B70C094DCB}" type="parTrans" cxnId="{AD51928A-608C-4016-B487-D8BD2B143A8F}">
      <dgm:prSet custT="1"/>
      <dgm:spPr/>
      <dgm:t>
        <a:bodyPr/>
        <a:lstStyle/>
        <a:p>
          <a:endParaRPr lang="es-ES" sz="1800" dirty="0"/>
        </a:p>
      </dgm:t>
    </dgm:pt>
    <dgm:pt modelId="{3AD6C845-BA74-4645-9260-343C37E2FDE8}" type="sibTrans" cxnId="{AD51928A-608C-4016-B487-D8BD2B143A8F}">
      <dgm:prSet/>
      <dgm:spPr/>
      <dgm:t>
        <a:bodyPr/>
        <a:lstStyle/>
        <a:p>
          <a:endParaRPr lang="es-ES" sz="1800"/>
        </a:p>
      </dgm:t>
    </dgm:pt>
    <dgm:pt modelId="{46C3BE82-3817-477E-8D42-CEDA27049054}" type="asst">
      <dgm:prSet phldrT="[Texto]" custT="1"/>
      <dgm:spPr/>
      <dgm:t>
        <a:bodyPr/>
        <a:lstStyle/>
        <a:p>
          <a:r>
            <a:rPr lang="es-ES_tradnl" sz="1800" b="1" dirty="0"/>
            <a:t>Descuentos de letras y pagarés</a:t>
          </a:r>
          <a:endParaRPr lang="es-ES" sz="1800" b="1" dirty="0"/>
        </a:p>
      </dgm:t>
    </dgm:pt>
    <dgm:pt modelId="{D8F83744-1428-4CBB-93DC-F84D1B06FCA3}" type="parTrans" cxnId="{25944ED1-4AEF-476E-BE02-E3823826C5DB}">
      <dgm:prSet custT="1"/>
      <dgm:spPr/>
      <dgm:t>
        <a:bodyPr/>
        <a:lstStyle/>
        <a:p>
          <a:endParaRPr lang="es-ES" sz="1800" dirty="0"/>
        </a:p>
      </dgm:t>
    </dgm:pt>
    <dgm:pt modelId="{920251FB-5892-4398-954E-CBAD8632F7C8}" type="sibTrans" cxnId="{25944ED1-4AEF-476E-BE02-E3823826C5DB}">
      <dgm:prSet/>
      <dgm:spPr/>
      <dgm:t>
        <a:bodyPr/>
        <a:lstStyle/>
        <a:p>
          <a:endParaRPr lang="es-ES" sz="1800"/>
        </a:p>
      </dgm:t>
    </dgm:pt>
    <dgm:pt modelId="{773DFF6E-6889-4CFB-8FFA-03D649567BDB}" type="asst">
      <dgm:prSet phldrT="[Texto]" custT="1"/>
      <dgm:spPr/>
      <dgm:t>
        <a:bodyPr/>
        <a:lstStyle/>
        <a:p>
          <a:r>
            <a:rPr lang="es-ES_tradnl" sz="1800" b="1" dirty="0"/>
            <a:t>Factoring</a:t>
          </a:r>
          <a:endParaRPr lang="es-ES" sz="1800" b="1" dirty="0"/>
        </a:p>
      </dgm:t>
    </dgm:pt>
    <dgm:pt modelId="{ED2B1FC1-FF5F-41CD-8314-EAB5BC0BB636}" type="parTrans" cxnId="{F3F18872-E56A-43DE-97DB-2ED8C6E7873E}">
      <dgm:prSet custT="1"/>
      <dgm:spPr/>
      <dgm:t>
        <a:bodyPr/>
        <a:lstStyle/>
        <a:p>
          <a:endParaRPr lang="es-ES" sz="1800" dirty="0"/>
        </a:p>
      </dgm:t>
    </dgm:pt>
    <dgm:pt modelId="{59EE4E02-124C-430C-9A0D-024C2B4782AC}" type="sibTrans" cxnId="{F3F18872-E56A-43DE-97DB-2ED8C6E7873E}">
      <dgm:prSet/>
      <dgm:spPr/>
      <dgm:t>
        <a:bodyPr/>
        <a:lstStyle/>
        <a:p>
          <a:endParaRPr lang="es-ES" sz="1800"/>
        </a:p>
      </dgm:t>
    </dgm:pt>
    <dgm:pt modelId="{45CD640D-772B-4F12-B055-A7436700EA71}" type="asst">
      <dgm:prSet phldrT="[Texto]" custT="1"/>
      <dgm:spPr/>
      <dgm:t>
        <a:bodyPr/>
        <a:lstStyle/>
        <a:p>
          <a:r>
            <a:rPr lang="es-ES_tradnl" sz="1800" b="1" dirty="0"/>
            <a:t>FFF</a:t>
          </a:r>
          <a:endParaRPr lang="es-ES" sz="1800" b="1" dirty="0"/>
        </a:p>
      </dgm:t>
    </dgm:pt>
    <dgm:pt modelId="{E72B74BE-57A0-41E8-AACA-C927E5544A21}" type="parTrans" cxnId="{129F25F0-94C8-488A-AD3B-95CDB3DFFF17}">
      <dgm:prSet custT="1"/>
      <dgm:spPr/>
      <dgm:t>
        <a:bodyPr/>
        <a:lstStyle/>
        <a:p>
          <a:endParaRPr lang="es-ES" sz="1800" dirty="0"/>
        </a:p>
      </dgm:t>
    </dgm:pt>
    <dgm:pt modelId="{FBCA9422-9AE2-4E21-9721-D4525CB7ECAD}" type="sibTrans" cxnId="{129F25F0-94C8-488A-AD3B-95CDB3DFFF17}">
      <dgm:prSet/>
      <dgm:spPr/>
      <dgm:t>
        <a:bodyPr/>
        <a:lstStyle/>
        <a:p>
          <a:endParaRPr lang="es-ES" sz="1800"/>
        </a:p>
      </dgm:t>
    </dgm:pt>
    <dgm:pt modelId="{B11F1F61-0636-42F3-95FB-A2AEFD4202B6}" type="pres">
      <dgm:prSet presAssocID="{4EF269CB-401D-485F-9AC0-79F06A925B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8C25F7-F1E6-46B3-B45E-B9E96A76FB24}" type="pres">
      <dgm:prSet presAssocID="{0CA51B37-F02C-4668-B37D-6B06B1988470}" presName="root1" presStyleCnt="0"/>
      <dgm:spPr/>
    </dgm:pt>
    <dgm:pt modelId="{691709DB-A0F2-4845-8ABE-61BA8AD3694B}" type="pres">
      <dgm:prSet presAssocID="{0CA51B37-F02C-4668-B37D-6B06B1988470}" presName="LevelOneTextNode" presStyleLbl="node0" presStyleIdx="0" presStyleCnt="1" custScaleX="123816" custScaleY="841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40B1AD5-BD0B-4987-A03C-44D369005A5B}" type="pres">
      <dgm:prSet presAssocID="{0CA51B37-F02C-4668-B37D-6B06B1988470}" presName="level2hierChild" presStyleCnt="0"/>
      <dgm:spPr/>
    </dgm:pt>
    <dgm:pt modelId="{96AD980F-E1E2-4BAC-9DBC-35AA96B943AE}" type="pres">
      <dgm:prSet presAssocID="{40AFCE17-E1F1-41C9-AB65-3A8EE3001125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3CC48DBE-232D-420C-B4DE-106FBFF6BB1D}" type="pres">
      <dgm:prSet presAssocID="{40AFCE17-E1F1-41C9-AB65-3A8EE3001125}" presName="connTx" presStyleLbl="parChTrans1D2" presStyleIdx="0" presStyleCnt="1"/>
      <dgm:spPr/>
      <dgm:t>
        <a:bodyPr/>
        <a:lstStyle/>
        <a:p>
          <a:endParaRPr lang="es-ES"/>
        </a:p>
      </dgm:t>
    </dgm:pt>
    <dgm:pt modelId="{A6EA0BFB-F7D9-4036-8841-2A6D68F137D5}" type="pres">
      <dgm:prSet presAssocID="{2A7DF831-E753-4585-9554-2CC543D74873}" presName="root2" presStyleCnt="0"/>
      <dgm:spPr/>
    </dgm:pt>
    <dgm:pt modelId="{EF0C977B-6339-4310-B43F-228EF38C6FE8}" type="pres">
      <dgm:prSet presAssocID="{2A7DF831-E753-4585-9554-2CC543D74873}" presName="LevelTwoTextNode" presStyleLbl="asst1" presStyleIdx="0" presStyleCnt="13" custScaleY="9623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83A53-B6F0-4CFC-BF49-C37ED01A6DE9}" type="pres">
      <dgm:prSet presAssocID="{2A7DF831-E753-4585-9554-2CC543D74873}" presName="level3hierChild" presStyleCnt="0"/>
      <dgm:spPr/>
    </dgm:pt>
    <dgm:pt modelId="{F9346F72-A738-4576-8123-3902BE5A7977}" type="pres">
      <dgm:prSet presAssocID="{86674D6D-1B59-48CE-B301-F1B23936D50C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4F7B1D95-6135-4912-BC0A-491A82AAAE0B}" type="pres">
      <dgm:prSet presAssocID="{86674D6D-1B59-48CE-B301-F1B23936D50C}" presName="connTx" presStyleLbl="parChTrans1D3" presStyleIdx="0" presStyleCnt="2"/>
      <dgm:spPr/>
      <dgm:t>
        <a:bodyPr/>
        <a:lstStyle/>
        <a:p>
          <a:endParaRPr lang="es-ES"/>
        </a:p>
      </dgm:t>
    </dgm:pt>
    <dgm:pt modelId="{D551A539-6C39-4969-93E2-1A939F4B27D7}" type="pres">
      <dgm:prSet presAssocID="{BCD8B676-1272-40D9-B824-D9973C4CE376}" presName="root2" presStyleCnt="0"/>
      <dgm:spPr/>
    </dgm:pt>
    <dgm:pt modelId="{F179E934-3B52-468A-B69F-F547022E9828}" type="pres">
      <dgm:prSet presAssocID="{BCD8B676-1272-40D9-B824-D9973C4CE376}" presName="LevelTwoTextNode" presStyleLbl="asst1" presStyleIdx="1" presStyleCnt="13" custScaleX="237743" custScaleY="11155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78A17A9-56B1-4642-9F26-55D6537E2BE6}" type="pres">
      <dgm:prSet presAssocID="{BCD8B676-1272-40D9-B824-D9973C4CE376}" presName="level3hierChild" presStyleCnt="0"/>
      <dgm:spPr/>
    </dgm:pt>
    <dgm:pt modelId="{599C1C7E-3EA0-420B-97B4-4036901FD486}" type="pres">
      <dgm:prSet presAssocID="{CDFEF058-F809-4043-830E-23CF2A0C77E3}" presName="conn2-1" presStyleLbl="parChTrans1D4" presStyleIdx="0" presStyleCnt="10"/>
      <dgm:spPr/>
      <dgm:t>
        <a:bodyPr/>
        <a:lstStyle/>
        <a:p>
          <a:endParaRPr lang="es-ES"/>
        </a:p>
      </dgm:t>
    </dgm:pt>
    <dgm:pt modelId="{B2BDFDBE-FC08-48A6-80AA-78EB238A249D}" type="pres">
      <dgm:prSet presAssocID="{CDFEF058-F809-4043-830E-23CF2A0C77E3}" presName="connTx" presStyleLbl="parChTrans1D4" presStyleIdx="0" presStyleCnt="10"/>
      <dgm:spPr/>
      <dgm:t>
        <a:bodyPr/>
        <a:lstStyle/>
        <a:p>
          <a:endParaRPr lang="es-ES"/>
        </a:p>
      </dgm:t>
    </dgm:pt>
    <dgm:pt modelId="{98F5CF5C-4113-4372-99EC-660C07D4B4BA}" type="pres">
      <dgm:prSet presAssocID="{106A690B-FA59-4828-9F80-E4BC8573DBD6}" presName="root2" presStyleCnt="0"/>
      <dgm:spPr/>
    </dgm:pt>
    <dgm:pt modelId="{F1957D2F-690E-4067-9C70-E8C791B97463}" type="pres">
      <dgm:prSet presAssocID="{106A690B-FA59-4828-9F80-E4BC8573DBD6}" presName="LevelTwoTextNode" presStyleLbl="asst1" presStyleIdx="2" presStyleCnt="13" custScaleX="188550" custScaleY="10270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F50BF85-B740-4B7E-82AF-04C6755EA6BA}" type="pres">
      <dgm:prSet presAssocID="{106A690B-FA59-4828-9F80-E4BC8573DBD6}" presName="level3hierChild" presStyleCnt="0"/>
      <dgm:spPr/>
    </dgm:pt>
    <dgm:pt modelId="{C70A6F3B-875D-4BFA-A1E1-1BDDCEEDD0D9}" type="pres">
      <dgm:prSet presAssocID="{9394CA98-C56A-4494-9EC1-314D4928CBAA}" presName="conn2-1" presStyleLbl="parChTrans1D4" presStyleIdx="1" presStyleCnt="10"/>
      <dgm:spPr/>
      <dgm:t>
        <a:bodyPr/>
        <a:lstStyle/>
        <a:p>
          <a:endParaRPr lang="es-ES"/>
        </a:p>
      </dgm:t>
    </dgm:pt>
    <dgm:pt modelId="{11DF1F42-B25E-46A4-B92B-6D9A236DC1DD}" type="pres">
      <dgm:prSet presAssocID="{9394CA98-C56A-4494-9EC1-314D4928CBAA}" presName="connTx" presStyleLbl="parChTrans1D4" presStyleIdx="1" presStyleCnt="10"/>
      <dgm:spPr/>
      <dgm:t>
        <a:bodyPr/>
        <a:lstStyle/>
        <a:p>
          <a:endParaRPr lang="es-ES"/>
        </a:p>
      </dgm:t>
    </dgm:pt>
    <dgm:pt modelId="{F351F71E-2054-4CE3-991D-48B64E6808B5}" type="pres">
      <dgm:prSet presAssocID="{EA6B5468-D683-4CA7-9956-82FA0914C88B}" presName="root2" presStyleCnt="0"/>
      <dgm:spPr/>
    </dgm:pt>
    <dgm:pt modelId="{49D4FD42-A670-461A-BA7E-06221FAAC6E1}" type="pres">
      <dgm:prSet presAssocID="{EA6B5468-D683-4CA7-9956-82FA0914C88B}" presName="LevelTwoTextNode" presStyleLbl="asst1" presStyleIdx="3" presStyleCnt="13" custScaleX="191245" custScaleY="8963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CCD8C9A-660E-4EB9-90EC-B2AD2D6F6898}" type="pres">
      <dgm:prSet presAssocID="{EA6B5468-D683-4CA7-9956-82FA0914C88B}" presName="level3hierChild" presStyleCnt="0"/>
      <dgm:spPr/>
    </dgm:pt>
    <dgm:pt modelId="{FD69E2EA-15AC-4029-9852-C3E951F0CA2D}" type="pres">
      <dgm:prSet presAssocID="{6A625A45-3A82-4A41-8E84-EEDC5DABF6BA}" presName="conn2-1" presStyleLbl="parChTrans1D4" presStyleIdx="2" presStyleCnt="10"/>
      <dgm:spPr/>
      <dgm:t>
        <a:bodyPr/>
        <a:lstStyle/>
        <a:p>
          <a:endParaRPr lang="es-ES"/>
        </a:p>
      </dgm:t>
    </dgm:pt>
    <dgm:pt modelId="{C7FDF5A5-6D25-48CF-A841-9C8F804A772D}" type="pres">
      <dgm:prSet presAssocID="{6A625A45-3A82-4A41-8E84-EEDC5DABF6BA}" presName="connTx" presStyleLbl="parChTrans1D4" presStyleIdx="2" presStyleCnt="10"/>
      <dgm:spPr/>
      <dgm:t>
        <a:bodyPr/>
        <a:lstStyle/>
        <a:p>
          <a:endParaRPr lang="es-ES"/>
        </a:p>
      </dgm:t>
    </dgm:pt>
    <dgm:pt modelId="{D54BF26D-2696-453E-B179-1FEEB36CD917}" type="pres">
      <dgm:prSet presAssocID="{2F27FCB5-EA43-436F-A8A9-33342BFD777F}" presName="root2" presStyleCnt="0"/>
      <dgm:spPr/>
    </dgm:pt>
    <dgm:pt modelId="{280C0B2A-AC7A-43D6-987A-5CE75170D6C5}" type="pres">
      <dgm:prSet presAssocID="{2F27FCB5-EA43-436F-A8A9-33342BFD777F}" presName="LevelTwoTextNode" presStyleLbl="asst1" presStyleIdx="4" presStyleCnt="13" custScaleX="105335" custScaleY="686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66B1F4-5BD3-4213-9C59-4F5BD46A64BD}" type="pres">
      <dgm:prSet presAssocID="{2F27FCB5-EA43-436F-A8A9-33342BFD777F}" presName="level3hierChild" presStyleCnt="0"/>
      <dgm:spPr/>
    </dgm:pt>
    <dgm:pt modelId="{EB1566C3-2F33-47A3-B131-0A6077A42673}" type="pres">
      <dgm:prSet presAssocID="{7FC43D6C-A373-41B0-AD07-16BC0869F4F3}" presName="conn2-1" presStyleLbl="parChTrans1D4" presStyleIdx="3" presStyleCnt="10"/>
      <dgm:spPr/>
      <dgm:t>
        <a:bodyPr/>
        <a:lstStyle/>
        <a:p>
          <a:endParaRPr lang="es-ES"/>
        </a:p>
      </dgm:t>
    </dgm:pt>
    <dgm:pt modelId="{00EA1183-2FE9-48A9-A8E6-D610BAEF9A2A}" type="pres">
      <dgm:prSet presAssocID="{7FC43D6C-A373-41B0-AD07-16BC0869F4F3}" presName="connTx" presStyleLbl="parChTrans1D4" presStyleIdx="3" presStyleCnt="10"/>
      <dgm:spPr/>
      <dgm:t>
        <a:bodyPr/>
        <a:lstStyle/>
        <a:p>
          <a:endParaRPr lang="es-ES"/>
        </a:p>
      </dgm:t>
    </dgm:pt>
    <dgm:pt modelId="{E6556AF8-98C8-4242-AFEA-87B0E4CC7622}" type="pres">
      <dgm:prSet presAssocID="{1A64E964-1CAA-403C-96DB-23520D190236}" presName="root2" presStyleCnt="0"/>
      <dgm:spPr/>
    </dgm:pt>
    <dgm:pt modelId="{55A7854C-3BE0-45FF-9750-AC84B4DB320A}" type="pres">
      <dgm:prSet presAssocID="{1A64E964-1CAA-403C-96DB-23520D190236}" presName="LevelTwoTextNode" presStyleLbl="asst1" presStyleIdx="5" presStyleCnt="13" custScaleX="107297" custScaleY="5894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36CAC9-BC39-46C6-B9DD-41DB5CA8FAAF}" type="pres">
      <dgm:prSet presAssocID="{1A64E964-1CAA-403C-96DB-23520D190236}" presName="level3hierChild" presStyleCnt="0"/>
      <dgm:spPr/>
    </dgm:pt>
    <dgm:pt modelId="{A0D90494-7174-4D49-9F12-73DB40B53947}" type="pres">
      <dgm:prSet presAssocID="{5E382B33-D8CB-4451-87B4-2E7ED8A76D73}" presName="conn2-1" presStyleLbl="parChTrans1D4" presStyleIdx="4" presStyleCnt="10"/>
      <dgm:spPr/>
      <dgm:t>
        <a:bodyPr/>
        <a:lstStyle/>
        <a:p>
          <a:endParaRPr lang="es-ES"/>
        </a:p>
      </dgm:t>
    </dgm:pt>
    <dgm:pt modelId="{67B50655-F5E3-455C-950B-40B553F1A46D}" type="pres">
      <dgm:prSet presAssocID="{5E382B33-D8CB-4451-87B4-2E7ED8A76D73}" presName="connTx" presStyleLbl="parChTrans1D4" presStyleIdx="4" presStyleCnt="10"/>
      <dgm:spPr/>
      <dgm:t>
        <a:bodyPr/>
        <a:lstStyle/>
        <a:p>
          <a:endParaRPr lang="es-ES"/>
        </a:p>
      </dgm:t>
    </dgm:pt>
    <dgm:pt modelId="{6CECCACF-89BF-4526-A29D-0EF78CAF4F83}" type="pres">
      <dgm:prSet presAssocID="{D6FB8DED-82A6-4CE1-BFEC-EC2D46D2702C}" presName="root2" presStyleCnt="0"/>
      <dgm:spPr/>
    </dgm:pt>
    <dgm:pt modelId="{5F1465BF-861F-4753-A6A6-9DD90C4ECD4B}" type="pres">
      <dgm:prSet presAssocID="{D6FB8DED-82A6-4CE1-BFEC-EC2D46D2702C}" presName="LevelTwoTextNode" presStyleLbl="asst1" presStyleIdx="6" presStyleCnt="13" custScaleX="251519" custScaleY="11402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D1D142-4189-4EA4-B12F-FFD2267191A4}" type="pres">
      <dgm:prSet presAssocID="{D6FB8DED-82A6-4CE1-BFEC-EC2D46D2702C}" presName="level3hierChild" presStyleCnt="0"/>
      <dgm:spPr/>
    </dgm:pt>
    <dgm:pt modelId="{3D4B9D69-A7BD-40A3-8BB3-A0148B929B4F}" type="pres">
      <dgm:prSet presAssocID="{2FCAE538-5557-44D5-826F-A5AD7B9AE2FD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3BF55987-0284-436E-9A3E-6C706147DF2E}" type="pres">
      <dgm:prSet presAssocID="{2FCAE538-5557-44D5-826F-A5AD7B9AE2FD}" presName="connTx" presStyleLbl="parChTrans1D3" presStyleIdx="1" presStyleCnt="2"/>
      <dgm:spPr/>
      <dgm:t>
        <a:bodyPr/>
        <a:lstStyle/>
        <a:p>
          <a:endParaRPr lang="es-ES"/>
        </a:p>
      </dgm:t>
    </dgm:pt>
    <dgm:pt modelId="{80373134-3241-4278-8EC8-D5956D559685}" type="pres">
      <dgm:prSet presAssocID="{C2D9DDA0-D8C6-47FB-B7A7-8406F7574BFD}" presName="root2" presStyleCnt="0"/>
      <dgm:spPr/>
    </dgm:pt>
    <dgm:pt modelId="{F98E3E92-C8D1-4EF9-BAB8-5C37C5CA2AE0}" type="pres">
      <dgm:prSet presAssocID="{C2D9DDA0-D8C6-47FB-B7A7-8406F7574BFD}" presName="LevelTwoTextNode" presStyleLbl="asst1" presStyleIdx="7" presStyleCnt="13" custScaleX="205705" custScaleY="14092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C60D2D9-65C0-492D-84DF-B19CE5C454E0}" type="pres">
      <dgm:prSet presAssocID="{C2D9DDA0-D8C6-47FB-B7A7-8406F7574BFD}" presName="level3hierChild" presStyleCnt="0"/>
      <dgm:spPr/>
    </dgm:pt>
    <dgm:pt modelId="{18F52B66-1C20-4089-AD5D-C853E50C52EB}" type="pres">
      <dgm:prSet presAssocID="{D1FF5BD0-077D-460C-8810-EA3FC50847FC}" presName="conn2-1" presStyleLbl="parChTrans1D4" presStyleIdx="5" presStyleCnt="10"/>
      <dgm:spPr/>
      <dgm:t>
        <a:bodyPr/>
        <a:lstStyle/>
        <a:p>
          <a:endParaRPr lang="es-ES"/>
        </a:p>
      </dgm:t>
    </dgm:pt>
    <dgm:pt modelId="{ACAF20E1-D2F3-4184-9B57-CF39FB802D71}" type="pres">
      <dgm:prSet presAssocID="{D1FF5BD0-077D-460C-8810-EA3FC50847FC}" presName="connTx" presStyleLbl="parChTrans1D4" presStyleIdx="5" presStyleCnt="10"/>
      <dgm:spPr/>
      <dgm:t>
        <a:bodyPr/>
        <a:lstStyle/>
        <a:p>
          <a:endParaRPr lang="es-ES"/>
        </a:p>
      </dgm:t>
    </dgm:pt>
    <dgm:pt modelId="{E56C8BC0-A080-44B5-9367-F8E06024BA69}" type="pres">
      <dgm:prSet presAssocID="{0B6744E2-B265-4340-82FF-42DE8CA9ADE2}" presName="root2" presStyleCnt="0"/>
      <dgm:spPr/>
    </dgm:pt>
    <dgm:pt modelId="{D3A41992-F01F-4152-BD86-70CA92898333}" type="pres">
      <dgm:prSet presAssocID="{0B6744E2-B265-4340-82FF-42DE8CA9ADE2}" presName="LevelTwoTextNode" presStyleLbl="asst1" presStyleIdx="8" presStyleCnt="13" custScaleX="18972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9C8B013-5B0C-4EEF-946E-CC658EED826E}" type="pres">
      <dgm:prSet presAssocID="{0B6744E2-B265-4340-82FF-42DE8CA9ADE2}" presName="level3hierChild" presStyleCnt="0"/>
      <dgm:spPr/>
    </dgm:pt>
    <dgm:pt modelId="{C62CA9A5-6CD0-4EF0-85EB-0D8264E72EA6}" type="pres">
      <dgm:prSet presAssocID="{E439EAB9-9ABE-4C66-AE86-D2B70C094DCB}" presName="conn2-1" presStyleLbl="parChTrans1D4" presStyleIdx="6" presStyleCnt="10"/>
      <dgm:spPr/>
      <dgm:t>
        <a:bodyPr/>
        <a:lstStyle/>
        <a:p>
          <a:endParaRPr lang="es-ES"/>
        </a:p>
      </dgm:t>
    </dgm:pt>
    <dgm:pt modelId="{8AC8E5EE-3D9B-49BB-A9B4-36372B0B4BF7}" type="pres">
      <dgm:prSet presAssocID="{E439EAB9-9ABE-4C66-AE86-D2B70C094DCB}" presName="connTx" presStyleLbl="parChTrans1D4" presStyleIdx="6" presStyleCnt="10"/>
      <dgm:spPr/>
      <dgm:t>
        <a:bodyPr/>
        <a:lstStyle/>
        <a:p>
          <a:endParaRPr lang="es-ES"/>
        </a:p>
      </dgm:t>
    </dgm:pt>
    <dgm:pt modelId="{D05541BF-9FF6-4520-AE26-76A472E75906}" type="pres">
      <dgm:prSet presAssocID="{956AC721-8694-47F7-9731-D69F603A398F}" presName="root2" presStyleCnt="0"/>
      <dgm:spPr/>
    </dgm:pt>
    <dgm:pt modelId="{D584AF98-38D7-408A-982B-79F4EE11478C}" type="pres">
      <dgm:prSet presAssocID="{956AC721-8694-47F7-9731-D69F603A398F}" presName="LevelTwoTextNode" presStyleLbl="asst1" presStyleIdx="9" presStyleCnt="13" custScaleX="18925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DF31BE1-6F52-4DFF-9D23-88E83263FD39}" type="pres">
      <dgm:prSet presAssocID="{956AC721-8694-47F7-9731-D69F603A398F}" presName="level3hierChild" presStyleCnt="0"/>
      <dgm:spPr/>
    </dgm:pt>
    <dgm:pt modelId="{62A03D6D-6CF7-4ADF-8538-32B709B3D1AE}" type="pres">
      <dgm:prSet presAssocID="{D8F83744-1428-4CBB-93DC-F84D1B06FCA3}" presName="conn2-1" presStyleLbl="parChTrans1D4" presStyleIdx="7" presStyleCnt="10"/>
      <dgm:spPr/>
      <dgm:t>
        <a:bodyPr/>
        <a:lstStyle/>
        <a:p>
          <a:endParaRPr lang="es-ES"/>
        </a:p>
      </dgm:t>
    </dgm:pt>
    <dgm:pt modelId="{0AE5B986-A336-4580-9833-EB2B0F406646}" type="pres">
      <dgm:prSet presAssocID="{D8F83744-1428-4CBB-93DC-F84D1B06FCA3}" presName="connTx" presStyleLbl="parChTrans1D4" presStyleIdx="7" presStyleCnt="10"/>
      <dgm:spPr/>
      <dgm:t>
        <a:bodyPr/>
        <a:lstStyle/>
        <a:p>
          <a:endParaRPr lang="es-ES"/>
        </a:p>
      </dgm:t>
    </dgm:pt>
    <dgm:pt modelId="{F0D0E028-B0DB-4216-AE49-D02FADBD0D9A}" type="pres">
      <dgm:prSet presAssocID="{46C3BE82-3817-477E-8D42-CEDA27049054}" presName="root2" presStyleCnt="0"/>
      <dgm:spPr/>
    </dgm:pt>
    <dgm:pt modelId="{B02F5B8E-B016-4E7B-9698-75C3A60BFF9F}" type="pres">
      <dgm:prSet presAssocID="{46C3BE82-3817-477E-8D42-CEDA27049054}" presName="LevelTwoTextNode" presStyleLbl="asst1" presStyleIdx="10" presStyleCnt="13" custScaleX="289000" custScaleY="882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858434-25D1-493A-B4F7-9C6A7199A5CD}" type="pres">
      <dgm:prSet presAssocID="{46C3BE82-3817-477E-8D42-CEDA27049054}" presName="level3hierChild" presStyleCnt="0"/>
      <dgm:spPr/>
    </dgm:pt>
    <dgm:pt modelId="{4847A860-7632-4F70-A2F0-427B420E3A6A}" type="pres">
      <dgm:prSet presAssocID="{ED2B1FC1-FF5F-41CD-8314-EAB5BC0BB636}" presName="conn2-1" presStyleLbl="parChTrans1D4" presStyleIdx="8" presStyleCnt="10"/>
      <dgm:spPr/>
      <dgm:t>
        <a:bodyPr/>
        <a:lstStyle/>
        <a:p>
          <a:endParaRPr lang="es-ES"/>
        </a:p>
      </dgm:t>
    </dgm:pt>
    <dgm:pt modelId="{0BAB1FC3-3F72-40A8-BEB3-BFD4B98078F0}" type="pres">
      <dgm:prSet presAssocID="{ED2B1FC1-FF5F-41CD-8314-EAB5BC0BB636}" presName="connTx" presStyleLbl="parChTrans1D4" presStyleIdx="8" presStyleCnt="10"/>
      <dgm:spPr/>
      <dgm:t>
        <a:bodyPr/>
        <a:lstStyle/>
        <a:p>
          <a:endParaRPr lang="es-ES"/>
        </a:p>
      </dgm:t>
    </dgm:pt>
    <dgm:pt modelId="{7B68B8B4-580D-4ABD-8EF0-555678CA98B3}" type="pres">
      <dgm:prSet presAssocID="{773DFF6E-6889-4CFB-8FFA-03D649567BDB}" presName="root2" presStyleCnt="0"/>
      <dgm:spPr/>
    </dgm:pt>
    <dgm:pt modelId="{1B8CA5D2-BFDD-4AA6-AA79-1A2D4BC4701B}" type="pres">
      <dgm:prSet presAssocID="{773DFF6E-6889-4CFB-8FFA-03D649567BDB}" presName="LevelTwoTextNode" presStyleLbl="asst1" presStyleIdx="11" presStyleCnt="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6C2A8CF-9BC0-4563-A687-40CE04D032D9}" type="pres">
      <dgm:prSet presAssocID="{773DFF6E-6889-4CFB-8FFA-03D649567BDB}" presName="level3hierChild" presStyleCnt="0"/>
      <dgm:spPr/>
    </dgm:pt>
    <dgm:pt modelId="{4641606F-C361-45DF-84A2-BE7EA9AB5545}" type="pres">
      <dgm:prSet presAssocID="{E72B74BE-57A0-41E8-AACA-C927E5544A21}" presName="conn2-1" presStyleLbl="parChTrans1D4" presStyleIdx="9" presStyleCnt="10"/>
      <dgm:spPr/>
      <dgm:t>
        <a:bodyPr/>
        <a:lstStyle/>
        <a:p>
          <a:endParaRPr lang="es-ES"/>
        </a:p>
      </dgm:t>
    </dgm:pt>
    <dgm:pt modelId="{B7C53526-2D67-4DEB-AC2F-51C327CF04F7}" type="pres">
      <dgm:prSet presAssocID="{E72B74BE-57A0-41E8-AACA-C927E5544A21}" presName="connTx" presStyleLbl="parChTrans1D4" presStyleIdx="9" presStyleCnt="10"/>
      <dgm:spPr/>
      <dgm:t>
        <a:bodyPr/>
        <a:lstStyle/>
        <a:p>
          <a:endParaRPr lang="es-ES"/>
        </a:p>
      </dgm:t>
    </dgm:pt>
    <dgm:pt modelId="{82114EF9-8161-452B-BFE7-0546C4BB93EA}" type="pres">
      <dgm:prSet presAssocID="{45CD640D-772B-4F12-B055-A7436700EA71}" presName="root2" presStyleCnt="0"/>
      <dgm:spPr/>
    </dgm:pt>
    <dgm:pt modelId="{6B9C539E-4C78-4B80-9852-C55C2D371E04}" type="pres">
      <dgm:prSet presAssocID="{45CD640D-772B-4F12-B055-A7436700EA71}" presName="LevelTwoTextNode" presStyleLbl="asst1" presStyleIdx="12" presStyleCnt="13" custScaleX="99373" custScaleY="989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E9AA01F-E659-4C7B-8323-DA8FBA68126B}" type="pres">
      <dgm:prSet presAssocID="{45CD640D-772B-4F12-B055-A7436700EA71}" presName="level3hierChild" presStyleCnt="0"/>
      <dgm:spPr/>
    </dgm:pt>
  </dgm:ptLst>
  <dgm:cxnLst>
    <dgm:cxn modelId="{3B63F134-E8F7-456D-8CB0-42035BC4A676}" srcId="{0CA51B37-F02C-4668-B37D-6B06B1988470}" destId="{2A7DF831-E753-4585-9554-2CC543D74873}" srcOrd="0" destOrd="0" parTransId="{40AFCE17-E1F1-41C9-AB65-3A8EE3001125}" sibTransId="{95EC9E6A-1235-41AB-9C85-08E7F5288F0D}"/>
    <dgm:cxn modelId="{672BA945-9DFF-4FCC-A170-0B5813CB18B8}" type="presOf" srcId="{5E382B33-D8CB-4451-87B4-2E7ED8A76D73}" destId="{A0D90494-7174-4D49-9F12-73DB40B53947}" srcOrd="0" destOrd="0" presId="urn:microsoft.com/office/officeart/2008/layout/HorizontalMultiLevelHierarchy"/>
    <dgm:cxn modelId="{72F30F7D-ECC2-49B3-A877-E454F15B114D}" srcId="{BCD8B676-1272-40D9-B824-D9973C4CE376}" destId="{1A64E964-1CAA-403C-96DB-23520D190236}" srcOrd="3" destOrd="0" parTransId="{7FC43D6C-A373-41B0-AD07-16BC0869F4F3}" sibTransId="{34BDA8C0-4C47-4818-B1A2-F34C1CF47E81}"/>
    <dgm:cxn modelId="{3568DB80-3B11-4C2C-B999-CB8C66483819}" srcId="{BCD8B676-1272-40D9-B824-D9973C4CE376}" destId="{D6FB8DED-82A6-4CE1-BFEC-EC2D46D2702C}" srcOrd="4" destOrd="0" parTransId="{5E382B33-D8CB-4451-87B4-2E7ED8A76D73}" sibTransId="{869890D0-630C-4CAA-98B1-FA630119ADE3}"/>
    <dgm:cxn modelId="{783188E9-2765-45F4-82AD-E589763FA195}" type="presOf" srcId="{2FCAE538-5557-44D5-826F-A5AD7B9AE2FD}" destId="{3D4B9D69-A7BD-40A3-8BB3-A0148B929B4F}" srcOrd="0" destOrd="0" presId="urn:microsoft.com/office/officeart/2008/layout/HorizontalMultiLevelHierarchy"/>
    <dgm:cxn modelId="{60076223-1CCA-4914-A554-B911FE3FD573}" type="presOf" srcId="{4EF269CB-401D-485F-9AC0-79F06A925B4B}" destId="{B11F1F61-0636-42F3-95FB-A2AEFD4202B6}" srcOrd="0" destOrd="0" presId="urn:microsoft.com/office/officeart/2008/layout/HorizontalMultiLevelHierarchy"/>
    <dgm:cxn modelId="{1F66CC5F-5BB8-455C-8CBA-D78728152C58}" type="presOf" srcId="{D8F83744-1428-4CBB-93DC-F84D1B06FCA3}" destId="{62A03D6D-6CF7-4ADF-8538-32B709B3D1AE}" srcOrd="0" destOrd="0" presId="urn:microsoft.com/office/officeart/2008/layout/HorizontalMultiLevelHierarchy"/>
    <dgm:cxn modelId="{8CF7D88F-7B48-4690-ABF8-667F4195D33B}" type="presOf" srcId="{956AC721-8694-47F7-9731-D69F603A398F}" destId="{D584AF98-38D7-408A-982B-79F4EE11478C}" srcOrd="0" destOrd="0" presId="urn:microsoft.com/office/officeart/2008/layout/HorizontalMultiLevelHierarchy"/>
    <dgm:cxn modelId="{8170A472-4B8C-460E-A3E7-7BF31BE69987}" type="presOf" srcId="{7FC43D6C-A373-41B0-AD07-16BC0869F4F3}" destId="{EB1566C3-2F33-47A3-B131-0A6077A42673}" srcOrd="0" destOrd="0" presId="urn:microsoft.com/office/officeart/2008/layout/HorizontalMultiLevelHierarchy"/>
    <dgm:cxn modelId="{489458CA-C2FD-4A3A-8A93-DCA691048556}" type="presOf" srcId="{1A64E964-1CAA-403C-96DB-23520D190236}" destId="{55A7854C-3BE0-45FF-9750-AC84B4DB320A}" srcOrd="0" destOrd="0" presId="urn:microsoft.com/office/officeart/2008/layout/HorizontalMultiLevelHierarchy"/>
    <dgm:cxn modelId="{A4475133-4BD3-4DE2-ABF7-600DFD9E3C5C}" type="presOf" srcId="{CDFEF058-F809-4043-830E-23CF2A0C77E3}" destId="{599C1C7E-3EA0-420B-97B4-4036901FD486}" srcOrd="0" destOrd="0" presId="urn:microsoft.com/office/officeart/2008/layout/HorizontalMultiLevelHierarchy"/>
    <dgm:cxn modelId="{74419C39-CC0E-47A9-B4E7-A55DEE566A2C}" type="presOf" srcId="{9394CA98-C56A-4494-9EC1-314D4928CBAA}" destId="{11DF1F42-B25E-46A4-B92B-6D9A236DC1DD}" srcOrd="1" destOrd="0" presId="urn:microsoft.com/office/officeart/2008/layout/HorizontalMultiLevelHierarchy"/>
    <dgm:cxn modelId="{A922647D-08D5-4B67-A82D-C535D979996E}" type="presOf" srcId="{86674D6D-1B59-48CE-B301-F1B23936D50C}" destId="{F9346F72-A738-4576-8123-3902BE5A7977}" srcOrd="0" destOrd="0" presId="urn:microsoft.com/office/officeart/2008/layout/HorizontalMultiLevelHierarchy"/>
    <dgm:cxn modelId="{B4026824-8D55-49C6-9FB3-A295F10BBF5B}" srcId="{BCD8B676-1272-40D9-B824-D9973C4CE376}" destId="{EA6B5468-D683-4CA7-9956-82FA0914C88B}" srcOrd="1" destOrd="0" parTransId="{9394CA98-C56A-4494-9EC1-314D4928CBAA}" sibTransId="{1C1E2341-A66E-4C9A-835C-038F26EB5493}"/>
    <dgm:cxn modelId="{F3998514-F61F-4863-88BF-4ACD35CBA1B4}" type="presOf" srcId="{CDFEF058-F809-4043-830E-23CF2A0C77E3}" destId="{B2BDFDBE-FC08-48A6-80AA-78EB238A249D}" srcOrd="1" destOrd="0" presId="urn:microsoft.com/office/officeart/2008/layout/HorizontalMultiLevelHierarchy"/>
    <dgm:cxn modelId="{50DFE1E2-2DFF-4640-8969-6C4AA9419EDC}" type="presOf" srcId="{2A7DF831-E753-4585-9554-2CC543D74873}" destId="{EF0C977B-6339-4310-B43F-228EF38C6FE8}" srcOrd="0" destOrd="0" presId="urn:microsoft.com/office/officeart/2008/layout/HorizontalMultiLevelHierarchy"/>
    <dgm:cxn modelId="{AC339154-357C-4E85-A10B-BA6D157F6D3D}" type="presOf" srcId="{86674D6D-1B59-48CE-B301-F1B23936D50C}" destId="{4F7B1D95-6135-4912-BC0A-491A82AAAE0B}" srcOrd="1" destOrd="0" presId="urn:microsoft.com/office/officeart/2008/layout/HorizontalMultiLevelHierarchy"/>
    <dgm:cxn modelId="{865AB89B-BAFA-4EDC-B276-2B47F68055FE}" type="presOf" srcId="{E72B74BE-57A0-41E8-AACA-C927E5544A21}" destId="{B7C53526-2D67-4DEB-AC2F-51C327CF04F7}" srcOrd="1" destOrd="0" presId="urn:microsoft.com/office/officeart/2008/layout/HorizontalMultiLevelHierarchy"/>
    <dgm:cxn modelId="{9552E8E5-5805-451D-A4A6-84DAA72A4949}" type="presOf" srcId="{2F27FCB5-EA43-436F-A8A9-33342BFD777F}" destId="{280C0B2A-AC7A-43D6-987A-5CE75170D6C5}" srcOrd="0" destOrd="0" presId="urn:microsoft.com/office/officeart/2008/layout/HorizontalMultiLevelHierarchy"/>
    <dgm:cxn modelId="{041478D3-4945-4504-B8B6-6B2654B058FD}" srcId="{BCD8B676-1272-40D9-B824-D9973C4CE376}" destId="{106A690B-FA59-4828-9F80-E4BC8573DBD6}" srcOrd="0" destOrd="0" parTransId="{CDFEF058-F809-4043-830E-23CF2A0C77E3}" sibTransId="{901B9693-5628-4CBA-843A-2C4294478712}"/>
    <dgm:cxn modelId="{8A57C004-F97E-49A9-A209-D912DC407397}" type="presOf" srcId="{E439EAB9-9ABE-4C66-AE86-D2B70C094DCB}" destId="{C62CA9A5-6CD0-4EF0-85EB-0D8264E72EA6}" srcOrd="0" destOrd="0" presId="urn:microsoft.com/office/officeart/2008/layout/HorizontalMultiLevelHierarchy"/>
    <dgm:cxn modelId="{74039CD1-A61C-472D-9753-278A8FACEF10}" type="presOf" srcId="{0B6744E2-B265-4340-82FF-42DE8CA9ADE2}" destId="{D3A41992-F01F-4152-BD86-70CA92898333}" srcOrd="0" destOrd="0" presId="urn:microsoft.com/office/officeart/2008/layout/HorizontalMultiLevelHierarchy"/>
    <dgm:cxn modelId="{F8785BD6-AC9A-40E9-AA95-07E00F0FBE3F}" type="presOf" srcId="{7FC43D6C-A373-41B0-AD07-16BC0869F4F3}" destId="{00EA1183-2FE9-48A9-A8E6-D610BAEF9A2A}" srcOrd="1" destOrd="0" presId="urn:microsoft.com/office/officeart/2008/layout/HorizontalMultiLevelHierarchy"/>
    <dgm:cxn modelId="{5031BFF5-66BA-46D2-A74F-061A9484A7BD}" srcId="{2A7DF831-E753-4585-9554-2CC543D74873}" destId="{C2D9DDA0-D8C6-47FB-B7A7-8406F7574BFD}" srcOrd="1" destOrd="0" parTransId="{2FCAE538-5557-44D5-826F-A5AD7B9AE2FD}" sibTransId="{6534BC6A-5346-4534-A148-0D6809E1F88A}"/>
    <dgm:cxn modelId="{12F31536-E468-4C79-AB15-D64E8EB6BB54}" type="presOf" srcId="{BCD8B676-1272-40D9-B824-D9973C4CE376}" destId="{F179E934-3B52-468A-B69F-F547022E9828}" srcOrd="0" destOrd="0" presId="urn:microsoft.com/office/officeart/2008/layout/HorizontalMultiLevelHierarchy"/>
    <dgm:cxn modelId="{546124D0-ADC3-4AD9-BCF7-A2373272A23D}" type="presOf" srcId="{E439EAB9-9ABE-4C66-AE86-D2B70C094DCB}" destId="{8AC8E5EE-3D9B-49BB-A9B4-36372B0B4BF7}" srcOrd="1" destOrd="0" presId="urn:microsoft.com/office/officeart/2008/layout/HorizontalMultiLevelHierarchy"/>
    <dgm:cxn modelId="{3901AA9F-3100-46A0-ACA4-509EE0B6B9E4}" type="presOf" srcId="{6A625A45-3A82-4A41-8E84-EEDC5DABF6BA}" destId="{C7FDF5A5-6D25-48CF-A841-9C8F804A772D}" srcOrd="1" destOrd="0" presId="urn:microsoft.com/office/officeart/2008/layout/HorizontalMultiLevelHierarchy"/>
    <dgm:cxn modelId="{1BEBE273-CE3E-4EF7-AB8A-2AE31E31DA85}" type="presOf" srcId="{E72B74BE-57A0-41E8-AACA-C927E5544A21}" destId="{4641606F-C361-45DF-84A2-BE7EA9AB5545}" srcOrd="0" destOrd="0" presId="urn:microsoft.com/office/officeart/2008/layout/HorizontalMultiLevelHierarchy"/>
    <dgm:cxn modelId="{B60E5E19-200A-48CF-98A5-751650AE2068}" type="presOf" srcId="{6A625A45-3A82-4A41-8E84-EEDC5DABF6BA}" destId="{FD69E2EA-15AC-4029-9852-C3E951F0CA2D}" srcOrd="0" destOrd="0" presId="urn:microsoft.com/office/officeart/2008/layout/HorizontalMultiLevelHierarchy"/>
    <dgm:cxn modelId="{6C80D6AF-202C-4DE1-8E3F-0AF10273779F}" type="presOf" srcId="{40AFCE17-E1F1-41C9-AB65-3A8EE3001125}" destId="{96AD980F-E1E2-4BAC-9DBC-35AA96B943AE}" srcOrd="0" destOrd="0" presId="urn:microsoft.com/office/officeart/2008/layout/HorizontalMultiLevelHierarchy"/>
    <dgm:cxn modelId="{6E54E7AF-55AB-48C3-A1F8-DE0EE06194F2}" type="presOf" srcId="{D6FB8DED-82A6-4CE1-BFEC-EC2D46D2702C}" destId="{5F1465BF-861F-4753-A6A6-9DD90C4ECD4B}" srcOrd="0" destOrd="0" presId="urn:microsoft.com/office/officeart/2008/layout/HorizontalMultiLevelHierarchy"/>
    <dgm:cxn modelId="{A6273AFE-E852-4ED6-BDD7-4BE481334156}" type="presOf" srcId="{2FCAE538-5557-44D5-826F-A5AD7B9AE2FD}" destId="{3BF55987-0284-436E-9A3E-6C706147DF2E}" srcOrd="1" destOrd="0" presId="urn:microsoft.com/office/officeart/2008/layout/HorizontalMultiLevelHierarchy"/>
    <dgm:cxn modelId="{129F25F0-94C8-488A-AD3B-95CDB3DFFF17}" srcId="{C2D9DDA0-D8C6-47FB-B7A7-8406F7574BFD}" destId="{45CD640D-772B-4F12-B055-A7436700EA71}" srcOrd="4" destOrd="0" parTransId="{E72B74BE-57A0-41E8-AACA-C927E5544A21}" sibTransId="{FBCA9422-9AE2-4E21-9721-D4525CB7ECAD}"/>
    <dgm:cxn modelId="{2DE0C74E-BB0F-45F2-B904-86A000C2F063}" type="presOf" srcId="{5E382B33-D8CB-4451-87B4-2E7ED8A76D73}" destId="{67B50655-F5E3-455C-950B-40B553F1A46D}" srcOrd="1" destOrd="0" presId="urn:microsoft.com/office/officeart/2008/layout/HorizontalMultiLevelHierarchy"/>
    <dgm:cxn modelId="{5FFE37E4-1D33-44C6-91FA-263742C087AD}" type="presOf" srcId="{D1FF5BD0-077D-460C-8810-EA3FC50847FC}" destId="{18F52B66-1C20-4089-AD5D-C853E50C52EB}" srcOrd="0" destOrd="0" presId="urn:microsoft.com/office/officeart/2008/layout/HorizontalMultiLevelHierarchy"/>
    <dgm:cxn modelId="{0D3C9DBA-64B5-4390-BBA9-9E9A5106F874}" type="presOf" srcId="{C2D9DDA0-D8C6-47FB-B7A7-8406F7574BFD}" destId="{F98E3E92-C8D1-4EF9-BAB8-5C37C5CA2AE0}" srcOrd="0" destOrd="0" presId="urn:microsoft.com/office/officeart/2008/layout/HorizontalMultiLevelHierarchy"/>
    <dgm:cxn modelId="{1734F161-F23D-45E0-AC79-FF21C9332F02}" type="presOf" srcId="{D1FF5BD0-077D-460C-8810-EA3FC50847FC}" destId="{ACAF20E1-D2F3-4184-9B57-CF39FB802D71}" srcOrd="1" destOrd="0" presId="urn:microsoft.com/office/officeart/2008/layout/HorizontalMultiLevelHierarchy"/>
    <dgm:cxn modelId="{5039E89B-4AC8-4854-82C6-C8CC41C7647D}" srcId="{C2D9DDA0-D8C6-47FB-B7A7-8406F7574BFD}" destId="{0B6744E2-B265-4340-82FF-42DE8CA9ADE2}" srcOrd="0" destOrd="0" parTransId="{D1FF5BD0-077D-460C-8810-EA3FC50847FC}" sibTransId="{F22A4D93-055F-466F-B820-936371D5336B}"/>
    <dgm:cxn modelId="{24DEFB40-AF5B-45E8-8E73-49738F44B069}" srcId="{BCD8B676-1272-40D9-B824-D9973C4CE376}" destId="{2F27FCB5-EA43-436F-A8A9-33342BFD777F}" srcOrd="2" destOrd="0" parTransId="{6A625A45-3A82-4A41-8E84-EEDC5DABF6BA}" sibTransId="{CD117FDC-793E-4DA4-B022-6EE2CF682E0C}"/>
    <dgm:cxn modelId="{DE58AAA3-1ED4-43FE-8712-65CA68780C78}" type="presOf" srcId="{773DFF6E-6889-4CFB-8FFA-03D649567BDB}" destId="{1B8CA5D2-BFDD-4AA6-AA79-1A2D4BC4701B}" srcOrd="0" destOrd="0" presId="urn:microsoft.com/office/officeart/2008/layout/HorizontalMultiLevelHierarchy"/>
    <dgm:cxn modelId="{0CD6EB42-6C63-400F-AFD4-107FF1EE6DF2}" srcId="{2A7DF831-E753-4585-9554-2CC543D74873}" destId="{BCD8B676-1272-40D9-B824-D9973C4CE376}" srcOrd="0" destOrd="0" parTransId="{86674D6D-1B59-48CE-B301-F1B23936D50C}" sibTransId="{B2136ABD-F8F2-4D49-8C4F-4B6A8598ADAA}"/>
    <dgm:cxn modelId="{732FBD08-0685-4B1A-AA5D-09DA9EEEAD5D}" type="presOf" srcId="{ED2B1FC1-FF5F-41CD-8314-EAB5BC0BB636}" destId="{0BAB1FC3-3F72-40A8-BEB3-BFD4B98078F0}" srcOrd="1" destOrd="0" presId="urn:microsoft.com/office/officeart/2008/layout/HorizontalMultiLevelHierarchy"/>
    <dgm:cxn modelId="{98EA9B33-246B-4E18-BB7D-D240FCC4CE5F}" srcId="{4EF269CB-401D-485F-9AC0-79F06A925B4B}" destId="{0CA51B37-F02C-4668-B37D-6B06B1988470}" srcOrd="0" destOrd="0" parTransId="{0C5241EF-937D-49A0-9F53-32B184D7C1BA}" sibTransId="{D4E11D4D-C180-439B-BBA4-A468AE0B1854}"/>
    <dgm:cxn modelId="{AF24630A-3390-4836-9D10-7A59EFBB99FE}" type="presOf" srcId="{D8F83744-1428-4CBB-93DC-F84D1B06FCA3}" destId="{0AE5B986-A336-4580-9833-EB2B0F406646}" srcOrd="1" destOrd="0" presId="urn:microsoft.com/office/officeart/2008/layout/HorizontalMultiLevelHierarchy"/>
    <dgm:cxn modelId="{CE78CAEE-481C-426B-8C5A-7462621DB431}" type="presOf" srcId="{40AFCE17-E1F1-41C9-AB65-3A8EE3001125}" destId="{3CC48DBE-232D-420C-B4DE-106FBFF6BB1D}" srcOrd="1" destOrd="0" presId="urn:microsoft.com/office/officeart/2008/layout/HorizontalMultiLevelHierarchy"/>
    <dgm:cxn modelId="{BA2D952B-C50D-4986-8640-37D7ABDF9482}" type="presOf" srcId="{46C3BE82-3817-477E-8D42-CEDA27049054}" destId="{B02F5B8E-B016-4E7B-9698-75C3A60BFF9F}" srcOrd="0" destOrd="0" presId="urn:microsoft.com/office/officeart/2008/layout/HorizontalMultiLevelHierarchy"/>
    <dgm:cxn modelId="{11054149-4D73-4B00-8E88-774181C1EF0B}" type="presOf" srcId="{45CD640D-772B-4F12-B055-A7436700EA71}" destId="{6B9C539E-4C78-4B80-9852-C55C2D371E04}" srcOrd="0" destOrd="0" presId="urn:microsoft.com/office/officeart/2008/layout/HorizontalMultiLevelHierarchy"/>
    <dgm:cxn modelId="{AD51928A-608C-4016-B487-D8BD2B143A8F}" srcId="{C2D9DDA0-D8C6-47FB-B7A7-8406F7574BFD}" destId="{956AC721-8694-47F7-9731-D69F603A398F}" srcOrd="1" destOrd="0" parTransId="{E439EAB9-9ABE-4C66-AE86-D2B70C094DCB}" sibTransId="{3AD6C845-BA74-4645-9260-343C37E2FDE8}"/>
    <dgm:cxn modelId="{25944ED1-4AEF-476E-BE02-E3823826C5DB}" srcId="{C2D9DDA0-D8C6-47FB-B7A7-8406F7574BFD}" destId="{46C3BE82-3817-477E-8D42-CEDA27049054}" srcOrd="2" destOrd="0" parTransId="{D8F83744-1428-4CBB-93DC-F84D1B06FCA3}" sibTransId="{920251FB-5892-4398-954E-CBAD8632F7C8}"/>
    <dgm:cxn modelId="{25859F6C-BE65-439E-B545-29A5A880388E}" type="presOf" srcId="{106A690B-FA59-4828-9F80-E4BC8573DBD6}" destId="{F1957D2F-690E-4067-9C70-E8C791B97463}" srcOrd="0" destOrd="0" presId="urn:microsoft.com/office/officeart/2008/layout/HorizontalMultiLevelHierarchy"/>
    <dgm:cxn modelId="{46639C76-6BB8-4C46-9FA1-DC0EAEDA42EE}" type="presOf" srcId="{0CA51B37-F02C-4668-B37D-6B06B1988470}" destId="{691709DB-A0F2-4845-8ABE-61BA8AD3694B}" srcOrd="0" destOrd="0" presId="urn:microsoft.com/office/officeart/2008/layout/HorizontalMultiLevelHierarchy"/>
    <dgm:cxn modelId="{F3F18872-E56A-43DE-97DB-2ED8C6E7873E}" srcId="{C2D9DDA0-D8C6-47FB-B7A7-8406F7574BFD}" destId="{773DFF6E-6889-4CFB-8FFA-03D649567BDB}" srcOrd="3" destOrd="0" parTransId="{ED2B1FC1-FF5F-41CD-8314-EAB5BC0BB636}" sibTransId="{59EE4E02-124C-430C-9A0D-024C2B4782AC}"/>
    <dgm:cxn modelId="{16A20336-DC48-4013-A1A7-F2264C6F2396}" type="presOf" srcId="{EA6B5468-D683-4CA7-9956-82FA0914C88B}" destId="{49D4FD42-A670-461A-BA7E-06221FAAC6E1}" srcOrd="0" destOrd="0" presId="urn:microsoft.com/office/officeart/2008/layout/HorizontalMultiLevelHierarchy"/>
    <dgm:cxn modelId="{1EBF4F67-77DA-4789-A32F-2E4F1FF417AE}" type="presOf" srcId="{ED2B1FC1-FF5F-41CD-8314-EAB5BC0BB636}" destId="{4847A860-7632-4F70-A2F0-427B420E3A6A}" srcOrd="0" destOrd="0" presId="urn:microsoft.com/office/officeart/2008/layout/HorizontalMultiLevelHierarchy"/>
    <dgm:cxn modelId="{34C23858-2C2F-4F7B-9360-3914AD20F928}" type="presOf" srcId="{9394CA98-C56A-4494-9EC1-314D4928CBAA}" destId="{C70A6F3B-875D-4BFA-A1E1-1BDDCEEDD0D9}" srcOrd="0" destOrd="0" presId="urn:microsoft.com/office/officeart/2008/layout/HorizontalMultiLevelHierarchy"/>
    <dgm:cxn modelId="{625B617F-C627-455A-BF86-CBDD3CBEE49B}" type="presParOf" srcId="{B11F1F61-0636-42F3-95FB-A2AEFD4202B6}" destId="{888C25F7-F1E6-46B3-B45E-B9E96A76FB24}" srcOrd="0" destOrd="0" presId="urn:microsoft.com/office/officeart/2008/layout/HorizontalMultiLevelHierarchy"/>
    <dgm:cxn modelId="{011EA039-FFFB-4FBB-AEB6-5A21C3996E75}" type="presParOf" srcId="{888C25F7-F1E6-46B3-B45E-B9E96A76FB24}" destId="{691709DB-A0F2-4845-8ABE-61BA8AD3694B}" srcOrd="0" destOrd="0" presId="urn:microsoft.com/office/officeart/2008/layout/HorizontalMultiLevelHierarchy"/>
    <dgm:cxn modelId="{9795250C-3FEC-4484-A4EF-C7F05B2AA383}" type="presParOf" srcId="{888C25F7-F1E6-46B3-B45E-B9E96A76FB24}" destId="{940B1AD5-BD0B-4987-A03C-44D369005A5B}" srcOrd="1" destOrd="0" presId="urn:microsoft.com/office/officeart/2008/layout/HorizontalMultiLevelHierarchy"/>
    <dgm:cxn modelId="{8377F057-D8B0-4F0B-9998-08BCD846D2FE}" type="presParOf" srcId="{940B1AD5-BD0B-4987-A03C-44D369005A5B}" destId="{96AD980F-E1E2-4BAC-9DBC-35AA96B943AE}" srcOrd="0" destOrd="0" presId="urn:microsoft.com/office/officeart/2008/layout/HorizontalMultiLevelHierarchy"/>
    <dgm:cxn modelId="{D2D88736-905A-4A52-91F9-C05B51C64E1C}" type="presParOf" srcId="{96AD980F-E1E2-4BAC-9DBC-35AA96B943AE}" destId="{3CC48DBE-232D-420C-B4DE-106FBFF6BB1D}" srcOrd="0" destOrd="0" presId="urn:microsoft.com/office/officeart/2008/layout/HorizontalMultiLevelHierarchy"/>
    <dgm:cxn modelId="{9916DD00-2441-4B25-BBD5-96E0DC548F5B}" type="presParOf" srcId="{940B1AD5-BD0B-4987-A03C-44D369005A5B}" destId="{A6EA0BFB-F7D9-4036-8841-2A6D68F137D5}" srcOrd="1" destOrd="0" presId="urn:microsoft.com/office/officeart/2008/layout/HorizontalMultiLevelHierarchy"/>
    <dgm:cxn modelId="{C9E237B4-8395-4DF0-854D-B87C98EC7D88}" type="presParOf" srcId="{A6EA0BFB-F7D9-4036-8841-2A6D68F137D5}" destId="{EF0C977B-6339-4310-B43F-228EF38C6FE8}" srcOrd="0" destOrd="0" presId="urn:microsoft.com/office/officeart/2008/layout/HorizontalMultiLevelHierarchy"/>
    <dgm:cxn modelId="{EC5D793D-9C89-46A4-9D49-488B024C23B7}" type="presParOf" srcId="{A6EA0BFB-F7D9-4036-8841-2A6D68F137D5}" destId="{F1483A53-B6F0-4CFC-BF49-C37ED01A6DE9}" srcOrd="1" destOrd="0" presId="urn:microsoft.com/office/officeart/2008/layout/HorizontalMultiLevelHierarchy"/>
    <dgm:cxn modelId="{349439BD-ABD4-4F3A-ABA7-5E513D9CC334}" type="presParOf" srcId="{F1483A53-B6F0-4CFC-BF49-C37ED01A6DE9}" destId="{F9346F72-A738-4576-8123-3902BE5A7977}" srcOrd="0" destOrd="0" presId="urn:microsoft.com/office/officeart/2008/layout/HorizontalMultiLevelHierarchy"/>
    <dgm:cxn modelId="{CE6A1B98-D37E-4896-88B3-5D2FD4E41C72}" type="presParOf" srcId="{F9346F72-A738-4576-8123-3902BE5A7977}" destId="{4F7B1D95-6135-4912-BC0A-491A82AAAE0B}" srcOrd="0" destOrd="0" presId="urn:microsoft.com/office/officeart/2008/layout/HorizontalMultiLevelHierarchy"/>
    <dgm:cxn modelId="{D4655013-996B-45D3-B74A-66CDCD71DE79}" type="presParOf" srcId="{F1483A53-B6F0-4CFC-BF49-C37ED01A6DE9}" destId="{D551A539-6C39-4969-93E2-1A939F4B27D7}" srcOrd="1" destOrd="0" presId="urn:microsoft.com/office/officeart/2008/layout/HorizontalMultiLevelHierarchy"/>
    <dgm:cxn modelId="{0A7236FE-6FA4-47AF-8329-352B28019480}" type="presParOf" srcId="{D551A539-6C39-4969-93E2-1A939F4B27D7}" destId="{F179E934-3B52-468A-B69F-F547022E9828}" srcOrd="0" destOrd="0" presId="urn:microsoft.com/office/officeart/2008/layout/HorizontalMultiLevelHierarchy"/>
    <dgm:cxn modelId="{FF31A417-2E80-4DDF-92EC-0A603446EE27}" type="presParOf" srcId="{D551A539-6C39-4969-93E2-1A939F4B27D7}" destId="{078A17A9-56B1-4642-9F26-55D6537E2BE6}" srcOrd="1" destOrd="0" presId="urn:microsoft.com/office/officeart/2008/layout/HorizontalMultiLevelHierarchy"/>
    <dgm:cxn modelId="{3C608AAF-FB53-41E9-A0EF-B96EDE8EAA0A}" type="presParOf" srcId="{078A17A9-56B1-4642-9F26-55D6537E2BE6}" destId="{599C1C7E-3EA0-420B-97B4-4036901FD486}" srcOrd="0" destOrd="0" presId="urn:microsoft.com/office/officeart/2008/layout/HorizontalMultiLevelHierarchy"/>
    <dgm:cxn modelId="{13884E49-3364-456F-A7B4-CF357FEB0AFC}" type="presParOf" srcId="{599C1C7E-3EA0-420B-97B4-4036901FD486}" destId="{B2BDFDBE-FC08-48A6-80AA-78EB238A249D}" srcOrd="0" destOrd="0" presId="urn:microsoft.com/office/officeart/2008/layout/HorizontalMultiLevelHierarchy"/>
    <dgm:cxn modelId="{CB62E3AF-7C32-408B-82CB-7BCE9663DA9C}" type="presParOf" srcId="{078A17A9-56B1-4642-9F26-55D6537E2BE6}" destId="{98F5CF5C-4113-4372-99EC-660C07D4B4BA}" srcOrd="1" destOrd="0" presId="urn:microsoft.com/office/officeart/2008/layout/HorizontalMultiLevelHierarchy"/>
    <dgm:cxn modelId="{3B5F29FF-B5BA-4770-BE9B-096A794F3584}" type="presParOf" srcId="{98F5CF5C-4113-4372-99EC-660C07D4B4BA}" destId="{F1957D2F-690E-4067-9C70-E8C791B97463}" srcOrd="0" destOrd="0" presId="urn:microsoft.com/office/officeart/2008/layout/HorizontalMultiLevelHierarchy"/>
    <dgm:cxn modelId="{D7BA6AC1-9A80-4587-B561-2821AE98EDA6}" type="presParOf" srcId="{98F5CF5C-4113-4372-99EC-660C07D4B4BA}" destId="{3F50BF85-B740-4B7E-82AF-04C6755EA6BA}" srcOrd="1" destOrd="0" presId="urn:microsoft.com/office/officeart/2008/layout/HorizontalMultiLevelHierarchy"/>
    <dgm:cxn modelId="{4A9A57BE-6609-4D10-8CD2-63FA0BF421E7}" type="presParOf" srcId="{078A17A9-56B1-4642-9F26-55D6537E2BE6}" destId="{C70A6F3B-875D-4BFA-A1E1-1BDDCEEDD0D9}" srcOrd="2" destOrd="0" presId="urn:microsoft.com/office/officeart/2008/layout/HorizontalMultiLevelHierarchy"/>
    <dgm:cxn modelId="{CE7FBFA0-5CA7-4782-B6CA-15E6A60260DE}" type="presParOf" srcId="{C70A6F3B-875D-4BFA-A1E1-1BDDCEEDD0D9}" destId="{11DF1F42-B25E-46A4-B92B-6D9A236DC1DD}" srcOrd="0" destOrd="0" presId="urn:microsoft.com/office/officeart/2008/layout/HorizontalMultiLevelHierarchy"/>
    <dgm:cxn modelId="{FF884A45-511D-4369-82C3-09F062231ED7}" type="presParOf" srcId="{078A17A9-56B1-4642-9F26-55D6537E2BE6}" destId="{F351F71E-2054-4CE3-991D-48B64E6808B5}" srcOrd="3" destOrd="0" presId="urn:microsoft.com/office/officeart/2008/layout/HorizontalMultiLevelHierarchy"/>
    <dgm:cxn modelId="{4781921F-7EC4-4B4A-9688-961C49B4682E}" type="presParOf" srcId="{F351F71E-2054-4CE3-991D-48B64E6808B5}" destId="{49D4FD42-A670-461A-BA7E-06221FAAC6E1}" srcOrd="0" destOrd="0" presId="urn:microsoft.com/office/officeart/2008/layout/HorizontalMultiLevelHierarchy"/>
    <dgm:cxn modelId="{55D3D501-17AA-485D-8F94-85CDA69F01D0}" type="presParOf" srcId="{F351F71E-2054-4CE3-991D-48B64E6808B5}" destId="{1CCD8C9A-660E-4EB9-90EC-B2AD2D6F6898}" srcOrd="1" destOrd="0" presId="urn:microsoft.com/office/officeart/2008/layout/HorizontalMultiLevelHierarchy"/>
    <dgm:cxn modelId="{313D5590-D7B0-4ADD-869B-BBC285047BB7}" type="presParOf" srcId="{078A17A9-56B1-4642-9F26-55D6537E2BE6}" destId="{FD69E2EA-15AC-4029-9852-C3E951F0CA2D}" srcOrd="4" destOrd="0" presId="urn:microsoft.com/office/officeart/2008/layout/HorizontalMultiLevelHierarchy"/>
    <dgm:cxn modelId="{2EC67006-CCE4-4AB2-99F4-6CAE628F83D3}" type="presParOf" srcId="{FD69E2EA-15AC-4029-9852-C3E951F0CA2D}" destId="{C7FDF5A5-6D25-48CF-A841-9C8F804A772D}" srcOrd="0" destOrd="0" presId="urn:microsoft.com/office/officeart/2008/layout/HorizontalMultiLevelHierarchy"/>
    <dgm:cxn modelId="{B50161B6-03F8-47FE-B85B-160DD1C894AB}" type="presParOf" srcId="{078A17A9-56B1-4642-9F26-55D6537E2BE6}" destId="{D54BF26D-2696-453E-B179-1FEEB36CD917}" srcOrd="5" destOrd="0" presId="urn:microsoft.com/office/officeart/2008/layout/HorizontalMultiLevelHierarchy"/>
    <dgm:cxn modelId="{676CC3C7-176D-4920-A8C4-CF6912B7B399}" type="presParOf" srcId="{D54BF26D-2696-453E-B179-1FEEB36CD917}" destId="{280C0B2A-AC7A-43D6-987A-5CE75170D6C5}" srcOrd="0" destOrd="0" presId="urn:microsoft.com/office/officeart/2008/layout/HorizontalMultiLevelHierarchy"/>
    <dgm:cxn modelId="{15E33A70-EE36-4D08-B50F-2D77F205B2B3}" type="presParOf" srcId="{D54BF26D-2696-453E-B179-1FEEB36CD917}" destId="{0A66B1F4-5BD3-4213-9C59-4F5BD46A64BD}" srcOrd="1" destOrd="0" presId="urn:microsoft.com/office/officeart/2008/layout/HorizontalMultiLevelHierarchy"/>
    <dgm:cxn modelId="{DED09BEF-DE0E-474C-97A4-F678617E4B8A}" type="presParOf" srcId="{078A17A9-56B1-4642-9F26-55D6537E2BE6}" destId="{EB1566C3-2F33-47A3-B131-0A6077A42673}" srcOrd="6" destOrd="0" presId="urn:microsoft.com/office/officeart/2008/layout/HorizontalMultiLevelHierarchy"/>
    <dgm:cxn modelId="{453068C5-AE52-4B61-9BD2-91680302A827}" type="presParOf" srcId="{EB1566C3-2F33-47A3-B131-0A6077A42673}" destId="{00EA1183-2FE9-48A9-A8E6-D610BAEF9A2A}" srcOrd="0" destOrd="0" presId="urn:microsoft.com/office/officeart/2008/layout/HorizontalMultiLevelHierarchy"/>
    <dgm:cxn modelId="{CD5E0B19-3B46-42EB-A5B5-0D94EEC1047A}" type="presParOf" srcId="{078A17A9-56B1-4642-9F26-55D6537E2BE6}" destId="{E6556AF8-98C8-4242-AFEA-87B0E4CC7622}" srcOrd="7" destOrd="0" presId="urn:microsoft.com/office/officeart/2008/layout/HorizontalMultiLevelHierarchy"/>
    <dgm:cxn modelId="{D3AE161C-4B04-482B-82F1-8A44C4F636BA}" type="presParOf" srcId="{E6556AF8-98C8-4242-AFEA-87B0E4CC7622}" destId="{55A7854C-3BE0-45FF-9750-AC84B4DB320A}" srcOrd="0" destOrd="0" presId="urn:microsoft.com/office/officeart/2008/layout/HorizontalMultiLevelHierarchy"/>
    <dgm:cxn modelId="{09A2EBFD-64D1-4AEC-BAF7-7FBBEB8D1657}" type="presParOf" srcId="{E6556AF8-98C8-4242-AFEA-87B0E4CC7622}" destId="{F036CAC9-BC39-46C6-B9DD-41DB5CA8FAAF}" srcOrd="1" destOrd="0" presId="urn:microsoft.com/office/officeart/2008/layout/HorizontalMultiLevelHierarchy"/>
    <dgm:cxn modelId="{028656AC-2F7F-451F-AE3C-1781E922A098}" type="presParOf" srcId="{078A17A9-56B1-4642-9F26-55D6537E2BE6}" destId="{A0D90494-7174-4D49-9F12-73DB40B53947}" srcOrd="8" destOrd="0" presId="urn:microsoft.com/office/officeart/2008/layout/HorizontalMultiLevelHierarchy"/>
    <dgm:cxn modelId="{1C125A6F-1C98-4473-8A6C-6440E03CA708}" type="presParOf" srcId="{A0D90494-7174-4D49-9F12-73DB40B53947}" destId="{67B50655-F5E3-455C-950B-40B553F1A46D}" srcOrd="0" destOrd="0" presId="urn:microsoft.com/office/officeart/2008/layout/HorizontalMultiLevelHierarchy"/>
    <dgm:cxn modelId="{E1DFAAE4-75EB-43B1-9928-092E95DB7293}" type="presParOf" srcId="{078A17A9-56B1-4642-9F26-55D6537E2BE6}" destId="{6CECCACF-89BF-4526-A29D-0EF78CAF4F83}" srcOrd="9" destOrd="0" presId="urn:microsoft.com/office/officeart/2008/layout/HorizontalMultiLevelHierarchy"/>
    <dgm:cxn modelId="{54FE0F5D-9EAA-4432-83A3-0233648AC2F8}" type="presParOf" srcId="{6CECCACF-89BF-4526-A29D-0EF78CAF4F83}" destId="{5F1465BF-861F-4753-A6A6-9DD90C4ECD4B}" srcOrd="0" destOrd="0" presId="urn:microsoft.com/office/officeart/2008/layout/HorizontalMultiLevelHierarchy"/>
    <dgm:cxn modelId="{5AB19ABC-41DE-42A7-88E0-F33B255CDBFC}" type="presParOf" srcId="{6CECCACF-89BF-4526-A29D-0EF78CAF4F83}" destId="{F0D1D142-4189-4EA4-B12F-FFD2267191A4}" srcOrd="1" destOrd="0" presId="urn:microsoft.com/office/officeart/2008/layout/HorizontalMultiLevelHierarchy"/>
    <dgm:cxn modelId="{D4B66466-ACAA-4C3B-8C32-DF24B674CAF2}" type="presParOf" srcId="{F1483A53-B6F0-4CFC-BF49-C37ED01A6DE9}" destId="{3D4B9D69-A7BD-40A3-8BB3-A0148B929B4F}" srcOrd="2" destOrd="0" presId="urn:microsoft.com/office/officeart/2008/layout/HorizontalMultiLevelHierarchy"/>
    <dgm:cxn modelId="{940EE809-1638-43C7-957A-9A8CE7BCFAD9}" type="presParOf" srcId="{3D4B9D69-A7BD-40A3-8BB3-A0148B929B4F}" destId="{3BF55987-0284-436E-9A3E-6C706147DF2E}" srcOrd="0" destOrd="0" presId="urn:microsoft.com/office/officeart/2008/layout/HorizontalMultiLevelHierarchy"/>
    <dgm:cxn modelId="{95FEA3F8-F913-4A74-BFD1-D1C5EA5CA098}" type="presParOf" srcId="{F1483A53-B6F0-4CFC-BF49-C37ED01A6DE9}" destId="{80373134-3241-4278-8EC8-D5956D559685}" srcOrd="3" destOrd="0" presId="urn:microsoft.com/office/officeart/2008/layout/HorizontalMultiLevelHierarchy"/>
    <dgm:cxn modelId="{77063EDE-0AC9-4009-827E-DA33B101932E}" type="presParOf" srcId="{80373134-3241-4278-8EC8-D5956D559685}" destId="{F98E3E92-C8D1-4EF9-BAB8-5C37C5CA2AE0}" srcOrd="0" destOrd="0" presId="urn:microsoft.com/office/officeart/2008/layout/HorizontalMultiLevelHierarchy"/>
    <dgm:cxn modelId="{840C6DFA-EF2C-49DC-8187-798E92817B9A}" type="presParOf" srcId="{80373134-3241-4278-8EC8-D5956D559685}" destId="{AC60D2D9-65C0-492D-84DF-B19CE5C454E0}" srcOrd="1" destOrd="0" presId="urn:microsoft.com/office/officeart/2008/layout/HorizontalMultiLevelHierarchy"/>
    <dgm:cxn modelId="{94CBE2F4-C3A2-4AB8-90A9-DCF0AB526774}" type="presParOf" srcId="{AC60D2D9-65C0-492D-84DF-B19CE5C454E0}" destId="{18F52B66-1C20-4089-AD5D-C853E50C52EB}" srcOrd="0" destOrd="0" presId="urn:microsoft.com/office/officeart/2008/layout/HorizontalMultiLevelHierarchy"/>
    <dgm:cxn modelId="{CE4DEA44-A1F0-4344-9FFC-6FAF27E7D942}" type="presParOf" srcId="{18F52B66-1C20-4089-AD5D-C853E50C52EB}" destId="{ACAF20E1-D2F3-4184-9B57-CF39FB802D71}" srcOrd="0" destOrd="0" presId="urn:microsoft.com/office/officeart/2008/layout/HorizontalMultiLevelHierarchy"/>
    <dgm:cxn modelId="{6548FC70-D770-46DA-9E1C-CDA4DF2E6467}" type="presParOf" srcId="{AC60D2D9-65C0-492D-84DF-B19CE5C454E0}" destId="{E56C8BC0-A080-44B5-9367-F8E06024BA69}" srcOrd="1" destOrd="0" presId="urn:microsoft.com/office/officeart/2008/layout/HorizontalMultiLevelHierarchy"/>
    <dgm:cxn modelId="{28555E7C-9EDF-4DAD-B69A-8A85D6B9BAE7}" type="presParOf" srcId="{E56C8BC0-A080-44B5-9367-F8E06024BA69}" destId="{D3A41992-F01F-4152-BD86-70CA92898333}" srcOrd="0" destOrd="0" presId="urn:microsoft.com/office/officeart/2008/layout/HorizontalMultiLevelHierarchy"/>
    <dgm:cxn modelId="{E1963456-BDDB-4158-AC76-4FEB070CE15E}" type="presParOf" srcId="{E56C8BC0-A080-44B5-9367-F8E06024BA69}" destId="{D9C8B013-5B0C-4EEF-946E-CC658EED826E}" srcOrd="1" destOrd="0" presId="urn:microsoft.com/office/officeart/2008/layout/HorizontalMultiLevelHierarchy"/>
    <dgm:cxn modelId="{3F2DF85C-A935-4AA9-BB92-D2C76CEBEB89}" type="presParOf" srcId="{AC60D2D9-65C0-492D-84DF-B19CE5C454E0}" destId="{C62CA9A5-6CD0-4EF0-85EB-0D8264E72EA6}" srcOrd="2" destOrd="0" presId="urn:microsoft.com/office/officeart/2008/layout/HorizontalMultiLevelHierarchy"/>
    <dgm:cxn modelId="{2FB46C90-8636-44A8-99A4-B5C6B210554E}" type="presParOf" srcId="{C62CA9A5-6CD0-4EF0-85EB-0D8264E72EA6}" destId="{8AC8E5EE-3D9B-49BB-A9B4-36372B0B4BF7}" srcOrd="0" destOrd="0" presId="urn:microsoft.com/office/officeart/2008/layout/HorizontalMultiLevelHierarchy"/>
    <dgm:cxn modelId="{242784BB-F299-4717-9CA9-1BAE8351E179}" type="presParOf" srcId="{AC60D2D9-65C0-492D-84DF-B19CE5C454E0}" destId="{D05541BF-9FF6-4520-AE26-76A472E75906}" srcOrd="3" destOrd="0" presId="urn:microsoft.com/office/officeart/2008/layout/HorizontalMultiLevelHierarchy"/>
    <dgm:cxn modelId="{C5542452-6ACF-4C89-A9EC-708A476F8198}" type="presParOf" srcId="{D05541BF-9FF6-4520-AE26-76A472E75906}" destId="{D584AF98-38D7-408A-982B-79F4EE11478C}" srcOrd="0" destOrd="0" presId="urn:microsoft.com/office/officeart/2008/layout/HorizontalMultiLevelHierarchy"/>
    <dgm:cxn modelId="{615BF1F7-A033-4DA1-87D9-92686A343D9B}" type="presParOf" srcId="{D05541BF-9FF6-4520-AE26-76A472E75906}" destId="{8DF31BE1-6F52-4DFF-9D23-88E83263FD39}" srcOrd="1" destOrd="0" presId="urn:microsoft.com/office/officeart/2008/layout/HorizontalMultiLevelHierarchy"/>
    <dgm:cxn modelId="{151B4CA8-5B2C-49EE-B249-7C496B1C493E}" type="presParOf" srcId="{AC60D2D9-65C0-492D-84DF-B19CE5C454E0}" destId="{62A03D6D-6CF7-4ADF-8538-32B709B3D1AE}" srcOrd="4" destOrd="0" presId="urn:microsoft.com/office/officeart/2008/layout/HorizontalMultiLevelHierarchy"/>
    <dgm:cxn modelId="{1209430F-5959-4BED-BFD7-10BBF247F119}" type="presParOf" srcId="{62A03D6D-6CF7-4ADF-8538-32B709B3D1AE}" destId="{0AE5B986-A336-4580-9833-EB2B0F406646}" srcOrd="0" destOrd="0" presId="urn:microsoft.com/office/officeart/2008/layout/HorizontalMultiLevelHierarchy"/>
    <dgm:cxn modelId="{1050258C-6D67-49FC-AF3D-EDA5F42A3D8A}" type="presParOf" srcId="{AC60D2D9-65C0-492D-84DF-B19CE5C454E0}" destId="{F0D0E028-B0DB-4216-AE49-D02FADBD0D9A}" srcOrd="5" destOrd="0" presId="urn:microsoft.com/office/officeart/2008/layout/HorizontalMultiLevelHierarchy"/>
    <dgm:cxn modelId="{BE5EAE21-94F5-46D4-B70E-F5581F5D2D9D}" type="presParOf" srcId="{F0D0E028-B0DB-4216-AE49-D02FADBD0D9A}" destId="{B02F5B8E-B016-4E7B-9698-75C3A60BFF9F}" srcOrd="0" destOrd="0" presId="urn:microsoft.com/office/officeart/2008/layout/HorizontalMultiLevelHierarchy"/>
    <dgm:cxn modelId="{9822E80F-356F-4714-B218-01B53235B396}" type="presParOf" srcId="{F0D0E028-B0DB-4216-AE49-D02FADBD0D9A}" destId="{99858434-25D1-493A-B4F7-9C6A7199A5CD}" srcOrd="1" destOrd="0" presId="urn:microsoft.com/office/officeart/2008/layout/HorizontalMultiLevelHierarchy"/>
    <dgm:cxn modelId="{477B3EE5-EECA-4F6E-8283-DFEDB5F80B3A}" type="presParOf" srcId="{AC60D2D9-65C0-492D-84DF-B19CE5C454E0}" destId="{4847A860-7632-4F70-A2F0-427B420E3A6A}" srcOrd="6" destOrd="0" presId="urn:microsoft.com/office/officeart/2008/layout/HorizontalMultiLevelHierarchy"/>
    <dgm:cxn modelId="{A742B725-CA1E-4C5E-BD08-A4E55C194FDF}" type="presParOf" srcId="{4847A860-7632-4F70-A2F0-427B420E3A6A}" destId="{0BAB1FC3-3F72-40A8-BEB3-BFD4B98078F0}" srcOrd="0" destOrd="0" presId="urn:microsoft.com/office/officeart/2008/layout/HorizontalMultiLevelHierarchy"/>
    <dgm:cxn modelId="{B1C3B53E-E86C-48B8-B03F-A10193DE5181}" type="presParOf" srcId="{AC60D2D9-65C0-492D-84DF-B19CE5C454E0}" destId="{7B68B8B4-580D-4ABD-8EF0-555678CA98B3}" srcOrd="7" destOrd="0" presId="urn:microsoft.com/office/officeart/2008/layout/HorizontalMultiLevelHierarchy"/>
    <dgm:cxn modelId="{789B5EEA-648F-48FB-9337-2C98160B4FC3}" type="presParOf" srcId="{7B68B8B4-580D-4ABD-8EF0-555678CA98B3}" destId="{1B8CA5D2-BFDD-4AA6-AA79-1A2D4BC4701B}" srcOrd="0" destOrd="0" presId="urn:microsoft.com/office/officeart/2008/layout/HorizontalMultiLevelHierarchy"/>
    <dgm:cxn modelId="{33C32673-E720-467D-8C73-5ACC829AB757}" type="presParOf" srcId="{7B68B8B4-580D-4ABD-8EF0-555678CA98B3}" destId="{F6C2A8CF-9BC0-4563-A687-40CE04D032D9}" srcOrd="1" destOrd="0" presId="urn:microsoft.com/office/officeart/2008/layout/HorizontalMultiLevelHierarchy"/>
    <dgm:cxn modelId="{760CEDBF-836C-444C-A64C-89B0A26417E8}" type="presParOf" srcId="{AC60D2D9-65C0-492D-84DF-B19CE5C454E0}" destId="{4641606F-C361-45DF-84A2-BE7EA9AB5545}" srcOrd="8" destOrd="0" presId="urn:microsoft.com/office/officeart/2008/layout/HorizontalMultiLevelHierarchy"/>
    <dgm:cxn modelId="{724A02D5-C2CF-47F2-B74F-041C5AEC4BF2}" type="presParOf" srcId="{4641606F-C361-45DF-84A2-BE7EA9AB5545}" destId="{B7C53526-2D67-4DEB-AC2F-51C327CF04F7}" srcOrd="0" destOrd="0" presId="urn:microsoft.com/office/officeart/2008/layout/HorizontalMultiLevelHierarchy"/>
    <dgm:cxn modelId="{F7E700AD-C2D3-4FE4-8CD0-3D8A9DF532AB}" type="presParOf" srcId="{AC60D2D9-65C0-492D-84DF-B19CE5C454E0}" destId="{82114EF9-8161-452B-BFE7-0546C4BB93EA}" srcOrd="9" destOrd="0" presId="urn:microsoft.com/office/officeart/2008/layout/HorizontalMultiLevelHierarchy"/>
    <dgm:cxn modelId="{C40C074E-7F04-4266-9C2E-16B3C933C1CA}" type="presParOf" srcId="{82114EF9-8161-452B-BFE7-0546C4BB93EA}" destId="{6B9C539E-4C78-4B80-9852-C55C2D371E04}" srcOrd="0" destOrd="0" presId="urn:microsoft.com/office/officeart/2008/layout/HorizontalMultiLevelHierarchy"/>
    <dgm:cxn modelId="{3BABCC05-9788-46CB-9D91-E00146589F9D}" type="presParOf" srcId="{82114EF9-8161-452B-BFE7-0546C4BB93EA}" destId="{7E9AA01F-E659-4C7B-8323-DA8FBA6812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5D6B0-627F-473B-B3B3-A14742FC191E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79F331-CACE-49EF-B907-469A0376F84C}">
      <dgm:prSet phldrT="[Texto]" custT="1"/>
      <dgm:spPr/>
      <dgm:t>
        <a:bodyPr/>
        <a:lstStyle/>
        <a:p>
          <a:r>
            <a:rPr lang="es-ES_tradnl" sz="1800" b="1" dirty="0"/>
            <a:t>Capital</a:t>
          </a:r>
          <a:endParaRPr lang="es-ES" sz="1800" b="1" dirty="0"/>
        </a:p>
      </dgm:t>
    </dgm:pt>
    <dgm:pt modelId="{FDE02B73-40FD-4B39-B63C-DF3ECAA6BCCF}" type="parTrans" cxnId="{0FBC01C5-9B24-412F-8624-F30923388E9A}">
      <dgm:prSet/>
      <dgm:spPr/>
      <dgm:t>
        <a:bodyPr/>
        <a:lstStyle/>
        <a:p>
          <a:endParaRPr lang="es-ES" b="1"/>
        </a:p>
      </dgm:t>
    </dgm:pt>
    <dgm:pt modelId="{91AC3000-2329-44CF-911B-5DD1261CCBA7}" type="sibTrans" cxnId="{0FBC01C5-9B24-412F-8624-F30923388E9A}">
      <dgm:prSet custT="1"/>
      <dgm:spPr/>
      <dgm:t>
        <a:bodyPr/>
        <a:lstStyle/>
        <a:p>
          <a:endParaRPr lang="es-ES" sz="1800" b="1"/>
        </a:p>
      </dgm:t>
    </dgm:pt>
    <dgm:pt modelId="{32E3B8DA-40E3-47A8-A17F-0237C1273318}">
      <dgm:prSet phldrT="[Texto]" custT="1"/>
      <dgm:spPr/>
      <dgm:t>
        <a:bodyPr/>
        <a:lstStyle/>
        <a:p>
          <a:r>
            <a:rPr lang="es-ES_tradnl" sz="1800" b="1" dirty="0"/>
            <a:t>Tipo de interés</a:t>
          </a:r>
          <a:endParaRPr lang="es-ES" sz="1800" b="1" dirty="0"/>
        </a:p>
      </dgm:t>
    </dgm:pt>
    <dgm:pt modelId="{1D03102F-6D71-4B20-B789-7CC5BE3E9146}" type="parTrans" cxnId="{8CCA2558-1CA4-4A12-AE6C-6FA514C979E0}">
      <dgm:prSet/>
      <dgm:spPr/>
      <dgm:t>
        <a:bodyPr/>
        <a:lstStyle/>
        <a:p>
          <a:endParaRPr lang="es-ES" b="1"/>
        </a:p>
      </dgm:t>
    </dgm:pt>
    <dgm:pt modelId="{6D0CC514-0CE0-417C-BDA2-08AE40679076}" type="sibTrans" cxnId="{8CCA2558-1CA4-4A12-AE6C-6FA514C979E0}">
      <dgm:prSet custT="1"/>
      <dgm:spPr/>
      <dgm:t>
        <a:bodyPr/>
        <a:lstStyle/>
        <a:p>
          <a:endParaRPr lang="es-ES" sz="1800" b="1"/>
        </a:p>
      </dgm:t>
    </dgm:pt>
    <dgm:pt modelId="{21465F04-6AEA-4542-9471-8276ACF07395}">
      <dgm:prSet phldrT="[Texto]" custT="1"/>
      <dgm:spPr/>
      <dgm:t>
        <a:bodyPr/>
        <a:lstStyle/>
        <a:p>
          <a:r>
            <a:rPr lang="es-ES_tradnl" sz="1800" b="1" dirty="0"/>
            <a:t>Intereses del préstamo</a:t>
          </a:r>
          <a:endParaRPr lang="es-ES" sz="1800" b="1" dirty="0"/>
        </a:p>
      </dgm:t>
    </dgm:pt>
    <dgm:pt modelId="{0BEFF730-4279-44DE-A97C-4FBF92BCC9A1}" type="parTrans" cxnId="{508965B0-744A-4DEE-B895-30128B16508B}">
      <dgm:prSet/>
      <dgm:spPr/>
      <dgm:t>
        <a:bodyPr/>
        <a:lstStyle/>
        <a:p>
          <a:endParaRPr lang="es-ES" b="1"/>
        </a:p>
      </dgm:t>
    </dgm:pt>
    <dgm:pt modelId="{10BF07BB-6891-4782-B2A1-58FD2FAB5127}" type="sibTrans" cxnId="{508965B0-744A-4DEE-B895-30128B16508B}">
      <dgm:prSet custT="1"/>
      <dgm:spPr/>
      <dgm:t>
        <a:bodyPr/>
        <a:lstStyle/>
        <a:p>
          <a:endParaRPr lang="es-ES" sz="1800" b="1"/>
        </a:p>
      </dgm:t>
    </dgm:pt>
    <dgm:pt modelId="{D7452D24-53CA-4A55-B34E-6182C9CEDE90}">
      <dgm:prSet phldrT="[Texto]" custT="1"/>
      <dgm:spPr/>
      <dgm:t>
        <a:bodyPr/>
        <a:lstStyle/>
        <a:p>
          <a:r>
            <a:rPr lang="es-ES_tradnl" sz="1800" b="1" dirty="0"/>
            <a:t>Cuota mes =</a:t>
          </a:r>
        </a:p>
        <a:p>
          <a:r>
            <a:rPr lang="es-ES_tradnl" sz="1800" b="1" dirty="0"/>
            <a:t>Capital +</a:t>
          </a:r>
        </a:p>
        <a:p>
          <a:r>
            <a:rPr lang="es-ES_tradnl" sz="1800" b="1" dirty="0"/>
            <a:t>intereses</a:t>
          </a:r>
          <a:endParaRPr lang="es-ES" sz="1800" b="1" dirty="0"/>
        </a:p>
      </dgm:t>
    </dgm:pt>
    <dgm:pt modelId="{C63CD206-4447-4393-B7DA-A55EC19B4448}" type="parTrans" cxnId="{49EF7FF4-26BC-4EB0-A40D-AF1FDADA19B9}">
      <dgm:prSet/>
      <dgm:spPr/>
      <dgm:t>
        <a:bodyPr/>
        <a:lstStyle/>
        <a:p>
          <a:endParaRPr lang="es-ES" b="1"/>
        </a:p>
      </dgm:t>
    </dgm:pt>
    <dgm:pt modelId="{B5D114D5-DBA1-4186-990E-867A9AA1F8C9}" type="sibTrans" cxnId="{49EF7FF4-26BC-4EB0-A40D-AF1FDADA19B9}">
      <dgm:prSet custT="1"/>
      <dgm:spPr/>
      <dgm:t>
        <a:bodyPr/>
        <a:lstStyle/>
        <a:p>
          <a:endParaRPr lang="es-ES" sz="1800" b="1"/>
        </a:p>
      </dgm:t>
    </dgm:pt>
    <dgm:pt modelId="{B331643C-05CA-4475-9E2B-26D796088175}">
      <dgm:prSet phldrT="[Texto]" custT="1"/>
      <dgm:spPr/>
      <dgm:t>
        <a:bodyPr/>
        <a:lstStyle/>
        <a:p>
          <a:r>
            <a:rPr lang="es-ES_tradnl" sz="1800" b="1" dirty="0"/>
            <a:t>Comisión apertura y estudio</a:t>
          </a:r>
          <a:endParaRPr lang="es-ES" sz="1800" b="1" dirty="0"/>
        </a:p>
      </dgm:t>
    </dgm:pt>
    <dgm:pt modelId="{A6163187-2E56-4842-B01C-F674F46BCEE4}" type="parTrans" cxnId="{34FA6956-E611-418F-B9AE-BA98C1488C20}">
      <dgm:prSet/>
      <dgm:spPr/>
      <dgm:t>
        <a:bodyPr/>
        <a:lstStyle/>
        <a:p>
          <a:endParaRPr lang="es-ES" b="1"/>
        </a:p>
      </dgm:t>
    </dgm:pt>
    <dgm:pt modelId="{03655253-B7B2-4D5B-B3C5-D3884F77D537}" type="sibTrans" cxnId="{34FA6956-E611-418F-B9AE-BA98C1488C20}">
      <dgm:prSet custT="1"/>
      <dgm:spPr/>
      <dgm:t>
        <a:bodyPr/>
        <a:lstStyle/>
        <a:p>
          <a:endParaRPr lang="es-ES" sz="1800" b="1"/>
        </a:p>
      </dgm:t>
    </dgm:pt>
    <dgm:pt modelId="{EFB9FAF7-FF6B-4A45-9840-53CB622DF3A0}">
      <dgm:prSet phldrT="[Texto]" custT="1"/>
      <dgm:spPr/>
      <dgm:t>
        <a:bodyPr/>
        <a:lstStyle/>
        <a:p>
          <a:r>
            <a:rPr lang="es-ES_tradnl" sz="1800" b="1" dirty="0"/>
            <a:t>T.A.E.</a:t>
          </a:r>
        </a:p>
        <a:p>
          <a:r>
            <a:rPr lang="es-ES_tradnl" sz="1800" b="1" dirty="0"/>
            <a:t>(tipo interés real)</a:t>
          </a:r>
          <a:endParaRPr lang="es-ES" sz="1800" b="1" dirty="0"/>
        </a:p>
      </dgm:t>
    </dgm:pt>
    <dgm:pt modelId="{5B2B053E-8D18-49DF-A06E-118A3D3FD832}" type="parTrans" cxnId="{00695863-5952-4733-9BD2-E9A20223F468}">
      <dgm:prSet/>
      <dgm:spPr/>
      <dgm:t>
        <a:bodyPr/>
        <a:lstStyle/>
        <a:p>
          <a:endParaRPr lang="es-ES" b="1"/>
        </a:p>
      </dgm:t>
    </dgm:pt>
    <dgm:pt modelId="{E2B41605-0EE2-4FCC-9F8C-097400677135}" type="sibTrans" cxnId="{00695863-5952-4733-9BD2-E9A20223F468}">
      <dgm:prSet custT="1"/>
      <dgm:spPr/>
      <dgm:t>
        <a:bodyPr/>
        <a:lstStyle/>
        <a:p>
          <a:endParaRPr lang="es-ES" sz="1800" b="1"/>
        </a:p>
      </dgm:t>
    </dgm:pt>
    <dgm:pt modelId="{3F8120E3-D69F-4775-9917-B9045132F6A5}">
      <dgm:prSet phldrT="[Texto]" custT="1"/>
      <dgm:spPr/>
      <dgm:t>
        <a:bodyPr/>
        <a:lstStyle/>
        <a:p>
          <a:r>
            <a:rPr lang="es-ES_tradnl" sz="1800" b="1" dirty="0"/>
            <a:t>Comisión de cancelación o amortización anticipada</a:t>
          </a:r>
          <a:endParaRPr lang="es-ES" sz="1800" b="1" dirty="0"/>
        </a:p>
      </dgm:t>
    </dgm:pt>
    <dgm:pt modelId="{AD7C58B3-435F-4EAE-BA60-D107B67AE96F}" type="parTrans" cxnId="{D3CD6F58-34B9-4593-948C-3AAED8A8FECA}">
      <dgm:prSet/>
      <dgm:spPr/>
      <dgm:t>
        <a:bodyPr/>
        <a:lstStyle/>
        <a:p>
          <a:endParaRPr lang="es-ES" b="1"/>
        </a:p>
      </dgm:t>
    </dgm:pt>
    <dgm:pt modelId="{D451D564-2C31-46C6-BBFA-DC98F4E9CB35}" type="sibTrans" cxnId="{D3CD6F58-34B9-4593-948C-3AAED8A8FECA}">
      <dgm:prSet custT="1"/>
      <dgm:spPr/>
      <dgm:t>
        <a:bodyPr/>
        <a:lstStyle/>
        <a:p>
          <a:endParaRPr lang="es-ES" sz="1800" b="1"/>
        </a:p>
      </dgm:t>
    </dgm:pt>
    <dgm:pt modelId="{9DDA66CB-9D75-417F-BE3F-4BDCF285A510}">
      <dgm:prSet phldrT="[Texto]" custT="1"/>
      <dgm:spPr/>
      <dgm:t>
        <a:bodyPr/>
        <a:lstStyle/>
        <a:p>
          <a:r>
            <a:rPr lang="es-ES_tradnl" sz="1800" b="1" dirty="0"/>
            <a:t>Plazo de devolución</a:t>
          </a:r>
          <a:endParaRPr lang="es-ES" sz="1800" b="1" dirty="0"/>
        </a:p>
      </dgm:t>
    </dgm:pt>
    <dgm:pt modelId="{F557B48C-6593-4A34-8F8E-FCD3C19178EB}" type="parTrans" cxnId="{90F9C357-41E7-48C5-AFC7-D4047DDE63D0}">
      <dgm:prSet/>
      <dgm:spPr/>
      <dgm:t>
        <a:bodyPr/>
        <a:lstStyle/>
        <a:p>
          <a:endParaRPr lang="es-ES" b="1"/>
        </a:p>
      </dgm:t>
    </dgm:pt>
    <dgm:pt modelId="{46F22E2B-BC8E-4E97-A788-199FD927EE5B}" type="sibTrans" cxnId="{90F9C357-41E7-48C5-AFC7-D4047DDE63D0}">
      <dgm:prSet custT="1"/>
      <dgm:spPr/>
      <dgm:t>
        <a:bodyPr/>
        <a:lstStyle/>
        <a:p>
          <a:endParaRPr lang="es-ES" sz="1800" b="1"/>
        </a:p>
      </dgm:t>
    </dgm:pt>
    <dgm:pt modelId="{C6E449C5-CF9D-4D9A-A29F-3083509542B6}">
      <dgm:prSet phldrT="[Texto]" custT="1"/>
      <dgm:spPr/>
      <dgm:t>
        <a:bodyPr/>
        <a:lstStyle/>
        <a:p>
          <a:r>
            <a:rPr lang="es-ES_tradnl" sz="1800" b="1" dirty="0"/>
            <a:t>Avalista</a:t>
          </a:r>
          <a:endParaRPr lang="es-ES" sz="1800" b="1" dirty="0"/>
        </a:p>
      </dgm:t>
    </dgm:pt>
    <dgm:pt modelId="{31B63E96-52DE-4A53-8126-D0E2D0CAEA22}" type="parTrans" cxnId="{7621EF77-1E99-46BC-ACC9-048F87BD5511}">
      <dgm:prSet/>
      <dgm:spPr/>
      <dgm:t>
        <a:bodyPr/>
        <a:lstStyle/>
        <a:p>
          <a:endParaRPr lang="es-ES" b="1"/>
        </a:p>
      </dgm:t>
    </dgm:pt>
    <dgm:pt modelId="{94570FB7-98E7-4B92-B90D-17E77DEF9FBE}" type="sibTrans" cxnId="{7621EF77-1E99-46BC-ACC9-048F87BD5511}">
      <dgm:prSet custT="1"/>
      <dgm:spPr/>
      <dgm:t>
        <a:bodyPr/>
        <a:lstStyle/>
        <a:p>
          <a:endParaRPr lang="es-ES" sz="1800" b="1"/>
        </a:p>
      </dgm:t>
    </dgm:pt>
    <dgm:pt modelId="{8B3A0971-F206-439F-8D4E-FAB08F211B78}">
      <dgm:prSet phldrT="[Texto]" custT="1"/>
      <dgm:spPr/>
      <dgm:t>
        <a:bodyPr/>
        <a:lstStyle/>
        <a:p>
          <a:r>
            <a:rPr lang="es-ES_tradnl" sz="1800" b="1" dirty="0"/>
            <a:t>Seguros de vida</a:t>
          </a:r>
          <a:endParaRPr lang="es-ES" sz="1800" b="1" dirty="0"/>
        </a:p>
      </dgm:t>
    </dgm:pt>
    <dgm:pt modelId="{0B72600F-CB70-40C8-8BFC-96C93F6495C4}" type="parTrans" cxnId="{002300E7-7F1E-4C99-90D7-272C236B0B43}">
      <dgm:prSet/>
      <dgm:spPr/>
      <dgm:t>
        <a:bodyPr/>
        <a:lstStyle/>
        <a:p>
          <a:endParaRPr lang="es-ES" b="1"/>
        </a:p>
      </dgm:t>
    </dgm:pt>
    <dgm:pt modelId="{12EA0B31-A4C4-4E1F-AAE8-13695B316FF5}" type="sibTrans" cxnId="{002300E7-7F1E-4C99-90D7-272C236B0B43}">
      <dgm:prSet custT="1"/>
      <dgm:spPr/>
      <dgm:t>
        <a:bodyPr/>
        <a:lstStyle/>
        <a:p>
          <a:endParaRPr lang="es-ES" sz="1800" b="1"/>
        </a:p>
      </dgm:t>
    </dgm:pt>
    <dgm:pt modelId="{EB59693E-CFAC-4B62-BC2C-CF71E1B11D83}" type="pres">
      <dgm:prSet presAssocID="{2E65D6B0-627F-473B-B3B3-A14742FC19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E12D21E-FF2C-4471-8328-05304A41D821}" type="pres">
      <dgm:prSet presAssocID="{7E79F331-CACE-49EF-B907-469A0376F84C}" presName="node" presStyleLbl="node1" presStyleIdx="0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04826C-18D8-4451-AA32-4D7AA5A64A8B}" type="pres">
      <dgm:prSet presAssocID="{91AC3000-2329-44CF-911B-5DD1261CCBA7}" presName="sibTrans" presStyleCnt="0"/>
      <dgm:spPr/>
    </dgm:pt>
    <dgm:pt modelId="{1A2CD225-D542-4D7E-A5D4-0B9876C1B97E}" type="pres">
      <dgm:prSet presAssocID="{32E3B8DA-40E3-47A8-A17F-0237C1273318}" presName="node" presStyleLbl="node1" presStyleIdx="1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DE4BAA-589B-41BA-8BDB-297518DD41F4}" type="pres">
      <dgm:prSet presAssocID="{6D0CC514-0CE0-417C-BDA2-08AE40679076}" presName="sibTrans" presStyleCnt="0"/>
      <dgm:spPr/>
    </dgm:pt>
    <dgm:pt modelId="{7B580FDA-0186-4E9C-B5F7-30AEC24EBC67}" type="pres">
      <dgm:prSet presAssocID="{21465F04-6AEA-4542-9471-8276ACF07395}" presName="node" presStyleLbl="node1" presStyleIdx="2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1C245E-E24A-4F35-BF72-8C81EFC11D5C}" type="pres">
      <dgm:prSet presAssocID="{10BF07BB-6891-4782-B2A1-58FD2FAB5127}" presName="sibTrans" presStyleCnt="0"/>
      <dgm:spPr/>
    </dgm:pt>
    <dgm:pt modelId="{BA1C7FB8-50E8-40C8-8425-FE2F91D90916}" type="pres">
      <dgm:prSet presAssocID="{D7452D24-53CA-4A55-B34E-6182C9CEDE90}" presName="node" presStyleLbl="node1" presStyleIdx="3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D2A0CF-2F6D-49A1-8AE4-BE1EAC92B291}" type="pres">
      <dgm:prSet presAssocID="{B5D114D5-DBA1-4186-990E-867A9AA1F8C9}" presName="sibTrans" presStyleCnt="0"/>
      <dgm:spPr/>
    </dgm:pt>
    <dgm:pt modelId="{E195CFBA-1F96-497D-BE98-8955968F38AA}" type="pres">
      <dgm:prSet presAssocID="{B331643C-05CA-4475-9E2B-26D796088175}" presName="node" presStyleLbl="node1" presStyleIdx="4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D384B-533A-4FF0-AF79-AFB54C2E888F}" type="pres">
      <dgm:prSet presAssocID="{03655253-B7B2-4D5B-B3C5-D3884F77D537}" presName="sibTrans" presStyleCnt="0"/>
      <dgm:spPr/>
    </dgm:pt>
    <dgm:pt modelId="{BD8BF876-7A78-4C41-8EA5-81FF3851F0A6}" type="pres">
      <dgm:prSet presAssocID="{EFB9FAF7-FF6B-4A45-9840-53CB622DF3A0}" presName="node" presStyleLbl="node1" presStyleIdx="5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7EC504-FF51-435D-BF0F-E95A04B43586}" type="pres">
      <dgm:prSet presAssocID="{E2B41605-0EE2-4FCC-9F8C-097400677135}" presName="sibTrans" presStyleCnt="0"/>
      <dgm:spPr/>
    </dgm:pt>
    <dgm:pt modelId="{D9A1919D-A503-4352-A023-C84F351FD38D}" type="pres">
      <dgm:prSet presAssocID="{3F8120E3-D69F-4775-9917-B9045132F6A5}" presName="node" presStyleLbl="node1" presStyleIdx="6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6BAF87-434E-4653-A376-E63D2B422D2A}" type="pres">
      <dgm:prSet presAssocID="{D451D564-2C31-46C6-BBFA-DC98F4E9CB35}" presName="sibTrans" presStyleCnt="0"/>
      <dgm:spPr/>
    </dgm:pt>
    <dgm:pt modelId="{22E098D1-C608-4D15-B695-0496E8A1FCD6}" type="pres">
      <dgm:prSet presAssocID="{9DDA66CB-9D75-417F-BE3F-4BDCF285A510}" presName="node" presStyleLbl="node1" presStyleIdx="7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E3B668-B16B-45DA-B89B-CB5C5BFE43AD}" type="pres">
      <dgm:prSet presAssocID="{46F22E2B-BC8E-4E97-A788-199FD927EE5B}" presName="sibTrans" presStyleCnt="0"/>
      <dgm:spPr/>
    </dgm:pt>
    <dgm:pt modelId="{C7C200E3-A4CC-4DC5-A128-AC4D45552AD6}" type="pres">
      <dgm:prSet presAssocID="{C6E449C5-CF9D-4D9A-A29F-3083509542B6}" presName="node" presStyleLbl="node1" presStyleIdx="8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8D706A-5431-4BC4-B85A-10F98E58EE82}" type="pres">
      <dgm:prSet presAssocID="{94570FB7-98E7-4B92-B90D-17E77DEF9FBE}" presName="sibTrans" presStyleCnt="0"/>
      <dgm:spPr/>
    </dgm:pt>
    <dgm:pt modelId="{B1EF2C00-3CCD-4C7D-908A-F9BF015EF505}" type="pres">
      <dgm:prSet presAssocID="{8B3A0971-F206-439F-8D4E-FAB08F211B78}" presName="node" presStyleLbl="node1" presStyleIdx="9" presStyleCnt="10" custScaleY="1182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2300E7-7F1E-4C99-90D7-272C236B0B43}" srcId="{2E65D6B0-627F-473B-B3B3-A14742FC191E}" destId="{8B3A0971-F206-439F-8D4E-FAB08F211B78}" srcOrd="9" destOrd="0" parTransId="{0B72600F-CB70-40C8-8BFC-96C93F6495C4}" sibTransId="{12EA0B31-A4C4-4E1F-AAE8-13695B316FF5}"/>
    <dgm:cxn modelId="{90F9C357-41E7-48C5-AFC7-D4047DDE63D0}" srcId="{2E65D6B0-627F-473B-B3B3-A14742FC191E}" destId="{9DDA66CB-9D75-417F-BE3F-4BDCF285A510}" srcOrd="7" destOrd="0" parTransId="{F557B48C-6593-4A34-8F8E-FCD3C19178EB}" sibTransId="{46F22E2B-BC8E-4E97-A788-199FD927EE5B}"/>
    <dgm:cxn modelId="{D4BBFFD6-AB7B-406E-9D0F-91D732BFE37E}" type="presOf" srcId="{7E79F331-CACE-49EF-B907-469A0376F84C}" destId="{2E12D21E-FF2C-4471-8328-05304A41D821}" srcOrd="0" destOrd="0" presId="urn:microsoft.com/office/officeart/2005/8/layout/default#1"/>
    <dgm:cxn modelId="{508965B0-744A-4DEE-B895-30128B16508B}" srcId="{2E65D6B0-627F-473B-B3B3-A14742FC191E}" destId="{21465F04-6AEA-4542-9471-8276ACF07395}" srcOrd="2" destOrd="0" parTransId="{0BEFF730-4279-44DE-A97C-4FBF92BCC9A1}" sibTransId="{10BF07BB-6891-4782-B2A1-58FD2FAB5127}"/>
    <dgm:cxn modelId="{49EF7FF4-26BC-4EB0-A40D-AF1FDADA19B9}" srcId="{2E65D6B0-627F-473B-B3B3-A14742FC191E}" destId="{D7452D24-53CA-4A55-B34E-6182C9CEDE90}" srcOrd="3" destOrd="0" parTransId="{C63CD206-4447-4393-B7DA-A55EC19B4448}" sibTransId="{B5D114D5-DBA1-4186-990E-867A9AA1F8C9}"/>
    <dgm:cxn modelId="{60BA2720-D41C-4723-8452-39B078D2745F}" type="presOf" srcId="{32E3B8DA-40E3-47A8-A17F-0237C1273318}" destId="{1A2CD225-D542-4D7E-A5D4-0B9876C1B97E}" srcOrd="0" destOrd="0" presId="urn:microsoft.com/office/officeart/2005/8/layout/default#1"/>
    <dgm:cxn modelId="{1E8C5F2D-9CBA-4948-B5C9-67796A095D17}" type="presOf" srcId="{D7452D24-53CA-4A55-B34E-6182C9CEDE90}" destId="{BA1C7FB8-50E8-40C8-8425-FE2F91D90916}" srcOrd="0" destOrd="0" presId="urn:microsoft.com/office/officeart/2005/8/layout/default#1"/>
    <dgm:cxn modelId="{9D8C2545-8A5D-4C23-A2A9-69AD4F7664E6}" type="presOf" srcId="{B331643C-05CA-4475-9E2B-26D796088175}" destId="{E195CFBA-1F96-497D-BE98-8955968F38AA}" srcOrd="0" destOrd="0" presId="urn:microsoft.com/office/officeart/2005/8/layout/default#1"/>
    <dgm:cxn modelId="{0FBC01C5-9B24-412F-8624-F30923388E9A}" srcId="{2E65D6B0-627F-473B-B3B3-A14742FC191E}" destId="{7E79F331-CACE-49EF-B907-469A0376F84C}" srcOrd="0" destOrd="0" parTransId="{FDE02B73-40FD-4B39-B63C-DF3ECAA6BCCF}" sibTransId="{91AC3000-2329-44CF-911B-5DD1261CCBA7}"/>
    <dgm:cxn modelId="{8CCA2558-1CA4-4A12-AE6C-6FA514C979E0}" srcId="{2E65D6B0-627F-473B-B3B3-A14742FC191E}" destId="{32E3B8DA-40E3-47A8-A17F-0237C1273318}" srcOrd="1" destOrd="0" parTransId="{1D03102F-6D71-4B20-B789-7CC5BE3E9146}" sibTransId="{6D0CC514-0CE0-417C-BDA2-08AE40679076}"/>
    <dgm:cxn modelId="{4B63A3CD-D01B-4C03-AB9F-9CD709A6E1FE}" type="presOf" srcId="{2E65D6B0-627F-473B-B3B3-A14742FC191E}" destId="{EB59693E-CFAC-4B62-BC2C-CF71E1B11D83}" srcOrd="0" destOrd="0" presId="urn:microsoft.com/office/officeart/2005/8/layout/default#1"/>
    <dgm:cxn modelId="{D3CD6F58-34B9-4593-948C-3AAED8A8FECA}" srcId="{2E65D6B0-627F-473B-B3B3-A14742FC191E}" destId="{3F8120E3-D69F-4775-9917-B9045132F6A5}" srcOrd="6" destOrd="0" parTransId="{AD7C58B3-435F-4EAE-BA60-D107B67AE96F}" sibTransId="{D451D564-2C31-46C6-BBFA-DC98F4E9CB35}"/>
    <dgm:cxn modelId="{251EA384-CF84-4EB6-A5A4-AF8B3BD1C918}" type="presOf" srcId="{21465F04-6AEA-4542-9471-8276ACF07395}" destId="{7B580FDA-0186-4E9C-B5F7-30AEC24EBC67}" srcOrd="0" destOrd="0" presId="urn:microsoft.com/office/officeart/2005/8/layout/default#1"/>
    <dgm:cxn modelId="{5B8FEBF9-3FB6-41E6-BAED-5D5A66F08EDF}" type="presOf" srcId="{EFB9FAF7-FF6B-4A45-9840-53CB622DF3A0}" destId="{BD8BF876-7A78-4C41-8EA5-81FF3851F0A6}" srcOrd="0" destOrd="0" presId="urn:microsoft.com/office/officeart/2005/8/layout/default#1"/>
    <dgm:cxn modelId="{7621EF77-1E99-46BC-ACC9-048F87BD5511}" srcId="{2E65D6B0-627F-473B-B3B3-A14742FC191E}" destId="{C6E449C5-CF9D-4D9A-A29F-3083509542B6}" srcOrd="8" destOrd="0" parTransId="{31B63E96-52DE-4A53-8126-D0E2D0CAEA22}" sibTransId="{94570FB7-98E7-4B92-B90D-17E77DEF9FBE}"/>
    <dgm:cxn modelId="{34FA6956-E611-418F-B9AE-BA98C1488C20}" srcId="{2E65D6B0-627F-473B-B3B3-A14742FC191E}" destId="{B331643C-05CA-4475-9E2B-26D796088175}" srcOrd="4" destOrd="0" parTransId="{A6163187-2E56-4842-B01C-F674F46BCEE4}" sibTransId="{03655253-B7B2-4D5B-B3C5-D3884F77D537}"/>
    <dgm:cxn modelId="{E345B572-1E12-4371-9F94-3DA78F81879F}" type="presOf" srcId="{9DDA66CB-9D75-417F-BE3F-4BDCF285A510}" destId="{22E098D1-C608-4D15-B695-0496E8A1FCD6}" srcOrd="0" destOrd="0" presId="urn:microsoft.com/office/officeart/2005/8/layout/default#1"/>
    <dgm:cxn modelId="{EA21B6E7-CC3E-448B-A4A0-EE44DA1E7A93}" type="presOf" srcId="{3F8120E3-D69F-4775-9917-B9045132F6A5}" destId="{D9A1919D-A503-4352-A023-C84F351FD38D}" srcOrd="0" destOrd="0" presId="urn:microsoft.com/office/officeart/2005/8/layout/default#1"/>
    <dgm:cxn modelId="{A2ABD9BF-E4C1-4EAD-99D0-7A28C88AE938}" type="presOf" srcId="{C6E449C5-CF9D-4D9A-A29F-3083509542B6}" destId="{C7C200E3-A4CC-4DC5-A128-AC4D45552AD6}" srcOrd="0" destOrd="0" presId="urn:microsoft.com/office/officeart/2005/8/layout/default#1"/>
    <dgm:cxn modelId="{8C69FFF8-A76F-4449-8112-811F4BB0FA60}" type="presOf" srcId="{8B3A0971-F206-439F-8D4E-FAB08F211B78}" destId="{B1EF2C00-3CCD-4C7D-908A-F9BF015EF505}" srcOrd="0" destOrd="0" presId="urn:microsoft.com/office/officeart/2005/8/layout/default#1"/>
    <dgm:cxn modelId="{00695863-5952-4733-9BD2-E9A20223F468}" srcId="{2E65D6B0-627F-473B-B3B3-A14742FC191E}" destId="{EFB9FAF7-FF6B-4A45-9840-53CB622DF3A0}" srcOrd="5" destOrd="0" parTransId="{5B2B053E-8D18-49DF-A06E-118A3D3FD832}" sibTransId="{E2B41605-0EE2-4FCC-9F8C-097400677135}"/>
    <dgm:cxn modelId="{22D25740-9F45-4889-BCBD-97C42330D5D4}" type="presParOf" srcId="{EB59693E-CFAC-4B62-BC2C-CF71E1B11D83}" destId="{2E12D21E-FF2C-4471-8328-05304A41D821}" srcOrd="0" destOrd="0" presId="urn:microsoft.com/office/officeart/2005/8/layout/default#1"/>
    <dgm:cxn modelId="{33D03B54-31E1-4A24-B7D6-BD63C580BB3E}" type="presParOf" srcId="{EB59693E-CFAC-4B62-BC2C-CF71E1B11D83}" destId="{9E04826C-18D8-4451-AA32-4D7AA5A64A8B}" srcOrd="1" destOrd="0" presId="urn:microsoft.com/office/officeart/2005/8/layout/default#1"/>
    <dgm:cxn modelId="{DA2F07D0-F043-4BA6-8070-559C4F926F55}" type="presParOf" srcId="{EB59693E-CFAC-4B62-BC2C-CF71E1B11D83}" destId="{1A2CD225-D542-4D7E-A5D4-0B9876C1B97E}" srcOrd="2" destOrd="0" presId="urn:microsoft.com/office/officeart/2005/8/layout/default#1"/>
    <dgm:cxn modelId="{AC705D32-A45A-4B8A-AE92-20A4E430B873}" type="presParOf" srcId="{EB59693E-CFAC-4B62-BC2C-CF71E1B11D83}" destId="{CFDE4BAA-589B-41BA-8BDB-297518DD41F4}" srcOrd="3" destOrd="0" presId="urn:microsoft.com/office/officeart/2005/8/layout/default#1"/>
    <dgm:cxn modelId="{0F963B0E-D5E7-4E67-A127-4AC3AFF2EA85}" type="presParOf" srcId="{EB59693E-CFAC-4B62-BC2C-CF71E1B11D83}" destId="{7B580FDA-0186-4E9C-B5F7-30AEC24EBC67}" srcOrd="4" destOrd="0" presId="urn:microsoft.com/office/officeart/2005/8/layout/default#1"/>
    <dgm:cxn modelId="{ED7DFFBC-3276-4D89-A946-09F738C3B2EE}" type="presParOf" srcId="{EB59693E-CFAC-4B62-BC2C-CF71E1B11D83}" destId="{D41C245E-E24A-4F35-BF72-8C81EFC11D5C}" srcOrd="5" destOrd="0" presId="urn:microsoft.com/office/officeart/2005/8/layout/default#1"/>
    <dgm:cxn modelId="{3A295BCE-5051-4765-9C44-372DBE00413E}" type="presParOf" srcId="{EB59693E-CFAC-4B62-BC2C-CF71E1B11D83}" destId="{BA1C7FB8-50E8-40C8-8425-FE2F91D90916}" srcOrd="6" destOrd="0" presId="urn:microsoft.com/office/officeart/2005/8/layout/default#1"/>
    <dgm:cxn modelId="{76C1B270-F036-4F37-99BB-F526CD3D1891}" type="presParOf" srcId="{EB59693E-CFAC-4B62-BC2C-CF71E1B11D83}" destId="{66D2A0CF-2F6D-49A1-8AE4-BE1EAC92B291}" srcOrd="7" destOrd="0" presId="urn:microsoft.com/office/officeart/2005/8/layout/default#1"/>
    <dgm:cxn modelId="{BBAADD21-40DB-437C-A106-6D14FF863B8A}" type="presParOf" srcId="{EB59693E-CFAC-4B62-BC2C-CF71E1B11D83}" destId="{E195CFBA-1F96-497D-BE98-8955968F38AA}" srcOrd="8" destOrd="0" presId="urn:microsoft.com/office/officeart/2005/8/layout/default#1"/>
    <dgm:cxn modelId="{F0332BDC-EFB7-46F9-8BB6-4E305EE1B155}" type="presParOf" srcId="{EB59693E-CFAC-4B62-BC2C-CF71E1B11D83}" destId="{653D384B-533A-4FF0-AF79-AFB54C2E888F}" srcOrd="9" destOrd="0" presId="urn:microsoft.com/office/officeart/2005/8/layout/default#1"/>
    <dgm:cxn modelId="{C810890E-47B7-498B-AFEF-E10F0D89EA68}" type="presParOf" srcId="{EB59693E-CFAC-4B62-BC2C-CF71E1B11D83}" destId="{BD8BF876-7A78-4C41-8EA5-81FF3851F0A6}" srcOrd="10" destOrd="0" presId="urn:microsoft.com/office/officeart/2005/8/layout/default#1"/>
    <dgm:cxn modelId="{2D76DB56-2921-498C-B470-D44B671C7C02}" type="presParOf" srcId="{EB59693E-CFAC-4B62-BC2C-CF71E1B11D83}" destId="{7A7EC504-FF51-435D-BF0F-E95A04B43586}" srcOrd="11" destOrd="0" presId="urn:microsoft.com/office/officeart/2005/8/layout/default#1"/>
    <dgm:cxn modelId="{A0A73152-B8B4-41F3-A07B-E589442CC323}" type="presParOf" srcId="{EB59693E-CFAC-4B62-BC2C-CF71E1B11D83}" destId="{D9A1919D-A503-4352-A023-C84F351FD38D}" srcOrd="12" destOrd="0" presId="urn:microsoft.com/office/officeart/2005/8/layout/default#1"/>
    <dgm:cxn modelId="{E3C19C2A-5EAC-485E-86CC-4AE5B856FCA4}" type="presParOf" srcId="{EB59693E-CFAC-4B62-BC2C-CF71E1B11D83}" destId="{A56BAF87-434E-4653-A376-E63D2B422D2A}" srcOrd="13" destOrd="0" presId="urn:microsoft.com/office/officeart/2005/8/layout/default#1"/>
    <dgm:cxn modelId="{F255D97A-3F47-4498-A946-D304368C0817}" type="presParOf" srcId="{EB59693E-CFAC-4B62-BC2C-CF71E1B11D83}" destId="{22E098D1-C608-4D15-B695-0496E8A1FCD6}" srcOrd="14" destOrd="0" presId="urn:microsoft.com/office/officeart/2005/8/layout/default#1"/>
    <dgm:cxn modelId="{4016E107-F017-4C1E-B89C-50A8A0A3EAFA}" type="presParOf" srcId="{EB59693E-CFAC-4B62-BC2C-CF71E1B11D83}" destId="{F3E3B668-B16B-45DA-B89B-CB5C5BFE43AD}" srcOrd="15" destOrd="0" presId="urn:microsoft.com/office/officeart/2005/8/layout/default#1"/>
    <dgm:cxn modelId="{BB2B1A4E-CA13-465D-85EF-2C89C4A4D041}" type="presParOf" srcId="{EB59693E-CFAC-4B62-BC2C-CF71E1B11D83}" destId="{C7C200E3-A4CC-4DC5-A128-AC4D45552AD6}" srcOrd="16" destOrd="0" presId="urn:microsoft.com/office/officeart/2005/8/layout/default#1"/>
    <dgm:cxn modelId="{1E0E02E1-90FE-4836-9645-6DA4F2890F0F}" type="presParOf" srcId="{EB59693E-CFAC-4B62-BC2C-CF71E1B11D83}" destId="{868D706A-5431-4BC4-B85A-10F98E58EE82}" srcOrd="17" destOrd="0" presId="urn:microsoft.com/office/officeart/2005/8/layout/default#1"/>
    <dgm:cxn modelId="{40CB5A9F-CF3F-4962-9B18-6986D5BF81F9}" type="presParOf" srcId="{EB59693E-CFAC-4B62-BC2C-CF71E1B11D83}" destId="{B1EF2C00-3CCD-4C7D-908A-F9BF015EF505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81779-38E4-4312-9D06-68CAAF53D1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080FFD-A82C-43DF-99CD-3FD0D3D47B00}">
      <dgm:prSet phldrT="[Texto]" custT="1"/>
      <dgm:spPr/>
      <dgm:t>
        <a:bodyPr/>
        <a:lstStyle/>
        <a:p>
          <a:r>
            <a:rPr lang="es-ES_tradnl" sz="1800" b="1" dirty="0"/>
            <a:t>Leasing</a:t>
          </a:r>
          <a:endParaRPr lang="es-ES" sz="1800" b="1" dirty="0"/>
        </a:p>
      </dgm:t>
    </dgm:pt>
    <dgm:pt modelId="{2515D4C7-81C8-4598-AB5C-010CDD99B8F7}" type="parTrans" cxnId="{225D94BC-6612-461C-B950-D98089D8791A}">
      <dgm:prSet/>
      <dgm:spPr/>
      <dgm:t>
        <a:bodyPr/>
        <a:lstStyle/>
        <a:p>
          <a:endParaRPr lang="es-ES" sz="1800"/>
        </a:p>
      </dgm:t>
    </dgm:pt>
    <dgm:pt modelId="{DEC4204F-A37F-4EC4-8615-55933111AA05}" type="sibTrans" cxnId="{225D94BC-6612-461C-B950-D98089D8791A}">
      <dgm:prSet custT="1"/>
      <dgm:spPr/>
      <dgm:t>
        <a:bodyPr/>
        <a:lstStyle/>
        <a:p>
          <a:endParaRPr lang="es-ES" sz="1800" dirty="0"/>
        </a:p>
      </dgm:t>
    </dgm:pt>
    <dgm:pt modelId="{9FC816E7-2D2B-4391-B761-9891BF26A417}">
      <dgm:prSet phldrT="[Texto]" custT="1"/>
      <dgm:spPr/>
      <dgm:t>
        <a:bodyPr/>
        <a:lstStyle/>
        <a:p>
          <a:pPr algn="l"/>
          <a:r>
            <a:rPr lang="es-ES_tradnl" sz="1800" dirty="0"/>
            <a:t>- Contrato de alquiler de un activo con opción a compra</a:t>
          </a:r>
        </a:p>
        <a:p>
          <a:pPr algn="l"/>
          <a:r>
            <a:rPr lang="es-ES_tradnl" sz="1800" dirty="0"/>
            <a:t>- 3 opciones (devolverlo, comprarlo o renovar contrato)</a:t>
          </a:r>
        </a:p>
        <a:p>
          <a:pPr algn="l"/>
          <a:r>
            <a:rPr lang="es-ES_tradnl" sz="1800" dirty="0"/>
            <a:t>- No cubre mantenimiento, reparaciones o seguros</a:t>
          </a:r>
        </a:p>
      </dgm:t>
    </dgm:pt>
    <dgm:pt modelId="{E4A294A8-01B7-40FB-83A8-14C33384511C}" type="parTrans" cxnId="{C2917D35-2285-47AB-B42B-94F712A6D539}">
      <dgm:prSet/>
      <dgm:spPr/>
      <dgm:t>
        <a:bodyPr/>
        <a:lstStyle/>
        <a:p>
          <a:endParaRPr lang="es-ES" sz="1800"/>
        </a:p>
      </dgm:t>
    </dgm:pt>
    <dgm:pt modelId="{02FE7E2D-5477-44F6-9041-4C7535098FB9}" type="sibTrans" cxnId="{C2917D35-2285-47AB-B42B-94F712A6D539}">
      <dgm:prSet/>
      <dgm:spPr/>
      <dgm:t>
        <a:bodyPr/>
        <a:lstStyle/>
        <a:p>
          <a:endParaRPr lang="es-ES" sz="1800"/>
        </a:p>
      </dgm:t>
    </dgm:pt>
    <dgm:pt modelId="{8963C1F2-AD5C-4113-BFCE-95190B1B1E94}" type="pres">
      <dgm:prSet presAssocID="{67881779-38E4-4312-9D06-68CAAF53D155}" presName="Name0" presStyleCnt="0">
        <dgm:presLayoutVars>
          <dgm:dir/>
          <dgm:resizeHandles val="exact"/>
        </dgm:presLayoutVars>
      </dgm:prSet>
      <dgm:spPr/>
    </dgm:pt>
    <dgm:pt modelId="{BE88E84F-2245-4FFC-B811-0E7B1C644C44}" type="pres">
      <dgm:prSet presAssocID="{47080FFD-A82C-43DF-99CD-3FD0D3D47B00}" presName="node" presStyleLbl="node1" presStyleIdx="0" presStyleCnt="2" custScaleX="31197" custScaleY="19434" custLinFactNeighborX="12431" custLinFactNeighborY="-14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6F87F7-C0A3-471D-9982-D39201E45A99}" type="pres">
      <dgm:prSet presAssocID="{DEC4204F-A37F-4EC4-8615-55933111AA05}" presName="sibTrans" presStyleLbl="sibTrans2D1" presStyleIdx="0" presStyleCnt="1" custScaleY="55407"/>
      <dgm:spPr/>
      <dgm:t>
        <a:bodyPr/>
        <a:lstStyle/>
        <a:p>
          <a:endParaRPr lang="es-ES"/>
        </a:p>
      </dgm:t>
    </dgm:pt>
    <dgm:pt modelId="{0F74DF56-1316-4741-8F63-71A21E34711A}" type="pres">
      <dgm:prSet presAssocID="{DEC4204F-A37F-4EC4-8615-55933111AA05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BF2040CD-8782-4FBD-A54A-F2D2D0B1750C}" type="pres">
      <dgm:prSet presAssocID="{9FC816E7-2D2B-4391-B761-9891BF26A417}" presName="node" presStyleLbl="node1" presStyleIdx="1" presStyleCnt="2" custScaleX="128963" custScaleY="5457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52A480C-4220-4002-87AD-841A851F1924}" type="presOf" srcId="{9FC816E7-2D2B-4391-B761-9891BF26A417}" destId="{BF2040CD-8782-4FBD-A54A-F2D2D0B1750C}" srcOrd="0" destOrd="0" presId="urn:microsoft.com/office/officeart/2005/8/layout/process1"/>
    <dgm:cxn modelId="{C2917D35-2285-47AB-B42B-94F712A6D539}" srcId="{67881779-38E4-4312-9D06-68CAAF53D155}" destId="{9FC816E7-2D2B-4391-B761-9891BF26A417}" srcOrd="1" destOrd="0" parTransId="{E4A294A8-01B7-40FB-83A8-14C33384511C}" sibTransId="{02FE7E2D-5477-44F6-9041-4C7535098FB9}"/>
    <dgm:cxn modelId="{9B48D9FB-122E-4723-9BD2-5120E8DE6B81}" type="presOf" srcId="{47080FFD-A82C-43DF-99CD-3FD0D3D47B00}" destId="{BE88E84F-2245-4FFC-B811-0E7B1C644C44}" srcOrd="0" destOrd="0" presId="urn:microsoft.com/office/officeart/2005/8/layout/process1"/>
    <dgm:cxn modelId="{1575F38F-543C-4515-B9D7-A1E93FD1DB1B}" type="presOf" srcId="{67881779-38E4-4312-9D06-68CAAF53D155}" destId="{8963C1F2-AD5C-4113-BFCE-95190B1B1E94}" srcOrd="0" destOrd="0" presId="urn:microsoft.com/office/officeart/2005/8/layout/process1"/>
    <dgm:cxn modelId="{FB74D1EB-723C-4EA6-A7C5-5E319D25DA22}" type="presOf" srcId="{DEC4204F-A37F-4EC4-8615-55933111AA05}" destId="{0F74DF56-1316-4741-8F63-71A21E34711A}" srcOrd="1" destOrd="0" presId="urn:microsoft.com/office/officeart/2005/8/layout/process1"/>
    <dgm:cxn modelId="{225D94BC-6612-461C-B950-D98089D8791A}" srcId="{67881779-38E4-4312-9D06-68CAAF53D155}" destId="{47080FFD-A82C-43DF-99CD-3FD0D3D47B00}" srcOrd="0" destOrd="0" parTransId="{2515D4C7-81C8-4598-AB5C-010CDD99B8F7}" sibTransId="{DEC4204F-A37F-4EC4-8615-55933111AA05}"/>
    <dgm:cxn modelId="{5F140966-5983-40D1-AD73-2B095AE9C085}" type="presOf" srcId="{DEC4204F-A37F-4EC4-8615-55933111AA05}" destId="{046F87F7-C0A3-471D-9982-D39201E45A99}" srcOrd="0" destOrd="0" presId="urn:microsoft.com/office/officeart/2005/8/layout/process1"/>
    <dgm:cxn modelId="{5982A57C-F787-4A1A-993C-B1041EA3A12F}" type="presParOf" srcId="{8963C1F2-AD5C-4113-BFCE-95190B1B1E94}" destId="{BE88E84F-2245-4FFC-B811-0E7B1C644C44}" srcOrd="0" destOrd="0" presId="urn:microsoft.com/office/officeart/2005/8/layout/process1"/>
    <dgm:cxn modelId="{57F6C0BF-9E24-46B8-BFE2-F5506351CC07}" type="presParOf" srcId="{8963C1F2-AD5C-4113-BFCE-95190B1B1E94}" destId="{046F87F7-C0A3-471D-9982-D39201E45A99}" srcOrd="1" destOrd="0" presId="urn:microsoft.com/office/officeart/2005/8/layout/process1"/>
    <dgm:cxn modelId="{A82B7E66-66A6-4863-9698-B4E081D87314}" type="presParOf" srcId="{046F87F7-C0A3-471D-9982-D39201E45A99}" destId="{0F74DF56-1316-4741-8F63-71A21E34711A}" srcOrd="0" destOrd="0" presId="urn:microsoft.com/office/officeart/2005/8/layout/process1"/>
    <dgm:cxn modelId="{57B90C9B-DF86-45AE-B413-67AA797133C3}" type="presParOf" srcId="{8963C1F2-AD5C-4113-BFCE-95190B1B1E94}" destId="{BF2040CD-8782-4FBD-A54A-F2D2D0B1750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81779-38E4-4312-9D06-68CAAF53D1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080FFD-A82C-43DF-99CD-3FD0D3D47B00}">
      <dgm:prSet phldrT="[Texto]" custT="1"/>
      <dgm:spPr/>
      <dgm:t>
        <a:bodyPr/>
        <a:lstStyle/>
        <a:p>
          <a:r>
            <a:rPr lang="es-ES_tradnl" sz="1800" b="1" dirty="0"/>
            <a:t>Renting</a:t>
          </a:r>
          <a:endParaRPr lang="es-ES" sz="1800" b="1" dirty="0"/>
        </a:p>
      </dgm:t>
    </dgm:pt>
    <dgm:pt modelId="{2515D4C7-81C8-4598-AB5C-010CDD99B8F7}" type="parTrans" cxnId="{225D94BC-6612-461C-B950-D98089D8791A}">
      <dgm:prSet/>
      <dgm:spPr/>
      <dgm:t>
        <a:bodyPr/>
        <a:lstStyle/>
        <a:p>
          <a:endParaRPr lang="es-ES" sz="1800"/>
        </a:p>
      </dgm:t>
    </dgm:pt>
    <dgm:pt modelId="{DEC4204F-A37F-4EC4-8615-55933111AA05}" type="sibTrans" cxnId="{225D94BC-6612-461C-B950-D98089D8791A}">
      <dgm:prSet custT="1"/>
      <dgm:spPr/>
      <dgm:t>
        <a:bodyPr/>
        <a:lstStyle/>
        <a:p>
          <a:endParaRPr lang="es-ES" sz="1800" dirty="0"/>
        </a:p>
      </dgm:t>
    </dgm:pt>
    <dgm:pt modelId="{9FC816E7-2D2B-4391-B761-9891BF26A417}">
      <dgm:prSet phldrT="[Texto]" custT="1"/>
      <dgm:spPr/>
      <dgm:t>
        <a:bodyPr/>
        <a:lstStyle/>
        <a:p>
          <a:pPr algn="l"/>
          <a:r>
            <a:rPr lang="es-ES_tradnl" sz="1800" dirty="0"/>
            <a:t>- Contrato de alquiler de un activo mueble de la empresa que incluye además mantenimiento, reparaciones y seguros</a:t>
          </a:r>
        </a:p>
        <a:p>
          <a:pPr algn="l"/>
          <a:r>
            <a:rPr lang="es-ES_tradnl" sz="1800" dirty="0"/>
            <a:t>- No tiene opción de comprar</a:t>
          </a:r>
        </a:p>
        <a:p>
          <a:pPr algn="l"/>
          <a:r>
            <a:rPr lang="es-ES_tradnl" sz="1800" dirty="0"/>
            <a:t>- Tanto particulares como empresas</a:t>
          </a:r>
        </a:p>
      </dgm:t>
    </dgm:pt>
    <dgm:pt modelId="{E4A294A8-01B7-40FB-83A8-14C33384511C}" type="parTrans" cxnId="{C2917D35-2285-47AB-B42B-94F712A6D539}">
      <dgm:prSet/>
      <dgm:spPr/>
      <dgm:t>
        <a:bodyPr/>
        <a:lstStyle/>
        <a:p>
          <a:endParaRPr lang="es-ES" sz="1800"/>
        </a:p>
      </dgm:t>
    </dgm:pt>
    <dgm:pt modelId="{02FE7E2D-5477-44F6-9041-4C7535098FB9}" type="sibTrans" cxnId="{C2917D35-2285-47AB-B42B-94F712A6D539}">
      <dgm:prSet/>
      <dgm:spPr/>
      <dgm:t>
        <a:bodyPr/>
        <a:lstStyle/>
        <a:p>
          <a:endParaRPr lang="es-ES" sz="1800"/>
        </a:p>
      </dgm:t>
    </dgm:pt>
    <dgm:pt modelId="{8963C1F2-AD5C-4113-BFCE-95190B1B1E94}" type="pres">
      <dgm:prSet presAssocID="{67881779-38E4-4312-9D06-68CAAF53D155}" presName="Name0" presStyleCnt="0">
        <dgm:presLayoutVars>
          <dgm:dir/>
          <dgm:resizeHandles val="exact"/>
        </dgm:presLayoutVars>
      </dgm:prSet>
      <dgm:spPr/>
    </dgm:pt>
    <dgm:pt modelId="{BE88E84F-2245-4FFC-B811-0E7B1C644C44}" type="pres">
      <dgm:prSet presAssocID="{47080FFD-A82C-43DF-99CD-3FD0D3D47B00}" presName="node" presStyleLbl="node1" presStyleIdx="0" presStyleCnt="2" custScaleX="31197" custScaleY="19434" custLinFactNeighborX="12431" custLinFactNeighborY="-14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6F87F7-C0A3-471D-9982-D39201E45A99}" type="pres">
      <dgm:prSet presAssocID="{DEC4204F-A37F-4EC4-8615-55933111AA05}" presName="sibTrans" presStyleLbl="sibTrans2D1" presStyleIdx="0" presStyleCnt="1" custScaleY="51893"/>
      <dgm:spPr/>
      <dgm:t>
        <a:bodyPr/>
        <a:lstStyle/>
        <a:p>
          <a:endParaRPr lang="es-ES"/>
        </a:p>
      </dgm:t>
    </dgm:pt>
    <dgm:pt modelId="{0F74DF56-1316-4741-8F63-71A21E34711A}" type="pres">
      <dgm:prSet presAssocID="{DEC4204F-A37F-4EC4-8615-55933111AA05}" presName="connectorText" presStyleLbl="sibTrans2D1" presStyleIdx="0" presStyleCnt="1"/>
      <dgm:spPr/>
      <dgm:t>
        <a:bodyPr/>
        <a:lstStyle/>
        <a:p>
          <a:endParaRPr lang="es-ES"/>
        </a:p>
      </dgm:t>
    </dgm:pt>
    <dgm:pt modelId="{BF2040CD-8782-4FBD-A54A-F2D2D0B1750C}" type="pres">
      <dgm:prSet presAssocID="{9FC816E7-2D2B-4391-B761-9891BF26A417}" presName="node" presStyleLbl="node1" presStyleIdx="1" presStyleCnt="2" custScaleX="178072" custScaleY="7303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2917D35-2285-47AB-B42B-94F712A6D539}" srcId="{67881779-38E4-4312-9D06-68CAAF53D155}" destId="{9FC816E7-2D2B-4391-B761-9891BF26A417}" srcOrd="1" destOrd="0" parTransId="{E4A294A8-01B7-40FB-83A8-14C33384511C}" sibTransId="{02FE7E2D-5477-44F6-9041-4C7535098FB9}"/>
    <dgm:cxn modelId="{27E47C2D-E52F-4607-9D68-E4E8C6AF7AAA}" type="presOf" srcId="{47080FFD-A82C-43DF-99CD-3FD0D3D47B00}" destId="{BE88E84F-2245-4FFC-B811-0E7B1C644C44}" srcOrd="0" destOrd="0" presId="urn:microsoft.com/office/officeart/2005/8/layout/process1"/>
    <dgm:cxn modelId="{37EA27D8-D123-4A9D-973E-0C047F0474DB}" type="presOf" srcId="{9FC816E7-2D2B-4391-B761-9891BF26A417}" destId="{BF2040CD-8782-4FBD-A54A-F2D2D0B1750C}" srcOrd="0" destOrd="0" presId="urn:microsoft.com/office/officeart/2005/8/layout/process1"/>
    <dgm:cxn modelId="{EB2F26F2-79F6-4B58-A21F-3F135C3F6BA8}" type="presOf" srcId="{DEC4204F-A37F-4EC4-8615-55933111AA05}" destId="{046F87F7-C0A3-471D-9982-D39201E45A99}" srcOrd="0" destOrd="0" presId="urn:microsoft.com/office/officeart/2005/8/layout/process1"/>
    <dgm:cxn modelId="{225D94BC-6612-461C-B950-D98089D8791A}" srcId="{67881779-38E4-4312-9D06-68CAAF53D155}" destId="{47080FFD-A82C-43DF-99CD-3FD0D3D47B00}" srcOrd="0" destOrd="0" parTransId="{2515D4C7-81C8-4598-AB5C-010CDD99B8F7}" sibTransId="{DEC4204F-A37F-4EC4-8615-55933111AA05}"/>
    <dgm:cxn modelId="{F28C15EC-0426-4301-82EC-A51EA0F81738}" type="presOf" srcId="{DEC4204F-A37F-4EC4-8615-55933111AA05}" destId="{0F74DF56-1316-4741-8F63-71A21E34711A}" srcOrd="1" destOrd="0" presId="urn:microsoft.com/office/officeart/2005/8/layout/process1"/>
    <dgm:cxn modelId="{4B5581E2-D3F7-4134-81BF-3AF632941159}" type="presOf" srcId="{67881779-38E4-4312-9D06-68CAAF53D155}" destId="{8963C1F2-AD5C-4113-BFCE-95190B1B1E94}" srcOrd="0" destOrd="0" presId="urn:microsoft.com/office/officeart/2005/8/layout/process1"/>
    <dgm:cxn modelId="{F9368EA7-47FF-497E-BAE2-BA3A9CD1B2F5}" type="presParOf" srcId="{8963C1F2-AD5C-4113-BFCE-95190B1B1E94}" destId="{BE88E84F-2245-4FFC-B811-0E7B1C644C44}" srcOrd="0" destOrd="0" presId="urn:microsoft.com/office/officeart/2005/8/layout/process1"/>
    <dgm:cxn modelId="{D460EA46-AB73-43FE-9FCB-A450DD4702EA}" type="presParOf" srcId="{8963C1F2-AD5C-4113-BFCE-95190B1B1E94}" destId="{046F87F7-C0A3-471D-9982-D39201E45A99}" srcOrd="1" destOrd="0" presId="urn:microsoft.com/office/officeart/2005/8/layout/process1"/>
    <dgm:cxn modelId="{EDC19288-5291-4BBC-BC63-417EBD31D6D1}" type="presParOf" srcId="{046F87F7-C0A3-471D-9982-D39201E45A99}" destId="{0F74DF56-1316-4741-8F63-71A21E34711A}" srcOrd="0" destOrd="0" presId="urn:microsoft.com/office/officeart/2005/8/layout/process1"/>
    <dgm:cxn modelId="{2B1EAA8E-189A-48F0-8118-CD4430E02F5D}" type="presParOf" srcId="{8963C1F2-AD5C-4113-BFCE-95190B1B1E94}" destId="{BF2040CD-8782-4FBD-A54A-F2D2D0B1750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E180CE-1E57-40CC-84A3-976CB47B6D3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72F8AA-6CDD-4CA3-9B25-2C8DA29C1FE4}">
      <dgm:prSet phldrT="[Texto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800" dirty="0"/>
            <a:t>El banco anticipa el valor de la letra o el pagaré menos los interese y los gastos</a:t>
          </a:r>
          <a:endParaRPr lang="es-ES" sz="1800" dirty="0"/>
        </a:p>
      </dgm:t>
    </dgm:pt>
    <dgm:pt modelId="{7BDEBF4D-221D-4F13-A29E-2EEBE68D417D}" type="parTrans" cxnId="{6C65B21E-1A51-4EA4-8E2D-9D7CB66BEBFD}">
      <dgm:prSet/>
      <dgm:spPr/>
      <dgm:t>
        <a:bodyPr/>
        <a:lstStyle/>
        <a:p>
          <a:endParaRPr lang="es-ES" sz="1800"/>
        </a:p>
      </dgm:t>
    </dgm:pt>
    <dgm:pt modelId="{A753CF02-EE2A-463D-BAC8-15BA1844B2ED}" type="sibTrans" cxnId="{6C65B21E-1A51-4EA4-8E2D-9D7CB66BEBFD}">
      <dgm:prSet/>
      <dgm:spPr/>
      <dgm:t>
        <a:bodyPr/>
        <a:lstStyle/>
        <a:p>
          <a:endParaRPr lang="es-ES" sz="1800" dirty="0"/>
        </a:p>
      </dgm:t>
    </dgm:pt>
    <dgm:pt modelId="{3B89A6B7-B394-47D0-94DE-B0FB8152E1F1}">
      <dgm:prSet phldrT="[Texto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800" dirty="0"/>
            <a:t>Cuando llega el vencimiento el banco gestiona el cobro al cliente</a:t>
          </a:r>
          <a:endParaRPr lang="es-ES" sz="1800" dirty="0"/>
        </a:p>
      </dgm:t>
    </dgm:pt>
    <dgm:pt modelId="{1672584A-6611-4CA7-AE4A-41ABFB0A08F2}" type="parTrans" cxnId="{659A8ADA-D124-4B6D-BF8F-AB42D9991A11}">
      <dgm:prSet/>
      <dgm:spPr/>
      <dgm:t>
        <a:bodyPr/>
        <a:lstStyle/>
        <a:p>
          <a:endParaRPr lang="es-ES" sz="1800"/>
        </a:p>
      </dgm:t>
    </dgm:pt>
    <dgm:pt modelId="{AB730AE6-E462-44E7-A140-B755E957CA3A}" type="sibTrans" cxnId="{659A8ADA-D124-4B6D-BF8F-AB42D9991A11}">
      <dgm:prSet/>
      <dgm:spPr/>
      <dgm:t>
        <a:bodyPr/>
        <a:lstStyle/>
        <a:p>
          <a:endParaRPr lang="es-ES" sz="1800" dirty="0"/>
        </a:p>
      </dgm:t>
    </dgm:pt>
    <dgm:pt modelId="{7867AF89-C570-4BA4-AC0C-869B2B37340F}">
      <dgm:prSet phldrT="[Texto]" custT="1"/>
      <dgm:spPr/>
      <dgm:t>
        <a:bodyPr/>
        <a:lstStyle/>
        <a:p>
          <a:r>
            <a:rPr lang="es-ES_tradnl" sz="1800" dirty="0"/>
            <a:t>En caso de que el cliente no pague al banco, el banco nos devolverá la letra o el pagará y nos lo cobrará en la cuenta junto con los gastos de gestión de impagados</a:t>
          </a:r>
          <a:endParaRPr lang="es-ES" sz="1800" dirty="0"/>
        </a:p>
      </dgm:t>
    </dgm:pt>
    <dgm:pt modelId="{235E17BE-1210-4871-9046-2B4F87980B7F}" type="parTrans" cxnId="{63166F19-0267-49F2-A9C0-A1E98C348433}">
      <dgm:prSet/>
      <dgm:spPr/>
      <dgm:t>
        <a:bodyPr/>
        <a:lstStyle/>
        <a:p>
          <a:endParaRPr lang="es-ES" sz="1800"/>
        </a:p>
      </dgm:t>
    </dgm:pt>
    <dgm:pt modelId="{D7F53793-2882-4D3D-B817-325F449041E3}" type="sibTrans" cxnId="{63166F19-0267-49F2-A9C0-A1E98C348433}">
      <dgm:prSet/>
      <dgm:spPr/>
      <dgm:t>
        <a:bodyPr/>
        <a:lstStyle/>
        <a:p>
          <a:endParaRPr lang="es-ES" sz="1800" dirty="0"/>
        </a:p>
      </dgm:t>
    </dgm:pt>
    <dgm:pt modelId="{77FA4722-D213-44D3-A22E-63DE430F725B}">
      <dgm:prSet phldrT="[Texto]" custT="1"/>
      <dgm:spPr/>
      <dgm:t>
        <a:bodyPr/>
        <a:lstStyle/>
        <a:p>
          <a:r>
            <a:rPr lang="es-ES_tradnl" sz="1800" dirty="0"/>
            <a:t>Empresa acude al banco para descontar la letra o pagaré </a:t>
          </a:r>
          <a:r>
            <a:rPr lang="es-ES_tradnl" sz="1800" dirty="0">
              <a:sym typeface="Wingdings" panose="05000000000000000000" pitchFamily="2" charset="2"/>
            </a:rPr>
            <a:t> tener abierta línea de descuento</a:t>
          </a:r>
          <a:endParaRPr lang="es-ES" sz="1800" dirty="0"/>
        </a:p>
      </dgm:t>
    </dgm:pt>
    <dgm:pt modelId="{E4CB501D-A3AB-44C3-A22C-8EEB8F0AFF75}" type="parTrans" cxnId="{B66EBA52-6059-4499-851D-15C104CF2CCF}">
      <dgm:prSet/>
      <dgm:spPr/>
      <dgm:t>
        <a:bodyPr/>
        <a:lstStyle/>
        <a:p>
          <a:endParaRPr lang="es-ES" sz="1800"/>
        </a:p>
      </dgm:t>
    </dgm:pt>
    <dgm:pt modelId="{D1A52B49-E26D-4280-A82F-AE679E59BADD}" type="sibTrans" cxnId="{B66EBA52-6059-4499-851D-15C104CF2CCF}">
      <dgm:prSet/>
      <dgm:spPr/>
      <dgm:t>
        <a:bodyPr/>
        <a:lstStyle/>
        <a:p>
          <a:endParaRPr lang="es-ES" sz="1800" dirty="0"/>
        </a:p>
      </dgm:t>
    </dgm:pt>
    <dgm:pt modelId="{99CB4AA0-B06E-47BA-A7A7-8CF269A6893C}" type="pres">
      <dgm:prSet presAssocID="{60E180CE-1E57-40CC-84A3-976CB47B6D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2748599-449C-4007-9EFC-79BB67EFED24}" type="pres">
      <dgm:prSet presAssocID="{9572F8AA-6CDD-4CA3-9B25-2C8DA29C1FE4}" presName="node" presStyleLbl="node1" presStyleIdx="0" presStyleCnt="4" custScaleX="364331" custScaleY="145524" custRadScaleRad="229413" custRadScaleInc="1643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B4AFF-EB18-45FD-9B4A-14D59E15E3BF}" type="pres">
      <dgm:prSet presAssocID="{A753CF02-EE2A-463D-BAC8-15BA1844B2ED}" presName="sibTrans" presStyleLbl="sibTrans2D1" presStyleIdx="0" presStyleCnt="4"/>
      <dgm:spPr/>
      <dgm:t>
        <a:bodyPr/>
        <a:lstStyle/>
        <a:p>
          <a:endParaRPr lang="es-ES"/>
        </a:p>
      </dgm:t>
    </dgm:pt>
    <dgm:pt modelId="{73164A20-6856-4631-9458-F7DDCB10F921}" type="pres">
      <dgm:prSet presAssocID="{A753CF02-EE2A-463D-BAC8-15BA1844B2ED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B9DCFC26-E6DB-4198-BA1C-498DC3AEF5F9}" type="pres">
      <dgm:prSet presAssocID="{3B89A6B7-B394-47D0-94DE-B0FB8152E1F1}" presName="node" presStyleLbl="node1" presStyleIdx="1" presStyleCnt="4" custScaleX="336215" custScaleY="173909" custRadScaleRad="222925" custRadScaleInc="402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2380B6-8F79-4BE4-9C4B-22D2B14D740D}" type="pres">
      <dgm:prSet presAssocID="{AB730AE6-E462-44E7-A140-B755E957CA3A}" presName="sibTrans" presStyleLbl="sibTrans2D1" presStyleIdx="1" presStyleCnt="4"/>
      <dgm:spPr/>
      <dgm:t>
        <a:bodyPr/>
        <a:lstStyle/>
        <a:p>
          <a:endParaRPr lang="es-ES"/>
        </a:p>
      </dgm:t>
    </dgm:pt>
    <dgm:pt modelId="{D98B3AE8-681E-4145-8A83-8D9E563F647F}" type="pres">
      <dgm:prSet presAssocID="{AB730AE6-E462-44E7-A140-B755E957CA3A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E2275C41-9B40-4EFB-B415-6385A1B979A7}" type="pres">
      <dgm:prSet presAssocID="{7867AF89-C570-4BA4-AC0C-869B2B37340F}" presName="node" presStyleLbl="node1" presStyleIdx="2" presStyleCnt="4" custScaleX="424683" custScaleY="256177" custRadScaleRad="226968" custRadScaleInc="1583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76C0C0-70EB-481F-9074-58231F372547}" type="pres">
      <dgm:prSet presAssocID="{D7F53793-2882-4D3D-B817-325F449041E3}" presName="sibTrans" presStyleLbl="sibTrans2D1" presStyleIdx="2" presStyleCnt="4" custScaleX="161658" custScaleY="132676" custLinFactX="-100000" custLinFactNeighborX="-107239" custLinFactNeighborY="20335"/>
      <dgm:spPr/>
      <dgm:t>
        <a:bodyPr/>
        <a:lstStyle/>
        <a:p>
          <a:endParaRPr lang="es-ES"/>
        </a:p>
      </dgm:t>
    </dgm:pt>
    <dgm:pt modelId="{FD6B245F-6AB8-4557-861F-82D52CA7A125}" type="pres">
      <dgm:prSet presAssocID="{D7F53793-2882-4D3D-B817-325F449041E3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3D197129-DB1C-4C8D-AFE6-56988B72BC11}" type="pres">
      <dgm:prSet presAssocID="{77FA4722-D213-44D3-A22E-63DE430F725B}" presName="node" presStyleLbl="node1" presStyleIdx="3" presStyleCnt="4" custScaleX="390109" custScaleY="149520" custRadScaleRad="254799" custRadScaleInc="361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261584-84B8-46AE-ABCB-E0FE36C528DC}" type="pres">
      <dgm:prSet presAssocID="{D1A52B49-E26D-4280-A82F-AE679E59BADD}" presName="sibTrans" presStyleLbl="sibTrans2D1" presStyleIdx="3" presStyleCnt="4" custScaleX="138336" custScaleY="134320"/>
      <dgm:spPr/>
      <dgm:t>
        <a:bodyPr/>
        <a:lstStyle/>
        <a:p>
          <a:endParaRPr lang="es-ES"/>
        </a:p>
      </dgm:t>
    </dgm:pt>
    <dgm:pt modelId="{256AA40B-0264-4872-8285-E38B96BDE2C0}" type="pres">
      <dgm:prSet presAssocID="{D1A52B49-E26D-4280-A82F-AE679E59BADD}" presName="connectorText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58BC0CB1-E067-4179-BEF2-359915344AFB}" type="presOf" srcId="{60E180CE-1E57-40CC-84A3-976CB47B6D38}" destId="{99CB4AA0-B06E-47BA-A7A7-8CF269A6893C}" srcOrd="0" destOrd="0" presId="urn:microsoft.com/office/officeart/2005/8/layout/cycle7"/>
    <dgm:cxn modelId="{D33E04DE-9DA8-4F3E-8522-8178CC48DFC7}" type="presOf" srcId="{D7F53793-2882-4D3D-B817-325F449041E3}" destId="{FD6B245F-6AB8-4557-861F-82D52CA7A125}" srcOrd="1" destOrd="0" presId="urn:microsoft.com/office/officeart/2005/8/layout/cycle7"/>
    <dgm:cxn modelId="{7ECAD749-78FB-4AF7-AD3C-44CC8CF3870D}" type="presOf" srcId="{D1A52B49-E26D-4280-A82F-AE679E59BADD}" destId="{82261584-84B8-46AE-ABCB-E0FE36C528DC}" srcOrd="0" destOrd="0" presId="urn:microsoft.com/office/officeart/2005/8/layout/cycle7"/>
    <dgm:cxn modelId="{8B312F55-5F21-4D60-A415-AF7D75EE11BE}" type="presOf" srcId="{9572F8AA-6CDD-4CA3-9B25-2C8DA29C1FE4}" destId="{52748599-449C-4007-9EFC-79BB67EFED24}" srcOrd="0" destOrd="0" presId="urn:microsoft.com/office/officeart/2005/8/layout/cycle7"/>
    <dgm:cxn modelId="{7F9D2B48-B16B-40FB-97FA-79484738D864}" type="presOf" srcId="{A753CF02-EE2A-463D-BAC8-15BA1844B2ED}" destId="{73164A20-6856-4631-9458-F7DDCB10F921}" srcOrd="1" destOrd="0" presId="urn:microsoft.com/office/officeart/2005/8/layout/cycle7"/>
    <dgm:cxn modelId="{659A8ADA-D124-4B6D-BF8F-AB42D9991A11}" srcId="{60E180CE-1E57-40CC-84A3-976CB47B6D38}" destId="{3B89A6B7-B394-47D0-94DE-B0FB8152E1F1}" srcOrd="1" destOrd="0" parTransId="{1672584A-6611-4CA7-AE4A-41ABFB0A08F2}" sibTransId="{AB730AE6-E462-44E7-A140-B755E957CA3A}"/>
    <dgm:cxn modelId="{E174A3AE-B658-418D-9B71-5CDC26F5A89E}" type="presOf" srcId="{AB730AE6-E462-44E7-A140-B755E957CA3A}" destId="{292380B6-8F79-4BE4-9C4B-22D2B14D740D}" srcOrd="0" destOrd="0" presId="urn:microsoft.com/office/officeart/2005/8/layout/cycle7"/>
    <dgm:cxn modelId="{63166F19-0267-49F2-A9C0-A1E98C348433}" srcId="{60E180CE-1E57-40CC-84A3-976CB47B6D38}" destId="{7867AF89-C570-4BA4-AC0C-869B2B37340F}" srcOrd="2" destOrd="0" parTransId="{235E17BE-1210-4871-9046-2B4F87980B7F}" sibTransId="{D7F53793-2882-4D3D-B817-325F449041E3}"/>
    <dgm:cxn modelId="{6A28696B-A24C-4616-8403-83373289A899}" type="presOf" srcId="{3B89A6B7-B394-47D0-94DE-B0FB8152E1F1}" destId="{B9DCFC26-E6DB-4198-BA1C-498DC3AEF5F9}" srcOrd="0" destOrd="0" presId="urn:microsoft.com/office/officeart/2005/8/layout/cycle7"/>
    <dgm:cxn modelId="{566772A9-D723-4E1B-BA78-BC3B1520E55D}" type="presOf" srcId="{A753CF02-EE2A-463D-BAC8-15BA1844B2ED}" destId="{50AB4AFF-EB18-45FD-9B4A-14D59E15E3BF}" srcOrd="0" destOrd="0" presId="urn:microsoft.com/office/officeart/2005/8/layout/cycle7"/>
    <dgm:cxn modelId="{B66EBA52-6059-4499-851D-15C104CF2CCF}" srcId="{60E180CE-1E57-40CC-84A3-976CB47B6D38}" destId="{77FA4722-D213-44D3-A22E-63DE430F725B}" srcOrd="3" destOrd="0" parTransId="{E4CB501D-A3AB-44C3-A22C-8EEB8F0AFF75}" sibTransId="{D1A52B49-E26D-4280-A82F-AE679E59BADD}"/>
    <dgm:cxn modelId="{ABBE7EE7-1221-4BD1-A187-81C80327D971}" type="presOf" srcId="{77FA4722-D213-44D3-A22E-63DE430F725B}" destId="{3D197129-DB1C-4C8D-AFE6-56988B72BC11}" srcOrd="0" destOrd="0" presId="urn:microsoft.com/office/officeart/2005/8/layout/cycle7"/>
    <dgm:cxn modelId="{1CE2F986-6DAB-4195-8947-CC5E90B16E10}" type="presOf" srcId="{D7F53793-2882-4D3D-B817-325F449041E3}" destId="{ED76C0C0-70EB-481F-9074-58231F372547}" srcOrd="0" destOrd="0" presId="urn:microsoft.com/office/officeart/2005/8/layout/cycle7"/>
    <dgm:cxn modelId="{6C65B21E-1A51-4EA4-8E2D-9D7CB66BEBFD}" srcId="{60E180CE-1E57-40CC-84A3-976CB47B6D38}" destId="{9572F8AA-6CDD-4CA3-9B25-2C8DA29C1FE4}" srcOrd="0" destOrd="0" parTransId="{7BDEBF4D-221D-4F13-A29E-2EEBE68D417D}" sibTransId="{A753CF02-EE2A-463D-BAC8-15BA1844B2ED}"/>
    <dgm:cxn modelId="{1D9ABC8B-E2D9-4F28-9B2E-0F98BE558C18}" type="presOf" srcId="{D1A52B49-E26D-4280-A82F-AE679E59BADD}" destId="{256AA40B-0264-4872-8285-E38B96BDE2C0}" srcOrd="1" destOrd="0" presId="urn:microsoft.com/office/officeart/2005/8/layout/cycle7"/>
    <dgm:cxn modelId="{0D9B4A64-B0D3-4CA2-9DFE-2D3069AE2A7F}" type="presOf" srcId="{7867AF89-C570-4BA4-AC0C-869B2B37340F}" destId="{E2275C41-9B40-4EFB-B415-6385A1B979A7}" srcOrd="0" destOrd="0" presId="urn:microsoft.com/office/officeart/2005/8/layout/cycle7"/>
    <dgm:cxn modelId="{37D53D30-F02D-4F39-AC2B-7C5B6F4AD80D}" type="presOf" srcId="{AB730AE6-E462-44E7-A140-B755E957CA3A}" destId="{D98B3AE8-681E-4145-8A83-8D9E563F647F}" srcOrd="1" destOrd="0" presId="urn:microsoft.com/office/officeart/2005/8/layout/cycle7"/>
    <dgm:cxn modelId="{28FFBABD-8E7B-4E9B-B576-F9A520E98B50}" type="presParOf" srcId="{99CB4AA0-B06E-47BA-A7A7-8CF269A6893C}" destId="{52748599-449C-4007-9EFC-79BB67EFED24}" srcOrd="0" destOrd="0" presId="urn:microsoft.com/office/officeart/2005/8/layout/cycle7"/>
    <dgm:cxn modelId="{989A44BB-EFE7-4A0E-8FE3-AB670C3E92D4}" type="presParOf" srcId="{99CB4AA0-B06E-47BA-A7A7-8CF269A6893C}" destId="{50AB4AFF-EB18-45FD-9B4A-14D59E15E3BF}" srcOrd="1" destOrd="0" presId="urn:microsoft.com/office/officeart/2005/8/layout/cycle7"/>
    <dgm:cxn modelId="{135538B9-E8AE-4124-8036-B443A122049A}" type="presParOf" srcId="{50AB4AFF-EB18-45FD-9B4A-14D59E15E3BF}" destId="{73164A20-6856-4631-9458-F7DDCB10F921}" srcOrd="0" destOrd="0" presId="urn:microsoft.com/office/officeart/2005/8/layout/cycle7"/>
    <dgm:cxn modelId="{F49D380A-4EF1-408C-AF3E-8AD655BEDAB0}" type="presParOf" srcId="{99CB4AA0-B06E-47BA-A7A7-8CF269A6893C}" destId="{B9DCFC26-E6DB-4198-BA1C-498DC3AEF5F9}" srcOrd="2" destOrd="0" presId="urn:microsoft.com/office/officeart/2005/8/layout/cycle7"/>
    <dgm:cxn modelId="{960A8602-42B6-44A6-AEDA-2611F04F7DB7}" type="presParOf" srcId="{99CB4AA0-B06E-47BA-A7A7-8CF269A6893C}" destId="{292380B6-8F79-4BE4-9C4B-22D2B14D740D}" srcOrd="3" destOrd="0" presId="urn:microsoft.com/office/officeart/2005/8/layout/cycle7"/>
    <dgm:cxn modelId="{98B0FFB8-9121-4E46-8F02-CCB110854F25}" type="presParOf" srcId="{292380B6-8F79-4BE4-9C4B-22D2B14D740D}" destId="{D98B3AE8-681E-4145-8A83-8D9E563F647F}" srcOrd="0" destOrd="0" presId="urn:microsoft.com/office/officeart/2005/8/layout/cycle7"/>
    <dgm:cxn modelId="{F6C1FBBF-1384-46BA-A94D-42041287DA9E}" type="presParOf" srcId="{99CB4AA0-B06E-47BA-A7A7-8CF269A6893C}" destId="{E2275C41-9B40-4EFB-B415-6385A1B979A7}" srcOrd="4" destOrd="0" presId="urn:microsoft.com/office/officeart/2005/8/layout/cycle7"/>
    <dgm:cxn modelId="{99ABC9C4-EDA8-4BAB-9ACE-C2A9F4358C6B}" type="presParOf" srcId="{99CB4AA0-B06E-47BA-A7A7-8CF269A6893C}" destId="{ED76C0C0-70EB-481F-9074-58231F372547}" srcOrd="5" destOrd="0" presId="urn:microsoft.com/office/officeart/2005/8/layout/cycle7"/>
    <dgm:cxn modelId="{0EFF681F-C8B9-48DB-B490-BFBC240A6D6F}" type="presParOf" srcId="{ED76C0C0-70EB-481F-9074-58231F372547}" destId="{FD6B245F-6AB8-4557-861F-82D52CA7A125}" srcOrd="0" destOrd="0" presId="urn:microsoft.com/office/officeart/2005/8/layout/cycle7"/>
    <dgm:cxn modelId="{EB137DB9-CF72-4D11-BBE6-66748B1317C7}" type="presParOf" srcId="{99CB4AA0-B06E-47BA-A7A7-8CF269A6893C}" destId="{3D197129-DB1C-4C8D-AFE6-56988B72BC11}" srcOrd="6" destOrd="0" presId="urn:microsoft.com/office/officeart/2005/8/layout/cycle7"/>
    <dgm:cxn modelId="{33BBB222-AF6F-48B7-B06C-687869C1B439}" type="presParOf" srcId="{99CB4AA0-B06E-47BA-A7A7-8CF269A6893C}" destId="{82261584-84B8-46AE-ABCB-E0FE36C528DC}" srcOrd="7" destOrd="0" presId="urn:microsoft.com/office/officeart/2005/8/layout/cycle7"/>
    <dgm:cxn modelId="{4B5A46C8-3523-424C-A028-0BED2D8C9FBB}" type="presParOf" srcId="{82261584-84B8-46AE-ABCB-E0FE36C528DC}" destId="{256AA40B-0264-4872-8285-E38B96BDE2C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EFF0E2-7A79-4D8B-B213-F80B6224A883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A8ECBB-4C8A-4541-A139-B9520E96CA8E}">
      <dgm:prSet phldrT="[Texto]" custT="1"/>
      <dgm:spPr/>
      <dgm:t>
        <a:bodyPr/>
        <a:lstStyle/>
        <a:p>
          <a:r>
            <a:rPr lang="es-ES_tradnl" sz="1600" dirty="0"/>
            <a:t>Tipo de ayuda</a:t>
          </a:r>
          <a:endParaRPr lang="es-ES" sz="1600" dirty="0"/>
        </a:p>
      </dgm:t>
    </dgm:pt>
    <dgm:pt modelId="{A6A60628-0F6E-4937-9AC0-6C29A7D50F90}" type="parTrans" cxnId="{345F21B2-840D-4B00-8865-3CBF557B64A8}">
      <dgm:prSet/>
      <dgm:spPr/>
      <dgm:t>
        <a:bodyPr/>
        <a:lstStyle/>
        <a:p>
          <a:endParaRPr lang="es-ES" sz="1600"/>
        </a:p>
      </dgm:t>
    </dgm:pt>
    <dgm:pt modelId="{D50F81D6-4BAE-4BC4-9282-397350F69E54}" type="sibTrans" cxnId="{345F21B2-840D-4B00-8865-3CBF557B64A8}">
      <dgm:prSet/>
      <dgm:spPr/>
      <dgm:t>
        <a:bodyPr/>
        <a:lstStyle/>
        <a:p>
          <a:endParaRPr lang="es-ES" sz="1600"/>
        </a:p>
      </dgm:t>
    </dgm:pt>
    <dgm:pt modelId="{F372962C-A16A-450D-8ACC-C28734A42979}">
      <dgm:prSet phldrT="[Texto]" custT="1"/>
      <dgm:spPr/>
      <dgm:t>
        <a:bodyPr/>
        <a:lstStyle/>
        <a:p>
          <a:r>
            <a:rPr lang="es-ES_tradnl" sz="1600" dirty="0"/>
            <a:t>Reducción del tipo de interés en el préstamo solicitado a un banco</a:t>
          </a:r>
          <a:endParaRPr lang="es-ES" sz="1600" dirty="0"/>
        </a:p>
      </dgm:t>
    </dgm:pt>
    <dgm:pt modelId="{FD009149-A181-48EF-99AA-F735F6C21F55}" type="parTrans" cxnId="{A58D85C6-EE88-4589-BABD-074FA83EB167}">
      <dgm:prSet/>
      <dgm:spPr/>
      <dgm:t>
        <a:bodyPr/>
        <a:lstStyle/>
        <a:p>
          <a:endParaRPr lang="es-ES" sz="1600"/>
        </a:p>
      </dgm:t>
    </dgm:pt>
    <dgm:pt modelId="{76C73274-6DA7-460B-BDEB-11BEF2007D32}" type="sibTrans" cxnId="{A58D85C6-EE88-4589-BABD-074FA83EB167}">
      <dgm:prSet/>
      <dgm:spPr/>
      <dgm:t>
        <a:bodyPr/>
        <a:lstStyle/>
        <a:p>
          <a:endParaRPr lang="es-ES" sz="1600"/>
        </a:p>
      </dgm:t>
    </dgm:pt>
    <dgm:pt modelId="{8D331524-B844-46E8-8919-EFF7FB7B6EDE}">
      <dgm:prSet phldrT="[Texto]" custT="1"/>
      <dgm:spPr/>
      <dgm:t>
        <a:bodyPr/>
        <a:lstStyle/>
        <a:p>
          <a:r>
            <a:rPr lang="es-ES_tradnl" sz="1600" dirty="0"/>
            <a:t>Dirigido a</a:t>
          </a:r>
          <a:endParaRPr lang="es-ES" sz="1600" dirty="0"/>
        </a:p>
      </dgm:t>
    </dgm:pt>
    <dgm:pt modelId="{8734C1E4-1192-421D-9842-C6DCB7D8D132}" type="parTrans" cxnId="{CEA5993D-99E1-45C1-82A6-3977F540242F}">
      <dgm:prSet/>
      <dgm:spPr/>
      <dgm:t>
        <a:bodyPr/>
        <a:lstStyle/>
        <a:p>
          <a:endParaRPr lang="es-ES" sz="1600"/>
        </a:p>
      </dgm:t>
    </dgm:pt>
    <dgm:pt modelId="{3CED312B-FFBF-4583-B3E9-F63A89725DB1}" type="sibTrans" cxnId="{CEA5993D-99E1-45C1-82A6-3977F540242F}">
      <dgm:prSet/>
      <dgm:spPr/>
      <dgm:t>
        <a:bodyPr/>
        <a:lstStyle/>
        <a:p>
          <a:endParaRPr lang="es-ES" sz="1600"/>
        </a:p>
      </dgm:t>
    </dgm:pt>
    <dgm:pt modelId="{515C66F8-C2CC-47F9-8171-5939D73FD90E}">
      <dgm:prSet phldrT="[Texto]" custT="1"/>
      <dgm:spPr/>
      <dgm:t>
        <a:bodyPr/>
        <a:lstStyle/>
        <a:p>
          <a:r>
            <a:rPr lang="es-ES_tradnl" sz="1600" dirty="0"/>
            <a:t>Autónomos, empresas, particulares y comunidades de propietarios</a:t>
          </a:r>
          <a:endParaRPr lang="es-ES" sz="1600" dirty="0"/>
        </a:p>
      </dgm:t>
    </dgm:pt>
    <dgm:pt modelId="{B2E9CD7C-6C6A-4E3A-ADD1-2D16C08D1057}" type="parTrans" cxnId="{9742CA76-0804-4CE3-B144-6CDF925A784C}">
      <dgm:prSet/>
      <dgm:spPr/>
      <dgm:t>
        <a:bodyPr/>
        <a:lstStyle/>
        <a:p>
          <a:endParaRPr lang="es-ES" sz="1600"/>
        </a:p>
      </dgm:t>
    </dgm:pt>
    <dgm:pt modelId="{4BF8D6BA-15EB-4AB2-862C-12B005E3074F}" type="sibTrans" cxnId="{9742CA76-0804-4CE3-B144-6CDF925A784C}">
      <dgm:prSet/>
      <dgm:spPr/>
      <dgm:t>
        <a:bodyPr/>
        <a:lstStyle/>
        <a:p>
          <a:endParaRPr lang="es-ES" sz="1600"/>
        </a:p>
      </dgm:t>
    </dgm:pt>
    <dgm:pt modelId="{3BD80844-7A45-4EB0-9484-A69D90CD3022}">
      <dgm:prSet phldrT="[Texto]" custT="1"/>
      <dgm:spPr/>
      <dgm:t>
        <a:bodyPr/>
        <a:lstStyle/>
        <a:p>
          <a:r>
            <a:rPr lang="es-ES_tradnl" sz="1600" dirty="0"/>
            <a:t>Importe máx.</a:t>
          </a:r>
          <a:endParaRPr lang="es-ES" sz="1600" dirty="0"/>
        </a:p>
      </dgm:t>
    </dgm:pt>
    <dgm:pt modelId="{80DCC1B2-9BA3-4327-BF10-3B59735E778C}" type="parTrans" cxnId="{405A8E88-CC83-49F0-8276-F9C616A9D04C}">
      <dgm:prSet/>
      <dgm:spPr/>
      <dgm:t>
        <a:bodyPr/>
        <a:lstStyle/>
        <a:p>
          <a:endParaRPr lang="es-ES" sz="1600"/>
        </a:p>
      </dgm:t>
    </dgm:pt>
    <dgm:pt modelId="{A926CCBE-ADEE-4633-A59A-3BF093ADDB49}" type="sibTrans" cxnId="{405A8E88-CC83-49F0-8276-F9C616A9D04C}">
      <dgm:prSet/>
      <dgm:spPr/>
      <dgm:t>
        <a:bodyPr/>
        <a:lstStyle/>
        <a:p>
          <a:endParaRPr lang="es-ES" sz="1600"/>
        </a:p>
      </dgm:t>
    </dgm:pt>
    <dgm:pt modelId="{1ECC2B94-0B3D-4595-BD5C-2E83EBC6D829}">
      <dgm:prSet phldrT="[Texto]" custT="1"/>
      <dgm:spPr/>
      <dgm:t>
        <a:bodyPr/>
        <a:lstStyle/>
        <a:p>
          <a:r>
            <a:rPr lang="es-ES_tradnl" sz="1600" dirty="0"/>
            <a:t>Máx. 12,5 millones</a:t>
          </a:r>
          <a:endParaRPr lang="es-ES" sz="1600" dirty="0"/>
        </a:p>
      </dgm:t>
    </dgm:pt>
    <dgm:pt modelId="{81EC544C-AA69-4D1C-B5AB-4FB6394EFA53}" type="parTrans" cxnId="{B836309A-35C2-47D0-A995-FB18A1CDB1B5}">
      <dgm:prSet/>
      <dgm:spPr/>
      <dgm:t>
        <a:bodyPr/>
        <a:lstStyle/>
        <a:p>
          <a:endParaRPr lang="es-ES" sz="1600"/>
        </a:p>
      </dgm:t>
    </dgm:pt>
    <dgm:pt modelId="{B72575C3-5687-4899-B0C0-015E4ECBAB43}" type="sibTrans" cxnId="{B836309A-35C2-47D0-A995-FB18A1CDB1B5}">
      <dgm:prSet/>
      <dgm:spPr/>
      <dgm:t>
        <a:bodyPr/>
        <a:lstStyle/>
        <a:p>
          <a:endParaRPr lang="es-ES" sz="1600"/>
        </a:p>
      </dgm:t>
    </dgm:pt>
    <dgm:pt modelId="{7FB12B1A-BE58-4A53-A3C3-7C2A5FDADF17}">
      <dgm:prSet phldrT="[Texto]" custT="1"/>
      <dgm:spPr/>
      <dgm:t>
        <a:bodyPr/>
        <a:lstStyle/>
        <a:p>
          <a:r>
            <a:rPr lang="es-ES_tradnl" sz="1600" dirty="0"/>
            <a:t>Conceptos financieros</a:t>
          </a:r>
          <a:endParaRPr lang="es-ES" sz="1600" dirty="0"/>
        </a:p>
      </dgm:t>
    </dgm:pt>
    <dgm:pt modelId="{114F5ADE-1958-4ADB-A8EC-804C6595C5B2}" type="parTrans" cxnId="{5BDA0911-7C1B-411E-A410-38FC76E125F8}">
      <dgm:prSet/>
      <dgm:spPr/>
      <dgm:t>
        <a:bodyPr/>
        <a:lstStyle/>
        <a:p>
          <a:endParaRPr lang="es-ES" sz="1600"/>
        </a:p>
      </dgm:t>
    </dgm:pt>
    <dgm:pt modelId="{7BC2939A-8837-478D-9699-84D51F2F9483}" type="sibTrans" cxnId="{5BDA0911-7C1B-411E-A410-38FC76E125F8}">
      <dgm:prSet/>
      <dgm:spPr/>
      <dgm:t>
        <a:bodyPr/>
        <a:lstStyle/>
        <a:p>
          <a:endParaRPr lang="es-ES" sz="1600"/>
        </a:p>
      </dgm:t>
    </dgm:pt>
    <dgm:pt modelId="{64CBD1F5-50A1-4F0E-A602-B9BF636E8761}">
      <dgm:prSet phldrT="[Texto]" custT="1"/>
      <dgm:spPr/>
      <dgm:t>
        <a:bodyPr/>
        <a:lstStyle/>
        <a:p>
          <a:r>
            <a:rPr lang="es-ES_tradnl" sz="1600" dirty="0"/>
            <a:t>Inversiones: activos fijos productivos, vehículos turismos &lt; 30.000€, adquisición de empresas, rehabilitación de viviendas</a:t>
          </a:r>
          <a:endParaRPr lang="es-ES" sz="1600" dirty="0"/>
        </a:p>
      </dgm:t>
    </dgm:pt>
    <dgm:pt modelId="{3E75CFB3-7D49-4810-A070-8E4119B92AEB}" type="parTrans" cxnId="{C5FCD77F-6A4D-4F60-BFE3-346CA352A132}">
      <dgm:prSet/>
      <dgm:spPr/>
      <dgm:t>
        <a:bodyPr/>
        <a:lstStyle/>
        <a:p>
          <a:endParaRPr lang="es-ES" sz="1600"/>
        </a:p>
      </dgm:t>
    </dgm:pt>
    <dgm:pt modelId="{0A2DA80B-8D66-49FE-A10D-310C3AC23153}" type="sibTrans" cxnId="{C5FCD77F-6A4D-4F60-BFE3-346CA352A132}">
      <dgm:prSet/>
      <dgm:spPr/>
      <dgm:t>
        <a:bodyPr/>
        <a:lstStyle/>
        <a:p>
          <a:endParaRPr lang="es-ES" sz="1600"/>
        </a:p>
      </dgm:t>
    </dgm:pt>
    <dgm:pt modelId="{4C0513AD-2316-4D43-B92E-8EA950B24C13}">
      <dgm:prSet phldrT="[Texto]" custT="1"/>
      <dgm:spPr/>
      <dgm:t>
        <a:bodyPr/>
        <a:lstStyle/>
        <a:p>
          <a:r>
            <a:rPr lang="es-ES_tradnl" sz="1600" dirty="0"/>
            <a:t>Tipos de interés</a:t>
          </a:r>
          <a:endParaRPr lang="es-ES" sz="1600" dirty="0"/>
        </a:p>
      </dgm:t>
    </dgm:pt>
    <dgm:pt modelId="{79C02C7E-945D-4FCE-A551-EC48DD9A2B0C}" type="parTrans" cxnId="{9162FAD1-6E3D-4CEC-B1A6-2309EC38FC85}">
      <dgm:prSet/>
      <dgm:spPr/>
      <dgm:t>
        <a:bodyPr/>
        <a:lstStyle/>
        <a:p>
          <a:endParaRPr lang="es-ES" sz="1600"/>
        </a:p>
      </dgm:t>
    </dgm:pt>
    <dgm:pt modelId="{CE5980D4-18DD-430C-A6F2-DC73E550DFC2}" type="sibTrans" cxnId="{9162FAD1-6E3D-4CEC-B1A6-2309EC38FC85}">
      <dgm:prSet/>
      <dgm:spPr/>
      <dgm:t>
        <a:bodyPr/>
        <a:lstStyle/>
        <a:p>
          <a:endParaRPr lang="es-ES" sz="1600"/>
        </a:p>
      </dgm:t>
    </dgm:pt>
    <dgm:pt modelId="{7186FF99-5BA4-40D2-9C85-59DED0DE5987}">
      <dgm:prSet phldrT="[Texto]" custT="1"/>
      <dgm:spPr/>
      <dgm:t>
        <a:bodyPr/>
        <a:lstStyle/>
        <a:p>
          <a:r>
            <a:rPr lang="es-ES_tradnl" sz="1600" dirty="0"/>
            <a:t>Liquidez: para cubrir necesidades de circulante</a:t>
          </a:r>
          <a:endParaRPr lang="es-ES" sz="1600" dirty="0"/>
        </a:p>
      </dgm:t>
    </dgm:pt>
    <dgm:pt modelId="{30B98670-708E-45BD-9E50-CC6401AFB5E0}" type="parTrans" cxnId="{07E56C78-79FB-4CA9-8952-2293F09C4B8F}">
      <dgm:prSet/>
      <dgm:spPr/>
      <dgm:t>
        <a:bodyPr/>
        <a:lstStyle/>
        <a:p>
          <a:endParaRPr lang="es-ES" sz="1600"/>
        </a:p>
      </dgm:t>
    </dgm:pt>
    <dgm:pt modelId="{843786AC-633C-4910-88B8-771B645C8A18}" type="sibTrans" cxnId="{07E56C78-79FB-4CA9-8952-2293F09C4B8F}">
      <dgm:prSet/>
      <dgm:spPr/>
      <dgm:t>
        <a:bodyPr/>
        <a:lstStyle/>
        <a:p>
          <a:endParaRPr lang="es-ES" sz="1600"/>
        </a:p>
      </dgm:t>
    </dgm:pt>
    <dgm:pt modelId="{4B37097D-98EF-44C5-A6C7-896B56E65C91}">
      <dgm:prSet phldrT="[Texto]" custT="1"/>
      <dgm:spPr/>
      <dgm:t>
        <a:bodyPr/>
        <a:lstStyle/>
        <a:p>
          <a:r>
            <a:rPr lang="es-ES_tradnl" sz="1600" dirty="0"/>
            <a:t>Fijo o variable (Euribor a 6 meses), más un diferencial </a:t>
          </a:r>
          <a:r>
            <a:rPr lang="es-ES_tradnl" sz="1600"/>
            <a:t>(suele ser 2-4%)</a:t>
          </a:r>
          <a:endParaRPr lang="es-ES" sz="1600" dirty="0"/>
        </a:p>
      </dgm:t>
    </dgm:pt>
    <dgm:pt modelId="{1E16C2BE-735B-4E72-A4A8-4C1D3B41D6B7}" type="parTrans" cxnId="{7BD98B44-9099-4695-9331-3FBB2411935A}">
      <dgm:prSet/>
      <dgm:spPr/>
      <dgm:t>
        <a:bodyPr/>
        <a:lstStyle/>
        <a:p>
          <a:endParaRPr lang="es-ES" sz="1600"/>
        </a:p>
      </dgm:t>
    </dgm:pt>
    <dgm:pt modelId="{C8468E2E-152A-4E09-9BEB-A0E4C007D81E}" type="sibTrans" cxnId="{7BD98B44-9099-4695-9331-3FBB2411935A}">
      <dgm:prSet/>
      <dgm:spPr/>
      <dgm:t>
        <a:bodyPr/>
        <a:lstStyle/>
        <a:p>
          <a:endParaRPr lang="es-ES" sz="1600"/>
        </a:p>
      </dgm:t>
    </dgm:pt>
    <dgm:pt modelId="{CE0E5AD2-505A-4BEC-BFA4-1D8ADB23137C}">
      <dgm:prSet phldrT="[Texto]" custT="1"/>
      <dgm:spPr/>
      <dgm:t>
        <a:bodyPr/>
        <a:lstStyle/>
        <a:p>
          <a:r>
            <a:rPr lang="es-ES_tradnl" sz="1600" dirty="0"/>
            <a:t>Amortización -carencia</a:t>
          </a:r>
          <a:endParaRPr lang="es-ES" sz="1600" dirty="0"/>
        </a:p>
      </dgm:t>
    </dgm:pt>
    <dgm:pt modelId="{E2201CE7-2ADD-4E0F-B04A-5F103F8DA4F7}" type="parTrans" cxnId="{CD90EC02-D465-40A0-AD28-79A9D3B857AD}">
      <dgm:prSet/>
      <dgm:spPr/>
      <dgm:t>
        <a:bodyPr/>
        <a:lstStyle/>
        <a:p>
          <a:endParaRPr lang="es-ES" sz="1600"/>
        </a:p>
      </dgm:t>
    </dgm:pt>
    <dgm:pt modelId="{F0B215D6-1B09-40F5-8911-CE8E30CD3220}" type="sibTrans" cxnId="{CD90EC02-D465-40A0-AD28-79A9D3B857AD}">
      <dgm:prSet/>
      <dgm:spPr/>
      <dgm:t>
        <a:bodyPr/>
        <a:lstStyle/>
        <a:p>
          <a:endParaRPr lang="es-ES" sz="1600"/>
        </a:p>
      </dgm:t>
    </dgm:pt>
    <dgm:pt modelId="{D3760217-DFEE-48D2-8AC1-64BFBBCA55A0}">
      <dgm:prSet phldrT="[Texto]" custT="1"/>
      <dgm:spPr/>
      <dgm:t>
        <a:bodyPr/>
        <a:lstStyle/>
        <a:p>
          <a:r>
            <a:rPr lang="es-ES_tradnl" sz="1600" dirty="0"/>
            <a:t>De 1 a 20 años de amortización si financia inversión</a:t>
          </a:r>
          <a:endParaRPr lang="es-ES" sz="1600" dirty="0"/>
        </a:p>
      </dgm:t>
    </dgm:pt>
    <dgm:pt modelId="{507472B7-34AA-4666-BA7A-FA3964738476}" type="parTrans" cxnId="{BB7F3265-FFCD-4085-AE97-B2AA7E569555}">
      <dgm:prSet/>
      <dgm:spPr/>
      <dgm:t>
        <a:bodyPr/>
        <a:lstStyle/>
        <a:p>
          <a:endParaRPr lang="es-ES" sz="1600"/>
        </a:p>
      </dgm:t>
    </dgm:pt>
    <dgm:pt modelId="{493EAB14-1B04-4014-8746-C81C4B1E318F}" type="sibTrans" cxnId="{BB7F3265-FFCD-4085-AE97-B2AA7E569555}">
      <dgm:prSet/>
      <dgm:spPr/>
      <dgm:t>
        <a:bodyPr/>
        <a:lstStyle/>
        <a:p>
          <a:endParaRPr lang="es-ES" sz="1600"/>
        </a:p>
      </dgm:t>
    </dgm:pt>
    <dgm:pt modelId="{3F715D3A-8617-4EF8-BE04-5C6FEDC83FA5}">
      <dgm:prSet phldrT="[Texto]" custT="1"/>
      <dgm:spPr/>
      <dgm:t>
        <a:bodyPr/>
        <a:lstStyle/>
        <a:p>
          <a:r>
            <a:rPr lang="es-ES_tradnl" sz="1600" dirty="0"/>
            <a:t>De 1 a 4 años de amortización si financia solo liquidez</a:t>
          </a:r>
          <a:endParaRPr lang="es-ES" sz="1600" dirty="0"/>
        </a:p>
      </dgm:t>
    </dgm:pt>
    <dgm:pt modelId="{6CBF66A4-C5C5-4832-8079-8B1668B7697B}" type="parTrans" cxnId="{031181CD-12B8-46CF-B1B8-E877C5BBDE7F}">
      <dgm:prSet/>
      <dgm:spPr/>
      <dgm:t>
        <a:bodyPr/>
        <a:lstStyle/>
        <a:p>
          <a:endParaRPr lang="es-ES" sz="1600"/>
        </a:p>
      </dgm:t>
    </dgm:pt>
    <dgm:pt modelId="{D4B32B05-8596-4E49-8A03-E3764B38E470}" type="sibTrans" cxnId="{031181CD-12B8-46CF-B1B8-E877C5BBDE7F}">
      <dgm:prSet/>
      <dgm:spPr/>
      <dgm:t>
        <a:bodyPr/>
        <a:lstStyle/>
        <a:p>
          <a:endParaRPr lang="es-ES" sz="1600"/>
        </a:p>
      </dgm:t>
    </dgm:pt>
    <dgm:pt modelId="{C057B320-A503-458C-B59A-ED4F0F70327C}">
      <dgm:prSet phldrT="[Texto]" custT="1"/>
      <dgm:spPr/>
      <dgm:t>
        <a:bodyPr/>
        <a:lstStyle/>
        <a:p>
          <a:r>
            <a:rPr lang="es-ES_tradnl" sz="1600" dirty="0"/>
            <a:t>Comisiones</a:t>
          </a:r>
          <a:endParaRPr lang="es-ES" sz="1600" dirty="0"/>
        </a:p>
      </dgm:t>
    </dgm:pt>
    <dgm:pt modelId="{D4BC37F9-12AB-4817-A4C0-4DB9320C1AE7}" type="parTrans" cxnId="{3E72D299-10FC-432B-81AA-D8C7B474FEE8}">
      <dgm:prSet/>
      <dgm:spPr/>
      <dgm:t>
        <a:bodyPr/>
        <a:lstStyle/>
        <a:p>
          <a:endParaRPr lang="es-ES" sz="1600"/>
        </a:p>
      </dgm:t>
    </dgm:pt>
    <dgm:pt modelId="{B7B3F56A-C267-45D2-9365-404EFB55CF32}" type="sibTrans" cxnId="{3E72D299-10FC-432B-81AA-D8C7B474FEE8}">
      <dgm:prSet/>
      <dgm:spPr/>
      <dgm:t>
        <a:bodyPr/>
        <a:lstStyle/>
        <a:p>
          <a:endParaRPr lang="es-ES" sz="1600"/>
        </a:p>
      </dgm:t>
    </dgm:pt>
    <dgm:pt modelId="{F53D6214-293B-4BCE-A473-012C593A6A86}">
      <dgm:prSet phldrT="[Texto]" custT="1"/>
      <dgm:spPr/>
      <dgm:t>
        <a:bodyPr/>
        <a:lstStyle/>
        <a:p>
          <a:r>
            <a:rPr lang="es-ES_tradnl" sz="1600" dirty="0"/>
            <a:t>Solo pueden cobrar 1 comisión al inicio </a:t>
          </a:r>
          <a:r>
            <a:rPr lang="es-ES_tradnl" sz="1600"/>
            <a:t>y por </a:t>
          </a:r>
          <a:r>
            <a:rPr lang="es-ES_tradnl" sz="1600" dirty="0"/>
            <a:t>cancelación anticipada</a:t>
          </a:r>
          <a:endParaRPr lang="es-ES" sz="1600" dirty="0"/>
        </a:p>
      </dgm:t>
    </dgm:pt>
    <dgm:pt modelId="{A1747D84-E168-4D24-AD25-061E46CA63ED}" type="parTrans" cxnId="{3981DAFC-27E1-4302-B809-A82811FB62E3}">
      <dgm:prSet/>
      <dgm:spPr/>
      <dgm:t>
        <a:bodyPr/>
        <a:lstStyle/>
        <a:p>
          <a:endParaRPr lang="es-ES" sz="1600"/>
        </a:p>
      </dgm:t>
    </dgm:pt>
    <dgm:pt modelId="{9955483D-0942-4267-A35E-CB9DACD4A29D}" type="sibTrans" cxnId="{3981DAFC-27E1-4302-B809-A82811FB62E3}">
      <dgm:prSet/>
      <dgm:spPr/>
      <dgm:t>
        <a:bodyPr/>
        <a:lstStyle/>
        <a:p>
          <a:endParaRPr lang="es-ES" sz="1600"/>
        </a:p>
      </dgm:t>
    </dgm:pt>
    <dgm:pt modelId="{E56903E4-2582-49F2-84F7-3304AC5929C6}">
      <dgm:prSet phldrT="[Texto]" custT="1"/>
      <dgm:spPr/>
      <dgm:t>
        <a:bodyPr/>
        <a:lstStyle/>
        <a:p>
          <a:r>
            <a:rPr lang="es-ES_tradnl" sz="1600" dirty="0"/>
            <a:t>Garantías</a:t>
          </a:r>
          <a:endParaRPr lang="es-ES" sz="1600" dirty="0"/>
        </a:p>
      </dgm:t>
    </dgm:pt>
    <dgm:pt modelId="{5874117D-BFFD-4C77-851B-DD36B97C4E21}" type="parTrans" cxnId="{42F04A6F-D250-4901-96FE-006EC22C900F}">
      <dgm:prSet/>
      <dgm:spPr/>
      <dgm:t>
        <a:bodyPr/>
        <a:lstStyle/>
        <a:p>
          <a:endParaRPr lang="es-ES" sz="1600"/>
        </a:p>
      </dgm:t>
    </dgm:pt>
    <dgm:pt modelId="{7F043355-AFC9-49CA-A180-D256E520BC1C}" type="sibTrans" cxnId="{42F04A6F-D250-4901-96FE-006EC22C900F}">
      <dgm:prSet/>
      <dgm:spPr/>
      <dgm:t>
        <a:bodyPr/>
        <a:lstStyle/>
        <a:p>
          <a:endParaRPr lang="es-ES" sz="1600"/>
        </a:p>
      </dgm:t>
    </dgm:pt>
    <dgm:pt modelId="{821C7019-60BF-4190-ADF3-7D7E9E655246}">
      <dgm:prSet phldrT="[Texto]" custT="1"/>
      <dgm:spPr/>
      <dgm:t>
        <a:bodyPr/>
        <a:lstStyle/>
        <a:p>
          <a:r>
            <a:rPr lang="es-ES_tradnl" sz="1600" dirty="0"/>
            <a:t>Determinará la entidad de crédito</a:t>
          </a:r>
          <a:endParaRPr lang="es-ES" sz="1600" dirty="0"/>
        </a:p>
      </dgm:t>
    </dgm:pt>
    <dgm:pt modelId="{1EE14659-F1DB-4076-A04B-83E4A2F71368}" type="parTrans" cxnId="{A708DD97-7F06-4520-8B51-6DC3B1ACA2BE}">
      <dgm:prSet/>
      <dgm:spPr/>
      <dgm:t>
        <a:bodyPr/>
        <a:lstStyle/>
        <a:p>
          <a:endParaRPr lang="es-ES" sz="1600"/>
        </a:p>
      </dgm:t>
    </dgm:pt>
    <dgm:pt modelId="{68797299-F23A-4F7C-95AA-CA839643A835}" type="sibTrans" cxnId="{A708DD97-7F06-4520-8B51-6DC3B1ACA2BE}">
      <dgm:prSet/>
      <dgm:spPr/>
      <dgm:t>
        <a:bodyPr/>
        <a:lstStyle/>
        <a:p>
          <a:endParaRPr lang="es-ES" sz="1600"/>
        </a:p>
      </dgm:t>
    </dgm:pt>
    <dgm:pt modelId="{20B12E16-BAE3-4D8A-B72A-4932A66E5BAE}">
      <dgm:prSet phldrT="[Texto]" custT="1"/>
      <dgm:spPr/>
      <dgm:t>
        <a:bodyPr/>
        <a:lstStyle/>
        <a:p>
          <a:r>
            <a:rPr lang="es-ES_tradnl" sz="1600" dirty="0"/>
            <a:t>Compatibilidad</a:t>
          </a:r>
          <a:endParaRPr lang="es-ES" sz="1600" dirty="0"/>
        </a:p>
      </dgm:t>
    </dgm:pt>
    <dgm:pt modelId="{DC5D98BE-85DB-4320-B4C9-94162556B299}" type="parTrans" cxnId="{6E7C547C-42F2-4D90-A89B-78565C493E92}">
      <dgm:prSet/>
      <dgm:spPr/>
      <dgm:t>
        <a:bodyPr/>
        <a:lstStyle/>
        <a:p>
          <a:endParaRPr lang="es-ES" sz="1600"/>
        </a:p>
      </dgm:t>
    </dgm:pt>
    <dgm:pt modelId="{E2E633C0-2BAC-438A-BFF1-BBDACBD53E3D}" type="sibTrans" cxnId="{6E7C547C-42F2-4D90-A89B-78565C493E92}">
      <dgm:prSet/>
      <dgm:spPr/>
      <dgm:t>
        <a:bodyPr/>
        <a:lstStyle/>
        <a:p>
          <a:endParaRPr lang="es-ES" sz="1600"/>
        </a:p>
      </dgm:t>
    </dgm:pt>
    <dgm:pt modelId="{CF5BD196-A260-41C8-9B0C-55ED62FDFA77}">
      <dgm:prSet phldrT="[Texto]" custT="1"/>
      <dgm:spPr/>
      <dgm:t>
        <a:bodyPr/>
        <a:lstStyle/>
        <a:p>
          <a:r>
            <a:rPr lang="es-ES_tradnl" sz="1600" dirty="0"/>
            <a:t>Es compatible con cualquier ayuda</a:t>
          </a:r>
          <a:endParaRPr lang="es-ES" sz="1600" dirty="0"/>
        </a:p>
      </dgm:t>
    </dgm:pt>
    <dgm:pt modelId="{F1A0FDAC-EED1-4A97-95F7-B8DB02C53B0B}" type="parTrans" cxnId="{0A5A387D-A081-49AC-81E4-E31DB44BE2F0}">
      <dgm:prSet/>
      <dgm:spPr/>
      <dgm:t>
        <a:bodyPr/>
        <a:lstStyle/>
        <a:p>
          <a:endParaRPr lang="es-ES" sz="1600"/>
        </a:p>
      </dgm:t>
    </dgm:pt>
    <dgm:pt modelId="{3EEFEC18-D73C-44B7-A02E-0D3FC8158194}" type="sibTrans" cxnId="{0A5A387D-A081-49AC-81E4-E31DB44BE2F0}">
      <dgm:prSet/>
      <dgm:spPr/>
      <dgm:t>
        <a:bodyPr/>
        <a:lstStyle/>
        <a:p>
          <a:endParaRPr lang="es-ES" sz="1600"/>
        </a:p>
      </dgm:t>
    </dgm:pt>
    <dgm:pt modelId="{35D4DC1D-2527-479C-A30B-FE154FA01547}" type="pres">
      <dgm:prSet presAssocID="{ACEFF0E2-7A79-4D8B-B213-F80B6224A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7523DE5-D154-4054-A2B3-475AFA8F7AD0}" type="pres">
      <dgm:prSet presAssocID="{ABA8ECBB-4C8A-4541-A139-B9520E96CA8E}" presName="linNode" presStyleCnt="0"/>
      <dgm:spPr/>
    </dgm:pt>
    <dgm:pt modelId="{2464F16B-50B6-47A1-894B-3935404D8346}" type="pres">
      <dgm:prSet presAssocID="{ABA8ECBB-4C8A-4541-A139-B9520E96CA8E}" presName="parTx" presStyleLbl="revTx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FCFA79-00CE-426D-8298-A8C453D62A16}" type="pres">
      <dgm:prSet presAssocID="{ABA8ECBB-4C8A-4541-A139-B9520E96CA8E}" presName="bracket" presStyleLbl="parChTrans1D1" presStyleIdx="0" presStyleCnt="9"/>
      <dgm:spPr/>
    </dgm:pt>
    <dgm:pt modelId="{55038A37-75AD-49DB-AA09-59C79625604A}" type="pres">
      <dgm:prSet presAssocID="{ABA8ECBB-4C8A-4541-A139-B9520E96CA8E}" presName="spH" presStyleCnt="0"/>
      <dgm:spPr/>
    </dgm:pt>
    <dgm:pt modelId="{B72A4493-0AD1-4AD1-BC88-AB62589276F7}" type="pres">
      <dgm:prSet presAssocID="{ABA8ECBB-4C8A-4541-A139-B9520E96CA8E}" presName="desTx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4BDDE-A12B-43DE-8DA7-EA29FBCCE588}" type="pres">
      <dgm:prSet presAssocID="{D50F81D6-4BAE-4BC4-9282-397350F69E54}" presName="spV" presStyleCnt="0"/>
      <dgm:spPr/>
    </dgm:pt>
    <dgm:pt modelId="{7E2FC6B4-11FB-4F3F-A345-21F97EAAF6E5}" type="pres">
      <dgm:prSet presAssocID="{8D331524-B844-46E8-8919-EFF7FB7B6EDE}" presName="linNode" presStyleCnt="0"/>
      <dgm:spPr/>
    </dgm:pt>
    <dgm:pt modelId="{FD9B0968-E1FE-4B1A-B6E5-7B91C736DFD3}" type="pres">
      <dgm:prSet presAssocID="{8D331524-B844-46E8-8919-EFF7FB7B6EDE}" presName="parTx" presStyleLbl="revTx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0EEE2C-DBE2-4A99-9F6B-A037F789C7CB}" type="pres">
      <dgm:prSet presAssocID="{8D331524-B844-46E8-8919-EFF7FB7B6EDE}" presName="bracket" presStyleLbl="parChTrans1D1" presStyleIdx="1" presStyleCnt="9"/>
      <dgm:spPr/>
    </dgm:pt>
    <dgm:pt modelId="{D23C9AC9-B53D-4D07-B29B-7B0399159993}" type="pres">
      <dgm:prSet presAssocID="{8D331524-B844-46E8-8919-EFF7FB7B6EDE}" presName="spH" presStyleCnt="0"/>
      <dgm:spPr/>
    </dgm:pt>
    <dgm:pt modelId="{C2B800EA-BE82-49A0-B231-A4FC89A78437}" type="pres">
      <dgm:prSet presAssocID="{8D331524-B844-46E8-8919-EFF7FB7B6EDE}" presName="desTx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09327D-4A6F-4EBE-B7C5-902F0428DC34}" type="pres">
      <dgm:prSet presAssocID="{3CED312B-FFBF-4583-B3E9-F63A89725DB1}" presName="spV" presStyleCnt="0"/>
      <dgm:spPr/>
    </dgm:pt>
    <dgm:pt modelId="{D120C3E7-F52A-44CD-A2F4-94DFE53C6DB8}" type="pres">
      <dgm:prSet presAssocID="{3BD80844-7A45-4EB0-9484-A69D90CD3022}" presName="linNode" presStyleCnt="0"/>
      <dgm:spPr/>
    </dgm:pt>
    <dgm:pt modelId="{0C6E9586-0904-4E0E-B045-8FC3B182FE7F}" type="pres">
      <dgm:prSet presAssocID="{3BD80844-7A45-4EB0-9484-A69D90CD3022}" presName="parTx" presStyleLbl="revTx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D7E933-1C5D-4C09-B3B7-AF432CF0A776}" type="pres">
      <dgm:prSet presAssocID="{3BD80844-7A45-4EB0-9484-A69D90CD3022}" presName="bracket" presStyleLbl="parChTrans1D1" presStyleIdx="2" presStyleCnt="9"/>
      <dgm:spPr/>
    </dgm:pt>
    <dgm:pt modelId="{C00BCA68-C2D2-49D6-AB26-ABD6C4E36C07}" type="pres">
      <dgm:prSet presAssocID="{3BD80844-7A45-4EB0-9484-A69D90CD3022}" presName="spH" presStyleCnt="0"/>
      <dgm:spPr/>
    </dgm:pt>
    <dgm:pt modelId="{97081939-553F-4199-823A-6B69CBDCD0CD}" type="pres">
      <dgm:prSet presAssocID="{3BD80844-7A45-4EB0-9484-A69D90CD3022}" presName="desTx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0802CE-9141-4548-B5C0-80B3E34CD42A}" type="pres">
      <dgm:prSet presAssocID="{A926CCBE-ADEE-4633-A59A-3BF093ADDB49}" presName="spV" presStyleCnt="0"/>
      <dgm:spPr/>
    </dgm:pt>
    <dgm:pt modelId="{0C9E4F22-0608-4F41-9D34-DF3AEA5D86C5}" type="pres">
      <dgm:prSet presAssocID="{7FB12B1A-BE58-4A53-A3C3-7C2A5FDADF17}" presName="linNode" presStyleCnt="0"/>
      <dgm:spPr/>
    </dgm:pt>
    <dgm:pt modelId="{C009FC99-15FA-4DE6-8BFD-10332ABABB1B}" type="pres">
      <dgm:prSet presAssocID="{7FB12B1A-BE58-4A53-A3C3-7C2A5FDADF17}" presName="parTx" presStyleLbl="revTx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563B94-D45C-4FEB-BFDA-5AFF81882257}" type="pres">
      <dgm:prSet presAssocID="{7FB12B1A-BE58-4A53-A3C3-7C2A5FDADF17}" presName="bracket" presStyleLbl="parChTrans1D1" presStyleIdx="3" presStyleCnt="9"/>
      <dgm:spPr/>
    </dgm:pt>
    <dgm:pt modelId="{9E6F553C-D686-4DFB-8569-CCFACAFAFD9A}" type="pres">
      <dgm:prSet presAssocID="{7FB12B1A-BE58-4A53-A3C3-7C2A5FDADF17}" presName="spH" presStyleCnt="0"/>
      <dgm:spPr/>
    </dgm:pt>
    <dgm:pt modelId="{C41975E5-0874-4ED0-B91A-7AED68950391}" type="pres">
      <dgm:prSet presAssocID="{7FB12B1A-BE58-4A53-A3C3-7C2A5FDADF17}" presName="desTx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BC958A-34D0-4872-A6FA-E08687D37D18}" type="pres">
      <dgm:prSet presAssocID="{7BC2939A-8837-478D-9699-84D51F2F9483}" presName="spV" presStyleCnt="0"/>
      <dgm:spPr/>
    </dgm:pt>
    <dgm:pt modelId="{690B3900-8FBD-438B-881E-A7B52D2887CA}" type="pres">
      <dgm:prSet presAssocID="{4C0513AD-2316-4D43-B92E-8EA950B24C13}" presName="linNode" presStyleCnt="0"/>
      <dgm:spPr/>
    </dgm:pt>
    <dgm:pt modelId="{6D851499-684D-4C3D-83A8-6AA9A197C8F9}" type="pres">
      <dgm:prSet presAssocID="{4C0513AD-2316-4D43-B92E-8EA950B24C13}" presName="parTx" presStyleLbl="revTx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F9E3E2-511D-40C1-87E4-E91B56428FBC}" type="pres">
      <dgm:prSet presAssocID="{4C0513AD-2316-4D43-B92E-8EA950B24C13}" presName="bracket" presStyleLbl="parChTrans1D1" presStyleIdx="4" presStyleCnt="9"/>
      <dgm:spPr/>
    </dgm:pt>
    <dgm:pt modelId="{D68D8D1C-6C33-4FF2-8CC3-C8E8CFF192F6}" type="pres">
      <dgm:prSet presAssocID="{4C0513AD-2316-4D43-B92E-8EA950B24C13}" presName="spH" presStyleCnt="0"/>
      <dgm:spPr/>
    </dgm:pt>
    <dgm:pt modelId="{928ADDCD-65B9-4388-B69A-811DE3D841B7}" type="pres">
      <dgm:prSet presAssocID="{4C0513AD-2316-4D43-B92E-8EA950B24C13}" presName="desTx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536A02-2F8D-4DE1-B9F8-0BCE514297DF}" type="pres">
      <dgm:prSet presAssocID="{CE5980D4-18DD-430C-A6F2-DC73E550DFC2}" presName="spV" presStyleCnt="0"/>
      <dgm:spPr/>
    </dgm:pt>
    <dgm:pt modelId="{C6E55CD8-F918-4299-996A-70F201CB76B3}" type="pres">
      <dgm:prSet presAssocID="{CE0E5AD2-505A-4BEC-BFA4-1D8ADB23137C}" presName="linNode" presStyleCnt="0"/>
      <dgm:spPr/>
    </dgm:pt>
    <dgm:pt modelId="{7B436C41-E123-47E2-BD3F-90F16A67A925}" type="pres">
      <dgm:prSet presAssocID="{CE0E5AD2-505A-4BEC-BFA4-1D8ADB23137C}" presName="parTx" presStyleLbl="revTx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27BABC-87F1-482C-B469-52133303DABD}" type="pres">
      <dgm:prSet presAssocID="{CE0E5AD2-505A-4BEC-BFA4-1D8ADB23137C}" presName="bracket" presStyleLbl="parChTrans1D1" presStyleIdx="5" presStyleCnt="9"/>
      <dgm:spPr/>
    </dgm:pt>
    <dgm:pt modelId="{81B520AB-3BCD-4ABD-B4E7-7473B6E82D48}" type="pres">
      <dgm:prSet presAssocID="{CE0E5AD2-505A-4BEC-BFA4-1D8ADB23137C}" presName="spH" presStyleCnt="0"/>
      <dgm:spPr/>
    </dgm:pt>
    <dgm:pt modelId="{8C48F98D-8FC3-41F6-B729-3FEF12982B00}" type="pres">
      <dgm:prSet presAssocID="{CE0E5AD2-505A-4BEC-BFA4-1D8ADB23137C}" presName="desTx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FFAA58-9C73-45F9-82D2-5986982CA023}" type="pres">
      <dgm:prSet presAssocID="{F0B215D6-1B09-40F5-8911-CE8E30CD3220}" presName="spV" presStyleCnt="0"/>
      <dgm:spPr/>
    </dgm:pt>
    <dgm:pt modelId="{311C48DE-A7EC-4809-AC29-C1D7EF6FF8E5}" type="pres">
      <dgm:prSet presAssocID="{C057B320-A503-458C-B59A-ED4F0F70327C}" presName="linNode" presStyleCnt="0"/>
      <dgm:spPr/>
    </dgm:pt>
    <dgm:pt modelId="{762F7821-B6E7-43C7-94A1-B21834B15C4C}" type="pres">
      <dgm:prSet presAssocID="{C057B320-A503-458C-B59A-ED4F0F70327C}" presName="parTx" presStyleLbl="revTx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63057A-6FFC-4013-B57E-C01026A2FCBA}" type="pres">
      <dgm:prSet presAssocID="{C057B320-A503-458C-B59A-ED4F0F70327C}" presName="bracket" presStyleLbl="parChTrans1D1" presStyleIdx="6" presStyleCnt="9"/>
      <dgm:spPr/>
    </dgm:pt>
    <dgm:pt modelId="{BC14CC1C-0046-4F4F-B533-A759B76EA8AB}" type="pres">
      <dgm:prSet presAssocID="{C057B320-A503-458C-B59A-ED4F0F70327C}" presName="spH" presStyleCnt="0"/>
      <dgm:spPr/>
    </dgm:pt>
    <dgm:pt modelId="{3346482D-D943-4C97-AF19-DA6C6CBD55B8}" type="pres">
      <dgm:prSet presAssocID="{C057B320-A503-458C-B59A-ED4F0F70327C}" presName="desTx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EDB393-4CB8-4A97-A65D-14C804D4888A}" type="pres">
      <dgm:prSet presAssocID="{B7B3F56A-C267-45D2-9365-404EFB55CF32}" presName="spV" presStyleCnt="0"/>
      <dgm:spPr/>
    </dgm:pt>
    <dgm:pt modelId="{142397EE-9DCB-4D2E-9108-1B3C958CD410}" type="pres">
      <dgm:prSet presAssocID="{E56903E4-2582-49F2-84F7-3304AC5929C6}" presName="linNode" presStyleCnt="0"/>
      <dgm:spPr/>
    </dgm:pt>
    <dgm:pt modelId="{9429795C-2909-4220-AC57-037B01FE1EF3}" type="pres">
      <dgm:prSet presAssocID="{E56903E4-2582-49F2-84F7-3304AC5929C6}" presName="parTx" presStyleLbl="revTx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6AFEC0-25C8-4AD7-B1E8-25984477AA93}" type="pres">
      <dgm:prSet presAssocID="{E56903E4-2582-49F2-84F7-3304AC5929C6}" presName="bracket" presStyleLbl="parChTrans1D1" presStyleIdx="7" presStyleCnt="9"/>
      <dgm:spPr/>
    </dgm:pt>
    <dgm:pt modelId="{3CC5F1CC-23E6-4DE9-80F6-3D3013F5929D}" type="pres">
      <dgm:prSet presAssocID="{E56903E4-2582-49F2-84F7-3304AC5929C6}" presName="spH" presStyleCnt="0"/>
      <dgm:spPr/>
    </dgm:pt>
    <dgm:pt modelId="{FF003553-5BB9-45D9-92C9-0B6034DF7CF9}" type="pres">
      <dgm:prSet presAssocID="{E56903E4-2582-49F2-84F7-3304AC5929C6}" presName="desTx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263E3F-182D-4CAD-9615-53B61889EA7D}" type="pres">
      <dgm:prSet presAssocID="{7F043355-AFC9-49CA-A180-D256E520BC1C}" presName="spV" presStyleCnt="0"/>
      <dgm:spPr/>
    </dgm:pt>
    <dgm:pt modelId="{45F79467-91C6-401B-A97F-7198A5573D0D}" type="pres">
      <dgm:prSet presAssocID="{20B12E16-BAE3-4D8A-B72A-4932A66E5BAE}" presName="linNode" presStyleCnt="0"/>
      <dgm:spPr/>
    </dgm:pt>
    <dgm:pt modelId="{7F8A2F85-6372-4C09-924A-3527F88000EF}" type="pres">
      <dgm:prSet presAssocID="{20B12E16-BAE3-4D8A-B72A-4932A66E5BAE}" presName="parTx" presStyleLbl="revTx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2AB8C4-8E52-4803-A089-F4C027F90FC6}" type="pres">
      <dgm:prSet presAssocID="{20B12E16-BAE3-4D8A-B72A-4932A66E5BAE}" presName="bracket" presStyleLbl="parChTrans1D1" presStyleIdx="8" presStyleCnt="9"/>
      <dgm:spPr/>
    </dgm:pt>
    <dgm:pt modelId="{1FCB3AF1-0F37-4EFB-B4BB-37E37A29E04C}" type="pres">
      <dgm:prSet presAssocID="{20B12E16-BAE3-4D8A-B72A-4932A66E5BAE}" presName="spH" presStyleCnt="0"/>
      <dgm:spPr/>
    </dgm:pt>
    <dgm:pt modelId="{35BF8C2B-F48C-4FDD-80D2-2DF88D0A623F}" type="pres">
      <dgm:prSet presAssocID="{20B12E16-BAE3-4D8A-B72A-4932A66E5BAE}" presName="desTx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4E6BC29-3DC3-45C0-B343-0338F428EBCF}" type="presOf" srcId="{1ECC2B94-0B3D-4595-BD5C-2E83EBC6D829}" destId="{97081939-553F-4199-823A-6B69CBDCD0CD}" srcOrd="0" destOrd="0" presId="urn:diagrams.loki3.com/BracketList+Icon"/>
    <dgm:cxn modelId="{A58D85C6-EE88-4589-BABD-074FA83EB167}" srcId="{ABA8ECBB-4C8A-4541-A139-B9520E96CA8E}" destId="{F372962C-A16A-450D-8ACC-C28734A42979}" srcOrd="0" destOrd="0" parTransId="{FD009149-A181-48EF-99AA-F735F6C21F55}" sibTransId="{76C73274-6DA7-460B-BDEB-11BEF2007D32}"/>
    <dgm:cxn modelId="{80A97C50-B98A-43D3-A5C8-751441091C7F}" type="presOf" srcId="{CE0E5AD2-505A-4BEC-BFA4-1D8ADB23137C}" destId="{7B436C41-E123-47E2-BD3F-90F16A67A925}" srcOrd="0" destOrd="0" presId="urn:diagrams.loki3.com/BracketList+Icon"/>
    <dgm:cxn modelId="{CEA5993D-99E1-45C1-82A6-3977F540242F}" srcId="{ACEFF0E2-7A79-4D8B-B213-F80B6224A883}" destId="{8D331524-B844-46E8-8919-EFF7FB7B6EDE}" srcOrd="1" destOrd="0" parTransId="{8734C1E4-1192-421D-9842-C6DCB7D8D132}" sibTransId="{3CED312B-FFBF-4583-B3E9-F63A89725DB1}"/>
    <dgm:cxn modelId="{9162FAD1-6E3D-4CEC-B1A6-2309EC38FC85}" srcId="{ACEFF0E2-7A79-4D8B-B213-F80B6224A883}" destId="{4C0513AD-2316-4D43-B92E-8EA950B24C13}" srcOrd="4" destOrd="0" parTransId="{79C02C7E-945D-4FCE-A551-EC48DD9A2B0C}" sibTransId="{CE5980D4-18DD-430C-A6F2-DC73E550DFC2}"/>
    <dgm:cxn modelId="{2B20AF96-AF09-4489-B672-27830C6EC394}" type="presOf" srcId="{3F715D3A-8617-4EF8-BE04-5C6FEDC83FA5}" destId="{8C48F98D-8FC3-41F6-B729-3FEF12982B00}" srcOrd="0" destOrd="1" presId="urn:diagrams.loki3.com/BracketList+Icon"/>
    <dgm:cxn modelId="{5BDA0911-7C1B-411E-A410-38FC76E125F8}" srcId="{ACEFF0E2-7A79-4D8B-B213-F80B6224A883}" destId="{7FB12B1A-BE58-4A53-A3C3-7C2A5FDADF17}" srcOrd="3" destOrd="0" parTransId="{114F5ADE-1958-4ADB-A8EC-804C6595C5B2}" sibTransId="{7BC2939A-8837-478D-9699-84D51F2F9483}"/>
    <dgm:cxn modelId="{405A8E88-CC83-49F0-8276-F9C616A9D04C}" srcId="{ACEFF0E2-7A79-4D8B-B213-F80B6224A883}" destId="{3BD80844-7A45-4EB0-9484-A69D90CD3022}" srcOrd="2" destOrd="0" parTransId="{80DCC1B2-9BA3-4327-BF10-3B59735E778C}" sibTransId="{A926CCBE-ADEE-4633-A59A-3BF093ADDB49}"/>
    <dgm:cxn modelId="{F272313A-74B7-4474-A07A-29F514083DA6}" type="presOf" srcId="{20B12E16-BAE3-4D8A-B72A-4932A66E5BAE}" destId="{7F8A2F85-6372-4C09-924A-3527F88000EF}" srcOrd="0" destOrd="0" presId="urn:diagrams.loki3.com/BracketList+Icon"/>
    <dgm:cxn modelId="{A708DD97-7F06-4520-8B51-6DC3B1ACA2BE}" srcId="{E56903E4-2582-49F2-84F7-3304AC5929C6}" destId="{821C7019-60BF-4190-ADF3-7D7E9E655246}" srcOrd="0" destOrd="0" parTransId="{1EE14659-F1DB-4076-A04B-83E4A2F71368}" sibTransId="{68797299-F23A-4F7C-95AA-CA839643A835}"/>
    <dgm:cxn modelId="{DEA93457-EAEC-40FF-8DEE-4FF0B3821C32}" type="presOf" srcId="{3BD80844-7A45-4EB0-9484-A69D90CD3022}" destId="{0C6E9586-0904-4E0E-B045-8FC3B182FE7F}" srcOrd="0" destOrd="0" presId="urn:diagrams.loki3.com/BracketList+Icon"/>
    <dgm:cxn modelId="{345F21B2-840D-4B00-8865-3CBF557B64A8}" srcId="{ACEFF0E2-7A79-4D8B-B213-F80B6224A883}" destId="{ABA8ECBB-4C8A-4541-A139-B9520E96CA8E}" srcOrd="0" destOrd="0" parTransId="{A6A60628-0F6E-4937-9AC0-6C29A7D50F90}" sibTransId="{D50F81D6-4BAE-4BC4-9282-397350F69E54}"/>
    <dgm:cxn modelId="{361C8322-B191-4251-A438-6C4E6EFD06C5}" type="presOf" srcId="{C057B320-A503-458C-B59A-ED4F0F70327C}" destId="{762F7821-B6E7-43C7-94A1-B21834B15C4C}" srcOrd="0" destOrd="0" presId="urn:diagrams.loki3.com/BracketList+Icon"/>
    <dgm:cxn modelId="{C5FCD77F-6A4D-4F60-BFE3-346CA352A132}" srcId="{7FB12B1A-BE58-4A53-A3C3-7C2A5FDADF17}" destId="{64CBD1F5-50A1-4F0E-A602-B9BF636E8761}" srcOrd="0" destOrd="0" parTransId="{3E75CFB3-7D49-4810-A070-8E4119B92AEB}" sibTransId="{0A2DA80B-8D66-49FE-A10D-310C3AC23153}"/>
    <dgm:cxn modelId="{1C6591DF-16F6-4CE3-BAC5-D72194A5F12F}" type="presOf" srcId="{E56903E4-2582-49F2-84F7-3304AC5929C6}" destId="{9429795C-2909-4220-AC57-037B01FE1EF3}" srcOrd="0" destOrd="0" presId="urn:diagrams.loki3.com/BracketList+Icon"/>
    <dgm:cxn modelId="{07E56C78-79FB-4CA9-8952-2293F09C4B8F}" srcId="{7FB12B1A-BE58-4A53-A3C3-7C2A5FDADF17}" destId="{7186FF99-5BA4-40D2-9C85-59DED0DE5987}" srcOrd="1" destOrd="0" parTransId="{30B98670-708E-45BD-9E50-CC6401AFB5E0}" sibTransId="{843786AC-633C-4910-88B8-771B645C8A18}"/>
    <dgm:cxn modelId="{031181CD-12B8-46CF-B1B8-E877C5BBDE7F}" srcId="{CE0E5AD2-505A-4BEC-BFA4-1D8ADB23137C}" destId="{3F715D3A-8617-4EF8-BE04-5C6FEDC83FA5}" srcOrd="1" destOrd="0" parTransId="{6CBF66A4-C5C5-4832-8079-8B1668B7697B}" sibTransId="{D4B32B05-8596-4E49-8A03-E3764B38E470}"/>
    <dgm:cxn modelId="{9742CA76-0804-4CE3-B144-6CDF925A784C}" srcId="{8D331524-B844-46E8-8919-EFF7FB7B6EDE}" destId="{515C66F8-C2CC-47F9-8171-5939D73FD90E}" srcOrd="0" destOrd="0" parTransId="{B2E9CD7C-6C6A-4E3A-ADD1-2D16C08D1057}" sibTransId="{4BF8D6BA-15EB-4AB2-862C-12B005E3074F}"/>
    <dgm:cxn modelId="{CD90EC02-D465-40A0-AD28-79A9D3B857AD}" srcId="{ACEFF0E2-7A79-4D8B-B213-F80B6224A883}" destId="{CE0E5AD2-505A-4BEC-BFA4-1D8ADB23137C}" srcOrd="5" destOrd="0" parTransId="{E2201CE7-2ADD-4E0F-B04A-5F103F8DA4F7}" sibTransId="{F0B215D6-1B09-40F5-8911-CE8E30CD3220}"/>
    <dgm:cxn modelId="{A82ADF0A-4EDA-4231-9591-F8E63690B21C}" type="presOf" srcId="{CF5BD196-A260-41C8-9B0C-55ED62FDFA77}" destId="{35BF8C2B-F48C-4FDD-80D2-2DF88D0A623F}" srcOrd="0" destOrd="0" presId="urn:diagrams.loki3.com/BracketList+Icon"/>
    <dgm:cxn modelId="{B836309A-35C2-47D0-A995-FB18A1CDB1B5}" srcId="{3BD80844-7A45-4EB0-9484-A69D90CD3022}" destId="{1ECC2B94-0B3D-4595-BD5C-2E83EBC6D829}" srcOrd="0" destOrd="0" parTransId="{81EC544C-AA69-4D1C-B5AB-4FB6394EFA53}" sibTransId="{B72575C3-5687-4899-B0C0-015E4ECBAB43}"/>
    <dgm:cxn modelId="{35447707-F557-4C64-B596-A3D87B813B66}" type="presOf" srcId="{ACEFF0E2-7A79-4D8B-B213-F80B6224A883}" destId="{35D4DC1D-2527-479C-A30B-FE154FA01547}" srcOrd="0" destOrd="0" presId="urn:diagrams.loki3.com/BracketList+Icon"/>
    <dgm:cxn modelId="{CB9A8788-DFDD-4BA1-A734-05C9ED5E3EDC}" type="presOf" srcId="{F53D6214-293B-4BCE-A473-012C593A6A86}" destId="{3346482D-D943-4C97-AF19-DA6C6CBD55B8}" srcOrd="0" destOrd="0" presId="urn:diagrams.loki3.com/BracketList+Icon"/>
    <dgm:cxn modelId="{3981DAFC-27E1-4302-B809-A82811FB62E3}" srcId="{C057B320-A503-458C-B59A-ED4F0F70327C}" destId="{F53D6214-293B-4BCE-A473-012C593A6A86}" srcOrd="0" destOrd="0" parTransId="{A1747D84-E168-4D24-AD25-061E46CA63ED}" sibTransId="{9955483D-0942-4267-A35E-CB9DACD4A29D}"/>
    <dgm:cxn modelId="{B67EC75D-A142-4895-82A0-CD6538E65903}" type="presOf" srcId="{7FB12B1A-BE58-4A53-A3C3-7C2A5FDADF17}" destId="{C009FC99-15FA-4DE6-8BFD-10332ABABB1B}" srcOrd="0" destOrd="0" presId="urn:diagrams.loki3.com/BracketList+Icon"/>
    <dgm:cxn modelId="{1A7F1655-9043-402C-8407-2029E5C9649D}" type="presOf" srcId="{4C0513AD-2316-4D43-B92E-8EA950B24C13}" destId="{6D851499-684D-4C3D-83A8-6AA9A197C8F9}" srcOrd="0" destOrd="0" presId="urn:diagrams.loki3.com/BracketList+Icon"/>
    <dgm:cxn modelId="{9B503E74-C412-4CDC-AF35-64BCE03E4726}" type="presOf" srcId="{8D331524-B844-46E8-8919-EFF7FB7B6EDE}" destId="{FD9B0968-E1FE-4B1A-B6E5-7B91C736DFD3}" srcOrd="0" destOrd="0" presId="urn:diagrams.loki3.com/BracketList+Icon"/>
    <dgm:cxn modelId="{66D95978-4B3F-470B-BF53-A288DB1D3FD2}" type="presOf" srcId="{F372962C-A16A-450D-8ACC-C28734A42979}" destId="{B72A4493-0AD1-4AD1-BC88-AB62589276F7}" srcOrd="0" destOrd="0" presId="urn:diagrams.loki3.com/BracketList+Icon"/>
    <dgm:cxn modelId="{9ACBFE6E-9F76-4C01-80DD-9BA9276D9EC4}" type="presOf" srcId="{ABA8ECBB-4C8A-4541-A139-B9520E96CA8E}" destId="{2464F16B-50B6-47A1-894B-3935404D8346}" srcOrd="0" destOrd="0" presId="urn:diagrams.loki3.com/BracketList+Icon"/>
    <dgm:cxn modelId="{0A5A387D-A081-49AC-81E4-E31DB44BE2F0}" srcId="{20B12E16-BAE3-4D8A-B72A-4932A66E5BAE}" destId="{CF5BD196-A260-41C8-9B0C-55ED62FDFA77}" srcOrd="0" destOrd="0" parTransId="{F1A0FDAC-EED1-4A97-95F7-B8DB02C53B0B}" sibTransId="{3EEFEC18-D73C-44B7-A02E-0D3FC8158194}"/>
    <dgm:cxn modelId="{42F04A6F-D250-4901-96FE-006EC22C900F}" srcId="{ACEFF0E2-7A79-4D8B-B213-F80B6224A883}" destId="{E56903E4-2582-49F2-84F7-3304AC5929C6}" srcOrd="7" destOrd="0" parTransId="{5874117D-BFFD-4C77-851B-DD36B97C4E21}" sibTransId="{7F043355-AFC9-49CA-A180-D256E520BC1C}"/>
    <dgm:cxn modelId="{D328AAC8-0EAF-484E-8BA8-80C528D8292E}" type="presOf" srcId="{7186FF99-5BA4-40D2-9C85-59DED0DE5987}" destId="{C41975E5-0874-4ED0-B91A-7AED68950391}" srcOrd="0" destOrd="1" presId="urn:diagrams.loki3.com/BracketList+Icon"/>
    <dgm:cxn modelId="{447ACCE1-81CA-47B5-B1AD-8014AF994F9F}" type="presOf" srcId="{515C66F8-C2CC-47F9-8171-5939D73FD90E}" destId="{C2B800EA-BE82-49A0-B231-A4FC89A78437}" srcOrd="0" destOrd="0" presId="urn:diagrams.loki3.com/BracketList+Icon"/>
    <dgm:cxn modelId="{AEB9D627-0C1E-4399-A79A-8073132E249A}" type="presOf" srcId="{821C7019-60BF-4190-ADF3-7D7E9E655246}" destId="{FF003553-5BB9-45D9-92C9-0B6034DF7CF9}" srcOrd="0" destOrd="0" presId="urn:diagrams.loki3.com/BracketList+Icon"/>
    <dgm:cxn modelId="{7BD98B44-9099-4695-9331-3FBB2411935A}" srcId="{4C0513AD-2316-4D43-B92E-8EA950B24C13}" destId="{4B37097D-98EF-44C5-A6C7-896B56E65C91}" srcOrd="0" destOrd="0" parTransId="{1E16C2BE-735B-4E72-A4A8-4C1D3B41D6B7}" sibTransId="{C8468E2E-152A-4E09-9BEB-A0E4C007D81E}"/>
    <dgm:cxn modelId="{6E7C547C-42F2-4D90-A89B-78565C493E92}" srcId="{ACEFF0E2-7A79-4D8B-B213-F80B6224A883}" destId="{20B12E16-BAE3-4D8A-B72A-4932A66E5BAE}" srcOrd="8" destOrd="0" parTransId="{DC5D98BE-85DB-4320-B4C9-94162556B299}" sibTransId="{E2E633C0-2BAC-438A-BFF1-BBDACBD53E3D}"/>
    <dgm:cxn modelId="{3E72D299-10FC-432B-81AA-D8C7B474FEE8}" srcId="{ACEFF0E2-7A79-4D8B-B213-F80B6224A883}" destId="{C057B320-A503-458C-B59A-ED4F0F70327C}" srcOrd="6" destOrd="0" parTransId="{D4BC37F9-12AB-4817-A4C0-4DB9320C1AE7}" sibTransId="{B7B3F56A-C267-45D2-9365-404EFB55CF32}"/>
    <dgm:cxn modelId="{4C46FAB5-D7A3-4F6E-898F-ABAE24562414}" type="presOf" srcId="{64CBD1F5-50A1-4F0E-A602-B9BF636E8761}" destId="{C41975E5-0874-4ED0-B91A-7AED68950391}" srcOrd="0" destOrd="0" presId="urn:diagrams.loki3.com/BracketList+Icon"/>
    <dgm:cxn modelId="{8ADE9D27-8373-4510-AC7A-3500BE6C92B1}" type="presOf" srcId="{D3760217-DFEE-48D2-8AC1-64BFBBCA55A0}" destId="{8C48F98D-8FC3-41F6-B729-3FEF12982B00}" srcOrd="0" destOrd="0" presId="urn:diagrams.loki3.com/BracketList+Icon"/>
    <dgm:cxn modelId="{BB7F3265-FFCD-4085-AE97-B2AA7E569555}" srcId="{CE0E5AD2-505A-4BEC-BFA4-1D8ADB23137C}" destId="{D3760217-DFEE-48D2-8AC1-64BFBBCA55A0}" srcOrd="0" destOrd="0" parTransId="{507472B7-34AA-4666-BA7A-FA3964738476}" sibTransId="{493EAB14-1B04-4014-8746-C81C4B1E318F}"/>
    <dgm:cxn modelId="{D53CB974-569A-430E-B3B8-B87BC0841C0C}" type="presOf" srcId="{4B37097D-98EF-44C5-A6C7-896B56E65C91}" destId="{928ADDCD-65B9-4388-B69A-811DE3D841B7}" srcOrd="0" destOrd="0" presId="urn:diagrams.loki3.com/BracketList+Icon"/>
    <dgm:cxn modelId="{F365A2C3-D578-442E-808C-75D3F52C12A9}" type="presParOf" srcId="{35D4DC1D-2527-479C-A30B-FE154FA01547}" destId="{67523DE5-D154-4054-A2B3-475AFA8F7AD0}" srcOrd="0" destOrd="0" presId="urn:diagrams.loki3.com/BracketList+Icon"/>
    <dgm:cxn modelId="{D602776B-5E99-443E-94C3-25DF44A017CA}" type="presParOf" srcId="{67523DE5-D154-4054-A2B3-475AFA8F7AD0}" destId="{2464F16B-50B6-47A1-894B-3935404D8346}" srcOrd="0" destOrd="0" presId="urn:diagrams.loki3.com/BracketList+Icon"/>
    <dgm:cxn modelId="{53AC9B20-871D-4656-958B-DD948861EA9F}" type="presParOf" srcId="{67523DE5-D154-4054-A2B3-475AFA8F7AD0}" destId="{B8FCFA79-00CE-426D-8298-A8C453D62A16}" srcOrd="1" destOrd="0" presId="urn:diagrams.loki3.com/BracketList+Icon"/>
    <dgm:cxn modelId="{D03E2955-4E47-4AB9-98A2-D2A6D3A6EFB9}" type="presParOf" srcId="{67523DE5-D154-4054-A2B3-475AFA8F7AD0}" destId="{55038A37-75AD-49DB-AA09-59C79625604A}" srcOrd="2" destOrd="0" presId="urn:diagrams.loki3.com/BracketList+Icon"/>
    <dgm:cxn modelId="{C6B4DE93-89B9-45BF-87C6-400F64A8753F}" type="presParOf" srcId="{67523DE5-D154-4054-A2B3-475AFA8F7AD0}" destId="{B72A4493-0AD1-4AD1-BC88-AB62589276F7}" srcOrd="3" destOrd="0" presId="urn:diagrams.loki3.com/BracketList+Icon"/>
    <dgm:cxn modelId="{D6F66FD2-1839-45A2-A0BE-66EC02C2DAE2}" type="presParOf" srcId="{35D4DC1D-2527-479C-A30B-FE154FA01547}" destId="{ED94BDDE-A12B-43DE-8DA7-EA29FBCCE588}" srcOrd="1" destOrd="0" presId="urn:diagrams.loki3.com/BracketList+Icon"/>
    <dgm:cxn modelId="{AA808DEC-C391-4EC4-8585-7353A449C271}" type="presParOf" srcId="{35D4DC1D-2527-479C-A30B-FE154FA01547}" destId="{7E2FC6B4-11FB-4F3F-A345-21F97EAAF6E5}" srcOrd="2" destOrd="0" presId="urn:diagrams.loki3.com/BracketList+Icon"/>
    <dgm:cxn modelId="{877E9902-5A98-407E-B587-35CC17DEE793}" type="presParOf" srcId="{7E2FC6B4-11FB-4F3F-A345-21F97EAAF6E5}" destId="{FD9B0968-E1FE-4B1A-B6E5-7B91C736DFD3}" srcOrd="0" destOrd="0" presId="urn:diagrams.loki3.com/BracketList+Icon"/>
    <dgm:cxn modelId="{172EFBBB-8CA5-4A60-839E-6833755572DB}" type="presParOf" srcId="{7E2FC6B4-11FB-4F3F-A345-21F97EAAF6E5}" destId="{8F0EEE2C-DBE2-4A99-9F6B-A037F789C7CB}" srcOrd="1" destOrd="0" presId="urn:diagrams.loki3.com/BracketList+Icon"/>
    <dgm:cxn modelId="{2F4FCA13-15EA-41BD-9428-13CC9B03845D}" type="presParOf" srcId="{7E2FC6B4-11FB-4F3F-A345-21F97EAAF6E5}" destId="{D23C9AC9-B53D-4D07-B29B-7B0399159993}" srcOrd="2" destOrd="0" presId="urn:diagrams.loki3.com/BracketList+Icon"/>
    <dgm:cxn modelId="{E189D4B5-CA92-4B17-B348-04416A354F3B}" type="presParOf" srcId="{7E2FC6B4-11FB-4F3F-A345-21F97EAAF6E5}" destId="{C2B800EA-BE82-49A0-B231-A4FC89A78437}" srcOrd="3" destOrd="0" presId="urn:diagrams.loki3.com/BracketList+Icon"/>
    <dgm:cxn modelId="{5B15A3A5-FF11-458B-948B-B930B5E40F7C}" type="presParOf" srcId="{35D4DC1D-2527-479C-A30B-FE154FA01547}" destId="{DA09327D-4A6F-4EBE-B7C5-902F0428DC34}" srcOrd="3" destOrd="0" presId="urn:diagrams.loki3.com/BracketList+Icon"/>
    <dgm:cxn modelId="{FB759CA2-9975-48C8-8856-BCC55AF1B9FB}" type="presParOf" srcId="{35D4DC1D-2527-479C-A30B-FE154FA01547}" destId="{D120C3E7-F52A-44CD-A2F4-94DFE53C6DB8}" srcOrd="4" destOrd="0" presId="urn:diagrams.loki3.com/BracketList+Icon"/>
    <dgm:cxn modelId="{4F6C50A0-FBF2-4216-9A7A-753D5B9CCA16}" type="presParOf" srcId="{D120C3E7-F52A-44CD-A2F4-94DFE53C6DB8}" destId="{0C6E9586-0904-4E0E-B045-8FC3B182FE7F}" srcOrd="0" destOrd="0" presId="urn:diagrams.loki3.com/BracketList+Icon"/>
    <dgm:cxn modelId="{674B1760-C532-4EC8-AE09-363DC89A9931}" type="presParOf" srcId="{D120C3E7-F52A-44CD-A2F4-94DFE53C6DB8}" destId="{99D7E933-1C5D-4C09-B3B7-AF432CF0A776}" srcOrd="1" destOrd="0" presId="urn:diagrams.loki3.com/BracketList+Icon"/>
    <dgm:cxn modelId="{EBD99721-4921-4E00-BD8D-BEE1A2169E75}" type="presParOf" srcId="{D120C3E7-F52A-44CD-A2F4-94DFE53C6DB8}" destId="{C00BCA68-C2D2-49D6-AB26-ABD6C4E36C07}" srcOrd="2" destOrd="0" presId="urn:diagrams.loki3.com/BracketList+Icon"/>
    <dgm:cxn modelId="{843FEF6D-8C7E-43FB-8BD8-2F65E4065DBF}" type="presParOf" srcId="{D120C3E7-F52A-44CD-A2F4-94DFE53C6DB8}" destId="{97081939-553F-4199-823A-6B69CBDCD0CD}" srcOrd="3" destOrd="0" presId="urn:diagrams.loki3.com/BracketList+Icon"/>
    <dgm:cxn modelId="{4B436ECD-C203-468C-B8CB-42E5CED57F5D}" type="presParOf" srcId="{35D4DC1D-2527-479C-A30B-FE154FA01547}" destId="{DC0802CE-9141-4548-B5C0-80B3E34CD42A}" srcOrd="5" destOrd="0" presId="urn:diagrams.loki3.com/BracketList+Icon"/>
    <dgm:cxn modelId="{E5018295-0BCF-4E9D-9C1E-E7C673C255F3}" type="presParOf" srcId="{35D4DC1D-2527-479C-A30B-FE154FA01547}" destId="{0C9E4F22-0608-4F41-9D34-DF3AEA5D86C5}" srcOrd="6" destOrd="0" presId="urn:diagrams.loki3.com/BracketList+Icon"/>
    <dgm:cxn modelId="{07D0402F-3266-4E48-A10C-46B37A740C1B}" type="presParOf" srcId="{0C9E4F22-0608-4F41-9D34-DF3AEA5D86C5}" destId="{C009FC99-15FA-4DE6-8BFD-10332ABABB1B}" srcOrd="0" destOrd="0" presId="urn:diagrams.loki3.com/BracketList+Icon"/>
    <dgm:cxn modelId="{0EBC2DC1-F86A-42A1-96B6-8D744A2CB894}" type="presParOf" srcId="{0C9E4F22-0608-4F41-9D34-DF3AEA5D86C5}" destId="{6A563B94-D45C-4FEB-BFDA-5AFF81882257}" srcOrd="1" destOrd="0" presId="urn:diagrams.loki3.com/BracketList+Icon"/>
    <dgm:cxn modelId="{4B632EB0-111B-41E1-9181-FF8B425ED1C4}" type="presParOf" srcId="{0C9E4F22-0608-4F41-9D34-DF3AEA5D86C5}" destId="{9E6F553C-D686-4DFB-8569-CCFACAFAFD9A}" srcOrd="2" destOrd="0" presId="urn:diagrams.loki3.com/BracketList+Icon"/>
    <dgm:cxn modelId="{6F6B83E7-5CC5-4890-8AF3-F6DAB3021055}" type="presParOf" srcId="{0C9E4F22-0608-4F41-9D34-DF3AEA5D86C5}" destId="{C41975E5-0874-4ED0-B91A-7AED68950391}" srcOrd="3" destOrd="0" presId="urn:diagrams.loki3.com/BracketList+Icon"/>
    <dgm:cxn modelId="{A7DB215A-91C4-43CE-8E71-9FAB6A5C32A0}" type="presParOf" srcId="{35D4DC1D-2527-479C-A30B-FE154FA01547}" destId="{9ABC958A-34D0-4872-A6FA-E08687D37D18}" srcOrd="7" destOrd="0" presId="urn:diagrams.loki3.com/BracketList+Icon"/>
    <dgm:cxn modelId="{C9626E32-2246-4279-AC20-ED72CC79610B}" type="presParOf" srcId="{35D4DC1D-2527-479C-A30B-FE154FA01547}" destId="{690B3900-8FBD-438B-881E-A7B52D2887CA}" srcOrd="8" destOrd="0" presId="urn:diagrams.loki3.com/BracketList+Icon"/>
    <dgm:cxn modelId="{2C236A55-D937-4BDD-B87F-F46E0394105C}" type="presParOf" srcId="{690B3900-8FBD-438B-881E-A7B52D2887CA}" destId="{6D851499-684D-4C3D-83A8-6AA9A197C8F9}" srcOrd="0" destOrd="0" presId="urn:diagrams.loki3.com/BracketList+Icon"/>
    <dgm:cxn modelId="{775C8342-573D-447C-90CE-592EE2F6D5B5}" type="presParOf" srcId="{690B3900-8FBD-438B-881E-A7B52D2887CA}" destId="{E8F9E3E2-511D-40C1-87E4-E91B56428FBC}" srcOrd="1" destOrd="0" presId="urn:diagrams.loki3.com/BracketList+Icon"/>
    <dgm:cxn modelId="{501A059B-003D-4A7A-AD11-97443B0FABF5}" type="presParOf" srcId="{690B3900-8FBD-438B-881E-A7B52D2887CA}" destId="{D68D8D1C-6C33-4FF2-8CC3-C8E8CFF192F6}" srcOrd="2" destOrd="0" presId="urn:diagrams.loki3.com/BracketList+Icon"/>
    <dgm:cxn modelId="{CE5B71E9-BE11-4AE5-A28B-456B2FE88590}" type="presParOf" srcId="{690B3900-8FBD-438B-881E-A7B52D2887CA}" destId="{928ADDCD-65B9-4388-B69A-811DE3D841B7}" srcOrd="3" destOrd="0" presId="urn:diagrams.loki3.com/BracketList+Icon"/>
    <dgm:cxn modelId="{4AA929AC-91DD-4346-99B5-EF0488D82DDE}" type="presParOf" srcId="{35D4DC1D-2527-479C-A30B-FE154FA01547}" destId="{37536A02-2F8D-4DE1-B9F8-0BCE514297DF}" srcOrd="9" destOrd="0" presId="urn:diagrams.loki3.com/BracketList+Icon"/>
    <dgm:cxn modelId="{F1F30355-DA92-46F1-B208-00846071A035}" type="presParOf" srcId="{35D4DC1D-2527-479C-A30B-FE154FA01547}" destId="{C6E55CD8-F918-4299-996A-70F201CB76B3}" srcOrd="10" destOrd="0" presId="urn:diagrams.loki3.com/BracketList+Icon"/>
    <dgm:cxn modelId="{1E2D5928-5D1F-4BF8-A7B0-95C486A35C78}" type="presParOf" srcId="{C6E55CD8-F918-4299-996A-70F201CB76B3}" destId="{7B436C41-E123-47E2-BD3F-90F16A67A925}" srcOrd="0" destOrd="0" presId="urn:diagrams.loki3.com/BracketList+Icon"/>
    <dgm:cxn modelId="{25D37745-CCE7-4C65-81A5-5603758110DD}" type="presParOf" srcId="{C6E55CD8-F918-4299-996A-70F201CB76B3}" destId="{6F27BABC-87F1-482C-B469-52133303DABD}" srcOrd="1" destOrd="0" presId="urn:diagrams.loki3.com/BracketList+Icon"/>
    <dgm:cxn modelId="{2597A991-3D0B-4F2F-AC84-E6AF2BD283E2}" type="presParOf" srcId="{C6E55CD8-F918-4299-996A-70F201CB76B3}" destId="{81B520AB-3BCD-4ABD-B4E7-7473B6E82D48}" srcOrd="2" destOrd="0" presId="urn:diagrams.loki3.com/BracketList+Icon"/>
    <dgm:cxn modelId="{5B49CA16-3DFA-40F5-8D8B-9B8DB78961F7}" type="presParOf" srcId="{C6E55CD8-F918-4299-996A-70F201CB76B3}" destId="{8C48F98D-8FC3-41F6-B729-3FEF12982B00}" srcOrd="3" destOrd="0" presId="urn:diagrams.loki3.com/BracketList+Icon"/>
    <dgm:cxn modelId="{4FC0759C-111E-478D-AC43-250D54C135BD}" type="presParOf" srcId="{35D4DC1D-2527-479C-A30B-FE154FA01547}" destId="{94FFAA58-9C73-45F9-82D2-5986982CA023}" srcOrd="11" destOrd="0" presId="urn:diagrams.loki3.com/BracketList+Icon"/>
    <dgm:cxn modelId="{A673C075-CDBA-4776-9B7D-4639147E124F}" type="presParOf" srcId="{35D4DC1D-2527-479C-A30B-FE154FA01547}" destId="{311C48DE-A7EC-4809-AC29-C1D7EF6FF8E5}" srcOrd="12" destOrd="0" presId="urn:diagrams.loki3.com/BracketList+Icon"/>
    <dgm:cxn modelId="{1BAADADB-3454-49D2-9152-AEB60B7E282D}" type="presParOf" srcId="{311C48DE-A7EC-4809-AC29-C1D7EF6FF8E5}" destId="{762F7821-B6E7-43C7-94A1-B21834B15C4C}" srcOrd="0" destOrd="0" presId="urn:diagrams.loki3.com/BracketList+Icon"/>
    <dgm:cxn modelId="{F9392456-1751-42B0-8307-248A93D1677F}" type="presParOf" srcId="{311C48DE-A7EC-4809-AC29-C1D7EF6FF8E5}" destId="{0C63057A-6FFC-4013-B57E-C01026A2FCBA}" srcOrd="1" destOrd="0" presId="urn:diagrams.loki3.com/BracketList+Icon"/>
    <dgm:cxn modelId="{DE8CD319-2C9D-485D-90B8-64226971629A}" type="presParOf" srcId="{311C48DE-A7EC-4809-AC29-C1D7EF6FF8E5}" destId="{BC14CC1C-0046-4F4F-B533-A759B76EA8AB}" srcOrd="2" destOrd="0" presId="urn:diagrams.loki3.com/BracketList+Icon"/>
    <dgm:cxn modelId="{CB96118A-EFBC-4BE7-B3E0-671D5045B28E}" type="presParOf" srcId="{311C48DE-A7EC-4809-AC29-C1D7EF6FF8E5}" destId="{3346482D-D943-4C97-AF19-DA6C6CBD55B8}" srcOrd="3" destOrd="0" presId="urn:diagrams.loki3.com/BracketList+Icon"/>
    <dgm:cxn modelId="{E95BC982-4C44-4D78-BE6F-DCA2DC9A71C1}" type="presParOf" srcId="{35D4DC1D-2527-479C-A30B-FE154FA01547}" destId="{F6EDB393-4CB8-4A97-A65D-14C804D4888A}" srcOrd="13" destOrd="0" presId="urn:diagrams.loki3.com/BracketList+Icon"/>
    <dgm:cxn modelId="{5543947F-6531-4F5B-BF89-DCF8A3373B94}" type="presParOf" srcId="{35D4DC1D-2527-479C-A30B-FE154FA01547}" destId="{142397EE-9DCB-4D2E-9108-1B3C958CD410}" srcOrd="14" destOrd="0" presId="urn:diagrams.loki3.com/BracketList+Icon"/>
    <dgm:cxn modelId="{0CDC2E74-C325-4940-AD58-09DF40FE2DF6}" type="presParOf" srcId="{142397EE-9DCB-4D2E-9108-1B3C958CD410}" destId="{9429795C-2909-4220-AC57-037B01FE1EF3}" srcOrd="0" destOrd="0" presId="urn:diagrams.loki3.com/BracketList+Icon"/>
    <dgm:cxn modelId="{9BFD45B3-C331-49D9-85A2-B28B1AF5C51A}" type="presParOf" srcId="{142397EE-9DCB-4D2E-9108-1B3C958CD410}" destId="{A96AFEC0-25C8-4AD7-B1E8-25984477AA93}" srcOrd="1" destOrd="0" presId="urn:diagrams.loki3.com/BracketList+Icon"/>
    <dgm:cxn modelId="{DE0D04ED-B39A-49E2-A946-12A2F8F43981}" type="presParOf" srcId="{142397EE-9DCB-4D2E-9108-1B3C958CD410}" destId="{3CC5F1CC-23E6-4DE9-80F6-3D3013F5929D}" srcOrd="2" destOrd="0" presId="urn:diagrams.loki3.com/BracketList+Icon"/>
    <dgm:cxn modelId="{52829648-FDE8-40B7-A284-DC147B78ACDD}" type="presParOf" srcId="{142397EE-9DCB-4D2E-9108-1B3C958CD410}" destId="{FF003553-5BB9-45D9-92C9-0B6034DF7CF9}" srcOrd="3" destOrd="0" presId="urn:diagrams.loki3.com/BracketList+Icon"/>
    <dgm:cxn modelId="{9B8A51E7-DE81-4AB6-8F6F-B65DD7A27989}" type="presParOf" srcId="{35D4DC1D-2527-479C-A30B-FE154FA01547}" destId="{41263E3F-182D-4CAD-9615-53B61889EA7D}" srcOrd="15" destOrd="0" presId="urn:diagrams.loki3.com/BracketList+Icon"/>
    <dgm:cxn modelId="{FFC47A01-642A-4D5C-BC7F-201D753C3DB0}" type="presParOf" srcId="{35D4DC1D-2527-479C-A30B-FE154FA01547}" destId="{45F79467-91C6-401B-A97F-7198A5573D0D}" srcOrd="16" destOrd="0" presId="urn:diagrams.loki3.com/BracketList+Icon"/>
    <dgm:cxn modelId="{3538A489-9C35-41D6-A141-C912D2EA4A8A}" type="presParOf" srcId="{45F79467-91C6-401B-A97F-7198A5573D0D}" destId="{7F8A2F85-6372-4C09-924A-3527F88000EF}" srcOrd="0" destOrd="0" presId="urn:diagrams.loki3.com/BracketList+Icon"/>
    <dgm:cxn modelId="{8375FC65-9FCA-4D37-9934-25DBEAFFFF92}" type="presParOf" srcId="{45F79467-91C6-401B-A97F-7198A5573D0D}" destId="{232AB8C4-8E52-4803-A089-F4C027F90FC6}" srcOrd="1" destOrd="0" presId="urn:diagrams.loki3.com/BracketList+Icon"/>
    <dgm:cxn modelId="{54AACDBA-81DE-4C73-815F-0AE07D877EC6}" type="presParOf" srcId="{45F79467-91C6-401B-A97F-7198A5573D0D}" destId="{1FCB3AF1-0F37-4EFB-B4BB-37E37A29E04C}" srcOrd="2" destOrd="0" presId="urn:diagrams.loki3.com/BracketList+Icon"/>
    <dgm:cxn modelId="{1C11E428-A967-40F5-94FD-60EF2C923C0C}" type="presParOf" srcId="{45F79467-91C6-401B-A97F-7198A5573D0D}" destId="{35BF8C2B-F48C-4FDD-80D2-2DF88D0A623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100E588-D3FA-47D6-8621-29A5E8C7A1A9}">
      <dsp:nvSpPr>
        <dsp:cNvPr id="0" name=""/>
        <dsp:cNvSpPr/>
      </dsp:nvSpPr>
      <dsp:spPr>
        <a:xfrm>
          <a:off x="1905729" y="561"/>
          <a:ext cx="6950328" cy="11510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Obtención de recursos económicos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800" kern="1200" dirty="0"/>
            <a:t>De dónde obtengo el dinero para poder pagar las inversiones y gastos</a:t>
          </a:r>
          <a:endParaRPr lang="es-ES" sz="1800" kern="1200" dirty="0"/>
        </a:p>
      </dsp:txBody>
      <dsp:txXfrm>
        <a:off x="1905729" y="561"/>
        <a:ext cx="6950328" cy="1151004"/>
      </dsp:txXfrm>
    </dsp:sp>
    <dsp:sp modelId="{88AB60C0-10F5-4527-809B-607DCDDAE206}">
      <dsp:nvSpPr>
        <dsp:cNvPr id="0" name=""/>
        <dsp:cNvSpPr/>
      </dsp:nvSpPr>
      <dsp:spPr>
        <a:xfrm>
          <a:off x="7489" y="361583"/>
          <a:ext cx="1898240" cy="428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Financiación</a:t>
          </a:r>
          <a:endParaRPr lang="es-ES" sz="1800" b="1" kern="1200" dirty="0"/>
        </a:p>
      </dsp:txBody>
      <dsp:txXfrm>
        <a:off x="7489" y="361583"/>
        <a:ext cx="1898240" cy="4289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40942B-93C9-46DC-A006-F76D94B4468F}">
      <dsp:nvSpPr>
        <dsp:cNvPr id="0" name=""/>
        <dsp:cNvSpPr/>
      </dsp:nvSpPr>
      <dsp:spPr>
        <a:xfrm>
          <a:off x="6615079" y="2692449"/>
          <a:ext cx="364624" cy="22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229168"/>
              </a:lnTo>
              <a:lnTo>
                <a:pt x="364624" y="22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6786625" y="2796266"/>
        <a:ext cx="21533" cy="21533"/>
      </dsp:txXfrm>
    </dsp:sp>
    <dsp:sp modelId="{F153A8C3-F78E-433A-AC7E-A4CCE583F6F7}">
      <dsp:nvSpPr>
        <dsp:cNvPr id="0" name=""/>
        <dsp:cNvSpPr/>
      </dsp:nvSpPr>
      <dsp:spPr>
        <a:xfrm>
          <a:off x="6615079" y="2506493"/>
          <a:ext cx="364624" cy="185955"/>
        </a:xfrm>
        <a:custGeom>
          <a:avLst/>
          <a:gdLst/>
          <a:ahLst/>
          <a:cxnLst/>
          <a:rect l="0" t="0" r="0" b="0"/>
          <a:pathLst>
            <a:path>
              <a:moveTo>
                <a:pt x="0" y="185955"/>
              </a:moveTo>
              <a:lnTo>
                <a:pt x="182312" y="185955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6787159" y="2589238"/>
        <a:ext cx="20465" cy="20465"/>
      </dsp:txXfrm>
    </dsp:sp>
    <dsp:sp modelId="{0C1294ED-8CEA-4F53-8C2E-4A73DEFC1E33}">
      <dsp:nvSpPr>
        <dsp:cNvPr id="0" name=""/>
        <dsp:cNvSpPr/>
      </dsp:nvSpPr>
      <dsp:spPr>
        <a:xfrm>
          <a:off x="2580148" y="2646729"/>
          <a:ext cx="3646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62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753344" y="2683333"/>
        <a:ext cx="18231" cy="18231"/>
      </dsp:txXfrm>
    </dsp:sp>
    <dsp:sp modelId="{8EB0F978-566E-4287-A3C7-D544BF0C397A}">
      <dsp:nvSpPr>
        <dsp:cNvPr id="0" name=""/>
        <dsp:cNvSpPr/>
      </dsp:nvSpPr>
      <dsp:spPr>
        <a:xfrm>
          <a:off x="392403" y="1976137"/>
          <a:ext cx="364624" cy="716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716311"/>
              </a:lnTo>
              <a:lnTo>
                <a:pt x="364624" y="716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54621" y="2314199"/>
        <a:ext cx="40188" cy="40188"/>
      </dsp:txXfrm>
    </dsp:sp>
    <dsp:sp modelId="{DB5CD2BB-E99B-4D21-9491-530C8C26735D}">
      <dsp:nvSpPr>
        <dsp:cNvPr id="0" name=""/>
        <dsp:cNvSpPr/>
      </dsp:nvSpPr>
      <dsp:spPr>
        <a:xfrm>
          <a:off x="5440515" y="1734187"/>
          <a:ext cx="374735" cy="198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367" y="0"/>
              </a:lnTo>
              <a:lnTo>
                <a:pt x="187367" y="198828"/>
              </a:lnTo>
              <a:lnTo>
                <a:pt x="374735" y="1988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17278" y="1822996"/>
        <a:ext cx="21210" cy="21210"/>
      </dsp:txXfrm>
    </dsp:sp>
    <dsp:sp modelId="{DA7A7CC4-9E7B-4AEC-ADED-0FF98016B0B3}">
      <dsp:nvSpPr>
        <dsp:cNvPr id="0" name=""/>
        <dsp:cNvSpPr/>
      </dsp:nvSpPr>
      <dsp:spPr>
        <a:xfrm>
          <a:off x="5440515" y="1403519"/>
          <a:ext cx="364624" cy="330668"/>
        </a:xfrm>
        <a:custGeom>
          <a:avLst/>
          <a:gdLst/>
          <a:ahLst/>
          <a:cxnLst/>
          <a:rect l="0" t="0" r="0" b="0"/>
          <a:pathLst>
            <a:path>
              <a:moveTo>
                <a:pt x="0" y="330668"/>
              </a:moveTo>
              <a:lnTo>
                <a:pt x="182312" y="330668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10522" y="1556547"/>
        <a:ext cx="24611" cy="24611"/>
      </dsp:txXfrm>
    </dsp:sp>
    <dsp:sp modelId="{3D4B9D69-A7BD-40A3-8BB3-A0148B929B4F}">
      <dsp:nvSpPr>
        <dsp:cNvPr id="0" name=""/>
        <dsp:cNvSpPr/>
      </dsp:nvSpPr>
      <dsp:spPr>
        <a:xfrm>
          <a:off x="2580148" y="1272499"/>
          <a:ext cx="364624" cy="46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461688"/>
              </a:lnTo>
              <a:lnTo>
                <a:pt x="364624" y="4616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747752" y="1488635"/>
        <a:ext cx="29415" cy="29415"/>
      </dsp:txXfrm>
    </dsp:sp>
    <dsp:sp modelId="{C70A6F3B-875D-4BFA-A1E1-1BDDCEEDD0D9}">
      <dsp:nvSpPr>
        <dsp:cNvPr id="0" name=""/>
        <dsp:cNvSpPr/>
      </dsp:nvSpPr>
      <dsp:spPr>
        <a:xfrm>
          <a:off x="5437781" y="726196"/>
          <a:ext cx="364624" cy="215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312" y="0"/>
              </a:lnTo>
              <a:lnTo>
                <a:pt x="182312" y="215823"/>
              </a:lnTo>
              <a:lnTo>
                <a:pt x="364624" y="2158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09500" y="823515"/>
        <a:ext cx="21185" cy="21185"/>
      </dsp:txXfrm>
    </dsp:sp>
    <dsp:sp modelId="{599C1C7E-3EA0-420B-97B4-4036901FD486}">
      <dsp:nvSpPr>
        <dsp:cNvPr id="0" name=""/>
        <dsp:cNvSpPr/>
      </dsp:nvSpPr>
      <dsp:spPr>
        <a:xfrm>
          <a:off x="5437781" y="477165"/>
          <a:ext cx="364624" cy="249031"/>
        </a:xfrm>
        <a:custGeom>
          <a:avLst/>
          <a:gdLst/>
          <a:ahLst/>
          <a:cxnLst/>
          <a:rect l="0" t="0" r="0" b="0"/>
          <a:pathLst>
            <a:path>
              <a:moveTo>
                <a:pt x="0" y="249031"/>
              </a:moveTo>
              <a:lnTo>
                <a:pt x="182312" y="249031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609054" y="590642"/>
        <a:ext cx="22077" cy="22077"/>
      </dsp:txXfrm>
    </dsp:sp>
    <dsp:sp modelId="{F9346F72-A738-4576-8123-3902BE5A7977}">
      <dsp:nvSpPr>
        <dsp:cNvPr id="0" name=""/>
        <dsp:cNvSpPr/>
      </dsp:nvSpPr>
      <dsp:spPr>
        <a:xfrm>
          <a:off x="2580148" y="726196"/>
          <a:ext cx="364624" cy="546302"/>
        </a:xfrm>
        <a:custGeom>
          <a:avLst/>
          <a:gdLst/>
          <a:ahLst/>
          <a:cxnLst/>
          <a:rect l="0" t="0" r="0" b="0"/>
          <a:pathLst>
            <a:path>
              <a:moveTo>
                <a:pt x="0" y="546302"/>
              </a:moveTo>
              <a:lnTo>
                <a:pt x="182312" y="546302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2746040" y="982927"/>
        <a:ext cx="32840" cy="32840"/>
      </dsp:txXfrm>
    </dsp:sp>
    <dsp:sp modelId="{96AD980F-E1E2-4BAC-9DBC-35AA96B943AE}">
      <dsp:nvSpPr>
        <dsp:cNvPr id="0" name=""/>
        <dsp:cNvSpPr/>
      </dsp:nvSpPr>
      <dsp:spPr>
        <a:xfrm>
          <a:off x="392403" y="1272499"/>
          <a:ext cx="364624" cy="703638"/>
        </a:xfrm>
        <a:custGeom>
          <a:avLst/>
          <a:gdLst/>
          <a:ahLst/>
          <a:cxnLst/>
          <a:rect l="0" t="0" r="0" b="0"/>
          <a:pathLst>
            <a:path>
              <a:moveTo>
                <a:pt x="0" y="703638"/>
              </a:moveTo>
              <a:lnTo>
                <a:pt x="182312" y="703638"/>
              </a:lnTo>
              <a:lnTo>
                <a:pt x="182312" y="0"/>
              </a:lnTo>
              <a:lnTo>
                <a:pt x="3646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b="1" kern="1200" dirty="0"/>
        </a:p>
      </dsp:txBody>
      <dsp:txXfrm>
        <a:off x="554902" y="1604505"/>
        <a:ext cx="39625" cy="39625"/>
      </dsp:txXfrm>
    </dsp:sp>
    <dsp:sp modelId="{691709DB-A0F2-4845-8ABE-61BA8AD3694B}">
      <dsp:nvSpPr>
        <dsp:cNvPr id="0" name=""/>
        <dsp:cNvSpPr/>
      </dsp:nvSpPr>
      <dsp:spPr>
        <a:xfrm rot="16200000">
          <a:off x="-878776" y="1782375"/>
          <a:ext cx="2154834" cy="387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Fuentes propias</a:t>
          </a:r>
          <a:endParaRPr lang="es-ES" sz="1800" b="1" kern="1200" dirty="0"/>
        </a:p>
      </dsp:txBody>
      <dsp:txXfrm rot="16200000">
        <a:off x="-878776" y="1782375"/>
        <a:ext cx="2154834" cy="387524"/>
      </dsp:txXfrm>
    </dsp:sp>
    <dsp:sp modelId="{EF0C977B-6339-4310-B43F-228EF38C6FE8}">
      <dsp:nvSpPr>
        <dsp:cNvPr id="0" name=""/>
        <dsp:cNvSpPr/>
      </dsp:nvSpPr>
      <dsp:spPr>
        <a:xfrm>
          <a:off x="757027" y="1093424"/>
          <a:ext cx="1823121" cy="358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Externas</a:t>
          </a:r>
          <a:endParaRPr lang="es-ES" sz="1800" b="1" kern="1200" dirty="0"/>
        </a:p>
      </dsp:txBody>
      <dsp:txXfrm>
        <a:off x="757027" y="1093424"/>
        <a:ext cx="1823121" cy="358148"/>
      </dsp:txXfrm>
    </dsp:sp>
    <dsp:sp modelId="{F179E934-3B52-468A-B69F-F547022E9828}">
      <dsp:nvSpPr>
        <dsp:cNvPr id="0" name=""/>
        <dsp:cNvSpPr/>
      </dsp:nvSpPr>
      <dsp:spPr>
        <a:xfrm>
          <a:off x="2944772" y="494287"/>
          <a:ext cx="2493008" cy="463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Aportaciones de socios</a:t>
          </a:r>
          <a:endParaRPr lang="es-ES" sz="1800" b="1" kern="1200" dirty="0"/>
        </a:p>
      </dsp:txBody>
      <dsp:txXfrm>
        <a:off x="2944772" y="494287"/>
        <a:ext cx="2493008" cy="463817"/>
      </dsp:txXfrm>
    </dsp:sp>
    <dsp:sp modelId="{F1957D2F-690E-4067-9C70-E8C791B97463}">
      <dsp:nvSpPr>
        <dsp:cNvPr id="0" name=""/>
        <dsp:cNvSpPr/>
      </dsp:nvSpPr>
      <dsp:spPr>
        <a:xfrm>
          <a:off x="5802405" y="330821"/>
          <a:ext cx="1823121" cy="292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Capital social</a:t>
          </a:r>
          <a:endParaRPr lang="es-ES" sz="1800" b="1" kern="1200" dirty="0"/>
        </a:p>
      </dsp:txBody>
      <dsp:txXfrm>
        <a:off x="5802405" y="330821"/>
        <a:ext cx="1823121" cy="292688"/>
      </dsp:txXfrm>
    </dsp:sp>
    <dsp:sp modelId="{49D4FD42-A670-461A-BA7E-06221FAAC6E1}">
      <dsp:nvSpPr>
        <dsp:cNvPr id="0" name=""/>
        <dsp:cNvSpPr/>
      </dsp:nvSpPr>
      <dsp:spPr>
        <a:xfrm>
          <a:off x="5802405" y="762467"/>
          <a:ext cx="1823121" cy="35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Ampliaciones</a:t>
          </a:r>
          <a:endParaRPr lang="es-ES" sz="1800" b="1" kern="1200" dirty="0"/>
        </a:p>
      </dsp:txBody>
      <dsp:txXfrm>
        <a:off x="5802405" y="762467"/>
        <a:ext cx="1823121" cy="359104"/>
      </dsp:txXfrm>
    </dsp:sp>
    <dsp:sp modelId="{F98E3E92-C8D1-4EF9-BAB8-5C37C5CA2AE0}">
      <dsp:nvSpPr>
        <dsp:cNvPr id="0" name=""/>
        <dsp:cNvSpPr/>
      </dsp:nvSpPr>
      <dsp:spPr>
        <a:xfrm>
          <a:off x="2944772" y="1417665"/>
          <a:ext cx="2495743" cy="633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Aportaciones de inversores</a:t>
          </a:r>
          <a:endParaRPr lang="es-ES" sz="1800" b="1" kern="1200" dirty="0"/>
        </a:p>
      </dsp:txBody>
      <dsp:txXfrm>
        <a:off x="2944772" y="1417665"/>
        <a:ext cx="2495743" cy="633045"/>
      </dsp:txXfrm>
    </dsp:sp>
    <dsp:sp modelId="{AF93B810-CAEA-4019-ACAD-379DE2C3EFE6}">
      <dsp:nvSpPr>
        <dsp:cNvPr id="0" name=""/>
        <dsp:cNvSpPr/>
      </dsp:nvSpPr>
      <dsp:spPr>
        <a:xfrm>
          <a:off x="5805140" y="1260529"/>
          <a:ext cx="1823121" cy="285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Business Angels</a:t>
          </a:r>
          <a:endParaRPr lang="es-ES" sz="1800" b="1" kern="1200" dirty="0"/>
        </a:p>
      </dsp:txBody>
      <dsp:txXfrm>
        <a:off x="5805140" y="1260529"/>
        <a:ext cx="1823121" cy="285979"/>
      </dsp:txXfrm>
    </dsp:sp>
    <dsp:sp modelId="{4A71E757-E870-4C70-9828-0962F7017926}">
      <dsp:nvSpPr>
        <dsp:cNvPr id="0" name=""/>
        <dsp:cNvSpPr/>
      </dsp:nvSpPr>
      <dsp:spPr>
        <a:xfrm>
          <a:off x="5815251" y="1671826"/>
          <a:ext cx="2992452" cy="522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Sociedades de Capital Riesgo</a:t>
          </a:r>
          <a:endParaRPr lang="es-ES" sz="1800" b="1" kern="1200" dirty="0"/>
        </a:p>
      </dsp:txBody>
      <dsp:txXfrm>
        <a:off x="5815251" y="1671826"/>
        <a:ext cx="2992452" cy="522379"/>
      </dsp:txXfrm>
    </dsp:sp>
    <dsp:sp modelId="{29873BBF-49BA-457A-8062-552094263C9F}">
      <dsp:nvSpPr>
        <dsp:cNvPr id="0" name=""/>
        <dsp:cNvSpPr/>
      </dsp:nvSpPr>
      <dsp:spPr>
        <a:xfrm>
          <a:off x="757027" y="2526047"/>
          <a:ext cx="1823121" cy="332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Internas</a:t>
          </a:r>
          <a:endParaRPr lang="es-ES" sz="1800" b="1" kern="1200" dirty="0"/>
        </a:p>
      </dsp:txBody>
      <dsp:txXfrm>
        <a:off x="757027" y="2526047"/>
        <a:ext cx="1823121" cy="332802"/>
      </dsp:txXfrm>
    </dsp:sp>
    <dsp:sp modelId="{E8A29B96-43DA-46A4-8D6D-5A34BBF9F5AD}">
      <dsp:nvSpPr>
        <dsp:cNvPr id="0" name=""/>
        <dsp:cNvSpPr/>
      </dsp:nvSpPr>
      <dsp:spPr>
        <a:xfrm>
          <a:off x="2944772" y="2360560"/>
          <a:ext cx="3670307" cy="66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Autofinanciación de la propia empresa</a:t>
          </a:r>
          <a:endParaRPr lang="es-ES" sz="1800" b="1" kern="1200" dirty="0"/>
        </a:p>
      </dsp:txBody>
      <dsp:txXfrm>
        <a:off x="2944772" y="2360560"/>
        <a:ext cx="3670307" cy="663777"/>
      </dsp:txXfrm>
    </dsp:sp>
    <dsp:sp modelId="{DAEBE812-860F-4137-889D-6F319DA5BA71}">
      <dsp:nvSpPr>
        <dsp:cNvPr id="0" name=""/>
        <dsp:cNvSpPr/>
      </dsp:nvSpPr>
      <dsp:spPr>
        <a:xfrm>
          <a:off x="6979704" y="2346803"/>
          <a:ext cx="1823121" cy="319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Reservas</a:t>
          </a:r>
          <a:endParaRPr lang="es-ES" sz="1800" b="1" kern="1200" dirty="0"/>
        </a:p>
      </dsp:txBody>
      <dsp:txXfrm>
        <a:off x="6979704" y="2346803"/>
        <a:ext cx="1823121" cy="319379"/>
      </dsp:txXfrm>
    </dsp:sp>
    <dsp:sp modelId="{49C451BA-F6A2-4745-8F36-61173F8B379B}">
      <dsp:nvSpPr>
        <dsp:cNvPr id="0" name=""/>
        <dsp:cNvSpPr/>
      </dsp:nvSpPr>
      <dsp:spPr>
        <a:xfrm>
          <a:off x="6979704" y="2805140"/>
          <a:ext cx="1823121" cy="232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Amortizaciones</a:t>
          </a:r>
          <a:endParaRPr lang="es-ES" sz="1800" b="1" kern="1200" dirty="0"/>
        </a:p>
      </dsp:txBody>
      <dsp:txXfrm>
        <a:off x="6979704" y="2805140"/>
        <a:ext cx="1823121" cy="2329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721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pPr/>
              <a:t>23/10/2020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" Target="slide2.xml"/><Relationship Id="rId7" Type="http://schemas.openxmlformats.org/officeDocument/2006/relationships/diagramQuickStyle" Target="../diagrams/quickStyle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slide" Target="slide14.xml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slide" Target="slide16.xml"/><Relationship Id="rId9" Type="http://schemas.microsoft.com/office/2007/relationships/diagramDrawing" Target="../diagrams/drawin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slide" Target="slide19.xml"/><Relationship Id="rId9" Type="http://schemas.microsoft.com/office/2007/relationships/diagramDrawing" Target="../diagrams/drawin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pyme.org/es-ES/GuiasDinamicas/Paginas/Guiasdinamica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4.xml"/><Relationship Id="rId7" Type="http://schemas.openxmlformats.org/officeDocument/2006/relationships/diagramLayout" Target="../diagrams/layout1.xml"/><Relationship Id="rId12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12.xml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628800"/>
            <a:ext cx="7056784" cy="378904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420888"/>
            <a:ext cx="7166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8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Inversión y Financiación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 financiación propias</a:t>
            </a:r>
          </a:p>
        </p:txBody>
      </p:sp>
      <p:sp>
        <p:nvSpPr>
          <p:cNvPr id="26" name="2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Proceso alternativo">
            <a:hlinkClick r:id="rId3" action="ppaction://hlinksldjump"/>
          </p:cNvPr>
          <p:cNvSpPr/>
          <p:nvPr/>
        </p:nvSpPr>
        <p:spPr>
          <a:xfrm>
            <a:off x="3131840" y="680413"/>
            <a:ext cx="1913891" cy="328593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Inversores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8495" y="1438312"/>
            <a:ext cx="180921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Business angels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88677" y="4172491"/>
            <a:ext cx="223224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Sociedades Capital Riesgo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979712" y="1128481"/>
            <a:ext cx="704959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Inversores individuales que ofrecen capital, conocimientos técnicos y red de contactos a pequeñas empresas en sus primeras fases. </a:t>
            </a:r>
          </a:p>
          <a:p>
            <a:r>
              <a:rPr lang="es-ES_tradnl" dirty="0"/>
              <a:t>Suelen implicarse en el proyecto aportando su experiencia.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489567" y="4033991"/>
            <a:ext cx="654692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Empresas que participan en el capital de otras empresas que tienen un gran potencial de crecimiento y rentabilidad pero que presentan un gran riesgo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17580" y="2154922"/>
            <a:ext cx="87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/>
              <a:t>OBJETIVO </a:t>
            </a:r>
            <a:r>
              <a:rPr lang="es-ES_tradnl" dirty="0">
                <a:sym typeface="Wingdings" panose="05000000000000000000" pitchFamily="2" charset="2"/>
              </a:rPr>
              <a:t> obtener una plusvalía o rendimiento a medio plazo al revender su aportación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50164" y="5084346"/>
            <a:ext cx="875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/>
              <a:t>OBJETIVO</a:t>
            </a:r>
            <a:r>
              <a:rPr lang="es-ES_tradnl" dirty="0"/>
              <a:t> </a:t>
            </a:r>
            <a:r>
              <a:rPr lang="es-ES_tradnl" dirty="0">
                <a:sym typeface="Wingdings" panose="05000000000000000000" pitchFamily="2" charset="2"/>
              </a:rPr>
              <a:t> es que la empresa crezca y se consolide y en un plazo vender su participación y obtener una plusvalía por la venta de dicho capital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473635" y="2708920"/>
            <a:ext cx="649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sym typeface="Wingdings" panose="05000000000000000000" pitchFamily="2" charset="2"/>
              </a:rPr>
              <a:t>EMPRESAS QUE FINANCIAN 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Emprendedores  Capital semilla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Empresas al inicio de su actividad (start-up)  Capital de inicio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Empresas en fase de crecimiento  Expansión de capital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6544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 financiación propias</a:t>
            </a:r>
          </a:p>
        </p:txBody>
      </p:sp>
      <p:sp>
        <p:nvSpPr>
          <p:cNvPr id="14" name="13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Proceso alternativo">
            <a:hlinkClick r:id="rId3" action="ppaction://hlinksldjump"/>
          </p:cNvPr>
          <p:cNvSpPr/>
          <p:nvPr/>
        </p:nvSpPr>
        <p:spPr>
          <a:xfrm>
            <a:off x="683568" y="908719"/>
            <a:ext cx="2021452" cy="793945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Autofinanciación</a:t>
            </a:r>
            <a:endParaRPr lang="es-E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03399" y="2117475"/>
            <a:ext cx="180921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Reservas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23528" y="2708920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Parte de los </a:t>
            </a:r>
            <a:r>
              <a:rPr lang="es-ES_tradnl" b="1" dirty="0"/>
              <a:t>beneficios</a:t>
            </a:r>
            <a:r>
              <a:rPr lang="es-ES_tradnl" dirty="0"/>
              <a:t> que la empresa deja </a:t>
            </a:r>
            <a:r>
              <a:rPr lang="es-ES_tradnl" b="1" dirty="0"/>
              <a:t>sin repartir </a:t>
            </a:r>
            <a:r>
              <a:rPr lang="es-ES_tradnl" dirty="0"/>
              <a:t>a los socios y se mantiene en la empresa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80361" y="3944323"/>
            <a:ext cx="223224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Amortizaciones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4723679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Es la </a:t>
            </a:r>
            <a:r>
              <a:rPr lang="es-ES_tradnl" b="1" dirty="0"/>
              <a:t>pérdida de valor </a:t>
            </a:r>
            <a:r>
              <a:rPr lang="es-ES_tradnl" dirty="0"/>
              <a:t>de un bien de inversión por uso o por obsolescencia, que se refleja como </a:t>
            </a:r>
            <a:r>
              <a:rPr lang="es-ES_tradnl" b="1" dirty="0"/>
              <a:t>gasto en la empresa.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2401" y="2696857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Parte de los </a:t>
            </a:r>
            <a:r>
              <a:rPr lang="es-ES_tradnl" b="1" dirty="0"/>
              <a:t>beneficios</a:t>
            </a:r>
            <a:r>
              <a:rPr lang="es-ES_tradnl" dirty="0"/>
              <a:t> que la empresa deja </a:t>
            </a:r>
            <a:r>
              <a:rPr lang="es-ES_tradnl" b="1" dirty="0"/>
              <a:t>sin repartir </a:t>
            </a:r>
            <a:r>
              <a:rPr lang="es-ES_tradnl" dirty="0"/>
              <a:t>a los socios y se mantiene en la empresa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22401" y="4711616"/>
            <a:ext cx="85689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Es la </a:t>
            </a:r>
            <a:r>
              <a:rPr lang="es-ES_tradnl" b="1" dirty="0"/>
              <a:t>pérdida de valor </a:t>
            </a:r>
            <a:r>
              <a:rPr lang="es-ES_tradnl" dirty="0"/>
              <a:t>de un bien de inversión por uso o por obsolescencia, que se refleja como </a:t>
            </a:r>
            <a:r>
              <a:rPr lang="es-ES_tradnl" b="1" dirty="0"/>
              <a:t>gasto en la empresa.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28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Fuentes de financiación ajenas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48255" y="3573016"/>
            <a:ext cx="27672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PRÉSTAMO BANCARIO</a:t>
            </a:r>
            <a:endParaRPr lang="es-ES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209577" y="3579692"/>
            <a:ext cx="28025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 BANCARIO</a:t>
            </a:r>
            <a:endParaRPr lang="es-ES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74520" y="3588669"/>
            <a:ext cx="2739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LEASING Y RENTING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48255" y="4107945"/>
            <a:ext cx="276724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CRÉDITOS COMERCIALES PROVEEDORES</a:t>
            </a:r>
            <a:endParaRPr lang="es-ES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09578" y="4107945"/>
            <a:ext cx="280258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DESCUENTO DE LETRAS Y PAGARÉS</a:t>
            </a:r>
            <a:endParaRPr lang="es-ES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74521" y="4246444"/>
            <a:ext cx="27399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FACTORING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02" y="1012086"/>
            <a:ext cx="20882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Financiación ajena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27543" y="1717959"/>
            <a:ext cx="861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Suponen una deuda para la empresa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Acudir cuando no se dispone de suficientes fondos propios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Clasificación en largo plazo y en corto plazo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8058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Fuentes de financiación ajenas</a:t>
            </a:r>
          </a:p>
        </p:txBody>
      </p:sp>
      <p:sp>
        <p:nvSpPr>
          <p:cNvPr id="10" name="9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5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67929" y="968363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PRÉSTAMO BANCARIO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67928" y="1556792"/>
            <a:ext cx="873086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Fuente más utilizada para financiar grandes cantidades de dinero a devolver en varios años</a:t>
            </a:r>
          </a:p>
          <a:p>
            <a:pPr algn="ctr"/>
            <a:r>
              <a:rPr lang="es-ES_tradnl" dirty="0"/>
              <a:t>Características: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2409868653"/>
              </p:ext>
            </p:extLst>
          </p:nvPr>
        </p:nvGraphicFramePr>
        <p:xfrm>
          <a:off x="167929" y="2276872"/>
          <a:ext cx="8730867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09697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16" name="1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8" name="1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48255" y="836712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 BANCARIO</a:t>
            </a:r>
            <a:endParaRPr lang="es-ES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41065" y="1268760"/>
            <a:ext cx="8730869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/>
              <a:t>El banco pone a disposición un dinero en una cuenta de crédito. La empresa pagará intereses por las cantidades que vaya sacando de la misma y también un interés menor por la cantidad no utilizada.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/>
              <a:t>Plazo entre 6 meses y un año. Pago de intereses  suele ser trimestral y al final del periodo se devuelve la totalidad del dinero dispuesto. Posibilidad de renovar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/>
              <a:t>Suele estar sujeta a las mismas comisiones y garantías que el préstamo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/>
              <a:t>Póliza de crédito: modalidad de crédito en la que es posible realizar ingresos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5210155"/>
              </p:ext>
            </p:extLst>
          </p:nvPr>
        </p:nvGraphicFramePr>
        <p:xfrm>
          <a:off x="89242" y="3429000"/>
          <a:ext cx="8888241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7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Diferencias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Préstamo</a:t>
                      </a:r>
                      <a:endParaRPr lang="es-E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1" dirty="0"/>
                        <a:t>Crédito</a:t>
                      </a:r>
                      <a:endParaRPr lang="es-E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Importe total se entrega el primer día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Se pone a disposición una cantidad que puede utilizarse</a:t>
                      </a:r>
                      <a:r>
                        <a:rPr lang="es-ES_tradnl" sz="1600" baseline="0" dirty="0"/>
                        <a:t> o no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Intereses</a:t>
                      </a:r>
                      <a:r>
                        <a:rPr lang="es-ES_tradnl" sz="1600" baseline="0" dirty="0"/>
                        <a:t> por toda la cantidad del préstamo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Intereses por la cantidad usada y por</a:t>
                      </a:r>
                      <a:r>
                        <a:rPr lang="es-ES_tradnl" sz="1600" baseline="0" dirty="0"/>
                        <a:t> la no utilizada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Es largo plazo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Es a corto plazo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Se utiliza para financiar inversiones o bienes de larga</a:t>
                      </a:r>
                      <a:r>
                        <a:rPr lang="es-ES_tradnl" sz="1600" baseline="0" dirty="0"/>
                        <a:t> duración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Se utiliza para comprar mercaderías que se van a vender o necesidades temporales de liquidez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29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21" name="2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9" name="2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67928" y="794527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LEASING Y RENTING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67928" y="1163859"/>
            <a:ext cx="8730869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 Para financiar inversiones en activos de la empresa como vehículos, maquinaria, ordenadores, mobiliario,  </a:t>
            </a:r>
            <a:r>
              <a:rPr lang="es-ES_tradnl" dirty="0" err="1">
                <a:sym typeface="Wingdings" panose="05000000000000000000" pitchFamily="2" charset="2"/>
              </a:rPr>
              <a:t>etc</a:t>
            </a:r>
            <a:r>
              <a:rPr lang="es-ES_tradnl" dirty="0">
                <a:sym typeface="Wingdings" panose="05000000000000000000" pitchFamily="2" charset="2"/>
              </a:rPr>
              <a:t>, que en un periodo corto de tiempo se quedan obsoletos o pierden valor, a través del pago de una cuota de alquiler.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Ventaja: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>
                <a:sym typeface="Wingdings" panose="05000000000000000000" pitchFamily="2" charset="2"/>
              </a:rPr>
              <a:t>En lugar de comprarlo se alquila mientras el bien está en condiciones de ser usado, renovándolo y sin tener que realizar un gran desembolso inicial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dirty="0">
                <a:sym typeface="Wingdings" panose="05000000000000000000" pitchFamily="2" charset="2"/>
              </a:rPr>
              <a:t>Cuotas de alquiler son gasto deducible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4294428266"/>
              </p:ext>
            </p:extLst>
          </p:nvPr>
        </p:nvGraphicFramePr>
        <p:xfrm>
          <a:off x="95500" y="3195184"/>
          <a:ext cx="8910100" cy="156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9" name="18 Diagrama"/>
          <p:cNvGraphicFramePr/>
          <p:nvPr>
            <p:extLst>
              <p:ext uri="{D42A27DB-BD31-4B8C-83A1-F6EECF244321}">
                <p14:modId xmlns:p14="http://schemas.microsoft.com/office/powerpoint/2010/main" xmlns="" val="3619614210"/>
              </p:ext>
            </p:extLst>
          </p:nvPr>
        </p:nvGraphicFramePr>
        <p:xfrm>
          <a:off x="148255" y="4601683"/>
          <a:ext cx="8910100" cy="156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xmlns="" val="161248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9797" y="1173125"/>
            <a:ext cx="606025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CRÉDITOS COMERCIALES DE PROVEEDORES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67928" y="2204864"/>
            <a:ext cx="87308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Cuando las empresas compran mercaderías y no las pagan al contado, sino dentro de 30 o 60 días sin intereses añadidos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Supone una fuente de financiación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Si el proveedor no permitiese pagar a 30-60 días la empresa debería pagar las mercaderías sin haberlas vendido, debiendo acudir a otras fuentes de financiación que cobran intereses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7942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48255" y="836712"/>
            <a:ext cx="372626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DESCUENTO DE LETRAS Y PAGARÉS</a:t>
            </a:r>
            <a:endParaRPr lang="es-ES" b="1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11" name="1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68198" y="1239963"/>
            <a:ext cx="8730869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Forma habitual de pago en las relaciones comerciales donde se señala que se pagará cuando se cumpla la fecha establecida (suele ser a 30-60 días)</a:t>
            </a:r>
          </a:p>
          <a:p>
            <a:pPr marL="285750" indent="-285750">
              <a:buFont typeface="Wingdings"/>
              <a:buChar char="à"/>
            </a:pPr>
            <a:r>
              <a:rPr lang="es-ES" dirty="0">
                <a:sym typeface="Wingdings" panose="05000000000000000000" pitchFamily="2" charset="2"/>
              </a:rPr>
              <a:t>Si la empresa necesita el dinero con anterioridad  puede acudir al banco y pedir el anticipo de la letra y el pagaré</a:t>
            </a:r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algn="ctr"/>
            <a:r>
              <a:rPr lang="es-ES_tradnl" dirty="0">
                <a:sym typeface="Wingdings" panose="05000000000000000000" pitchFamily="2" charset="2"/>
              </a:rPr>
              <a:t>Funcionamiento:</a:t>
            </a:r>
            <a:endParaRPr lang="es-ES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113574885"/>
              </p:ext>
            </p:extLst>
          </p:nvPr>
        </p:nvGraphicFramePr>
        <p:xfrm>
          <a:off x="148254" y="3029200"/>
          <a:ext cx="8995745" cy="261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303667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8255" y="836712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FACTORING</a:t>
            </a:r>
            <a:endParaRPr lang="es-ES" b="1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4. Fuentes de financiación ajenas</a:t>
            </a:r>
          </a:p>
        </p:txBody>
      </p:sp>
      <p:sp>
        <p:nvSpPr>
          <p:cNvPr id="8" name="7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68198" y="1484784"/>
            <a:ext cx="8730869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Financiación muy parecida al descuento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La empresa contrata con otra empresa la cesión del cobro de nuestros clientes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(Es como una especie de “cobrador del </a:t>
            </a:r>
            <a:r>
              <a:rPr lang="es-ES_tradnl" dirty="0" err="1">
                <a:sym typeface="Wingdings" panose="05000000000000000000" pitchFamily="2" charset="2"/>
              </a:rPr>
              <a:t>frack</a:t>
            </a:r>
            <a:r>
              <a:rPr lang="es-ES_tradnl" dirty="0">
                <a:sym typeface="Wingdings" panose="05000000000000000000" pitchFamily="2" charset="2"/>
              </a:rPr>
              <a:t>” que intentará cobrar de nuestros clientes)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r>
              <a:rPr lang="es-ES_tradnl" dirty="0">
                <a:sym typeface="Wingdings" panose="05000000000000000000" pitchFamily="2" charset="2"/>
              </a:rPr>
              <a:t>Diferencia con el descuento: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La empresa de </a:t>
            </a:r>
            <a:r>
              <a:rPr lang="es-ES_tradnl" dirty="0" err="1">
                <a:sym typeface="Wingdings" panose="05000000000000000000" pitchFamily="2" charset="2"/>
              </a:rPr>
              <a:t>factoring</a:t>
            </a:r>
            <a:r>
              <a:rPr lang="es-ES_tradnl" dirty="0">
                <a:sym typeface="Wingdings" panose="05000000000000000000" pitchFamily="2" charset="2"/>
              </a:rPr>
              <a:t> nos anticipa el crédito a cobrar a los clientes pero no en su totalidad (un % según la calidad o seguridad de cobro)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Pueden realizar servicios añadidos como asumir riesgo de impago, estudio de solvencia de clientes u otras gestiones administrativas.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72236" y="4274928"/>
            <a:ext cx="30674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CONFIRMING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72236" y="4797152"/>
            <a:ext cx="8730869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Es lo contrario del </a:t>
            </a:r>
            <a:r>
              <a:rPr lang="es-ES_tradnl" dirty="0" err="1">
                <a:sym typeface="Wingdings" panose="05000000000000000000" pitchFamily="2" charset="2"/>
              </a:rPr>
              <a:t>factoring</a:t>
            </a:r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Los bancos ofrecen a las empresas gestionar sus pagos a proveedores, de manera que el banco se encarga de pagarles en la fecha de vencimiento</a:t>
            </a:r>
          </a:p>
          <a:p>
            <a:pPr marL="285750" indent="-285750">
              <a:buFont typeface="Wingdings"/>
              <a:buChar char="à"/>
            </a:pPr>
            <a:r>
              <a:rPr lang="es-ES_tradnl" dirty="0">
                <a:sym typeface="Wingdings" panose="05000000000000000000" pitchFamily="2" charset="2"/>
              </a:rPr>
              <a:t>Lo ofrecen a empresas que tienen la seguridad que pagarán a sus proveedores</a:t>
            </a:r>
          </a:p>
        </p:txBody>
      </p:sp>
    </p:spTree>
    <p:extLst>
      <p:ext uri="{BB962C8B-B14F-4D97-AF65-F5344CB8AC3E}">
        <p14:creationId xmlns:p14="http://schemas.microsoft.com/office/powerpoint/2010/main" xmlns="" val="357879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Ayudas y subvenciones públicas</a:t>
            </a:r>
          </a:p>
        </p:txBody>
      </p:sp>
      <p:sp>
        <p:nvSpPr>
          <p:cNvPr id="8" name="7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7640" y="1988840"/>
            <a:ext cx="8611445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rgbClr val="FF0000"/>
                </a:solidFill>
              </a:rPr>
              <a:t>Importante:</a:t>
            </a:r>
          </a:p>
          <a:p>
            <a:pPr algn="ctr"/>
            <a:endParaRPr lang="es-ES_tradnl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dirty="0"/>
              <a:t>Las ayudas públicas no son un fondo para iniciar un negocio </a:t>
            </a:r>
            <a:r>
              <a:rPr lang="es-ES_tradnl" dirty="0">
                <a:sym typeface="Wingdings" panose="05000000000000000000" pitchFamily="2" charset="2"/>
              </a:rPr>
              <a:t> </a:t>
            </a:r>
            <a:r>
              <a:rPr lang="es-ES_tradnl" dirty="0"/>
              <a:t>no se conceden antes de comenzar y abrir la empresa</a:t>
            </a:r>
          </a:p>
          <a:p>
            <a:endParaRPr lang="es-ES_tradnl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dirty="0"/>
              <a:t>El emprendedor primero debe invertir en su empresa y después solicitar las ayudas si cree que reúne los requisitos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tardan en llegar y suelen exigir una documentación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dirty="0">
                <a:sym typeface="Wingdings" panose="05000000000000000000" pitchFamily="2" charset="2"/>
              </a:rPr>
              <a:t>Las ayudas públicas hay que verlas más como “una reducción” de la inversión y los gastos pagados más que como un capital inicial para que el emprendedor pueda implantar su proyecto</a:t>
            </a:r>
            <a:endParaRPr lang="es-ES_tradnl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27640" y="1076060"/>
            <a:ext cx="87308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Las Administraciones Públicas ofrecen ayudas y subvenciones a los emprendedores</a:t>
            </a:r>
            <a:endParaRPr lang="es-ES" dirty="0"/>
          </a:p>
        </p:txBody>
      </p:sp>
      <p:sp>
        <p:nvSpPr>
          <p:cNvPr id="19" name="18 Rectángulo">
            <a:hlinkClick r:id="rId5" action="ppaction://hlinksldjump"/>
          </p:cNvPr>
          <p:cNvSpPr/>
          <p:nvPr/>
        </p:nvSpPr>
        <p:spPr>
          <a:xfrm>
            <a:off x="1227265" y="5476556"/>
            <a:ext cx="3119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“Buscador de ayudas: </a:t>
            </a:r>
            <a:r>
              <a:rPr lang="es-ES_tradnl" sz="1400" b="1" dirty="0" err="1">
                <a:solidFill>
                  <a:srgbClr val="C00000"/>
                </a:solidFill>
              </a:rPr>
              <a:t>ipyme</a:t>
            </a:r>
            <a:r>
              <a:rPr lang="es-ES_tradnl" sz="1400" b="1" dirty="0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771030" y="5536496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550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3" y="1808472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inversión y los gastos iniciales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3110701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Fuentes de financiación propias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6" y="2462629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financiación de la empresa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440201" y="2130022"/>
            <a:ext cx="351794" cy="442037"/>
          </a:xfrm>
          <a:prstGeom prst="rect">
            <a:avLst/>
          </a:prstGeom>
        </p:spPr>
      </p:pic>
      <p:sp>
        <p:nvSpPr>
          <p:cNvPr id="7" name="6 Rectángulo">
            <a:hlinkClick r:id="rId6" action="ppaction://hlinksldjump"/>
          </p:cNvPr>
          <p:cNvSpPr/>
          <p:nvPr/>
        </p:nvSpPr>
        <p:spPr>
          <a:xfrm>
            <a:off x="739939" y="3786321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Fuentes de financiación ajenas</a:t>
            </a:r>
          </a:p>
        </p:txBody>
      </p:sp>
      <p:sp>
        <p:nvSpPr>
          <p:cNvPr id="8" name="7 Rectángulo">
            <a:hlinkClick r:id="rId7" action="ppaction://hlinksldjump"/>
          </p:cNvPr>
          <p:cNvSpPr/>
          <p:nvPr/>
        </p:nvSpPr>
        <p:spPr>
          <a:xfrm>
            <a:off x="739939" y="4351176"/>
            <a:ext cx="774415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AutoNum type="arabicPeriod" startAt="5"/>
            </a:pPr>
            <a:r>
              <a:rPr lang="es-ES_tradnl" sz="2800" b="1" dirty="0">
                <a:solidFill>
                  <a:prstClr val="black"/>
                </a:solidFill>
              </a:rPr>
              <a:t>Ayudas y subvenciones públicas</a:t>
            </a:r>
          </a:p>
          <a:p>
            <a:pPr marL="514350" lvl="0" indent="-514350">
              <a:spcBef>
                <a:spcPct val="20000"/>
              </a:spcBef>
              <a:buAutoNum type="arabicPeriod" startAt="5"/>
            </a:pPr>
            <a:r>
              <a:rPr lang="es-ES_tradnl" sz="2800" b="1" dirty="0" err="1">
                <a:solidFill>
                  <a:prstClr val="black"/>
                </a:solidFill>
              </a:rPr>
              <a:t>Crowdfunding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Ayudas y subvenciones públicas</a:t>
            </a:r>
          </a:p>
        </p:txBody>
      </p:sp>
      <p:sp>
        <p:nvSpPr>
          <p:cNvPr id="8" name="7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42790" y="911508"/>
            <a:ext cx="87308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Líneas ICO 2019 </a:t>
            </a:r>
            <a:r>
              <a:rPr lang="es-ES_tradnl" dirty="0">
                <a:sym typeface="Wingdings" panose="05000000000000000000" pitchFamily="2" charset="2"/>
              </a:rPr>
              <a:t> Instituto Oficial de Crédito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xmlns="" val="2825225049"/>
              </p:ext>
            </p:extLst>
          </p:nvPr>
        </p:nvGraphicFramePr>
        <p:xfrm>
          <a:off x="-324544" y="1503231"/>
          <a:ext cx="9283052" cy="430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4552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b="1" dirty="0"/>
              <a:t>6. </a:t>
            </a:r>
            <a:r>
              <a:rPr lang="es-ES_tradnl" sz="4000" b="1" dirty="0" err="1"/>
              <a:t>Crowdfunding</a:t>
            </a:r>
            <a:endParaRPr lang="es-ES" sz="4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6" name="5 Marcador de contenido"/>
          <p:cNvSpPr txBox="1">
            <a:spLocks noGrp="1"/>
          </p:cNvSpPr>
          <p:nvPr>
            <p:ph idx="1"/>
          </p:nvPr>
        </p:nvSpPr>
        <p:spPr>
          <a:xfrm>
            <a:off x="539552" y="1196752"/>
            <a:ext cx="8229600" cy="4832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s-ES_tradnl" sz="2400" dirty="0">
                <a:solidFill>
                  <a:srgbClr val="FF0000"/>
                </a:solidFill>
              </a:rPr>
              <a:t>Financiación colectiva de muchas personas a través de la 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/>
              <a:t>El emprendedor presenta un proyecto y solicita que cualquier persona pueda realizar una pequeña aportación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/>
              <a:t>El de recompensa es el más habitual </a:t>
            </a:r>
            <a:r>
              <a:rPr lang="es-ES" sz="2000" dirty="0">
                <a:sym typeface="Wingdings" panose="05000000000000000000" pitchFamily="2" charset="2"/>
              </a:rPr>
              <a:t> ofrecer determinada recompensa según la aportación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Otros son de inversión, préstamo y de donación</a:t>
            </a: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Elegir plataforma de </a:t>
            </a:r>
            <a:r>
              <a:rPr lang="es-ES_tradnl" sz="2000" dirty="0" err="1">
                <a:sym typeface="Wingdings" panose="05000000000000000000" pitchFamily="2" charset="2"/>
              </a:rPr>
              <a:t>crowdfunding</a:t>
            </a:r>
            <a:r>
              <a:rPr lang="es-ES_tradnl" sz="2000" dirty="0">
                <a:sym typeface="Wingdings" panose="05000000000000000000" pitchFamily="2" charset="2"/>
              </a:rPr>
              <a:t> y ofrecer su proyecto y las recompensas según aportación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Se indica el plazo para recibir aportaciones, si no se consigue todo el dinero solicitado se devuelve lo recibido, si se consigue se cobra. No recibir más del 125% solicitado.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2000" dirty="0">
                <a:sym typeface="Wingdings" panose="05000000000000000000" pitchFamily="2" charset="2"/>
              </a:rPr>
              <a:t>Se diferencia entre inversores acreditados y particulares, los segundos tienen unos límites de inversión de 3.000€ por empresa y 6.000€ por plataforma</a:t>
            </a:r>
          </a:p>
        </p:txBody>
      </p:sp>
    </p:spTree>
    <p:extLst>
      <p:ext uri="{BB962C8B-B14F-4D97-AF65-F5344CB8AC3E}">
        <p14:creationId xmlns:p14="http://schemas.microsoft.com/office/powerpoint/2010/main" xmlns="" val="257574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8080" y="35518"/>
            <a:ext cx="8975920" cy="60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_tradnl" sz="7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mplía 1</a:t>
            </a:r>
            <a:r>
              <a:rPr lang="es-ES_tradnl" sz="7000" b="1" dirty="0"/>
              <a:t>: </a:t>
            </a:r>
            <a:r>
              <a:rPr lang="es-ES_tradnl" sz="6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“Buscador de ayudas: </a:t>
            </a:r>
            <a:r>
              <a:rPr lang="es-ES_tradnl" sz="6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ipyme</a:t>
            </a:r>
            <a:r>
              <a:rPr lang="es-ES_tradnl" sz="6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71311" y="1268760"/>
            <a:ext cx="8860874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>
                <a:sym typeface="Wingdings" panose="05000000000000000000" pitchFamily="2" charset="2"/>
              </a:rPr>
              <a:t>Guías dinámicas de ayudas e incentivos por empresas</a:t>
            </a:r>
          </a:p>
          <a:p>
            <a:pPr algn="ctr"/>
            <a:endParaRPr lang="es-ES_tradnl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La Dirección General de Industria y dela Pequeña y Mediana empresa presenta las Guías dinámicas de Ayudas e Incentivos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Están constantemente </a:t>
            </a:r>
            <a:r>
              <a:rPr lang="es-ES_tradnl" sz="1600" b="1" dirty="0">
                <a:sym typeface="Wingdings" panose="05000000000000000000" pitchFamily="2" charset="2"/>
              </a:rPr>
              <a:t>ACTUALIZADAS</a:t>
            </a:r>
            <a:r>
              <a:rPr lang="es-ES_tradnl" sz="1600" dirty="0">
                <a:sym typeface="Wingdings" panose="05000000000000000000" pitchFamily="2" charset="2"/>
              </a:rPr>
              <a:t>, y se accede solo a aquellas que tienen el </a:t>
            </a:r>
            <a:r>
              <a:rPr lang="es-ES_tradnl" sz="1600" b="1" dirty="0">
                <a:sym typeface="Wingdings" panose="05000000000000000000" pitchFamily="2" charset="2"/>
              </a:rPr>
              <a:t>plazo de solicitud abierto</a:t>
            </a:r>
            <a:r>
              <a:rPr lang="es-ES_tradnl" sz="1600" dirty="0">
                <a:sym typeface="Wingdings" panose="05000000000000000000" pitchFamily="2" charset="2"/>
              </a:rPr>
              <a:t>. Todo es lo que las diferencia de otras guías publicadas.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sz="1600" dirty="0">
                <a:sym typeface="Wingdings" panose="05000000000000000000" pitchFamily="2" charset="2"/>
              </a:rPr>
              <a:t>Estas Guías recogen todas las ayudas e incentivos otorgados y convocados por la Administración General del Estado, Administraciones Autonómicas, Administraciones Locales y otros organismos públicos.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4 CuadroTexto">
            <a:hlinkClick r:id="rId4"/>
          </p:cNvPr>
          <p:cNvSpPr txBox="1"/>
          <p:nvPr/>
        </p:nvSpPr>
        <p:spPr>
          <a:xfrm>
            <a:off x="168080" y="5667198"/>
            <a:ext cx="822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Fuente: </a:t>
            </a:r>
            <a:r>
              <a:rPr lang="es-ES_tradnl" sz="1600" b="1" dirty="0">
                <a:hlinkClick r:id="rId4"/>
              </a:rPr>
              <a:t>http://www.ipyme.org/es-ES/GuiasDinamicas/Paginas/Guiasdinamicas.aspx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7485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EIE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inversión y los gastos iniciales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252522" y="1052736"/>
            <a:ext cx="8640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Tras estudiar los costes y antes de determinar el dinero que nos va a hacer falta es preciso:</a:t>
            </a:r>
          </a:p>
          <a:p>
            <a:pPr lvl="0" algn="ctr"/>
            <a:r>
              <a:rPr lang="es-ES_tradnl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Inversiones y Gastos Iniciales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510959" y="1893553"/>
            <a:ext cx="5175927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Compra de un bien o derecho que es duradero en la empresa, ya que va a usarse durante más de un año</a:t>
            </a:r>
            <a:endParaRPr lang="es-ES" sz="1600" dirty="0"/>
          </a:p>
        </p:txBody>
      </p:sp>
      <p:sp>
        <p:nvSpPr>
          <p:cNvPr id="38" name="37 Flecha derecha"/>
          <p:cNvSpPr/>
          <p:nvPr/>
        </p:nvSpPr>
        <p:spPr>
          <a:xfrm>
            <a:off x="2899941" y="2092981"/>
            <a:ext cx="494484" cy="2129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02881" y="1988235"/>
            <a:ext cx="215962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Inversión</a:t>
            </a:r>
            <a:endParaRPr lang="es-ES" b="0" dirty="0"/>
          </a:p>
        </p:txBody>
      </p:sp>
      <p:sp>
        <p:nvSpPr>
          <p:cNvPr id="29" name="28 Rectángulo"/>
          <p:cNvSpPr/>
          <p:nvPr/>
        </p:nvSpPr>
        <p:spPr>
          <a:xfrm>
            <a:off x="150314" y="2774525"/>
            <a:ext cx="1181326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Local</a:t>
            </a:r>
            <a:endParaRPr lang="es-ES" sz="1600" b="1" dirty="0"/>
          </a:p>
        </p:txBody>
      </p:sp>
      <p:sp>
        <p:nvSpPr>
          <p:cNvPr id="36" name="35 Rectángulo"/>
          <p:cNvSpPr/>
          <p:nvPr/>
        </p:nvSpPr>
        <p:spPr>
          <a:xfrm>
            <a:off x="2640196" y="4137316"/>
            <a:ext cx="6252915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Compra de un bien, servicio o derecho, que la empresa va a consumir (a “gastar”) de forma inmediata, por lo que su uso es menor de un año</a:t>
            </a:r>
            <a:endParaRPr lang="es-ES" sz="1600" dirty="0"/>
          </a:p>
        </p:txBody>
      </p:sp>
      <p:sp>
        <p:nvSpPr>
          <p:cNvPr id="40" name="39 Flecha derecha"/>
          <p:cNvSpPr/>
          <p:nvPr/>
        </p:nvSpPr>
        <p:spPr>
          <a:xfrm>
            <a:off x="1982904" y="4366852"/>
            <a:ext cx="495961" cy="18596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65930" y="4276463"/>
            <a:ext cx="171946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Gasto</a:t>
            </a:r>
            <a:endParaRPr lang="es-ES" b="0" dirty="0"/>
          </a:p>
        </p:txBody>
      </p:sp>
      <p:sp>
        <p:nvSpPr>
          <p:cNvPr id="53" name="52 Rectángulo"/>
          <p:cNvSpPr/>
          <p:nvPr/>
        </p:nvSpPr>
        <p:spPr>
          <a:xfrm>
            <a:off x="150315" y="4968091"/>
            <a:ext cx="1832590" cy="3419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Gts- constitución</a:t>
            </a:r>
            <a:endParaRPr lang="es-ES" sz="1600" b="1" dirty="0"/>
          </a:p>
        </p:txBody>
      </p:sp>
      <p:sp>
        <p:nvSpPr>
          <p:cNvPr id="26" name="25 Rectángulo"/>
          <p:cNvSpPr/>
          <p:nvPr/>
        </p:nvSpPr>
        <p:spPr>
          <a:xfrm>
            <a:off x="1544094" y="2774525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Instalaciones</a:t>
            </a:r>
            <a:endParaRPr lang="es-ES" sz="1600" b="1" dirty="0"/>
          </a:p>
        </p:txBody>
      </p:sp>
      <p:sp>
        <p:nvSpPr>
          <p:cNvPr id="30" name="29 Rectángulo"/>
          <p:cNvSpPr/>
          <p:nvPr/>
        </p:nvSpPr>
        <p:spPr>
          <a:xfrm>
            <a:off x="3526577" y="2774525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Mobiliario</a:t>
            </a:r>
            <a:endParaRPr lang="es-ES" sz="1600" b="1" dirty="0"/>
          </a:p>
        </p:txBody>
      </p:sp>
      <p:sp>
        <p:nvSpPr>
          <p:cNvPr id="37" name="36 Rectángulo"/>
          <p:cNvSpPr/>
          <p:nvPr/>
        </p:nvSpPr>
        <p:spPr>
          <a:xfrm>
            <a:off x="5580112" y="2774525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Maquinaria</a:t>
            </a:r>
            <a:endParaRPr lang="es-ES" sz="1600" b="1" dirty="0"/>
          </a:p>
        </p:txBody>
      </p:sp>
      <p:sp>
        <p:nvSpPr>
          <p:cNvPr id="39" name="38 Rectángulo"/>
          <p:cNvSpPr/>
          <p:nvPr/>
        </p:nvSpPr>
        <p:spPr>
          <a:xfrm>
            <a:off x="7479025" y="2651414"/>
            <a:ext cx="1456729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Herramientas y útiles</a:t>
            </a:r>
            <a:endParaRPr lang="es-ES" sz="1600" b="1" dirty="0"/>
          </a:p>
        </p:txBody>
      </p:sp>
      <p:sp>
        <p:nvSpPr>
          <p:cNvPr id="42" name="41 Rectángulo"/>
          <p:cNvSpPr/>
          <p:nvPr/>
        </p:nvSpPr>
        <p:spPr>
          <a:xfrm>
            <a:off x="150314" y="3419222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Vehículos</a:t>
            </a:r>
            <a:endParaRPr lang="es-ES" sz="1600" b="1" dirty="0"/>
          </a:p>
        </p:txBody>
      </p:sp>
      <p:sp>
        <p:nvSpPr>
          <p:cNvPr id="43" name="42 Rectángulo"/>
          <p:cNvSpPr/>
          <p:nvPr/>
        </p:nvSpPr>
        <p:spPr>
          <a:xfrm>
            <a:off x="2178855" y="3296111"/>
            <a:ext cx="1641053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Equipos informáticos</a:t>
            </a:r>
            <a:endParaRPr lang="es-ES" sz="1600" b="1" dirty="0"/>
          </a:p>
        </p:txBody>
      </p:sp>
      <p:sp>
        <p:nvSpPr>
          <p:cNvPr id="44" name="43 Rectángulo"/>
          <p:cNvSpPr/>
          <p:nvPr/>
        </p:nvSpPr>
        <p:spPr>
          <a:xfrm>
            <a:off x="3993323" y="3291881"/>
            <a:ext cx="1757390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Programas informáticos</a:t>
            </a:r>
            <a:endParaRPr lang="es-ES" sz="1600" b="1" dirty="0"/>
          </a:p>
        </p:txBody>
      </p:sp>
      <p:sp>
        <p:nvSpPr>
          <p:cNvPr id="45" name="44 Rectángulo"/>
          <p:cNvSpPr/>
          <p:nvPr/>
        </p:nvSpPr>
        <p:spPr>
          <a:xfrm>
            <a:off x="5955649" y="3419222"/>
            <a:ext cx="1757390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Patentes, marcas</a:t>
            </a:r>
            <a:endParaRPr lang="es-ES" sz="1600" b="1" dirty="0"/>
          </a:p>
        </p:txBody>
      </p:sp>
      <p:sp>
        <p:nvSpPr>
          <p:cNvPr id="46" name="45 Rectángulo"/>
          <p:cNvSpPr/>
          <p:nvPr/>
        </p:nvSpPr>
        <p:spPr>
          <a:xfrm>
            <a:off x="2162702" y="4968092"/>
            <a:ext cx="1711819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Gts. lanzamiento</a:t>
            </a:r>
            <a:endParaRPr lang="es-ES" sz="1600" b="1" dirty="0"/>
          </a:p>
        </p:txBody>
      </p:sp>
      <p:sp>
        <p:nvSpPr>
          <p:cNvPr id="47" name="46 Rectángulo"/>
          <p:cNvSpPr/>
          <p:nvPr/>
        </p:nvSpPr>
        <p:spPr>
          <a:xfrm>
            <a:off x="3993323" y="4961132"/>
            <a:ext cx="1837111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Alquiler locales</a:t>
            </a:r>
            <a:endParaRPr lang="es-ES" sz="1600" b="1" dirty="0"/>
          </a:p>
        </p:txBody>
      </p:sp>
      <p:sp>
        <p:nvSpPr>
          <p:cNvPr id="48" name="47 Rectángulo"/>
          <p:cNvSpPr/>
          <p:nvPr/>
        </p:nvSpPr>
        <p:spPr>
          <a:xfrm>
            <a:off x="5955649" y="4961132"/>
            <a:ext cx="1568285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Sueldos y SS</a:t>
            </a:r>
            <a:endParaRPr lang="es-ES" sz="1600" b="1" dirty="0"/>
          </a:p>
        </p:txBody>
      </p:sp>
      <p:sp>
        <p:nvSpPr>
          <p:cNvPr id="49" name="48 Rectángulo"/>
          <p:cNvSpPr/>
          <p:nvPr/>
        </p:nvSpPr>
        <p:spPr>
          <a:xfrm>
            <a:off x="7608297" y="4975216"/>
            <a:ext cx="1407372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Suministros</a:t>
            </a:r>
            <a:endParaRPr lang="es-ES" sz="1600" b="1" dirty="0"/>
          </a:p>
        </p:txBody>
      </p:sp>
      <p:sp>
        <p:nvSpPr>
          <p:cNvPr id="55" name="54 Rectángulo"/>
          <p:cNvSpPr/>
          <p:nvPr/>
        </p:nvSpPr>
        <p:spPr>
          <a:xfrm>
            <a:off x="145998" y="5550986"/>
            <a:ext cx="2272475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Servicios profesionales</a:t>
            </a:r>
            <a:endParaRPr lang="es-ES" sz="1600" b="1" dirty="0"/>
          </a:p>
        </p:txBody>
      </p:sp>
      <p:sp>
        <p:nvSpPr>
          <p:cNvPr id="56" name="55 Rectángulo"/>
          <p:cNvSpPr/>
          <p:nvPr/>
        </p:nvSpPr>
        <p:spPr>
          <a:xfrm>
            <a:off x="2616057" y="5550986"/>
            <a:ext cx="1821040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Material de oficina</a:t>
            </a:r>
            <a:endParaRPr lang="es-ES" sz="1600" b="1" dirty="0"/>
          </a:p>
        </p:txBody>
      </p:sp>
      <p:sp>
        <p:nvSpPr>
          <p:cNvPr id="57" name="56 Rectángulo"/>
          <p:cNvSpPr/>
          <p:nvPr/>
        </p:nvSpPr>
        <p:spPr>
          <a:xfrm>
            <a:off x="4572816" y="5550986"/>
            <a:ext cx="2108009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Stock mín. a la venta</a:t>
            </a:r>
            <a:endParaRPr lang="es-ES" sz="1600" b="1" dirty="0"/>
          </a:p>
        </p:txBody>
      </p:sp>
      <p:sp>
        <p:nvSpPr>
          <p:cNvPr id="58" name="57 Rectángulo"/>
          <p:cNvSpPr/>
          <p:nvPr/>
        </p:nvSpPr>
        <p:spPr>
          <a:xfrm>
            <a:off x="6834345" y="5550986"/>
            <a:ext cx="1852542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Gts. Financieros 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financiación de la empresa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2958182204"/>
              </p:ext>
            </p:extLst>
          </p:nvPr>
        </p:nvGraphicFramePr>
        <p:xfrm>
          <a:off x="100807" y="1124744"/>
          <a:ext cx="8863547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4 CuadroTexto">
            <a:hlinkClick r:id="rId11" action="ppaction://hlinksldjump"/>
          </p:cNvPr>
          <p:cNvSpPr txBox="1"/>
          <p:nvPr/>
        </p:nvSpPr>
        <p:spPr>
          <a:xfrm>
            <a:off x="167098" y="2865468"/>
            <a:ext cx="3285697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Fuentes de financiación PROPIAS</a:t>
            </a:r>
            <a:endParaRPr lang="es-ES" sz="2000" b="1" dirty="0"/>
          </a:p>
        </p:txBody>
      </p:sp>
      <p:sp>
        <p:nvSpPr>
          <p:cNvPr id="11" name="10 CuadroTexto">
            <a:hlinkClick r:id="rId12" action="ppaction://hlinksldjump"/>
          </p:cNvPr>
          <p:cNvSpPr txBox="1"/>
          <p:nvPr/>
        </p:nvSpPr>
        <p:spPr>
          <a:xfrm>
            <a:off x="5215986" y="4603951"/>
            <a:ext cx="3630794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Fuentes de financiación   AJENAS</a:t>
            </a:r>
            <a:endParaRPr lang="es-ES" sz="2000" b="1" dirty="0"/>
          </a:p>
        </p:txBody>
      </p:sp>
      <p:sp>
        <p:nvSpPr>
          <p:cNvPr id="7" name="6 Flecha a la derecha con muesca"/>
          <p:cNvSpPr/>
          <p:nvPr/>
        </p:nvSpPr>
        <p:spPr>
          <a:xfrm>
            <a:off x="3614916" y="2930763"/>
            <a:ext cx="643651" cy="577295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Flecha a la derecha con muesca"/>
          <p:cNvSpPr/>
          <p:nvPr/>
        </p:nvSpPr>
        <p:spPr>
          <a:xfrm rot="10800000">
            <a:off x="4440788" y="4669246"/>
            <a:ext cx="643651" cy="577295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440788" y="2477795"/>
            <a:ext cx="452356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Proceden de: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Aportaciones de los socios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Aportaciones de inversores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De la propia actividad </a:t>
            </a:r>
            <a:r>
              <a:rPr lang="es-ES_tradnl" dirty="0">
                <a:sym typeface="Wingdings" panose="05000000000000000000" pitchFamily="2" charset="2"/>
              </a:rPr>
              <a:t> Beneficios</a:t>
            </a:r>
          </a:p>
          <a:p>
            <a:pPr algn="ctr"/>
            <a:r>
              <a:rPr lang="es-ES_tradnl" b="1" dirty="0">
                <a:sym typeface="Wingdings" panose="05000000000000000000" pitchFamily="2" charset="2"/>
              </a:rPr>
              <a:t>No se deben devolver</a:t>
            </a:r>
            <a:endParaRPr lang="es-ES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06267" y="4515643"/>
            <a:ext cx="412029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Proceden de: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Bancos, otras empresas, particulares,…</a:t>
            </a:r>
          </a:p>
          <a:p>
            <a:pPr algn="ctr"/>
            <a:r>
              <a:rPr lang="es-ES_tradnl" b="1" dirty="0"/>
              <a:t>Hay que devolver </a:t>
            </a:r>
            <a:endParaRPr lang="es-ES" b="1" dirty="0"/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282210" y="3421025"/>
            <a:ext cx="387739" cy="487202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5296007" y="5177568"/>
            <a:ext cx="387739" cy="4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financiación de la empresa</a:t>
            </a:r>
          </a:p>
        </p:txBody>
      </p:sp>
      <p:sp>
        <p:nvSpPr>
          <p:cNvPr id="49" name="48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xmlns="" val="3853695998"/>
              </p:ext>
            </p:extLst>
          </p:nvPr>
        </p:nvGraphicFramePr>
        <p:xfrm>
          <a:off x="176721" y="1556792"/>
          <a:ext cx="880770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12044" y="0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financiación de la empresa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xmlns="" val="3075511315"/>
              </p:ext>
            </p:extLst>
          </p:nvPr>
        </p:nvGraphicFramePr>
        <p:xfrm>
          <a:off x="323528" y="1124744"/>
          <a:ext cx="8636419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Fuentes de financiación propias</a:t>
            </a:r>
          </a:p>
        </p:txBody>
      </p:sp>
      <p:sp>
        <p:nvSpPr>
          <p:cNvPr id="17" name="16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>
            <a:hlinkClick r:id="rId4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Proceso alternativo"/>
          <p:cNvSpPr/>
          <p:nvPr/>
        </p:nvSpPr>
        <p:spPr>
          <a:xfrm>
            <a:off x="193841" y="1788329"/>
            <a:ext cx="1713863" cy="382160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Externas</a:t>
            </a:r>
            <a:endParaRPr lang="es-ES" b="1" dirty="0"/>
          </a:p>
        </p:txBody>
      </p:sp>
      <p:sp>
        <p:nvSpPr>
          <p:cNvPr id="28" name="27 Proceso alternativo">
            <a:hlinkClick r:id="rId5" action="ppaction://hlinksldjump"/>
          </p:cNvPr>
          <p:cNvSpPr/>
          <p:nvPr/>
        </p:nvSpPr>
        <p:spPr>
          <a:xfrm>
            <a:off x="446866" y="4437112"/>
            <a:ext cx="2002182" cy="784830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Aportaciones de los socios</a:t>
            </a:r>
            <a:endParaRPr lang="es-ES" b="1" dirty="0"/>
          </a:p>
        </p:txBody>
      </p:sp>
      <p:sp>
        <p:nvSpPr>
          <p:cNvPr id="29" name="28 Proceso alternativo"/>
          <p:cNvSpPr/>
          <p:nvPr/>
        </p:nvSpPr>
        <p:spPr>
          <a:xfrm>
            <a:off x="193217" y="2602599"/>
            <a:ext cx="1714487" cy="408932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Inversores</a:t>
            </a:r>
            <a:endParaRPr lang="es-ES" b="1" dirty="0"/>
          </a:p>
        </p:txBody>
      </p:sp>
      <p:sp>
        <p:nvSpPr>
          <p:cNvPr id="30" name="29 Proceso alternativo"/>
          <p:cNvSpPr/>
          <p:nvPr/>
        </p:nvSpPr>
        <p:spPr>
          <a:xfrm>
            <a:off x="3585027" y="1042861"/>
            <a:ext cx="2448765" cy="41521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Recursos Propios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636181" y="1810131"/>
            <a:ext cx="5762264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son propiedad de la empresa Aportadas por socios o inversores </a:t>
            </a:r>
            <a:endParaRPr lang="es-ES" sz="1600" dirty="0"/>
          </a:p>
        </p:txBody>
      </p:sp>
      <p:sp>
        <p:nvSpPr>
          <p:cNvPr id="37" name="36 Flecha derecha"/>
          <p:cNvSpPr/>
          <p:nvPr/>
        </p:nvSpPr>
        <p:spPr>
          <a:xfrm>
            <a:off x="2067836" y="188642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>
            <a:off x="2067835" y="271408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7" name="46 Rectángulo"/>
          <p:cNvSpPr/>
          <p:nvPr/>
        </p:nvSpPr>
        <p:spPr>
          <a:xfrm>
            <a:off x="2642606" y="2664623"/>
            <a:ext cx="5961842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Aportados por socios o inversores  Ahora propiedad de la empresa</a:t>
            </a:r>
            <a:endParaRPr lang="es-ES" sz="1600" dirty="0"/>
          </a:p>
        </p:txBody>
      </p:sp>
      <p:sp>
        <p:nvSpPr>
          <p:cNvPr id="25" name="24 Proceso alternativo">
            <a:hlinkClick r:id="rId6" action="ppaction://hlinksldjump"/>
          </p:cNvPr>
          <p:cNvSpPr/>
          <p:nvPr/>
        </p:nvSpPr>
        <p:spPr>
          <a:xfrm>
            <a:off x="3101859" y="4427997"/>
            <a:ext cx="2021452" cy="793945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Inversores</a:t>
            </a:r>
            <a:endParaRPr lang="es-ES" b="1" dirty="0"/>
          </a:p>
        </p:txBody>
      </p:sp>
      <p:sp>
        <p:nvSpPr>
          <p:cNvPr id="23" name="22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Proceso alternativo"/>
          <p:cNvSpPr/>
          <p:nvPr/>
        </p:nvSpPr>
        <p:spPr>
          <a:xfrm>
            <a:off x="193841" y="3513170"/>
            <a:ext cx="2951000" cy="400578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Internas o autofinanciación</a:t>
            </a:r>
            <a:endParaRPr lang="es-ES" b="1" dirty="0"/>
          </a:p>
        </p:txBody>
      </p:sp>
      <p:sp>
        <p:nvSpPr>
          <p:cNvPr id="35" name="34 Flecha derecha"/>
          <p:cNvSpPr/>
          <p:nvPr/>
        </p:nvSpPr>
        <p:spPr>
          <a:xfrm>
            <a:off x="3236392" y="362047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8" name="37 Rectángulo"/>
          <p:cNvSpPr/>
          <p:nvPr/>
        </p:nvSpPr>
        <p:spPr>
          <a:xfrm>
            <a:off x="3824345" y="3516789"/>
            <a:ext cx="444905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Consigue la empresa a través de su propia actividad</a:t>
            </a:r>
            <a:endParaRPr lang="es-ES" sz="1600" dirty="0"/>
          </a:p>
        </p:txBody>
      </p:sp>
      <p:sp>
        <p:nvSpPr>
          <p:cNvPr id="39" name="38 Proceso alternativo">
            <a:hlinkClick r:id="rId9" action="ppaction://hlinksldjump"/>
          </p:cNvPr>
          <p:cNvSpPr/>
          <p:nvPr/>
        </p:nvSpPr>
        <p:spPr>
          <a:xfrm>
            <a:off x="5724128" y="4379527"/>
            <a:ext cx="2021452" cy="793945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Autofinanciación</a:t>
            </a:r>
            <a:endParaRPr lang="es-ES" b="1" dirty="0"/>
          </a:p>
        </p:txBody>
      </p:sp>
      <p:pic>
        <p:nvPicPr>
          <p:cNvPr id="40" name="39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282210" y="5076865"/>
            <a:ext cx="387739" cy="487202"/>
          </a:xfrm>
          <a:prstGeom prst="rect">
            <a:avLst/>
          </a:prstGeom>
        </p:spPr>
      </p:pic>
      <p:pic>
        <p:nvPicPr>
          <p:cNvPr id="41" name="40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2871325" y="5076864"/>
            <a:ext cx="387739" cy="487202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66529">
            <a:off x="5546019" y="5030120"/>
            <a:ext cx="387739" cy="4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897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3. Fuentes de financiación propias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6" name="25 Proceso alternativo">
            <a:hlinkClick r:id="rId3" action="ppaction://hlinksldjump"/>
          </p:cNvPr>
          <p:cNvSpPr/>
          <p:nvPr/>
        </p:nvSpPr>
        <p:spPr>
          <a:xfrm>
            <a:off x="2447939" y="1412776"/>
            <a:ext cx="3964329" cy="504056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Aportaciones de los socios</a:t>
            </a:r>
            <a:endParaRPr lang="es-ES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433660" y="2708920"/>
            <a:ext cx="7992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dirty="0"/>
              <a:t>Al crear la empresa </a:t>
            </a:r>
            <a:r>
              <a:rPr lang="es-ES_tradnl" dirty="0">
                <a:sym typeface="Wingdings" panose="05000000000000000000" pitchFamily="2" charset="2"/>
              </a:rPr>
              <a:t> los socios aportan un </a:t>
            </a: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capital inicial </a:t>
            </a:r>
            <a:r>
              <a:rPr lang="es-ES_tradnl" dirty="0">
                <a:sym typeface="Wingdings" panose="05000000000000000000" pitchFamily="2" charset="2"/>
              </a:rPr>
              <a:t> en dinero o bienes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21691" y="3752783"/>
            <a:ext cx="74168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Capital </a:t>
            </a:r>
            <a:r>
              <a:rPr lang="es-ES_tradnl" dirty="0">
                <a:sym typeface="Wingdings" panose="05000000000000000000" pitchFamily="2" charset="2"/>
              </a:rPr>
              <a:t> puede sufrir variaciones (ampliación de capital o nuevos socios)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1942</Words>
  <Application>Microsoft Office PowerPoint</Application>
  <PresentationFormat>Presentación en pantalla (4:3)</PresentationFormat>
  <Paragraphs>300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CONTENIDOS</vt:lpstr>
      <vt:lpstr>RECUERDA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6. Crowdfunding</vt:lpstr>
      <vt:lpstr>Diapositiva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Usuario</cp:lastModifiedBy>
  <cp:revision>415</cp:revision>
  <dcterms:created xsi:type="dcterms:W3CDTF">2013-09-12T06:29:10Z</dcterms:created>
  <dcterms:modified xsi:type="dcterms:W3CDTF">2020-10-23T06:51:21Z</dcterms:modified>
</cp:coreProperties>
</file>