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DD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22741-6C5F-4C58-A328-469D4CDDC700}" type="datetimeFigureOut">
              <a:rPr lang="es-ES" smtClean="0"/>
              <a:t>25/01/2022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B254-3E1F-494D-A8B0-1DFC12EE2A5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22741-6C5F-4C58-A328-469D4CDDC700}" type="datetimeFigureOut">
              <a:rPr lang="es-ES" smtClean="0"/>
              <a:t>25/01/2022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B254-3E1F-494D-A8B0-1DFC12EE2A5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22741-6C5F-4C58-A328-469D4CDDC700}" type="datetimeFigureOut">
              <a:rPr lang="es-ES" smtClean="0"/>
              <a:t>25/01/2022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B254-3E1F-494D-A8B0-1DFC12EE2A5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22741-6C5F-4C58-A328-469D4CDDC700}" type="datetimeFigureOut">
              <a:rPr lang="es-ES" smtClean="0"/>
              <a:t>25/01/2022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B254-3E1F-494D-A8B0-1DFC12EE2A5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22741-6C5F-4C58-A328-469D4CDDC700}" type="datetimeFigureOut">
              <a:rPr lang="es-ES" smtClean="0"/>
              <a:t>25/01/2022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B254-3E1F-494D-A8B0-1DFC12EE2A5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22741-6C5F-4C58-A328-469D4CDDC700}" type="datetimeFigureOut">
              <a:rPr lang="es-ES" smtClean="0"/>
              <a:t>25/01/2022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B254-3E1F-494D-A8B0-1DFC12EE2A5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22741-6C5F-4C58-A328-469D4CDDC700}" type="datetimeFigureOut">
              <a:rPr lang="es-ES" smtClean="0"/>
              <a:t>25/01/2022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B254-3E1F-494D-A8B0-1DFC12EE2A5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22741-6C5F-4C58-A328-469D4CDDC700}" type="datetimeFigureOut">
              <a:rPr lang="es-ES" smtClean="0"/>
              <a:t>25/01/2022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B254-3E1F-494D-A8B0-1DFC12EE2A5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22741-6C5F-4C58-A328-469D4CDDC700}" type="datetimeFigureOut">
              <a:rPr lang="es-ES" smtClean="0"/>
              <a:t>25/01/2022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B254-3E1F-494D-A8B0-1DFC12EE2A5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22741-6C5F-4C58-A328-469D4CDDC700}" type="datetimeFigureOut">
              <a:rPr lang="es-ES" smtClean="0"/>
              <a:t>25/01/2022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B254-3E1F-494D-A8B0-1DFC12EE2A5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22741-6C5F-4C58-A328-469D4CDDC700}" type="datetimeFigureOut">
              <a:rPr lang="es-ES" smtClean="0"/>
              <a:t>25/01/2022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B254-3E1F-494D-A8B0-1DFC12EE2A5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30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22741-6C5F-4C58-A328-469D4CDDC700}" type="datetimeFigureOut">
              <a:rPr lang="es-ES" smtClean="0"/>
              <a:t>25/01/2022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EB254-3E1F-494D-A8B0-1DFC12EE2A52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Explosión 2"/>
          <p:cNvSpPr/>
          <p:nvPr/>
        </p:nvSpPr>
        <p:spPr>
          <a:xfrm>
            <a:off x="0" y="1772816"/>
            <a:ext cx="4355976" cy="3384376"/>
          </a:xfrm>
          <a:prstGeom prst="irregularSeal2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2"/>
          </p:nvPr>
        </p:nvSpPr>
        <p:spPr>
          <a:xfrm rot="20360759">
            <a:off x="298226" y="2772024"/>
            <a:ext cx="3624035" cy="1577452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s-ES" sz="4400" dirty="0" smtClean="0">
                <a:latin typeface="Dead Kansas" pitchFamily="2" charset="0"/>
              </a:rPr>
              <a:t>Oferta de </a:t>
            </a:r>
            <a:r>
              <a:rPr lang="es-ES" sz="4400" spc="300" dirty="0" smtClean="0">
                <a:latin typeface="Dead Kansas" pitchFamily="2" charset="0"/>
              </a:rPr>
              <a:t>apertura</a:t>
            </a:r>
            <a:endParaRPr lang="es-ES" sz="4400" spc="300" dirty="0">
              <a:latin typeface="Dead Kansas" pitchFamily="2" charset="0"/>
            </a:endParaRPr>
          </a:p>
        </p:txBody>
      </p:sp>
      <p:sp>
        <p:nvSpPr>
          <p:cNvPr id="9" name="8 Estrella de 24 puntas"/>
          <p:cNvSpPr/>
          <p:nvPr/>
        </p:nvSpPr>
        <p:spPr>
          <a:xfrm>
            <a:off x="251520" y="4653136"/>
            <a:ext cx="1872208" cy="1728192"/>
          </a:xfrm>
          <a:prstGeom prst="star24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atin typeface="Dead Kansas" pitchFamily="2" charset="0"/>
              </a:rPr>
              <a:t>DIA 22 DE MAYO </a:t>
            </a:r>
            <a:endParaRPr lang="es-ES" dirty="0">
              <a:latin typeface="Dead Kansas" pitchFamily="2" charset="0"/>
            </a:endParaRPr>
          </a:p>
        </p:txBody>
      </p:sp>
      <p:sp>
        <p:nvSpPr>
          <p:cNvPr id="14" name="13 Onda"/>
          <p:cNvSpPr/>
          <p:nvPr/>
        </p:nvSpPr>
        <p:spPr>
          <a:xfrm>
            <a:off x="1835696" y="188640"/>
            <a:ext cx="5040560" cy="1484784"/>
          </a:xfrm>
          <a:prstGeom prst="wav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19256" cy="1211734"/>
          </a:xfrm>
        </p:spPr>
        <p:txBody>
          <a:bodyPr>
            <a:noAutofit/>
          </a:bodyPr>
          <a:lstStyle/>
          <a:p>
            <a:pPr algn="ctr"/>
            <a:r>
              <a:rPr lang="es-ES" sz="6600" b="0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ad Kansas" pitchFamily="2" charset="0"/>
              </a:rPr>
              <a:t>ECOMEAT</a:t>
            </a:r>
            <a:endParaRPr lang="es-ES" sz="6600" b="0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ad Kansas" pitchFamily="2" charset="0"/>
            </a:endParaRPr>
          </a:p>
        </p:txBody>
      </p:sp>
      <p:pic>
        <p:nvPicPr>
          <p:cNvPr id="11266" name="Picture 2" descr="Salchichas frescas blancas o rojas(5,99€/kg) – Furgocarn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1916832"/>
            <a:ext cx="2592288" cy="1728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15 Estrella de 10 puntas"/>
          <p:cNvSpPr/>
          <p:nvPr/>
        </p:nvSpPr>
        <p:spPr>
          <a:xfrm>
            <a:off x="7596336" y="980728"/>
            <a:ext cx="1368152" cy="1368152"/>
          </a:xfrm>
          <a:prstGeom prst="star10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latin typeface="Dead Kansas" pitchFamily="2" charset="0"/>
              </a:rPr>
              <a:t>Salchichas blancas 7.95€/kg</a:t>
            </a:r>
            <a:endParaRPr lang="es-ES" sz="1050" dirty="0">
              <a:latin typeface="Dead Kansas" pitchFamily="2" charset="0"/>
            </a:endParaRPr>
          </a:p>
        </p:txBody>
      </p:sp>
      <p:pic>
        <p:nvPicPr>
          <p:cNvPr id="11268" name="Picture 4" descr="Hamburguesas de berenjena (riquísimas y SIN GRASA) - Anna Recetas Fácil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3902" y="4005064"/>
            <a:ext cx="3836490" cy="2304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17 Estrella de 10 puntas"/>
          <p:cNvSpPr/>
          <p:nvPr/>
        </p:nvSpPr>
        <p:spPr>
          <a:xfrm>
            <a:off x="7092280" y="4797152"/>
            <a:ext cx="1872208" cy="1800200"/>
          </a:xfrm>
          <a:prstGeom prst="star10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latin typeface="Dead Kansas" pitchFamily="2" charset="0"/>
              </a:rPr>
              <a:t>4 </a:t>
            </a:r>
            <a:r>
              <a:rPr lang="es-ES" sz="1100" dirty="0" smtClean="0">
                <a:latin typeface="Dead Kansas" pitchFamily="2" charset="0"/>
              </a:rPr>
              <a:t>hamburguesas de berenjena</a:t>
            </a:r>
            <a:endParaRPr lang="es-ES" sz="1200" dirty="0" smtClean="0">
              <a:latin typeface="Dead Kansas" pitchFamily="2" charset="0"/>
            </a:endParaRPr>
          </a:p>
          <a:p>
            <a:pPr algn="ctr"/>
            <a:r>
              <a:rPr lang="es-ES" sz="1400" dirty="0" smtClean="0">
                <a:latin typeface="Dead Kansas" pitchFamily="2" charset="0"/>
              </a:rPr>
              <a:t>2€</a:t>
            </a:r>
            <a:endParaRPr lang="es-ES" sz="1400" dirty="0">
              <a:latin typeface="Dead Kansas" pitchFamily="2" charset="0"/>
            </a:endParaRPr>
          </a:p>
        </p:txBody>
      </p:sp>
      <p:sp>
        <p:nvSpPr>
          <p:cNvPr id="19" name="18 Redondear rectángulo de esquina diagonal"/>
          <p:cNvSpPr/>
          <p:nvPr/>
        </p:nvSpPr>
        <p:spPr>
          <a:xfrm>
            <a:off x="251520" y="6425952"/>
            <a:ext cx="4104456" cy="432048"/>
          </a:xfrm>
          <a:prstGeom prst="round2Diag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6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DEDD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Dead Kansas" pitchFamily="2" charset="0"/>
              </a:rPr>
              <a:t>Avda. </a:t>
            </a:r>
            <a:r>
              <a:rPr lang="es-ES" smtClean="0">
                <a:solidFill>
                  <a:schemeClr val="tx1"/>
                </a:solidFill>
                <a:latin typeface="Dead Kansas" pitchFamily="2" charset="0"/>
              </a:rPr>
              <a:t>De </a:t>
            </a:r>
            <a:r>
              <a:rPr lang="es-ES" dirty="0" smtClean="0">
                <a:solidFill>
                  <a:schemeClr val="tx1"/>
                </a:solidFill>
                <a:latin typeface="Dead Kansas" pitchFamily="2" charset="0"/>
              </a:rPr>
              <a:t>La </a:t>
            </a:r>
            <a:r>
              <a:rPr lang="es-ES" smtClean="0">
                <a:solidFill>
                  <a:schemeClr val="tx1"/>
                </a:solidFill>
                <a:latin typeface="Dead Kansas" pitchFamily="2" charset="0"/>
              </a:rPr>
              <a:t>Ermita, 2</a:t>
            </a:r>
            <a:endParaRPr lang="es-ES" dirty="0">
              <a:solidFill>
                <a:schemeClr val="tx1"/>
              </a:solidFill>
              <a:latin typeface="Dead Kansas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27</Words>
  <Application>Microsoft Office PowerPoint</Application>
  <PresentationFormat>Presentación en pantalla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ECOMEAT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ECOMEAT</dc:title>
  <dc:creator>Irene Parra Segovia</dc:creator>
  <cp:lastModifiedBy>Irene Parra Segovia</cp:lastModifiedBy>
  <cp:revision>1</cp:revision>
  <dcterms:created xsi:type="dcterms:W3CDTF">2022-01-25T08:07:09Z</dcterms:created>
  <dcterms:modified xsi:type="dcterms:W3CDTF">2022-01-25T09:01:55Z</dcterms:modified>
</cp:coreProperties>
</file>