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9933"/>
    <a:srgbClr val="66FF66"/>
    <a:srgbClr val="5DD5FF"/>
    <a:srgbClr val="DB75FF"/>
    <a:srgbClr val="8064A2"/>
    <a:srgbClr val="FF5050"/>
    <a:srgbClr val="990099"/>
    <a:srgbClr val="800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1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F900-6D62-4299-AEC3-8965CA9EFFA8}" type="datetimeFigureOut">
              <a:rPr lang="es-ES" smtClean="0"/>
              <a:pPr/>
              <a:t>17/09/2021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60+ Increíbles fondos para Whatsapp – Manitas DIY | Fondo de pantalla  whatsapp, Patrones de papel tapiz, Fondos de pantalla azules"/>
          <p:cNvPicPr>
            <a:picLocks noChangeAspect="1" noChangeArrowheads="1"/>
          </p:cNvPicPr>
          <p:nvPr/>
        </p:nvPicPr>
        <p:blipFill>
          <a:blip r:embed="rId2" cstate="print"/>
          <a:srcRect b="24974"/>
          <a:stretch>
            <a:fillRect/>
          </a:stretch>
        </p:blipFill>
        <p:spPr bwMode="auto">
          <a:xfrm rot="5400000">
            <a:off x="1142999" y="-1142999"/>
            <a:ext cx="6858002" cy="9144000"/>
          </a:xfrm>
          <a:prstGeom prst="rect">
            <a:avLst/>
          </a:prstGeom>
          <a:noFill/>
        </p:spPr>
      </p:pic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529" y="243000"/>
          <a:ext cx="8496942" cy="637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5400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700" b="1" dirty="0" smtClean="0">
                          <a:solidFill>
                            <a:schemeClr val="tx1"/>
                          </a:solidFill>
                          <a:latin typeface="AR JULIAN" pitchFamily="2" charset="0"/>
                        </a:rPr>
                        <a:t>HORARIO 2020-2021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latin typeface="AR JULIAN" pitchFamily="2" charset="0"/>
                        </a:rPr>
                        <a:t>LUNES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latin typeface="AR JULIAN" pitchFamily="2" charset="0"/>
                        </a:rPr>
                        <a:t>MARTES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latin typeface="AR JULIAN" pitchFamily="2" charset="0"/>
                        </a:rPr>
                        <a:t>MIÉRCOLES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latin typeface="AR JULIAN" pitchFamily="2" charset="0"/>
                        </a:rPr>
                        <a:t>JUEVES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latin typeface="AR JULIAN" pitchFamily="2" charset="0"/>
                        </a:rPr>
                        <a:t>VIERNES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es-ES" sz="1900" b="1" dirty="0" smtClean="0">
                          <a:latin typeface="AR JULIAN" pitchFamily="2" charset="0"/>
                        </a:rPr>
                        <a:t>8:15/9:10</a:t>
                      </a:r>
                      <a:endParaRPr lang="es-ES" sz="1900" b="1" dirty="0"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Lab 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Empresa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1.2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Promoción de la 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1.2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1" dirty="0" smtClean="0">
                          <a:latin typeface="AR JULIAN" pitchFamily="2" charset="0"/>
                        </a:rPr>
                        <a:t>9:10/10:05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1" dirty="0" smtClean="0">
                          <a:latin typeface="AR JULIAN" pitchFamily="2" charset="0"/>
                        </a:rPr>
                        <a:t>10:05/11:00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Lab 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Lab 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1" dirty="0" smtClean="0">
                          <a:latin typeface="AR JULIAN" pitchFamily="2" charset="0"/>
                        </a:rPr>
                        <a:t>11:00/11:30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1" dirty="0" smtClean="0">
                          <a:latin typeface="AR JULIAN" pitchFamily="2" charset="0"/>
                        </a:rPr>
                        <a:t>11:30/12:25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Lab 2</a:t>
                      </a:r>
                      <a:endParaRPr lang="es-ES" sz="1400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Lab 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Promoción de la 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1.2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Empresa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1.2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1" dirty="0" smtClean="0">
                          <a:latin typeface="AR JULIAN" pitchFamily="2" charset="0"/>
                        </a:rPr>
                        <a:t>12:25/13:20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latin typeface="AR JULIAN" pitchFamily="2" charset="0"/>
                        </a:rPr>
                        <a:t>Lab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  <a:latin typeface="AR JULIAN" pitchFamily="2" charset="0"/>
                        </a:rPr>
                        <a:t> 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Lab 2</a:t>
                      </a:r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1" dirty="0" smtClean="0">
                          <a:latin typeface="AR JULIAN" pitchFamily="2" charset="0"/>
                        </a:rPr>
                        <a:t>13:20/14:15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400" dirty="0" smtClean="0">
                        <a:solidFill>
                          <a:schemeClr val="tx1"/>
                        </a:solidFill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</a:tr>
            </a:tbl>
          </a:graphicData>
        </a:graphic>
      </p:graphicFrame>
      <p:sp>
        <p:nvSpPr>
          <p:cNvPr id="1026" name="AutoShape 2" descr="60+ Increíbles fondos para Whatsapp – Manitas DIY | Fondo de pantalla  whatsapp, Patrones de papel tapiz, Fondos de pantalla azules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60+ Increíbles fondos para Whatsapp – Manitas DIY | Fondo de pantalla  whatsapp, Patrones de papel tapiz, Fondos de pantalla azules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Descargar fondo de pantalla patrones de triángulo en blanco y negro HD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4" name="AutoShape 10" descr="Descargar fondo de pantalla patrones de triángulo en blanco y negro HD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67</Words>
  <Application>Microsoft Office PowerPoint</Application>
  <PresentationFormat>Presentación en pantalla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daniel.parra.segovia@gmail.com</dc:creator>
  <cp:lastModifiedBy>Irene Parra Segovia</cp:lastModifiedBy>
  <cp:revision>9</cp:revision>
  <dcterms:created xsi:type="dcterms:W3CDTF">2019-09-30T15:26:39Z</dcterms:created>
  <dcterms:modified xsi:type="dcterms:W3CDTF">2021-09-17T15:02:17Z</dcterms:modified>
</cp:coreProperties>
</file>