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3" r:id="rId10"/>
    <p:sldId id="267" r:id="rId11"/>
    <p:sldId id="278" r:id="rId12"/>
    <p:sldId id="269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965-477B-4C26-85B1-B8556FAA097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936C-039F-49A9-A971-F507EB637F03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3C43-08D5-4BEA-BDED-270A9389ECCA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3A8F-85CC-46B1-9254-23E394339DEA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7C41-52ED-4A81-8E5D-A3AEDEDDE15B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DC58-7E5C-4DC0-963A-AFFC0786BAF6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58AD-BCC3-472A-AB94-51DA26095F7A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91F2-983E-4098-841E-A0A5E11EE156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B4D-E018-4DE2-99E7-491B5C5A1D53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D4AB-1EF3-4AB7-8599-C0EDECD470A6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C6C4-1F6D-46C5-B006-1B44F377FFA5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72B0-3478-43B0-B644-C623D184214E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E875-AAAC-431A-8678-892C024E07A6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FFC9-EA9D-4C35-AF50-2321B5092330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A25-4838-4CF2-ABFA-39E303D8494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F74-67F1-41E7-AD59-3CB8C75951D1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04BC-52AA-4C9E-9BF7-E7CDD70EE553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72F2-F6D5-4706-987C-BC057C5CED46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B781-52F0-4170-98ED-F1208705685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C15-7767-44C0-B7EF-B827D11BF75C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E825-6577-4614-AD0C-90E64E305F20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FB0-711D-40FB-BD7A-D7F016570F35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A4D4-4A7D-48FD-ABFA-BFD5E9A24769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67B-322A-4781-9314-B6B07A0721BD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5F5A-426A-46F8-8031-A1FEF4A52179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3DAA-E412-44EB-B6CC-B6CCA222965E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322A-5126-4402-AF52-1712FFC4A93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7ED0-A80E-48AC-96A4-EAA4A86A91E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F1BD-7946-47AF-AD4E-786B95841ECD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6C5B-842A-418C-9016-F87944587C9B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C2D6-D596-4C35-83FD-5B8492FC083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9978-EA69-4760-9CD4-5422B78A4C8B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6B64-0362-4657-B028-CF3FFF9DC45C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EBAC-5419-4812-97B6-5490ED928560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D0FC-0405-4657-A52C-D1493A2D6481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9FCB-55A1-4CE6-937D-6ED9D9396D1C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66890D22-0B4F-47EC-AE33-E68AFCDBC8A5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ajok/portfolio" TargetMode="External"/><Relationship Id="rId2" Type="http://schemas.openxmlformats.org/officeDocument/2006/relationships/hyperlink" Target="https://www.linkedin.com/in/nerajok/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nerajok/demo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CONSORTIUM BOILERPLATE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Kick-start your consortium project today!</a:t>
            </a:r>
            <a:endParaRPr lang="ru-R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3F202-9BA5-4964-A38D-92E00FE9D242}"/>
              </a:ext>
            </a:extLst>
          </p:cNvPr>
          <p:cNvSpPr txBox="1"/>
          <p:nvPr/>
        </p:nvSpPr>
        <p:spPr>
          <a:xfrm>
            <a:off x="4737716" y="5680110"/>
            <a:ext cx="271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NERAJ OBLAKUMARBABU</a:t>
            </a: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Neraj Obla </a:t>
            </a:r>
            <a:r>
              <a:rPr lang="en-US" dirty="0" err="1"/>
              <a:t>KumarBabu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LinkedIn: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https://www.linkedin.com/in/nerajok/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650785"/>
            <a:ext cx="4846923" cy="364479"/>
          </a:xfrm>
        </p:spPr>
        <p:txBody>
          <a:bodyPr/>
          <a:lstStyle/>
          <a:p>
            <a:r>
              <a:rPr lang="en-US" dirty="0"/>
              <a:t>Neraj.OblaKumarbabu@georgebrown.ca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GitHub:</a:t>
            </a:r>
            <a:endParaRPr lang="ru-RU" dirty="0"/>
          </a:p>
          <a:p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https://github.com/nerajok/portfolio</a:t>
            </a:r>
            <a:endParaRPr lang="en-US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F676A-A44D-4663-BCE6-18ACDE7A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FB61-6D4A-46DA-A2B3-8D52C411A3A4}" type="datetime1">
              <a:rPr lang="en-US" noProof="0" smtClean="0"/>
              <a:t>8/14/2020</a:t>
            </a:fld>
            <a:endParaRPr lang="en-US" noProof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2948387-A8A4-4F24-9962-BC98279F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GBC showcase consortium boilerplate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4649AC-BCF9-4F42-94DC-3F8E15AE832D}" type="datetime1">
              <a:rPr lang="en-US" smtClean="0"/>
              <a:pPr>
                <a:spcAft>
                  <a:spcPts val="600"/>
                </a:spcAft>
              </a:pPr>
              <a:t>8/14/2020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GBC showcase consortium boilerplate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</p:spPr>
        <p:txBody>
          <a:bodyPr anchor="b">
            <a:norm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</p:spPr>
        <p:txBody>
          <a:bodyPr>
            <a:normAutofit/>
          </a:bodyPr>
          <a:lstStyle/>
          <a:p>
            <a:r>
              <a:rPr lang="en-US" dirty="0"/>
              <a:t>A business minded professional equipped with technical knowledge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868443"/>
            <a:ext cx="4482996" cy="2432603"/>
          </a:xfrm>
        </p:spPr>
        <p:txBody>
          <a:bodyPr>
            <a:normAutofit/>
          </a:bodyPr>
          <a:lstStyle/>
          <a:p>
            <a:r>
              <a:rPr lang="en-US" dirty="0"/>
              <a:t>I’m a student at George Brown college always looking for ways to bridge the gaps between technical and business ends. Currently looking for a coop opportunity to learn and help your business grow. Contact: Neraj.OblaKumarbabu@georgebrown.ca</a:t>
            </a:r>
          </a:p>
        </p:txBody>
      </p:sp>
      <p:pic>
        <p:nvPicPr>
          <p:cNvPr id="14" name="Picture Placeholder 13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54E8A702-05B2-4F4D-A1C0-313855305A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7397" r="27399" b="2"/>
          <a:stretch/>
        </p:blipFill>
        <p:spPr>
          <a:xfrm>
            <a:off x="2854411" y="1472184"/>
            <a:ext cx="3246204" cy="5385816"/>
          </a:xfrm>
          <a:noFill/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E8A5225-5F81-4B2E-A0D4-2C9D822A8344}" type="datetime1">
              <a:rPr lang="en-US" smtClean="0"/>
              <a:pPr>
                <a:spcAft>
                  <a:spcPts val="600"/>
                </a:spcAft>
              </a:pPr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GBC showcase consortium boilerplate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4494133" cy="804338"/>
          </a:xfrm>
        </p:spPr>
        <p:txBody>
          <a:bodyPr anchor="b"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</p:spPr>
        <p:txBody>
          <a:bodyPr>
            <a:normAutofit/>
          </a:bodyPr>
          <a:lstStyle/>
          <a:p>
            <a:r>
              <a:rPr lang="en-US" dirty="0"/>
              <a:t>The necessity to build every consortium solution from scratch!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868443"/>
            <a:ext cx="4482996" cy="2432603"/>
          </a:xfrm>
        </p:spPr>
        <p:txBody>
          <a:bodyPr>
            <a:normAutofit/>
          </a:bodyPr>
          <a:lstStyle/>
          <a:p>
            <a:r>
              <a:rPr lang="en-US" dirty="0"/>
              <a:t>Building a blockchain project costs time and resources. What if there was a boilerplate to build your solutions right away?</a:t>
            </a:r>
          </a:p>
          <a:p>
            <a:r>
              <a:rPr lang="en-US" dirty="0"/>
              <a:t>Lack of simple solution demos to propose to your clients. Currently business personnel propose their potential solution with visuals such as images. What if there was a basic project you can use to demonstrate your consortium ideas?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1"/>
          <a:stretch/>
        </p:blipFill>
        <p:spPr>
          <a:xfrm>
            <a:off x="3292561" y="695292"/>
            <a:ext cx="3246204" cy="5385816"/>
          </a:xfrm>
          <a:noFill/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production ready solution that can be changed/developed to your business case.</a:t>
            </a:r>
          </a:p>
          <a:p>
            <a:r>
              <a:rPr lang="en-US" dirty="0"/>
              <a:t>A boilerplate that every developer in your organization can be familiar with and start development from day1.</a:t>
            </a:r>
          </a:p>
          <a:p>
            <a:r>
              <a:rPr lang="en-US" dirty="0"/>
              <a:t>A much more reliable and authentic demo of your potential solution to your clients.</a:t>
            </a:r>
          </a:p>
          <a:p>
            <a:r>
              <a:rPr lang="en-US" dirty="0"/>
              <a:t>Bonus: A Minimum Viable Product that can help anyone new to private blockchain space learn about Hyperledger Fabric.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55F7-1E12-4023-AFAF-2938471EA99E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CONSORTIUM BOILERPLATE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Kick-start your consortium project today!</a:t>
            </a:r>
            <a:endParaRPr lang="ru-RU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78644" y="3291840"/>
            <a:ext cx="1262564" cy="640080"/>
          </a:xfrm>
        </p:spPr>
        <p:txBody>
          <a:bodyPr>
            <a:normAutofit fontScale="92500"/>
          </a:bodyPr>
          <a:lstStyle/>
          <a:p>
            <a:r>
              <a:rPr lang="en-US" dirty="0"/>
              <a:t>COST CUTTING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solution that’s covered the fundamental setup, you can save your time and resources.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05491" y="3291840"/>
            <a:ext cx="1464674" cy="640080"/>
          </a:xfrm>
        </p:spPr>
        <p:txBody>
          <a:bodyPr/>
          <a:lstStyle/>
          <a:p>
            <a:r>
              <a:rPr lang="en-US" dirty="0"/>
              <a:t>MORE PARTIES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Currently almost all the basic Hyperledger Fabric use only 2 organizations. This boilerplate has a starting of 4 organizations.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02069" y="4536835"/>
            <a:ext cx="1209357" cy="640080"/>
          </a:xfrm>
        </p:spPr>
        <p:txBody>
          <a:bodyPr/>
          <a:lstStyle/>
          <a:p>
            <a:r>
              <a:rPr lang="en-US" dirty="0"/>
              <a:t>NATIVE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Fabric-samples provided by the Hyperledger community is used to build this boilerplate.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05491" y="4427608"/>
            <a:ext cx="1464674" cy="640080"/>
          </a:xfrm>
        </p:spPr>
        <p:txBody>
          <a:bodyPr>
            <a:normAutofit fontScale="92500"/>
          </a:bodyPr>
          <a:lstStyle/>
          <a:p>
            <a:r>
              <a:rPr lang="en-US" dirty="0"/>
              <a:t>USER INTERFACE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Be free of black CLI screens! Now you can interact with your solution right from step1.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F895-3EC5-49FC-9C00-6F7B5369D0B4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client(s) approach you for a solution to their consortium. After thorough consideration of the case, this ready-made solution can be used to demonstrate to business personnel.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of the project can be kick-started with the boilerplate. As your development team is familiar with this project, they can easily make changes and start progressing without building everything from scratch.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Completion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head start, the production ready solution can be completed well ahead of time while also saving you precious resources.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48DC-3DCC-424E-87D3-F8D28DBCF527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a head </a:t>
            </a:r>
            <a:r>
              <a:rPr lang="en-US"/>
              <a:t>start against </a:t>
            </a:r>
            <a:r>
              <a:rPr lang="en-US" dirty="0"/>
              <a:t>your competition!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show your clients the basic structure of your potential solution with an actual working project.</a:t>
            </a:r>
          </a:p>
          <a:p>
            <a:r>
              <a:rPr lang="en-US" dirty="0"/>
              <a:t>Your potential solution can be developed from this project thus eliminating the need to build from scratch.</a:t>
            </a:r>
          </a:p>
          <a:p>
            <a:r>
              <a:rPr lang="en-US" dirty="0"/>
              <a:t>Your fundamental template will be tested for bugs and security exploits thus saving you time. This also makes you more familiar with your solution.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Presents the clients with images and abstract ideas of their potential solution that’s hard to grasp.</a:t>
            </a:r>
          </a:p>
          <a:p>
            <a:r>
              <a:rPr lang="en-US" dirty="0"/>
              <a:t>Dedicates time and resources to start the solution from scratch.</a:t>
            </a:r>
          </a:p>
          <a:p>
            <a:r>
              <a:rPr lang="en-US" dirty="0"/>
              <a:t>Testing and auditing will be done fresh and the code takes time to get familiarized.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BB91-C098-4ECB-ABA3-AAF74B858007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Repo: </a:t>
            </a:r>
            <a:r>
              <a:rPr lang="en-CA" sz="2000" dirty="0">
                <a:solidFill>
                  <a:schemeClr val="bg2"/>
                </a:solidFill>
                <a:latin typeface="+mj-l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https://github.com/nerajok/demo</a:t>
            </a:r>
            <a:endParaRPr lang="en-US" sz="2000" dirty="0">
              <a:solidFill>
                <a:schemeClr val="bg2"/>
              </a:solidFill>
              <a:latin typeface="+mj-lt"/>
              <a:cs typeface="+mn-cs"/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49AC-BCF9-4F42-94DC-3F8E15AE832D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9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  <a:br>
              <a:rPr lang="en-US" dirty="0"/>
            </a:br>
            <a:r>
              <a:rPr lang="en-US" dirty="0"/>
              <a:t>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Stages of development for the project.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Industry-Grade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Stage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Develop an industry standard boilerplate.</a:t>
            </a:r>
          </a:p>
          <a:p>
            <a:r>
              <a:rPr lang="en-US" dirty="0"/>
              <a:t>A well tested and audited Chain code.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Stage 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Being a one-time investment, proper security features need to be added to be more reliable.</a:t>
            </a:r>
          </a:p>
          <a:p>
            <a:r>
              <a:rPr lang="en-US" dirty="0"/>
              <a:t>At the end of stage 2, the project can be used in production and required changed for stage 3 can be documented.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Stage 3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/>
          </a:bodyPr>
          <a:lstStyle/>
          <a:p>
            <a:r>
              <a:rPr lang="en-US" dirty="0"/>
              <a:t>The boilerplate can now be used in real-time scenarios with regular maintenance if needed.</a:t>
            </a:r>
          </a:p>
          <a:p>
            <a:r>
              <a:rPr lang="en-US" dirty="0"/>
              <a:t>Based on the use cases, features implemented can be changed or added further.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GBC showcase consortium boilerplate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8C5B-586B-401C-A509-2E72DD51D1A8}" type="datetime1">
              <a:rPr lang="en-US" smtClean="0"/>
              <a:t>8/14/2020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Office Theme</vt:lpstr>
      <vt:lpstr>CONSORTIUM BOILERPLATE</vt:lpstr>
      <vt:lpstr>ABOUT</vt:lpstr>
      <vt:lpstr>PROBLEM</vt:lpstr>
      <vt:lpstr>SOLUTION</vt:lpstr>
      <vt:lpstr>CONSORTIUM BOILERPLATE</vt:lpstr>
      <vt:lpstr>BUSINESS MODEL</vt:lpstr>
      <vt:lpstr>COMPETITION SLIDE</vt:lpstr>
      <vt:lpstr>PROJECT DEMO</vt:lpstr>
      <vt:lpstr>GROWTH STRATEGY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CONSORTIUM BOILERPLATE</dc:title>
  <dc:creator>Neraj Obla Kumar Babu</dc:creator>
  <cp:lastModifiedBy>Neraj Obla Kumar Babu</cp:lastModifiedBy>
  <cp:revision>3</cp:revision>
  <dcterms:created xsi:type="dcterms:W3CDTF">2020-08-15T01:43:55Z</dcterms:created>
  <dcterms:modified xsi:type="dcterms:W3CDTF">2020-08-15T01:49:20Z</dcterms:modified>
</cp:coreProperties>
</file>