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5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5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0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56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57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7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42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18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0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1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0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8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8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6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2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8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3C39C-2D5B-4BDB-9EDB-F289664F59A7}" type="datetimeFigureOut">
              <a:rPr lang="en-CA" smtClean="0"/>
              <a:t>2019-04-15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CA9C48-25A7-462A-81F3-9F5D437242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43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93F8-CB51-46C0-8E47-12B8A3D5D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DD591-E035-4D96-B7EF-5690213F9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Pet detection using </a:t>
            </a:r>
            <a:r>
              <a:rPr lang="en-CA" dirty="0" err="1"/>
              <a:t>tensorflow</a:t>
            </a:r>
            <a:r>
              <a:rPr lang="en-CA" dirty="0"/>
              <a:t> api</a:t>
            </a:r>
          </a:p>
          <a:p>
            <a:r>
              <a:rPr lang="en-CA" dirty="0"/>
              <a:t>By</a:t>
            </a:r>
          </a:p>
          <a:p>
            <a:r>
              <a:rPr lang="en-CA" dirty="0"/>
              <a:t>Neraj </a:t>
            </a:r>
            <a:r>
              <a:rPr lang="en-CA" dirty="0" err="1"/>
              <a:t>Oblakumarbabu</a:t>
            </a:r>
            <a:r>
              <a:rPr lang="en-CA" dirty="0"/>
              <a:t> &amp; Manisha </a:t>
            </a:r>
            <a:r>
              <a:rPr lang="en-CA" dirty="0" err="1"/>
              <a:t>pulluru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7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67B8-ECF4-482A-BE58-0E7021B1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the Detection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4B84-C37B-46C9-8069-00086C0A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Based on Object Detection Tutorial from </a:t>
            </a:r>
            <a:r>
              <a:rPr lang="en-CA" sz="2400" dirty="0" err="1"/>
              <a:t>Github</a:t>
            </a:r>
            <a:r>
              <a:rPr lang="en-CA" sz="2400" dirty="0"/>
              <a:t>/</a:t>
            </a:r>
            <a:r>
              <a:rPr lang="en-CA" sz="2400" dirty="0" err="1"/>
              <a:t>tensorflow</a:t>
            </a:r>
            <a:r>
              <a:rPr lang="en-CA" sz="2400" dirty="0"/>
              <a:t>/research</a:t>
            </a:r>
          </a:p>
          <a:p>
            <a:r>
              <a:rPr lang="en-CA" sz="2400" dirty="0"/>
              <a:t>Used open CV2 module to integrate the model with webcam</a:t>
            </a:r>
          </a:p>
          <a:p>
            <a:r>
              <a:rPr lang="en-CA" sz="2400" dirty="0"/>
              <a:t>COCO model was initially tested.</a:t>
            </a:r>
          </a:p>
          <a:p>
            <a:r>
              <a:rPr lang="en-CA" sz="2400" dirty="0"/>
              <a:t>This API allowed us to run and test various models.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102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F7F-9A3C-4FA8-ADF0-7C37BCE4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FB47-C8E2-49F1-9DC8-A396C542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dirty="0"/>
              <a:t>Oxford IIIT Pets Dataset has been used.</a:t>
            </a:r>
          </a:p>
          <a:p>
            <a:r>
              <a:rPr lang="en-CA" sz="2400" dirty="0"/>
              <a:t>Annotations for each image.</a:t>
            </a:r>
          </a:p>
          <a:p>
            <a:r>
              <a:rPr lang="en-CA" sz="2400" dirty="0"/>
              <a:t>37 classes of pets</a:t>
            </a:r>
          </a:p>
          <a:p>
            <a:r>
              <a:rPr lang="en-CA" sz="2400" dirty="0"/>
              <a:t>25 breeds of dogs and 12 breeds of cats.</a:t>
            </a:r>
          </a:p>
          <a:p>
            <a:r>
              <a:rPr lang="en-CA" sz="2400" dirty="0"/>
              <a:t>Approximately 200 images for each class.</a:t>
            </a:r>
          </a:p>
          <a:p>
            <a:pPr marL="0" indent="0">
              <a:buNone/>
            </a:pPr>
            <a:r>
              <a:rPr lang="en-CA" sz="2400" dirty="0"/>
              <a:t>Each image has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Image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A box around the head of the pet.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A foreground-background segmentation at the pixel level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90301-0299-4F69-A4E4-A5AAF566BD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6" y="2447925"/>
            <a:ext cx="5057774" cy="256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0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774B-554C-4782-B56E-ADB78B79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AAD2-CFB9-4360-88FB-8746659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SSD </a:t>
            </a:r>
            <a:r>
              <a:rPr lang="en-CA" sz="3200" dirty="0" err="1"/>
              <a:t>MobileNet</a:t>
            </a:r>
            <a:r>
              <a:rPr lang="en-CA" sz="3200" dirty="0"/>
              <a:t> V2 has been used.</a:t>
            </a:r>
          </a:p>
          <a:p>
            <a:r>
              <a:rPr lang="en-CA" sz="3200" dirty="0"/>
              <a:t>Transfer learning has been implemented to speed up the process.</a:t>
            </a:r>
          </a:p>
        </p:txBody>
      </p:sp>
    </p:spTree>
    <p:extLst>
      <p:ext uri="{BB962C8B-B14F-4D97-AF65-F5344CB8AC3E}">
        <p14:creationId xmlns:p14="http://schemas.microsoft.com/office/powerpoint/2010/main" val="526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625B-9281-4C81-A95D-8B89D860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D807-E955-49E8-9DCE-C12EF935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Evaluation methods used: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Shape Only – Uses only the face of the pet with boxing.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Appearance Only – Uses the position of the body to detect the pet.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Shape and Appearance Only – Uses both the Shape and Appearance to accurately Classify.</a:t>
            </a:r>
          </a:p>
        </p:txBody>
      </p:sp>
    </p:spTree>
    <p:extLst>
      <p:ext uri="{BB962C8B-B14F-4D97-AF65-F5344CB8AC3E}">
        <p14:creationId xmlns:p14="http://schemas.microsoft.com/office/powerpoint/2010/main" val="1236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CAA-4155-4BC4-B854-F6A3B6C6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3" y="609600"/>
            <a:ext cx="10131425" cy="1456267"/>
          </a:xfrm>
        </p:spPr>
        <p:txBody>
          <a:bodyPr/>
          <a:lstStyle/>
          <a:p>
            <a:r>
              <a:rPr lang="en-CA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0611CD-35D4-4F2D-B47C-BEADE5380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414319"/>
              </p:ext>
            </p:extLst>
          </p:nvPr>
        </p:nvGraphicFramePr>
        <p:xfrm>
          <a:off x="952500" y="1895475"/>
          <a:ext cx="9864726" cy="4036824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3288242">
                  <a:extLst>
                    <a:ext uri="{9D8B030D-6E8A-4147-A177-3AD203B41FA5}">
                      <a16:colId xmlns:a16="http://schemas.microsoft.com/office/drawing/2014/main" val="1216904679"/>
                    </a:ext>
                  </a:extLst>
                </a:gridCol>
                <a:gridCol w="3288242">
                  <a:extLst>
                    <a:ext uri="{9D8B030D-6E8A-4147-A177-3AD203B41FA5}">
                      <a16:colId xmlns:a16="http://schemas.microsoft.com/office/drawing/2014/main" val="2987127774"/>
                    </a:ext>
                  </a:extLst>
                </a:gridCol>
                <a:gridCol w="3288242">
                  <a:extLst>
                    <a:ext uri="{9D8B030D-6E8A-4147-A177-3AD203B41FA5}">
                      <a16:colId xmlns:a16="http://schemas.microsoft.com/office/drawing/2014/main" val="1275106789"/>
                    </a:ext>
                  </a:extLst>
                </a:gridCol>
              </a:tblGrid>
              <a:tr h="947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Method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Accuracy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07578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Shape only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91.21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Puppies identified as cats due to similar face shapes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90165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Appearance only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91.88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Furry </a:t>
                      </a:r>
                      <a:r>
                        <a:rPr lang="en-CA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 Setter was identified as English Cocker Spaniel due to similar appearances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134848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Shape and Appearance only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94.89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Problems were overcome and pets were classified correctly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42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57A-6044-4AE9-9F86-1994FFB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8027-7D42-4203-B16B-1A50B9F9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Attempt to add a new class of pet breed to the dataset.</a:t>
            </a:r>
          </a:p>
          <a:p>
            <a:r>
              <a:rPr lang="en-CA" sz="2400" dirty="0"/>
              <a:t>40 images of “Dobermann” breed were collected and fed into dataset for training.</a:t>
            </a:r>
          </a:p>
          <a:p>
            <a:r>
              <a:rPr lang="en-CA" sz="2400" dirty="0"/>
              <a:t>Technical issues + Misclassification</a:t>
            </a:r>
          </a:p>
          <a:p>
            <a:r>
              <a:rPr lang="en-CA" sz="2400" dirty="0"/>
              <a:t>Annotation were important and missing in new images.</a:t>
            </a:r>
          </a:p>
          <a:p>
            <a:r>
              <a:rPr lang="en-CA" sz="2400" dirty="0"/>
              <a:t>Face boxes and foreground-background segmentation was missing.</a:t>
            </a:r>
          </a:p>
          <a:p>
            <a:pPr marL="0" indent="0">
              <a:buNone/>
            </a:pPr>
            <a:r>
              <a:rPr lang="en-CA" sz="2400" dirty="0"/>
              <a:t>CONTRIBUTION - Addition of Multi-threading in the API.</a:t>
            </a:r>
          </a:p>
          <a:p>
            <a:r>
              <a:rPr lang="en-CA" sz="2400" dirty="0"/>
              <a:t>Difference in latency of 50ms. </a:t>
            </a:r>
          </a:p>
        </p:txBody>
      </p:sp>
    </p:spTree>
    <p:extLst>
      <p:ext uri="{BB962C8B-B14F-4D97-AF65-F5344CB8AC3E}">
        <p14:creationId xmlns:p14="http://schemas.microsoft.com/office/powerpoint/2010/main" val="313757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4995-EE41-49D0-B97F-F9B9A6DA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7016-DE05-4BCD-B3A6-F2D46B36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u="sng" dirty="0"/>
              <a:t>Hey Google, Where's my pet?</a:t>
            </a:r>
            <a:r>
              <a:rPr lang="en-CA" sz="2800" dirty="0"/>
              <a:t> Integration of Google Assistant and home camera system to locate pets.</a:t>
            </a:r>
          </a:p>
          <a:p>
            <a:pPr lvl="0"/>
            <a:r>
              <a:rPr lang="en-CA" sz="2800" u="sng" dirty="0"/>
              <a:t>Marketing on social media: </a:t>
            </a:r>
            <a:r>
              <a:rPr lang="en-CA" sz="2800" dirty="0"/>
              <a:t> Social media could use this API to detect pets from live feed and promote relevant pet products.</a:t>
            </a:r>
          </a:p>
        </p:txBody>
      </p:sp>
    </p:spTree>
    <p:extLst>
      <p:ext uri="{BB962C8B-B14F-4D97-AF65-F5344CB8AC3E}">
        <p14:creationId xmlns:p14="http://schemas.microsoft.com/office/powerpoint/2010/main" val="376656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C39C-DF52-4D10-A22A-8EFB8225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145" y="301694"/>
            <a:ext cx="3979205" cy="1453363"/>
          </a:xfrm>
        </p:spPr>
        <p:txBody>
          <a:bodyPr>
            <a:normAutofit/>
          </a:bodyPr>
          <a:lstStyle/>
          <a:p>
            <a:r>
              <a:rPr lang="en-CA" sz="6000" dirty="0"/>
              <a:t>Q/A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A0BA5DD-C880-4D88-AE70-0246D447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6727" y="1755057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3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Computer vision application</vt:lpstr>
      <vt:lpstr>Setting up the Detection api</vt:lpstr>
      <vt:lpstr>Dataset</vt:lpstr>
      <vt:lpstr>model</vt:lpstr>
      <vt:lpstr>Training and evaluation</vt:lpstr>
      <vt:lpstr>accuracy</vt:lpstr>
      <vt:lpstr>Challenges</vt:lpstr>
      <vt:lpstr>applications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Neraj Obla Kumar Babu</dc:creator>
  <cp:lastModifiedBy>Neraj Obla Kumar Babu</cp:lastModifiedBy>
  <cp:revision>12</cp:revision>
  <dcterms:created xsi:type="dcterms:W3CDTF">2019-04-11T17:47:48Z</dcterms:created>
  <dcterms:modified xsi:type="dcterms:W3CDTF">2019-04-15T15:44:13Z</dcterms:modified>
</cp:coreProperties>
</file>