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94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EA769-29DD-4935-B526-4EAF997F4F1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E2647-43CC-4174-8110-0C9CCE68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5CDAB3-3360-40A6-8723-DC48BB262532}" type="datetime2">
              <a:rPr lang="en-US" smtClean="0"/>
              <a:t>Tuesday, June 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@AgiSoft Technology Consulting Private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893D4A-9BC0-428D-B16C-4B80F2973E0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54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857-9C68-4468-865D-F0F0A7F2EA02}" type="datetime2">
              <a:rPr lang="en-US" smtClean="0"/>
              <a:t>Tuesday, June 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@AgiSoft Technology Consulting Private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D4A-9BC0-428D-B16C-4B80F297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5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D4E9-9C55-4124-AFC0-52C833E63B43}" type="datetime2">
              <a:rPr lang="en-US" smtClean="0"/>
              <a:t>Tuesday, June 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@AgiSoft Technology Consulting Private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D4A-9BC0-428D-B16C-4B80F297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3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E7F6-D33E-45ED-8078-3CA5ECF857EB}" type="datetime2">
              <a:rPr lang="en-US" smtClean="0"/>
              <a:t>Tuesday, June 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@AgiSoft Technology Consulting Private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D4A-9BC0-428D-B16C-4B80F297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B8D404-B305-459F-86E8-E5AD8C054C12}" type="datetime2">
              <a:rPr lang="en-US" smtClean="0"/>
              <a:t>Tuesday, June 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@AgiSoft Technology Consulting Private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893D4A-9BC0-428D-B16C-4B80F2973E0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037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3835-A9A8-45E1-9480-5B44FDC6BFC1}" type="datetime2">
              <a:rPr lang="en-US" smtClean="0"/>
              <a:t>Tuesday, June 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@AgiSoft Technology Consulting Private Limited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D4A-9BC0-428D-B16C-4B80F297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4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93E1-1B4E-4158-93B1-17FD88AE7F6A}" type="datetime2">
              <a:rPr lang="en-US" smtClean="0"/>
              <a:t>Tuesday, June 2,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@AgiSoft Technology Consulting Private Limited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D4A-9BC0-428D-B16C-4B80F297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8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81E-3C91-422D-BB67-A75C44513C18}" type="datetime2">
              <a:rPr lang="en-US" smtClean="0"/>
              <a:t>Tuesday, June 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@AgiSoft Technology Consulting Private Limited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D4A-9BC0-428D-B16C-4B80F297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1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7C35-741B-44A6-B94C-D6EEDD04C5FA}" type="datetime2">
              <a:rPr lang="en-US" smtClean="0"/>
              <a:t>Tuesday, June 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@AgiSoft Technology Consulting Private 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D4A-9BC0-428D-B16C-4B80F297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1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C94A4D6-D92D-4328-9744-E9271C753F16}" type="datetime2">
              <a:rPr lang="en-US" smtClean="0"/>
              <a:t>Tuesday, June 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@AgiSoft Technology Consulting Private Limited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A893D4A-9BC0-428D-B16C-4B80F2973E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7943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0792696-C48E-4543-A536-7329984AB3FB}" type="datetime2">
              <a:rPr lang="en-US" smtClean="0"/>
              <a:t>Tuesday, June 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A893D4A-9BC0-428D-B16C-4B80F297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3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DF8EE5-9E8B-48B0-9EAE-29C6D72319F5}" type="datetime2">
              <a:rPr lang="en-US" smtClean="0"/>
              <a:t>Tuesday, June 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@AgiSoft Technology Consulting Private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893D4A-9BC0-428D-B16C-4B80F2973E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70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09B9B3-7AC8-45A5-AABA-4070C5980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11" y="0"/>
            <a:ext cx="942814" cy="8514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6930-9BAB-4B0C-8126-1D6A32EF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B50F-5BEA-445D-8D21-114104C8B320}" type="datetime2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Tuesday, June 2, 2020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ADC8-424E-42A3-B3F6-7BA733C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@AgiSoft Technology Consulting Private Limited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6AEF9-715D-40AC-9B35-DCC265E7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D4A-9BC0-428D-B16C-4B80F2973E03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CCD82-633B-4016-BB8F-C96B9B5C7FF4}"/>
              </a:ext>
            </a:extLst>
          </p:cNvPr>
          <p:cNvSpPr txBox="1"/>
          <p:nvPr/>
        </p:nvSpPr>
        <p:spPr>
          <a:xfrm>
            <a:off x="3316943" y="29894"/>
            <a:ext cx="610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AgiSoft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Technology Consulting Private Limited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95A10-45CC-4240-8C5F-72DD405664EC}"/>
              </a:ext>
            </a:extLst>
          </p:cNvPr>
          <p:cNvSpPr txBox="1"/>
          <p:nvPr/>
        </p:nvSpPr>
        <p:spPr>
          <a:xfrm>
            <a:off x="4506693" y="2414494"/>
            <a:ext cx="598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Automation using Python</a:t>
            </a:r>
          </a:p>
        </p:txBody>
      </p:sp>
    </p:spTree>
    <p:extLst>
      <p:ext uri="{BB962C8B-B14F-4D97-AF65-F5344CB8AC3E}">
        <p14:creationId xmlns:p14="http://schemas.microsoft.com/office/powerpoint/2010/main" val="167418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09B9B3-7AC8-45A5-AABA-4070C5980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4" y="46763"/>
            <a:ext cx="942814" cy="8514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6930-9BAB-4B0C-8126-1D6A32EF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B50F-5BEA-445D-8D21-114104C8B320}" type="datetime2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Tuesday, June 2, 2020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ADC8-424E-42A3-B3F6-7BA733C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@AgiSoft Technology Consulting Private Limited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6AEF9-715D-40AC-9B35-DCC265E7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D4A-9BC0-428D-B16C-4B80F2973E03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CCD82-633B-4016-BB8F-C96B9B5C7FF4}"/>
              </a:ext>
            </a:extLst>
          </p:cNvPr>
          <p:cNvSpPr txBox="1"/>
          <p:nvPr/>
        </p:nvSpPr>
        <p:spPr>
          <a:xfrm>
            <a:off x="3316943" y="47825"/>
            <a:ext cx="610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AgiSoft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Technology Consulting Private Limited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04212-E512-491C-B1F8-9A54FAF89BA7}"/>
              </a:ext>
            </a:extLst>
          </p:cNvPr>
          <p:cNvSpPr txBox="1"/>
          <p:nvPr/>
        </p:nvSpPr>
        <p:spPr>
          <a:xfrm>
            <a:off x="5171766" y="600920"/>
            <a:ext cx="1848467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D6269-8365-4FB6-8625-1541CF52A771}"/>
              </a:ext>
            </a:extLst>
          </p:cNvPr>
          <p:cNvSpPr txBox="1"/>
          <p:nvPr/>
        </p:nvSpPr>
        <p:spPr>
          <a:xfrm>
            <a:off x="1096092" y="1112690"/>
            <a:ext cx="3856908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Python Programming Basics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5B87C-B09B-4C5B-BA0D-887A6FD6A027}"/>
              </a:ext>
            </a:extLst>
          </p:cNvPr>
          <p:cNvSpPr txBox="1"/>
          <p:nvPr/>
        </p:nvSpPr>
        <p:spPr>
          <a:xfrm>
            <a:off x="4916999" y="1118131"/>
            <a:ext cx="4020157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Python Based Test Automation 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60F02-7D6B-4365-BB24-CE21E8AD3EC0}"/>
              </a:ext>
            </a:extLst>
          </p:cNvPr>
          <p:cNvSpPr txBox="1"/>
          <p:nvPr/>
        </p:nvSpPr>
        <p:spPr>
          <a:xfrm>
            <a:off x="1264822" y="1699483"/>
            <a:ext cx="1538250" cy="3600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What is Python 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Data Types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Booleans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Lists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If ... Else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While Loops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For Loops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5AA6B0-BE00-48A7-9533-ADE5461510FE}"/>
              </a:ext>
            </a:extLst>
          </p:cNvPr>
          <p:cNvCxnSpPr>
            <a:cxnSpLocks/>
          </p:cNvCxnSpPr>
          <p:nvPr/>
        </p:nvCxnSpPr>
        <p:spPr>
          <a:xfrm>
            <a:off x="4757046" y="1219198"/>
            <a:ext cx="0" cy="51947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F6B201-7E9A-4071-B208-156FAABB5FDC}"/>
              </a:ext>
            </a:extLst>
          </p:cNvPr>
          <p:cNvSpPr txBox="1"/>
          <p:nvPr/>
        </p:nvSpPr>
        <p:spPr>
          <a:xfrm>
            <a:off x="2946675" y="1721251"/>
            <a:ext cx="1538250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Classes and Objects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Inheritance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Iterators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Try Except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User Input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String Formatting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File Handling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17C61-2DDD-46E9-8CD8-01667597B3C3}"/>
              </a:ext>
            </a:extLst>
          </p:cNvPr>
          <p:cNvSpPr txBox="1"/>
          <p:nvPr/>
        </p:nvSpPr>
        <p:spPr>
          <a:xfrm>
            <a:off x="5568039" y="1387927"/>
            <a:ext cx="1796142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Pytest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B9734-ECCE-424B-9CAA-FC66916B4519}"/>
              </a:ext>
            </a:extLst>
          </p:cNvPr>
          <p:cNvSpPr txBox="1"/>
          <p:nvPr/>
        </p:nvSpPr>
        <p:spPr>
          <a:xfrm>
            <a:off x="4987752" y="1721251"/>
            <a:ext cx="1862184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Environment Setup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Identifying Test files and Test Functions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Starting With Basic Test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File Execution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Execute a Subset of Test Suite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Grouping the Tests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Fixtures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Parameterizing Tests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Xfail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/Skip Tests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Stop Test Suite after N Test Failures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Run Tests in Parallel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Test Execution Results in XML Format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105C6-E325-456C-9DA5-2A5648649B10}"/>
              </a:ext>
            </a:extLst>
          </p:cNvPr>
          <p:cNvSpPr txBox="1"/>
          <p:nvPr/>
        </p:nvSpPr>
        <p:spPr>
          <a:xfrm>
            <a:off x="7137691" y="1704921"/>
            <a:ext cx="1862184" cy="4708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Environment Setup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Gherkins Syntax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Scenario decorator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Step aliases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Given step scope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Step arguments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Override fixtures via given steps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Multiline steps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Scenario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Feature examples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Combine scenario outline and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pytest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parametrization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Organizing your scenarios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Backgrounds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Reusing fixtures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Reusing steps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Default steps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Reporting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Test code generation helpers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B5C3E-CF94-4597-989E-09FBB42D943A}"/>
              </a:ext>
            </a:extLst>
          </p:cNvPr>
          <p:cNvSpPr txBox="1"/>
          <p:nvPr/>
        </p:nvSpPr>
        <p:spPr>
          <a:xfrm>
            <a:off x="7522036" y="1371597"/>
            <a:ext cx="1796142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Pytest--bdd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F88129-BA65-4892-9B01-E66AAE900B0F}"/>
              </a:ext>
            </a:extLst>
          </p:cNvPr>
          <p:cNvCxnSpPr>
            <a:cxnSpLocks/>
          </p:cNvCxnSpPr>
          <p:nvPr/>
        </p:nvCxnSpPr>
        <p:spPr>
          <a:xfrm>
            <a:off x="9203890" y="1213751"/>
            <a:ext cx="0" cy="50128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A69FE0-DF1A-42CA-9746-E2B365ECE92E}"/>
              </a:ext>
            </a:extLst>
          </p:cNvPr>
          <p:cNvSpPr txBox="1"/>
          <p:nvPr/>
        </p:nvSpPr>
        <p:spPr>
          <a:xfrm>
            <a:off x="9118908" y="1129015"/>
            <a:ext cx="2692085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Assignment/Demo Project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C5833A-A4D2-4330-80AA-42E7CFF0055C}"/>
              </a:ext>
            </a:extLst>
          </p:cNvPr>
          <p:cNvSpPr txBox="1"/>
          <p:nvPr/>
        </p:nvSpPr>
        <p:spPr>
          <a:xfrm>
            <a:off x="9554333" y="1677706"/>
            <a:ext cx="186218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Sample Assignment for Hands-On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Project Review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64520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09B9B3-7AC8-45A5-AABA-4070C5980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11" y="0"/>
            <a:ext cx="942814" cy="8514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6930-9BAB-4B0C-8126-1D6A32EF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B50F-5BEA-445D-8D21-114104C8B320}" type="datetime2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Tuesday, June 2, 2020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ADC8-424E-42A3-B3F6-7BA733C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@AgiSoft Technology Consulting Private Limited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6AEF9-715D-40AC-9B35-DCC265E7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D4A-9BC0-428D-B16C-4B80F2973E03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CCD82-633B-4016-BB8F-C96B9B5C7FF4}"/>
              </a:ext>
            </a:extLst>
          </p:cNvPr>
          <p:cNvSpPr txBox="1"/>
          <p:nvPr/>
        </p:nvSpPr>
        <p:spPr>
          <a:xfrm>
            <a:off x="3316943" y="29894"/>
            <a:ext cx="610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AgiSoft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Technology Consulting Private Limited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95A10-45CC-4240-8C5F-72DD405664EC}"/>
              </a:ext>
            </a:extLst>
          </p:cNvPr>
          <p:cNvSpPr txBox="1"/>
          <p:nvPr/>
        </p:nvSpPr>
        <p:spPr>
          <a:xfrm>
            <a:off x="4506693" y="2414494"/>
            <a:ext cx="433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 and Best Of Luck!!</a:t>
            </a:r>
          </a:p>
        </p:txBody>
      </p:sp>
    </p:spTree>
    <p:extLst>
      <p:ext uri="{BB962C8B-B14F-4D97-AF65-F5344CB8AC3E}">
        <p14:creationId xmlns:p14="http://schemas.microsoft.com/office/powerpoint/2010/main" val="26977401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99</TotalTime>
  <Words>217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Gill Sans MT</vt:lpstr>
      <vt:lpstr>Impact</vt:lpstr>
      <vt:lpstr>Wingdings</vt:lpstr>
      <vt:lpstr>Badge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Ashish</cp:lastModifiedBy>
  <cp:revision>21</cp:revision>
  <dcterms:created xsi:type="dcterms:W3CDTF">2020-06-02T12:36:54Z</dcterms:created>
  <dcterms:modified xsi:type="dcterms:W3CDTF">2020-06-02T14:16:27Z</dcterms:modified>
</cp:coreProperties>
</file>