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4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7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8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0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0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6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6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6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8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3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67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road, street, city&#10;&#10;Description automatically generated">
            <a:extLst>
              <a:ext uri="{FF2B5EF4-FFF2-40B4-BE49-F238E27FC236}">
                <a16:creationId xmlns:a16="http://schemas.microsoft.com/office/drawing/2014/main" id="{354022D0-7C3E-44A3-9F93-978EC4A4FA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8B2ECD5-47B1-47AD-AC9D-045064631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95AF5-D8AA-476D-B970-44A8FDDEF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072" y="1371600"/>
            <a:ext cx="5428203" cy="2933952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Yellow Taxicab Driver Stress Level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22043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:a16="http://schemas.microsoft.com/office/drawing/2014/main" id="{41C91661-0BF8-4DD4-B66C-FB2A5EADA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1735" y="2838576"/>
            <a:ext cx="5935540" cy="453478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Potential for partial automation</a:t>
            </a:r>
          </a:p>
        </p:txBody>
      </p:sp>
    </p:spTree>
    <p:extLst>
      <p:ext uri="{BB962C8B-B14F-4D97-AF65-F5344CB8AC3E}">
        <p14:creationId xmlns:p14="http://schemas.microsoft.com/office/powerpoint/2010/main" val="424999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road, street, city&#10;&#10;Description automatically generated">
            <a:extLst>
              <a:ext uri="{FF2B5EF4-FFF2-40B4-BE49-F238E27FC236}">
                <a16:creationId xmlns:a16="http://schemas.microsoft.com/office/drawing/2014/main" id="{E5CD1816-F2E3-45A8-8493-8198919CE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5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Content Placeholder 28" descr="Chart, histogram&#10;&#10;Description automatically generated">
            <a:extLst>
              <a:ext uri="{FF2B5EF4-FFF2-40B4-BE49-F238E27FC236}">
                <a16:creationId xmlns:a16="http://schemas.microsoft.com/office/drawing/2014/main" id="{8AF3057A-2427-42F0-9596-7D9D5C931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519" y="2340529"/>
            <a:ext cx="4403341" cy="1703328"/>
          </a:xfrm>
        </p:spPr>
      </p:pic>
      <p:pic>
        <p:nvPicPr>
          <p:cNvPr id="21" name="Picture 20" descr="Chart, bar chart&#10;&#10;Description automatically generated">
            <a:extLst>
              <a:ext uri="{FF2B5EF4-FFF2-40B4-BE49-F238E27FC236}">
                <a16:creationId xmlns:a16="http://schemas.microsoft.com/office/drawing/2014/main" id="{0C2F2516-AC51-41F2-BDD9-FB92F2133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37" y="4129285"/>
            <a:ext cx="4841426" cy="18748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52B67D-43B4-42E7-ADBA-B15AD82A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61877"/>
            <a:ext cx="10192624" cy="1178652"/>
          </a:xfrm>
        </p:spPr>
        <p:txBody>
          <a:bodyPr>
            <a:normAutofit fontScale="90000"/>
          </a:bodyPr>
          <a:lstStyle/>
          <a:p>
            <a:r>
              <a:rPr lang="en-US" dirty="0"/>
              <a:t>Drivers’ pay = fair amount + tip amount</a:t>
            </a:r>
            <a:br>
              <a:rPr lang="en-US" dirty="0"/>
            </a:br>
            <a:r>
              <a:rPr lang="en-US" dirty="0"/>
              <a:t>trip distance, trip time: normalized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B344B-80B0-4F84-AFCA-B84DB7909E20}"/>
              </a:ext>
            </a:extLst>
          </p:cNvPr>
          <p:cNvSpPr txBox="1"/>
          <p:nvPr/>
        </p:nvSpPr>
        <p:spPr>
          <a:xfrm>
            <a:off x="1585519" y="6358855"/>
            <a:ext cx="952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Assumption: Less predictability in drivers’ pay means high driver stress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20F82B-A40C-4C77-BD13-4D96ABA4D58E}"/>
              </a:ext>
            </a:extLst>
          </p:cNvPr>
          <p:cNvCxnSpPr>
            <a:cxnSpLocks/>
          </p:cNvCxnSpPr>
          <p:nvPr/>
        </p:nvCxnSpPr>
        <p:spPr>
          <a:xfrm flipH="1">
            <a:off x="4370664" y="2759978"/>
            <a:ext cx="3347209" cy="49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8D7FB7-423E-462D-8E4C-9D5770EF03F8}"/>
              </a:ext>
            </a:extLst>
          </p:cNvPr>
          <p:cNvCxnSpPr>
            <a:cxnSpLocks/>
          </p:cNvCxnSpPr>
          <p:nvPr/>
        </p:nvCxnSpPr>
        <p:spPr>
          <a:xfrm>
            <a:off x="9395670" y="3011648"/>
            <a:ext cx="117446" cy="218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943BBEE-A68A-4E9E-BDAB-F4720E75B048}"/>
              </a:ext>
            </a:extLst>
          </p:cNvPr>
          <p:cNvSpPr txBox="1"/>
          <p:nvPr/>
        </p:nvSpPr>
        <p:spPr>
          <a:xfrm>
            <a:off x="7717872" y="2554341"/>
            <a:ext cx="355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 can be very low or very high</a:t>
            </a:r>
          </a:p>
        </p:txBody>
      </p:sp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219F6DDB-5BF8-4848-AD7E-677B47702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036" y="4388328"/>
            <a:ext cx="2069338" cy="157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2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BA74-D46C-46FB-8924-ACA63C2E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905069"/>
          </a:xfrm>
        </p:spPr>
        <p:txBody>
          <a:bodyPr>
            <a:normAutofit/>
          </a:bodyPr>
          <a:lstStyle/>
          <a:p>
            <a:r>
              <a:rPr lang="en-US" sz="3200"/>
              <a:t>Closer Analysis of Special PU Locations: EWR, JFK, LAG</a:t>
            </a:r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AE0816-9AF5-48E8-A476-79C8EB386BB8}"/>
              </a:ext>
            </a:extLst>
          </p:cNvPr>
          <p:cNvSpPr txBox="1"/>
          <p:nvPr/>
        </p:nvSpPr>
        <p:spPr>
          <a:xfrm>
            <a:off x="1604180" y="5575084"/>
            <a:ext cx="952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Drivers were prepared!</a:t>
            </a:r>
          </a:p>
        </p:txBody>
      </p:sp>
      <p:pic>
        <p:nvPicPr>
          <p:cNvPr id="9" name="Picture 8" descr="Chart, bar chart, histogram&#10;&#10;Description automatically generated">
            <a:extLst>
              <a:ext uri="{FF2B5EF4-FFF2-40B4-BE49-F238E27FC236}">
                <a16:creationId xmlns:a16="http://schemas.microsoft.com/office/drawing/2014/main" id="{B8605DD6-F03C-4BBD-A5EA-E87F16D45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71" y="2681494"/>
            <a:ext cx="5120261" cy="2160201"/>
          </a:xfrm>
          <a:prstGeom prst="rect">
            <a:avLst/>
          </a:prstGeom>
        </p:spPr>
      </p:pic>
      <p:pic>
        <p:nvPicPr>
          <p:cNvPr id="17" name="Content Placeholder 16" descr="Chart, bar chart, histogram&#10;&#10;Description automatically generated">
            <a:extLst>
              <a:ext uri="{FF2B5EF4-FFF2-40B4-BE49-F238E27FC236}">
                <a16:creationId xmlns:a16="http://schemas.microsoft.com/office/drawing/2014/main" id="{29320F7C-C475-418B-803A-9BBB4AA5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44932"/>
            <a:ext cx="5557935" cy="2347803"/>
          </a:xfrm>
        </p:spPr>
      </p:pic>
    </p:spTree>
    <p:extLst>
      <p:ext uri="{BB962C8B-B14F-4D97-AF65-F5344CB8AC3E}">
        <p14:creationId xmlns:p14="http://schemas.microsoft.com/office/powerpoint/2010/main" val="108767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oup of yellow cars&#10;&#10;Description automatically generated with low confidence">
            <a:extLst>
              <a:ext uri="{FF2B5EF4-FFF2-40B4-BE49-F238E27FC236}">
                <a16:creationId xmlns:a16="http://schemas.microsoft.com/office/drawing/2014/main" id="{AB8AB281-7D28-4B7A-9493-FC50327276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07" r="18152" b="1"/>
          <a:stretch/>
        </p:blipFill>
        <p:spPr>
          <a:xfrm>
            <a:off x="-4703" y="10"/>
            <a:ext cx="7807947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7017262-EEEC-4F5E-917D-A55E68A1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533640" y="-1533639"/>
            <a:ext cx="4735963" cy="780324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DAA7B-C9BF-4A50-A005-96EB73662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371600"/>
            <a:ext cx="6055566" cy="31562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Solution: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Real time, Personalized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Driver Assistance System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3EDAAA-869E-4AA2-A7CE-BF2C0259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F1B43E-13AC-4A29-A853-195D0438F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0310" y="1005840"/>
            <a:ext cx="3806889" cy="4910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Whom:</a:t>
            </a:r>
          </a:p>
          <a:p>
            <a:r>
              <a:rPr lang="en-US" dirty="0"/>
              <a:t>Cloud based traffic service providers (google maps)</a:t>
            </a:r>
          </a:p>
          <a:p>
            <a:r>
              <a:rPr lang="en-US" dirty="0"/>
              <a:t>Autonomous car companies</a:t>
            </a:r>
          </a:p>
          <a:p>
            <a:r>
              <a:rPr lang="en-US" dirty="0"/>
              <a:t>Ride sharing companies (Uber, Lift)</a:t>
            </a:r>
          </a:p>
          <a:p>
            <a:r>
              <a:rPr lang="en-US" dirty="0"/>
              <a:t>Government regulatory agencies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CC250-CC52-4211-ABAB-BC2A0345DE21}"/>
              </a:ext>
            </a:extLst>
          </p:cNvPr>
          <p:cNvSpPr txBox="1"/>
          <p:nvPr/>
        </p:nvSpPr>
        <p:spPr>
          <a:xfrm>
            <a:off x="7803244" y="6581001"/>
            <a:ext cx="4230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*Sources of images are available in the </a:t>
            </a:r>
            <a:r>
              <a:rPr lang="en-US" sz="1200" dirty="0" err="1"/>
              <a:t>Jupyter</a:t>
            </a:r>
            <a:r>
              <a:rPr lang="en-US" sz="1200" dirty="0"/>
              <a:t> notebooks</a:t>
            </a:r>
          </a:p>
        </p:txBody>
      </p:sp>
    </p:spTree>
    <p:extLst>
      <p:ext uri="{BB962C8B-B14F-4D97-AF65-F5344CB8AC3E}">
        <p14:creationId xmlns:p14="http://schemas.microsoft.com/office/powerpoint/2010/main" val="290258056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110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Grandview Display</vt:lpstr>
      <vt:lpstr>DashVTI</vt:lpstr>
      <vt:lpstr>Yellow Taxicab Driver Stress Level</vt:lpstr>
      <vt:lpstr>PowerPoint Presentation</vt:lpstr>
      <vt:lpstr>Drivers’ pay = fair amount + tip amount trip distance, trip time: normalized </vt:lpstr>
      <vt:lpstr>Closer Analysis of Special PU Locations: EWR, JFK, LAG</vt:lpstr>
      <vt:lpstr>Solution: Real time, Personalized Driver Assistance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Jayarathne, Neranjaka</dc:creator>
  <cp:lastModifiedBy>Jayarathne, Neranjaka</cp:lastModifiedBy>
  <cp:revision>10</cp:revision>
  <dcterms:created xsi:type="dcterms:W3CDTF">2021-07-27T13:19:49Z</dcterms:created>
  <dcterms:modified xsi:type="dcterms:W3CDTF">2021-07-27T14:32:36Z</dcterms:modified>
</cp:coreProperties>
</file>