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7B0974-6A07-84D7-CEFE-C2E160B03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1D2125"/>
                </a:solidFill>
                <a:effectLst/>
                <a:latin typeface="-apple-system"/>
              </a:rPr>
              <a:t>Razvoj aplikacije za uporabno zasebnost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8C47085-5002-2E99-C11A-44DCA46A6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Matevž Nerat, Aljaž Bračko, Blaž Brglez </a:t>
            </a:r>
          </a:p>
        </p:txBody>
      </p:sp>
    </p:spTree>
    <p:extLst>
      <p:ext uri="{BB962C8B-B14F-4D97-AF65-F5344CB8AC3E}">
        <p14:creationId xmlns:p14="http://schemas.microsoft.com/office/powerpoint/2010/main" val="7209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8190DB-E4A9-ADA3-ACF6-5C2FE99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Vzpostavitev okolja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1D2FD1C-1624-2552-6FBF-0474060B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Popup.js</a:t>
            </a:r>
          </a:p>
          <a:p>
            <a:r>
              <a:rPr lang="sl-SI" dirty="0"/>
              <a:t>Manifest</a:t>
            </a:r>
          </a:p>
          <a:p>
            <a:r>
              <a:rPr lang="sl-SI" dirty="0"/>
              <a:t>Background.js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4470CAE-C79C-F101-E0B0-ECF00A14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49" y="1817451"/>
            <a:ext cx="43338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1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F39816-0CBA-EC46-5A92-E74CB9A0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Namestitev vtičnika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D7A5183-234B-C146-6500-FD07CBAC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Mapo projekt naložimo v Google razširitve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BD60434-41CC-7314-7517-16F755D5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94" y="3556167"/>
            <a:ext cx="7175773" cy="26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3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0E6710-9BDB-6B71-A8FB-1F9DA6F2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562062"/>
            <a:ext cx="9675812" cy="1342938"/>
          </a:xfrm>
        </p:spPr>
        <p:txBody>
          <a:bodyPr/>
          <a:lstStyle/>
          <a:p>
            <a:r>
              <a:rPr lang="sl-SI" dirty="0"/>
              <a:t>Iskanje pomembnih besed </a:t>
            </a:r>
            <a:r>
              <a:rPr lang="sl-SI" dirty="0" err="1"/>
              <a:t>Privacy-policy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41388C1-08C7-669A-C5EB-E79D1C0E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81" y="154018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/>
              <a:t>Uporaba </a:t>
            </a:r>
            <a:r>
              <a:rPr lang="sl-SI" dirty="0" err="1"/>
              <a:t>Chrome</a:t>
            </a:r>
            <a:r>
              <a:rPr lang="sl-SI" dirty="0"/>
              <a:t> </a:t>
            </a:r>
            <a:r>
              <a:rPr lang="sl-SI" dirty="0" err="1"/>
              <a:t>extension</a:t>
            </a:r>
            <a:r>
              <a:rPr lang="sl-SI" dirty="0"/>
              <a:t> API-ja v popup.js 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06736070-1CA6-CF2E-D2EE-300CDBF6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81" y="2111267"/>
            <a:ext cx="10310912" cy="32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CAB69F-46F2-BCD1-7B97-78C9804A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9277"/>
            <a:ext cx="9348641" cy="1275826"/>
          </a:xfrm>
        </p:spPr>
        <p:txBody>
          <a:bodyPr/>
          <a:lstStyle/>
          <a:p>
            <a:r>
              <a:rPr lang="sl-SI" dirty="0"/>
              <a:t>Iskanje pomembnih besed </a:t>
            </a:r>
            <a:r>
              <a:rPr lang="sl-SI" dirty="0" err="1"/>
              <a:t>Privacy-policy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2B3E227-97BF-C8BC-EE89-E12E26AC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DA2D6F-B945-7557-AEE1-F2B4C3290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" t="-146" r="-360" b="46036"/>
          <a:stretch/>
        </p:blipFill>
        <p:spPr bwMode="auto">
          <a:xfrm>
            <a:off x="370767" y="1063855"/>
            <a:ext cx="6895795" cy="323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3F2DAF73-FA7A-D935-D934-5C0BA2EEE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04" r="1258"/>
          <a:stretch/>
        </p:blipFill>
        <p:spPr>
          <a:xfrm>
            <a:off x="4703402" y="3331599"/>
            <a:ext cx="7378352" cy="31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11AD03-6FB8-AE5E-8E90-412D4DAA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Upravljalec piškotkov</a:t>
            </a:r>
            <a:br>
              <a:rPr lang="sl-SI" dirty="0"/>
            </a:b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46E5127-0982-085D-90C9-ADC5606A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597" y="4953001"/>
            <a:ext cx="9841182" cy="4549302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B3FAEC68-61F7-0F08-261F-7AE1BDDCE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0" t="18440" r="58990" b="51914"/>
          <a:stretch/>
        </p:blipFill>
        <p:spPr>
          <a:xfrm>
            <a:off x="166944" y="1356685"/>
            <a:ext cx="6175490" cy="391114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5CBC8EC2-54F7-E961-6BBE-2DF1EE0B5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3" t="49220" r="51888" b="8936"/>
          <a:stretch/>
        </p:blipFill>
        <p:spPr>
          <a:xfrm>
            <a:off x="6342434" y="1356685"/>
            <a:ext cx="5674470" cy="39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96264"/>
      </p:ext>
    </p:extLst>
  </p:cSld>
  <p:clrMapOvr>
    <a:masterClrMapping/>
  </p:clrMapOvr>
</p:sld>
</file>

<file path=ppt/theme/theme1.xml><?xml version="1.0" encoding="utf-8"?>
<a:theme xmlns:a="http://schemas.openxmlformats.org/drawingml/2006/main" name="Šeles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49</Words>
  <Application>Microsoft Office PowerPoint</Application>
  <PresentationFormat>Širokozaslonsko</PresentationFormat>
  <Paragraphs>12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Century Gothic</vt:lpstr>
      <vt:lpstr>Wingdings 3</vt:lpstr>
      <vt:lpstr>Šelest</vt:lpstr>
      <vt:lpstr>Razvoj aplikacije za uporabno zasebnost</vt:lpstr>
      <vt:lpstr>Vzpostavitev okolja</vt:lpstr>
      <vt:lpstr>Namestitev vtičnika</vt:lpstr>
      <vt:lpstr>Iskanje pomembnih besed Privacy-policy</vt:lpstr>
      <vt:lpstr>Iskanje pomembnih besed Privacy-policy</vt:lpstr>
      <vt:lpstr>Upravljalec piškotkov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aplikacije za uporabno zasebnost</dc:title>
  <dc:creator>Blazz Brglez</dc:creator>
  <cp:lastModifiedBy>Blazz Brglez</cp:lastModifiedBy>
  <cp:revision>1</cp:revision>
  <dcterms:created xsi:type="dcterms:W3CDTF">2023-04-12T17:22:11Z</dcterms:created>
  <dcterms:modified xsi:type="dcterms:W3CDTF">2023-04-12T18:21:55Z</dcterms:modified>
</cp:coreProperties>
</file>