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AB6"/>
    <a:srgbClr val="EFC6E2"/>
    <a:srgbClr val="F6C4D3"/>
    <a:srgbClr val="FFFFFF"/>
    <a:srgbClr val="FEF8B0"/>
    <a:srgbClr val="FFF2E1"/>
    <a:srgbClr val="FEEDE3"/>
    <a:srgbClr val="B8DBD3"/>
    <a:srgbClr val="A2D5DD"/>
    <a:srgbClr val="FFD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3FBBE-5658-427E-F8BE-B710BDCF1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19272-2B6D-1F0F-0F59-5ABCEE40D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C97C-71C4-7384-933C-B2B5C0A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EB7BB-9E93-1799-B877-A0FF0279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9EF34-0F42-60DE-6B09-2001787E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5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2194F-3EB4-3370-79BC-3EB8B06E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78832-3D89-F18D-749C-12950AEAD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3BE79-3B93-B639-C8EC-BAEC2EB7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5C61-2D6A-06AE-3134-10BA948B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218B2-EF53-8470-7A5C-7282DBE9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C970A5-B050-0722-8775-BD7E31F3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950CB-DE7E-F302-BAD8-0960B987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12679-D108-9F55-68A2-2F27524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44ECB-445B-3789-6167-7B0C7A94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5D1AD-9AA4-8F0A-DC99-4DC521FD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9949-9601-2AC4-6CD8-6C14C24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15ECD-E02F-C886-639B-B4CE9834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242F-65DF-3835-63C7-1AD7EBCC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0B766-DAB7-7416-2D77-9318A28B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E18BA-3C47-9D03-7FE6-C2E139DE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42763-E61A-01D5-5703-E4752DC6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57C67-DEA5-47AC-B1E3-ADC82A59E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FFBC4-F951-1AF7-C25C-D5903831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4D3A3-755A-F579-3022-5E1AEF0C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2D960-867E-4604-29AF-E65913D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C74A-2972-64CA-60FE-778ED54D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68C9-D446-FE27-6F98-BA814D49A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F940E-1699-822D-ECB6-AD4C64D7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A8CBF-2774-7D18-807E-960FF595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DB20D-F8B2-AE6D-4A36-54233238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5D694-27A0-594C-9B75-A01DE753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735B-A6C2-4BF8-BC39-13343E34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7DDB4-318E-2610-6440-2C3BE3BA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B0A9E-2724-C7C3-CAC1-BD1557094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AB40A4-19C5-6D23-E57A-28DF63112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69D885-2007-D019-AD9E-67A1337B1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402D13-AD81-F031-5786-01A962BE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4F9A23-98C3-B529-8B91-666497FF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4CECC-FD62-D8E9-966C-A1149F1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7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5C02-6C3E-E70D-0EF8-CC824741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BFE762-4789-9FA4-3C79-1B5D4D46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278F2A-96F1-48AD-C557-8B2867B2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4BB82-1BAA-A857-A7E3-B6795E90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8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2DFB5-BC2F-02AF-7A4F-B3A2F611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D0A1E1-D90F-5E20-B9A5-F8249D46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FDBEB-8EDD-2537-EC4C-44904ED5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8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73D7-036F-83B3-3B85-481B9782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119C6-DD13-D71E-2318-423423B8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E3672-D41A-FE14-B346-209A2932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D9D78-BFB3-3C66-EF6B-CED5E566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5D3DF-4263-5027-048C-01A5F177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AB3A9-73CE-1F6C-D80B-310CECA1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1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A3B07-DDAA-B67C-155A-7668530F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6A2496-3321-A0DF-59DD-683D9B8C8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B6CB7-A69C-BED8-8AE6-4813963B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B634C-C5DB-FA08-AAC3-CFDDB66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B68F0-4220-FC03-ECAA-CF33ED5A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4A711-3244-2F92-8E38-2AF2F56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5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85CA3-E4A1-1180-5B66-AD661E79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7EC71-1A47-43F9-2F36-0B5CE107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89E1F-BB5A-3B47-1368-EAB8489BA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E356F-A113-40CD-8046-A97A92E5F25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90E23-CE34-D11E-D28D-47DF1EF86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F9C-92B6-AACF-CD08-76F239CE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52125-64A3-4C69-8723-98AD3D6D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5B800E8E-BE70-9230-121E-A99807FD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0656"/>
            <a:ext cx="4867275" cy="1533525"/>
          </a:xfrm>
          <a:prstGeom prst="rect">
            <a:avLst/>
          </a:prstGeom>
        </p:spPr>
      </p:pic>
      <p:pic>
        <p:nvPicPr>
          <p:cNvPr id="16" name="그림 15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7EE9EABF-7575-060D-118D-47414FC1B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B498C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8" b="89441" l="3523" r="94912">
                        <a14:foregroundMark x1="7828" y1="85714" x2="7828" y2="85714"/>
                        <a14:foregroundMark x1="3718" y1="83851" x2="3718" y2="83851"/>
                        <a14:foregroundMark x1="94912" y1="29814" x2="94912" y2="29814"/>
                        <a14:backgroundMark x1="21526" y1="46584" x2="46771" y2="55280"/>
                        <a14:backgroundMark x1="47554" y1="56522" x2="67515" y2="50932"/>
                        <a14:backgroundMark x1="18004" y1="52795" x2="18004" y2="52795"/>
                        <a14:backgroundMark x1="16243" y1="46584" x2="21918" y2="54658"/>
                        <a14:backgroundMark x1="13112" y1="48447" x2="13503" y2="57764"/>
                        <a14:backgroundMark x1="72016" y1="55280" x2="79452" y2="57764"/>
                        <a14:backgroundMark x1="80039" y1="47826" x2="89041" y2="61491"/>
                        <a14:backgroundMark x1="13112" y1="77640" x2="13503" y2="79503"/>
                        <a14:backgroundMark x1="13894" y1="79503" x2="14677" y2="79503"/>
                        <a14:backgroundMark x1="13307" y1="81366" x2="15068" y2="81366"/>
                        <a14:backgroundMark x1="15460" y1="80745" x2="16243" y2="80124"/>
                        <a14:backgroundMark x1="16243" y1="80124" x2="17808" y2="80124"/>
                        <a14:backgroundMark x1="15460" y1="80745" x2="20744" y2="79503"/>
                        <a14:backgroundMark x1="19569" y1="81366" x2="23288" y2="81366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037"/>
            <a:ext cx="4867275" cy="1533525"/>
          </a:xfrm>
          <a:prstGeom prst="rect">
            <a:avLst/>
          </a:prstGeom>
        </p:spPr>
      </p:pic>
      <p:pic>
        <p:nvPicPr>
          <p:cNvPr id="19" name="그림 18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64B8C123-B300-1E8A-C92B-7AF949A7507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B8DBD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8730"/>
            <a:ext cx="4867275" cy="1533525"/>
          </a:xfrm>
          <a:prstGeom prst="rect">
            <a:avLst/>
          </a:prstGeom>
        </p:spPr>
      </p:pic>
      <p:pic>
        <p:nvPicPr>
          <p:cNvPr id="22" name="그림 21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6BFDD895-CF85-8DE4-AEBF-5C4BC158567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48B8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8423"/>
            <a:ext cx="4867275" cy="1533525"/>
          </a:xfrm>
          <a:prstGeom prst="rect">
            <a:avLst/>
          </a:prstGeom>
        </p:spPr>
      </p:pic>
      <p:pic>
        <p:nvPicPr>
          <p:cNvPr id="25" name="그림 24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16BB4696-CA58-58F8-51DD-4DEFF5E860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B27F5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116"/>
            <a:ext cx="4867275" cy="1533525"/>
          </a:xfrm>
          <a:prstGeom prst="rect">
            <a:avLst/>
          </a:prstGeom>
        </p:spPr>
      </p:pic>
      <p:pic>
        <p:nvPicPr>
          <p:cNvPr id="26" name="그림 25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BB4FA78A-0737-3513-F751-F7D84C72D8D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  <a14:imgEffect>
                      <a14:brightnessContrast bright="20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-160656"/>
            <a:ext cx="4867275" cy="15335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그림 26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EDD48938-81B2-5B00-421F-E3770159B5D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EEDE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13" y="1189036"/>
            <a:ext cx="4867275" cy="1533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ABF8A5B-4751-A1C4-BAFC-CBA64FC5F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7622" y="2910202"/>
            <a:ext cx="914400" cy="79057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F17B7B7-A8D9-565A-B328-0558D05976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2225" y="1260543"/>
            <a:ext cx="1238250" cy="990600"/>
          </a:xfrm>
          <a:prstGeom prst="rect">
            <a:avLst/>
          </a:prstGeom>
        </p:spPr>
      </p:pic>
      <p:pic>
        <p:nvPicPr>
          <p:cNvPr id="46" name="그림 45" descr="텍스트, 직사각형이(가) 표시된 사진&#10;&#10;자동 생성된 설명">
            <a:extLst>
              <a:ext uri="{FF2B5EF4-FFF2-40B4-BE49-F238E27FC236}">
                <a16:creationId xmlns:a16="http://schemas.microsoft.com/office/drawing/2014/main" id="{FF9C752A-1513-18BF-6FAF-65C58A7FFA0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1FAB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12" y="2601915"/>
            <a:ext cx="4867275" cy="153352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DB3C78B-FE46-7014-B762-B0CA8C35F6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3675" y="4388485"/>
            <a:ext cx="895350" cy="533400"/>
          </a:xfrm>
          <a:prstGeom prst="rect">
            <a:avLst/>
          </a:prstGeom>
        </p:spPr>
      </p:pic>
      <p:pic>
        <p:nvPicPr>
          <p:cNvPr id="49" name="그림 48" descr="텍스트, 직사각형이(가) 표시된 사진">
            <a:extLst>
              <a:ext uri="{FF2B5EF4-FFF2-40B4-BE49-F238E27FC236}">
                <a16:creationId xmlns:a16="http://schemas.microsoft.com/office/drawing/2014/main" id="{D4600814-E758-0898-426F-66EDC69459F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EF8B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12" y="3951607"/>
            <a:ext cx="4867275" cy="15335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2B3E668-34A2-C19B-DD80-FAE3BF3906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90522" y="5404803"/>
            <a:ext cx="571500" cy="600075"/>
          </a:xfrm>
          <a:prstGeom prst="rect">
            <a:avLst/>
          </a:prstGeom>
        </p:spPr>
      </p:pic>
      <p:pic>
        <p:nvPicPr>
          <p:cNvPr id="52" name="그림 51" descr="텍스트, 직사각형이(가) 표시된 사진">
            <a:extLst>
              <a:ext uri="{FF2B5EF4-FFF2-40B4-BE49-F238E27FC236}">
                <a16:creationId xmlns:a16="http://schemas.microsoft.com/office/drawing/2014/main" id="{A516FF4C-39A5-71A0-6D2C-86DC5C22CF7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1FAB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12" y="5272974"/>
            <a:ext cx="4867275" cy="15335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226F46B-D848-AF82-B67E-308D1D92E2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02224" y="5294607"/>
            <a:ext cx="1295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직사각형이(가) 표시된 사진">
            <a:extLst>
              <a:ext uri="{FF2B5EF4-FFF2-40B4-BE49-F238E27FC236}">
                <a16:creationId xmlns:a16="http://schemas.microsoft.com/office/drawing/2014/main" id="{82AE431D-F33C-DD82-5FF1-BF4ECCA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C4D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0" y="134443"/>
            <a:ext cx="4867275" cy="1533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3AD183-C90D-19C0-3538-4ADB7B407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707541"/>
            <a:ext cx="723900" cy="771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505E88-3E37-3E37-559D-47BAAD9E2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999" y="2483747"/>
            <a:ext cx="542925" cy="638175"/>
          </a:xfrm>
          <a:prstGeom prst="rect">
            <a:avLst/>
          </a:prstGeom>
        </p:spPr>
      </p:pic>
      <p:pic>
        <p:nvPicPr>
          <p:cNvPr id="15" name="그림 14" descr="텍스트, 직사각형이(가) 표시된 사진">
            <a:extLst>
              <a:ext uri="{FF2B5EF4-FFF2-40B4-BE49-F238E27FC236}">
                <a16:creationId xmlns:a16="http://schemas.microsoft.com/office/drawing/2014/main" id="{7EF41717-6D6F-1E9F-5F95-7BB5051915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FC6E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0" y="1895475"/>
            <a:ext cx="4867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C92BB-1F29-4E20-E1AB-454D6683E66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1" b="89222" l="5136" r="93051">
                        <a14:foregroundMark x1="60725" y1="58084" x2="62840" y2="58084"/>
                        <a14:foregroundMark x1="61027" y1="34731" x2="63444" y2="37725"/>
                        <a14:foregroundMark x1="36254" y1="38922" x2="38066" y2="42515"/>
                        <a14:foregroundMark x1="46526" y1="41317" x2="46526" y2="43713"/>
                        <a14:foregroundMark x1="35347" y1="23353" x2="37160" y2="24551"/>
                        <a14:foregroundMark x1="35045" y1="13174" x2="35952" y2="13174"/>
                        <a14:foregroundMark x1="13595" y1="46108" x2="13595" y2="47904"/>
                        <a14:foregroundMark x1="13897" y1="40719" x2="14199" y2="45509"/>
                        <a14:foregroundMark x1="5740" y1="41317" x2="5438" y2="45509"/>
                        <a14:foregroundMark x1="22659" y1="36527" x2="23565" y2="47305"/>
                        <a14:foregroundMark x1="11178" y1="67665" x2="15408" y2="67665"/>
                        <a14:foregroundMark x1="43807" y1="63473" x2="46526" y2="63473"/>
                        <a14:foregroundMark x1="62538" y1="74251" x2="60423" y2="75449"/>
                        <a14:foregroundMark x1="75831" y1="52695" x2="75831" y2="56287"/>
                        <a14:foregroundMark x1="90937" y1="52695" x2="93051" y2="53892"/>
                        <a14:backgroundMark x1="13595" y1="8383" x2="15710" y2="11377"/>
                        <a14:backgroundMark x1="16314" y1="11976" x2="11782" y2="11976"/>
                        <a14:backgroundMark x1="10574" y1="45509" x2="10574" y2="45509"/>
                        <a14:backgroundMark x1="9970" y1="44910" x2="11178" y2="44910"/>
                        <a14:backgroundMark x1="34139" y1="46108" x2="34139" y2="467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046" y="1193481"/>
            <a:ext cx="3924000" cy="244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1930B8-E1E1-AF8E-18CD-84280A48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A6B8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29677" y="3641481"/>
            <a:ext cx="6181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정원엽(Wonyeop Jeong)</dc:creator>
  <cp:lastModifiedBy>정원엽(Wonyeop Jeong)</cp:lastModifiedBy>
  <cp:revision>1</cp:revision>
  <dcterms:created xsi:type="dcterms:W3CDTF">2024-07-06T14:01:46Z</dcterms:created>
  <dcterms:modified xsi:type="dcterms:W3CDTF">2024-07-06T15:51:52Z</dcterms:modified>
</cp:coreProperties>
</file>