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24" r:id="rId6"/>
    <p:sldId id="329" r:id="rId7"/>
    <p:sldId id="350" r:id="rId8"/>
    <p:sldId id="348" r:id="rId9"/>
    <p:sldId id="349" r:id="rId10"/>
    <p:sldId id="351" r:id="rId11"/>
    <p:sldId id="352" r:id="rId12"/>
    <p:sldId id="344" r:id="rId13"/>
    <p:sldId id="343" r:id="rId14"/>
    <p:sldId id="346" r:id="rId15"/>
    <p:sldId id="347" r:id="rId16"/>
    <p:sldId id="313" r:id="rId17"/>
    <p:sldId id="328" r:id="rId18"/>
    <p:sldId id="326" r:id="rId19"/>
    <p:sldId id="314" r:id="rId20"/>
    <p:sldId id="325" r:id="rId21"/>
    <p:sldId id="311" r:id="rId22"/>
    <p:sldId id="319" r:id="rId23"/>
    <p:sldId id="331" r:id="rId24"/>
    <p:sldId id="332" r:id="rId25"/>
    <p:sldId id="333" r:id="rId26"/>
    <p:sldId id="334" r:id="rId27"/>
    <p:sldId id="308" r:id="rId28"/>
    <p:sldId id="339" r:id="rId29"/>
    <p:sldId id="340" r:id="rId30"/>
    <p:sldId id="341" r:id="rId31"/>
    <p:sldId id="27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E8E"/>
    <a:srgbClr val="C13741"/>
    <a:srgbClr val="FB8621"/>
    <a:srgbClr val="FABFBF"/>
    <a:srgbClr val="EC1C24"/>
    <a:srgbClr val="A6CF38"/>
    <a:srgbClr val="3FA5CE"/>
    <a:srgbClr val="F68220"/>
    <a:srgbClr val="D3581B"/>
    <a:srgbClr val="002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3007D-9DAB-414B-AD5D-E80FC0D0BEB6}" v="3" dt="2018-07-12T14:09:57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 autoAdjust="0"/>
    <p:restoredTop sz="95332" autoAdjust="0"/>
  </p:normalViewPr>
  <p:slideViewPr>
    <p:cSldViewPr snapToGrid="0">
      <p:cViewPr varScale="1">
        <p:scale>
          <a:sx n="60" d="100"/>
          <a:sy n="60" d="100"/>
        </p:scale>
        <p:origin x="196" y="71"/>
      </p:cViewPr>
      <p:guideLst>
        <p:guide orient="horz" pos="216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clete Galvão Coelho" userId="S::acoelho@viceri.com.br::23152d64-5eb8-4501-bb52-a05106b19c1c" providerId="AD" clId="Web-{DCE3007D-9DAB-414B-AD5D-E80FC0D0BEB6}"/>
    <pc:docChg chg="modSld">
      <pc:chgData name="Anaclete Galvão Coelho" userId="S::acoelho@viceri.com.br::23152d64-5eb8-4501-bb52-a05106b19c1c" providerId="AD" clId="Web-{DCE3007D-9DAB-414B-AD5D-E80FC0D0BEB6}" dt="2018-07-12T17:24:05.594" v="490"/>
      <pc:docMkLst>
        <pc:docMk/>
      </pc:docMkLst>
      <pc:sldChg chg="addSp delSp modSp">
        <pc:chgData name="Anaclete Galvão Coelho" userId="S::acoelho@viceri.com.br::23152d64-5eb8-4501-bb52-a05106b19c1c" providerId="AD" clId="Web-{DCE3007D-9DAB-414B-AD5D-E80FC0D0BEB6}" dt="2018-07-12T14:19:24.908" v="172" actId="20577"/>
        <pc:sldMkLst>
          <pc:docMk/>
          <pc:sldMk cId="584011161" sldId="326"/>
        </pc:sldMkLst>
        <pc:spChg chg="mod">
          <ac:chgData name="Anaclete Galvão Coelho" userId="S::acoelho@viceri.com.br::23152d64-5eb8-4501-bb52-a05106b19c1c" providerId="AD" clId="Web-{DCE3007D-9DAB-414B-AD5D-E80FC0D0BEB6}" dt="2018-07-12T14:10:51.214" v="69"/>
          <ac:spMkLst>
            <pc:docMk/>
            <pc:sldMk cId="584011161" sldId="326"/>
            <ac:spMk id="24" creationId="{5FAD37E0-8628-4F88-B8F4-F47020F1D33D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10:51.214" v="69"/>
          <ac:spMkLst>
            <pc:docMk/>
            <pc:sldMk cId="584011161" sldId="326"/>
            <ac:spMk id="25" creationId="{C9EB3A5A-9F68-4F78-9E31-49F1634EF728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7:16.863" v="57"/>
          <ac:spMkLst>
            <pc:docMk/>
            <pc:sldMk cId="584011161" sldId="326"/>
            <ac:spMk id="45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7:16.863" v="57"/>
          <ac:spMkLst>
            <pc:docMk/>
            <pc:sldMk cId="584011161" sldId="326"/>
            <ac:spMk id="46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8:00.849" v="62"/>
          <ac:spMkLst>
            <pc:docMk/>
            <pc:sldMk cId="584011161" sldId="326"/>
            <ac:spMk id="52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8:00.849" v="62"/>
          <ac:spMkLst>
            <pc:docMk/>
            <pc:sldMk cId="584011161" sldId="326"/>
            <ac:spMk id="53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16:38.637" v="94" actId="1076"/>
          <ac:spMkLst>
            <pc:docMk/>
            <pc:sldMk cId="584011161" sldId="326"/>
            <ac:spMk id="57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19:06.876" v="169" actId="1076"/>
          <ac:spMkLst>
            <pc:docMk/>
            <pc:sldMk cId="584011161" sldId="326"/>
            <ac:spMk id="58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19:02.814" v="168" actId="1076"/>
          <ac:spMkLst>
            <pc:docMk/>
            <pc:sldMk cId="584011161" sldId="326"/>
            <ac:spMk id="59" creationId="{00000000-0000-0000-0000-000000000000}"/>
          </ac:spMkLst>
        </pc:spChg>
        <pc:spChg chg="mod ord">
          <ac:chgData name="Anaclete Galvão Coelho" userId="S::acoelho@viceri.com.br::23152d64-5eb8-4501-bb52-a05106b19c1c" providerId="AD" clId="Web-{DCE3007D-9DAB-414B-AD5D-E80FC0D0BEB6}" dt="2018-07-12T14:19:24.908" v="172" actId="20577"/>
          <ac:spMkLst>
            <pc:docMk/>
            <pc:sldMk cId="584011161" sldId="326"/>
            <ac:spMk id="60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7:07.410" v="56" actId="1076"/>
          <ac:spMkLst>
            <pc:docMk/>
            <pc:sldMk cId="584011161" sldId="326"/>
            <ac:spMk id="61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04:58.062" v="33" actId="1076"/>
          <ac:spMkLst>
            <pc:docMk/>
            <pc:sldMk cId="584011161" sldId="326"/>
            <ac:spMk id="62" creationId="{00000000-0000-0000-0000-000000000000}"/>
          </ac:spMkLst>
        </pc:spChg>
        <pc:grpChg chg="add del mod ord">
          <ac:chgData name="Anaclete Galvão Coelho" userId="S::acoelho@viceri.com.br::23152d64-5eb8-4501-bb52-a05106b19c1c" providerId="AD" clId="Web-{DCE3007D-9DAB-414B-AD5D-E80FC0D0BEB6}" dt="2018-07-12T14:16:18.340" v="91" actId="14100"/>
          <ac:grpSpMkLst>
            <pc:docMk/>
            <pc:sldMk cId="584011161" sldId="326"/>
            <ac:grpSpMk id="4" creationId="{B63572DC-53FD-4B5E-80B5-979677B8B7D6}"/>
          </ac:grpSpMkLst>
        </pc:grpChg>
        <pc:grpChg chg="add del mod">
          <ac:chgData name="Anaclete Galvão Coelho" userId="S::acoelho@viceri.com.br::23152d64-5eb8-4501-bb52-a05106b19c1c" providerId="AD" clId="Web-{DCE3007D-9DAB-414B-AD5D-E80FC0D0BEB6}" dt="2018-07-12T14:15:48.901" v="84"/>
          <ac:grpSpMkLst>
            <pc:docMk/>
            <pc:sldMk cId="584011161" sldId="326"/>
            <ac:grpSpMk id="23" creationId="{BEB9A1B9-0E04-43E3-9ABA-1C4141071BF0}"/>
          </ac:grpSpMkLst>
        </pc:grpChg>
        <pc:grpChg chg="del">
          <ac:chgData name="Anaclete Galvão Coelho" userId="S::acoelho@viceri.com.br::23152d64-5eb8-4501-bb52-a05106b19c1c" providerId="AD" clId="Web-{DCE3007D-9DAB-414B-AD5D-E80FC0D0BEB6}" dt="2018-07-12T14:05:43.501" v="37"/>
          <ac:grpSpMkLst>
            <pc:docMk/>
            <pc:sldMk cId="584011161" sldId="326"/>
            <ac:grpSpMk id="33" creationId="{00000000-0000-0000-0000-000000000000}"/>
          </ac:grpSpMkLst>
        </pc:grpChg>
        <pc:grpChg chg="mod">
          <ac:chgData name="Anaclete Galvão Coelho" userId="S::acoelho@viceri.com.br::23152d64-5eb8-4501-bb52-a05106b19c1c" providerId="AD" clId="Web-{DCE3007D-9DAB-414B-AD5D-E80FC0D0BEB6}" dt="2018-07-12T14:07:16.863" v="57"/>
          <ac:grpSpMkLst>
            <pc:docMk/>
            <pc:sldMk cId="584011161" sldId="326"/>
            <ac:grpSpMk id="42" creationId="{00000000-0000-0000-0000-000000000000}"/>
          </ac:grpSpMkLst>
        </pc:grpChg>
        <pc:grpChg chg="mod">
          <ac:chgData name="Anaclete Galvão Coelho" userId="S::acoelho@viceri.com.br::23152d64-5eb8-4501-bb52-a05106b19c1c" providerId="AD" clId="Web-{DCE3007D-9DAB-414B-AD5D-E80FC0D0BEB6}" dt="2018-07-12T14:08:00.849" v="62"/>
          <ac:grpSpMkLst>
            <pc:docMk/>
            <pc:sldMk cId="584011161" sldId="326"/>
            <ac:grpSpMk id="49" creationId="{00000000-0000-0000-0000-000000000000}"/>
          </ac:grpSpMkLst>
        </pc:grpChg>
        <pc:picChg chg="add del">
          <ac:chgData name="Anaclete Galvão Coelho" userId="S::acoelho@viceri.com.br::23152d64-5eb8-4501-bb52-a05106b19c1c" providerId="AD" clId="Web-{DCE3007D-9DAB-414B-AD5D-E80FC0D0BEB6}" dt="2018-07-12T14:14:39.961" v="71"/>
          <ac:picMkLst>
            <pc:docMk/>
            <pc:sldMk cId="584011161" sldId="326"/>
            <ac:picMk id="3" creationId="{B2B97965-50BB-4CE3-8995-FF919C75DDA8}"/>
          </ac:picMkLst>
        </pc:picChg>
        <pc:picChg chg="add del mod">
          <ac:chgData name="Anaclete Galvão Coelho" userId="S::acoelho@viceri.com.br::23152d64-5eb8-4501-bb52-a05106b19c1c" providerId="AD" clId="Web-{DCE3007D-9DAB-414B-AD5D-E80FC0D0BEB6}" dt="2018-07-12T14:15:32.682" v="79"/>
          <ac:picMkLst>
            <pc:docMk/>
            <pc:sldMk cId="584011161" sldId="326"/>
            <ac:picMk id="5" creationId="{A8EF9173-E243-4EF2-B2DC-2495C2E04FEA}"/>
          </ac:picMkLst>
        </pc:picChg>
        <pc:cxnChg chg="mod">
          <ac:chgData name="Anaclete Galvão Coelho" userId="S::acoelho@viceri.com.br::23152d64-5eb8-4501-bb52-a05106b19c1c" providerId="AD" clId="Web-{DCE3007D-9DAB-414B-AD5D-E80FC0D0BEB6}" dt="2018-07-12T14:10:51.214" v="69"/>
          <ac:cxnSpMkLst>
            <pc:docMk/>
            <pc:sldMk cId="584011161" sldId="326"/>
            <ac:cxnSpMk id="26" creationId="{D3C485FB-C840-4D03-98A3-BE80C33570DC}"/>
          </ac:cxnSpMkLst>
        </pc:cxnChg>
        <pc:cxnChg chg="mod">
          <ac:chgData name="Anaclete Galvão Coelho" userId="S::acoelho@viceri.com.br::23152d64-5eb8-4501-bb52-a05106b19c1c" providerId="AD" clId="Web-{DCE3007D-9DAB-414B-AD5D-E80FC0D0BEB6}" dt="2018-07-12T14:07:16.863" v="57"/>
          <ac:cxnSpMkLst>
            <pc:docMk/>
            <pc:sldMk cId="584011161" sldId="326"/>
            <ac:cxnSpMk id="47" creationId="{00000000-0000-0000-0000-000000000000}"/>
          </ac:cxnSpMkLst>
        </pc:cxnChg>
        <pc:cxnChg chg="mod">
          <ac:chgData name="Anaclete Galvão Coelho" userId="S::acoelho@viceri.com.br::23152d64-5eb8-4501-bb52-a05106b19c1c" providerId="AD" clId="Web-{DCE3007D-9DAB-414B-AD5D-E80FC0D0BEB6}" dt="2018-07-12T14:08:00.849" v="62"/>
          <ac:cxnSpMkLst>
            <pc:docMk/>
            <pc:sldMk cId="584011161" sldId="326"/>
            <ac:cxnSpMk id="54" creationId="{00000000-0000-0000-0000-000000000000}"/>
          </ac:cxnSpMkLst>
        </pc:cxnChg>
      </pc:sldChg>
      <pc:sldChg chg="modSp">
        <pc:chgData name="Anaclete Galvão Coelho" userId="S::acoelho@viceri.com.br::23152d64-5eb8-4501-bb52-a05106b19c1c" providerId="AD" clId="Web-{DCE3007D-9DAB-414B-AD5D-E80FC0D0BEB6}" dt="2018-07-12T17:23:16.592" v="488" actId="1076"/>
        <pc:sldMkLst>
          <pc:docMk/>
          <pc:sldMk cId="2101579146" sldId="329"/>
        </pc:sldMkLst>
        <pc:graphicFrameChg chg="mod modGraphic">
          <ac:chgData name="Anaclete Galvão Coelho" userId="S::acoelho@viceri.com.br::23152d64-5eb8-4501-bb52-a05106b19c1c" providerId="AD" clId="Web-{DCE3007D-9DAB-414B-AD5D-E80FC0D0BEB6}" dt="2018-07-12T17:23:16.592" v="488" actId="1076"/>
          <ac:graphicFrameMkLst>
            <pc:docMk/>
            <pc:sldMk cId="2101579146" sldId="329"/>
            <ac:graphicFrameMk id="3" creationId="{00000000-0000-0000-0000-000000000000}"/>
          </ac:graphicFrameMkLst>
        </pc:graphicFrameChg>
      </pc:sldChg>
      <pc:sldChg chg="mod setBg">
        <pc:chgData name="Anaclete Galvão Coelho" userId="S::acoelho@viceri.com.br::23152d64-5eb8-4501-bb52-a05106b19c1c" providerId="AD" clId="Web-{DCE3007D-9DAB-414B-AD5D-E80FC0D0BEB6}" dt="2018-07-12T17:22:38.170" v="484"/>
        <pc:sldMkLst>
          <pc:docMk/>
          <pc:sldMk cId="3247011584" sldId="348"/>
        </pc:sldMkLst>
      </pc:sldChg>
      <pc:sldChg chg="addSp modSp">
        <pc:chgData name="Anaclete Galvão Coelho" userId="S::acoelho@viceri.com.br::23152d64-5eb8-4501-bb52-a05106b19c1c" providerId="AD" clId="Web-{DCE3007D-9DAB-414B-AD5D-E80FC0D0BEB6}" dt="2018-07-12T17:24:05.594" v="490"/>
        <pc:sldMkLst>
          <pc:docMk/>
          <pc:sldMk cId="1463706992" sldId="349"/>
        </pc:sldMkLst>
        <pc:spChg chg="mod">
          <ac:chgData name="Anaclete Galvão Coelho" userId="S::acoelho@viceri.com.br::23152d64-5eb8-4501-bb52-a05106b19c1c" providerId="AD" clId="Web-{DCE3007D-9DAB-414B-AD5D-E80FC0D0BEB6}" dt="2018-07-12T14:33:22.794" v="242" actId="20577"/>
          <ac:spMkLst>
            <pc:docMk/>
            <pc:sldMk cId="1463706992" sldId="349"/>
            <ac:spMk id="2" creationId="{00000000-0000-0000-0000-000000000000}"/>
          </ac:spMkLst>
        </pc:spChg>
        <pc:spChg chg="add mod">
          <ac:chgData name="Anaclete Galvão Coelho" userId="S::acoelho@viceri.com.br::23152d64-5eb8-4501-bb52-a05106b19c1c" providerId="AD" clId="Web-{DCE3007D-9DAB-414B-AD5D-E80FC0D0BEB6}" dt="2018-07-12T14:37:31.089" v="283" actId="1076"/>
          <ac:spMkLst>
            <pc:docMk/>
            <pc:sldMk cId="1463706992" sldId="349"/>
            <ac:spMk id="3" creationId="{04327A39-AB46-4CAE-B7DB-DD75436229B9}"/>
          </ac:spMkLst>
        </pc:spChg>
        <pc:spChg chg="add mod">
          <ac:chgData name="Anaclete Galvão Coelho" userId="S::acoelho@viceri.com.br::23152d64-5eb8-4501-bb52-a05106b19c1c" providerId="AD" clId="Web-{DCE3007D-9DAB-414B-AD5D-E80FC0D0BEB6}" dt="2018-07-12T17:18:28.679" v="453" actId="20577"/>
          <ac:spMkLst>
            <pc:docMk/>
            <pc:sldMk cId="1463706992" sldId="349"/>
            <ac:spMk id="4" creationId="{553D68A2-1CFB-4A91-BAA7-7D09EABDE0B1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7:18:37.804" v="457" actId="1076"/>
          <ac:spMkLst>
            <pc:docMk/>
            <pc:sldMk cId="1463706992" sldId="349"/>
            <ac:spMk id="6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7:18:32.757" v="456" actId="1076"/>
          <ac:spMkLst>
            <pc:docMk/>
            <pc:sldMk cId="1463706992" sldId="349"/>
            <ac:spMk id="7" creationId="{00000000-0000-0000-0000-000000000000}"/>
          </ac:spMkLst>
        </pc:spChg>
        <pc:spChg chg="mod">
          <ac:chgData name="Anaclete Galvão Coelho" userId="S::acoelho@viceri.com.br::23152d64-5eb8-4501-bb52-a05106b19c1c" providerId="AD" clId="Web-{DCE3007D-9DAB-414B-AD5D-E80FC0D0BEB6}" dt="2018-07-12T14:21:57.679" v="225" actId="1076"/>
          <ac:spMkLst>
            <pc:docMk/>
            <pc:sldMk cId="1463706992" sldId="349"/>
            <ac:spMk id="9" creationId="{00000000-0000-0000-0000-000000000000}"/>
          </ac:spMkLst>
        </pc:spChg>
        <pc:graphicFrameChg chg="modGraphic">
          <ac:chgData name="Anaclete Galvão Coelho" userId="S::acoelho@viceri.com.br::23152d64-5eb8-4501-bb52-a05106b19c1c" providerId="AD" clId="Web-{DCE3007D-9DAB-414B-AD5D-E80FC0D0BEB6}" dt="2018-07-12T17:24:05.594" v="490"/>
          <ac:graphicFrameMkLst>
            <pc:docMk/>
            <pc:sldMk cId="1463706992" sldId="349"/>
            <ac:graphicFrameMk id="18" creationId="{00000000-0000-0000-0000-000000000000}"/>
          </ac:graphicFrameMkLst>
        </pc:graphicFrameChg>
      </pc:sldChg>
      <pc:sldChg chg="modSp">
        <pc:chgData name="Anaclete Galvão Coelho" userId="S::acoelho@viceri.com.br::23152d64-5eb8-4501-bb52-a05106b19c1c" providerId="AD" clId="Web-{DCE3007D-9DAB-414B-AD5D-E80FC0D0BEB6}" dt="2018-07-12T17:16:11.471" v="408" actId="20577"/>
        <pc:sldMkLst>
          <pc:docMk/>
          <pc:sldMk cId="2032034370" sldId="350"/>
        </pc:sldMkLst>
        <pc:spChg chg="mod">
          <ac:chgData name="Anaclete Galvão Coelho" userId="S::acoelho@viceri.com.br::23152d64-5eb8-4501-bb52-a05106b19c1c" providerId="AD" clId="Web-{DCE3007D-9DAB-414B-AD5D-E80FC0D0BEB6}" dt="2018-07-12T17:16:11.471" v="408" actId="20577"/>
          <ac:spMkLst>
            <pc:docMk/>
            <pc:sldMk cId="2032034370" sldId="350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HOLDING</a:t>
          </a:r>
        </a:p>
        <a:p>
          <a:r>
            <a:rPr lang="pt-BR" sz="11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LONGEVITY &amp; HIGH GROWTH</a:t>
          </a:r>
          <a:endParaRPr lang="pt-BR" sz="1600" b="1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/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OFFERS &amp; SALES FORCE</a:t>
          </a: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SPECIALIST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RELATIONSHIP &amp; DELIVERY</a:t>
          </a:r>
          <a:endParaRPr lang="pt-BR" sz="18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VENTURES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EXPONENTIAL ORGANIZATIONS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6372445C-240A-49DD-8D38-0A248C5245DE}" type="asst">
      <dgm:prSet custT="1"/>
      <dgm:spPr>
        <a:solidFill>
          <a:srgbClr val="C13741"/>
        </a:solidFill>
      </dgm:spPr>
      <dgm:t>
        <a:bodyPr/>
        <a:lstStyle/>
        <a:p>
          <a:r>
            <a:rPr lang="pt-BR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Comitê de RH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  <dgm:t>
        <a:bodyPr/>
        <a:lstStyle/>
        <a:p>
          <a:endParaRPr lang="pt-BR"/>
        </a:p>
      </dgm:t>
    </dgm:pt>
    <dgm:pt modelId="{C0869B73-1B21-4118-A961-4D1217AB6FC5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BACKOFFICE LOW COST</a:t>
          </a:r>
          <a:endParaRPr lang="pt-BR" sz="18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6A6B5138-3A12-44B8-9F50-7CF1E907BB6A}" type="parTrans" cxnId="{F280A4E0-BE10-4413-9B90-F9B588781EAE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D90DE47-18B7-4528-B45B-7E502E6EE379}" type="sibTrans" cxnId="{F280A4E0-BE10-4413-9B90-F9B588781EAE}">
      <dgm:prSet custT="1"/>
      <dgm:spPr/>
      <dgm:t>
        <a:bodyPr/>
        <a:lstStyle/>
        <a:p>
          <a:endParaRPr lang="pt-BR"/>
        </a:p>
      </dgm:t>
    </dgm:pt>
    <dgm:pt modelId="{4891D90B-EA04-4E77-A657-379393922825}" type="pres">
      <dgm:prSet presAssocID="{DF6A29FC-E99E-4B9E-BFDD-DC5EFAFFE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E226240-A9C1-43B6-A8A2-F4327D2A02A4}" type="pres">
      <dgm:prSet presAssocID="{6BF6FAD0-E693-4010-BD51-A11CD7028D88}" presName="hierRoot1" presStyleCnt="0">
        <dgm:presLayoutVars>
          <dgm:hierBranch val="init"/>
        </dgm:presLayoutVars>
      </dgm:prSet>
      <dgm:spPr/>
    </dgm:pt>
    <dgm:pt modelId="{AE480FA8-35F6-414A-B580-190E8A1095E8}" type="pres">
      <dgm:prSet presAssocID="{6BF6FAD0-E693-4010-BD51-A11CD7028D88}" presName="rootComposite1" presStyleCnt="0"/>
      <dgm:spPr/>
    </dgm:pt>
    <dgm:pt modelId="{8BE1EC9F-C07B-4F90-BFFC-279A7274E039}" type="pres">
      <dgm:prSet presAssocID="{6BF6FAD0-E693-4010-BD51-A11CD7028D8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7AD226-3541-4077-86FB-398FA65E9E94}" type="pres">
      <dgm:prSet presAssocID="{6BF6FAD0-E693-4010-BD51-A11CD7028D8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FDC7BE0-4EB4-432F-A444-B1C2537B4452}" type="pres">
      <dgm:prSet presAssocID="{6BF6FAD0-E693-4010-BD51-A11CD7028D88}" presName="hierChild2" presStyleCnt="0"/>
      <dgm:spPr/>
    </dgm:pt>
    <dgm:pt modelId="{9DF8FC64-0710-4222-9A99-13BB9ADE8444}" type="pres">
      <dgm:prSet presAssocID="{6BF6FAD0-E693-4010-BD51-A11CD7028D88}" presName="hierChild3" presStyleCnt="0"/>
      <dgm:spPr/>
    </dgm:pt>
    <dgm:pt modelId="{EF058267-D232-46B6-B361-F3923CC85101}" type="pres">
      <dgm:prSet presAssocID="{6372445C-240A-49DD-8D38-0A248C5245DE}" presName="hierRoot1" presStyleCnt="0">
        <dgm:presLayoutVars>
          <dgm:hierBranch val="init"/>
        </dgm:presLayoutVars>
      </dgm:prSet>
      <dgm:spPr/>
    </dgm:pt>
    <dgm:pt modelId="{ADE079D9-C0BB-494F-ACC4-FAA121CAF9CD}" type="pres">
      <dgm:prSet presAssocID="{6372445C-240A-49DD-8D38-0A248C5245DE}" presName="rootComposite1" presStyleCnt="0"/>
      <dgm:spPr/>
    </dgm:pt>
    <dgm:pt modelId="{08C241A9-5EC1-43A6-8A18-27C5023721B6}" type="pres">
      <dgm:prSet presAssocID="{6372445C-240A-49DD-8D38-0A248C5245DE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221C1D-3D41-42C5-9FF3-7981D8B739B2}" type="pres">
      <dgm:prSet presAssocID="{6372445C-240A-49DD-8D38-0A248C5245DE}" presName="rootConnector1" presStyleLbl="asst0" presStyleIdx="0" presStyleCnt="0"/>
      <dgm:spPr/>
      <dgm:t>
        <a:bodyPr/>
        <a:lstStyle/>
        <a:p>
          <a:endParaRPr lang="pt-BR"/>
        </a:p>
      </dgm:t>
    </dgm:pt>
    <dgm:pt modelId="{6ABD982F-1D5B-4F24-AFAA-D207E72DF718}" type="pres">
      <dgm:prSet presAssocID="{6372445C-240A-49DD-8D38-0A248C5245DE}" presName="hierChild2" presStyleCnt="0"/>
      <dgm:spPr/>
    </dgm:pt>
    <dgm:pt modelId="{1DCC462B-F2CD-47BE-8B71-19BF925C1824}" type="pres">
      <dgm:prSet presAssocID="{6A6B5138-3A12-44B8-9F50-7CF1E907BB6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E8ED25D5-9F44-44BB-8614-B58D339D7C63}" type="pres">
      <dgm:prSet presAssocID="{C0869B73-1B21-4118-A961-4D1217AB6FC5}" presName="hierRoot2" presStyleCnt="0">
        <dgm:presLayoutVars>
          <dgm:hierBranch val="init"/>
        </dgm:presLayoutVars>
      </dgm:prSet>
      <dgm:spPr/>
    </dgm:pt>
    <dgm:pt modelId="{70FEF39F-E40C-45E6-A30F-3D694566C2C2}" type="pres">
      <dgm:prSet presAssocID="{C0869B73-1B21-4118-A961-4D1217AB6FC5}" presName="rootComposite" presStyleCnt="0"/>
      <dgm:spPr/>
    </dgm:pt>
    <dgm:pt modelId="{FD72AD68-EE5F-499F-81BA-B7474E954178}" type="pres">
      <dgm:prSet presAssocID="{C0869B73-1B21-4118-A961-4D1217AB6FC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9B276C-139A-4C1C-95BB-EE807510BE4B}" type="pres">
      <dgm:prSet presAssocID="{C0869B73-1B21-4118-A961-4D1217AB6FC5}" presName="rootConnector" presStyleLbl="node2" presStyleIdx="0" presStyleCnt="4"/>
      <dgm:spPr/>
      <dgm:t>
        <a:bodyPr/>
        <a:lstStyle/>
        <a:p>
          <a:endParaRPr lang="pt-BR"/>
        </a:p>
      </dgm:t>
    </dgm:pt>
    <dgm:pt modelId="{A4AE0BF7-E71B-482B-9FB6-1BF12813303A}" type="pres">
      <dgm:prSet presAssocID="{C0869B73-1B21-4118-A961-4D1217AB6FC5}" presName="hierChild4" presStyleCnt="0"/>
      <dgm:spPr/>
    </dgm:pt>
    <dgm:pt modelId="{EE6ECC3F-41A2-4D90-B3C3-B97EAB15F3FD}" type="pres">
      <dgm:prSet presAssocID="{C0869B73-1B21-4118-A961-4D1217AB6FC5}" presName="hierChild5" presStyleCnt="0"/>
      <dgm:spPr/>
    </dgm:pt>
    <dgm:pt modelId="{CE73443F-EDD7-4D4F-A4D8-0901BA824D92}" type="pres">
      <dgm:prSet presAssocID="{9CF12D43-2E77-421D-92E2-A749E546CA57}" presName="Name37" presStyleLbl="parChTrans1D2" presStyleIdx="1" presStyleCnt="4"/>
      <dgm:spPr/>
      <dgm:t>
        <a:bodyPr/>
        <a:lstStyle/>
        <a:p>
          <a:endParaRPr lang="pt-BR"/>
        </a:p>
      </dgm:t>
    </dgm:pt>
    <dgm:pt modelId="{DE36467F-1393-4A24-BAE8-EC9303295182}" type="pres">
      <dgm:prSet presAssocID="{278E41F6-5D11-425E-973C-EA60E8D6FB63}" presName="hierRoot2" presStyleCnt="0">
        <dgm:presLayoutVars>
          <dgm:hierBranch val="init"/>
        </dgm:presLayoutVars>
      </dgm:prSet>
      <dgm:spPr/>
    </dgm:pt>
    <dgm:pt modelId="{F972BEA3-561C-49C8-A5E1-2C7890746BE6}" type="pres">
      <dgm:prSet presAssocID="{278E41F6-5D11-425E-973C-EA60E8D6FB63}" presName="rootComposite" presStyleCnt="0"/>
      <dgm:spPr/>
    </dgm:pt>
    <dgm:pt modelId="{4B61C4B7-F637-4360-BE1F-5820243F559C}" type="pres">
      <dgm:prSet presAssocID="{278E41F6-5D11-425E-973C-EA60E8D6FB6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8385D1-4C63-48D2-98F0-5C95CE361632}" type="pres">
      <dgm:prSet presAssocID="{278E41F6-5D11-425E-973C-EA60E8D6FB63}" presName="rootConnector" presStyleLbl="node2" presStyleIdx="1" presStyleCnt="4"/>
      <dgm:spPr/>
      <dgm:t>
        <a:bodyPr/>
        <a:lstStyle/>
        <a:p>
          <a:endParaRPr lang="pt-BR"/>
        </a:p>
      </dgm:t>
    </dgm:pt>
    <dgm:pt modelId="{FAAB3715-1013-4878-92BB-19AA74E90519}" type="pres">
      <dgm:prSet presAssocID="{278E41F6-5D11-425E-973C-EA60E8D6FB63}" presName="hierChild4" presStyleCnt="0"/>
      <dgm:spPr/>
    </dgm:pt>
    <dgm:pt modelId="{9E9530F4-0393-4D45-A660-CB4F8B16BCD2}" type="pres">
      <dgm:prSet presAssocID="{278E41F6-5D11-425E-973C-EA60E8D6FB63}" presName="hierChild5" presStyleCnt="0"/>
      <dgm:spPr/>
    </dgm:pt>
    <dgm:pt modelId="{5C4BEE9E-95C5-4D0B-BF82-2138632C9F78}" type="pres">
      <dgm:prSet presAssocID="{DC3A050A-7BDD-4845-AA3A-9DF0E2662C1F}" presName="Name37" presStyleLbl="parChTrans1D2" presStyleIdx="2" presStyleCnt="4"/>
      <dgm:spPr/>
      <dgm:t>
        <a:bodyPr/>
        <a:lstStyle/>
        <a:p>
          <a:endParaRPr lang="pt-BR"/>
        </a:p>
      </dgm:t>
    </dgm:pt>
    <dgm:pt modelId="{FBAA1229-F278-47D6-9CA5-8864D800F5D1}" type="pres">
      <dgm:prSet presAssocID="{53267DAE-3119-4D67-A882-136EA0DF9867}" presName="hierRoot2" presStyleCnt="0">
        <dgm:presLayoutVars>
          <dgm:hierBranch val="init"/>
        </dgm:presLayoutVars>
      </dgm:prSet>
      <dgm:spPr/>
    </dgm:pt>
    <dgm:pt modelId="{A953C7B7-5E9B-4A67-96B7-F27C03F2F4A7}" type="pres">
      <dgm:prSet presAssocID="{53267DAE-3119-4D67-A882-136EA0DF9867}" presName="rootComposite" presStyleCnt="0"/>
      <dgm:spPr/>
    </dgm:pt>
    <dgm:pt modelId="{1F60487A-D21E-4B2F-8E42-953AD313B793}" type="pres">
      <dgm:prSet presAssocID="{53267DAE-3119-4D67-A882-136EA0DF986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CC357F-FCFA-4454-8A8F-F2191FC310C9}" type="pres">
      <dgm:prSet presAssocID="{53267DAE-3119-4D67-A882-136EA0DF9867}" presName="rootConnector" presStyleLbl="node2" presStyleIdx="2" presStyleCnt="4"/>
      <dgm:spPr/>
      <dgm:t>
        <a:bodyPr/>
        <a:lstStyle/>
        <a:p>
          <a:endParaRPr lang="pt-BR"/>
        </a:p>
      </dgm:t>
    </dgm:pt>
    <dgm:pt modelId="{22F15E1C-89BA-45AF-AAE5-DF91E246FEAD}" type="pres">
      <dgm:prSet presAssocID="{53267DAE-3119-4D67-A882-136EA0DF9867}" presName="hierChild4" presStyleCnt="0"/>
      <dgm:spPr/>
    </dgm:pt>
    <dgm:pt modelId="{1AC6933F-BA5F-4A43-B5B2-0441DAC4CE89}" type="pres">
      <dgm:prSet presAssocID="{53267DAE-3119-4D67-A882-136EA0DF9867}" presName="hierChild5" presStyleCnt="0"/>
      <dgm:spPr/>
    </dgm:pt>
    <dgm:pt modelId="{DC8D7212-1781-4C6F-988D-602156C30824}" type="pres">
      <dgm:prSet presAssocID="{3C668A1B-85E2-4C56-8DB4-9DF03BBF573C}" presName="Name37" presStyleLbl="parChTrans1D2" presStyleIdx="3" presStyleCnt="4"/>
      <dgm:spPr/>
      <dgm:t>
        <a:bodyPr/>
        <a:lstStyle/>
        <a:p>
          <a:endParaRPr lang="pt-BR"/>
        </a:p>
      </dgm:t>
    </dgm:pt>
    <dgm:pt modelId="{A0CB945B-BF5E-49B1-BF24-1DEF390BA731}" type="pres">
      <dgm:prSet presAssocID="{BAD95B6C-4B1D-4ADC-8EF3-5E0420ADB33E}" presName="hierRoot2" presStyleCnt="0">
        <dgm:presLayoutVars>
          <dgm:hierBranch val="init"/>
        </dgm:presLayoutVars>
      </dgm:prSet>
      <dgm:spPr/>
    </dgm:pt>
    <dgm:pt modelId="{C74DAFEC-316E-409C-BE48-E104C8340D41}" type="pres">
      <dgm:prSet presAssocID="{BAD95B6C-4B1D-4ADC-8EF3-5E0420ADB33E}" presName="rootComposite" presStyleCnt="0"/>
      <dgm:spPr/>
    </dgm:pt>
    <dgm:pt modelId="{553D5AA6-65BF-485C-BD23-CEDE51EEA691}" type="pres">
      <dgm:prSet presAssocID="{BAD95B6C-4B1D-4ADC-8EF3-5E0420ADB33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4A49D7-092D-44E6-B1E9-7CF7CD1B156A}" type="pres">
      <dgm:prSet presAssocID="{BAD95B6C-4B1D-4ADC-8EF3-5E0420ADB33E}" presName="rootConnector" presStyleLbl="node2" presStyleIdx="3" presStyleCnt="4"/>
      <dgm:spPr/>
      <dgm:t>
        <a:bodyPr/>
        <a:lstStyle/>
        <a:p>
          <a:endParaRPr lang="pt-BR"/>
        </a:p>
      </dgm:t>
    </dgm:pt>
    <dgm:pt modelId="{596A9E8C-2962-4A32-A9CF-70D5AD1143F8}" type="pres">
      <dgm:prSet presAssocID="{BAD95B6C-4B1D-4ADC-8EF3-5E0420ADB33E}" presName="hierChild4" presStyleCnt="0"/>
      <dgm:spPr/>
    </dgm:pt>
    <dgm:pt modelId="{12A510B9-11BB-43C0-B7CF-01F443881E51}" type="pres">
      <dgm:prSet presAssocID="{BAD95B6C-4B1D-4ADC-8EF3-5E0420ADB33E}" presName="hierChild5" presStyleCnt="0"/>
      <dgm:spPr/>
    </dgm:pt>
    <dgm:pt modelId="{4159AE74-FBC8-4B4C-A343-DEAE4BB17A38}" type="pres">
      <dgm:prSet presAssocID="{6372445C-240A-49DD-8D38-0A248C5245DE}" presName="hierChild3" presStyleCnt="0"/>
      <dgm:spPr/>
    </dgm:pt>
  </dgm:ptLst>
  <dgm:cxnLst>
    <dgm:cxn modelId="{A24A77BC-FE62-4F55-9DA6-3BB59DFC654E}" type="presOf" srcId="{3C668A1B-85E2-4C56-8DB4-9DF03BBF573C}" destId="{DC8D7212-1781-4C6F-988D-602156C30824}" srcOrd="0" destOrd="0" presId="urn:microsoft.com/office/officeart/2005/8/layout/orgChart1"/>
    <dgm:cxn modelId="{39977F9B-40D9-4011-86C9-84BA0FE87F84}" type="presOf" srcId="{DF6A29FC-E99E-4B9E-BFDD-DC5EFAFFE477}" destId="{4891D90B-EA04-4E77-A657-379393922825}" srcOrd="0" destOrd="0" presId="urn:microsoft.com/office/officeart/2005/8/layout/orgChart1"/>
    <dgm:cxn modelId="{EB3F07E3-F1D2-4541-9B26-41E2717DC1FB}" type="presOf" srcId="{BAD95B6C-4B1D-4ADC-8EF3-5E0420ADB33E}" destId="{9A4A49D7-092D-44E6-B1E9-7CF7CD1B156A}" srcOrd="1" destOrd="0" presId="urn:microsoft.com/office/officeart/2005/8/layout/orgChart1"/>
    <dgm:cxn modelId="{1822A4FF-25C4-4975-9F9B-EF4F6194CF15}" type="presOf" srcId="{278E41F6-5D11-425E-973C-EA60E8D6FB63}" destId="{4B61C4B7-F637-4360-BE1F-5820243F559C}" srcOrd="0" destOrd="0" presId="urn:microsoft.com/office/officeart/2005/8/layout/orgChart1"/>
    <dgm:cxn modelId="{943AF279-0F31-460B-88D3-39504045649B}" type="presOf" srcId="{6BF6FAD0-E693-4010-BD51-A11CD7028D88}" destId="{8BE1EC9F-C07B-4F90-BFFC-279A7274E039}" srcOrd="0" destOrd="0" presId="urn:microsoft.com/office/officeart/2005/8/layout/orgChart1"/>
    <dgm:cxn modelId="{F280A4E0-BE10-4413-9B90-F9B588781EAE}" srcId="{6372445C-240A-49DD-8D38-0A248C5245DE}" destId="{C0869B73-1B21-4118-A961-4D1217AB6FC5}" srcOrd="0" destOrd="0" parTransId="{6A6B5138-3A12-44B8-9F50-7CF1E907BB6A}" sibTransId="{1D90DE47-18B7-4528-B45B-7E502E6EE379}"/>
    <dgm:cxn modelId="{2C1EC1BD-6ECD-4ACA-96CC-C87161131A5C}" type="presOf" srcId="{6372445C-240A-49DD-8D38-0A248C5245DE}" destId="{08C241A9-5EC1-43A6-8A18-27C5023721B6}" srcOrd="0" destOrd="0" presId="urn:microsoft.com/office/officeart/2005/8/layout/orgChart1"/>
    <dgm:cxn modelId="{74C23608-4A83-48A9-9B14-6E33409F738F}" type="presOf" srcId="{6A6B5138-3A12-44B8-9F50-7CF1E907BB6A}" destId="{1DCC462B-F2CD-47BE-8B71-19BF925C1824}" srcOrd="0" destOrd="0" presId="urn:microsoft.com/office/officeart/2005/8/layout/orgChart1"/>
    <dgm:cxn modelId="{624DCA8D-3920-4C04-BFA2-3C559D47D0F3}" srcId="{6372445C-240A-49DD-8D38-0A248C5245DE}" destId="{BAD95B6C-4B1D-4ADC-8EF3-5E0420ADB33E}" srcOrd="3" destOrd="0" parTransId="{3C668A1B-85E2-4C56-8DB4-9DF03BBF573C}" sibTransId="{2FF1B001-DFE1-46CC-8FC4-30BF1A301E4C}"/>
    <dgm:cxn modelId="{FDF9E95D-2E84-46AD-BE5B-748EE6AF0AF6}" srcId="{DF6A29FC-E99E-4B9E-BFDD-DC5EFAFFE477}" destId="{6372445C-240A-49DD-8D38-0A248C5245DE}" srcOrd="1" destOrd="0" parTransId="{19FD47BB-B421-47F9-913A-A1B080197D2D}" sibTransId="{7A3E5E2B-6B58-4F9A-A0C8-FE5DEC4A485A}"/>
    <dgm:cxn modelId="{B058B809-2E4A-4802-AE84-64597392FDCD}" type="presOf" srcId="{53267DAE-3119-4D67-A882-136EA0DF9867}" destId="{9ECC357F-FCFA-4454-8A8F-F2191FC310C9}" srcOrd="1" destOrd="0" presId="urn:microsoft.com/office/officeart/2005/8/layout/orgChart1"/>
    <dgm:cxn modelId="{B00F5B09-2E3D-42C5-A7CA-B20E7526ED3A}" srcId="{6372445C-240A-49DD-8D38-0A248C5245DE}" destId="{278E41F6-5D11-425E-973C-EA60E8D6FB63}" srcOrd="1" destOrd="0" parTransId="{9CF12D43-2E77-421D-92E2-A749E546CA57}" sibTransId="{A49017D4-B320-4222-93EF-BD91B41544D9}"/>
    <dgm:cxn modelId="{C0E14070-BC1E-4C1D-B0EF-18D81B430723}" type="presOf" srcId="{9CF12D43-2E77-421D-92E2-A749E546CA57}" destId="{CE73443F-EDD7-4D4F-A4D8-0901BA824D92}" srcOrd="0" destOrd="0" presId="urn:microsoft.com/office/officeart/2005/8/layout/orgChart1"/>
    <dgm:cxn modelId="{FA21C8EB-0968-4899-A99C-1FF6C8828A04}" type="presOf" srcId="{DC3A050A-7BDD-4845-AA3A-9DF0E2662C1F}" destId="{5C4BEE9E-95C5-4D0B-BF82-2138632C9F78}" srcOrd="0" destOrd="0" presId="urn:microsoft.com/office/officeart/2005/8/layout/orgChart1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475FCEFB-478D-42A7-826C-EC04E582B718}" type="presOf" srcId="{278E41F6-5D11-425E-973C-EA60E8D6FB63}" destId="{A88385D1-4C63-48D2-98F0-5C95CE361632}" srcOrd="1" destOrd="0" presId="urn:microsoft.com/office/officeart/2005/8/layout/orgChart1"/>
    <dgm:cxn modelId="{1E6C31B0-C2C9-4C36-849C-8FF396D43F44}" type="presOf" srcId="{6372445C-240A-49DD-8D38-0A248C5245DE}" destId="{63221C1D-3D41-42C5-9FF3-7981D8B739B2}" srcOrd="1" destOrd="0" presId="urn:microsoft.com/office/officeart/2005/8/layout/orgChart1"/>
    <dgm:cxn modelId="{56E7D827-33B3-40AA-AFAC-7BC1B7A76C3A}" type="presOf" srcId="{53267DAE-3119-4D67-A882-136EA0DF9867}" destId="{1F60487A-D21E-4B2F-8E42-953AD313B793}" srcOrd="0" destOrd="0" presId="urn:microsoft.com/office/officeart/2005/8/layout/orgChart1"/>
    <dgm:cxn modelId="{EBF8FBE1-E3D6-402D-9898-63922A09B034}" type="presOf" srcId="{6BF6FAD0-E693-4010-BD51-A11CD7028D88}" destId="{A97AD226-3541-4077-86FB-398FA65E9E94}" srcOrd="1" destOrd="0" presId="urn:microsoft.com/office/officeart/2005/8/layout/orgChart1"/>
    <dgm:cxn modelId="{09208B6E-F008-4A53-A9AC-73217E13A0F3}" type="presOf" srcId="{C0869B73-1B21-4118-A961-4D1217AB6FC5}" destId="{FD72AD68-EE5F-499F-81BA-B7474E954178}" srcOrd="0" destOrd="0" presId="urn:microsoft.com/office/officeart/2005/8/layout/orgChart1"/>
    <dgm:cxn modelId="{FAE7B1FD-D1E7-408C-9E81-F65713B8E781}" srcId="{6372445C-240A-49DD-8D38-0A248C5245DE}" destId="{53267DAE-3119-4D67-A882-136EA0DF9867}" srcOrd="2" destOrd="0" parTransId="{DC3A050A-7BDD-4845-AA3A-9DF0E2662C1F}" sibTransId="{38E9E4AB-24E8-47FE-BCD5-3AF5D7B6D489}"/>
    <dgm:cxn modelId="{FD5066D2-F7C7-408D-988B-8A2831838C8C}" type="presOf" srcId="{C0869B73-1B21-4118-A961-4D1217AB6FC5}" destId="{4B9B276C-139A-4C1C-95BB-EE807510BE4B}" srcOrd="1" destOrd="0" presId="urn:microsoft.com/office/officeart/2005/8/layout/orgChart1"/>
    <dgm:cxn modelId="{F5138339-B377-4408-BA9A-EFFED3F3F450}" type="presOf" srcId="{BAD95B6C-4B1D-4ADC-8EF3-5E0420ADB33E}" destId="{553D5AA6-65BF-485C-BD23-CEDE51EEA691}" srcOrd="0" destOrd="0" presId="urn:microsoft.com/office/officeart/2005/8/layout/orgChart1"/>
    <dgm:cxn modelId="{C69FA9C7-18B8-4812-9713-DBD640C805A6}" type="presParOf" srcId="{4891D90B-EA04-4E77-A657-379393922825}" destId="{CE226240-A9C1-43B6-A8A2-F4327D2A02A4}" srcOrd="0" destOrd="0" presId="urn:microsoft.com/office/officeart/2005/8/layout/orgChart1"/>
    <dgm:cxn modelId="{F33744AC-B56D-4AE5-8368-571F2987D6CB}" type="presParOf" srcId="{CE226240-A9C1-43B6-A8A2-F4327D2A02A4}" destId="{AE480FA8-35F6-414A-B580-190E8A1095E8}" srcOrd="0" destOrd="0" presId="urn:microsoft.com/office/officeart/2005/8/layout/orgChart1"/>
    <dgm:cxn modelId="{C7DC4E04-8785-439D-9798-EAB44625F9E1}" type="presParOf" srcId="{AE480FA8-35F6-414A-B580-190E8A1095E8}" destId="{8BE1EC9F-C07B-4F90-BFFC-279A7274E039}" srcOrd="0" destOrd="0" presId="urn:microsoft.com/office/officeart/2005/8/layout/orgChart1"/>
    <dgm:cxn modelId="{C3E2D039-E6E2-42D9-B512-BCA7339E2751}" type="presParOf" srcId="{AE480FA8-35F6-414A-B580-190E8A1095E8}" destId="{A97AD226-3541-4077-86FB-398FA65E9E94}" srcOrd="1" destOrd="0" presId="urn:microsoft.com/office/officeart/2005/8/layout/orgChart1"/>
    <dgm:cxn modelId="{1BFFC1CB-1C89-4F51-A9F6-ED039258DEA8}" type="presParOf" srcId="{CE226240-A9C1-43B6-A8A2-F4327D2A02A4}" destId="{1FDC7BE0-4EB4-432F-A444-B1C2537B4452}" srcOrd="1" destOrd="0" presId="urn:microsoft.com/office/officeart/2005/8/layout/orgChart1"/>
    <dgm:cxn modelId="{1B5A825A-4EC4-430B-986B-88441EB813B7}" type="presParOf" srcId="{CE226240-A9C1-43B6-A8A2-F4327D2A02A4}" destId="{9DF8FC64-0710-4222-9A99-13BB9ADE8444}" srcOrd="2" destOrd="0" presId="urn:microsoft.com/office/officeart/2005/8/layout/orgChart1"/>
    <dgm:cxn modelId="{AB3B49B9-2A0D-4A83-8BE2-95E598B3CD23}" type="presParOf" srcId="{4891D90B-EA04-4E77-A657-379393922825}" destId="{EF058267-D232-46B6-B361-F3923CC85101}" srcOrd="1" destOrd="0" presId="urn:microsoft.com/office/officeart/2005/8/layout/orgChart1"/>
    <dgm:cxn modelId="{A5A5A4CA-6C38-4E0B-BB04-AF5A5EC9F592}" type="presParOf" srcId="{EF058267-D232-46B6-B361-F3923CC85101}" destId="{ADE079D9-C0BB-494F-ACC4-FAA121CAF9CD}" srcOrd="0" destOrd="0" presId="urn:microsoft.com/office/officeart/2005/8/layout/orgChart1"/>
    <dgm:cxn modelId="{52AF52B6-07AC-40A8-92AE-FD25FF1E30C4}" type="presParOf" srcId="{ADE079D9-C0BB-494F-ACC4-FAA121CAF9CD}" destId="{08C241A9-5EC1-43A6-8A18-27C5023721B6}" srcOrd="0" destOrd="0" presId="urn:microsoft.com/office/officeart/2005/8/layout/orgChart1"/>
    <dgm:cxn modelId="{6132E0AE-DB79-4FAF-94FB-2B2519CF9047}" type="presParOf" srcId="{ADE079D9-C0BB-494F-ACC4-FAA121CAF9CD}" destId="{63221C1D-3D41-42C5-9FF3-7981D8B739B2}" srcOrd="1" destOrd="0" presId="urn:microsoft.com/office/officeart/2005/8/layout/orgChart1"/>
    <dgm:cxn modelId="{0580C3F9-1734-4AAC-879B-0DC43F891E0C}" type="presParOf" srcId="{EF058267-D232-46B6-B361-F3923CC85101}" destId="{6ABD982F-1D5B-4F24-AFAA-D207E72DF718}" srcOrd="1" destOrd="0" presId="urn:microsoft.com/office/officeart/2005/8/layout/orgChart1"/>
    <dgm:cxn modelId="{D8EB020C-6B6B-45AC-A2A6-A19F8001E61E}" type="presParOf" srcId="{6ABD982F-1D5B-4F24-AFAA-D207E72DF718}" destId="{1DCC462B-F2CD-47BE-8B71-19BF925C1824}" srcOrd="0" destOrd="0" presId="urn:microsoft.com/office/officeart/2005/8/layout/orgChart1"/>
    <dgm:cxn modelId="{778643BC-17A5-4EA9-9EA2-E29B0B1BF52D}" type="presParOf" srcId="{6ABD982F-1D5B-4F24-AFAA-D207E72DF718}" destId="{E8ED25D5-9F44-44BB-8614-B58D339D7C63}" srcOrd="1" destOrd="0" presId="urn:microsoft.com/office/officeart/2005/8/layout/orgChart1"/>
    <dgm:cxn modelId="{D57E3D4E-ECA6-45BF-85A7-ED85DD266B3E}" type="presParOf" srcId="{E8ED25D5-9F44-44BB-8614-B58D339D7C63}" destId="{70FEF39F-E40C-45E6-A30F-3D694566C2C2}" srcOrd="0" destOrd="0" presId="urn:microsoft.com/office/officeart/2005/8/layout/orgChart1"/>
    <dgm:cxn modelId="{A55F9B32-C612-44E0-ACF0-7918516870D7}" type="presParOf" srcId="{70FEF39F-E40C-45E6-A30F-3D694566C2C2}" destId="{FD72AD68-EE5F-499F-81BA-B7474E954178}" srcOrd="0" destOrd="0" presId="urn:microsoft.com/office/officeart/2005/8/layout/orgChart1"/>
    <dgm:cxn modelId="{B7747F8A-6D5F-4BF6-9C86-F135E3B9E72A}" type="presParOf" srcId="{70FEF39F-E40C-45E6-A30F-3D694566C2C2}" destId="{4B9B276C-139A-4C1C-95BB-EE807510BE4B}" srcOrd="1" destOrd="0" presId="urn:microsoft.com/office/officeart/2005/8/layout/orgChart1"/>
    <dgm:cxn modelId="{A148680A-BE81-42E0-A4AB-19472B30ACDC}" type="presParOf" srcId="{E8ED25D5-9F44-44BB-8614-B58D339D7C63}" destId="{A4AE0BF7-E71B-482B-9FB6-1BF12813303A}" srcOrd="1" destOrd="0" presId="urn:microsoft.com/office/officeart/2005/8/layout/orgChart1"/>
    <dgm:cxn modelId="{6961C01B-7005-4B05-869A-7AE00E9785AC}" type="presParOf" srcId="{E8ED25D5-9F44-44BB-8614-B58D339D7C63}" destId="{EE6ECC3F-41A2-4D90-B3C3-B97EAB15F3FD}" srcOrd="2" destOrd="0" presId="urn:microsoft.com/office/officeart/2005/8/layout/orgChart1"/>
    <dgm:cxn modelId="{ABE6420F-9122-4751-B954-8D0729C87E99}" type="presParOf" srcId="{6ABD982F-1D5B-4F24-AFAA-D207E72DF718}" destId="{CE73443F-EDD7-4D4F-A4D8-0901BA824D92}" srcOrd="2" destOrd="0" presId="urn:microsoft.com/office/officeart/2005/8/layout/orgChart1"/>
    <dgm:cxn modelId="{4404E86B-DA51-42C3-B337-CEFA10DDFA1D}" type="presParOf" srcId="{6ABD982F-1D5B-4F24-AFAA-D207E72DF718}" destId="{DE36467F-1393-4A24-BAE8-EC9303295182}" srcOrd="3" destOrd="0" presId="urn:microsoft.com/office/officeart/2005/8/layout/orgChart1"/>
    <dgm:cxn modelId="{45F04D17-15E7-4914-B655-8B5D6010CCB1}" type="presParOf" srcId="{DE36467F-1393-4A24-BAE8-EC9303295182}" destId="{F972BEA3-561C-49C8-A5E1-2C7890746BE6}" srcOrd="0" destOrd="0" presId="urn:microsoft.com/office/officeart/2005/8/layout/orgChart1"/>
    <dgm:cxn modelId="{5F01D16C-93C6-47BD-AF1F-FCB6FEE4D059}" type="presParOf" srcId="{F972BEA3-561C-49C8-A5E1-2C7890746BE6}" destId="{4B61C4B7-F637-4360-BE1F-5820243F559C}" srcOrd="0" destOrd="0" presId="urn:microsoft.com/office/officeart/2005/8/layout/orgChart1"/>
    <dgm:cxn modelId="{E0ADE95B-2B81-459A-93AE-20B669E34728}" type="presParOf" srcId="{F972BEA3-561C-49C8-A5E1-2C7890746BE6}" destId="{A88385D1-4C63-48D2-98F0-5C95CE361632}" srcOrd="1" destOrd="0" presId="urn:microsoft.com/office/officeart/2005/8/layout/orgChart1"/>
    <dgm:cxn modelId="{1F89E198-85F8-4950-AD4F-AE44529BA8B2}" type="presParOf" srcId="{DE36467F-1393-4A24-BAE8-EC9303295182}" destId="{FAAB3715-1013-4878-92BB-19AA74E90519}" srcOrd="1" destOrd="0" presId="urn:microsoft.com/office/officeart/2005/8/layout/orgChart1"/>
    <dgm:cxn modelId="{2D468609-5FDC-4BF5-8D67-8F66800EFB8A}" type="presParOf" srcId="{DE36467F-1393-4A24-BAE8-EC9303295182}" destId="{9E9530F4-0393-4D45-A660-CB4F8B16BCD2}" srcOrd="2" destOrd="0" presId="urn:microsoft.com/office/officeart/2005/8/layout/orgChart1"/>
    <dgm:cxn modelId="{AC828FCA-BBBE-472D-A54E-03BC5B0DD81A}" type="presParOf" srcId="{6ABD982F-1D5B-4F24-AFAA-D207E72DF718}" destId="{5C4BEE9E-95C5-4D0B-BF82-2138632C9F78}" srcOrd="4" destOrd="0" presId="urn:microsoft.com/office/officeart/2005/8/layout/orgChart1"/>
    <dgm:cxn modelId="{FC56D770-C560-479F-919F-81AB1B1416D7}" type="presParOf" srcId="{6ABD982F-1D5B-4F24-AFAA-D207E72DF718}" destId="{FBAA1229-F278-47D6-9CA5-8864D800F5D1}" srcOrd="5" destOrd="0" presId="urn:microsoft.com/office/officeart/2005/8/layout/orgChart1"/>
    <dgm:cxn modelId="{05675C02-6986-48C0-9D36-ED5D302539AB}" type="presParOf" srcId="{FBAA1229-F278-47D6-9CA5-8864D800F5D1}" destId="{A953C7B7-5E9B-4A67-96B7-F27C03F2F4A7}" srcOrd="0" destOrd="0" presId="urn:microsoft.com/office/officeart/2005/8/layout/orgChart1"/>
    <dgm:cxn modelId="{A825516E-9269-4B14-BC0E-9B2A5E37D4AA}" type="presParOf" srcId="{A953C7B7-5E9B-4A67-96B7-F27C03F2F4A7}" destId="{1F60487A-D21E-4B2F-8E42-953AD313B793}" srcOrd="0" destOrd="0" presId="urn:microsoft.com/office/officeart/2005/8/layout/orgChart1"/>
    <dgm:cxn modelId="{6C3A4BFA-6DE3-4667-A824-16DE6753D281}" type="presParOf" srcId="{A953C7B7-5E9B-4A67-96B7-F27C03F2F4A7}" destId="{9ECC357F-FCFA-4454-8A8F-F2191FC310C9}" srcOrd="1" destOrd="0" presId="urn:microsoft.com/office/officeart/2005/8/layout/orgChart1"/>
    <dgm:cxn modelId="{BE6FA92F-B3B3-4A13-886C-3C2CAEA1C447}" type="presParOf" srcId="{FBAA1229-F278-47D6-9CA5-8864D800F5D1}" destId="{22F15E1C-89BA-45AF-AAE5-DF91E246FEAD}" srcOrd="1" destOrd="0" presId="urn:microsoft.com/office/officeart/2005/8/layout/orgChart1"/>
    <dgm:cxn modelId="{721B9E7A-8BA3-493B-ACCA-E0AA93D8C193}" type="presParOf" srcId="{FBAA1229-F278-47D6-9CA5-8864D800F5D1}" destId="{1AC6933F-BA5F-4A43-B5B2-0441DAC4CE89}" srcOrd="2" destOrd="0" presId="urn:microsoft.com/office/officeart/2005/8/layout/orgChart1"/>
    <dgm:cxn modelId="{3F1F0B8B-5147-4865-8240-F18527BA5283}" type="presParOf" srcId="{6ABD982F-1D5B-4F24-AFAA-D207E72DF718}" destId="{DC8D7212-1781-4C6F-988D-602156C30824}" srcOrd="6" destOrd="0" presId="urn:microsoft.com/office/officeart/2005/8/layout/orgChart1"/>
    <dgm:cxn modelId="{003EF2C4-D6FC-4249-9646-B88C1FB054A4}" type="presParOf" srcId="{6ABD982F-1D5B-4F24-AFAA-D207E72DF718}" destId="{A0CB945B-BF5E-49B1-BF24-1DEF390BA731}" srcOrd="7" destOrd="0" presId="urn:microsoft.com/office/officeart/2005/8/layout/orgChart1"/>
    <dgm:cxn modelId="{D3496943-53ED-4827-90BB-F527114B291B}" type="presParOf" srcId="{A0CB945B-BF5E-49B1-BF24-1DEF390BA731}" destId="{C74DAFEC-316E-409C-BE48-E104C8340D41}" srcOrd="0" destOrd="0" presId="urn:microsoft.com/office/officeart/2005/8/layout/orgChart1"/>
    <dgm:cxn modelId="{AD448093-6497-419B-9974-84AB25327A52}" type="presParOf" srcId="{C74DAFEC-316E-409C-BE48-E104C8340D41}" destId="{553D5AA6-65BF-485C-BD23-CEDE51EEA691}" srcOrd="0" destOrd="0" presId="urn:microsoft.com/office/officeart/2005/8/layout/orgChart1"/>
    <dgm:cxn modelId="{21704757-F42E-4C92-A94B-121E6A07916E}" type="presParOf" srcId="{C74DAFEC-316E-409C-BE48-E104C8340D41}" destId="{9A4A49D7-092D-44E6-B1E9-7CF7CD1B156A}" srcOrd="1" destOrd="0" presId="urn:microsoft.com/office/officeart/2005/8/layout/orgChart1"/>
    <dgm:cxn modelId="{F1550330-2815-44B6-B274-AD10B45ABDD7}" type="presParOf" srcId="{A0CB945B-BF5E-49B1-BF24-1DEF390BA731}" destId="{596A9E8C-2962-4A32-A9CF-70D5AD1143F8}" srcOrd="1" destOrd="0" presId="urn:microsoft.com/office/officeart/2005/8/layout/orgChart1"/>
    <dgm:cxn modelId="{5316BD44-5443-48DB-B573-722E9E27E39E}" type="presParOf" srcId="{A0CB945B-BF5E-49B1-BF24-1DEF390BA731}" destId="{12A510B9-11BB-43C0-B7CF-01F443881E51}" srcOrd="2" destOrd="0" presId="urn:microsoft.com/office/officeart/2005/8/layout/orgChart1"/>
    <dgm:cxn modelId="{7510EF07-CA1B-493E-9262-7925E07775EE}" type="presParOf" srcId="{EF058267-D232-46B6-B361-F3923CC85101}" destId="{4159AE74-FBC8-4B4C-A343-DEAE4BB17A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6372445C-240A-49DD-8D38-0A248C5245DE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</dgm:pt>
    <dgm:pt modelId="{C7C7A123-7ACD-4060-AA70-1D822D74A71A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1A8BF633-CC6C-4AE7-9705-0A5567B00464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A283049-7C6B-4300-9E30-59D3BDF46014}" type="pres">
      <dgm:prSet presAssocID="{6BF6FAD0-E693-4010-BD51-A11CD7028D88}" presName="root1" presStyleCnt="0"/>
      <dgm:spPr/>
    </dgm:pt>
    <dgm:pt modelId="{C72D63CE-73EF-4C82-9E1B-5D4D8E176F63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AD9986-DE80-4035-83FE-5EA969CBCE7D}" type="pres">
      <dgm:prSet presAssocID="{6BF6FAD0-E693-4010-BD51-A11CD7028D88}" presName="level2hierChild" presStyleCnt="0"/>
      <dgm:spPr/>
    </dgm:pt>
    <dgm:pt modelId="{9DC6CCB9-F886-4279-AF2C-6DD48AD21247}" type="pres">
      <dgm:prSet presAssocID="{19FD47BB-B421-47F9-913A-A1B080197D2D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71BC2D53-2871-48B4-A259-77C9B64A26D4}" type="pres">
      <dgm:prSet presAssocID="{19FD47BB-B421-47F9-913A-A1B080197D2D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ED7C606-C255-4970-A653-FBA1C34C877A}" type="pres">
      <dgm:prSet presAssocID="{6372445C-240A-49DD-8D38-0A248C5245DE}" presName="root2" presStyleCnt="0"/>
      <dgm:spPr/>
    </dgm:pt>
    <dgm:pt modelId="{D307647F-F3C8-42A1-BC06-0D5AD3C33E84}" type="pres">
      <dgm:prSet presAssocID="{6372445C-240A-49DD-8D38-0A248C5245DE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9E7195-792A-40B2-885E-CDA1B0DECBB9}" type="pres">
      <dgm:prSet presAssocID="{6372445C-240A-49DD-8D38-0A248C5245DE}" presName="level3hierChild" presStyleCnt="0"/>
      <dgm:spPr/>
    </dgm:pt>
    <dgm:pt modelId="{1AF3C332-C5F7-4EEA-992B-AAC23701C2BB}" type="pres">
      <dgm:prSet presAssocID="{94966A3E-ADE8-4137-B008-20E95631E141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AD395FC2-633A-437D-909F-7212A1C0CD8F}" type="pres">
      <dgm:prSet presAssocID="{94966A3E-ADE8-4137-B008-20E95631E14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F69EFBB2-AD15-4C0A-ABF9-247C6E0B5875}" type="pres">
      <dgm:prSet presAssocID="{2F4C65E8-DC79-46FD-9418-1E80733EC604}" presName="root2" presStyleCnt="0"/>
      <dgm:spPr/>
    </dgm:pt>
    <dgm:pt modelId="{0EFBFAB1-4800-4517-9D54-8BEEA5ABAA63}" type="pres">
      <dgm:prSet presAssocID="{2F4C65E8-DC79-46FD-9418-1E80733EC604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9CACD5-E19A-43E9-86DC-3D2CE59671FB}" type="pres">
      <dgm:prSet presAssocID="{2F4C65E8-DC79-46FD-9418-1E80733EC604}" presName="level3hierChild" presStyleCnt="0"/>
      <dgm:spPr/>
    </dgm:pt>
    <dgm:pt modelId="{D0FA7939-7D04-498E-95D9-6F61EAC032A0}" type="pres">
      <dgm:prSet presAssocID="{E7C4C931-7E76-49D1-AE8B-65EBC9EA26A5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80A40430-AEEE-4249-9D8B-7D3DEA87A163}" type="pres">
      <dgm:prSet presAssocID="{E7C4C931-7E76-49D1-AE8B-65EBC9EA26A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0EDD2196-FFE3-446F-8DAC-08E2D34B96F6}" type="pres">
      <dgm:prSet presAssocID="{E1C65521-2E16-47B8-B735-4D1EF8228491}" presName="root2" presStyleCnt="0"/>
      <dgm:spPr/>
    </dgm:pt>
    <dgm:pt modelId="{08B4E4D2-ED8E-43FA-89ED-BCA52EC44144}" type="pres">
      <dgm:prSet presAssocID="{E1C65521-2E16-47B8-B735-4D1EF8228491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6CB0CE-3E8A-4365-9827-76A4BBD5845E}" type="pres">
      <dgm:prSet presAssocID="{E1C65521-2E16-47B8-B735-4D1EF8228491}" presName="level3hierChild" presStyleCnt="0"/>
      <dgm:spPr/>
    </dgm:pt>
    <dgm:pt modelId="{4AA1DDE0-F8D1-45B0-9D4C-3771BD987636}" type="pres">
      <dgm:prSet presAssocID="{7A00DAE7-5864-47BA-90A6-87A9D33276C2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20A08A18-606D-465B-B419-5AF7B244F7BC}" type="pres">
      <dgm:prSet presAssocID="{7A00DAE7-5864-47BA-90A6-87A9D33276C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21816AD0-B97E-422E-820F-E91DCAD961E7}" type="pres">
      <dgm:prSet presAssocID="{C7C7A123-7ACD-4060-AA70-1D822D74A71A}" presName="root2" presStyleCnt="0"/>
      <dgm:spPr/>
    </dgm:pt>
    <dgm:pt modelId="{47442401-5FCA-4847-B739-8D758BA2EB82}" type="pres">
      <dgm:prSet presAssocID="{C7C7A123-7ACD-4060-AA70-1D822D74A71A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6FAF86-5E68-4935-A8F6-9BB1AB5BB871}" type="pres">
      <dgm:prSet presAssocID="{C7C7A123-7ACD-4060-AA70-1D822D74A71A}" presName="level3hierChild" presStyleCnt="0"/>
      <dgm:spPr/>
    </dgm:pt>
  </dgm:ptLst>
  <dgm:cxnLst>
    <dgm:cxn modelId="{1D46925E-AFAE-4DC8-B0E3-E3521644C719}" type="presOf" srcId="{E1C65521-2E16-47B8-B735-4D1EF8228491}" destId="{08B4E4D2-ED8E-43FA-89ED-BCA52EC44144}" srcOrd="0" destOrd="0" presId="urn:microsoft.com/office/officeart/2008/layout/HorizontalMultiLevelHierarchy"/>
    <dgm:cxn modelId="{842F02AF-E736-4042-97C4-3978672ED8D2}" type="presOf" srcId="{DF6A29FC-E99E-4B9E-BFDD-DC5EFAFFE477}" destId="{1A8BF633-CC6C-4AE7-9705-0A5567B00464}" srcOrd="0" destOrd="0" presId="urn:microsoft.com/office/officeart/2008/layout/HorizontalMultiLevelHierarchy"/>
    <dgm:cxn modelId="{C1A73E17-D4E0-42F4-83E7-848420573526}" type="presOf" srcId="{E7C4C931-7E76-49D1-AE8B-65EBC9EA26A5}" destId="{80A40430-AEEE-4249-9D8B-7D3DEA87A163}" srcOrd="1" destOrd="0" presId="urn:microsoft.com/office/officeart/2008/layout/HorizontalMultiLevelHierarchy"/>
    <dgm:cxn modelId="{DA2E70D4-EEAE-47A6-B855-351E687350B7}" type="presOf" srcId="{C7C7A123-7ACD-4060-AA70-1D822D74A71A}" destId="{47442401-5FCA-4847-B739-8D758BA2EB82}" srcOrd="0" destOrd="0" presId="urn:microsoft.com/office/officeart/2008/layout/HorizontalMultiLevelHierarchy"/>
    <dgm:cxn modelId="{4C44277B-C454-453B-9AF1-B0D77BFDB433}" type="presOf" srcId="{E7C4C931-7E76-49D1-AE8B-65EBC9EA26A5}" destId="{D0FA7939-7D04-498E-95D9-6F61EAC032A0}" srcOrd="0" destOrd="0" presId="urn:microsoft.com/office/officeart/2008/layout/HorizontalMultiLevelHierarchy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EDB366D9-7F2A-489F-8C5D-8440277FB3CD}" type="presOf" srcId="{6372445C-240A-49DD-8D38-0A248C5245DE}" destId="{D307647F-F3C8-42A1-BC06-0D5AD3C33E84}" srcOrd="0" destOrd="0" presId="urn:microsoft.com/office/officeart/2008/layout/HorizontalMultiLevelHierarchy"/>
    <dgm:cxn modelId="{15921CF3-99AC-4138-A76F-C5F9CC4BC6C5}" type="presOf" srcId="{2F4C65E8-DC79-46FD-9418-1E80733EC604}" destId="{0EFBFAB1-4800-4517-9D54-8BEEA5ABAA63}" srcOrd="0" destOrd="0" presId="urn:microsoft.com/office/officeart/2008/layout/HorizontalMultiLevelHierarchy"/>
    <dgm:cxn modelId="{8D319750-861C-4392-AA64-C33A838E76BB}" srcId="{6BF6FAD0-E693-4010-BD51-A11CD7028D88}" destId="{C7C7A123-7ACD-4060-AA70-1D822D74A71A}" srcOrd="3" destOrd="0" parTransId="{7A00DAE7-5864-47BA-90A6-87A9D33276C2}" sibTransId="{B1C0AEC5-FE1F-401F-8D96-8C1ECD02102E}"/>
    <dgm:cxn modelId="{F3867063-54C5-48D9-B424-AA5662521321}" type="presOf" srcId="{19FD47BB-B421-47F9-913A-A1B080197D2D}" destId="{71BC2D53-2871-48B4-A259-77C9B64A26D4}" srcOrd="1" destOrd="0" presId="urn:microsoft.com/office/officeart/2008/layout/HorizontalMultiLevelHierarchy"/>
    <dgm:cxn modelId="{FC25A889-D8E9-4E7D-8462-8DEB1558452D}" type="presOf" srcId="{19FD47BB-B421-47F9-913A-A1B080197D2D}" destId="{9DC6CCB9-F886-4279-AF2C-6DD48AD21247}" srcOrd="0" destOrd="0" presId="urn:microsoft.com/office/officeart/2008/layout/HorizontalMultiLevelHierarchy"/>
    <dgm:cxn modelId="{9C839ECE-31DD-4144-8D7C-E2610180BACB}" srcId="{6BF6FAD0-E693-4010-BD51-A11CD7028D88}" destId="{E1C65521-2E16-47B8-B735-4D1EF8228491}" srcOrd="2" destOrd="0" parTransId="{E7C4C931-7E76-49D1-AE8B-65EBC9EA26A5}" sibTransId="{95DD4883-464F-4BCA-99A4-4F720314DE0C}"/>
    <dgm:cxn modelId="{85FB680D-4EFC-4E5E-937F-AC6EAC9AD555}" type="presOf" srcId="{94966A3E-ADE8-4137-B008-20E95631E141}" destId="{1AF3C332-C5F7-4EEA-992B-AAC23701C2BB}" srcOrd="0" destOrd="0" presId="urn:microsoft.com/office/officeart/2008/layout/HorizontalMultiLevelHierarchy"/>
    <dgm:cxn modelId="{B2A85FCD-AF4C-415B-8093-F072A54A9787}" type="presOf" srcId="{6BF6FAD0-E693-4010-BD51-A11CD7028D88}" destId="{C72D63CE-73EF-4C82-9E1B-5D4D8E176F63}" srcOrd="0" destOrd="0" presId="urn:microsoft.com/office/officeart/2008/layout/HorizontalMultiLevelHierarchy"/>
    <dgm:cxn modelId="{A639976D-99CA-45D8-9A41-FE166457F869}" srcId="{6BF6FAD0-E693-4010-BD51-A11CD7028D88}" destId="{2F4C65E8-DC79-46FD-9418-1E80733EC604}" srcOrd="1" destOrd="0" parTransId="{94966A3E-ADE8-4137-B008-20E95631E141}" sibTransId="{295B3DF1-07BF-443F-86C1-3119BFA09C6D}"/>
    <dgm:cxn modelId="{F441105B-3EDD-4F63-A562-6047CA57C740}" type="presOf" srcId="{7A00DAE7-5864-47BA-90A6-87A9D33276C2}" destId="{20A08A18-606D-465B-B419-5AF7B244F7BC}" srcOrd="1" destOrd="0" presId="urn:microsoft.com/office/officeart/2008/layout/HorizontalMultiLevelHierarchy"/>
    <dgm:cxn modelId="{F16B2187-3080-4092-8CC4-B64D21B6DD06}" type="presOf" srcId="{94966A3E-ADE8-4137-B008-20E95631E141}" destId="{AD395FC2-633A-437D-909F-7212A1C0CD8F}" srcOrd="1" destOrd="0" presId="urn:microsoft.com/office/officeart/2008/layout/HorizontalMultiLevelHierarchy"/>
    <dgm:cxn modelId="{F5DFC9ED-5D5A-4745-ADEE-D6CA861EB5C6}" type="presOf" srcId="{7A00DAE7-5864-47BA-90A6-87A9D33276C2}" destId="{4AA1DDE0-F8D1-45B0-9D4C-3771BD987636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C32AB418-160C-4AC9-AC36-4E664F99516A}" type="presParOf" srcId="{1A8BF633-CC6C-4AE7-9705-0A5567B00464}" destId="{3A283049-7C6B-4300-9E30-59D3BDF46014}" srcOrd="0" destOrd="0" presId="urn:microsoft.com/office/officeart/2008/layout/HorizontalMultiLevelHierarchy"/>
    <dgm:cxn modelId="{DF0F2248-6A98-45CE-A1C1-9EA893DE63D6}" type="presParOf" srcId="{3A283049-7C6B-4300-9E30-59D3BDF46014}" destId="{C72D63CE-73EF-4C82-9E1B-5D4D8E176F63}" srcOrd="0" destOrd="0" presId="urn:microsoft.com/office/officeart/2008/layout/HorizontalMultiLevelHierarchy"/>
    <dgm:cxn modelId="{51E08581-DB03-481C-9EAE-16504D4FA912}" type="presParOf" srcId="{3A283049-7C6B-4300-9E30-59D3BDF46014}" destId="{44AD9986-DE80-4035-83FE-5EA969CBCE7D}" srcOrd="1" destOrd="0" presId="urn:microsoft.com/office/officeart/2008/layout/HorizontalMultiLevelHierarchy"/>
    <dgm:cxn modelId="{AA3E1753-BC0D-4209-970B-718176F6489E}" type="presParOf" srcId="{44AD9986-DE80-4035-83FE-5EA969CBCE7D}" destId="{9DC6CCB9-F886-4279-AF2C-6DD48AD21247}" srcOrd="0" destOrd="0" presId="urn:microsoft.com/office/officeart/2008/layout/HorizontalMultiLevelHierarchy"/>
    <dgm:cxn modelId="{592B5638-8F97-4B94-9507-BDC2089DFF66}" type="presParOf" srcId="{9DC6CCB9-F886-4279-AF2C-6DD48AD21247}" destId="{71BC2D53-2871-48B4-A259-77C9B64A26D4}" srcOrd="0" destOrd="0" presId="urn:microsoft.com/office/officeart/2008/layout/HorizontalMultiLevelHierarchy"/>
    <dgm:cxn modelId="{BB6D5DDD-CDC2-48D5-A6A5-658C4CDBA8BA}" type="presParOf" srcId="{44AD9986-DE80-4035-83FE-5EA969CBCE7D}" destId="{1ED7C606-C255-4970-A653-FBA1C34C877A}" srcOrd="1" destOrd="0" presId="urn:microsoft.com/office/officeart/2008/layout/HorizontalMultiLevelHierarchy"/>
    <dgm:cxn modelId="{A1BFC20C-4CE4-4E22-90A0-A50009912526}" type="presParOf" srcId="{1ED7C606-C255-4970-A653-FBA1C34C877A}" destId="{D307647F-F3C8-42A1-BC06-0D5AD3C33E84}" srcOrd="0" destOrd="0" presId="urn:microsoft.com/office/officeart/2008/layout/HorizontalMultiLevelHierarchy"/>
    <dgm:cxn modelId="{F43A307B-89BC-4BDF-B1B8-D9879B1F7E48}" type="presParOf" srcId="{1ED7C606-C255-4970-A653-FBA1C34C877A}" destId="{899E7195-792A-40B2-885E-CDA1B0DECBB9}" srcOrd="1" destOrd="0" presId="urn:microsoft.com/office/officeart/2008/layout/HorizontalMultiLevelHierarchy"/>
    <dgm:cxn modelId="{38337493-9449-496D-8A76-67FA2061D562}" type="presParOf" srcId="{44AD9986-DE80-4035-83FE-5EA969CBCE7D}" destId="{1AF3C332-C5F7-4EEA-992B-AAC23701C2BB}" srcOrd="2" destOrd="0" presId="urn:microsoft.com/office/officeart/2008/layout/HorizontalMultiLevelHierarchy"/>
    <dgm:cxn modelId="{9A4EFB42-D368-462A-BF6C-584A6BE46B4D}" type="presParOf" srcId="{1AF3C332-C5F7-4EEA-992B-AAC23701C2BB}" destId="{AD395FC2-633A-437D-909F-7212A1C0CD8F}" srcOrd="0" destOrd="0" presId="urn:microsoft.com/office/officeart/2008/layout/HorizontalMultiLevelHierarchy"/>
    <dgm:cxn modelId="{AAF516BF-15E6-444C-B081-64168B4AB33B}" type="presParOf" srcId="{44AD9986-DE80-4035-83FE-5EA969CBCE7D}" destId="{F69EFBB2-AD15-4C0A-ABF9-247C6E0B5875}" srcOrd="3" destOrd="0" presId="urn:microsoft.com/office/officeart/2008/layout/HorizontalMultiLevelHierarchy"/>
    <dgm:cxn modelId="{1EE6D90B-4EE6-4648-984B-E53952B6126C}" type="presParOf" srcId="{F69EFBB2-AD15-4C0A-ABF9-247C6E0B5875}" destId="{0EFBFAB1-4800-4517-9D54-8BEEA5ABAA63}" srcOrd="0" destOrd="0" presId="urn:microsoft.com/office/officeart/2008/layout/HorizontalMultiLevelHierarchy"/>
    <dgm:cxn modelId="{E89B0E8F-285C-4A33-B24A-5C283AC2D7FA}" type="presParOf" srcId="{F69EFBB2-AD15-4C0A-ABF9-247C6E0B5875}" destId="{049CACD5-E19A-43E9-86DC-3D2CE59671FB}" srcOrd="1" destOrd="0" presId="urn:microsoft.com/office/officeart/2008/layout/HorizontalMultiLevelHierarchy"/>
    <dgm:cxn modelId="{47589B5A-7B3E-4320-8873-2F9B5B19D63E}" type="presParOf" srcId="{44AD9986-DE80-4035-83FE-5EA969CBCE7D}" destId="{D0FA7939-7D04-498E-95D9-6F61EAC032A0}" srcOrd="4" destOrd="0" presId="urn:microsoft.com/office/officeart/2008/layout/HorizontalMultiLevelHierarchy"/>
    <dgm:cxn modelId="{CB4E205B-7DCE-4CCD-83D1-34CD64E753E6}" type="presParOf" srcId="{D0FA7939-7D04-498E-95D9-6F61EAC032A0}" destId="{80A40430-AEEE-4249-9D8B-7D3DEA87A163}" srcOrd="0" destOrd="0" presId="urn:microsoft.com/office/officeart/2008/layout/HorizontalMultiLevelHierarchy"/>
    <dgm:cxn modelId="{A4A80CD2-5C88-4E5A-A620-53F7513A6052}" type="presParOf" srcId="{44AD9986-DE80-4035-83FE-5EA969CBCE7D}" destId="{0EDD2196-FFE3-446F-8DAC-08E2D34B96F6}" srcOrd="5" destOrd="0" presId="urn:microsoft.com/office/officeart/2008/layout/HorizontalMultiLevelHierarchy"/>
    <dgm:cxn modelId="{6F889448-7C51-4FB1-B538-A05A226E86F2}" type="presParOf" srcId="{0EDD2196-FFE3-446F-8DAC-08E2D34B96F6}" destId="{08B4E4D2-ED8E-43FA-89ED-BCA52EC44144}" srcOrd="0" destOrd="0" presId="urn:microsoft.com/office/officeart/2008/layout/HorizontalMultiLevelHierarchy"/>
    <dgm:cxn modelId="{389A7769-994E-49B9-8529-C8B74A7ED282}" type="presParOf" srcId="{0EDD2196-FFE3-446F-8DAC-08E2D34B96F6}" destId="{806CB0CE-3E8A-4365-9827-76A4BBD5845E}" srcOrd="1" destOrd="0" presId="urn:microsoft.com/office/officeart/2008/layout/HorizontalMultiLevelHierarchy"/>
    <dgm:cxn modelId="{9D85D99B-6634-4D58-B469-A68ABBB0DC75}" type="presParOf" srcId="{44AD9986-DE80-4035-83FE-5EA969CBCE7D}" destId="{4AA1DDE0-F8D1-45B0-9D4C-3771BD987636}" srcOrd="6" destOrd="0" presId="urn:microsoft.com/office/officeart/2008/layout/HorizontalMultiLevelHierarchy"/>
    <dgm:cxn modelId="{D389431C-352B-4259-8618-E2A841B233EC}" type="presParOf" srcId="{4AA1DDE0-F8D1-45B0-9D4C-3771BD987636}" destId="{20A08A18-606D-465B-B419-5AF7B244F7BC}" srcOrd="0" destOrd="0" presId="urn:microsoft.com/office/officeart/2008/layout/HorizontalMultiLevelHierarchy"/>
    <dgm:cxn modelId="{3DAA56EE-9CD0-4EED-A42B-6B97A1676D9E}" type="presParOf" srcId="{44AD9986-DE80-4035-83FE-5EA969CBCE7D}" destId="{21816AD0-B97E-422E-820F-E91DCAD961E7}" srcOrd="7" destOrd="0" presId="urn:microsoft.com/office/officeart/2008/layout/HorizontalMultiLevelHierarchy"/>
    <dgm:cxn modelId="{161B3A84-3DDA-4CD6-8B45-294716FFD0A1}" type="presParOf" srcId="{21816AD0-B97E-422E-820F-E91DCAD961E7}" destId="{47442401-5FCA-4847-B739-8D758BA2EB82}" srcOrd="0" destOrd="0" presId="urn:microsoft.com/office/officeart/2008/layout/HorizontalMultiLevelHierarchy"/>
    <dgm:cxn modelId="{C4CBBDA6-EE81-4F69-803C-BF3240743913}" type="presParOf" srcId="{21816AD0-B97E-422E-820F-E91DCAD961E7}" destId="{5F6FAF86-5E68-4935-A8F6-9BB1AB5BB8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6372445C-240A-49DD-8D38-0A248C5245DE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</dgm:pt>
    <dgm:pt modelId="{C7C7A123-7ACD-4060-AA70-1D822D74A71A}" type="asst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4BED2B8D-CE41-481B-B004-5F3A255C4005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0C120A9-C731-4B3F-8F37-446AAE8D86A8}" type="pres">
      <dgm:prSet presAssocID="{6BF6FAD0-E693-4010-BD51-A11CD7028D88}" presName="root1" presStyleCnt="0"/>
      <dgm:spPr/>
    </dgm:pt>
    <dgm:pt modelId="{04618883-52CD-40E1-9B72-DF08EB400DAA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6808FE-FEE1-4227-BF68-B4FDE9F5427A}" type="pres">
      <dgm:prSet presAssocID="{6BF6FAD0-E693-4010-BD51-A11CD7028D88}" presName="level2hierChild" presStyleCnt="0"/>
      <dgm:spPr/>
    </dgm:pt>
    <dgm:pt modelId="{4EB1D48C-A33E-424C-AEFB-0D890C09F93D}" type="pres">
      <dgm:prSet presAssocID="{19FD47BB-B421-47F9-913A-A1B080197D2D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4437C9DD-286A-416D-851D-61222B9EC7C4}" type="pres">
      <dgm:prSet presAssocID="{19FD47BB-B421-47F9-913A-A1B080197D2D}" presName="connTx" presStyleLbl="parChTrans1D2" presStyleIdx="0" presStyleCnt="4"/>
      <dgm:spPr/>
      <dgm:t>
        <a:bodyPr/>
        <a:lstStyle/>
        <a:p>
          <a:endParaRPr lang="pt-BR"/>
        </a:p>
      </dgm:t>
    </dgm:pt>
    <dgm:pt modelId="{D6F0C453-5CED-4877-9353-F6C812C8D68D}" type="pres">
      <dgm:prSet presAssocID="{6372445C-240A-49DD-8D38-0A248C5245DE}" presName="root2" presStyleCnt="0"/>
      <dgm:spPr/>
    </dgm:pt>
    <dgm:pt modelId="{BF8F394A-F64D-46F2-91AE-3EF61EBFD809}" type="pres">
      <dgm:prSet presAssocID="{6372445C-240A-49DD-8D38-0A248C5245DE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FA57D2-BCED-4F17-9DBC-F14FE0B6A901}" type="pres">
      <dgm:prSet presAssocID="{6372445C-240A-49DD-8D38-0A248C5245DE}" presName="level3hierChild" presStyleCnt="0"/>
      <dgm:spPr/>
    </dgm:pt>
    <dgm:pt modelId="{1B9AA176-113D-45B5-92A5-36E2E6CB55B4}" type="pres">
      <dgm:prSet presAssocID="{94966A3E-ADE8-4137-B008-20E95631E141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D9EC23C9-1C35-44D8-9D38-3F2A8149C0AA}" type="pres">
      <dgm:prSet presAssocID="{94966A3E-ADE8-4137-B008-20E95631E14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B4F26A8-EDCC-4007-BA51-9F00F67AA9CC}" type="pres">
      <dgm:prSet presAssocID="{2F4C65E8-DC79-46FD-9418-1E80733EC604}" presName="root2" presStyleCnt="0"/>
      <dgm:spPr/>
    </dgm:pt>
    <dgm:pt modelId="{7AE7FC83-E0BB-4829-B697-ED1BF8FE799B}" type="pres">
      <dgm:prSet presAssocID="{2F4C65E8-DC79-46FD-9418-1E80733EC604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FCB7F-5162-4C2E-A9E3-B0C8E8D1B315}" type="pres">
      <dgm:prSet presAssocID="{2F4C65E8-DC79-46FD-9418-1E80733EC604}" presName="level3hierChild" presStyleCnt="0"/>
      <dgm:spPr/>
    </dgm:pt>
    <dgm:pt modelId="{4638388D-26C0-4EA7-AF09-0E3399EA95E0}" type="pres">
      <dgm:prSet presAssocID="{E7C4C931-7E76-49D1-AE8B-65EBC9EA26A5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60AC6685-748F-41EC-80C6-459F4CF95B01}" type="pres">
      <dgm:prSet presAssocID="{E7C4C931-7E76-49D1-AE8B-65EBC9EA26A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4EE8F084-5844-4EAC-A261-1E00794395CD}" type="pres">
      <dgm:prSet presAssocID="{E1C65521-2E16-47B8-B735-4D1EF8228491}" presName="root2" presStyleCnt="0"/>
      <dgm:spPr/>
    </dgm:pt>
    <dgm:pt modelId="{01F7E2CE-5812-459A-A649-A055A87ECAB1}" type="pres">
      <dgm:prSet presAssocID="{E1C65521-2E16-47B8-B735-4D1EF8228491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CE3790-A72A-4D24-AB09-05690C59A2E7}" type="pres">
      <dgm:prSet presAssocID="{E1C65521-2E16-47B8-B735-4D1EF8228491}" presName="level3hierChild" presStyleCnt="0"/>
      <dgm:spPr/>
    </dgm:pt>
    <dgm:pt modelId="{41167FB1-E4FF-40F0-9492-262A669809EA}" type="pres">
      <dgm:prSet presAssocID="{7A00DAE7-5864-47BA-90A6-87A9D33276C2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D9823E9A-FAB5-4BFB-B810-EB76B884FF87}" type="pres">
      <dgm:prSet presAssocID="{7A00DAE7-5864-47BA-90A6-87A9D33276C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1959D67A-ECFA-4D01-8FDE-D6D13BC94A7E}" type="pres">
      <dgm:prSet presAssocID="{C7C7A123-7ACD-4060-AA70-1D822D74A71A}" presName="root2" presStyleCnt="0"/>
      <dgm:spPr/>
    </dgm:pt>
    <dgm:pt modelId="{6DFED6EA-CC5C-42BA-AD3E-4107BCD813D0}" type="pres">
      <dgm:prSet presAssocID="{C7C7A123-7ACD-4060-AA70-1D822D74A71A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8BD9AB-D630-43C7-9964-81784E153157}" type="pres">
      <dgm:prSet presAssocID="{C7C7A123-7ACD-4060-AA70-1D822D74A71A}" presName="level3hierChild" presStyleCnt="0"/>
      <dgm:spPr/>
    </dgm:pt>
  </dgm:ptLst>
  <dgm:cxnLst>
    <dgm:cxn modelId="{A639976D-99CA-45D8-9A41-FE166457F869}" srcId="{6BF6FAD0-E693-4010-BD51-A11CD7028D88}" destId="{2F4C65E8-DC79-46FD-9418-1E80733EC604}" srcOrd="1" destOrd="0" parTransId="{94966A3E-ADE8-4137-B008-20E95631E141}" sibTransId="{295B3DF1-07BF-443F-86C1-3119BFA09C6D}"/>
    <dgm:cxn modelId="{ECB85A43-D655-4670-B124-EC825B808179}" type="presOf" srcId="{94966A3E-ADE8-4137-B008-20E95631E141}" destId="{D9EC23C9-1C35-44D8-9D38-3F2A8149C0AA}" srcOrd="1" destOrd="0" presId="urn:microsoft.com/office/officeart/2008/layout/HorizontalMultiLevelHierarchy"/>
    <dgm:cxn modelId="{35274A16-350D-412A-A7F2-85AD62B18AF9}" type="presOf" srcId="{19FD47BB-B421-47F9-913A-A1B080197D2D}" destId="{4437C9DD-286A-416D-851D-61222B9EC7C4}" srcOrd="1" destOrd="0" presId="urn:microsoft.com/office/officeart/2008/layout/HorizontalMultiLevelHierarchy"/>
    <dgm:cxn modelId="{F9B7DC7A-B652-43F9-BAAE-4E34E74BFE75}" type="presOf" srcId="{7A00DAE7-5864-47BA-90A6-87A9D33276C2}" destId="{41167FB1-E4FF-40F0-9492-262A669809EA}" srcOrd="0" destOrd="0" presId="urn:microsoft.com/office/officeart/2008/layout/HorizontalMultiLevelHierarchy"/>
    <dgm:cxn modelId="{8BD5CC13-D406-4A26-9C55-17183ED43073}" type="presOf" srcId="{6BF6FAD0-E693-4010-BD51-A11CD7028D88}" destId="{04618883-52CD-40E1-9B72-DF08EB400DAA}" srcOrd="0" destOrd="0" presId="urn:microsoft.com/office/officeart/2008/layout/HorizontalMultiLevelHierarchy"/>
    <dgm:cxn modelId="{AC6C85C4-26C8-42B7-BE70-A5F4F01C9F2A}" type="presOf" srcId="{6372445C-240A-49DD-8D38-0A248C5245DE}" destId="{BF8F394A-F64D-46F2-91AE-3EF61EBFD809}" srcOrd="0" destOrd="0" presId="urn:microsoft.com/office/officeart/2008/layout/HorizontalMultiLevelHierarchy"/>
    <dgm:cxn modelId="{2675BD92-8E85-4E2E-AC45-0C7777397AE8}" type="presOf" srcId="{E7C4C931-7E76-49D1-AE8B-65EBC9EA26A5}" destId="{4638388D-26C0-4EA7-AF09-0E3399EA95E0}" srcOrd="0" destOrd="0" presId="urn:microsoft.com/office/officeart/2008/layout/HorizontalMultiLevelHierarchy"/>
    <dgm:cxn modelId="{17E52F71-80BC-4AF3-B20E-2356860D5009}" type="presOf" srcId="{DF6A29FC-E99E-4B9E-BFDD-DC5EFAFFE477}" destId="{4BED2B8D-CE41-481B-B004-5F3A255C4005}" srcOrd="0" destOrd="0" presId="urn:microsoft.com/office/officeart/2008/layout/HorizontalMultiLevelHierarchy"/>
    <dgm:cxn modelId="{19F2E173-2149-4613-90CB-D4C8925EDA90}" type="presOf" srcId="{19FD47BB-B421-47F9-913A-A1B080197D2D}" destId="{4EB1D48C-A33E-424C-AEFB-0D890C09F93D}" srcOrd="0" destOrd="0" presId="urn:microsoft.com/office/officeart/2008/layout/HorizontalMultiLevelHierarchy"/>
    <dgm:cxn modelId="{9C839ECE-31DD-4144-8D7C-E2610180BACB}" srcId="{6BF6FAD0-E693-4010-BD51-A11CD7028D88}" destId="{E1C65521-2E16-47B8-B735-4D1EF8228491}" srcOrd="2" destOrd="0" parTransId="{E7C4C931-7E76-49D1-AE8B-65EBC9EA26A5}" sibTransId="{95DD4883-464F-4BCA-99A4-4F720314DE0C}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74681B99-1448-4061-955D-3FC6E37CA38C}" type="presOf" srcId="{7A00DAE7-5864-47BA-90A6-87A9D33276C2}" destId="{D9823E9A-FAB5-4BFB-B810-EB76B884FF87}" srcOrd="1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69A14BBF-7BC8-42B2-848F-E51CD245FE6F}" type="presOf" srcId="{E1C65521-2E16-47B8-B735-4D1EF8228491}" destId="{01F7E2CE-5812-459A-A649-A055A87ECAB1}" srcOrd="0" destOrd="0" presId="urn:microsoft.com/office/officeart/2008/layout/HorizontalMultiLevelHierarchy"/>
    <dgm:cxn modelId="{49C6EF90-D519-410E-AA28-46988D7F3F8B}" type="presOf" srcId="{94966A3E-ADE8-4137-B008-20E95631E141}" destId="{1B9AA176-113D-45B5-92A5-36E2E6CB55B4}" srcOrd="0" destOrd="0" presId="urn:microsoft.com/office/officeart/2008/layout/HorizontalMultiLevelHierarchy"/>
    <dgm:cxn modelId="{8D319750-861C-4392-AA64-C33A838E76BB}" srcId="{6BF6FAD0-E693-4010-BD51-A11CD7028D88}" destId="{C7C7A123-7ACD-4060-AA70-1D822D74A71A}" srcOrd="3" destOrd="0" parTransId="{7A00DAE7-5864-47BA-90A6-87A9D33276C2}" sibTransId="{B1C0AEC5-FE1F-401F-8D96-8C1ECD02102E}"/>
    <dgm:cxn modelId="{2CE8E755-6E3E-4ECD-81F7-75516EE53EA3}" type="presOf" srcId="{2F4C65E8-DC79-46FD-9418-1E80733EC604}" destId="{7AE7FC83-E0BB-4829-B697-ED1BF8FE799B}" srcOrd="0" destOrd="0" presId="urn:microsoft.com/office/officeart/2008/layout/HorizontalMultiLevelHierarchy"/>
    <dgm:cxn modelId="{295E49E6-F711-40E8-BD39-A1FBA3E9A6D3}" type="presOf" srcId="{C7C7A123-7ACD-4060-AA70-1D822D74A71A}" destId="{6DFED6EA-CC5C-42BA-AD3E-4107BCD813D0}" srcOrd="0" destOrd="0" presId="urn:microsoft.com/office/officeart/2008/layout/HorizontalMultiLevelHierarchy"/>
    <dgm:cxn modelId="{C2E8F43D-7B83-4C1D-82C8-669E2EE8D4D5}" type="presOf" srcId="{E7C4C931-7E76-49D1-AE8B-65EBC9EA26A5}" destId="{60AC6685-748F-41EC-80C6-459F4CF95B01}" srcOrd="1" destOrd="0" presId="urn:microsoft.com/office/officeart/2008/layout/HorizontalMultiLevelHierarchy"/>
    <dgm:cxn modelId="{E321B5BD-CDF4-4CB8-9D65-3EE40883EC98}" type="presParOf" srcId="{4BED2B8D-CE41-481B-B004-5F3A255C4005}" destId="{B0C120A9-C731-4B3F-8F37-446AAE8D86A8}" srcOrd="0" destOrd="0" presId="urn:microsoft.com/office/officeart/2008/layout/HorizontalMultiLevelHierarchy"/>
    <dgm:cxn modelId="{19C85339-76D3-436E-92B9-CD10A6E8ECE8}" type="presParOf" srcId="{B0C120A9-C731-4B3F-8F37-446AAE8D86A8}" destId="{04618883-52CD-40E1-9B72-DF08EB400DAA}" srcOrd="0" destOrd="0" presId="urn:microsoft.com/office/officeart/2008/layout/HorizontalMultiLevelHierarchy"/>
    <dgm:cxn modelId="{52D4D41E-B6A3-45A9-A972-B44AF08F6FB0}" type="presParOf" srcId="{B0C120A9-C731-4B3F-8F37-446AAE8D86A8}" destId="{E66808FE-FEE1-4227-BF68-B4FDE9F5427A}" srcOrd="1" destOrd="0" presId="urn:microsoft.com/office/officeart/2008/layout/HorizontalMultiLevelHierarchy"/>
    <dgm:cxn modelId="{7D4FFD7F-161A-4692-BF13-4DA1D9F1C7E8}" type="presParOf" srcId="{E66808FE-FEE1-4227-BF68-B4FDE9F5427A}" destId="{4EB1D48C-A33E-424C-AEFB-0D890C09F93D}" srcOrd="0" destOrd="0" presId="urn:microsoft.com/office/officeart/2008/layout/HorizontalMultiLevelHierarchy"/>
    <dgm:cxn modelId="{5E7394EF-6086-4482-80C3-1050A5029424}" type="presParOf" srcId="{4EB1D48C-A33E-424C-AEFB-0D890C09F93D}" destId="{4437C9DD-286A-416D-851D-61222B9EC7C4}" srcOrd="0" destOrd="0" presId="urn:microsoft.com/office/officeart/2008/layout/HorizontalMultiLevelHierarchy"/>
    <dgm:cxn modelId="{E1663C4B-87C6-4E44-A4CC-875C23BB7FEB}" type="presParOf" srcId="{E66808FE-FEE1-4227-BF68-B4FDE9F5427A}" destId="{D6F0C453-5CED-4877-9353-F6C812C8D68D}" srcOrd="1" destOrd="0" presId="urn:microsoft.com/office/officeart/2008/layout/HorizontalMultiLevelHierarchy"/>
    <dgm:cxn modelId="{FBCF9328-CC8F-422C-885C-D0BFB6D66CD0}" type="presParOf" srcId="{D6F0C453-5CED-4877-9353-F6C812C8D68D}" destId="{BF8F394A-F64D-46F2-91AE-3EF61EBFD809}" srcOrd="0" destOrd="0" presId="urn:microsoft.com/office/officeart/2008/layout/HorizontalMultiLevelHierarchy"/>
    <dgm:cxn modelId="{B0A55DE7-2D7C-4516-852A-2A064AEEE87D}" type="presParOf" srcId="{D6F0C453-5CED-4877-9353-F6C812C8D68D}" destId="{EDFA57D2-BCED-4F17-9DBC-F14FE0B6A901}" srcOrd="1" destOrd="0" presId="urn:microsoft.com/office/officeart/2008/layout/HorizontalMultiLevelHierarchy"/>
    <dgm:cxn modelId="{7D3806E3-2868-42E9-A3D7-5BB60359A84C}" type="presParOf" srcId="{E66808FE-FEE1-4227-BF68-B4FDE9F5427A}" destId="{1B9AA176-113D-45B5-92A5-36E2E6CB55B4}" srcOrd="2" destOrd="0" presId="urn:microsoft.com/office/officeart/2008/layout/HorizontalMultiLevelHierarchy"/>
    <dgm:cxn modelId="{CCF7D0CA-B8F3-46AD-BB2C-D5D768130FD5}" type="presParOf" srcId="{1B9AA176-113D-45B5-92A5-36E2E6CB55B4}" destId="{D9EC23C9-1C35-44D8-9D38-3F2A8149C0AA}" srcOrd="0" destOrd="0" presId="urn:microsoft.com/office/officeart/2008/layout/HorizontalMultiLevelHierarchy"/>
    <dgm:cxn modelId="{D07086CE-829F-42B7-9C19-92A9E667E5E4}" type="presParOf" srcId="{E66808FE-FEE1-4227-BF68-B4FDE9F5427A}" destId="{EB4F26A8-EDCC-4007-BA51-9F00F67AA9CC}" srcOrd="3" destOrd="0" presId="urn:microsoft.com/office/officeart/2008/layout/HorizontalMultiLevelHierarchy"/>
    <dgm:cxn modelId="{265DE7A9-E5FD-4F66-84D4-4FE969CB693E}" type="presParOf" srcId="{EB4F26A8-EDCC-4007-BA51-9F00F67AA9CC}" destId="{7AE7FC83-E0BB-4829-B697-ED1BF8FE799B}" srcOrd="0" destOrd="0" presId="urn:microsoft.com/office/officeart/2008/layout/HorizontalMultiLevelHierarchy"/>
    <dgm:cxn modelId="{8F5B32B7-5C47-4FD0-9937-8E9A15136CF6}" type="presParOf" srcId="{EB4F26A8-EDCC-4007-BA51-9F00F67AA9CC}" destId="{FA8FCB7F-5162-4C2E-A9E3-B0C8E8D1B315}" srcOrd="1" destOrd="0" presId="urn:microsoft.com/office/officeart/2008/layout/HorizontalMultiLevelHierarchy"/>
    <dgm:cxn modelId="{B1247577-3A09-4336-95FB-17437EDCDCBD}" type="presParOf" srcId="{E66808FE-FEE1-4227-BF68-B4FDE9F5427A}" destId="{4638388D-26C0-4EA7-AF09-0E3399EA95E0}" srcOrd="4" destOrd="0" presId="urn:microsoft.com/office/officeart/2008/layout/HorizontalMultiLevelHierarchy"/>
    <dgm:cxn modelId="{1E6B7D04-CE21-4CEF-A813-ADC701D31A0B}" type="presParOf" srcId="{4638388D-26C0-4EA7-AF09-0E3399EA95E0}" destId="{60AC6685-748F-41EC-80C6-459F4CF95B01}" srcOrd="0" destOrd="0" presId="urn:microsoft.com/office/officeart/2008/layout/HorizontalMultiLevelHierarchy"/>
    <dgm:cxn modelId="{E640E22B-6F66-4E69-8315-805147EE3AEC}" type="presParOf" srcId="{E66808FE-FEE1-4227-BF68-B4FDE9F5427A}" destId="{4EE8F084-5844-4EAC-A261-1E00794395CD}" srcOrd="5" destOrd="0" presId="urn:microsoft.com/office/officeart/2008/layout/HorizontalMultiLevelHierarchy"/>
    <dgm:cxn modelId="{25E5FCFC-0613-4372-B9B9-7BAD9C24ADDE}" type="presParOf" srcId="{4EE8F084-5844-4EAC-A261-1E00794395CD}" destId="{01F7E2CE-5812-459A-A649-A055A87ECAB1}" srcOrd="0" destOrd="0" presId="urn:microsoft.com/office/officeart/2008/layout/HorizontalMultiLevelHierarchy"/>
    <dgm:cxn modelId="{B2BA864D-AC6F-4C64-806C-FEC835A34D57}" type="presParOf" srcId="{4EE8F084-5844-4EAC-A261-1E00794395CD}" destId="{11CE3790-A72A-4D24-AB09-05690C59A2E7}" srcOrd="1" destOrd="0" presId="urn:microsoft.com/office/officeart/2008/layout/HorizontalMultiLevelHierarchy"/>
    <dgm:cxn modelId="{AEE7C23A-D27A-447A-B56B-C8C9B24EF999}" type="presParOf" srcId="{E66808FE-FEE1-4227-BF68-B4FDE9F5427A}" destId="{41167FB1-E4FF-40F0-9492-262A669809EA}" srcOrd="6" destOrd="0" presId="urn:microsoft.com/office/officeart/2008/layout/HorizontalMultiLevelHierarchy"/>
    <dgm:cxn modelId="{BE004FA5-49A0-4573-9209-AC57ED94F114}" type="presParOf" srcId="{41167FB1-E4FF-40F0-9492-262A669809EA}" destId="{D9823E9A-FAB5-4BFB-B810-EB76B884FF87}" srcOrd="0" destOrd="0" presId="urn:microsoft.com/office/officeart/2008/layout/HorizontalMultiLevelHierarchy"/>
    <dgm:cxn modelId="{16105367-A038-4C7D-855F-465C2AE6BF1F}" type="presParOf" srcId="{E66808FE-FEE1-4227-BF68-B4FDE9F5427A}" destId="{1959D67A-ECFA-4D01-8FDE-D6D13BC94A7E}" srcOrd="7" destOrd="0" presId="urn:microsoft.com/office/officeart/2008/layout/HorizontalMultiLevelHierarchy"/>
    <dgm:cxn modelId="{B8E19658-1EA7-44C9-86B1-EA9E1B7FB13B}" type="presParOf" srcId="{1959D67A-ECFA-4D01-8FDE-D6D13BC94A7E}" destId="{6DFED6EA-CC5C-42BA-AD3E-4107BCD813D0}" srcOrd="0" destOrd="0" presId="urn:microsoft.com/office/officeart/2008/layout/HorizontalMultiLevelHierarchy"/>
    <dgm:cxn modelId="{FA199FE2-EC53-4828-88A1-8F0ABFCCC08D}" type="presParOf" srcId="{1959D67A-ECFA-4D01-8FDE-D6D13BC94A7E}" destId="{E58BD9AB-D630-43C7-9964-81784E1531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F9516358-6552-4836-A397-E97949E4DAB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gm:t>
    </dgm:pt>
    <dgm:pt modelId="{AF3FC284-68FD-4790-8568-2FB4E52DB8C5}" type="parTrans" cxnId="{EE480058-C64C-4134-B34F-6AEFCDFD9B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83BD0F1-8E75-4B71-85E2-3E27AAC4ACD9}" type="sibTrans" cxnId="{EE480058-C64C-4134-B34F-6AEFCDFD9BCB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324FB198-6DAB-413E-B200-622F8846F58D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6FE5D6-0051-4D52-8C97-73904547CFCB}" type="pres">
      <dgm:prSet presAssocID="{6BF6FAD0-E693-4010-BD51-A11CD7028D88}" presName="root1" presStyleCnt="0"/>
      <dgm:spPr/>
    </dgm:pt>
    <dgm:pt modelId="{9C38E54C-171F-436F-B544-AD97B67A6698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2DFB0F-10C1-431F-905E-CF6A2FBB63DC}" type="pres">
      <dgm:prSet presAssocID="{6BF6FAD0-E693-4010-BD51-A11CD7028D88}" presName="level2hierChild" presStyleCnt="0"/>
      <dgm:spPr/>
    </dgm:pt>
    <dgm:pt modelId="{FEE08CEF-2FEF-4FB7-BDDE-58A4300E7FED}" type="pres">
      <dgm:prSet presAssocID="{9CF12D43-2E77-421D-92E2-A749E546CA57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D8072C20-CBDD-4771-B785-FFF2EB5B1E63}" type="pres">
      <dgm:prSet presAssocID="{9CF12D43-2E77-421D-92E2-A749E546CA57}" presName="connTx" presStyleLbl="parChTrans1D2" presStyleIdx="0" presStyleCnt="4"/>
      <dgm:spPr/>
      <dgm:t>
        <a:bodyPr/>
        <a:lstStyle/>
        <a:p>
          <a:endParaRPr lang="pt-BR"/>
        </a:p>
      </dgm:t>
    </dgm:pt>
    <dgm:pt modelId="{F0CF702A-8815-4210-A96C-EB23EA6D1872}" type="pres">
      <dgm:prSet presAssocID="{278E41F6-5D11-425E-973C-EA60E8D6FB63}" presName="root2" presStyleCnt="0"/>
      <dgm:spPr/>
    </dgm:pt>
    <dgm:pt modelId="{8A5EF5C4-EC73-4B7B-8877-8CE4DEE1ED27}" type="pres">
      <dgm:prSet presAssocID="{278E41F6-5D11-425E-973C-EA60E8D6FB6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6FF99B-CFFF-4D97-BDD0-96F15EC61208}" type="pres">
      <dgm:prSet presAssocID="{278E41F6-5D11-425E-973C-EA60E8D6FB63}" presName="level3hierChild" presStyleCnt="0"/>
      <dgm:spPr/>
    </dgm:pt>
    <dgm:pt modelId="{807FB779-134A-4210-B708-D26A78169E45}" type="pres">
      <dgm:prSet presAssocID="{DC3A050A-7BDD-4845-AA3A-9DF0E2662C1F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14FCB9C-5051-4267-8E4B-914BE99B6A75}" type="pres">
      <dgm:prSet presAssocID="{DC3A050A-7BDD-4845-AA3A-9DF0E2662C1F}" presName="connTx" presStyleLbl="parChTrans1D2" presStyleIdx="1" presStyleCnt="4"/>
      <dgm:spPr/>
      <dgm:t>
        <a:bodyPr/>
        <a:lstStyle/>
        <a:p>
          <a:endParaRPr lang="pt-BR"/>
        </a:p>
      </dgm:t>
    </dgm:pt>
    <dgm:pt modelId="{2E244CF1-F7EE-4E23-9ADA-C402373B60D1}" type="pres">
      <dgm:prSet presAssocID="{53267DAE-3119-4D67-A882-136EA0DF9867}" presName="root2" presStyleCnt="0"/>
      <dgm:spPr/>
    </dgm:pt>
    <dgm:pt modelId="{FAE767FE-87AB-4481-AF72-03CBDB77A173}" type="pres">
      <dgm:prSet presAssocID="{53267DAE-3119-4D67-A882-136EA0DF986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9503F-A532-4E22-B4FE-F18E29E06968}" type="pres">
      <dgm:prSet presAssocID="{53267DAE-3119-4D67-A882-136EA0DF9867}" presName="level3hierChild" presStyleCnt="0"/>
      <dgm:spPr/>
    </dgm:pt>
    <dgm:pt modelId="{FF9BD679-980E-4C65-A5FB-16ECD159B6A0}" type="pres">
      <dgm:prSet presAssocID="{3C668A1B-85E2-4C56-8DB4-9DF03BBF573C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1C62A193-6D96-4EB2-99E2-28FC2D4C6DD1}" type="pres">
      <dgm:prSet presAssocID="{3C668A1B-85E2-4C56-8DB4-9DF03BBF573C}" presName="connTx" presStyleLbl="parChTrans1D2" presStyleIdx="2" presStyleCnt="4"/>
      <dgm:spPr/>
      <dgm:t>
        <a:bodyPr/>
        <a:lstStyle/>
        <a:p>
          <a:endParaRPr lang="pt-BR"/>
        </a:p>
      </dgm:t>
    </dgm:pt>
    <dgm:pt modelId="{4511B94F-0529-4728-9C3F-226DE6696C62}" type="pres">
      <dgm:prSet presAssocID="{BAD95B6C-4B1D-4ADC-8EF3-5E0420ADB33E}" presName="root2" presStyleCnt="0"/>
      <dgm:spPr/>
    </dgm:pt>
    <dgm:pt modelId="{4C4F6AC4-E9DA-483A-ACC5-988145D2F4B3}" type="pres">
      <dgm:prSet presAssocID="{BAD95B6C-4B1D-4ADC-8EF3-5E0420ADB33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3AE5FB-6801-47C6-82C2-C162BC83EE80}" type="pres">
      <dgm:prSet presAssocID="{BAD95B6C-4B1D-4ADC-8EF3-5E0420ADB33E}" presName="level3hierChild" presStyleCnt="0"/>
      <dgm:spPr/>
    </dgm:pt>
    <dgm:pt modelId="{EF4BBC63-33A0-4B3F-B88A-6901C9DAD55B}" type="pres">
      <dgm:prSet presAssocID="{AF3FC284-68FD-4790-8568-2FB4E52DB8C5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05779240-AD80-4925-A4F5-BCCD25AC0808}" type="pres">
      <dgm:prSet presAssocID="{AF3FC284-68FD-4790-8568-2FB4E52DB8C5}" presName="connTx" presStyleLbl="parChTrans1D2" presStyleIdx="3" presStyleCnt="4"/>
      <dgm:spPr/>
      <dgm:t>
        <a:bodyPr/>
        <a:lstStyle/>
        <a:p>
          <a:endParaRPr lang="pt-BR"/>
        </a:p>
      </dgm:t>
    </dgm:pt>
    <dgm:pt modelId="{CF78B29F-0A58-42A1-91F4-F5A4672CC15A}" type="pres">
      <dgm:prSet presAssocID="{F9516358-6552-4836-A397-E97949E4DABE}" presName="root2" presStyleCnt="0"/>
      <dgm:spPr/>
    </dgm:pt>
    <dgm:pt modelId="{783B389E-648D-42C4-9523-F02543B8A589}" type="pres">
      <dgm:prSet presAssocID="{F9516358-6552-4836-A397-E97949E4DAB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95426C-DA05-4883-90FD-A40811134F4E}" type="pres">
      <dgm:prSet presAssocID="{F9516358-6552-4836-A397-E97949E4DABE}" presName="level3hierChild" presStyleCnt="0"/>
      <dgm:spPr/>
    </dgm:pt>
  </dgm:ptLst>
  <dgm:cxnLst>
    <dgm:cxn modelId="{7D25A290-C147-45A7-9999-E99E23BF7F47}" type="presOf" srcId="{AF3FC284-68FD-4790-8568-2FB4E52DB8C5}" destId="{EF4BBC63-33A0-4B3F-B88A-6901C9DAD55B}" srcOrd="0" destOrd="0" presId="urn:microsoft.com/office/officeart/2008/layout/HorizontalMultiLevelHierarchy"/>
    <dgm:cxn modelId="{215D6F9E-A778-4C2B-B51B-400BC069729D}" type="presOf" srcId="{F9516358-6552-4836-A397-E97949E4DABE}" destId="{783B389E-648D-42C4-9523-F02543B8A589}" srcOrd="0" destOrd="0" presId="urn:microsoft.com/office/officeart/2008/layout/HorizontalMultiLevelHierarchy"/>
    <dgm:cxn modelId="{6AC6CF04-22F1-4B0E-838A-DCBCF3BDFF92}" type="presOf" srcId="{9CF12D43-2E77-421D-92E2-A749E546CA57}" destId="{FEE08CEF-2FEF-4FB7-BDDE-58A4300E7FED}" srcOrd="0" destOrd="0" presId="urn:microsoft.com/office/officeart/2008/layout/HorizontalMultiLevelHierarchy"/>
    <dgm:cxn modelId="{745A0A4F-2021-4F01-8DB9-AF6C9BDA1229}" type="presOf" srcId="{DC3A050A-7BDD-4845-AA3A-9DF0E2662C1F}" destId="{014FCB9C-5051-4267-8E4B-914BE99B6A75}" srcOrd="1" destOrd="0" presId="urn:microsoft.com/office/officeart/2008/layout/HorizontalMultiLevelHierarchy"/>
    <dgm:cxn modelId="{6AEB32E9-5231-4FF7-B8F3-BDDC05352981}" type="presOf" srcId="{278E41F6-5D11-425E-973C-EA60E8D6FB63}" destId="{8A5EF5C4-EC73-4B7B-8877-8CE4DEE1ED27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5EA042AC-2E85-447C-B322-B8A72665A1B7}" type="presOf" srcId="{3C668A1B-85E2-4C56-8DB4-9DF03BBF573C}" destId="{1C62A193-6D96-4EB2-99E2-28FC2D4C6DD1}" srcOrd="1" destOrd="0" presId="urn:microsoft.com/office/officeart/2008/layout/HorizontalMultiLevelHierarchy"/>
    <dgm:cxn modelId="{EE480058-C64C-4134-B34F-6AEFCDFD9BCB}" srcId="{6BF6FAD0-E693-4010-BD51-A11CD7028D88}" destId="{F9516358-6552-4836-A397-E97949E4DABE}" srcOrd="3" destOrd="0" parTransId="{AF3FC284-68FD-4790-8568-2FB4E52DB8C5}" sibTransId="{F83BD0F1-8E75-4B71-85E2-3E27AAC4ACD9}"/>
    <dgm:cxn modelId="{C45BF1F5-8878-4429-A4B2-E585164F5624}" type="presOf" srcId="{6BF6FAD0-E693-4010-BD51-A11CD7028D88}" destId="{9C38E54C-171F-436F-B544-AD97B67A6698}" srcOrd="0" destOrd="0" presId="urn:microsoft.com/office/officeart/2008/layout/HorizontalMultiLevelHierarchy"/>
    <dgm:cxn modelId="{02CF1443-28D0-47AB-9B0C-610E5A9E71BC}" type="presOf" srcId="{3C668A1B-85E2-4C56-8DB4-9DF03BBF573C}" destId="{FF9BD679-980E-4C65-A5FB-16ECD159B6A0}" srcOrd="0" destOrd="0" presId="urn:microsoft.com/office/officeart/2008/layout/HorizontalMultiLevelHierarchy"/>
    <dgm:cxn modelId="{7CECCEE2-B510-4CBD-99A2-C90E94B9E0E7}" type="presOf" srcId="{AF3FC284-68FD-4790-8568-2FB4E52DB8C5}" destId="{05779240-AD80-4925-A4F5-BCCD25AC0808}" srcOrd="1" destOrd="0" presId="urn:microsoft.com/office/officeart/2008/layout/HorizontalMultiLevelHierarchy"/>
    <dgm:cxn modelId="{A1A35FF8-7879-4CE3-83A2-BE290A5DB233}" type="presOf" srcId="{DF6A29FC-E99E-4B9E-BFDD-DC5EFAFFE477}" destId="{324FB198-6DAB-413E-B200-622F8846F58D}" srcOrd="0" destOrd="0" presId="urn:microsoft.com/office/officeart/2008/layout/HorizontalMultiLevelHierarchy"/>
    <dgm:cxn modelId="{447B3663-D1FB-4B38-9BEC-D040F902FCB1}" type="presOf" srcId="{BAD95B6C-4B1D-4ADC-8EF3-5E0420ADB33E}" destId="{4C4F6AC4-E9DA-483A-ACC5-988145D2F4B3}" srcOrd="0" destOrd="0" presId="urn:microsoft.com/office/officeart/2008/layout/HorizontalMultiLevelHierarchy"/>
    <dgm:cxn modelId="{BE9B9DA4-A5BF-4378-A5E6-ABE6A4E9F99F}" type="presOf" srcId="{DC3A050A-7BDD-4845-AA3A-9DF0E2662C1F}" destId="{807FB779-134A-4210-B708-D26A78169E45}" srcOrd="0" destOrd="0" presId="urn:microsoft.com/office/officeart/2008/layout/HorizontalMultiLevelHierarchy"/>
    <dgm:cxn modelId="{2B0C1641-75F4-45D9-9151-319FF936DE3A}" type="presOf" srcId="{9CF12D43-2E77-421D-92E2-A749E546CA57}" destId="{D8072C20-CBDD-4771-B785-FFF2EB5B1E63}" srcOrd="1" destOrd="0" presId="urn:microsoft.com/office/officeart/2008/layout/HorizontalMultiLevelHierarchy"/>
    <dgm:cxn modelId="{B00F5B09-2E3D-42C5-A7CA-B20E7526ED3A}" srcId="{6BF6FAD0-E693-4010-BD51-A11CD7028D88}" destId="{278E41F6-5D11-425E-973C-EA60E8D6FB63}" srcOrd="0" destOrd="0" parTransId="{9CF12D43-2E77-421D-92E2-A749E546CA57}" sibTransId="{A49017D4-B320-4222-93EF-BD91B41544D9}"/>
    <dgm:cxn modelId="{FAE7B1FD-D1E7-408C-9E81-F65713B8E781}" srcId="{6BF6FAD0-E693-4010-BD51-A11CD7028D88}" destId="{53267DAE-3119-4D67-A882-136EA0DF9867}" srcOrd="1" destOrd="0" parTransId="{DC3A050A-7BDD-4845-AA3A-9DF0E2662C1F}" sibTransId="{38E9E4AB-24E8-47FE-BCD5-3AF5D7B6D489}"/>
    <dgm:cxn modelId="{624DCA8D-3920-4C04-BFA2-3C559D47D0F3}" srcId="{6BF6FAD0-E693-4010-BD51-A11CD7028D88}" destId="{BAD95B6C-4B1D-4ADC-8EF3-5E0420ADB33E}" srcOrd="2" destOrd="0" parTransId="{3C668A1B-85E2-4C56-8DB4-9DF03BBF573C}" sibTransId="{2FF1B001-DFE1-46CC-8FC4-30BF1A301E4C}"/>
    <dgm:cxn modelId="{72DA7DA0-E28F-4B55-9AE4-B32286D49CFC}" type="presOf" srcId="{53267DAE-3119-4D67-A882-136EA0DF9867}" destId="{FAE767FE-87AB-4481-AF72-03CBDB77A173}" srcOrd="0" destOrd="0" presId="urn:microsoft.com/office/officeart/2008/layout/HorizontalMultiLevelHierarchy"/>
    <dgm:cxn modelId="{95434139-485C-4704-A472-89BBFFDA9736}" type="presParOf" srcId="{324FB198-6DAB-413E-B200-622F8846F58D}" destId="{446FE5D6-0051-4D52-8C97-73904547CFCB}" srcOrd="0" destOrd="0" presId="urn:microsoft.com/office/officeart/2008/layout/HorizontalMultiLevelHierarchy"/>
    <dgm:cxn modelId="{E0D85106-178A-4A0E-B97E-B65CF37FE8A8}" type="presParOf" srcId="{446FE5D6-0051-4D52-8C97-73904547CFCB}" destId="{9C38E54C-171F-436F-B544-AD97B67A6698}" srcOrd="0" destOrd="0" presId="urn:microsoft.com/office/officeart/2008/layout/HorizontalMultiLevelHierarchy"/>
    <dgm:cxn modelId="{0BCC314B-D269-4A31-B7BA-D8DD54925E81}" type="presParOf" srcId="{446FE5D6-0051-4D52-8C97-73904547CFCB}" destId="{C72DFB0F-10C1-431F-905E-CF6A2FBB63DC}" srcOrd="1" destOrd="0" presId="urn:microsoft.com/office/officeart/2008/layout/HorizontalMultiLevelHierarchy"/>
    <dgm:cxn modelId="{F626D126-DCDD-46B1-8AE7-AB17E6458021}" type="presParOf" srcId="{C72DFB0F-10C1-431F-905E-CF6A2FBB63DC}" destId="{FEE08CEF-2FEF-4FB7-BDDE-58A4300E7FED}" srcOrd="0" destOrd="0" presId="urn:microsoft.com/office/officeart/2008/layout/HorizontalMultiLevelHierarchy"/>
    <dgm:cxn modelId="{EF4FB861-4CF9-4655-BC0B-5AFA13EE6C0E}" type="presParOf" srcId="{FEE08CEF-2FEF-4FB7-BDDE-58A4300E7FED}" destId="{D8072C20-CBDD-4771-B785-FFF2EB5B1E63}" srcOrd="0" destOrd="0" presId="urn:microsoft.com/office/officeart/2008/layout/HorizontalMultiLevelHierarchy"/>
    <dgm:cxn modelId="{348549E7-C931-4847-9E4F-E74E0C27E29E}" type="presParOf" srcId="{C72DFB0F-10C1-431F-905E-CF6A2FBB63DC}" destId="{F0CF702A-8815-4210-A96C-EB23EA6D1872}" srcOrd="1" destOrd="0" presId="urn:microsoft.com/office/officeart/2008/layout/HorizontalMultiLevelHierarchy"/>
    <dgm:cxn modelId="{90DFB1FB-19EC-4430-BEA1-ADBB7A40B747}" type="presParOf" srcId="{F0CF702A-8815-4210-A96C-EB23EA6D1872}" destId="{8A5EF5C4-EC73-4B7B-8877-8CE4DEE1ED27}" srcOrd="0" destOrd="0" presId="urn:microsoft.com/office/officeart/2008/layout/HorizontalMultiLevelHierarchy"/>
    <dgm:cxn modelId="{164CDC81-EE0B-4711-A340-7A50F25B280D}" type="presParOf" srcId="{F0CF702A-8815-4210-A96C-EB23EA6D1872}" destId="{F26FF99B-CFFF-4D97-BDD0-96F15EC61208}" srcOrd="1" destOrd="0" presId="urn:microsoft.com/office/officeart/2008/layout/HorizontalMultiLevelHierarchy"/>
    <dgm:cxn modelId="{792D4434-A596-4522-9136-3C56796E204D}" type="presParOf" srcId="{C72DFB0F-10C1-431F-905E-CF6A2FBB63DC}" destId="{807FB779-134A-4210-B708-D26A78169E45}" srcOrd="2" destOrd="0" presId="urn:microsoft.com/office/officeart/2008/layout/HorizontalMultiLevelHierarchy"/>
    <dgm:cxn modelId="{5483F107-1588-41F8-A04F-B7C78E0DF537}" type="presParOf" srcId="{807FB779-134A-4210-B708-D26A78169E45}" destId="{014FCB9C-5051-4267-8E4B-914BE99B6A75}" srcOrd="0" destOrd="0" presId="urn:microsoft.com/office/officeart/2008/layout/HorizontalMultiLevelHierarchy"/>
    <dgm:cxn modelId="{6B2DC964-3A92-4DF7-AA80-0F416CF83F6A}" type="presParOf" srcId="{C72DFB0F-10C1-431F-905E-CF6A2FBB63DC}" destId="{2E244CF1-F7EE-4E23-9ADA-C402373B60D1}" srcOrd="3" destOrd="0" presId="urn:microsoft.com/office/officeart/2008/layout/HorizontalMultiLevelHierarchy"/>
    <dgm:cxn modelId="{F4049CE7-FC5C-4E35-B6C8-87DED1125C5B}" type="presParOf" srcId="{2E244CF1-F7EE-4E23-9ADA-C402373B60D1}" destId="{FAE767FE-87AB-4481-AF72-03CBDB77A173}" srcOrd="0" destOrd="0" presId="urn:microsoft.com/office/officeart/2008/layout/HorizontalMultiLevelHierarchy"/>
    <dgm:cxn modelId="{80477678-F6B2-4DC2-844D-C1CE47464275}" type="presParOf" srcId="{2E244CF1-F7EE-4E23-9ADA-C402373B60D1}" destId="{FAC9503F-A532-4E22-B4FE-F18E29E06968}" srcOrd="1" destOrd="0" presId="urn:microsoft.com/office/officeart/2008/layout/HorizontalMultiLevelHierarchy"/>
    <dgm:cxn modelId="{1935595B-1C39-4946-9918-4E6A7C018A64}" type="presParOf" srcId="{C72DFB0F-10C1-431F-905E-CF6A2FBB63DC}" destId="{FF9BD679-980E-4C65-A5FB-16ECD159B6A0}" srcOrd="4" destOrd="0" presId="urn:microsoft.com/office/officeart/2008/layout/HorizontalMultiLevelHierarchy"/>
    <dgm:cxn modelId="{2076B08E-FDD9-4F5E-A26F-11F895A57490}" type="presParOf" srcId="{FF9BD679-980E-4C65-A5FB-16ECD159B6A0}" destId="{1C62A193-6D96-4EB2-99E2-28FC2D4C6DD1}" srcOrd="0" destOrd="0" presId="urn:microsoft.com/office/officeart/2008/layout/HorizontalMultiLevelHierarchy"/>
    <dgm:cxn modelId="{C1007235-9D6B-4A54-B6BF-9D8033ECD3AB}" type="presParOf" srcId="{C72DFB0F-10C1-431F-905E-CF6A2FBB63DC}" destId="{4511B94F-0529-4728-9C3F-226DE6696C62}" srcOrd="5" destOrd="0" presId="urn:microsoft.com/office/officeart/2008/layout/HorizontalMultiLevelHierarchy"/>
    <dgm:cxn modelId="{5AB495B1-4849-4C33-A704-FB05B809DB68}" type="presParOf" srcId="{4511B94F-0529-4728-9C3F-226DE6696C62}" destId="{4C4F6AC4-E9DA-483A-ACC5-988145D2F4B3}" srcOrd="0" destOrd="0" presId="urn:microsoft.com/office/officeart/2008/layout/HorizontalMultiLevelHierarchy"/>
    <dgm:cxn modelId="{8FC3D7A5-1367-4051-ADCA-3172331A708F}" type="presParOf" srcId="{4511B94F-0529-4728-9C3F-226DE6696C62}" destId="{6A3AE5FB-6801-47C6-82C2-C162BC83EE80}" srcOrd="1" destOrd="0" presId="urn:microsoft.com/office/officeart/2008/layout/HorizontalMultiLevelHierarchy"/>
    <dgm:cxn modelId="{F345AE0A-511E-4766-B2E9-B1ADF6846F44}" type="presParOf" srcId="{C72DFB0F-10C1-431F-905E-CF6A2FBB63DC}" destId="{EF4BBC63-33A0-4B3F-B88A-6901C9DAD55B}" srcOrd="6" destOrd="0" presId="urn:microsoft.com/office/officeart/2008/layout/HorizontalMultiLevelHierarchy"/>
    <dgm:cxn modelId="{A978492D-3703-43CC-84A6-9A6DDF23B1AD}" type="presParOf" srcId="{EF4BBC63-33A0-4B3F-B88A-6901C9DAD55B}" destId="{05779240-AD80-4925-A4F5-BCCD25AC0808}" srcOrd="0" destOrd="0" presId="urn:microsoft.com/office/officeart/2008/layout/HorizontalMultiLevelHierarchy"/>
    <dgm:cxn modelId="{645E84D3-40A6-47FB-8766-57CC051C08B7}" type="presParOf" srcId="{C72DFB0F-10C1-431F-905E-CF6A2FBB63DC}" destId="{CF78B29F-0A58-42A1-91F4-F5A4672CC15A}" srcOrd="7" destOrd="0" presId="urn:microsoft.com/office/officeart/2008/layout/HorizontalMultiLevelHierarchy"/>
    <dgm:cxn modelId="{C3B95CEB-AE60-4F6C-8531-C8EB7BD1CE35}" type="presParOf" srcId="{CF78B29F-0A58-42A1-91F4-F5A4672CC15A}" destId="{783B389E-648D-42C4-9523-F02543B8A589}" srcOrd="0" destOrd="0" presId="urn:microsoft.com/office/officeart/2008/layout/HorizontalMultiLevelHierarchy"/>
    <dgm:cxn modelId="{0F1935DB-AB3A-45BF-AEBB-A723A722A5E3}" type="presParOf" srcId="{CF78B29F-0A58-42A1-91F4-F5A4672CC15A}" destId="{1995426C-DA05-4883-90FD-A40811134F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r>
            <a:rPr lang="pt-BR" sz="16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F9516358-6552-4836-A397-E97949E4DAB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gm:t>
    </dgm:pt>
    <dgm:pt modelId="{AF3FC284-68FD-4790-8568-2FB4E52DB8C5}" type="parTrans" cxnId="{EE480058-C64C-4134-B34F-6AEFCDFD9B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83BD0F1-8E75-4B71-85E2-3E27AAC4ACD9}" type="sibTrans" cxnId="{EE480058-C64C-4134-B34F-6AEFCDFD9BCB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324FB198-6DAB-413E-B200-622F8846F58D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6FE5D6-0051-4D52-8C97-73904547CFCB}" type="pres">
      <dgm:prSet presAssocID="{6BF6FAD0-E693-4010-BD51-A11CD7028D88}" presName="root1" presStyleCnt="0"/>
      <dgm:spPr/>
    </dgm:pt>
    <dgm:pt modelId="{9C38E54C-171F-436F-B544-AD97B67A6698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2DFB0F-10C1-431F-905E-CF6A2FBB63DC}" type="pres">
      <dgm:prSet presAssocID="{6BF6FAD0-E693-4010-BD51-A11CD7028D88}" presName="level2hierChild" presStyleCnt="0"/>
      <dgm:spPr/>
    </dgm:pt>
    <dgm:pt modelId="{FEE08CEF-2FEF-4FB7-BDDE-58A4300E7FED}" type="pres">
      <dgm:prSet presAssocID="{9CF12D43-2E77-421D-92E2-A749E546CA57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D8072C20-CBDD-4771-B785-FFF2EB5B1E63}" type="pres">
      <dgm:prSet presAssocID="{9CF12D43-2E77-421D-92E2-A749E546CA57}" presName="connTx" presStyleLbl="parChTrans1D2" presStyleIdx="0" presStyleCnt="4"/>
      <dgm:spPr/>
      <dgm:t>
        <a:bodyPr/>
        <a:lstStyle/>
        <a:p>
          <a:endParaRPr lang="pt-BR"/>
        </a:p>
      </dgm:t>
    </dgm:pt>
    <dgm:pt modelId="{F0CF702A-8815-4210-A96C-EB23EA6D1872}" type="pres">
      <dgm:prSet presAssocID="{278E41F6-5D11-425E-973C-EA60E8D6FB63}" presName="root2" presStyleCnt="0"/>
      <dgm:spPr/>
    </dgm:pt>
    <dgm:pt modelId="{8A5EF5C4-EC73-4B7B-8877-8CE4DEE1ED27}" type="pres">
      <dgm:prSet presAssocID="{278E41F6-5D11-425E-973C-EA60E8D6FB6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6FF99B-CFFF-4D97-BDD0-96F15EC61208}" type="pres">
      <dgm:prSet presAssocID="{278E41F6-5D11-425E-973C-EA60E8D6FB63}" presName="level3hierChild" presStyleCnt="0"/>
      <dgm:spPr/>
    </dgm:pt>
    <dgm:pt modelId="{807FB779-134A-4210-B708-D26A78169E45}" type="pres">
      <dgm:prSet presAssocID="{DC3A050A-7BDD-4845-AA3A-9DF0E2662C1F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14FCB9C-5051-4267-8E4B-914BE99B6A75}" type="pres">
      <dgm:prSet presAssocID="{DC3A050A-7BDD-4845-AA3A-9DF0E2662C1F}" presName="connTx" presStyleLbl="parChTrans1D2" presStyleIdx="1" presStyleCnt="4"/>
      <dgm:spPr/>
      <dgm:t>
        <a:bodyPr/>
        <a:lstStyle/>
        <a:p>
          <a:endParaRPr lang="pt-BR"/>
        </a:p>
      </dgm:t>
    </dgm:pt>
    <dgm:pt modelId="{2E244CF1-F7EE-4E23-9ADA-C402373B60D1}" type="pres">
      <dgm:prSet presAssocID="{53267DAE-3119-4D67-A882-136EA0DF9867}" presName="root2" presStyleCnt="0"/>
      <dgm:spPr/>
    </dgm:pt>
    <dgm:pt modelId="{FAE767FE-87AB-4481-AF72-03CBDB77A173}" type="pres">
      <dgm:prSet presAssocID="{53267DAE-3119-4D67-A882-136EA0DF986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9503F-A532-4E22-B4FE-F18E29E06968}" type="pres">
      <dgm:prSet presAssocID="{53267DAE-3119-4D67-A882-136EA0DF9867}" presName="level3hierChild" presStyleCnt="0"/>
      <dgm:spPr/>
    </dgm:pt>
    <dgm:pt modelId="{FF9BD679-980E-4C65-A5FB-16ECD159B6A0}" type="pres">
      <dgm:prSet presAssocID="{3C668A1B-85E2-4C56-8DB4-9DF03BBF573C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1C62A193-6D96-4EB2-99E2-28FC2D4C6DD1}" type="pres">
      <dgm:prSet presAssocID="{3C668A1B-85E2-4C56-8DB4-9DF03BBF573C}" presName="connTx" presStyleLbl="parChTrans1D2" presStyleIdx="2" presStyleCnt="4"/>
      <dgm:spPr/>
      <dgm:t>
        <a:bodyPr/>
        <a:lstStyle/>
        <a:p>
          <a:endParaRPr lang="pt-BR"/>
        </a:p>
      </dgm:t>
    </dgm:pt>
    <dgm:pt modelId="{4511B94F-0529-4728-9C3F-226DE6696C62}" type="pres">
      <dgm:prSet presAssocID="{BAD95B6C-4B1D-4ADC-8EF3-5E0420ADB33E}" presName="root2" presStyleCnt="0"/>
      <dgm:spPr/>
    </dgm:pt>
    <dgm:pt modelId="{4C4F6AC4-E9DA-483A-ACC5-988145D2F4B3}" type="pres">
      <dgm:prSet presAssocID="{BAD95B6C-4B1D-4ADC-8EF3-5E0420ADB33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3AE5FB-6801-47C6-82C2-C162BC83EE80}" type="pres">
      <dgm:prSet presAssocID="{BAD95B6C-4B1D-4ADC-8EF3-5E0420ADB33E}" presName="level3hierChild" presStyleCnt="0"/>
      <dgm:spPr/>
    </dgm:pt>
    <dgm:pt modelId="{EF4BBC63-33A0-4B3F-B88A-6901C9DAD55B}" type="pres">
      <dgm:prSet presAssocID="{AF3FC284-68FD-4790-8568-2FB4E52DB8C5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05779240-AD80-4925-A4F5-BCCD25AC0808}" type="pres">
      <dgm:prSet presAssocID="{AF3FC284-68FD-4790-8568-2FB4E52DB8C5}" presName="connTx" presStyleLbl="parChTrans1D2" presStyleIdx="3" presStyleCnt="4"/>
      <dgm:spPr/>
      <dgm:t>
        <a:bodyPr/>
        <a:lstStyle/>
        <a:p>
          <a:endParaRPr lang="pt-BR"/>
        </a:p>
      </dgm:t>
    </dgm:pt>
    <dgm:pt modelId="{CF78B29F-0A58-42A1-91F4-F5A4672CC15A}" type="pres">
      <dgm:prSet presAssocID="{F9516358-6552-4836-A397-E97949E4DABE}" presName="root2" presStyleCnt="0"/>
      <dgm:spPr/>
    </dgm:pt>
    <dgm:pt modelId="{783B389E-648D-42C4-9523-F02543B8A589}" type="pres">
      <dgm:prSet presAssocID="{F9516358-6552-4836-A397-E97949E4DAB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95426C-DA05-4883-90FD-A40811134F4E}" type="pres">
      <dgm:prSet presAssocID="{F9516358-6552-4836-A397-E97949E4DABE}" presName="level3hierChild" presStyleCnt="0"/>
      <dgm:spPr/>
    </dgm:pt>
  </dgm:ptLst>
  <dgm:cxnLst>
    <dgm:cxn modelId="{7D25A290-C147-45A7-9999-E99E23BF7F47}" type="presOf" srcId="{AF3FC284-68FD-4790-8568-2FB4E52DB8C5}" destId="{EF4BBC63-33A0-4B3F-B88A-6901C9DAD55B}" srcOrd="0" destOrd="0" presId="urn:microsoft.com/office/officeart/2008/layout/HorizontalMultiLevelHierarchy"/>
    <dgm:cxn modelId="{215D6F9E-A778-4C2B-B51B-400BC069729D}" type="presOf" srcId="{F9516358-6552-4836-A397-E97949E4DABE}" destId="{783B389E-648D-42C4-9523-F02543B8A589}" srcOrd="0" destOrd="0" presId="urn:microsoft.com/office/officeart/2008/layout/HorizontalMultiLevelHierarchy"/>
    <dgm:cxn modelId="{6AC6CF04-22F1-4B0E-838A-DCBCF3BDFF92}" type="presOf" srcId="{9CF12D43-2E77-421D-92E2-A749E546CA57}" destId="{FEE08CEF-2FEF-4FB7-BDDE-58A4300E7FED}" srcOrd="0" destOrd="0" presId="urn:microsoft.com/office/officeart/2008/layout/HorizontalMultiLevelHierarchy"/>
    <dgm:cxn modelId="{745A0A4F-2021-4F01-8DB9-AF6C9BDA1229}" type="presOf" srcId="{DC3A050A-7BDD-4845-AA3A-9DF0E2662C1F}" destId="{014FCB9C-5051-4267-8E4B-914BE99B6A75}" srcOrd="1" destOrd="0" presId="urn:microsoft.com/office/officeart/2008/layout/HorizontalMultiLevelHierarchy"/>
    <dgm:cxn modelId="{6AEB32E9-5231-4FF7-B8F3-BDDC05352981}" type="presOf" srcId="{278E41F6-5D11-425E-973C-EA60E8D6FB63}" destId="{8A5EF5C4-EC73-4B7B-8877-8CE4DEE1ED27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5EA042AC-2E85-447C-B322-B8A72665A1B7}" type="presOf" srcId="{3C668A1B-85E2-4C56-8DB4-9DF03BBF573C}" destId="{1C62A193-6D96-4EB2-99E2-28FC2D4C6DD1}" srcOrd="1" destOrd="0" presId="urn:microsoft.com/office/officeart/2008/layout/HorizontalMultiLevelHierarchy"/>
    <dgm:cxn modelId="{EE480058-C64C-4134-B34F-6AEFCDFD9BCB}" srcId="{6BF6FAD0-E693-4010-BD51-A11CD7028D88}" destId="{F9516358-6552-4836-A397-E97949E4DABE}" srcOrd="3" destOrd="0" parTransId="{AF3FC284-68FD-4790-8568-2FB4E52DB8C5}" sibTransId="{F83BD0F1-8E75-4B71-85E2-3E27AAC4ACD9}"/>
    <dgm:cxn modelId="{C45BF1F5-8878-4429-A4B2-E585164F5624}" type="presOf" srcId="{6BF6FAD0-E693-4010-BD51-A11CD7028D88}" destId="{9C38E54C-171F-436F-B544-AD97B67A6698}" srcOrd="0" destOrd="0" presId="urn:microsoft.com/office/officeart/2008/layout/HorizontalMultiLevelHierarchy"/>
    <dgm:cxn modelId="{02CF1443-28D0-47AB-9B0C-610E5A9E71BC}" type="presOf" srcId="{3C668A1B-85E2-4C56-8DB4-9DF03BBF573C}" destId="{FF9BD679-980E-4C65-A5FB-16ECD159B6A0}" srcOrd="0" destOrd="0" presId="urn:microsoft.com/office/officeart/2008/layout/HorizontalMultiLevelHierarchy"/>
    <dgm:cxn modelId="{7CECCEE2-B510-4CBD-99A2-C90E94B9E0E7}" type="presOf" srcId="{AF3FC284-68FD-4790-8568-2FB4E52DB8C5}" destId="{05779240-AD80-4925-A4F5-BCCD25AC0808}" srcOrd="1" destOrd="0" presId="urn:microsoft.com/office/officeart/2008/layout/HorizontalMultiLevelHierarchy"/>
    <dgm:cxn modelId="{A1A35FF8-7879-4CE3-83A2-BE290A5DB233}" type="presOf" srcId="{DF6A29FC-E99E-4B9E-BFDD-DC5EFAFFE477}" destId="{324FB198-6DAB-413E-B200-622F8846F58D}" srcOrd="0" destOrd="0" presId="urn:microsoft.com/office/officeart/2008/layout/HorizontalMultiLevelHierarchy"/>
    <dgm:cxn modelId="{447B3663-D1FB-4B38-9BEC-D040F902FCB1}" type="presOf" srcId="{BAD95B6C-4B1D-4ADC-8EF3-5E0420ADB33E}" destId="{4C4F6AC4-E9DA-483A-ACC5-988145D2F4B3}" srcOrd="0" destOrd="0" presId="urn:microsoft.com/office/officeart/2008/layout/HorizontalMultiLevelHierarchy"/>
    <dgm:cxn modelId="{BE9B9DA4-A5BF-4378-A5E6-ABE6A4E9F99F}" type="presOf" srcId="{DC3A050A-7BDD-4845-AA3A-9DF0E2662C1F}" destId="{807FB779-134A-4210-B708-D26A78169E45}" srcOrd="0" destOrd="0" presId="urn:microsoft.com/office/officeart/2008/layout/HorizontalMultiLevelHierarchy"/>
    <dgm:cxn modelId="{2B0C1641-75F4-45D9-9151-319FF936DE3A}" type="presOf" srcId="{9CF12D43-2E77-421D-92E2-A749E546CA57}" destId="{D8072C20-CBDD-4771-B785-FFF2EB5B1E63}" srcOrd="1" destOrd="0" presId="urn:microsoft.com/office/officeart/2008/layout/HorizontalMultiLevelHierarchy"/>
    <dgm:cxn modelId="{B00F5B09-2E3D-42C5-A7CA-B20E7526ED3A}" srcId="{6BF6FAD0-E693-4010-BD51-A11CD7028D88}" destId="{278E41F6-5D11-425E-973C-EA60E8D6FB63}" srcOrd="0" destOrd="0" parTransId="{9CF12D43-2E77-421D-92E2-A749E546CA57}" sibTransId="{A49017D4-B320-4222-93EF-BD91B41544D9}"/>
    <dgm:cxn modelId="{FAE7B1FD-D1E7-408C-9E81-F65713B8E781}" srcId="{6BF6FAD0-E693-4010-BD51-A11CD7028D88}" destId="{53267DAE-3119-4D67-A882-136EA0DF9867}" srcOrd="1" destOrd="0" parTransId="{DC3A050A-7BDD-4845-AA3A-9DF0E2662C1F}" sibTransId="{38E9E4AB-24E8-47FE-BCD5-3AF5D7B6D489}"/>
    <dgm:cxn modelId="{624DCA8D-3920-4C04-BFA2-3C559D47D0F3}" srcId="{6BF6FAD0-E693-4010-BD51-A11CD7028D88}" destId="{BAD95B6C-4B1D-4ADC-8EF3-5E0420ADB33E}" srcOrd="2" destOrd="0" parTransId="{3C668A1B-85E2-4C56-8DB4-9DF03BBF573C}" sibTransId="{2FF1B001-DFE1-46CC-8FC4-30BF1A301E4C}"/>
    <dgm:cxn modelId="{72DA7DA0-E28F-4B55-9AE4-B32286D49CFC}" type="presOf" srcId="{53267DAE-3119-4D67-A882-136EA0DF9867}" destId="{FAE767FE-87AB-4481-AF72-03CBDB77A173}" srcOrd="0" destOrd="0" presId="urn:microsoft.com/office/officeart/2008/layout/HorizontalMultiLevelHierarchy"/>
    <dgm:cxn modelId="{95434139-485C-4704-A472-89BBFFDA9736}" type="presParOf" srcId="{324FB198-6DAB-413E-B200-622F8846F58D}" destId="{446FE5D6-0051-4D52-8C97-73904547CFCB}" srcOrd="0" destOrd="0" presId="urn:microsoft.com/office/officeart/2008/layout/HorizontalMultiLevelHierarchy"/>
    <dgm:cxn modelId="{E0D85106-178A-4A0E-B97E-B65CF37FE8A8}" type="presParOf" srcId="{446FE5D6-0051-4D52-8C97-73904547CFCB}" destId="{9C38E54C-171F-436F-B544-AD97B67A6698}" srcOrd="0" destOrd="0" presId="urn:microsoft.com/office/officeart/2008/layout/HorizontalMultiLevelHierarchy"/>
    <dgm:cxn modelId="{0BCC314B-D269-4A31-B7BA-D8DD54925E81}" type="presParOf" srcId="{446FE5D6-0051-4D52-8C97-73904547CFCB}" destId="{C72DFB0F-10C1-431F-905E-CF6A2FBB63DC}" srcOrd="1" destOrd="0" presId="urn:microsoft.com/office/officeart/2008/layout/HorizontalMultiLevelHierarchy"/>
    <dgm:cxn modelId="{F626D126-DCDD-46B1-8AE7-AB17E6458021}" type="presParOf" srcId="{C72DFB0F-10C1-431F-905E-CF6A2FBB63DC}" destId="{FEE08CEF-2FEF-4FB7-BDDE-58A4300E7FED}" srcOrd="0" destOrd="0" presId="urn:microsoft.com/office/officeart/2008/layout/HorizontalMultiLevelHierarchy"/>
    <dgm:cxn modelId="{EF4FB861-4CF9-4655-BC0B-5AFA13EE6C0E}" type="presParOf" srcId="{FEE08CEF-2FEF-4FB7-BDDE-58A4300E7FED}" destId="{D8072C20-CBDD-4771-B785-FFF2EB5B1E63}" srcOrd="0" destOrd="0" presId="urn:microsoft.com/office/officeart/2008/layout/HorizontalMultiLevelHierarchy"/>
    <dgm:cxn modelId="{348549E7-C931-4847-9E4F-E74E0C27E29E}" type="presParOf" srcId="{C72DFB0F-10C1-431F-905E-CF6A2FBB63DC}" destId="{F0CF702A-8815-4210-A96C-EB23EA6D1872}" srcOrd="1" destOrd="0" presId="urn:microsoft.com/office/officeart/2008/layout/HorizontalMultiLevelHierarchy"/>
    <dgm:cxn modelId="{90DFB1FB-19EC-4430-BEA1-ADBB7A40B747}" type="presParOf" srcId="{F0CF702A-8815-4210-A96C-EB23EA6D1872}" destId="{8A5EF5C4-EC73-4B7B-8877-8CE4DEE1ED27}" srcOrd="0" destOrd="0" presId="urn:microsoft.com/office/officeart/2008/layout/HorizontalMultiLevelHierarchy"/>
    <dgm:cxn modelId="{164CDC81-EE0B-4711-A340-7A50F25B280D}" type="presParOf" srcId="{F0CF702A-8815-4210-A96C-EB23EA6D1872}" destId="{F26FF99B-CFFF-4D97-BDD0-96F15EC61208}" srcOrd="1" destOrd="0" presId="urn:microsoft.com/office/officeart/2008/layout/HorizontalMultiLevelHierarchy"/>
    <dgm:cxn modelId="{792D4434-A596-4522-9136-3C56796E204D}" type="presParOf" srcId="{C72DFB0F-10C1-431F-905E-CF6A2FBB63DC}" destId="{807FB779-134A-4210-B708-D26A78169E45}" srcOrd="2" destOrd="0" presId="urn:microsoft.com/office/officeart/2008/layout/HorizontalMultiLevelHierarchy"/>
    <dgm:cxn modelId="{5483F107-1588-41F8-A04F-B7C78E0DF537}" type="presParOf" srcId="{807FB779-134A-4210-B708-D26A78169E45}" destId="{014FCB9C-5051-4267-8E4B-914BE99B6A75}" srcOrd="0" destOrd="0" presId="urn:microsoft.com/office/officeart/2008/layout/HorizontalMultiLevelHierarchy"/>
    <dgm:cxn modelId="{6B2DC964-3A92-4DF7-AA80-0F416CF83F6A}" type="presParOf" srcId="{C72DFB0F-10C1-431F-905E-CF6A2FBB63DC}" destId="{2E244CF1-F7EE-4E23-9ADA-C402373B60D1}" srcOrd="3" destOrd="0" presId="urn:microsoft.com/office/officeart/2008/layout/HorizontalMultiLevelHierarchy"/>
    <dgm:cxn modelId="{F4049CE7-FC5C-4E35-B6C8-87DED1125C5B}" type="presParOf" srcId="{2E244CF1-F7EE-4E23-9ADA-C402373B60D1}" destId="{FAE767FE-87AB-4481-AF72-03CBDB77A173}" srcOrd="0" destOrd="0" presId="urn:microsoft.com/office/officeart/2008/layout/HorizontalMultiLevelHierarchy"/>
    <dgm:cxn modelId="{80477678-F6B2-4DC2-844D-C1CE47464275}" type="presParOf" srcId="{2E244CF1-F7EE-4E23-9ADA-C402373B60D1}" destId="{FAC9503F-A532-4E22-B4FE-F18E29E06968}" srcOrd="1" destOrd="0" presId="urn:microsoft.com/office/officeart/2008/layout/HorizontalMultiLevelHierarchy"/>
    <dgm:cxn modelId="{1935595B-1C39-4946-9918-4E6A7C018A64}" type="presParOf" srcId="{C72DFB0F-10C1-431F-905E-CF6A2FBB63DC}" destId="{FF9BD679-980E-4C65-A5FB-16ECD159B6A0}" srcOrd="4" destOrd="0" presId="urn:microsoft.com/office/officeart/2008/layout/HorizontalMultiLevelHierarchy"/>
    <dgm:cxn modelId="{2076B08E-FDD9-4F5E-A26F-11F895A57490}" type="presParOf" srcId="{FF9BD679-980E-4C65-A5FB-16ECD159B6A0}" destId="{1C62A193-6D96-4EB2-99E2-28FC2D4C6DD1}" srcOrd="0" destOrd="0" presId="urn:microsoft.com/office/officeart/2008/layout/HorizontalMultiLevelHierarchy"/>
    <dgm:cxn modelId="{C1007235-9D6B-4A54-B6BF-9D8033ECD3AB}" type="presParOf" srcId="{C72DFB0F-10C1-431F-905E-CF6A2FBB63DC}" destId="{4511B94F-0529-4728-9C3F-226DE6696C62}" srcOrd="5" destOrd="0" presId="urn:microsoft.com/office/officeart/2008/layout/HorizontalMultiLevelHierarchy"/>
    <dgm:cxn modelId="{5AB495B1-4849-4C33-A704-FB05B809DB68}" type="presParOf" srcId="{4511B94F-0529-4728-9C3F-226DE6696C62}" destId="{4C4F6AC4-E9DA-483A-ACC5-988145D2F4B3}" srcOrd="0" destOrd="0" presId="urn:microsoft.com/office/officeart/2008/layout/HorizontalMultiLevelHierarchy"/>
    <dgm:cxn modelId="{8FC3D7A5-1367-4051-ADCA-3172331A708F}" type="presParOf" srcId="{4511B94F-0529-4728-9C3F-226DE6696C62}" destId="{6A3AE5FB-6801-47C6-82C2-C162BC83EE80}" srcOrd="1" destOrd="0" presId="urn:microsoft.com/office/officeart/2008/layout/HorizontalMultiLevelHierarchy"/>
    <dgm:cxn modelId="{F345AE0A-511E-4766-B2E9-B1ADF6846F44}" type="presParOf" srcId="{C72DFB0F-10C1-431F-905E-CF6A2FBB63DC}" destId="{EF4BBC63-33A0-4B3F-B88A-6901C9DAD55B}" srcOrd="6" destOrd="0" presId="urn:microsoft.com/office/officeart/2008/layout/HorizontalMultiLevelHierarchy"/>
    <dgm:cxn modelId="{A978492D-3703-43CC-84A6-9A6DDF23B1AD}" type="presParOf" srcId="{EF4BBC63-33A0-4B3F-B88A-6901C9DAD55B}" destId="{05779240-AD80-4925-A4F5-BCCD25AC0808}" srcOrd="0" destOrd="0" presId="urn:microsoft.com/office/officeart/2008/layout/HorizontalMultiLevelHierarchy"/>
    <dgm:cxn modelId="{645E84D3-40A6-47FB-8766-57CC051C08B7}" type="presParOf" srcId="{C72DFB0F-10C1-431F-905E-CF6A2FBB63DC}" destId="{CF78B29F-0A58-42A1-91F4-F5A4672CC15A}" srcOrd="7" destOrd="0" presId="urn:microsoft.com/office/officeart/2008/layout/HorizontalMultiLevelHierarchy"/>
    <dgm:cxn modelId="{C3B95CEB-AE60-4F6C-8531-C8EB7BD1CE35}" type="presParOf" srcId="{CF78B29F-0A58-42A1-91F4-F5A4672CC15A}" destId="{783B389E-648D-42C4-9523-F02543B8A589}" srcOrd="0" destOrd="0" presId="urn:microsoft.com/office/officeart/2008/layout/HorizontalMultiLevelHierarchy"/>
    <dgm:cxn modelId="{0F1935DB-AB3A-45BF-AEBB-A723A722A5E3}" type="presParOf" srcId="{CF78B29F-0A58-42A1-91F4-F5A4672CC15A}" destId="{1995426C-DA05-4883-90FD-A40811134F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r>
            <a:rPr lang="pt-BR" sz="16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F9516358-6552-4836-A397-E97949E4DAB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gm:t>
    </dgm:pt>
    <dgm:pt modelId="{AF3FC284-68FD-4790-8568-2FB4E52DB8C5}" type="parTrans" cxnId="{EE480058-C64C-4134-B34F-6AEFCDFD9B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83BD0F1-8E75-4B71-85E2-3E27AAC4ACD9}" type="sibTrans" cxnId="{EE480058-C64C-4134-B34F-6AEFCDFD9BCB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324FB198-6DAB-413E-B200-622F8846F58D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6FE5D6-0051-4D52-8C97-73904547CFCB}" type="pres">
      <dgm:prSet presAssocID="{6BF6FAD0-E693-4010-BD51-A11CD7028D88}" presName="root1" presStyleCnt="0"/>
      <dgm:spPr/>
    </dgm:pt>
    <dgm:pt modelId="{9C38E54C-171F-436F-B544-AD97B67A6698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2DFB0F-10C1-431F-905E-CF6A2FBB63DC}" type="pres">
      <dgm:prSet presAssocID="{6BF6FAD0-E693-4010-BD51-A11CD7028D88}" presName="level2hierChild" presStyleCnt="0"/>
      <dgm:spPr/>
    </dgm:pt>
    <dgm:pt modelId="{FEE08CEF-2FEF-4FB7-BDDE-58A4300E7FED}" type="pres">
      <dgm:prSet presAssocID="{9CF12D43-2E77-421D-92E2-A749E546CA57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D8072C20-CBDD-4771-B785-FFF2EB5B1E63}" type="pres">
      <dgm:prSet presAssocID="{9CF12D43-2E77-421D-92E2-A749E546CA57}" presName="connTx" presStyleLbl="parChTrans1D2" presStyleIdx="0" presStyleCnt="4"/>
      <dgm:spPr/>
      <dgm:t>
        <a:bodyPr/>
        <a:lstStyle/>
        <a:p>
          <a:endParaRPr lang="pt-BR"/>
        </a:p>
      </dgm:t>
    </dgm:pt>
    <dgm:pt modelId="{F0CF702A-8815-4210-A96C-EB23EA6D1872}" type="pres">
      <dgm:prSet presAssocID="{278E41F6-5D11-425E-973C-EA60E8D6FB63}" presName="root2" presStyleCnt="0"/>
      <dgm:spPr/>
    </dgm:pt>
    <dgm:pt modelId="{8A5EF5C4-EC73-4B7B-8877-8CE4DEE1ED27}" type="pres">
      <dgm:prSet presAssocID="{278E41F6-5D11-425E-973C-EA60E8D6FB6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6FF99B-CFFF-4D97-BDD0-96F15EC61208}" type="pres">
      <dgm:prSet presAssocID="{278E41F6-5D11-425E-973C-EA60E8D6FB63}" presName="level3hierChild" presStyleCnt="0"/>
      <dgm:spPr/>
    </dgm:pt>
    <dgm:pt modelId="{807FB779-134A-4210-B708-D26A78169E45}" type="pres">
      <dgm:prSet presAssocID="{DC3A050A-7BDD-4845-AA3A-9DF0E2662C1F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14FCB9C-5051-4267-8E4B-914BE99B6A75}" type="pres">
      <dgm:prSet presAssocID="{DC3A050A-7BDD-4845-AA3A-9DF0E2662C1F}" presName="connTx" presStyleLbl="parChTrans1D2" presStyleIdx="1" presStyleCnt="4"/>
      <dgm:spPr/>
      <dgm:t>
        <a:bodyPr/>
        <a:lstStyle/>
        <a:p>
          <a:endParaRPr lang="pt-BR"/>
        </a:p>
      </dgm:t>
    </dgm:pt>
    <dgm:pt modelId="{2E244CF1-F7EE-4E23-9ADA-C402373B60D1}" type="pres">
      <dgm:prSet presAssocID="{53267DAE-3119-4D67-A882-136EA0DF9867}" presName="root2" presStyleCnt="0"/>
      <dgm:spPr/>
    </dgm:pt>
    <dgm:pt modelId="{FAE767FE-87AB-4481-AF72-03CBDB77A173}" type="pres">
      <dgm:prSet presAssocID="{53267DAE-3119-4D67-A882-136EA0DF986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9503F-A532-4E22-B4FE-F18E29E06968}" type="pres">
      <dgm:prSet presAssocID="{53267DAE-3119-4D67-A882-136EA0DF9867}" presName="level3hierChild" presStyleCnt="0"/>
      <dgm:spPr/>
    </dgm:pt>
    <dgm:pt modelId="{FF9BD679-980E-4C65-A5FB-16ECD159B6A0}" type="pres">
      <dgm:prSet presAssocID="{3C668A1B-85E2-4C56-8DB4-9DF03BBF573C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1C62A193-6D96-4EB2-99E2-28FC2D4C6DD1}" type="pres">
      <dgm:prSet presAssocID="{3C668A1B-85E2-4C56-8DB4-9DF03BBF573C}" presName="connTx" presStyleLbl="parChTrans1D2" presStyleIdx="2" presStyleCnt="4"/>
      <dgm:spPr/>
      <dgm:t>
        <a:bodyPr/>
        <a:lstStyle/>
        <a:p>
          <a:endParaRPr lang="pt-BR"/>
        </a:p>
      </dgm:t>
    </dgm:pt>
    <dgm:pt modelId="{4511B94F-0529-4728-9C3F-226DE6696C62}" type="pres">
      <dgm:prSet presAssocID="{BAD95B6C-4B1D-4ADC-8EF3-5E0420ADB33E}" presName="root2" presStyleCnt="0"/>
      <dgm:spPr/>
    </dgm:pt>
    <dgm:pt modelId="{4C4F6AC4-E9DA-483A-ACC5-988145D2F4B3}" type="pres">
      <dgm:prSet presAssocID="{BAD95B6C-4B1D-4ADC-8EF3-5E0420ADB33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3AE5FB-6801-47C6-82C2-C162BC83EE80}" type="pres">
      <dgm:prSet presAssocID="{BAD95B6C-4B1D-4ADC-8EF3-5E0420ADB33E}" presName="level3hierChild" presStyleCnt="0"/>
      <dgm:spPr/>
    </dgm:pt>
    <dgm:pt modelId="{EF4BBC63-33A0-4B3F-B88A-6901C9DAD55B}" type="pres">
      <dgm:prSet presAssocID="{AF3FC284-68FD-4790-8568-2FB4E52DB8C5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05779240-AD80-4925-A4F5-BCCD25AC0808}" type="pres">
      <dgm:prSet presAssocID="{AF3FC284-68FD-4790-8568-2FB4E52DB8C5}" presName="connTx" presStyleLbl="parChTrans1D2" presStyleIdx="3" presStyleCnt="4"/>
      <dgm:spPr/>
      <dgm:t>
        <a:bodyPr/>
        <a:lstStyle/>
        <a:p>
          <a:endParaRPr lang="pt-BR"/>
        </a:p>
      </dgm:t>
    </dgm:pt>
    <dgm:pt modelId="{CF78B29F-0A58-42A1-91F4-F5A4672CC15A}" type="pres">
      <dgm:prSet presAssocID="{F9516358-6552-4836-A397-E97949E4DABE}" presName="root2" presStyleCnt="0"/>
      <dgm:spPr/>
    </dgm:pt>
    <dgm:pt modelId="{783B389E-648D-42C4-9523-F02543B8A589}" type="pres">
      <dgm:prSet presAssocID="{F9516358-6552-4836-A397-E97949E4DAB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95426C-DA05-4883-90FD-A40811134F4E}" type="pres">
      <dgm:prSet presAssocID="{F9516358-6552-4836-A397-E97949E4DABE}" presName="level3hierChild" presStyleCnt="0"/>
      <dgm:spPr/>
    </dgm:pt>
  </dgm:ptLst>
  <dgm:cxnLst>
    <dgm:cxn modelId="{7D25A290-C147-45A7-9999-E99E23BF7F47}" type="presOf" srcId="{AF3FC284-68FD-4790-8568-2FB4E52DB8C5}" destId="{EF4BBC63-33A0-4B3F-B88A-6901C9DAD55B}" srcOrd="0" destOrd="0" presId="urn:microsoft.com/office/officeart/2008/layout/HorizontalMultiLevelHierarchy"/>
    <dgm:cxn modelId="{215D6F9E-A778-4C2B-B51B-400BC069729D}" type="presOf" srcId="{F9516358-6552-4836-A397-E97949E4DABE}" destId="{783B389E-648D-42C4-9523-F02543B8A589}" srcOrd="0" destOrd="0" presId="urn:microsoft.com/office/officeart/2008/layout/HorizontalMultiLevelHierarchy"/>
    <dgm:cxn modelId="{6AC6CF04-22F1-4B0E-838A-DCBCF3BDFF92}" type="presOf" srcId="{9CF12D43-2E77-421D-92E2-A749E546CA57}" destId="{FEE08CEF-2FEF-4FB7-BDDE-58A4300E7FED}" srcOrd="0" destOrd="0" presId="urn:microsoft.com/office/officeart/2008/layout/HorizontalMultiLevelHierarchy"/>
    <dgm:cxn modelId="{745A0A4F-2021-4F01-8DB9-AF6C9BDA1229}" type="presOf" srcId="{DC3A050A-7BDD-4845-AA3A-9DF0E2662C1F}" destId="{014FCB9C-5051-4267-8E4B-914BE99B6A75}" srcOrd="1" destOrd="0" presId="urn:microsoft.com/office/officeart/2008/layout/HorizontalMultiLevelHierarchy"/>
    <dgm:cxn modelId="{6AEB32E9-5231-4FF7-B8F3-BDDC05352981}" type="presOf" srcId="{278E41F6-5D11-425E-973C-EA60E8D6FB63}" destId="{8A5EF5C4-EC73-4B7B-8877-8CE4DEE1ED27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5EA042AC-2E85-447C-B322-B8A72665A1B7}" type="presOf" srcId="{3C668A1B-85E2-4C56-8DB4-9DF03BBF573C}" destId="{1C62A193-6D96-4EB2-99E2-28FC2D4C6DD1}" srcOrd="1" destOrd="0" presId="urn:microsoft.com/office/officeart/2008/layout/HorizontalMultiLevelHierarchy"/>
    <dgm:cxn modelId="{EE480058-C64C-4134-B34F-6AEFCDFD9BCB}" srcId="{6BF6FAD0-E693-4010-BD51-A11CD7028D88}" destId="{F9516358-6552-4836-A397-E97949E4DABE}" srcOrd="3" destOrd="0" parTransId="{AF3FC284-68FD-4790-8568-2FB4E52DB8C5}" sibTransId="{F83BD0F1-8E75-4B71-85E2-3E27AAC4ACD9}"/>
    <dgm:cxn modelId="{C45BF1F5-8878-4429-A4B2-E585164F5624}" type="presOf" srcId="{6BF6FAD0-E693-4010-BD51-A11CD7028D88}" destId="{9C38E54C-171F-436F-B544-AD97B67A6698}" srcOrd="0" destOrd="0" presId="urn:microsoft.com/office/officeart/2008/layout/HorizontalMultiLevelHierarchy"/>
    <dgm:cxn modelId="{02CF1443-28D0-47AB-9B0C-610E5A9E71BC}" type="presOf" srcId="{3C668A1B-85E2-4C56-8DB4-9DF03BBF573C}" destId="{FF9BD679-980E-4C65-A5FB-16ECD159B6A0}" srcOrd="0" destOrd="0" presId="urn:microsoft.com/office/officeart/2008/layout/HorizontalMultiLevelHierarchy"/>
    <dgm:cxn modelId="{7CECCEE2-B510-4CBD-99A2-C90E94B9E0E7}" type="presOf" srcId="{AF3FC284-68FD-4790-8568-2FB4E52DB8C5}" destId="{05779240-AD80-4925-A4F5-BCCD25AC0808}" srcOrd="1" destOrd="0" presId="urn:microsoft.com/office/officeart/2008/layout/HorizontalMultiLevelHierarchy"/>
    <dgm:cxn modelId="{A1A35FF8-7879-4CE3-83A2-BE290A5DB233}" type="presOf" srcId="{DF6A29FC-E99E-4B9E-BFDD-DC5EFAFFE477}" destId="{324FB198-6DAB-413E-B200-622F8846F58D}" srcOrd="0" destOrd="0" presId="urn:microsoft.com/office/officeart/2008/layout/HorizontalMultiLevelHierarchy"/>
    <dgm:cxn modelId="{447B3663-D1FB-4B38-9BEC-D040F902FCB1}" type="presOf" srcId="{BAD95B6C-4B1D-4ADC-8EF3-5E0420ADB33E}" destId="{4C4F6AC4-E9DA-483A-ACC5-988145D2F4B3}" srcOrd="0" destOrd="0" presId="urn:microsoft.com/office/officeart/2008/layout/HorizontalMultiLevelHierarchy"/>
    <dgm:cxn modelId="{BE9B9DA4-A5BF-4378-A5E6-ABE6A4E9F99F}" type="presOf" srcId="{DC3A050A-7BDD-4845-AA3A-9DF0E2662C1F}" destId="{807FB779-134A-4210-B708-D26A78169E45}" srcOrd="0" destOrd="0" presId="urn:microsoft.com/office/officeart/2008/layout/HorizontalMultiLevelHierarchy"/>
    <dgm:cxn modelId="{2B0C1641-75F4-45D9-9151-319FF936DE3A}" type="presOf" srcId="{9CF12D43-2E77-421D-92E2-A749E546CA57}" destId="{D8072C20-CBDD-4771-B785-FFF2EB5B1E63}" srcOrd="1" destOrd="0" presId="urn:microsoft.com/office/officeart/2008/layout/HorizontalMultiLevelHierarchy"/>
    <dgm:cxn modelId="{B00F5B09-2E3D-42C5-A7CA-B20E7526ED3A}" srcId="{6BF6FAD0-E693-4010-BD51-A11CD7028D88}" destId="{278E41F6-5D11-425E-973C-EA60E8D6FB63}" srcOrd="0" destOrd="0" parTransId="{9CF12D43-2E77-421D-92E2-A749E546CA57}" sibTransId="{A49017D4-B320-4222-93EF-BD91B41544D9}"/>
    <dgm:cxn modelId="{FAE7B1FD-D1E7-408C-9E81-F65713B8E781}" srcId="{6BF6FAD0-E693-4010-BD51-A11CD7028D88}" destId="{53267DAE-3119-4D67-A882-136EA0DF9867}" srcOrd="1" destOrd="0" parTransId="{DC3A050A-7BDD-4845-AA3A-9DF0E2662C1F}" sibTransId="{38E9E4AB-24E8-47FE-BCD5-3AF5D7B6D489}"/>
    <dgm:cxn modelId="{624DCA8D-3920-4C04-BFA2-3C559D47D0F3}" srcId="{6BF6FAD0-E693-4010-BD51-A11CD7028D88}" destId="{BAD95B6C-4B1D-4ADC-8EF3-5E0420ADB33E}" srcOrd="2" destOrd="0" parTransId="{3C668A1B-85E2-4C56-8DB4-9DF03BBF573C}" sibTransId="{2FF1B001-DFE1-46CC-8FC4-30BF1A301E4C}"/>
    <dgm:cxn modelId="{72DA7DA0-E28F-4B55-9AE4-B32286D49CFC}" type="presOf" srcId="{53267DAE-3119-4D67-A882-136EA0DF9867}" destId="{FAE767FE-87AB-4481-AF72-03CBDB77A173}" srcOrd="0" destOrd="0" presId="urn:microsoft.com/office/officeart/2008/layout/HorizontalMultiLevelHierarchy"/>
    <dgm:cxn modelId="{95434139-485C-4704-A472-89BBFFDA9736}" type="presParOf" srcId="{324FB198-6DAB-413E-B200-622F8846F58D}" destId="{446FE5D6-0051-4D52-8C97-73904547CFCB}" srcOrd="0" destOrd="0" presId="urn:microsoft.com/office/officeart/2008/layout/HorizontalMultiLevelHierarchy"/>
    <dgm:cxn modelId="{E0D85106-178A-4A0E-B97E-B65CF37FE8A8}" type="presParOf" srcId="{446FE5D6-0051-4D52-8C97-73904547CFCB}" destId="{9C38E54C-171F-436F-B544-AD97B67A6698}" srcOrd="0" destOrd="0" presId="urn:microsoft.com/office/officeart/2008/layout/HorizontalMultiLevelHierarchy"/>
    <dgm:cxn modelId="{0BCC314B-D269-4A31-B7BA-D8DD54925E81}" type="presParOf" srcId="{446FE5D6-0051-4D52-8C97-73904547CFCB}" destId="{C72DFB0F-10C1-431F-905E-CF6A2FBB63DC}" srcOrd="1" destOrd="0" presId="urn:microsoft.com/office/officeart/2008/layout/HorizontalMultiLevelHierarchy"/>
    <dgm:cxn modelId="{F626D126-DCDD-46B1-8AE7-AB17E6458021}" type="presParOf" srcId="{C72DFB0F-10C1-431F-905E-CF6A2FBB63DC}" destId="{FEE08CEF-2FEF-4FB7-BDDE-58A4300E7FED}" srcOrd="0" destOrd="0" presId="urn:microsoft.com/office/officeart/2008/layout/HorizontalMultiLevelHierarchy"/>
    <dgm:cxn modelId="{EF4FB861-4CF9-4655-BC0B-5AFA13EE6C0E}" type="presParOf" srcId="{FEE08CEF-2FEF-4FB7-BDDE-58A4300E7FED}" destId="{D8072C20-CBDD-4771-B785-FFF2EB5B1E63}" srcOrd="0" destOrd="0" presId="urn:microsoft.com/office/officeart/2008/layout/HorizontalMultiLevelHierarchy"/>
    <dgm:cxn modelId="{348549E7-C931-4847-9E4F-E74E0C27E29E}" type="presParOf" srcId="{C72DFB0F-10C1-431F-905E-CF6A2FBB63DC}" destId="{F0CF702A-8815-4210-A96C-EB23EA6D1872}" srcOrd="1" destOrd="0" presId="urn:microsoft.com/office/officeart/2008/layout/HorizontalMultiLevelHierarchy"/>
    <dgm:cxn modelId="{90DFB1FB-19EC-4430-BEA1-ADBB7A40B747}" type="presParOf" srcId="{F0CF702A-8815-4210-A96C-EB23EA6D1872}" destId="{8A5EF5C4-EC73-4B7B-8877-8CE4DEE1ED27}" srcOrd="0" destOrd="0" presId="urn:microsoft.com/office/officeart/2008/layout/HorizontalMultiLevelHierarchy"/>
    <dgm:cxn modelId="{164CDC81-EE0B-4711-A340-7A50F25B280D}" type="presParOf" srcId="{F0CF702A-8815-4210-A96C-EB23EA6D1872}" destId="{F26FF99B-CFFF-4D97-BDD0-96F15EC61208}" srcOrd="1" destOrd="0" presId="urn:microsoft.com/office/officeart/2008/layout/HorizontalMultiLevelHierarchy"/>
    <dgm:cxn modelId="{792D4434-A596-4522-9136-3C56796E204D}" type="presParOf" srcId="{C72DFB0F-10C1-431F-905E-CF6A2FBB63DC}" destId="{807FB779-134A-4210-B708-D26A78169E45}" srcOrd="2" destOrd="0" presId="urn:microsoft.com/office/officeart/2008/layout/HorizontalMultiLevelHierarchy"/>
    <dgm:cxn modelId="{5483F107-1588-41F8-A04F-B7C78E0DF537}" type="presParOf" srcId="{807FB779-134A-4210-B708-D26A78169E45}" destId="{014FCB9C-5051-4267-8E4B-914BE99B6A75}" srcOrd="0" destOrd="0" presId="urn:microsoft.com/office/officeart/2008/layout/HorizontalMultiLevelHierarchy"/>
    <dgm:cxn modelId="{6B2DC964-3A92-4DF7-AA80-0F416CF83F6A}" type="presParOf" srcId="{C72DFB0F-10C1-431F-905E-CF6A2FBB63DC}" destId="{2E244CF1-F7EE-4E23-9ADA-C402373B60D1}" srcOrd="3" destOrd="0" presId="urn:microsoft.com/office/officeart/2008/layout/HorizontalMultiLevelHierarchy"/>
    <dgm:cxn modelId="{F4049CE7-FC5C-4E35-B6C8-87DED1125C5B}" type="presParOf" srcId="{2E244CF1-F7EE-4E23-9ADA-C402373B60D1}" destId="{FAE767FE-87AB-4481-AF72-03CBDB77A173}" srcOrd="0" destOrd="0" presId="urn:microsoft.com/office/officeart/2008/layout/HorizontalMultiLevelHierarchy"/>
    <dgm:cxn modelId="{80477678-F6B2-4DC2-844D-C1CE47464275}" type="presParOf" srcId="{2E244CF1-F7EE-4E23-9ADA-C402373B60D1}" destId="{FAC9503F-A532-4E22-B4FE-F18E29E06968}" srcOrd="1" destOrd="0" presId="urn:microsoft.com/office/officeart/2008/layout/HorizontalMultiLevelHierarchy"/>
    <dgm:cxn modelId="{1935595B-1C39-4946-9918-4E6A7C018A64}" type="presParOf" srcId="{C72DFB0F-10C1-431F-905E-CF6A2FBB63DC}" destId="{FF9BD679-980E-4C65-A5FB-16ECD159B6A0}" srcOrd="4" destOrd="0" presId="urn:microsoft.com/office/officeart/2008/layout/HorizontalMultiLevelHierarchy"/>
    <dgm:cxn modelId="{2076B08E-FDD9-4F5E-A26F-11F895A57490}" type="presParOf" srcId="{FF9BD679-980E-4C65-A5FB-16ECD159B6A0}" destId="{1C62A193-6D96-4EB2-99E2-28FC2D4C6DD1}" srcOrd="0" destOrd="0" presId="urn:microsoft.com/office/officeart/2008/layout/HorizontalMultiLevelHierarchy"/>
    <dgm:cxn modelId="{C1007235-9D6B-4A54-B6BF-9D8033ECD3AB}" type="presParOf" srcId="{C72DFB0F-10C1-431F-905E-CF6A2FBB63DC}" destId="{4511B94F-0529-4728-9C3F-226DE6696C62}" srcOrd="5" destOrd="0" presId="urn:microsoft.com/office/officeart/2008/layout/HorizontalMultiLevelHierarchy"/>
    <dgm:cxn modelId="{5AB495B1-4849-4C33-A704-FB05B809DB68}" type="presParOf" srcId="{4511B94F-0529-4728-9C3F-226DE6696C62}" destId="{4C4F6AC4-E9DA-483A-ACC5-988145D2F4B3}" srcOrd="0" destOrd="0" presId="urn:microsoft.com/office/officeart/2008/layout/HorizontalMultiLevelHierarchy"/>
    <dgm:cxn modelId="{8FC3D7A5-1367-4051-ADCA-3172331A708F}" type="presParOf" srcId="{4511B94F-0529-4728-9C3F-226DE6696C62}" destId="{6A3AE5FB-6801-47C6-82C2-C162BC83EE80}" srcOrd="1" destOrd="0" presId="urn:microsoft.com/office/officeart/2008/layout/HorizontalMultiLevelHierarchy"/>
    <dgm:cxn modelId="{F345AE0A-511E-4766-B2E9-B1ADF6846F44}" type="presParOf" srcId="{C72DFB0F-10C1-431F-905E-CF6A2FBB63DC}" destId="{EF4BBC63-33A0-4B3F-B88A-6901C9DAD55B}" srcOrd="6" destOrd="0" presId="urn:microsoft.com/office/officeart/2008/layout/HorizontalMultiLevelHierarchy"/>
    <dgm:cxn modelId="{A978492D-3703-43CC-84A6-9A6DDF23B1AD}" type="presParOf" srcId="{EF4BBC63-33A0-4B3F-B88A-6901C9DAD55B}" destId="{05779240-AD80-4925-A4F5-BCCD25AC0808}" srcOrd="0" destOrd="0" presId="urn:microsoft.com/office/officeart/2008/layout/HorizontalMultiLevelHierarchy"/>
    <dgm:cxn modelId="{645E84D3-40A6-47FB-8766-57CC051C08B7}" type="presParOf" srcId="{C72DFB0F-10C1-431F-905E-CF6A2FBB63DC}" destId="{CF78B29F-0A58-42A1-91F4-F5A4672CC15A}" srcOrd="7" destOrd="0" presId="urn:microsoft.com/office/officeart/2008/layout/HorizontalMultiLevelHierarchy"/>
    <dgm:cxn modelId="{C3B95CEB-AE60-4F6C-8531-C8EB7BD1CE35}" type="presParOf" srcId="{CF78B29F-0A58-42A1-91F4-F5A4672CC15A}" destId="{783B389E-648D-42C4-9523-F02543B8A589}" srcOrd="0" destOrd="0" presId="urn:microsoft.com/office/officeart/2008/layout/HorizontalMultiLevelHierarchy"/>
    <dgm:cxn modelId="{0F1935DB-AB3A-45BF-AEBB-A723A722A5E3}" type="presParOf" srcId="{CF78B29F-0A58-42A1-91F4-F5A4672CC15A}" destId="{1995426C-DA05-4883-90FD-A40811134F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r>
            <a:rPr lang="pt-BR" sz="16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F9516358-6552-4836-A397-E97949E4DABE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gm:t>
    </dgm:pt>
    <dgm:pt modelId="{AF3FC284-68FD-4790-8568-2FB4E52DB8C5}" type="parTrans" cxnId="{EE480058-C64C-4134-B34F-6AEFCDFD9B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83BD0F1-8E75-4B71-85E2-3E27AAC4ACD9}" type="sibTrans" cxnId="{EE480058-C64C-4134-B34F-6AEFCDFD9BCB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dirty="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 dirty="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324FB198-6DAB-413E-B200-622F8846F58D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6FE5D6-0051-4D52-8C97-73904547CFCB}" type="pres">
      <dgm:prSet presAssocID="{6BF6FAD0-E693-4010-BD51-A11CD7028D88}" presName="root1" presStyleCnt="0"/>
      <dgm:spPr/>
    </dgm:pt>
    <dgm:pt modelId="{9C38E54C-171F-436F-B544-AD97B67A6698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2DFB0F-10C1-431F-905E-CF6A2FBB63DC}" type="pres">
      <dgm:prSet presAssocID="{6BF6FAD0-E693-4010-BD51-A11CD7028D88}" presName="level2hierChild" presStyleCnt="0"/>
      <dgm:spPr/>
    </dgm:pt>
    <dgm:pt modelId="{FEE08CEF-2FEF-4FB7-BDDE-58A4300E7FED}" type="pres">
      <dgm:prSet presAssocID="{9CF12D43-2E77-421D-92E2-A749E546CA57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D8072C20-CBDD-4771-B785-FFF2EB5B1E63}" type="pres">
      <dgm:prSet presAssocID="{9CF12D43-2E77-421D-92E2-A749E546CA57}" presName="connTx" presStyleLbl="parChTrans1D2" presStyleIdx="0" presStyleCnt="4"/>
      <dgm:spPr/>
      <dgm:t>
        <a:bodyPr/>
        <a:lstStyle/>
        <a:p>
          <a:endParaRPr lang="pt-BR"/>
        </a:p>
      </dgm:t>
    </dgm:pt>
    <dgm:pt modelId="{F0CF702A-8815-4210-A96C-EB23EA6D1872}" type="pres">
      <dgm:prSet presAssocID="{278E41F6-5D11-425E-973C-EA60E8D6FB63}" presName="root2" presStyleCnt="0"/>
      <dgm:spPr/>
    </dgm:pt>
    <dgm:pt modelId="{8A5EF5C4-EC73-4B7B-8877-8CE4DEE1ED27}" type="pres">
      <dgm:prSet presAssocID="{278E41F6-5D11-425E-973C-EA60E8D6FB6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6FF99B-CFFF-4D97-BDD0-96F15EC61208}" type="pres">
      <dgm:prSet presAssocID="{278E41F6-5D11-425E-973C-EA60E8D6FB63}" presName="level3hierChild" presStyleCnt="0"/>
      <dgm:spPr/>
    </dgm:pt>
    <dgm:pt modelId="{807FB779-134A-4210-B708-D26A78169E45}" type="pres">
      <dgm:prSet presAssocID="{DC3A050A-7BDD-4845-AA3A-9DF0E2662C1F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14FCB9C-5051-4267-8E4B-914BE99B6A75}" type="pres">
      <dgm:prSet presAssocID="{DC3A050A-7BDD-4845-AA3A-9DF0E2662C1F}" presName="connTx" presStyleLbl="parChTrans1D2" presStyleIdx="1" presStyleCnt="4"/>
      <dgm:spPr/>
      <dgm:t>
        <a:bodyPr/>
        <a:lstStyle/>
        <a:p>
          <a:endParaRPr lang="pt-BR"/>
        </a:p>
      </dgm:t>
    </dgm:pt>
    <dgm:pt modelId="{2E244CF1-F7EE-4E23-9ADA-C402373B60D1}" type="pres">
      <dgm:prSet presAssocID="{53267DAE-3119-4D67-A882-136EA0DF9867}" presName="root2" presStyleCnt="0"/>
      <dgm:spPr/>
    </dgm:pt>
    <dgm:pt modelId="{FAE767FE-87AB-4481-AF72-03CBDB77A173}" type="pres">
      <dgm:prSet presAssocID="{53267DAE-3119-4D67-A882-136EA0DF986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9503F-A532-4E22-B4FE-F18E29E06968}" type="pres">
      <dgm:prSet presAssocID="{53267DAE-3119-4D67-A882-136EA0DF9867}" presName="level3hierChild" presStyleCnt="0"/>
      <dgm:spPr/>
    </dgm:pt>
    <dgm:pt modelId="{FF9BD679-980E-4C65-A5FB-16ECD159B6A0}" type="pres">
      <dgm:prSet presAssocID="{3C668A1B-85E2-4C56-8DB4-9DF03BBF573C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1C62A193-6D96-4EB2-99E2-28FC2D4C6DD1}" type="pres">
      <dgm:prSet presAssocID="{3C668A1B-85E2-4C56-8DB4-9DF03BBF573C}" presName="connTx" presStyleLbl="parChTrans1D2" presStyleIdx="2" presStyleCnt="4"/>
      <dgm:spPr/>
      <dgm:t>
        <a:bodyPr/>
        <a:lstStyle/>
        <a:p>
          <a:endParaRPr lang="pt-BR"/>
        </a:p>
      </dgm:t>
    </dgm:pt>
    <dgm:pt modelId="{4511B94F-0529-4728-9C3F-226DE6696C62}" type="pres">
      <dgm:prSet presAssocID="{BAD95B6C-4B1D-4ADC-8EF3-5E0420ADB33E}" presName="root2" presStyleCnt="0"/>
      <dgm:spPr/>
    </dgm:pt>
    <dgm:pt modelId="{4C4F6AC4-E9DA-483A-ACC5-988145D2F4B3}" type="pres">
      <dgm:prSet presAssocID="{BAD95B6C-4B1D-4ADC-8EF3-5E0420ADB33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3AE5FB-6801-47C6-82C2-C162BC83EE80}" type="pres">
      <dgm:prSet presAssocID="{BAD95B6C-4B1D-4ADC-8EF3-5E0420ADB33E}" presName="level3hierChild" presStyleCnt="0"/>
      <dgm:spPr/>
    </dgm:pt>
    <dgm:pt modelId="{EF4BBC63-33A0-4B3F-B88A-6901C9DAD55B}" type="pres">
      <dgm:prSet presAssocID="{AF3FC284-68FD-4790-8568-2FB4E52DB8C5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05779240-AD80-4925-A4F5-BCCD25AC0808}" type="pres">
      <dgm:prSet presAssocID="{AF3FC284-68FD-4790-8568-2FB4E52DB8C5}" presName="connTx" presStyleLbl="parChTrans1D2" presStyleIdx="3" presStyleCnt="4"/>
      <dgm:spPr/>
      <dgm:t>
        <a:bodyPr/>
        <a:lstStyle/>
        <a:p>
          <a:endParaRPr lang="pt-BR"/>
        </a:p>
      </dgm:t>
    </dgm:pt>
    <dgm:pt modelId="{CF78B29F-0A58-42A1-91F4-F5A4672CC15A}" type="pres">
      <dgm:prSet presAssocID="{F9516358-6552-4836-A397-E97949E4DABE}" presName="root2" presStyleCnt="0"/>
      <dgm:spPr/>
    </dgm:pt>
    <dgm:pt modelId="{783B389E-648D-42C4-9523-F02543B8A589}" type="pres">
      <dgm:prSet presAssocID="{F9516358-6552-4836-A397-E97949E4DAB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95426C-DA05-4883-90FD-A40811134F4E}" type="pres">
      <dgm:prSet presAssocID="{F9516358-6552-4836-A397-E97949E4DABE}" presName="level3hierChild" presStyleCnt="0"/>
      <dgm:spPr/>
    </dgm:pt>
  </dgm:ptLst>
  <dgm:cxnLst>
    <dgm:cxn modelId="{7D25A290-C147-45A7-9999-E99E23BF7F47}" type="presOf" srcId="{AF3FC284-68FD-4790-8568-2FB4E52DB8C5}" destId="{EF4BBC63-33A0-4B3F-B88A-6901C9DAD55B}" srcOrd="0" destOrd="0" presId="urn:microsoft.com/office/officeart/2008/layout/HorizontalMultiLevelHierarchy"/>
    <dgm:cxn modelId="{215D6F9E-A778-4C2B-B51B-400BC069729D}" type="presOf" srcId="{F9516358-6552-4836-A397-E97949E4DABE}" destId="{783B389E-648D-42C4-9523-F02543B8A589}" srcOrd="0" destOrd="0" presId="urn:microsoft.com/office/officeart/2008/layout/HorizontalMultiLevelHierarchy"/>
    <dgm:cxn modelId="{6AC6CF04-22F1-4B0E-838A-DCBCF3BDFF92}" type="presOf" srcId="{9CF12D43-2E77-421D-92E2-A749E546CA57}" destId="{FEE08CEF-2FEF-4FB7-BDDE-58A4300E7FED}" srcOrd="0" destOrd="0" presId="urn:microsoft.com/office/officeart/2008/layout/HorizontalMultiLevelHierarchy"/>
    <dgm:cxn modelId="{745A0A4F-2021-4F01-8DB9-AF6C9BDA1229}" type="presOf" srcId="{DC3A050A-7BDD-4845-AA3A-9DF0E2662C1F}" destId="{014FCB9C-5051-4267-8E4B-914BE99B6A75}" srcOrd="1" destOrd="0" presId="urn:microsoft.com/office/officeart/2008/layout/HorizontalMultiLevelHierarchy"/>
    <dgm:cxn modelId="{6AEB32E9-5231-4FF7-B8F3-BDDC05352981}" type="presOf" srcId="{278E41F6-5D11-425E-973C-EA60E8D6FB63}" destId="{8A5EF5C4-EC73-4B7B-8877-8CE4DEE1ED27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5EA042AC-2E85-447C-B322-B8A72665A1B7}" type="presOf" srcId="{3C668A1B-85E2-4C56-8DB4-9DF03BBF573C}" destId="{1C62A193-6D96-4EB2-99E2-28FC2D4C6DD1}" srcOrd="1" destOrd="0" presId="urn:microsoft.com/office/officeart/2008/layout/HorizontalMultiLevelHierarchy"/>
    <dgm:cxn modelId="{EE480058-C64C-4134-B34F-6AEFCDFD9BCB}" srcId="{6BF6FAD0-E693-4010-BD51-A11CD7028D88}" destId="{F9516358-6552-4836-A397-E97949E4DABE}" srcOrd="3" destOrd="0" parTransId="{AF3FC284-68FD-4790-8568-2FB4E52DB8C5}" sibTransId="{F83BD0F1-8E75-4B71-85E2-3E27AAC4ACD9}"/>
    <dgm:cxn modelId="{C45BF1F5-8878-4429-A4B2-E585164F5624}" type="presOf" srcId="{6BF6FAD0-E693-4010-BD51-A11CD7028D88}" destId="{9C38E54C-171F-436F-B544-AD97B67A6698}" srcOrd="0" destOrd="0" presId="urn:microsoft.com/office/officeart/2008/layout/HorizontalMultiLevelHierarchy"/>
    <dgm:cxn modelId="{02CF1443-28D0-47AB-9B0C-610E5A9E71BC}" type="presOf" srcId="{3C668A1B-85E2-4C56-8DB4-9DF03BBF573C}" destId="{FF9BD679-980E-4C65-A5FB-16ECD159B6A0}" srcOrd="0" destOrd="0" presId="urn:microsoft.com/office/officeart/2008/layout/HorizontalMultiLevelHierarchy"/>
    <dgm:cxn modelId="{7CECCEE2-B510-4CBD-99A2-C90E94B9E0E7}" type="presOf" srcId="{AF3FC284-68FD-4790-8568-2FB4E52DB8C5}" destId="{05779240-AD80-4925-A4F5-BCCD25AC0808}" srcOrd="1" destOrd="0" presId="urn:microsoft.com/office/officeart/2008/layout/HorizontalMultiLevelHierarchy"/>
    <dgm:cxn modelId="{A1A35FF8-7879-4CE3-83A2-BE290A5DB233}" type="presOf" srcId="{DF6A29FC-E99E-4B9E-BFDD-DC5EFAFFE477}" destId="{324FB198-6DAB-413E-B200-622F8846F58D}" srcOrd="0" destOrd="0" presId="urn:microsoft.com/office/officeart/2008/layout/HorizontalMultiLevelHierarchy"/>
    <dgm:cxn modelId="{447B3663-D1FB-4B38-9BEC-D040F902FCB1}" type="presOf" srcId="{BAD95B6C-4B1D-4ADC-8EF3-5E0420ADB33E}" destId="{4C4F6AC4-E9DA-483A-ACC5-988145D2F4B3}" srcOrd="0" destOrd="0" presId="urn:microsoft.com/office/officeart/2008/layout/HorizontalMultiLevelHierarchy"/>
    <dgm:cxn modelId="{BE9B9DA4-A5BF-4378-A5E6-ABE6A4E9F99F}" type="presOf" srcId="{DC3A050A-7BDD-4845-AA3A-9DF0E2662C1F}" destId="{807FB779-134A-4210-B708-D26A78169E45}" srcOrd="0" destOrd="0" presId="urn:microsoft.com/office/officeart/2008/layout/HorizontalMultiLevelHierarchy"/>
    <dgm:cxn modelId="{2B0C1641-75F4-45D9-9151-319FF936DE3A}" type="presOf" srcId="{9CF12D43-2E77-421D-92E2-A749E546CA57}" destId="{D8072C20-CBDD-4771-B785-FFF2EB5B1E63}" srcOrd="1" destOrd="0" presId="urn:microsoft.com/office/officeart/2008/layout/HorizontalMultiLevelHierarchy"/>
    <dgm:cxn modelId="{B00F5B09-2E3D-42C5-A7CA-B20E7526ED3A}" srcId="{6BF6FAD0-E693-4010-BD51-A11CD7028D88}" destId="{278E41F6-5D11-425E-973C-EA60E8D6FB63}" srcOrd="0" destOrd="0" parTransId="{9CF12D43-2E77-421D-92E2-A749E546CA57}" sibTransId="{A49017D4-B320-4222-93EF-BD91B41544D9}"/>
    <dgm:cxn modelId="{FAE7B1FD-D1E7-408C-9E81-F65713B8E781}" srcId="{6BF6FAD0-E693-4010-BD51-A11CD7028D88}" destId="{53267DAE-3119-4D67-A882-136EA0DF9867}" srcOrd="1" destOrd="0" parTransId="{DC3A050A-7BDD-4845-AA3A-9DF0E2662C1F}" sibTransId="{38E9E4AB-24E8-47FE-BCD5-3AF5D7B6D489}"/>
    <dgm:cxn modelId="{624DCA8D-3920-4C04-BFA2-3C559D47D0F3}" srcId="{6BF6FAD0-E693-4010-BD51-A11CD7028D88}" destId="{BAD95B6C-4B1D-4ADC-8EF3-5E0420ADB33E}" srcOrd="2" destOrd="0" parTransId="{3C668A1B-85E2-4C56-8DB4-9DF03BBF573C}" sibTransId="{2FF1B001-DFE1-46CC-8FC4-30BF1A301E4C}"/>
    <dgm:cxn modelId="{72DA7DA0-E28F-4B55-9AE4-B32286D49CFC}" type="presOf" srcId="{53267DAE-3119-4D67-A882-136EA0DF9867}" destId="{FAE767FE-87AB-4481-AF72-03CBDB77A173}" srcOrd="0" destOrd="0" presId="urn:microsoft.com/office/officeart/2008/layout/HorizontalMultiLevelHierarchy"/>
    <dgm:cxn modelId="{95434139-485C-4704-A472-89BBFFDA9736}" type="presParOf" srcId="{324FB198-6DAB-413E-B200-622F8846F58D}" destId="{446FE5D6-0051-4D52-8C97-73904547CFCB}" srcOrd="0" destOrd="0" presId="urn:microsoft.com/office/officeart/2008/layout/HorizontalMultiLevelHierarchy"/>
    <dgm:cxn modelId="{E0D85106-178A-4A0E-B97E-B65CF37FE8A8}" type="presParOf" srcId="{446FE5D6-0051-4D52-8C97-73904547CFCB}" destId="{9C38E54C-171F-436F-B544-AD97B67A6698}" srcOrd="0" destOrd="0" presId="urn:microsoft.com/office/officeart/2008/layout/HorizontalMultiLevelHierarchy"/>
    <dgm:cxn modelId="{0BCC314B-D269-4A31-B7BA-D8DD54925E81}" type="presParOf" srcId="{446FE5D6-0051-4D52-8C97-73904547CFCB}" destId="{C72DFB0F-10C1-431F-905E-CF6A2FBB63DC}" srcOrd="1" destOrd="0" presId="urn:microsoft.com/office/officeart/2008/layout/HorizontalMultiLevelHierarchy"/>
    <dgm:cxn modelId="{F626D126-DCDD-46B1-8AE7-AB17E6458021}" type="presParOf" srcId="{C72DFB0F-10C1-431F-905E-CF6A2FBB63DC}" destId="{FEE08CEF-2FEF-4FB7-BDDE-58A4300E7FED}" srcOrd="0" destOrd="0" presId="urn:microsoft.com/office/officeart/2008/layout/HorizontalMultiLevelHierarchy"/>
    <dgm:cxn modelId="{EF4FB861-4CF9-4655-BC0B-5AFA13EE6C0E}" type="presParOf" srcId="{FEE08CEF-2FEF-4FB7-BDDE-58A4300E7FED}" destId="{D8072C20-CBDD-4771-B785-FFF2EB5B1E63}" srcOrd="0" destOrd="0" presId="urn:microsoft.com/office/officeart/2008/layout/HorizontalMultiLevelHierarchy"/>
    <dgm:cxn modelId="{348549E7-C931-4847-9E4F-E74E0C27E29E}" type="presParOf" srcId="{C72DFB0F-10C1-431F-905E-CF6A2FBB63DC}" destId="{F0CF702A-8815-4210-A96C-EB23EA6D1872}" srcOrd="1" destOrd="0" presId="urn:microsoft.com/office/officeart/2008/layout/HorizontalMultiLevelHierarchy"/>
    <dgm:cxn modelId="{90DFB1FB-19EC-4430-BEA1-ADBB7A40B747}" type="presParOf" srcId="{F0CF702A-8815-4210-A96C-EB23EA6D1872}" destId="{8A5EF5C4-EC73-4B7B-8877-8CE4DEE1ED27}" srcOrd="0" destOrd="0" presId="urn:microsoft.com/office/officeart/2008/layout/HorizontalMultiLevelHierarchy"/>
    <dgm:cxn modelId="{164CDC81-EE0B-4711-A340-7A50F25B280D}" type="presParOf" srcId="{F0CF702A-8815-4210-A96C-EB23EA6D1872}" destId="{F26FF99B-CFFF-4D97-BDD0-96F15EC61208}" srcOrd="1" destOrd="0" presId="urn:microsoft.com/office/officeart/2008/layout/HorizontalMultiLevelHierarchy"/>
    <dgm:cxn modelId="{792D4434-A596-4522-9136-3C56796E204D}" type="presParOf" srcId="{C72DFB0F-10C1-431F-905E-CF6A2FBB63DC}" destId="{807FB779-134A-4210-B708-D26A78169E45}" srcOrd="2" destOrd="0" presId="urn:microsoft.com/office/officeart/2008/layout/HorizontalMultiLevelHierarchy"/>
    <dgm:cxn modelId="{5483F107-1588-41F8-A04F-B7C78E0DF537}" type="presParOf" srcId="{807FB779-134A-4210-B708-D26A78169E45}" destId="{014FCB9C-5051-4267-8E4B-914BE99B6A75}" srcOrd="0" destOrd="0" presId="urn:microsoft.com/office/officeart/2008/layout/HorizontalMultiLevelHierarchy"/>
    <dgm:cxn modelId="{6B2DC964-3A92-4DF7-AA80-0F416CF83F6A}" type="presParOf" srcId="{C72DFB0F-10C1-431F-905E-CF6A2FBB63DC}" destId="{2E244CF1-F7EE-4E23-9ADA-C402373B60D1}" srcOrd="3" destOrd="0" presId="urn:microsoft.com/office/officeart/2008/layout/HorizontalMultiLevelHierarchy"/>
    <dgm:cxn modelId="{F4049CE7-FC5C-4E35-B6C8-87DED1125C5B}" type="presParOf" srcId="{2E244CF1-F7EE-4E23-9ADA-C402373B60D1}" destId="{FAE767FE-87AB-4481-AF72-03CBDB77A173}" srcOrd="0" destOrd="0" presId="urn:microsoft.com/office/officeart/2008/layout/HorizontalMultiLevelHierarchy"/>
    <dgm:cxn modelId="{80477678-F6B2-4DC2-844D-C1CE47464275}" type="presParOf" srcId="{2E244CF1-F7EE-4E23-9ADA-C402373B60D1}" destId="{FAC9503F-A532-4E22-B4FE-F18E29E06968}" srcOrd="1" destOrd="0" presId="urn:microsoft.com/office/officeart/2008/layout/HorizontalMultiLevelHierarchy"/>
    <dgm:cxn modelId="{1935595B-1C39-4946-9918-4E6A7C018A64}" type="presParOf" srcId="{C72DFB0F-10C1-431F-905E-CF6A2FBB63DC}" destId="{FF9BD679-980E-4C65-A5FB-16ECD159B6A0}" srcOrd="4" destOrd="0" presId="urn:microsoft.com/office/officeart/2008/layout/HorizontalMultiLevelHierarchy"/>
    <dgm:cxn modelId="{2076B08E-FDD9-4F5E-A26F-11F895A57490}" type="presParOf" srcId="{FF9BD679-980E-4C65-A5FB-16ECD159B6A0}" destId="{1C62A193-6D96-4EB2-99E2-28FC2D4C6DD1}" srcOrd="0" destOrd="0" presId="urn:microsoft.com/office/officeart/2008/layout/HorizontalMultiLevelHierarchy"/>
    <dgm:cxn modelId="{C1007235-9D6B-4A54-B6BF-9D8033ECD3AB}" type="presParOf" srcId="{C72DFB0F-10C1-431F-905E-CF6A2FBB63DC}" destId="{4511B94F-0529-4728-9C3F-226DE6696C62}" srcOrd="5" destOrd="0" presId="urn:microsoft.com/office/officeart/2008/layout/HorizontalMultiLevelHierarchy"/>
    <dgm:cxn modelId="{5AB495B1-4849-4C33-A704-FB05B809DB68}" type="presParOf" srcId="{4511B94F-0529-4728-9C3F-226DE6696C62}" destId="{4C4F6AC4-E9DA-483A-ACC5-988145D2F4B3}" srcOrd="0" destOrd="0" presId="urn:microsoft.com/office/officeart/2008/layout/HorizontalMultiLevelHierarchy"/>
    <dgm:cxn modelId="{8FC3D7A5-1367-4051-ADCA-3172331A708F}" type="presParOf" srcId="{4511B94F-0529-4728-9C3F-226DE6696C62}" destId="{6A3AE5FB-6801-47C6-82C2-C162BC83EE80}" srcOrd="1" destOrd="0" presId="urn:microsoft.com/office/officeart/2008/layout/HorizontalMultiLevelHierarchy"/>
    <dgm:cxn modelId="{F345AE0A-511E-4766-B2E9-B1ADF6846F44}" type="presParOf" srcId="{C72DFB0F-10C1-431F-905E-CF6A2FBB63DC}" destId="{EF4BBC63-33A0-4B3F-B88A-6901C9DAD55B}" srcOrd="6" destOrd="0" presId="urn:microsoft.com/office/officeart/2008/layout/HorizontalMultiLevelHierarchy"/>
    <dgm:cxn modelId="{A978492D-3703-43CC-84A6-9A6DDF23B1AD}" type="presParOf" srcId="{EF4BBC63-33A0-4B3F-B88A-6901C9DAD55B}" destId="{05779240-AD80-4925-A4F5-BCCD25AC0808}" srcOrd="0" destOrd="0" presId="urn:microsoft.com/office/officeart/2008/layout/HorizontalMultiLevelHierarchy"/>
    <dgm:cxn modelId="{645E84D3-40A6-47FB-8766-57CC051C08B7}" type="presParOf" srcId="{C72DFB0F-10C1-431F-905E-CF6A2FBB63DC}" destId="{CF78B29F-0A58-42A1-91F4-F5A4672CC15A}" srcOrd="7" destOrd="0" presId="urn:microsoft.com/office/officeart/2008/layout/HorizontalMultiLevelHierarchy"/>
    <dgm:cxn modelId="{C3B95CEB-AE60-4F6C-8531-C8EB7BD1CE35}" type="presParOf" srcId="{CF78B29F-0A58-42A1-91F4-F5A4672CC15A}" destId="{783B389E-648D-42C4-9523-F02543B8A589}" srcOrd="0" destOrd="0" presId="urn:microsoft.com/office/officeart/2008/layout/HorizontalMultiLevelHierarchy"/>
    <dgm:cxn modelId="{0F1935DB-AB3A-45BF-AEBB-A723A722A5E3}" type="presParOf" srcId="{CF78B29F-0A58-42A1-91F4-F5A4672CC15A}" destId="{1995426C-DA05-4883-90FD-A40811134F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HOLDING</a:t>
          </a:r>
        </a:p>
        <a:p>
          <a:r>
            <a:rPr lang="pt-BR" sz="11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LONGEVITY &amp; HIGH GROWTH</a:t>
          </a:r>
          <a:endParaRPr lang="pt-BR" sz="1600" b="1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  <dgm:t>
        <a:bodyPr/>
        <a:lstStyle/>
        <a:p>
          <a:endParaRPr lang="pt-BR"/>
        </a:p>
      </dgm:t>
    </dgm:pt>
    <dgm:pt modelId="{278E41F6-5D11-425E-973C-EA60E8D6FB63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OFFERS &amp; SALES FORCE</a:t>
          </a: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  <dgm:t>
        <a:bodyPr/>
        <a:lstStyle/>
        <a:p>
          <a:endParaRPr lang="pt-BR"/>
        </a:p>
      </dgm:t>
    </dgm:pt>
    <dgm:pt modelId="{53267DAE-3119-4D67-A882-136EA0DF9867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SPECIALIST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RELATIONSHIP &amp; DELIVERY</a:t>
          </a:r>
          <a:endParaRPr lang="pt-BR" sz="18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  <dgm:t>
        <a:bodyPr/>
        <a:lstStyle/>
        <a:p>
          <a:endParaRPr lang="pt-BR"/>
        </a:p>
      </dgm:t>
    </dgm:pt>
    <dgm:pt modelId="{BAD95B6C-4B1D-4ADC-8EF3-5E0420ADB33E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VENTURES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EXPONENTIAL ORGANIZATIONS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  <dgm:t>
        <a:bodyPr/>
        <a:lstStyle/>
        <a:p>
          <a:endParaRPr lang="pt-BR"/>
        </a:p>
      </dgm:t>
    </dgm:pt>
    <dgm:pt modelId="{6372445C-240A-49DD-8D38-0A248C5245DE}" type="asst">
      <dgm:prSet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pt-BR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Comitê de RH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  <dgm:t>
        <a:bodyPr/>
        <a:lstStyle/>
        <a:p>
          <a:endParaRPr lang="pt-BR"/>
        </a:p>
      </dgm:t>
    </dgm:pt>
    <dgm:pt modelId="{C0869B73-1B21-4118-A961-4D1217AB6FC5}">
      <dgm:prSet phldrT="[Texto]" custT="1"/>
      <dgm:spPr>
        <a:solidFill>
          <a:schemeClr val="bg1">
            <a:lumMod val="50000"/>
            <a:alpha val="70000"/>
          </a:schemeClr>
        </a:solidFill>
      </dgm:spPr>
      <dgm:t>
        <a:bodyPr/>
        <a:lstStyle/>
        <a:p>
          <a:r>
            <a:rPr lang="pt-BR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r>
            <a:rPr lang="pt-BR" sz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BACKOFFICE LOW COST</a:t>
          </a:r>
          <a:endParaRPr lang="pt-BR" sz="18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6A6B5138-3A12-44B8-9F50-7CF1E907BB6A}" type="parTrans" cxnId="{F280A4E0-BE10-4413-9B90-F9B588781EAE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D90DE47-18B7-4528-B45B-7E502E6EE379}" type="sibTrans" cxnId="{F280A4E0-BE10-4413-9B90-F9B588781EAE}">
      <dgm:prSet custT="1"/>
      <dgm:spPr/>
      <dgm:t>
        <a:bodyPr/>
        <a:lstStyle/>
        <a:p>
          <a:endParaRPr lang="pt-BR"/>
        </a:p>
      </dgm:t>
    </dgm:pt>
    <dgm:pt modelId="{99F10210-74D7-4FB2-A77C-34C396954B66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A5BBE1B-ED0A-4FF1-B02A-1ACD3AE38BCF}" type="pres">
      <dgm:prSet presAssocID="{6BF6FAD0-E693-4010-BD51-A11CD7028D88}" presName="root1" presStyleCnt="0"/>
      <dgm:spPr/>
    </dgm:pt>
    <dgm:pt modelId="{DFA9C4ED-D8FD-4EE6-BAE2-A08DD5C24659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01F2F2-E721-48E9-ACC5-903EA576A6E1}" type="pres">
      <dgm:prSet presAssocID="{6BF6FAD0-E693-4010-BD51-A11CD7028D88}" presName="level2hierChild" presStyleCnt="0"/>
      <dgm:spPr/>
    </dgm:pt>
    <dgm:pt modelId="{0A0B21D9-B19F-427F-B775-B09D26AD207C}" type="pres">
      <dgm:prSet presAssocID="{19FD47BB-B421-47F9-913A-A1B080197D2D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B28C7A4B-6EE9-445A-9964-581E0C9F1BDB}" type="pres">
      <dgm:prSet presAssocID="{19FD47BB-B421-47F9-913A-A1B080197D2D}" presName="connTx" presStyleLbl="parChTrans1D2" presStyleIdx="0" presStyleCnt="5"/>
      <dgm:spPr/>
      <dgm:t>
        <a:bodyPr/>
        <a:lstStyle/>
        <a:p>
          <a:endParaRPr lang="pt-BR"/>
        </a:p>
      </dgm:t>
    </dgm:pt>
    <dgm:pt modelId="{8A70437E-DBED-488D-BC60-631946E36232}" type="pres">
      <dgm:prSet presAssocID="{6372445C-240A-49DD-8D38-0A248C5245DE}" presName="root2" presStyleCnt="0"/>
      <dgm:spPr/>
    </dgm:pt>
    <dgm:pt modelId="{A1F98FF0-9A63-4E41-A39B-2F097CA8A200}" type="pres">
      <dgm:prSet presAssocID="{6372445C-240A-49DD-8D38-0A248C5245DE}" presName="LevelTwoTextNode" presStyleLbl="asst1" presStyleIdx="0" presStyleCnt="1" custLinFactNeighborY="-465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FFF408-E265-457F-B74C-3C004BB049A8}" type="pres">
      <dgm:prSet presAssocID="{6372445C-240A-49DD-8D38-0A248C5245DE}" presName="level3hierChild" presStyleCnt="0"/>
      <dgm:spPr/>
    </dgm:pt>
    <dgm:pt modelId="{7F4160AF-A837-422A-ACC1-6B3D743242F4}" type="pres">
      <dgm:prSet presAssocID="{6A6B5138-3A12-44B8-9F50-7CF1E907BB6A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C6B38941-42AC-4C69-820C-AAF90FFB50BC}" type="pres">
      <dgm:prSet presAssocID="{6A6B5138-3A12-44B8-9F50-7CF1E907BB6A}" presName="connTx" presStyleLbl="parChTrans1D2" presStyleIdx="1" presStyleCnt="5"/>
      <dgm:spPr/>
      <dgm:t>
        <a:bodyPr/>
        <a:lstStyle/>
        <a:p>
          <a:endParaRPr lang="pt-BR"/>
        </a:p>
      </dgm:t>
    </dgm:pt>
    <dgm:pt modelId="{0D18803A-AACB-419A-BE61-4D1948E6BB8A}" type="pres">
      <dgm:prSet presAssocID="{C0869B73-1B21-4118-A961-4D1217AB6FC5}" presName="root2" presStyleCnt="0"/>
      <dgm:spPr/>
    </dgm:pt>
    <dgm:pt modelId="{885ED96B-8877-4274-933F-51F7B1B0D21D}" type="pres">
      <dgm:prSet presAssocID="{C0869B73-1B21-4118-A961-4D1217AB6FC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0BF1A9-BAF1-45FA-B288-C8C4939E2FDD}" type="pres">
      <dgm:prSet presAssocID="{C0869B73-1B21-4118-A961-4D1217AB6FC5}" presName="level3hierChild" presStyleCnt="0"/>
      <dgm:spPr/>
    </dgm:pt>
    <dgm:pt modelId="{E2FED386-0BF2-4187-89D0-CF51D2BBA625}" type="pres">
      <dgm:prSet presAssocID="{9CF12D43-2E77-421D-92E2-A749E546CA57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0BE922F5-DD3F-42B8-911F-58FE26824A89}" type="pres">
      <dgm:prSet presAssocID="{9CF12D43-2E77-421D-92E2-A749E546CA57}" presName="connTx" presStyleLbl="parChTrans1D2" presStyleIdx="2" presStyleCnt="5"/>
      <dgm:spPr/>
      <dgm:t>
        <a:bodyPr/>
        <a:lstStyle/>
        <a:p>
          <a:endParaRPr lang="pt-BR"/>
        </a:p>
      </dgm:t>
    </dgm:pt>
    <dgm:pt modelId="{B877E235-8EA4-48F8-B491-93C7FAB4A05A}" type="pres">
      <dgm:prSet presAssocID="{278E41F6-5D11-425E-973C-EA60E8D6FB63}" presName="root2" presStyleCnt="0"/>
      <dgm:spPr/>
    </dgm:pt>
    <dgm:pt modelId="{7228BFA0-C0B4-4AE3-8403-F221C7C9E033}" type="pres">
      <dgm:prSet presAssocID="{278E41F6-5D11-425E-973C-EA60E8D6FB63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B75055-D699-4858-84D4-B17A9E70C3EA}" type="pres">
      <dgm:prSet presAssocID="{278E41F6-5D11-425E-973C-EA60E8D6FB63}" presName="level3hierChild" presStyleCnt="0"/>
      <dgm:spPr/>
    </dgm:pt>
    <dgm:pt modelId="{EA90A648-45AC-438F-BA89-5329678CC948}" type="pres">
      <dgm:prSet presAssocID="{DC3A050A-7BDD-4845-AA3A-9DF0E2662C1F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BC19694F-EB57-4F18-B1E8-D5FA2E7D18A3}" type="pres">
      <dgm:prSet presAssocID="{DC3A050A-7BDD-4845-AA3A-9DF0E2662C1F}" presName="connTx" presStyleLbl="parChTrans1D2" presStyleIdx="3" presStyleCnt="5"/>
      <dgm:spPr/>
      <dgm:t>
        <a:bodyPr/>
        <a:lstStyle/>
        <a:p>
          <a:endParaRPr lang="pt-BR"/>
        </a:p>
      </dgm:t>
    </dgm:pt>
    <dgm:pt modelId="{252845A7-190E-415B-9260-BB93110A8E5F}" type="pres">
      <dgm:prSet presAssocID="{53267DAE-3119-4D67-A882-136EA0DF9867}" presName="root2" presStyleCnt="0"/>
      <dgm:spPr/>
    </dgm:pt>
    <dgm:pt modelId="{BA10D704-E784-4F4B-891E-92D6D4F8E567}" type="pres">
      <dgm:prSet presAssocID="{53267DAE-3119-4D67-A882-136EA0DF986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E58C30-08DA-40E2-A26F-C75BC5C62288}" type="pres">
      <dgm:prSet presAssocID="{53267DAE-3119-4D67-A882-136EA0DF9867}" presName="level3hierChild" presStyleCnt="0"/>
      <dgm:spPr/>
    </dgm:pt>
    <dgm:pt modelId="{9794AE33-2FA0-407C-8C88-3D840ED90D6F}" type="pres">
      <dgm:prSet presAssocID="{3C668A1B-85E2-4C56-8DB4-9DF03BBF573C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B4E94AFC-CF7D-421E-88F2-4E2B89BC2B38}" type="pres">
      <dgm:prSet presAssocID="{3C668A1B-85E2-4C56-8DB4-9DF03BBF573C}" presName="connTx" presStyleLbl="parChTrans1D2" presStyleIdx="4" presStyleCnt="5"/>
      <dgm:spPr/>
      <dgm:t>
        <a:bodyPr/>
        <a:lstStyle/>
        <a:p>
          <a:endParaRPr lang="pt-BR"/>
        </a:p>
      </dgm:t>
    </dgm:pt>
    <dgm:pt modelId="{2E6D0D64-9B7F-406E-AEA8-3A2D91D70286}" type="pres">
      <dgm:prSet presAssocID="{BAD95B6C-4B1D-4ADC-8EF3-5E0420ADB33E}" presName="root2" presStyleCnt="0"/>
      <dgm:spPr/>
    </dgm:pt>
    <dgm:pt modelId="{44A817AD-5080-4B17-AFF8-CCF1A4482B3C}" type="pres">
      <dgm:prSet presAssocID="{BAD95B6C-4B1D-4ADC-8EF3-5E0420ADB33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23AD0D-E8C3-473F-BC09-CDB0D3AB9EBA}" type="pres">
      <dgm:prSet presAssocID="{BAD95B6C-4B1D-4ADC-8EF3-5E0420ADB33E}" presName="level3hierChild" presStyleCnt="0"/>
      <dgm:spPr/>
    </dgm:pt>
  </dgm:ptLst>
  <dgm:cxnLst>
    <dgm:cxn modelId="{E8D0F796-47C7-4242-9796-3B9ED7DAA7EA}" type="presOf" srcId="{19FD47BB-B421-47F9-913A-A1B080197D2D}" destId="{0A0B21D9-B19F-427F-B775-B09D26AD207C}" srcOrd="0" destOrd="0" presId="urn:microsoft.com/office/officeart/2008/layout/HorizontalMultiLevelHierarchy"/>
    <dgm:cxn modelId="{632AFE28-CF5C-49E1-890D-B69064DC88BC}" type="presOf" srcId="{53267DAE-3119-4D67-A882-136EA0DF9867}" destId="{BA10D704-E784-4F4B-891E-92D6D4F8E567}" srcOrd="0" destOrd="0" presId="urn:microsoft.com/office/officeart/2008/layout/HorizontalMultiLevelHierarchy"/>
    <dgm:cxn modelId="{B6E45D67-56D9-4911-9375-E604175BA686}" type="presOf" srcId="{9CF12D43-2E77-421D-92E2-A749E546CA57}" destId="{0BE922F5-DD3F-42B8-911F-58FE26824A89}" srcOrd="1" destOrd="0" presId="urn:microsoft.com/office/officeart/2008/layout/HorizontalMultiLevelHierarchy"/>
    <dgm:cxn modelId="{A0606DEF-8255-48A3-971B-42CD4C30CE06}" type="presOf" srcId="{9CF12D43-2E77-421D-92E2-A749E546CA57}" destId="{E2FED386-0BF2-4187-89D0-CF51D2BBA625}" srcOrd="0" destOrd="0" presId="urn:microsoft.com/office/officeart/2008/layout/HorizontalMultiLevelHierarchy"/>
    <dgm:cxn modelId="{78DC120D-F1F6-43C1-8AD9-D913DAADC08D}" type="presOf" srcId="{C0869B73-1B21-4118-A961-4D1217AB6FC5}" destId="{885ED96B-8877-4274-933F-51F7B1B0D21D}" srcOrd="0" destOrd="0" presId="urn:microsoft.com/office/officeart/2008/layout/HorizontalMultiLevelHierarchy"/>
    <dgm:cxn modelId="{EB39E3B9-FFE0-4143-972F-3994C50B2A76}" type="presOf" srcId="{6A6B5138-3A12-44B8-9F50-7CF1E907BB6A}" destId="{7F4160AF-A837-422A-ACC1-6B3D743242F4}" srcOrd="0" destOrd="0" presId="urn:microsoft.com/office/officeart/2008/layout/HorizontalMultiLevelHierarchy"/>
    <dgm:cxn modelId="{3617DAF0-6212-4FDB-9E5E-7F8AFD459848}" type="presOf" srcId="{3C668A1B-85E2-4C56-8DB4-9DF03BBF573C}" destId="{9794AE33-2FA0-407C-8C88-3D840ED90D6F}" srcOrd="0" destOrd="0" presId="urn:microsoft.com/office/officeart/2008/layout/HorizontalMultiLevelHierarchy"/>
    <dgm:cxn modelId="{5F0C8EF1-A8B4-4E1C-998A-2865EFDE017B}" type="presOf" srcId="{278E41F6-5D11-425E-973C-EA60E8D6FB63}" destId="{7228BFA0-C0B4-4AE3-8403-F221C7C9E033}" srcOrd="0" destOrd="0" presId="urn:microsoft.com/office/officeart/2008/layout/HorizontalMultiLevelHierarchy"/>
    <dgm:cxn modelId="{8FB0A752-2590-471B-B553-21BC138782D3}" type="presOf" srcId="{DC3A050A-7BDD-4845-AA3A-9DF0E2662C1F}" destId="{EA90A648-45AC-438F-BA89-5329678CC948}" srcOrd="0" destOrd="0" presId="urn:microsoft.com/office/officeart/2008/layout/HorizontalMultiLevelHierarchy"/>
    <dgm:cxn modelId="{F280A4E0-BE10-4413-9B90-F9B588781EAE}" srcId="{6BF6FAD0-E693-4010-BD51-A11CD7028D88}" destId="{C0869B73-1B21-4118-A961-4D1217AB6FC5}" srcOrd="1" destOrd="0" parTransId="{6A6B5138-3A12-44B8-9F50-7CF1E907BB6A}" sibTransId="{1D90DE47-18B7-4528-B45B-7E502E6EE379}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EB51D012-6A4E-44AC-B1F9-10D225AE8B75}" type="presOf" srcId="{6372445C-240A-49DD-8D38-0A248C5245DE}" destId="{A1F98FF0-9A63-4E41-A39B-2F097CA8A200}" srcOrd="0" destOrd="0" presId="urn:microsoft.com/office/officeart/2008/layout/HorizontalMultiLevelHierarchy"/>
    <dgm:cxn modelId="{624DCA8D-3920-4C04-BFA2-3C559D47D0F3}" srcId="{6BF6FAD0-E693-4010-BD51-A11CD7028D88}" destId="{BAD95B6C-4B1D-4ADC-8EF3-5E0420ADB33E}" srcOrd="4" destOrd="0" parTransId="{3C668A1B-85E2-4C56-8DB4-9DF03BBF573C}" sibTransId="{2FF1B001-DFE1-46CC-8FC4-30BF1A301E4C}"/>
    <dgm:cxn modelId="{4B178612-1A05-490A-ABA3-8E12D7B86B4F}" type="presOf" srcId="{DC3A050A-7BDD-4845-AA3A-9DF0E2662C1F}" destId="{BC19694F-EB57-4F18-B1E8-D5FA2E7D18A3}" srcOrd="1" destOrd="0" presId="urn:microsoft.com/office/officeart/2008/layout/HorizontalMultiLevelHierarchy"/>
    <dgm:cxn modelId="{B00F5B09-2E3D-42C5-A7CA-B20E7526ED3A}" srcId="{6BF6FAD0-E693-4010-BD51-A11CD7028D88}" destId="{278E41F6-5D11-425E-973C-EA60E8D6FB63}" srcOrd="2" destOrd="0" parTransId="{9CF12D43-2E77-421D-92E2-A749E546CA57}" sibTransId="{A49017D4-B320-4222-93EF-BD91B41544D9}"/>
    <dgm:cxn modelId="{05664B3C-4E4F-45D9-9516-D6AEFEDF7736}" type="presOf" srcId="{BAD95B6C-4B1D-4ADC-8EF3-5E0420ADB33E}" destId="{44A817AD-5080-4B17-AFF8-CCF1A4482B3C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027E0E58-C9CD-4515-8A03-5B8FA0295150}" type="presOf" srcId="{19FD47BB-B421-47F9-913A-A1B080197D2D}" destId="{B28C7A4B-6EE9-445A-9964-581E0C9F1BDB}" srcOrd="1" destOrd="0" presId="urn:microsoft.com/office/officeart/2008/layout/HorizontalMultiLevelHierarchy"/>
    <dgm:cxn modelId="{FAE7B1FD-D1E7-408C-9E81-F65713B8E781}" srcId="{6BF6FAD0-E693-4010-BD51-A11CD7028D88}" destId="{53267DAE-3119-4D67-A882-136EA0DF9867}" srcOrd="3" destOrd="0" parTransId="{DC3A050A-7BDD-4845-AA3A-9DF0E2662C1F}" sibTransId="{38E9E4AB-24E8-47FE-BCD5-3AF5D7B6D489}"/>
    <dgm:cxn modelId="{673C6399-E5A0-4784-9984-66BD92C2E8D5}" type="presOf" srcId="{3C668A1B-85E2-4C56-8DB4-9DF03BBF573C}" destId="{B4E94AFC-CF7D-421E-88F2-4E2B89BC2B38}" srcOrd="1" destOrd="0" presId="urn:microsoft.com/office/officeart/2008/layout/HorizontalMultiLevelHierarchy"/>
    <dgm:cxn modelId="{950B81B8-6AB8-45DE-A45F-7296A386BC39}" type="presOf" srcId="{DF6A29FC-E99E-4B9E-BFDD-DC5EFAFFE477}" destId="{99F10210-74D7-4FB2-A77C-34C396954B66}" srcOrd="0" destOrd="0" presId="urn:microsoft.com/office/officeart/2008/layout/HorizontalMultiLevelHierarchy"/>
    <dgm:cxn modelId="{C4B25772-F15B-4A8E-A651-96B2445C7F1E}" type="presOf" srcId="{6BF6FAD0-E693-4010-BD51-A11CD7028D88}" destId="{DFA9C4ED-D8FD-4EE6-BAE2-A08DD5C24659}" srcOrd="0" destOrd="0" presId="urn:microsoft.com/office/officeart/2008/layout/HorizontalMultiLevelHierarchy"/>
    <dgm:cxn modelId="{B20A0DA1-CCAC-4F00-A940-14B0F898BCB8}" type="presOf" srcId="{6A6B5138-3A12-44B8-9F50-7CF1E907BB6A}" destId="{C6B38941-42AC-4C69-820C-AAF90FFB50BC}" srcOrd="1" destOrd="0" presId="urn:microsoft.com/office/officeart/2008/layout/HorizontalMultiLevelHierarchy"/>
    <dgm:cxn modelId="{566B731C-C218-4FD2-8BC6-874F16A8C026}" type="presParOf" srcId="{99F10210-74D7-4FB2-A77C-34C396954B66}" destId="{7A5BBE1B-ED0A-4FF1-B02A-1ACD3AE38BCF}" srcOrd="0" destOrd="0" presId="urn:microsoft.com/office/officeart/2008/layout/HorizontalMultiLevelHierarchy"/>
    <dgm:cxn modelId="{419BB04F-B2B2-4A40-8972-2F6B941894DE}" type="presParOf" srcId="{7A5BBE1B-ED0A-4FF1-B02A-1ACD3AE38BCF}" destId="{DFA9C4ED-D8FD-4EE6-BAE2-A08DD5C24659}" srcOrd="0" destOrd="0" presId="urn:microsoft.com/office/officeart/2008/layout/HorizontalMultiLevelHierarchy"/>
    <dgm:cxn modelId="{B4B4325A-662C-4054-987F-27C1371DE0F6}" type="presParOf" srcId="{7A5BBE1B-ED0A-4FF1-B02A-1ACD3AE38BCF}" destId="{9801F2F2-E721-48E9-ACC5-903EA576A6E1}" srcOrd="1" destOrd="0" presId="urn:microsoft.com/office/officeart/2008/layout/HorizontalMultiLevelHierarchy"/>
    <dgm:cxn modelId="{16DAB5BE-1B8B-4179-917A-6F1A05CD3A69}" type="presParOf" srcId="{9801F2F2-E721-48E9-ACC5-903EA576A6E1}" destId="{0A0B21D9-B19F-427F-B775-B09D26AD207C}" srcOrd="0" destOrd="0" presId="urn:microsoft.com/office/officeart/2008/layout/HorizontalMultiLevelHierarchy"/>
    <dgm:cxn modelId="{7C6C9016-90EB-4F0D-BF08-151418D0FF23}" type="presParOf" srcId="{0A0B21D9-B19F-427F-B775-B09D26AD207C}" destId="{B28C7A4B-6EE9-445A-9964-581E0C9F1BDB}" srcOrd="0" destOrd="0" presId="urn:microsoft.com/office/officeart/2008/layout/HorizontalMultiLevelHierarchy"/>
    <dgm:cxn modelId="{6077EA79-A210-4018-9095-63E70E91B504}" type="presParOf" srcId="{9801F2F2-E721-48E9-ACC5-903EA576A6E1}" destId="{8A70437E-DBED-488D-BC60-631946E36232}" srcOrd="1" destOrd="0" presId="urn:microsoft.com/office/officeart/2008/layout/HorizontalMultiLevelHierarchy"/>
    <dgm:cxn modelId="{7295C46B-8A2A-4CD1-A579-660390861B93}" type="presParOf" srcId="{8A70437E-DBED-488D-BC60-631946E36232}" destId="{A1F98FF0-9A63-4E41-A39B-2F097CA8A200}" srcOrd="0" destOrd="0" presId="urn:microsoft.com/office/officeart/2008/layout/HorizontalMultiLevelHierarchy"/>
    <dgm:cxn modelId="{9F1479A7-F094-41F4-9CA0-7C03681F21CF}" type="presParOf" srcId="{8A70437E-DBED-488D-BC60-631946E36232}" destId="{DFFFF408-E265-457F-B74C-3C004BB049A8}" srcOrd="1" destOrd="0" presId="urn:microsoft.com/office/officeart/2008/layout/HorizontalMultiLevelHierarchy"/>
    <dgm:cxn modelId="{47AAAA48-3A47-48C3-B217-F9BD9EA7358D}" type="presParOf" srcId="{9801F2F2-E721-48E9-ACC5-903EA576A6E1}" destId="{7F4160AF-A837-422A-ACC1-6B3D743242F4}" srcOrd="2" destOrd="0" presId="urn:microsoft.com/office/officeart/2008/layout/HorizontalMultiLevelHierarchy"/>
    <dgm:cxn modelId="{4A389513-B573-4E00-8830-1DC3366987EE}" type="presParOf" srcId="{7F4160AF-A837-422A-ACC1-6B3D743242F4}" destId="{C6B38941-42AC-4C69-820C-AAF90FFB50BC}" srcOrd="0" destOrd="0" presId="urn:microsoft.com/office/officeart/2008/layout/HorizontalMultiLevelHierarchy"/>
    <dgm:cxn modelId="{15C5E740-CF76-479B-B905-604128DD3C97}" type="presParOf" srcId="{9801F2F2-E721-48E9-ACC5-903EA576A6E1}" destId="{0D18803A-AACB-419A-BE61-4D1948E6BB8A}" srcOrd="3" destOrd="0" presId="urn:microsoft.com/office/officeart/2008/layout/HorizontalMultiLevelHierarchy"/>
    <dgm:cxn modelId="{9B7E7F71-1CD2-4773-86F7-50780B830904}" type="presParOf" srcId="{0D18803A-AACB-419A-BE61-4D1948E6BB8A}" destId="{885ED96B-8877-4274-933F-51F7B1B0D21D}" srcOrd="0" destOrd="0" presId="urn:microsoft.com/office/officeart/2008/layout/HorizontalMultiLevelHierarchy"/>
    <dgm:cxn modelId="{944B6B3C-A9AE-4D4B-A945-EF1D6FA05C78}" type="presParOf" srcId="{0D18803A-AACB-419A-BE61-4D1948E6BB8A}" destId="{BF0BF1A9-BAF1-45FA-B288-C8C4939E2FDD}" srcOrd="1" destOrd="0" presId="urn:microsoft.com/office/officeart/2008/layout/HorizontalMultiLevelHierarchy"/>
    <dgm:cxn modelId="{849107A5-F836-43DE-9599-9BE0D13617D2}" type="presParOf" srcId="{9801F2F2-E721-48E9-ACC5-903EA576A6E1}" destId="{E2FED386-0BF2-4187-89D0-CF51D2BBA625}" srcOrd="4" destOrd="0" presId="urn:microsoft.com/office/officeart/2008/layout/HorizontalMultiLevelHierarchy"/>
    <dgm:cxn modelId="{6E3DB2B8-C42A-41DA-A06C-5BD668BFD41E}" type="presParOf" srcId="{E2FED386-0BF2-4187-89D0-CF51D2BBA625}" destId="{0BE922F5-DD3F-42B8-911F-58FE26824A89}" srcOrd="0" destOrd="0" presId="urn:microsoft.com/office/officeart/2008/layout/HorizontalMultiLevelHierarchy"/>
    <dgm:cxn modelId="{B791A655-E1E9-4449-BBE5-6252992BC795}" type="presParOf" srcId="{9801F2F2-E721-48E9-ACC5-903EA576A6E1}" destId="{B877E235-8EA4-48F8-B491-93C7FAB4A05A}" srcOrd="5" destOrd="0" presId="urn:microsoft.com/office/officeart/2008/layout/HorizontalMultiLevelHierarchy"/>
    <dgm:cxn modelId="{10A07A96-AB28-4800-B4B9-23C898D67109}" type="presParOf" srcId="{B877E235-8EA4-48F8-B491-93C7FAB4A05A}" destId="{7228BFA0-C0B4-4AE3-8403-F221C7C9E033}" srcOrd="0" destOrd="0" presId="urn:microsoft.com/office/officeart/2008/layout/HorizontalMultiLevelHierarchy"/>
    <dgm:cxn modelId="{6A067408-E70E-4211-8FBB-34D676D97D1E}" type="presParOf" srcId="{B877E235-8EA4-48F8-B491-93C7FAB4A05A}" destId="{9CB75055-D699-4858-84D4-B17A9E70C3EA}" srcOrd="1" destOrd="0" presId="urn:microsoft.com/office/officeart/2008/layout/HorizontalMultiLevelHierarchy"/>
    <dgm:cxn modelId="{AE1F035C-CB16-4729-924D-F936FBDCD061}" type="presParOf" srcId="{9801F2F2-E721-48E9-ACC5-903EA576A6E1}" destId="{EA90A648-45AC-438F-BA89-5329678CC948}" srcOrd="6" destOrd="0" presId="urn:microsoft.com/office/officeart/2008/layout/HorizontalMultiLevelHierarchy"/>
    <dgm:cxn modelId="{C0623277-CDE3-49B8-ACB1-1FA33E93C093}" type="presParOf" srcId="{EA90A648-45AC-438F-BA89-5329678CC948}" destId="{BC19694F-EB57-4F18-B1E8-D5FA2E7D18A3}" srcOrd="0" destOrd="0" presId="urn:microsoft.com/office/officeart/2008/layout/HorizontalMultiLevelHierarchy"/>
    <dgm:cxn modelId="{AC4F509D-3DC7-41A6-90FF-C77C08832F2D}" type="presParOf" srcId="{9801F2F2-E721-48E9-ACC5-903EA576A6E1}" destId="{252845A7-190E-415B-9260-BB93110A8E5F}" srcOrd="7" destOrd="0" presId="urn:microsoft.com/office/officeart/2008/layout/HorizontalMultiLevelHierarchy"/>
    <dgm:cxn modelId="{3175B2C6-5047-4284-B75F-B7FF9BA411A2}" type="presParOf" srcId="{252845A7-190E-415B-9260-BB93110A8E5F}" destId="{BA10D704-E784-4F4B-891E-92D6D4F8E567}" srcOrd="0" destOrd="0" presId="urn:microsoft.com/office/officeart/2008/layout/HorizontalMultiLevelHierarchy"/>
    <dgm:cxn modelId="{A9243909-66AB-4207-9C37-03BED2FE6211}" type="presParOf" srcId="{252845A7-190E-415B-9260-BB93110A8E5F}" destId="{35E58C30-08DA-40E2-A26F-C75BC5C62288}" srcOrd="1" destOrd="0" presId="urn:microsoft.com/office/officeart/2008/layout/HorizontalMultiLevelHierarchy"/>
    <dgm:cxn modelId="{26110978-8280-4E11-A11F-E757C2F4BEC1}" type="presParOf" srcId="{9801F2F2-E721-48E9-ACC5-903EA576A6E1}" destId="{9794AE33-2FA0-407C-8C88-3D840ED90D6F}" srcOrd="8" destOrd="0" presId="urn:microsoft.com/office/officeart/2008/layout/HorizontalMultiLevelHierarchy"/>
    <dgm:cxn modelId="{7D5CB56E-7FA7-4234-AA76-6BD7110ADBEC}" type="presParOf" srcId="{9794AE33-2FA0-407C-8C88-3D840ED90D6F}" destId="{B4E94AFC-CF7D-421E-88F2-4E2B89BC2B38}" srcOrd="0" destOrd="0" presId="urn:microsoft.com/office/officeart/2008/layout/HorizontalMultiLevelHierarchy"/>
    <dgm:cxn modelId="{75226F42-AE12-4DA4-9E65-E7FD3BC418D3}" type="presParOf" srcId="{9801F2F2-E721-48E9-ACC5-903EA576A6E1}" destId="{2E6D0D64-9B7F-406E-AEA8-3A2D91D70286}" srcOrd="9" destOrd="0" presId="urn:microsoft.com/office/officeart/2008/layout/HorizontalMultiLevelHierarchy"/>
    <dgm:cxn modelId="{7B18F222-8408-4819-9D6E-FC583854977C}" type="presParOf" srcId="{2E6D0D64-9B7F-406E-AEA8-3A2D91D70286}" destId="{44A817AD-5080-4B17-AFF8-CCF1A4482B3C}" srcOrd="0" destOrd="0" presId="urn:microsoft.com/office/officeart/2008/layout/HorizontalMultiLevelHierarchy"/>
    <dgm:cxn modelId="{85AE08ED-DB24-4A91-87AF-8F721B7B8863}" type="presParOf" srcId="{2E6D0D64-9B7F-406E-AEA8-3A2D91D70286}" destId="{7023AD0D-E8C3-473F-BC09-CDB0D3AB9E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869B73-1B21-4118-A961-4D1217AB6FC5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r>
            <a:rPr lang="pt-BR" sz="1050" dirty="0">
              <a:latin typeface="Segoe UI Light" panose="020B0502040204020203" pitchFamily="34" charset="0"/>
              <a:cs typeface="Segoe UI Light" panose="020B0502040204020203" pitchFamily="34" charset="0"/>
            </a:rPr>
            <a:t>BACKOFFICE LOW COST</a:t>
          </a:r>
          <a:endParaRPr lang="pt-BR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A6B5138-3A12-44B8-9F50-7CF1E907BB6A}" type="parTrans" cxnId="{F280A4E0-BE10-4413-9B90-F9B588781EAE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D90DE47-18B7-4528-B45B-7E502E6EE379}" type="sibTrans" cxnId="{F280A4E0-BE10-4413-9B90-F9B588781EAE}">
      <dgm:prSet custT="1"/>
      <dgm:spPr/>
      <dgm:t>
        <a:bodyPr/>
        <a:lstStyle/>
        <a:p>
          <a:endParaRPr lang="pt-BR"/>
        </a:p>
      </dgm:t>
    </dgm:pt>
    <dgm:pt modelId="{2F4C65E8-DC79-46FD-9418-1E80733EC604}" type="asst">
      <dgm:prSet custT="1"/>
      <dgm:spPr>
        <a:solidFill>
          <a:srgbClr val="F68E8E"/>
        </a:solidFill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</a:t>
          </a:r>
          <a:b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Contábil</a:t>
          </a:r>
        </a:p>
      </dgm:t>
    </dgm:pt>
    <dgm:pt modelId="{295B3DF1-07BF-443F-86C1-3119BFA09C6D}" type="sibTrans" cxnId="{A639976D-99CA-45D8-9A41-FE166457F869}">
      <dgm:prSet custT="1"/>
      <dgm:spPr/>
      <dgm:t>
        <a:bodyPr/>
        <a:lstStyle/>
        <a:p>
          <a:endParaRPr lang="pt-BR"/>
        </a:p>
      </dgm:t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1C65521-2E16-47B8-B735-4D1EF8228491}" type="asst">
      <dgm:prSet custT="1"/>
      <dgm:spPr>
        <a:solidFill>
          <a:srgbClr val="F68E8E"/>
        </a:solidFill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Fiscal</a:t>
          </a:r>
        </a:p>
      </dgm:t>
    </dgm:pt>
    <dgm:pt modelId="{95DD4883-464F-4BCA-99A4-4F720314DE0C}" type="sibTrans" cxnId="{9C839ECE-31DD-4144-8D7C-E2610180BACB}">
      <dgm:prSet custT="1"/>
      <dgm:spPr/>
      <dgm:t>
        <a:bodyPr/>
        <a:lstStyle/>
        <a:p>
          <a:endParaRPr lang="pt-BR"/>
        </a:p>
      </dgm:t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594138A-17B9-419C-A5F3-7B7D4D302344}" type="asst">
      <dgm:prSet custT="1"/>
      <dgm:spPr>
        <a:solidFill>
          <a:srgbClr val="F68E8E"/>
        </a:solidFill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Estratégica</a:t>
          </a:r>
        </a:p>
      </dgm:t>
    </dgm:pt>
    <dgm:pt modelId="{7021DFD3-13C7-4939-95B4-F0434A813F2E}" type="parTrans" cxnId="{1191AB13-7D41-439F-B34B-A3691F96F657}">
      <dgm:prSet/>
      <dgm:spPr/>
      <dgm:t>
        <a:bodyPr/>
        <a:lstStyle/>
        <a:p>
          <a:endParaRPr lang="pt-BR" sz="1600"/>
        </a:p>
      </dgm:t>
    </dgm:pt>
    <dgm:pt modelId="{6F975FDA-EF38-43C2-8A9C-9834274DFF0B}" type="sibTrans" cxnId="{1191AB13-7D41-439F-B34B-A3691F96F657}">
      <dgm:prSet custT="1"/>
      <dgm:spPr/>
      <dgm:t>
        <a:bodyPr/>
        <a:lstStyle/>
        <a:p>
          <a:endParaRPr lang="pt-BR"/>
        </a:p>
      </dgm:t>
    </dgm:pt>
    <dgm:pt modelId="{BBCB812C-E085-4C79-8E9F-EFCA7E9817E9}">
      <dgm:prSet custT="1"/>
      <dgm:spPr>
        <a:solidFill>
          <a:schemeClr val="accent3"/>
        </a:solidFill>
      </dgm:spPr>
      <dgm:t>
        <a:bodyPr/>
        <a:lstStyle/>
        <a:p>
          <a:r>
            <a:rPr lang="pt-BR" sz="2000" dirty="0"/>
            <a:t>Gestão Pessoas</a:t>
          </a:r>
        </a:p>
      </dgm:t>
    </dgm:pt>
    <dgm:pt modelId="{ADC4086B-0E0B-4F49-9B74-B19D4857AC01}" type="parTrans" cxnId="{7CCB1000-82BB-46EC-983F-2FC569891C22}">
      <dgm:prSet/>
      <dgm:spPr/>
      <dgm:t>
        <a:bodyPr/>
        <a:lstStyle/>
        <a:p>
          <a:endParaRPr lang="pt-BR"/>
        </a:p>
      </dgm:t>
    </dgm:pt>
    <dgm:pt modelId="{677328BD-4BA0-4FA6-A9CF-678C792A0200}" type="sibTrans" cxnId="{7CCB1000-82BB-46EC-983F-2FC569891C22}">
      <dgm:prSet custT="1"/>
      <dgm:spPr/>
      <dgm:t>
        <a:bodyPr/>
        <a:lstStyle/>
        <a:p>
          <a:endParaRPr lang="pt-BR"/>
        </a:p>
      </dgm:t>
    </dgm:pt>
    <dgm:pt modelId="{DC3A8C43-91DE-444A-A1BD-E54AC1D64C18}" type="asst">
      <dgm:prSet custT="1"/>
      <dgm:spPr>
        <a:solidFill>
          <a:srgbClr val="F68E8E"/>
        </a:solidFill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Gestão de Pessoas</a:t>
          </a:r>
        </a:p>
      </dgm:t>
    </dgm:pt>
    <dgm:pt modelId="{A673A919-4AF4-4B70-BCD3-D2A1B7EA206B}" type="parTrans" cxnId="{03F9FD5E-52C4-4D58-AADE-C903D4ED5D92}">
      <dgm:prSet/>
      <dgm:spPr/>
      <dgm:t>
        <a:bodyPr/>
        <a:lstStyle/>
        <a:p>
          <a:endParaRPr lang="pt-BR"/>
        </a:p>
      </dgm:t>
    </dgm:pt>
    <dgm:pt modelId="{E47483A9-5760-44E2-ADB6-20E9B5369DE9}" type="sibTrans" cxnId="{03F9FD5E-52C4-4D58-AADE-C903D4ED5D92}">
      <dgm:prSet custT="1"/>
      <dgm:spPr/>
      <dgm:t>
        <a:bodyPr/>
        <a:lstStyle/>
        <a:p>
          <a:endParaRPr lang="pt-BR"/>
        </a:p>
      </dgm:t>
    </dgm:pt>
    <dgm:pt modelId="{2B8F3F3E-FC50-493D-B2CD-5CD2DF64E4FF}">
      <dgm:prSet custT="1"/>
      <dgm:spPr>
        <a:solidFill>
          <a:schemeClr val="accent3"/>
        </a:solidFill>
      </dgm:spPr>
      <dgm:t>
        <a:bodyPr/>
        <a:lstStyle/>
        <a:p>
          <a:r>
            <a:rPr lang="pt-BR" sz="2000" dirty="0"/>
            <a:t>Adm/</a:t>
          </a:r>
          <a:r>
            <a:rPr lang="pt-BR" sz="2000" dirty="0" err="1"/>
            <a:t>Fin</a:t>
          </a:r>
          <a:endParaRPr lang="pt-BR" sz="2000" dirty="0"/>
        </a:p>
      </dgm:t>
    </dgm:pt>
    <dgm:pt modelId="{8BB2EBA9-40F9-4B5B-B704-F4EE8632B530}" type="parTrans" cxnId="{B130132C-E2CA-4EA4-95C2-874952AA379D}">
      <dgm:prSet/>
      <dgm:spPr/>
      <dgm:t>
        <a:bodyPr/>
        <a:lstStyle/>
        <a:p>
          <a:endParaRPr lang="pt-BR"/>
        </a:p>
      </dgm:t>
    </dgm:pt>
    <dgm:pt modelId="{4702A195-BA8D-4CEF-BA89-801F0A4D190D}" type="sibTrans" cxnId="{B130132C-E2CA-4EA4-95C2-874952AA379D}">
      <dgm:prSet/>
      <dgm:spPr/>
      <dgm:t>
        <a:bodyPr/>
        <a:lstStyle/>
        <a:p>
          <a:endParaRPr lang="pt-BR"/>
        </a:p>
      </dgm:t>
    </dgm:pt>
    <dgm:pt modelId="{C7C7A123-7ACD-4060-AA70-1D822D74A71A}" type="asst">
      <dgm:prSet custT="1"/>
      <dgm:spPr>
        <a:solidFill>
          <a:srgbClr val="F68E8E"/>
        </a:solidFill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</a:t>
          </a:r>
          <a:b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Jurídica</a:t>
          </a:r>
        </a:p>
      </dgm:t>
    </dgm:pt>
    <dgm:pt modelId="{B1C0AEC5-FE1F-401F-8D96-8C1ECD02102E}" type="sibTrans" cxnId="{8D319750-861C-4392-AA64-C33A838E76BB}">
      <dgm:prSet custT="1"/>
      <dgm:spPr/>
      <dgm:t>
        <a:bodyPr/>
        <a:lstStyle/>
        <a:p>
          <a:endParaRPr lang="pt-BR"/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977779-12A8-42CF-BEE8-1894C8058523}">
      <dgm:prSet custT="1"/>
      <dgm:spPr>
        <a:solidFill>
          <a:schemeClr val="accent3"/>
        </a:solidFill>
      </dgm:spPr>
      <dgm:t>
        <a:bodyPr/>
        <a:lstStyle/>
        <a:p>
          <a:r>
            <a:rPr lang="pt-BR" sz="2000" dirty="0"/>
            <a:t>Diretoria</a:t>
          </a:r>
        </a:p>
      </dgm:t>
    </dgm:pt>
    <dgm:pt modelId="{5550276B-C9E9-4876-AB8A-DDDB2E2A98D3}" type="parTrans" cxnId="{CBF839F9-62B8-4DB4-BB76-D9DD66646BDD}">
      <dgm:prSet/>
      <dgm:spPr/>
      <dgm:t>
        <a:bodyPr/>
        <a:lstStyle/>
        <a:p>
          <a:endParaRPr lang="pt-BR"/>
        </a:p>
      </dgm:t>
    </dgm:pt>
    <dgm:pt modelId="{191FE69D-905F-44B1-BD00-242640B7CD35}" type="sibTrans" cxnId="{CBF839F9-62B8-4DB4-BB76-D9DD66646BDD}">
      <dgm:prSet/>
      <dgm:spPr/>
      <dgm:t>
        <a:bodyPr/>
        <a:lstStyle/>
        <a:p>
          <a:endParaRPr lang="pt-BR"/>
        </a:p>
      </dgm:t>
    </dgm:pt>
    <dgm:pt modelId="{C86CBA86-FA76-45E9-8C65-EB8A5283677B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ACEB21-84A1-4CAA-ADEF-B07B735B5EA1}" type="pres">
      <dgm:prSet presAssocID="{C0869B73-1B21-4118-A961-4D1217AB6FC5}" presName="root1" presStyleCnt="0"/>
      <dgm:spPr/>
    </dgm:pt>
    <dgm:pt modelId="{C64A558A-3E0F-4F07-A5F9-D768C024E45B}" type="pres">
      <dgm:prSet presAssocID="{C0869B73-1B21-4118-A961-4D1217AB6FC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203CF8-1AB2-4608-80C3-8AAFC5D29BCB}" type="pres">
      <dgm:prSet presAssocID="{C0869B73-1B21-4118-A961-4D1217AB6FC5}" presName="level2hierChild" presStyleCnt="0"/>
      <dgm:spPr/>
    </dgm:pt>
    <dgm:pt modelId="{4D9F5482-B779-47EA-ACCB-9D4721E7EE0F}" type="pres">
      <dgm:prSet presAssocID="{5550276B-C9E9-4876-AB8A-DDDB2E2A98D3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EF7FF713-7E23-4DDB-B246-C8683E5EADA0}" type="pres">
      <dgm:prSet presAssocID="{5550276B-C9E9-4876-AB8A-DDDB2E2A98D3}" presName="connTx" presStyleLbl="parChTrans1D2" presStyleIdx="0" presStyleCnt="4"/>
      <dgm:spPr/>
      <dgm:t>
        <a:bodyPr/>
        <a:lstStyle/>
        <a:p>
          <a:endParaRPr lang="pt-BR"/>
        </a:p>
      </dgm:t>
    </dgm:pt>
    <dgm:pt modelId="{D637F45D-B091-4F45-943D-DFFD2E8D456F}" type="pres">
      <dgm:prSet presAssocID="{44977779-12A8-42CF-BEE8-1894C8058523}" presName="root2" presStyleCnt="0"/>
      <dgm:spPr/>
    </dgm:pt>
    <dgm:pt modelId="{078CD63C-7BA9-4F43-B1B9-B9954AE1F5B3}" type="pres">
      <dgm:prSet presAssocID="{44977779-12A8-42CF-BEE8-1894C805852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DD10FF-198E-4178-B8DE-C15A0FCA7A51}" type="pres">
      <dgm:prSet presAssocID="{44977779-12A8-42CF-BEE8-1894C8058523}" presName="level3hierChild" presStyleCnt="0"/>
      <dgm:spPr/>
    </dgm:pt>
    <dgm:pt modelId="{ED1E02BC-F780-4FC9-96F1-C78EB5270E95}" type="pres">
      <dgm:prSet presAssocID="{8BB2EBA9-40F9-4B5B-B704-F4EE8632B530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7A19C985-1265-4458-BD75-200B723804B6}" type="pres">
      <dgm:prSet presAssocID="{8BB2EBA9-40F9-4B5B-B704-F4EE8632B530}" presName="connTx" presStyleLbl="parChTrans1D2" presStyleIdx="1" presStyleCnt="4"/>
      <dgm:spPr/>
      <dgm:t>
        <a:bodyPr/>
        <a:lstStyle/>
        <a:p>
          <a:endParaRPr lang="pt-BR"/>
        </a:p>
      </dgm:t>
    </dgm:pt>
    <dgm:pt modelId="{394C73AA-97F9-4C24-840B-A41F76AD1E81}" type="pres">
      <dgm:prSet presAssocID="{2B8F3F3E-FC50-493D-B2CD-5CD2DF64E4FF}" presName="root2" presStyleCnt="0"/>
      <dgm:spPr/>
    </dgm:pt>
    <dgm:pt modelId="{D871DE0B-BEDB-4421-B3C4-B12A0071BEBD}" type="pres">
      <dgm:prSet presAssocID="{2B8F3F3E-FC50-493D-B2CD-5CD2DF64E4F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1EBF2C-192C-4F42-B597-AA680E937297}" type="pres">
      <dgm:prSet presAssocID="{2B8F3F3E-FC50-493D-B2CD-5CD2DF64E4FF}" presName="level3hierChild" presStyleCnt="0"/>
      <dgm:spPr/>
    </dgm:pt>
    <dgm:pt modelId="{C1E708F9-4054-48C1-AFE3-B47BABAC5817}" type="pres">
      <dgm:prSet presAssocID="{94966A3E-ADE8-4137-B008-20E95631E141}" presName="conn2-1" presStyleLbl="parChTrans1D3" presStyleIdx="0" presStyleCnt="4"/>
      <dgm:spPr/>
      <dgm:t>
        <a:bodyPr/>
        <a:lstStyle/>
        <a:p>
          <a:endParaRPr lang="pt-BR"/>
        </a:p>
      </dgm:t>
    </dgm:pt>
    <dgm:pt modelId="{79C1BCCE-B1CA-45F8-8E45-A56F1926DB0D}" type="pres">
      <dgm:prSet presAssocID="{94966A3E-ADE8-4137-B008-20E95631E141}" presName="connTx" presStyleLbl="parChTrans1D3" presStyleIdx="0" presStyleCnt="4"/>
      <dgm:spPr/>
      <dgm:t>
        <a:bodyPr/>
        <a:lstStyle/>
        <a:p>
          <a:endParaRPr lang="pt-BR"/>
        </a:p>
      </dgm:t>
    </dgm:pt>
    <dgm:pt modelId="{EFCC1CF7-B2E0-455B-AC34-097A9886F13C}" type="pres">
      <dgm:prSet presAssocID="{2F4C65E8-DC79-46FD-9418-1E80733EC604}" presName="root2" presStyleCnt="0"/>
      <dgm:spPr/>
    </dgm:pt>
    <dgm:pt modelId="{876829B3-D9AC-45FF-ABC9-CAC99B4EBE06}" type="pres">
      <dgm:prSet presAssocID="{2F4C65E8-DC79-46FD-9418-1E80733EC604}" presName="LevelTwoTextNode" presStyleLbl="asst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671690-6F2F-4EA0-B4D0-2CE3EEAB86FF}" type="pres">
      <dgm:prSet presAssocID="{2F4C65E8-DC79-46FD-9418-1E80733EC604}" presName="level3hierChild" presStyleCnt="0"/>
      <dgm:spPr/>
    </dgm:pt>
    <dgm:pt modelId="{B66F430D-30D4-479F-913A-70A1EFABFAFB}" type="pres">
      <dgm:prSet presAssocID="{7A00DAE7-5864-47BA-90A6-87A9D33276C2}" presName="conn2-1" presStyleLbl="parChTrans1D3" presStyleIdx="1" presStyleCnt="4"/>
      <dgm:spPr/>
      <dgm:t>
        <a:bodyPr/>
        <a:lstStyle/>
        <a:p>
          <a:endParaRPr lang="pt-BR"/>
        </a:p>
      </dgm:t>
    </dgm:pt>
    <dgm:pt modelId="{2F3CA9EC-A0F0-44F1-9F8C-5D4D3F22EF26}" type="pres">
      <dgm:prSet presAssocID="{7A00DAE7-5864-47BA-90A6-87A9D33276C2}" presName="connTx" presStyleLbl="parChTrans1D3" presStyleIdx="1" presStyleCnt="4"/>
      <dgm:spPr/>
      <dgm:t>
        <a:bodyPr/>
        <a:lstStyle/>
        <a:p>
          <a:endParaRPr lang="pt-BR"/>
        </a:p>
      </dgm:t>
    </dgm:pt>
    <dgm:pt modelId="{2DB82C82-DD67-47AE-80C2-23CC0DFDE77F}" type="pres">
      <dgm:prSet presAssocID="{C7C7A123-7ACD-4060-AA70-1D822D74A71A}" presName="root2" presStyleCnt="0"/>
      <dgm:spPr/>
    </dgm:pt>
    <dgm:pt modelId="{46DD8A38-7C17-4905-8EA4-0153DAE3D303}" type="pres">
      <dgm:prSet presAssocID="{C7C7A123-7ACD-4060-AA70-1D822D74A71A}" presName="LevelTwoTextNode" presStyleLbl="asst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7EBB21-DB16-436B-BA2D-A0E4BCC0FBB5}" type="pres">
      <dgm:prSet presAssocID="{C7C7A123-7ACD-4060-AA70-1D822D74A71A}" presName="level3hierChild" presStyleCnt="0"/>
      <dgm:spPr/>
    </dgm:pt>
    <dgm:pt modelId="{B9C72BC3-E478-4D0F-BC9E-C982B54A77E7}" type="pres">
      <dgm:prSet presAssocID="{E7C4C931-7E76-49D1-AE8B-65EBC9EA26A5}" presName="conn2-1" presStyleLbl="parChTrans1D3" presStyleIdx="2" presStyleCnt="4"/>
      <dgm:spPr/>
      <dgm:t>
        <a:bodyPr/>
        <a:lstStyle/>
        <a:p>
          <a:endParaRPr lang="pt-BR"/>
        </a:p>
      </dgm:t>
    </dgm:pt>
    <dgm:pt modelId="{5804D543-47A1-4EF4-AA7B-9179CF6EB4D8}" type="pres">
      <dgm:prSet presAssocID="{E7C4C931-7E76-49D1-AE8B-65EBC9EA26A5}" presName="connTx" presStyleLbl="parChTrans1D3" presStyleIdx="2" presStyleCnt="4"/>
      <dgm:spPr/>
      <dgm:t>
        <a:bodyPr/>
        <a:lstStyle/>
        <a:p>
          <a:endParaRPr lang="pt-BR"/>
        </a:p>
      </dgm:t>
    </dgm:pt>
    <dgm:pt modelId="{A337FA5D-451F-4D08-95B6-CAC6EFEEF2F2}" type="pres">
      <dgm:prSet presAssocID="{E1C65521-2E16-47B8-B735-4D1EF8228491}" presName="root2" presStyleCnt="0"/>
      <dgm:spPr/>
    </dgm:pt>
    <dgm:pt modelId="{25D5644D-2B7A-4E94-9DC3-477C4B069258}" type="pres">
      <dgm:prSet presAssocID="{E1C65521-2E16-47B8-B735-4D1EF8228491}" presName="LevelTwoTextNode" presStyleLbl="asst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10080-BB73-4588-AACD-68BE1112F259}" type="pres">
      <dgm:prSet presAssocID="{E1C65521-2E16-47B8-B735-4D1EF8228491}" presName="level3hierChild" presStyleCnt="0"/>
      <dgm:spPr/>
    </dgm:pt>
    <dgm:pt modelId="{A8897D37-6CEA-42A2-AFC9-79CADA269E65}" type="pres">
      <dgm:prSet presAssocID="{ADC4086B-0E0B-4F49-9B74-B19D4857AC01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DB4EE86C-B9FF-4352-ADDA-F771A9513813}" type="pres">
      <dgm:prSet presAssocID="{ADC4086B-0E0B-4F49-9B74-B19D4857AC01}" presName="connTx" presStyleLbl="parChTrans1D2" presStyleIdx="2" presStyleCnt="4"/>
      <dgm:spPr/>
      <dgm:t>
        <a:bodyPr/>
        <a:lstStyle/>
        <a:p>
          <a:endParaRPr lang="pt-BR"/>
        </a:p>
      </dgm:t>
    </dgm:pt>
    <dgm:pt modelId="{D9653D74-EE7F-4757-9B8D-4A16CEA96506}" type="pres">
      <dgm:prSet presAssocID="{BBCB812C-E085-4C79-8E9F-EFCA7E9817E9}" presName="root2" presStyleCnt="0"/>
      <dgm:spPr/>
    </dgm:pt>
    <dgm:pt modelId="{9F031DA0-76E7-45E7-A5EA-348AFD961E7E}" type="pres">
      <dgm:prSet presAssocID="{BBCB812C-E085-4C79-8E9F-EFCA7E9817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CB1B24-7CB0-4105-A315-BCD5044CD504}" type="pres">
      <dgm:prSet presAssocID="{BBCB812C-E085-4C79-8E9F-EFCA7E9817E9}" presName="level3hierChild" presStyleCnt="0"/>
      <dgm:spPr/>
    </dgm:pt>
    <dgm:pt modelId="{1BC4C967-1BAE-4732-BC77-DDF072C938AB}" type="pres">
      <dgm:prSet presAssocID="{A673A919-4AF4-4B70-BCD3-D2A1B7EA206B}" presName="conn2-1" presStyleLbl="parChTrans1D3" presStyleIdx="3" presStyleCnt="4"/>
      <dgm:spPr/>
      <dgm:t>
        <a:bodyPr/>
        <a:lstStyle/>
        <a:p>
          <a:endParaRPr lang="pt-BR"/>
        </a:p>
      </dgm:t>
    </dgm:pt>
    <dgm:pt modelId="{DD55E895-CECD-4278-947B-0232CBB92167}" type="pres">
      <dgm:prSet presAssocID="{A673A919-4AF4-4B70-BCD3-D2A1B7EA206B}" presName="connTx" presStyleLbl="parChTrans1D3" presStyleIdx="3" presStyleCnt="4"/>
      <dgm:spPr/>
      <dgm:t>
        <a:bodyPr/>
        <a:lstStyle/>
        <a:p>
          <a:endParaRPr lang="pt-BR"/>
        </a:p>
      </dgm:t>
    </dgm:pt>
    <dgm:pt modelId="{8F5E92FC-AE67-44A1-9CB6-26AC83C54861}" type="pres">
      <dgm:prSet presAssocID="{DC3A8C43-91DE-444A-A1BD-E54AC1D64C18}" presName="root2" presStyleCnt="0"/>
      <dgm:spPr/>
    </dgm:pt>
    <dgm:pt modelId="{7C85E7BD-429E-40E7-AD82-5DF7EAE04811}" type="pres">
      <dgm:prSet presAssocID="{DC3A8C43-91DE-444A-A1BD-E54AC1D64C18}" presName="LevelTwoTextNode" presStyleLbl="asst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02062-7D6C-4F8F-8DDA-0C2AB9D43D0E}" type="pres">
      <dgm:prSet presAssocID="{DC3A8C43-91DE-444A-A1BD-E54AC1D64C18}" presName="level3hierChild" presStyleCnt="0"/>
      <dgm:spPr/>
    </dgm:pt>
    <dgm:pt modelId="{512D15DE-0F6C-4A89-A425-6371B2AECFCB}" type="pres">
      <dgm:prSet presAssocID="{7021DFD3-13C7-4939-95B4-F0434A813F2E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71AC1DFF-65B7-4021-AD55-69BF0956CDB6}" type="pres">
      <dgm:prSet presAssocID="{7021DFD3-13C7-4939-95B4-F0434A813F2E}" presName="connTx" presStyleLbl="parChTrans1D2" presStyleIdx="3" presStyleCnt="4"/>
      <dgm:spPr/>
      <dgm:t>
        <a:bodyPr/>
        <a:lstStyle/>
        <a:p>
          <a:endParaRPr lang="pt-BR"/>
        </a:p>
      </dgm:t>
    </dgm:pt>
    <dgm:pt modelId="{EFFE765B-AE1D-41F9-811F-1DBE554CC530}" type="pres">
      <dgm:prSet presAssocID="{2594138A-17B9-419C-A5F3-7B7D4D302344}" presName="root2" presStyleCnt="0"/>
      <dgm:spPr/>
    </dgm:pt>
    <dgm:pt modelId="{00ACBB96-1A81-4E58-B7FB-7D3D446DC52C}" type="pres">
      <dgm:prSet presAssocID="{2594138A-17B9-419C-A5F3-7B7D4D302344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B2B580-636D-481E-B1FA-84E14CE52D4B}" type="pres">
      <dgm:prSet presAssocID="{2594138A-17B9-419C-A5F3-7B7D4D302344}" presName="level3hierChild" presStyleCnt="0"/>
      <dgm:spPr/>
    </dgm:pt>
  </dgm:ptLst>
  <dgm:cxnLst>
    <dgm:cxn modelId="{02B92AC0-A391-44C2-9895-A993C90A1C88}" type="presOf" srcId="{7A00DAE7-5864-47BA-90A6-87A9D33276C2}" destId="{B66F430D-30D4-479F-913A-70A1EFABFAFB}" srcOrd="0" destOrd="0" presId="urn:microsoft.com/office/officeart/2008/layout/HorizontalMultiLevelHierarchy"/>
    <dgm:cxn modelId="{AAAAED33-DF53-410F-B966-977F7F0511D3}" type="presOf" srcId="{2F4C65E8-DC79-46FD-9418-1E80733EC604}" destId="{876829B3-D9AC-45FF-ABC9-CAC99B4EBE06}" srcOrd="0" destOrd="0" presId="urn:microsoft.com/office/officeart/2008/layout/HorizontalMultiLevelHierarchy"/>
    <dgm:cxn modelId="{A79AEE13-4B94-407D-8569-4943F7A8ED70}" type="presOf" srcId="{E7C4C931-7E76-49D1-AE8B-65EBC9EA26A5}" destId="{5804D543-47A1-4EF4-AA7B-9179CF6EB4D8}" srcOrd="1" destOrd="0" presId="urn:microsoft.com/office/officeart/2008/layout/HorizontalMultiLevelHierarchy"/>
    <dgm:cxn modelId="{97E94B91-C427-4314-AFA1-B0D14EB1E19C}" type="presOf" srcId="{ADC4086B-0E0B-4F49-9B74-B19D4857AC01}" destId="{A8897D37-6CEA-42A2-AFC9-79CADA269E65}" srcOrd="0" destOrd="0" presId="urn:microsoft.com/office/officeart/2008/layout/HorizontalMultiLevelHierarchy"/>
    <dgm:cxn modelId="{30C75664-B94F-4EE9-9BC8-7E0A95200F72}" type="presOf" srcId="{A673A919-4AF4-4B70-BCD3-D2A1B7EA206B}" destId="{DD55E895-CECD-4278-947B-0232CBB92167}" srcOrd="1" destOrd="0" presId="urn:microsoft.com/office/officeart/2008/layout/HorizontalMultiLevelHierarchy"/>
    <dgm:cxn modelId="{F280A4E0-BE10-4413-9B90-F9B588781EAE}" srcId="{DF6A29FC-E99E-4B9E-BFDD-DC5EFAFFE477}" destId="{C0869B73-1B21-4118-A961-4D1217AB6FC5}" srcOrd="0" destOrd="0" parTransId="{6A6B5138-3A12-44B8-9F50-7CF1E907BB6A}" sibTransId="{1D90DE47-18B7-4528-B45B-7E502E6EE379}"/>
    <dgm:cxn modelId="{A639976D-99CA-45D8-9A41-FE166457F869}" srcId="{2B8F3F3E-FC50-493D-B2CD-5CD2DF64E4FF}" destId="{2F4C65E8-DC79-46FD-9418-1E80733EC604}" srcOrd="0" destOrd="0" parTransId="{94966A3E-ADE8-4137-B008-20E95631E141}" sibTransId="{295B3DF1-07BF-443F-86C1-3119BFA09C6D}"/>
    <dgm:cxn modelId="{DA20A01D-887C-488B-A144-BBF1DC688B5F}" type="presOf" srcId="{8BB2EBA9-40F9-4B5B-B704-F4EE8632B530}" destId="{ED1E02BC-F780-4FC9-96F1-C78EB5270E95}" srcOrd="0" destOrd="0" presId="urn:microsoft.com/office/officeart/2008/layout/HorizontalMultiLevelHierarchy"/>
    <dgm:cxn modelId="{8A4199CF-889F-4851-978F-0FB9FB088E3D}" type="presOf" srcId="{7021DFD3-13C7-4939-95B4-F0434A813F2E}" destId="{71AC1DFF-65B7-4021-AD55-69BF0956CDB6}" srcOrd="1" destOrd="0" presId="urn:microsoft.com/office/officeart/2008/layout/HorizontalMultiLevelHierarchy"/>
    <dgm:cxn modelId="{12B25A11-5040-4BE0-AD91-814BADC62A3C}" type="presOf" srcId="{2B8F3F3E-FC50-493D-B2CD-5CD2DF64E4FF}" destId="{D871DE0B-BEDB-4421-B3C4-B12A0071BEBD}" srcOrd="0" destOrd="0" presId="urn:microsoft.com/office/officeart/2008/layout/HorizontalMultiLevelHierarchy"/>
    <dgm:cxn modelId="{F4F1B208-355B-4537-915A-9B85F97E113C}" type="presOf" srcId="{BBCB812C-E085-4C79-8E9F-EFCA7E9817E9}" destId="{9F031DA0-76E7-45E7-A5EA-348AFD961E7E}" srcOrd="0" destOrd="0" presId="urn:microsoft.com/office/officeart/2008/layout/HorizontalMultiLevelHierarchy"/>
    <dgm:cxn modelId="{C5F52845-AEEC-4077-954E-45A99B6A13DD}" type="presOf" srcId="{E7C4C931-7E76-49D1-AE8B-65EBC9EA26A5}" destId="{B9C72BC3-E478-4D0F-BC9E-C982B54A77E7}" srcOrd="0" destOrd="0" presId="urn:microsoft.com/office/officeart/2008/layout/HorizontalMultiLevelHierarchy"/>
    <dgm:cxn modelId="{03F9FD5E-52C4-4D58-AADE-C903D4ED5D92}" srcId="{BBCB812C-E085-4C79-8E9F-EFCA7E9817E9}" destId="{DC3A8C43-91DE-444A-A1BD-E54AC1D64C18}" srcOrd="0" destOrd="0" parTransId="{A673A919-4AF4-4B70-BCD3-D2A1B7EA206B}" sibTransId="{E47483A9-5760-44E2-ADB6-20E9B5369DE9}"/>
    <dgm:cxn modelId="{6CE0FE9F-C928-41CA-A56B-7B5D90FDF3C6}" type="presOf" srcId="{C0869B73-1B21-4118-A961-4D1217AB6FC5}" destId="{C64A558A-3E0F-4F07-A5F9-D768C024E45B}" srcOrd="0" destOrd="0" presId="urn:microsoft.com/office/officeart/2008/layout/HorizontalMultiLevelHierarchy"/>
    <dgm:cxn modelId="{8E87D55B-B7A3-44C9-ABB8-213A11E0035C}" type="presOf" srcId="{94966A3E-ADE8-4137-B008-20E95631E141}" destId="{79C1BCCE-B1CA-45F8-8E45-A56F1926DB0D}" srcOrd="1" destOrd="0" presId="urn:microsoft.com/office/officeart/2008/layout/HorizontalMultiLevelHierarchy"/>
    <dgm:cxn modelId="{B9D46CDD-FE94-4C24-AC8F-C763D418D20F}" type="presOf" srcId="{7021DFD3-13C7-4939-95B4-F0434A813F2E}" destId="{512D15DE-0F6C-4A89-A425-6371B2AECFCB}" srcOrd="0" destOrd="0" presId="urn:microsoft.com/office/officeart/2008/layout/HorizontalMultiLevelHierarchy"/>
    <dgm:cxn modelId="{394039B4-2E14-43F2-820A-A7694A5D72C3}" type="presOf" srcId="{5550276B-C9E9-4876-AB8A-DDDB2E2A98D3}" destId="{4D9F5482-B779-47EA-ACCB-9D4721E7EE0F}" srcOrd="0" destOrd="0" presId="urn:microsoft.com/office/officeart/2008/layout/HorizontalMultiLevelHierarchy"/>
    <dgm:cxn modelId="{E3C3D133-A0C5-4979-9B93-2C22979F79C8}" type="presOf" srcId="{2594138A-17B9-419C-A5F3-7B7D4D302344}" destId="{00ACBB96-1A81-4E58-B7FB-7D3D446DC52C}" srcOrd="0" destOrd="0" presId="urn:microsoft.com/office/officeart/2008/layout/HorizontalMultiLevelHierarchy"/>
    <dgm:cxn modelId="{1C7FC1B0-03A6-4DCD-8123-389A9AE4CD1B}" type="presOf" srcId="{94966A3E-ADE8-4137-B008-20E95631E141}" destId="{C1E708F9-4054-48C1-AFE3-B47BABAC5817}" srcOrd="0" destOrd="0" presId="urn:microsoft.com/office/officeart/2008/layout/HorizontalMultiLevelHierarchy"/>
    <dgm:cxn modelId="{E747D755-EED1-41CF-9FC8-38CCDC1E5122}" type="presOf" srcId="{5550276B-C9E9-4876-AB8A-DDDB2E2A98D3}" destId="{EF7FF713-7E23-4DDB-B246-C8683E5EADA0}" srcOrd="1" destOrd="0" presId="urn:microsoft.com/office/officeart/2008/layout/HorizontalMultiLevelHierarchy"/>
    <dgm:cxn modelId="{CBF839F9-62B8-4DB4-BB76-D9DD66646BDD}" srcId="{C0869B73-1B21-4118-A961-4D1217AB6FC5}" destId="{44977779-12A8-42CF-BEE8-1894C8058523}" srcOrd="0" destOrd="0" parTransId="{5550276B-C9E9-4876-AB8A-DDDB2E2A98D3}" sibTransId="{191FE69D-905F-44B1-BD00-242640B7CD35}"/>
    <dgm:cxn modelId="{B46F24AC-AE30-4C84-A22C-61FBA0A9A0A2}" type="presOf" srcId="{8BB2EBA9-40F9-4B5B-B704-F4EE8632B530}" destId="{7A19C985-1265-4458-BD75-200B723804B6}" srcOrd="1" destOrd="0" presId="urn:microsoft.com/office/officeart/2008/layout/HorizontalMultiLevelHierarchy"/>
    <dgm:cxn modelId="{D736E4A7-247D-48EB-B60D-6388247F7711}" type="presOf" srcId="{A673A919-4AF4-4B70-BCD3-D2A1B7EA206B}" destId="{1BC4C967-1BAE-4732-BC77-DDF072C938AB}" srcOrd="0" destOrd="0" presId="urn:microsoft.com/office/officeart/2008/layout/HorizontalMultiLevelHierarchy"/>
    <dgm:cxn modelId="{6AA07B76-40A1-42F8-9962-A94BF0CF15EC}" type="presOf" srcId="{ADC4086B-0E0B-4F49-9B74-B19D4857AC01}" destId="{DB4EE86C-B9FF-4352-ADDA-F771A9513813}" srcOrd="1" destOrd="0" presId="urn:microsoft.com/office/officeart/2008/layout/HorizontalMultiLevelHierarchy"/>
    <dgm:cxn modelId="{468BCC24-DD0B-43A6-9F34-2EE2F30F1782}" type="presOf" srcId="{E1C65521-2E16-47B8-B735-4D1EF8228491}" destId="{25D5644D-2B7A-4E94-9DC3-477C4B069258}" srcOrd="0" destOrd="0" presId="urn:microsoft.com/office/officeart/2008/layout/HorizontalMultiLevelHierarchy"/>
    <dgm:cxn modelId="{9C839ECE-31DD-4144-8D7C-E2610180BACB}" srcId="{2B8F3F3E-FC50-493D-B2CD-5CD2DF64E4FF}" destId="{E1C65521-2E16-47B8-B735-4D1EF8228491}" srcOrd="2" destOrd="0" parTransId="{E7C4C931-7E76-49D1-AE8B-65EBC9EA26A5}" sibTransId="{95DD4883-464F-4BCA-99A4-4F720314DE0C}"/>
    <dgm:cxn modelId="{1191AB13-7D41-439F-B34B-A3691F96F657}" srcId="{C0869B73-1B21-4118-A961-4D1217AB6FC5}" destId="{2594138A-17B9-419C-A5F3-7B7D4D302344}" srcOrd="3" destOrd="0" parTransId="{7021DFD3-13C7-4939-95B4-F0434A813F2E}" sibTransId="{6F975FDA-EF38-43C2-8A9C-9834274DFF0B}"/>
    <dgm:cxn modelId="{1784D3FA-4B10-45F4-9542-910E692F6FE1}" type="presOf" srcId="{44977779-12A8-42CF-BEE8-1894C8058523}" destId="{078CD63C-7BA9-4F43-B1B9-B9954AE1F5B3}" srcOrd="0" destOrd="0" presId="urn:microsoft.com/office/officeart/2008/layout/HorizontalMultiLevelHierarchy"/>
    <dgm:cxn modelId="{8D319750-861C-4392-AA64-C33A838E76BB}" srcId="{2B8F3F3E-FC50-493D-B2CD-5CD2DF64E4FF}" destId="{C7C7A123-7ACD-4060-AA70-1D822D74A71A}" srcOrd="1" destOrd="0" parTransId="{7A00DAE7-5864-47BA-90A6-87A9D33276C2}" sibTransId="{B1C0AEC5-FE1F-401F-8D96-8C1ECD02102E}"/>
    <dgm:cxn modelId="{7B4FF54C-9F9B-4CB5-8DF2-4EECDBEC7A58}" type="presOf" srcId="{DC3A8C43-91DE-444A-A1BD-E54AC1D64C18}" destId="{7C85E7BD-429E-40E7-AD82-5DF7EAE04811}" srcOrd="0" destOrd="0" presId="urn:microsoft.com/office/officeart/2008/layout/HorizontalMultiLevelHierarchy"/>
    <dgm:cxn modelId="{07645788-9870-4BB4-B2A8-4F21E4207BF1}" type="presOf" srcId="{DF6A29FC-E99E-4B9E-BFDD-DC5EFAFFE477}" destId="{C86CBA86-FA76-45E9-8C65-EB8A5283677B}" srcOrd="0" destOrd="0" presId="urn:microsoft.com/office/officeart/2008/layout/HorizontalMultiLevelHierarchy"/>
    <dgm:cxn modelId="{4D4E7CB1-EED7-44DE-8F91-5778182C8749}" type="presOf" srcId="{7A00DAE7-5864-47BA-90A6-87A9D33276C2}" destId="{2F3CA9EC-A0F0-44F1-9F8C-5D4D3F22EF26}" srcOrd="1" destOrd="0" presId="urn:microsoft.com/office/officeart/2008/layout/HorizontalMultiLevelHierarchy"/>
    <dgm:cxn modelId="{7CCB1000-82BB-46EC-983F-2FC569891C22}" srcId="{C0869B73-1B21-4118-A961-4D1217AB6FC5}" destId="{BBCB812C-E085-4C79-8E9F-EFCA7E9817E9}" srcOrd="2" destOrd="0" parTransId="{ADC4086B-0E0B-4F49-9B74-B19D4857AC01}" sibTransId="{677328BD-4BA0-4FA6-A9CF-678C792A0200}"/>
    <dgm:cxn modelId="{B130132C-E2CA-4EA4-95C2-874952AA379D}" srcId="{C0869B73-1B21-4118-A961-4D1217AB6FC5}" destId="{2B8F3F3E-FC50-493D-B2CD-5CD2DF64E4FF}" srcOrd="1" destOrd="0" parTransId="{8BB2EBA9-40F9-4B5B-B704-F4EE8632B530}" sibTransId="{4702A195-BA8D-4CEF-BA89-801F0A4D190D}"/>
    <dgm:cxn modelId="{C70DDA1D-3512-4E84-BEC6-3D21F02949E0}" type="presOf" srcId="{C7C7A123-7ACD-4060-AA70-1D822D74A71A}" destId="{46DD8A38-7C17-4905-8EA4-0153DAE3D303}" srcOrd="0" destOrd="0" presId="urn:microsoft.com/office/officeart/2008/layout/HorizontalMultiLevelHierarchy"/>
    <dgm:cxn modelId="{C5CB3543-61CB-44C3-A784-997DAB47A5F8}" type="presParOf" srcId="{C86CBA86-FA76-45E9-8C65-EB8A5283677B}" destId="{29ACEB21-84A1-4CAA-ADEF-B07B735B5EA1}" srcOrd="0" destOrd="0" presId="urn:microsoft.com/office/officeart/2008/layout/HorizontalMultiLevelHierarchy"/>
    <dgm:cxn modelId="{FB16917A-749E-4EC0-BEDF-5966F52E7F4F}" type="presParOf" srcId="{29ACEB21-84A1-4CAA-ADEF-B07B735B5EA1}" destId="{C64A558A-3E0F-4F07-A5F9-D768C024E45B}" srcOrd="0" destOrd="0" presId="urn:microsoft.com/office/officeart/2008/layout/HorizontalMultiLevelHierarchy"/>
    <dgm:cxn modelId="{57456DC9-63F1-4E51-A810-CE37EF71F89E}" type="presParOf" srcId="{29ACEB21-84A1-4CAA-ADEF-B07B735B5EA1}" destId="{52203CF8-1AB2-4608-80C3-8AAFC5D29BCB}" srcOrd="1" destOrd="0" presId="urn:microsoft.com/office/officeart/2008/layout/HorizontalMultiLevelHierarchy"/>
    <dgm:cxn modelId="{3B76C8AD-03BE-4F36-8CAB-270F49D63F2E}" type="presParOf" srcId="{52203CF8-1AB2-4608-80C3-8AAFC5D29BCB}" destId="{4D9F5482-B779-47EA-ACCB-9D4721E7EE0F}" srcOrd="0" destOrd="0" presId="urn:microsoft.com/office/officeart/2008/layout/HorizontalMultiLevelHierarchy"/>
    <dgm:cxn modelId="{3FC00433-0E25-4B82-8626-9B466C37EE39}" type="presParOf" srcId="{4D9F5482-B779-47EA-ACCB-9D4721E7EE0F}" destId="{EF7FF713-7E23-4DDB-B246-C8683E5EADA0}" srcOrd="0" destOrd="0" presId="urn:microsoft.com/office/officeart/2008/layout/HorizontalMultiLevelHierarchy"/>
    <dgm:cxn modelId="{633A6748-2920-4234-BB1D-8899C4C47211}" type="presParOf" srcId="{52203CF8-1AB2-4608-80C3-8AAFC5D29BCB}" destId="{D637F45D-B091-4F45-943D-DFFD2E8D456F}" srcOrd="1" destOrd="0" presId="urn:microsoft.com/office/officeart/2008/layout/HorizontalMultiLevelHierarchy"/>
    <dgm:cxn modelId="{E7D19285-37FD-456A-9500-62507E70919A}" type="presParOf" srcId="{D637F45D-B091-4F45-943D-DFFD2E8D456F}" destId="{078CD63C-7BA9-4F43-B1B9-B9954AE1F5B3}" srcOrd="0" destOrd="0" presId="urn:microsoft.com/office/officeart/2008/layout/HorizontalMultiLevelHierarchy"/>
    <dgm:cxn modelId="{B7573F37-6569-40E6-9F7D-EFC3B34BD27E}" type="presParOf" srcId="{D637F45D-B091-4F45-943D-DFFD2E8D456F}" destId="{A5DD10FF-198E-4178-B8DE-C15A0FCA7A51}" srcOrd="1" destOrd="0" presId="urn:microsoft.com/office/officeart/2008/layout/HorizontalMultiLevelHierarchy"/>
    <dgm:cxn modelId="{F01F4E33-3807-48A8-9462-41B34575DE4D}" type="presParOf" srcId="{52203CF8-1AB2-4608-80C3-8AAFC5D29BCB}" destId="{ED1E02BC-F780-4FC9-96F1-C78EB5270E95}" srcOrd="2" destOrd="0" presId="urn:microsoft.com/office/officeart/2008/layout/HorizontalMultiLevelHierarchy"/>
    <dgm:cxn modelId="{93D2BB74-1074-434B-B72A-CB949D378029}" type="presParOf" srcId="{ED1E02BC-F780-4FC9-96F1-C78EB5270E95}" destId="{7A19C985-1265-4458-BD75-200B723804B6}" srcOrd="0" destOrd="0" presId="urn:microsoft.com/office/officeart/2008/layout/HorizontalMultiLevelHierarchy"/>
    <dgm:cxn modelId="{B67BC225-D0E2-4DB0-B4AB-8C3BEEB811F1}" type="presParOf" srcId="{52203CF8-1AB2-4608-80C3-8AAFC5D29BCB}" destId="{394C73AA-97F9-4C24-840B-A41F76AD1E81}" srcOrd="3" destOrd="0" presId="urn:microsoft.com/office/officeart/2008/layout/HorizontalMultiLevelHierarchy"/>
    <dgm:cxn modelId="{8E1E3FF7-752F-47F5-A453-019C60638F02}" type="presParOf" srcId="{394C73AA-97F9-4C24-840B-A41F76AD1E81}" destId="{D871DE0B-BEDB-4421-B3C4-B12A0071BEBD}" srcOrd="0" destOrd="0" presId="urn:microsoft.com/office/officeart/2008/layout/HorizontalMultiLevelHierarchy"/>
    <dgm:cxn modelId="{A96DBC78-CD19-4638-B6C6-F9528C50FF5C}" type="presParOf" srcId="{394C73AA-97F9-4C24-840B-A41F76AD1E81}" destId="{2E1EBF2C-192C-4F42-B597-AA680E937297}" srcOrd="1" destOrd="0" presId="urn:microsoft.com/office/officeart/2008/layout/HorizontalMultiLevelHierarchy"/>
    <dgm:cxn modelId="{1D657FEC-882C-4836-9E43-44570BD76083}" type="presParOf" srcId="{2E1EBF2C-192C-4F42-B597-AA680E937297}" destId="{C1E708F9-4054-48C1-AFE3-B47BABAC5817}" srcOrd="0" destOrd="0" presId="urn:microsoft.com/office/officeart/2008/layout/HorizontalMultiLevelHierarchy"/>
    <dgm:cxn modelId="{15AFB49B-6E51-4E91-A113-1455BD57FD59}" type="presParOf" srcId="{C1E708F9-4054-48C1-AFE3-B47BABAC5817}" destId="{79C1BCCE-B1CA-45F8-8E45-A56F1926DB0D}" srcOrd="0" destOrd="0" presId="urn:microsoft.com/office/officeart/2008/layout/HorizontalMultiLevelHierarchy"/>
    <dgm:cxn modelId="{1DE83ECA-8091-4BE8-8737-794D8EA22DDE}" type="presParOf" srcId="{2E1EBF2C-192C-4F42-B597-AA680E937297}" destId="{EFCC1CF7-B2E0-455B-AC34-097A9886F13C}" srcOrd="1" destOrd="0" presId="urn:microsoft.com/office/officeart/2008/layout/HorizontalMultiLevelHierarchy"/>
    <dgm:cxn modelId="{320CA9E4-AD45-480B-B0A9-067790C5AF5C}" type="presParOf" srcId="{EFCC1CF7-B2E0-455B-AC34-097A9886F13C}" destId="{876829B3-D9AC-45FF-ABC9-CAC99B4EBE06}" srcOrd="0" destOrd="0" presId="urn:microsoft.com/office/officeart/2008/layout/HorizontalMultiLevelHierarchy"/>
    <dgm:cxn modelId="{95ABED98-436B-4D06-8703-BA9582610EBA}" type="presParOf" srcId="{EFCC1CF7-B2E0-455B-AC34-097A9886F13C}" destId="{85671690-6F2F-4EA0-B4D0-2CE3EEAB86FF}" srcOrd="1" destOrd="0" presId="urn:microsoft.com/office/officeart/2008/layout/HorizontalMultiLevelHierarchy"/>
    <dgm:cxn modelId="{A454A816-C2C7-45AC-A494-FC9A4D47F98D}" type="presParOf" srcId="{2E1EBF2C-192C-4F42-B597-AA680E937297}" destId="{B66F430D-30D4-479F-913A-70A1EFABFAFB}" srcOrd="2" destOrd="0" presId="urn:microsoft.com/office/officeart/2008/layout/HorizontalMultiLevelHierarchy"/>
    <dgm:cxn modelId="{A1904590-92F5-438F-865E-20EF80E1E88B}" type="presParOf" srcId="{B66F430D-30D4-479F-913A-70A1EFABFAFB}" destId="{2F3CA9EC-A0F0-44F1-9F8C-5D4D3F22EF26}" srcOrd="0" destOrd="0" presId="urn:microsoft.com/office/officeart/2008/layout/HorizontalMultiLevelHierarchy"/>
    <dgm:cxn modelId="{506038E6-5130-43B6-98F1-A3F6D2A73E62}" type="presParOf" srcId="{2E1EBF2C-192C-4F42-B597-AA680E937297}" destId="{2DB82C82-DD67-47AE-80C2-23CC0DFDE77F}" srcOrd="3" destOrd="0" presId="urn:microsoft.com/office/officeart/2008/layout/HorizontalMultiLevelHierarchy"/>
    <dgm:cxn modelId="{990446F3-BEC4-4335-A055-06C9058F3842}" type="presParOf" srcId="{2DB82C82-DD67-47AE-80C2-23CC0DFDE77F}" destId="{46DD8A38-7C17-4905-8EA4-0153DAE3D303}" srcOrd="0" destOrd="0" presId="urn:microsoft.com/office/officeart/2008/layout/HorizontalMultiLevelHierarchy"/>
    <dgm:cxn modelId="{F19D7D25-FBBA-4C61-8EE4-0A29EF433CC8}" type="presParOf" srcId="{2DB82C82-DD67-47AE-80C2-23CC0DFDE77F}" destId="{247EBB21-DB16-436B-BA2D-A0E4BCC0FBB5}" srcOrd="1" destOrd="0" presId="urn:microsoft.com/office/officeart/2008/layout/HorizontalMultiLevelHierarchy"/>
    <dgm:cxn modelId="{411BB379-6F5E-4764-8486-291D5BAD356D}" type="presParOf" srcId="{2E1EBF2C-192C-4F42-B597-AA680E937297}" destId="{B9C72BC3-E478-4D0F-BC9E-C982B54A77E7}" srcOrd="4" destOrd="0" presId="urn:microsoft.com/office/officeart/2008/layout/HorizontalMultiLevelHierarchy"/>
    <dgm:cxn modelId="{4D07965A-87E6-43D5-B03F-B1C375F00B5D}" type="presParOf" srcId="{B9C72BC3-E478-4D0F-BC9E-C982B54A77E7}" destId="{5804D543-47A1-4EF4-AA7B-9179CF6EB4D8}" srcOrd="0" destOrd="0" presId="urn:microsoft.com/office/officeart/2008/layout/HorizontalMultiLevelHierarchy"/>
    <dgm:cxn modelId="{07B51D18-1510-4517-B45A-51B747D30B68}" type="presParOf" srcId="{2E1EBF2C-192C-4F42-B597-AA680E937297}" destId="{A337FA5D-451F-4D08-95B6-CAC6EFEEF2F2}" srcOrd="5" destOrd="0" presId="urn:microsoft.com/office/officeart/2008/layout/HorizontalMultiLevelHierarchy"/>
    <dgm:cxn modelId="{B032626B-CFF0-4FF3-9B5D-4CADBF1C04A6}" type="presParOf" srcId="{A337FA5D-451F-4D08-95B6-CAC6EFEEF2F2}" destId="{25D5644D-2B7A-4E94-9DC3-477C4B069258}" srcOrd="0" destOrd="0" presId="urn:microsoft.com/office/officeart/2008/layout/HorizontalMultiLevelHierarchy"/>
    <dgm:cxn modelId="{4DE7A71A-75E6-45EA-99E9-6BDFBDAFDD26}" type="presParOf" srcId="{A337FA5D-451F-4D08-95B6-CAC6EFEEF2F2}" destId="{51E10080-BB73-4588-AACD-68BE1112F259}" srcOrd="1" destOrd="0" presId="urn:microsoft.com/office/officeart/2008/layout/HorizontalMultiLevelHierarchy"/>
    <dgm:cxn modelId="{4F9CB013-0A63-42AD-8C09-5F93249D6AF1}" type="presParOf" srcId="{52203CF8-1AB2-4608-80C3-8AAFC5D29BCB}" destId="{A8897D37-6CEA-42A2-AFC9-79CADA269E65}" srcOrd="4" destOrd="0" presId="urn:microsoft.com/office/officeart/2008/layout/HorizontalMultiLevelHierarchy"/>
    <dgm:cxn modelId="{54497AF9-ABA9-424A-B0C1-86C5DFDC5FF3}" type="presParOf" srcId="{A8897D37-6CEA-42A2-AFC9-79CADA269E65}" destId="{DB4EE86C-B9FF-4352-ADDA-F771A9513813}" srcOrd="0" destOrd="0" presId="urn:microsoft.com/office/officeart/2008/layout/HorizontalMultiLevelHierarchy"/>
    <dgm:cxn modelId="{3263AD4E-4734-46BC-8CB7-8B62FA5F971F}" type="presParOf" srcId="{52203CF8-1AB2-4608-80C3-8AAFC5D29BCB}" destId="{D9653D74-EE7F-4757-9B8D-4A16CEA96506}" srcOrd="5" destOrd="0" presId="urn:microsoft.com/office/officeart/2008/layout/HorizontalMultiLevelHierarchy"/>
    <dgm:cxn modelId="{C9EA764B-2676-4BB8-9920-957DD709EF3E}" type="presParOf" srcId="{D9653D74-EE7F-4757-9B8D-4A16CEA96506}" destId="{9F031DA0-76E7-45E7-A5EA-348AFD961E7E}" srcOrd="0" destOrd="0" presId="urn:microsoft.com/office/officeart/2008/layout/HorizontalMultiLevelHierarchy"/>
    <dgm:cxn modelId="{44F0D758-7757-4A3C-B485-8944C064004D}" type="presParOf" srcId="{D9653D74-EE7F-4757-9B8D-4A16CEA96506}" destId="{2ACB1B24-7CB0-4105-A315-BCD5044CD504}" srcOrd="1" destOrd="0" presId="urn:microsoft.com/office/officeart/2008/layout/HorizontalMultiLevelHierarchy"/>
    <dgm:cxn modelId="{15379BDD-0289-45A6-B6EB-2B946164C0C7}" type="presParOf" srcId="{2ACB1B24-7CB0-4105-A315-BCD5044CD504}" destId="{1BC4C967-1BAE-4732-BC77-DDF072C938AB}" srcOrd="0" destOrd="0" presId="urn:microsoft.com/office/officeart/2008/layout/HorizontalMultiLevelHierarchy"/>
    <dgm:cxn modelId="{8D6A9DEF-D8C3-4B92-999C-E6275E200DE7}" type="presParOf" srcId="{1BC4C967-1BAE-4732-BC77-DDF072C938AB}" destId="{DD55E895-CECD-4278-947B-0232CBB92167}" srcOrd="0" destOrd="0" presId="urn:microsoft.com/office/officeart/2008/layout/HorizontalMultiLevelHierarchy"/>
    <dgm:cxn modelId="{63620D26-5FB4-41FF-9413-7CA2038DFEA8}" type="presParOf" srcId="{2ACB1B24-7CB0-4105-A315-BCD5044CD504}" destId="{8F5E92FC-AE67-44A1-9CB6-26AC83C54861}" srcOrd="1" destOrd="0" presId="urn:microsoft.com/office/officeart/2008/layout/HorizontalMultiLevelHierarchy"/>
    <dgm:cxn modelId="{82320A81-CD68-4061-B883-9A1E3FB55314}" type="presParOf" srcId="{8F5E92FC-AE67-44A1-9CB6-26AC83C54861}" destId="{7C85E7BD-429E-40E7-AD82-5DF7EAE04811}" srcOrd="0" destOrd="0" presId="urn:microsoft.com/office/officeart/2008/layout/HorizontalMultiLevelHierarchy"/>
    <dgm:cxn modelId="{148469CB-4975-4B73-AE66-83908013CAAE}" type="presParOf" srcId="{8F5E92FC-AE67-44A1-9CB6-26AC83C54861}" destId="{F9802062-7D6C-4F8F-8DDA-0C2AB9D43D0E}" srcOrd="1" destOrd="0" presId="urn:microsoft.com/office/officeart/2008/layout/HorizontalMultiLevelHierarchy"/>
    <dgm:cxn modelId="{AB2F72B8-4FC7-42E4-B8D6-E4F378DA1C54}" type="presParOf" srcId="{52203CF8-1AB2-4608-80C3-8AAFC5D29BCB}" destId="{512D15DE-0F6C-4A89-A425-6371B2AECFCB}" srcOrd="6" destOrd="0" presId="urn:microsoft.com/office/officeart/2008/layout/HorizontalMultiLevelHierarchy"/>
    <dgm:cxn modelId="{2B66613D-F435-40CE-84F6-BC7E213731F6}" type="presParOf" srcId="{512D15DE-0F6C-4A89-A425-6371B2AECFCB}" destId="{71AC1DFF-65B7-4021-AD55-69BF0956CDB6}" srcOrd="0" destOrd="0" presId="urn:microsoft.com/office/officeart/2008/layout/HorizontalMultiLevelHierarchy"/>
    <dgm:cxn modelId="{0836EC99-E594-474B-8CF1-FEE207B6A41B}" type="presParOf" srcId="{52203CF8-1AB2-4608-80C3-8AAFC5D29BCB}" destId="{EFFE765B-AE1D-41F9-811F-1DBE554CC530}" srcOrd="7" destOrd="0" presId="urn:microsoft.com/office/officeart/2008/layout/HorizontalMultiLevelHierarchy"/>
    <dgm:cxn modelId="{AFC4DE55-7FD6-429A-A570-1758AFF2560E}" type="presParOf" srcId="{EFFE765B-AE1D-41F9-811F-1DBE554CC530}" destId="{00ACBB96-1A81-4E58-B7FB-7D3D446DC52C}" srcOrd="0" destOrd="0" presId="urn:microsoft.com/office/officeart/2008/layout/HorizontalMultiLevelHierarchy"/>
    <dgm:cxn modelId="{CA7A6952-0B54-40D3-8EA2-35515DD68199}" type="presParOf" srcId="{EFFE765B-AE1D-41F9-811F-1DBE554CC530}" destId="{E1B2B580-636D-481E-B1FA-84E14CE52D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869B73-1B21-4118-A961-4D1217AB6FC5}">
      <dgm:prSet phldrT="[Texto]" custT="1"/>
      <dgm:spPr>
        <a:solidFill>
          <a:schemeClr val="accent1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pt-BR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r>
            <a:rPr lang="pt-BR" sz="1600" b="1" dirty="0">
              <a:latin typeface="Segoe UI Light" panose="020B0502040204020203" pitchFamily="34" charset="0"/>
              <a:cs typeface="Segoe UI Light" panose="020B0502040204020203" pitchFamily="34" charset="0"/>
            </a:rPr>
            <a:t>Plataformas de produtividade</a:t>
          </a:r>
        </a:p>
      </dgm:t>
    </dgm:pt>
    <dgm:pt modelId="{6A6B5138-3A12-44B8-9F50-7CF1E907BB6A}" type="parTrans" cxnId="{F280A4E0-BE10-4413-9B90-F9B588781EAE}">
      <dgm:prSet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D90DE47-18B7-4528-B45B-7E502E6EE379}" type="sibTrans" cxnId="{F280A4E0-BE10-4413-9B90-F9B588781EAE}">
      <dgm:prSet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/>
        </a:p>
      </dgm:t>
    </dgm:pt>
    <dgm:pt modelId="{2594138A-17B9-419C-A5F3-7B7D4D302344}" type="asst">
      <dgm:prSet custT="1"/>
      <dgm:spPr>
        <a:solidFill>
          <a:srgbClr val="F68E8E"/>
        </a:solidFill>
        <a:ln w="28575">
          <a:solidFill>
            <a:schemeClr val="bg1">
              <a:lumMod val="95000"/>
            </a:schemeClr>
          </a:solidFill>
          <a:prstDash val="dash"/>
        </a:ln>
      </dgm:spPr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Estratégica</a:t>
          </a:r>
        </a:p>
      </dgm:t>
    </dgm:pt>
    <dgm:pt modelId="{7021DFD3-13C7-4939-95B4-F0434A813F2E}" type="parTrans" cxnId="{1191AB13-7D41-439F-B34B-A3691F96F657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 sz="1600"/>
        </a:p>
      </dgm:t>
    </dgm:pt>
    <dgm:pt modelId="{6F975FDA-EF38-43C2-8A9C-9834274DFF0B}" type="sibTrans" cxnId="{1191AB13-7D41-439F-B34B-A3691F96F657}">
      <dgm:prSet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/>
        </a:p>
      </dgm:t>
    </dgm:pt>
    <dgm:pt modelId="{CA539420-8267-48A7-A7E5-CA281D98D56D}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/>
            <a:t>Marketing</a:t>
          </a:r>
        </a:p>
      </dgm:t>
    </dgm:pt>
    <dgm:pt modelId="{E95A4A7B-AE84-4A90-9C0F-63B4EFD32A9E}" type="parTrans" cxnId="{ADC91E65-A856-4595-8E5B-720C9C205708}">
      <dgm:prSet/>
      <dgm:spPr/>
      <dgm:t>
        <a:bodyPr/>
        <a:lstStyle/>
        <a:p>
          <a:endParaRPr lang="pt-BR"/>
        </a:p>
      </dgm:t>
    </dgm:pt>
    <dgm:pt modelId="{85A59C6E-3D92-4CF4-8E76-B1E38220A52A}" type="sibTrans" cxnId="{ADC91E65-A856-4595-8E5B-720C9C205708}">
      <dgm:prSet custT="1"/>
      <dgm:spPr/>
      <dgm:t>
        <a:bodyPr/>
        <a:lstStyle/>
        <a:p>
          <a:endParaRPr lang="pt-BR"/>
        </a:p>
      </dgm:t>
    </dgm:pt>
    <dgm:pt modelId="{BBCB812C-E085-4C79-8E9F-EFCA7E9817E9}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/>
            <a:t>Vendas</a:t>
          </a:r>
        </a:p>
      </dgm:t>
    </dgm:pt>
    <dgm:pt modelId="{ADC4086B-0E0B-4F49-9B74-B19D4857AC01}" type="parTrans" cxnId="{7CCB1000-82BB-46EC-983F-2FC569891C22}">
      <dgm:prSet/>
      <dgm:spPr/>
      <dgm:t>
        <a:bodyPr/>
        <a:lstStyle/>
        <a:p>
          <a:endParaRPr lang="pt-BR"/>
        </a:p>
      </dgm:t>
    </dgm:pt>
    <dgm:pt modelId="{677328BD-4BA0-4FA6-A9CF-678C792A0200}" type="sibTrans" cxnId="{7CCB1000-82BB-46EC-983F-2FC569891C22}">
      <dgm:prSet custT="1"/>
      <dgm:spPr/>
      <dgm:t>
        <a:bodyPr/>
        <a:lstStyle/>
        <a:p>
          <a:endParaRPr lang="pt-BR"/>
        </a:p>
      </dgm:t>
    </dgm:pt>
    <dgm:pt modelId="{12176904-10E4-44A9-BE0B-DFA1E06C3696}" type="asst">
      <dgm:prSet custT="1"/>
      <dgm:spPr>
        <a:solidFill>
          <a:srgbClr val="F68E8E"/>
        </a:solidFill>
        <a:ln w="28575">
          <a:solidFill>
            <a:schemeClr val="bg1">
              <a:lumMod val="95000"/>
            </a:schemeClr>
          </a:solidFill>
          <a:prstDash val="dash"/>
        </a:ln>
      </dgm:spPr>
      <dgm:t>
        <a:bodyPr/>
        <a:lstStyle/>
        <a:p>
          <a:r>
            <a:rPr lang="pt-BR" sz="1800" dirty="0"/>
            <a:t>Assessoria Imprensa</a:t>
          </a:r>
          <a:endParaRPr lang="pt-BR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D83F36-B8DF-445D-8F16-BDE2AD8BC896}" type="parTrans" cxnId="{FDC6959C-DFC5-4873-AD64-449347877A63}">
      <dgm:prSet/>
      <dgm:spPr/>
      <dgm:t>
        <a:bodyPr/>
        <a:lstStyle/>
        <a:p>
          <a:endParaRPr lang="pt-BR"/>
        </a:p>
      </dgm:t>
    </dgm:pt>
    <dgm:pt modelId="{2CFEEE50-7A2A-4130-9D93-70E22C5B667A}" type="sibTrans" cxnId="{FDC6959C-DFC5-4873-AD64-449347877A63}">
      <dgm:prSet custT="1"/>
      <dgm:spPr/>
      <dgm:t>
        <a:bodyPr/>
        <a:lstStyle/>
        <a:p>
          <a:endParaRPr lang="pt-BR"/>
        </a:p>
      </dgm:t>
    </dgm:pt>
    <dgm:pt modelId="{615D9AD5-4F4C-4ECB-BD61-3E9FE9559FB7}" type="asst">
      <dgm:prSet custT="1"/>
      <dgm:spPr>
        <a:solidFill>
          <a:srgbClr val="F68E8E"/>
        </a:solidFill>
        <a:ln w="28575">
          <a:solidFill>
            <a:schemeClr val="bg1">
              <a:lumMod val="95000"/>
            </a:schemeClr>
          </a:solidFill>
          <a:prstDash val="dash"/>
        </a:ln>
      </dgm:spPr>
      <dgm:t>
        <a:bodyPr/>
        <a:lstStyle/>
        <a:p>
          <a:r>
            <a:rPr lang="pt-BR" sz="1800" dirty="0"/>
            <a:t>Assessoria Marketing Digital</a:t>
          </a:r>
          <a:endParaRPr lang="pt-BR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1D68A17-B27A-4705-8922-19E72248286B}" type="parTrans" cxnId="{5159F4B5-6A8D-4343-8051-8C4A54763005}">
      <dgm:prSet/>
      <dgm:spPr/>
      <dgm:t>
        <a:bodyPr/>
        <a:lstStyle/>
        <a:p>
          <a:endParaRPr lang="pt-BR"/>
        </a:p>
      </dgm:t>
    </dgm:pt>
    <dgm:pt modelId="{3254A80D-DCC8-4837-8D96-09C2582A9167}" type="sibTrans" cxnId="{5159F4B5-6A8D-4343-8051-8C4A54763005}">
      <dgm:prSet custT="1"/>
      <dgm:spPr/>
      <dgm:t>
        <a:bodyPr/>
        <a:lstStyle/>
        <a:p>
          <a:endParaRPr lang="pt-BR"/>
        </a:p>
      </dgm:t>
    </dgm:pt>
    <dgm:pt modelId="{3BED74D4-87ED-46DB-9323-1262FC0D180B}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/>
            <a:t>Inovação</a:t>
          </a:r>
        </a:p>
      </dgm:t>
    </dgm:pt>
    <dgm:pt modelId="{682B8649-82C6-4F60-9AE4-D6876E3200CE}" type="parTrans" cxnId="{BA23DA39-7759-4284-B274-4D56A3D2B74A}">
      <dgm:prSet/>
      <dgm:spPr/>
      <dgm:t>
        <a:bodyPr/>
        <a:lstStyle/>
        <a:p>
          <a:endParaRPr lang="pt-BR"/>
        </a:p>
      </dgm:t>
    </dgm:pt>
    <dgm:pt modelId="{CF463BE4-F020-4DF8-B25E-865E6BF61DB4}" type="sibTrans" cxnId="{BA23DA39-7759-4284-B274-4D56A3D2B74A}">
      <dgm:prSet custT="1"/>
      <dgm:spPr/>
      <dgm:t>
        <a:bodyPr/>
        <a:lstStyle/>
        <a:p>
          <a:endParaRPr lang="pt-BR"/>
        </a:p>
      </dgm:t>
    </dgm:pt>
    <dgm:pt modelId="{763914BC-7497-450F-8521-5C3880820296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CA373A9-6B54-46C5-9D07-356068DE1814}" type="pres">
      <dgm:prSet presAssocID="{C0869B73-1B21-4118-A961-4D1217AB6FC5}" presName="root1" presStyleCnt="0"/>
      <dgm:spPr/>
    </dgm:pt>
    <dgm:pt modelId="{AC11F1B7-9AE7-43E6-8515-8D3DFFE7CFDB}" type="pres">
      <dgm:prSet presAssocID="{C0869B73-1B21-4118-A961-4D1217AB6FC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828346-30F2-440C-8E37-E3CCCE3ACBCF}" type="pres">
      <dgm:prSet presAssocID="{C0869B73-1B21-4118-A961-4D1217AB6FC5}" presName="level2hierChild" presStyleCnt="0"/>
      <dgm:spPr/>
    </dgm:pt>
    <dgm:pt modelId="{9B6A5256-508C-4C5A-A00A-F0CF84D0B78C}" type="pres">
      <dgm:prSet presAssocID="{7021DFD3-13C7-4939-95B4-F0434A813F2E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405B584A-3AAB-4EA4-90EE-85D260B2DB1E}" type="pres">
      <dgm:prSet presAssocID="{7021DFD3-13C7-4939-95B4-F0434A813F2E}" presName="connTx" presStyleLbl="parChTrans1D2" presStyleIdx="0" presStyleCnt="4"/>
      <dgm:spPr/>
      <dgm:t>
        <a:bodyPr/>
        <a:lstStyle/>
        <a:p>
          <a:endParaRPr lang="pt-BR"/>
        </a:p>
      </dgm:t>
    </dgm:pt>
    <dgm:pt modelId="{0C50C45D-7B94-4B71-8317-FDCB844FB668}" type="pres">
      <dgm:prSet presAssocID="{2594138A-17B9-419C-A5F3-7B7D4D302344}" presName="root2" presStyleCnt="0"/>
      <dgm:spPr/>
    </dgm:pt>
    <dgm:pt modelId="{8516BCD2-0F41-4B5C-891B-FF00A207D44C}" type="pres">
      <dgm:prSet presAssocID="{2594138A-17B9-419C-A5F3-7B7D4D302344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59A374-44FB-4FD6-92C4-6FDF954D2F4A}" type="pres">
      <dgm:prSet presAssocID="{2594138A-17B9-419C-A5F3-7B7D4D302344}" presName="level3hierChild" presStyleCnt="0"/>
      <dgm:spPr/>
    </dgm:pt>
    <dgm:pt modelId="{A4D66004-BD82-4CDB-9254-C60C925A0C63}" type="pres">
      <dgm:prSet presAssocID="{E95A4A7B-AE84-4A90-9C0F-63B4EFD32A9E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16DD5AC4-2999-49CE-AC05-3B8422F9E97B}" type="pres">
      <dgm:prSet presAssocID="{E95A4A7B-AE84-4A90-9C0F-63B4EFD32A9E}" presName="connTx" presStyleLbl="parChTrans1D2" presStyleIdx="1" presStyleCnt="4"/>
      <dgm:spPr/>
      <dgm:t>
        <a:bodyPr/>
        <a:lstStyle/>
        <a:p>
          <a:endParaRPr lang="pt-BR"/>
        </a:p>
      </dgm:t>
    </dgm:pt>
    <dgm:pt modelId="{CCE97A0E-35F6-490C-9265-84D0470376CF}" type="pres">
      <dgm:prSet presAssocID="{CA539420-8267-48A7-A7E5-CA281D98D56D}" presName="root2" presStyleCnt="0"/>
      <dgm:spPr/>
    </dgm:pt>
    <dgm:pt modelId="{DB18AC16-B318-44EB-8F49-00319F83B74E}" type="pres">
      <dgm:prSet presAssocID="{CA539420-8267-48A7-A7E5-CA281D98D56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FC560C-FCFE-4C57-8194-CB2D8BA3166C}" type="pres">
      <dgm:prSet presAssocID="{CA539420-8267-48A7-A7E5-CA281D98D56D}" presName="level3hierChild" presStyleCnt="0"/>
      <dgm:spPr/>
    </dgm:pt>
    <dgm:pt modelId="{72C6515F-8D8C-457E-B1DD-CB4A82C73B06}" type="pres">
      <dgm:prSet presAssocID="{A1D68A17-B27A-4705-8922-19E72248286B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CA0DA5C4-5787-4822-A0D0-CE04E82E0FD5}" type="pres">
      <dgm:prSet presAssocID="{A1D68A17-B27A-4705-8922-19E72248286B}" presName="connTx" presStyleLbl="parChTrans1D3" presStyleIdx="0" presStyleCnt="2"/>
      <dgm:spPr/>
      <dgm:t>
        <a:bodyPr/>
        <a:lstStyle/>
        <a:p>
          <a:endParaRPr lang="pt-BR"/>
        </a:p>
      </dgm:t>
    </dgm:pt>
    <dgm:pt modelId="{C6A3121F-8DC1-4C9D-AEF0-C7E4705DE57E}" type="pres">
      <dgm:prSet presAssocID="{615D9AD5-4F4C-4ECB-BD61-3E9FE9559FB7}" presName="root2" presStyleCnt="0"/>
      <dgm:spPr/>
    </dgm:pt>
    <dgm:pt modelId="{832CB960-3350-47CA-A1B7-8F70DB6E3532}" type="pres">
      <dgm:prSet presAssocID="{615D9AD5-4F4C-4ECB-BD61-3E9FE9559FB7}" presName="LevelTwoTextNode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486E0-E3B1-4AF6-AD45-2073F544DB9E}" type="pres">
      <dgm:prSet presAssocID="{615D9AD5-4F4C-4ECB-BD61-3E9FE9559FB7}" presName="level3hierChild" presStyleCnt="0"/>
      <dgm:spPr/>
    </dgm:pt>
    <dgm:pt modelId="{7C248760-46C0-4346-9BD9-2E68939B5B74}" type="pres">
      <dgm:prSet presAssocID="{FFD83F36-B8DF-445D-8F16-BDE2AD8BC896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759AE71-FF6D-43D1-9295-D057A4DAA845}" type="pres">
      <dgm:prSet presAssocID="{FFD83F36-B8DF-445D-8F16-BDE2AD8BC896}" presName="connTx" presStyleLbl="parChTrans1D3" presStyleIdx="1" presStyleCnt="2"/>
      <dgm:spPr/>
      <dgm:t>
        <a:bodyPr/>
        <a:lstStyle/>
        <a:p>
          <a:endParaRPr lang="pt-BR"/>
        </a:p>
      </dgm:t>
    </dgm:pt>
    <dgm:pt modelId="{1B5C5875-76DB-43BB-8C27-1102D97B897B}" type="pres">
      <dgm:prSet presAssocID="{12176904-10E4-44A9-BE0B-DFA1E06C3696}" presName="root2" presStyleCnt="0"/>
      <dgm:spPr/>
    </dgm:pt>
    <dgm:pt modelId="{5AD320EC-7721-4DC7-9D3D-681C25651B76}" type="pres">
      <dgm:prSet presAssocID="{12176904-10E4-44A9-BE0B-DFA1E06C3696}" presName="LevelTwoTextNode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8B6DCC-D9AD-4052-8DA0-F1CBCCAA5BCF}" type="pres">
      <dgm:prSet presAssocID="{12176904-10E4-44A9-BE0B-DFA1E06C3696}" presName="level3hierChild" presStyleCnt="0"/>
      <dgm:spPr/>
    </dgm:pt>
    <dgm:pt modelId="{4009B4D9-C6EC-495B-B742-D12FC634A05D}" type="pres">
      <dgm:prSet presAssocID="{ADC4086B-0E0B-4F49-9B74-B19D4857AC01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AC9AC0F5-36CC-4FBE-895F-D204B7661A6C}" type="pres">
      <dgm:prSet presAssocID="{ADC4086B-0E0B-4F49-9B74-B19D4857AC01}" presName="connTx" presStyleLbl="parChTrans1D2" presStyleIdx="2" presStyleCnt="4"/>
      <dgm:spPr/>
      <dgm:t>
        <a:bodyPr/>
        <a:lstStyle/>
        <a:p>
          <a:endParaRPr lang="pt-BR"/>
        </a:p>
      </dgm:t>
    </dgm:pt>
    <dgm:pt modelId="{19C34100-167A-42EF-8E79-67771B7BE9D3}" type="pres">
      <dgm:prSet presAssocID="{BBCB812C-E085-4C79-8E9F-EFCA7E9817E9}" presName="root2" presStyleCnt="0"/>
      <dgm:spPr/>
    </dgm:pt>
    <dgm:pt modelId="{C15B26CB-9B53-4F8C-AA38-5251EEF3BA4C}" type="pres">
      <dgm:prSet presAssocID="{BBCB812C-E085-4C79-8E9F-EFCA7E9817E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D7F886-6AED-40F5-98BB-FFE94595CCC5}" type="pres">
      <dgm:prSet presAssocID="{BBCB812C-E085-4C79-8E9F-EFCA7E9817E9}" presName="level3hierChild" presStyleCnt="0"/>
      <dgm:spPr/>
    </dgm:pt>
    <dgm:pt modelId="{626401E7-FF2D-4A74-9651-A1A3110B5EE5}" type="pres">
      <dgm:prSet presAssocID="{682B8649-82C6-4F60-9AE4-D6876E3200CE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95220AD2-F1D4-4338-9F38-EE147A128D31}" type="pres">
      <dgm:prSet presAssocID="{682B8649-82C6-4F60-9AE4-D6876E3200CE}" presName="connTx" presStyleLbl="parChTrans1D2" presStyleIdx="3" presStyleCnt="4"/>
      <dgm:spPr/>
      <dgm:t>
        <a:bodyPr/>
        <a:lstStyle/>
        <a:p>
          <a:endParaRPr lang="pt-BR"/>
        </a:p>
      </dgm:t>
    </dgm:pt>
    <dgm:pt modelId="{7537F147-1385-4D64-AFE1-C81C9514D1E1}" type="pres">
      <dgm:prSet presAssocID="{3BED74D4-87ED-46DB-9323-1262FC0D180B}" presName="root2" presStyleCnt="0"/>
      <dgm:spPr/>
    </dgm:pt>
    <dgm:pt modelId="{A1210B37-2DC8-4F1B-9AAF-55564682EEB8}" type="pres">
      <dgm:prSet presAssocID="{3BED74D4-87ED-46DB-9323-1262FC0D180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14A331-0AD1-46C3-BFB1-D015E6A43727}" type="pres">
      <dgm:prSet presAssocID="{3BED74D4-87ED-46DB-9323-1262FC0D180B}" presName="level3hierChild" presStyleCnt="0"/>
      <dgm:spPr/>
    </dgm:pt>
  </dgm:ptLst>
  <dgm:cxnLst>
    <dgm:cxn modelId="{F280A4E0-BE10-4413-9B90-F9B588781EAE}" srcId="{DF6A29FC-E99E-4B9E-BFDD-DC5EFAFFE477}" destId="{C0869B73-1B21-4118-A961-4D1217AB6FC5}" srcOrd="0" destOrd="0" parTransId="{6A6B5138-3A12-44B8-9F50-7CF1E907BB6A}" sibTransId="{1D90DE47-18B7-4528-B45B-7E502E6EE379}"/>
    <dgm:cxn modelId="{ADC91E65-A856-4595-8E5B-720C9C205708}" srcId="{C0869B73-1B21-4118-A961-4D1217AB6FC5}" destId="{CA539420-8267-48A7-A7E5-CA281D98D56D}" srcOrd="1" destOrd="0" parTransId="{E95A4A7B-AE84-4A90-9C0F-63B4EFD32A9E}" sibTransId="{85A59C6E-3D92-4CF4-8E76-B1E38220A52A}"/>
    <dgm:cxn modelId="{98466BB2-C786-433A-9850-B0E496E3D74C}" type="presOf" srcId="{682B8649-82C6-4F60-9AE4-D6876E3200CE}" destId="{626401E7-FF2D-4A74-9651-A1A3110B5EE5}" srcOrd="0" destOrd="0" presId="urn:microsoft.com/office/officeart/2008/layout/HorizontalMultiLevelHierarchy"/>
    <dgm:cxn modelId="{76FE0C89-4A08-4D2B-959D-F4FAF3EE422B}" type="presOf" srcId="{ADC4086B-0E0B-4F49-9B74-B19D4857AC01}" destId="{AC9AC0F5-36CC-4FBE-895F-D204B7661A6C}" srcOrd="1" destOrd="0" presId="urn:microsoft.com/office/officeart/2008/layout/HorizontalMultiLevelHierarchy"/>
    <dgm:cxn modelId="{0BD40DD2-3BB8-4DE9-AB5F-7FBDDD847988}" type="presOf" srcId="{682B8649-82C6-4F60-9AE4-D6876E3200CE}" destId="{95220AD2-F1D4-4338-9F38-EE147A128D31}" srcOrd="1" destOrd="0" presId="urn:microsoft.com/office/officeart/2008/layout/HorizontalMultiLevelHierarchy"/>
    <dgm:cxn modelId="{AB8CA171-513A-427B-A23C-01BC178DF2C1}" type="presOf" srcId="{FFD83F36-B8DF-445D-8F16-BDE2AD8BC896}" destId="{7C248760-46C0-4346-9BD9-2E68939B5B74}" srcOrd="0" destOrd="0" presId="urn:microsoft.com/office/officeart/2008/layout/HorizontalMultiLevelHierarchy"/>
    <dgm:cxn modelId="{5159F4B5-6A8D-4343-8051-8C4A54763005}" srcId="{CA539420-8267-48A7-A7E5-CA281D98D56D}" destId="{615D9AD5-4F4C-4ECB-BD61-3E9FE9559FB7}" srcOrd="0" destOrd="0" parTransId="{A1D68A17-B27A-4705-8922-19E72248286B}" sibTransId="{3254A80D-DCC8-4837-8D96-09C2582A9167}"/>
    <dgm:cxn modelId="{7A3CEE51-7A6A-4123-882C-58F9311B8CC9}" type="presOf" srcId="{C0869B73-1B21-4118-A961-4D1217AB6FC5}" destId="{AC11F1B7-9AE7-43E6-8515-8D3DFFE7CFDB}" srcOrd="0" destOrd="0" presId="urn:microsoft.com/office/officeart/2008/layout/HorizontalMultiLevelHierarchy"/>
    <dgm:cxn modelId="{20EE7626-F446-4CE7-81B9-7FAE4C55BCFC}" type="presOf" srcId="{CA539420-8267-48A7-A7E5-CA281D98D56D}" destId="{DB18AC16-B318-44EB-8F49-00319F83B74E}" srcOrd="0" destOrd="0" presId="urn:microsoft.com/office/officeart/2008/layout/HorizontalMultiLevelHierarchy"/>
    <dgm:cxn modelId="{FDC6959C-DFC5-4873-AD64-449347877A63}" srcId="{CA539420-8267-48A7-A7E5-CA281D98D56D}" destId="{12176904-10E4-44A9-BE0B-DFA1E06C3696}" srcOrd="1" destOrd="0" parTransId="{FFD83F36-B8DF-445D-8F16-BDE2AD8BC896}" sibTransId="{2CFEEE50-7A2A-4130-9D93-70E22C5B667A}"/>
    <dgm:cxn modelId="{76B88080-B8DB-4159-8134-E887137E2523}" type="presOf" srcId="{ADC4086B-0E0B-4F49-9B74-B19D4857AC01}" destId="{4009B4D9-C6EC-495B-B742-D12FC634A05D}" srcOrd="0" destOrd="0" presId="urn:microsoft.com/office/officeart/2008/layout/HorizontalMultiLevelHierarchy"/>
    <dgm:cxn modelId="{679E7AD6-95F6-491C-B1D9-4A01BD2E50BD}" type="presOf" srcId="{A1D68A17-B27A-4705-8922-19E72248286B}" destId="{CA0DA5C4-5787-4822-A0D0-CE04E82E0FD5}" srcOrd="1" destOrd="0" presId="urn:microsoft.com/office/officeart/2008/layout/HorizontalMultiLevelHierarchy"/>
    <dgm:cxn modelId="{29C2CF56-89C2-4F7E-A847-93E492563608}" type="presOf" srcId="{FFD83F36-B8DF-445D-8F16-BDE2AD8BC896}" destId="{5759AE71-FF6D-43D1-9295-D057A4DAA845}" srcOrd="1" destOrd="0" presId="urn:microsoft.com/office/officeart/2008/layout/HorizontalMultiLevelHierarchy"/>
    <dgm:cxn modelId="{B5C30D00-17BA-4AD0-A4F8-6E82B65DBA80}" type="presOf" srcId="{12176904-10E4-44A9-BE0B-DFA1E06C3696}" destId="{5AD320EC-7721-4DC7-9D3D-681C25651B76}" srcOrd="0" destOrd="0" presId="urn:microsoft.com/office/officeart/2008/layout/HorizontalMultiLevelHierarchy"/>
    <dgm:cxn modelId="{7CCB1000-82BB-46EC-983F-2FC569891C22}" srcId="{C0869B73-1B21-4118-A961-4D1217AB6FC5}" destId="{BBCB812C-E085-4C79-8E9F-EFCA7E9817E9}" srcOrd="2" destOrd="0" parTransId="{ADC4086B-0E0B-4F49-9B74-B19D4857AC01}" sibTransId="{677328BD-4BA0-4FA6-A9CF-678C792A0200}"/>
    <dgm:cxn modelId="{1191AB13-7D41-439F-B34B-A3691F96F657}" srcId="{C0869B73-1B21-4118-A961-4D1217AB6FC5}" destId="{2594138A-17B9-419C-A5F3-7B7D4D302344}" srcOrd="0" destOrd="0" parTransId="{7021DFD3-13C7-4939-95B4-F0434A813F2E}" sibTransId="{6F975FDA-EF38-43C2-8A9C-9834274DFF0B}"/>
    <dgm:cxn modelId="{BAE8024F-C56F-4758-9D75-CEA0FABB8391}" type="presOf" srcId="{DF6A29FC-E99E-4B9E-BFDD-DC5EFAFFE477}" destId="{763914BC-7497-450F-8521-5C3880820296}" srcOrd="0" destOrd="0" presId="urn:microsoft.com/office/officeart/2008/layout/HorizontalMultiLevelHierarchy"/>
    <dgm:cxn modelId="{CED35D7B-F9CD-4AC6-8355-BCC41E18071E}" type="presOf" srcId="{615D9AD5-4F4C-4ECB-BD61-3E9FE9559FB7}" destId="{832CB960-3350-47CA-A1B7-8F70DB6E3532}" srcOrd="0" destOrd="0" presId="urn:microsoft.com/office/officeart/2008/layout/HorizontalMultiLevelHierarchy"/>
    <dgm:cxn modelId="{6F0E7481-DF1E-4055-97AB-822AB5120064}" type="presOf" srcId="{E95A4A7B-AE84-4A90-9C0F-63B4EFD32A9E}" destId="{16DD5AC4-2999-49CE-AC05-3B8422F9E97B}" srcOrd="1" destOrd="0" presId="urn:microsoft.com/office/officeart/2008/layout/HorizontalMultiLevelHierarchy"/>
    <dgm:cxn modelId="{E9249DB8-352C-4491-9C73-DE2860152E1C}" type="presOf" srcId="{BBCB812C-E085-4C79-8E9F-EFCA7E9817E9}" destId="{C15B26CB-9B53-4F8C-AA38-5251EEF3BA4C}" srcOrd="0" destOrd="0" presId="urn:microsoft.com/office/officeart/2008/layout/HorizontalMultiLevelHierarchy"/>
    <dgm:cxn modelId="{C0BBCEA3-5CB5-4A14-AE8D-50E96D2F1B88}" type="presOf" srcId="{7021DFD3-13C7-4939-95B4-F0434A813F2E}" destId="{405B584A-3AAB-4EA4-90EE-85D260B2DB1E}" srcOrd="1" destOrd="0" presId="urn:microsoft.com/office/officeart/2008/layout/HorizontalMultiLevelHierarchy"/>
    <dgm:cxn modelId="{BA23DA39-7759-4284-B274-4D56A3D2B74A}" srcId="{C0869B73-1B21-4118-A961-4D1217AB6FC5}" destId="{3BED74D4-87ED-46DB-9323-1262FC0D180B}" srcOrd="3" destOrd="0" parTransId="{682B8649-82C6-4F60-9AE4-D6876E3200CE}" sibTransId="{CF463BE4-F020-4DF8-B25E-865E6BF61DB4}"/>
    <dgm:cxn modelId="{D6DAA081-5A36-4E08-83CD-9EFBD15343F9}" type="presOf" srcId="{A1D68A17-B27A-4705-8922-19E72248286B}" destId="{72C6515F-8D8C-457E-B1DD-CB4A82C73B06}" srcOrd="0" destOrd="0" presId="urn:microsoft.com/office/officeart/2008/layout/HorizontalMultiLevelHierarchy"/>
    <dgm:cxn modelId="{B356F085-6CD9-4FB8-964F-B6A9A89AED97}" type="presOf" srcId="{3BED74D4-87ED-46DB-9323-1262FC0D180B}" destId="{A1210B37-2DC8-4F1B-9AAF-55564682EEB8}" srcOrd="0" destOrd="0" presId="urn:microsoft.com/office/officeart/2008/layout/HorizontalMultiLevelHierarchy"/>
    <dgm:cxn modelId="{DE9B9686-179B-487D-B39C-9C7C902DEF8F}" type="presOf" srcId="{2594138A-17B9-419C-A5F3-7B7D4D302344}" destId="{8516BCD2-0F41-4B5C-891B-FF00A207D44C}" srcOrd="0" destOrd="0" presId="urn:microsoft.com/office/officeart/2008/layout/HorizontalMultiLevelHierarchy"/>
    <dgm:cxn modelId="{3E25BF1E-DF2D-4077-A272-17DD083E3F69}" type="presOf" srcId="{E95A4A7B-AE84-4A90-9C0F-63B4EFD32A9E}" destId="{A4D66004-BD82-4CDB-9254-C60C925A0C63}" srcOrd="0" destOrd="0" presId="urn:microsoft.com/office/officeart/2008/layout/HorizontalMultiLevelHierarchy"/>
    <dgm:cxn modelId="{BC100FF8-5D35-4B63-8CA0-9C388785EE4A}" type="presOf" srcId="{7021DFD3-13C7-4939-95B4-F0434A813F2E}" destId="{9B6A5256-508C-4C5A-A00A-F0CF84D0B78C}" srcOrd="0" destOrd="0" presId="urn:microsoft.com/office/officeart/2008/layout/HorizontalMultiLevelHierarchy"/>
    <dgm:cxn modelId="{C75547A5-34AA-46B2-B4E9-BFA90877B3B9}" type="presParOf" srcId="{763914BC-7497-450F-8521-5C3880820296}" destId="{3CA373A9-6B54-46C5-9D07-356068DE1814}" srcOrd="0" destOrd="0" presId="urn:microsoft.com/office/officeart/2008/layout/HorizontalMultiLevelHierarchy"/>
    <dgm:cxn modelId="{563735A5-DC14-468A-B4B3-38087BB71609}" type="presParOf" srcId="{3CA373A9-6B54-46C5-9D07-356068DE1814}" destId="{AC11F1B7-9AE7-43E6-8515-8D3DFFE7CFDB}" srcOrd="0" destOrd="0" presId="urn:microsoft.com/office/officeart/2008/layout/HorizontalMultiLevelHierarchy"/>
    <dgm:cxn modelId="{2F1E4CAF-786E-4257-B983-7A56D0097C97}" type="presParOf" srcId="{3CA373A9-6B54-46C5-9D07-356068DE1814}" destId="{6D828346-30F2-440C-8E37-E3CCCE3ACBCF}" srcOrd="1" destOrd="0" presId="urn:microsoft.com/office/officeart/2008/layout/HorizontalMultiLevelHierarchy"/>
    <dgm:cxn modelId="{69718491-A384-4C66-A404-4C670E3289B7}" type="presParOf" srcId="{6D828346-30F2-440C-8E37-E3CCCE3ACBCF}" destId="{9B6A5256-508C-4C5A-A00A-F0CF84D0B78C}" srcOrd="0" destOrd="0" presId="urn:microsoft.com/office/officeart/2008/layout/HorizontalMultiLevelHierarchy"/>
    <dgm:cxn modelId="{F85E2753-3765-4A69-8374-2743EDC45BC1}" type="presParOf" srcId="{9B6A5256-508C-4C5A-A00A-F0CF84D0B78C}" destId="{405B584A-3AAB-4EA4-90EE-85D260B2DB1E}" srcOrd="0" destOrd="0" presId="urn:microsoft.com/office/officeart/2008/layout/HorizontalMultiLevelHierarchy"/>
    <dgm:cxn modelId="{A3D308AC-26F7-4D6E-BBDC-6A6E0DE623D8}" type="presParOf" srcId="{6D828346-30F2-440C-8E37-E3CCCE3ACBCF}" destId="{0C50C45D-7B94-4B71-8317-FDCB844FB668}" srcOrd="1" destOrd="0" presId="urn:microsoft.com/office/officeart/2008/layout/HorizontalMultiLevelHierarchy"/>
    <dgm:cxn modelId="{E882B6B3-1FF9-49E4-BF0E-398825245FC7}" type="presParOf" srcId="{0C50C45D-7B94-4B71-8317-FDCB844FB668}" destId="{8516BCD2-0F41-4B5C-891B-FF00A207D44C}" srcOrd="0" destOrd="0" presId="urn:microsoft.com/office/officeart/2008/layout/HorizontalMultiLevelHierarchy"/>
    <dgm:cxn modelId="{BB0EDF9A-29B3-4744-9EF3-F46C6C4B9750}" type="presParOf" srcId="{0C50C45D-7B94-4B71-8317-FDCB844FB668}" destId="{5859A374-44FB-4FD6-92C4-6FDF954D2F4A}" srcOrd="1" destOrd="0" presId="urn:microsoft.com/office/officeart/2008/layout/HorizontalMultiLevelHierarchy"/>
    <dgm:cxn modelId="{9157CA09-BD6E-4D8A-B8C0-6302F96C8250}" type="presParOf" srcId="{6D828346-30F2-440C-8E37-E3CCCE3ACBCF}" destId="{A4D66004-BD82-4CDB-9254-C60C925A0C63}" srcOrd="2" destOrd="0" presId="urn:microsoft.com/office/officeart/2008/layout/HorizontalMultiLevelHierarchy"/>
    <dgm:cxn modelId="{5FD09EA2-B225-4EE6-9F07-553794CC5C9A}" type="presParOf" srcId="{A4D66004-BD82-4CDB-9254-C60C925A0C63}" destId="{16DD5AC4-2999-49CE-AC05-3B8422F9E97B}" srcOrd="0" destOrd="0" presId="urn:microsoft.com/office/officeart/2008/layout/HorizontalMultiLevelHierarchy"/>
    <dgm:cxn modelId="{5E37557D-1047-4CAE-8C89-113CC39A148E}" type="presParOf" srcId="{6D828346-30F2-440C-8E37-E3CCCE3ACBCF}" destId="{CCE97A0E-35F6-490C-9265-84D0470376CF}" srcOrd="3" destOrd="0" presId="urn:microsoft.com/office/officeart/2008/layout/HorizontalMultiLevelHierarchy"/>
    <dgm:cxn modelId="{8FBFC169-8296-4E2B-996B-0A9A9DA0AF1C}" type="presParOf" srcId="{CCE97A0E-35F6-490C-9265-84D0470376CF}" destId="{DB18AC16-B318-44EB-8F49-00319F83B74E}" srcOrd="0" destOrd="0" presId="urn:microsoft.com/office/officeart/2008/layout/HorizontalMultiLevelHierarchy"/>
    <dgm:cxn modelId="{6CA9846F-3C65-4997-9C94-9289BB51E8A7}" type="presParOf" srcId="{CCE97A0E-35F6-490C-9265-84D0470376CF}" destId="{32FC560C-FCFE-4C57-8194-CB2D8BA3166C}" srcOrd="1" destOrd="0" presId="urn:microsoft.com/office/officeart/2008/layout/HorizontalMultiLevelHierarchy"/>
    <dgm:cxn modelId="{EFEC58A0-D9B2-40B1-B160-12D9AF061E09}" type="presParOf" srcId="{32FC560C-FCFE-4C57-8194-CB2D8BA3166C}" destId="{72C6515F-8D8C-457E-B1DD-CB4A82C73B06}" srcOrd="0" destOrd="0" presId="urn:microsoft.com/office/officeart/2008/layout/HorizontalMultiLevelHierarchy"/>
    <dgm:cxn modelId="{DC12D1C1-6AFA-478C-8724-C52F9A8AF77D}" type="presParOf" srcId="{72C6515F-8D8C-457E-B1DD-CB4A82C73B06}" destId="{CA0DA5C4-5787-4822-A0D0-CE04E82E0FD5}" srcOrd="0" destOrd="0" presId="urn:microsoft.com/office/officeart/2008/layout/HorizontalMultiLevelHierarchy"/>
    <dgm:cxn modelId="{C3E4556B-0472-4BA6-BF8E-98ADE8717318}" type="presParOf" srcId="{32FC560C-FCFE-4C57-8194-CB2D8BA3166C}" destId="{C6A3121F-8DC1-4C9D-AEF0-C7E4705DE57E}" srcOrd="1" destOrd="0" presId="urn:microsoft.com/office/officeart/2008/layout/HorizontalMultiLevelHierarchy"/>
    <dgm:cxn modelId="{A0E951FA-ACC3-46FC-9F02-EC5D095B99FC}" type="presParOf" srcId="{C6A3121F-8DC1-4C9D-AEF0-C7E4705DE57E}" destId="{832CB960-3350-47CA-A1B7-8F70DB6E3532}" srcOrd="0" destOrd="0" presId="urn:microsoft.com/office/officeart/2008/layout/HorizontalMultiLevelHierarchy"/>
    <dgm:cxn modelId="{DE4C8EB5-ADFB-4A38-83B6-82C35F8C6A2B}" type="presParOf" srcId="{C6A3121F-8DC1-4C9D-AEF0-C7E4705DE57E}" destId="{8BC486E0-E3B1-4AF6-AD45-2073F544DB9E}" srcOrd="1" destOrd="0" presId="urn:microsoft.com/office/officeart/2008/layout/HorizontalMultiLevelHierarchy"/>
    <dgm:cxn modelId="{9A16B707-DFDF-4CB1-8F4E-BDD8B2807B4F}" type="presParOf" srcId="{32FC560C-FCFE-4C57-8194-CB2D8BA3166C}" destId="{7C248760-46C0-4346-9BD9-2E68939B5B74}" srcOrd="2" destOrd="0" presId="urn:microsoft.com/office/officeart/2008/layout/HorizontalMultiLevelHierarchy"/>
    <dgm:cxn modelId="{4CE5A271-0A4F-40A3-B2A4-1D485F6A99D2}" type="presParOf" srcId="{7C248760-46C0-4346-9BD9-2E68939B5B74}" destId="{5759AE71-FF6D-43D1-9295-D057A4DAA845}" srcOrd="0" destOrd="0" presId="urn:microsoft.com/office/officeart/2008/layout/HorizontalMultiLevelHierarchy"/>
    <dgm:cxn modelId="{E73FF6DC-6969-4899-898C-93FF79D0B75C}" type="presParOf" srcId="{32FC560C-FCFE-4C57-8194-CB2D8BA3166C}" destId="{1B5C5875-76DB-43BB-8C27-1102D97B897B}" srcOrd="3" destOrd="0" presId="urn:microsoft.com/office/officeart/2008/layout/HorizontalMultiLevelHierarchy"/>
    <dgm:cxn modelId="{A206EDB9-FFA6-4D08-95E3-2A5551A3100C}" type="presParOf" srcId="{1B5C5875-76DB-43BB-8C27-1102D97B897B}" destId="{5AD320EC-7721-4DC7-9D3D-681C25651B76}" srcOrd="0" destOrd="0" presId="urn:microsoft.com/office/officeart/2008/layout/HorizontalMultiLevelHierarchy"/>
    <dgm:cxn modelId="{59983C5B-30FD-4253-9BA1-550AB9E6661A}" type="presParOf" srcId="{1B5C5875-76DB-43BB-8C27-1102D97B897B}" destId="{478B6DCC-D9AD-4052-8DA0-F1CBCCAA5BCF}" srcOrd="1" destOrd="0" presId="urn:microsoft.com/office/officeart/2008/layout/HorizontalMultiLevelHierarchy"/>
    <dgm:cxn modelId="{A27AF77C-97F1-4242-8A0A-A438D5E1FF94}" type="presParOf" srcId="{6D828346-30F2-440C-8E37-E3CCCE3ACBCF}" destId="{4009B4D9-C6EC-495B-B742-D12FC634A05D}" srcOrd="4" destOrd="0" presId="urn:microsoft.com/office/officeart/2008/layout/HorizontalMultiLevelHierarchy"/>
    <dgm:cxn modelId="{B2040EBE-7559-4FCB-8526-D4433A18918E}" type="presParOf" srcId="{4009B4D9-C6EC-495B-B742-D12FC634A05D}" destId="{AC9AC0F5-36CC-4FBE-895F-D204B7661A6C}" srcOrd="0" destOrd="0" presId="urn:microsoft.com/office/officeart/2008/layout/HorizontalMultiLevelHierarchy"/>
    <dgm:cxn modelId="{5FD32390-92EC-4CF7-96EC-23AF0D10E191}" type="presParOf" srcId="{6D828346-30F2-440C-8E37-E3CCCE3ACBCF}" destId="{19C34100-167A-42EF-8E79-67771B7BE9D3}" srcOrd="5" destOrd="0" presId="urn:microsoft.com/office/officeart/2008/layout/HorizontalMultiLevelHierarchy"/>
    <dgm:cxn modelId="{585A36D8-D386-43BD-87AA-9C216AFE37B2}" type="presParOf" srcId="{19C34100-167A-42EF-8E79-67771B7BE9D3}" destId="{C15B26CB-9B53-4F8C-AA38-5251EEF3BA4C}" srcOrd="0" destOrd="0" presId="urn:microsoft.com/office/officeart/2008/layout/HorizontalMultiLevelHierarchy"/>
    <dgm:cxn modelId="{9F6C2906-1080-4C28-96D0-2F2BBEB2EECA}" type="presParOf" srcId="{19C34100-167A-42EF-8E79-67771B7BE9D3}" destId="{DDD7F886-6AED-40F5-98BB-FFE94595CCC5}" srcOrd="1" destOrd="0" presId="urn:microsoft.com/office/officeart/2008/layout/HorizontalMultiLevelHierarchy"/>
    <dgm:cxn modelId="{DC1C4E55-5ECD-400A-A080-DE801ACE13E8}" type="presParOf" srcId="{6D828346-30F2-440C-8E37-E3CCCE3ACBCF}" destId="{626401E7-FF2D-4A74-9651-A1A3110B5EE5}" srcOrd="6" destOrd="0" presId="urn:microsoft.com/office/officeart/2008/layout/HorizontalMultiLevelHierarchy"/>
    <dgm:cxn modelId="{2DC9E7E0-4599-4510-A782-811858888EC2}" type="presParOf" srcId="{626401E7-FF2D-4A74-9651-A1A3110B5EE5}" destId="{95220AD2-F1D4-4338-9F38-EE147A128D31}" srcOrd="0" destOrd="0" presId="urn:microsoft.com/office/officeart/2008/layout/HorizontalMultiLevelHierarchy"/>
    <dgm:cxn modelId="{EE0BF41F-1A00-4C87-910D-C6B6620DDAE7}" type="presParOf" srcId="{6D828346-30F2-440C-8E37-E3CCCE3ACBCF}" destId="{7537F147-1385-4D64-AFE1-C81C9514D1E1}" srcOrd="7" destOrd="0" presId="urn:microsoft.com/office/officeart/2008/layout/HorizontalMultiLevelHierarchy"/>
    <dgm:cxn modelId="{1375EFD1-6CEF-498C-8709-B1AAE446E78B}" type="presParOf" srcId="{7537F147-1385-4D64-AFE1-C81C9514D1E1}" destId="{A1210B37-2DC8-4F1B-9AAF-55564682EEB8}" srcOrd="0" destOrd="0" presId="urn:microsoft.com/office/officeart/2008/layout/HorizontalMultiLevelHierarchy"/>
    <dgm:cxn modelId="{CF94981F-CAD8-4716-8234-642213B7529E}" type="presParOf" srcId="{7537F147-1385-4D64-AFE1-C81C9514D1E1}" destId="{7814A331-0AD1-46C3-BFB1-D015E6A4372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869B73-1B21-4118-A961-4D1217AB6FC5}">
      <dgm:prSet phldrT="[Texto]" custT="1"/>
      <dgm:spPr>
        <a:solidFill>
          <a:srgbClr val="00B050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pt-BR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</a:t>
          </a:r>
        </a:p>
        <a:p>
          <a:r>
            <a:rPr lang="pt-BR" sz="1600" b="1" dirty="0">
              <a:latin typeface="Segoe UI Light" panose="020B0502040204020203" pitchFamily="34" charset="0"/>
              <a:cs typeface="Segoe UI Light" panose="020B0502040204020203" pitchFamily="34" charset="0"/>
            </a:rPr>
            <a:t>Organizações Exponenciais</a:t>
          </a:r>
        </a:p>
      </dgm:t>
    </dgm:pt>
    <dgm:pt modelId="{6A6B5138-3A12-44B8-9F50-7CF1E907BB6A}" type="parTrans" cxnId="{F280A4E0-BE10-4413-9B90-F9B588781EAE}">
      <dgm:prSet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D90DE47-18B7-4528-B45B-7E502E6EE379}" type="sibTrans" cxnId="{F280A4E0-BE10-4413-9B90-F9B588781EAE}">
      <dgm:prSet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pt-BR" sz="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A539420-8267-48A7-A7E5-CA281D98D56D}">
      <dgm:prSet custT="1"/>
      <dgm:spPr>
        <a:solidFill>
          <a:srgbClr val="00B050"/>
        </a:solidFill>
      </dgm:spPr>
      <dgm:t>
        <a:bodyPr/>
        <a:lstStyle/>
        <a:p>
          <a:r>
            <a:rPr lang="pt-BR" sz="16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Bazooca</a:t>
          </a:r>
          <a:r>
            <a:rPr lang="pt-BR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 (Viceri Log)</a:t>
          </a:r>
        </a:p>
        <a:p>
          <a:r>
            <a:rPr lang="pt-BR" sz="1400" dirty="0" err="1"/>
            <a:t>same</a:t>
          </a:r>
          <a:r>
            <a:rPr lang="pt-BR" sz="1400" dirty="0"/>
            <a:t>-</a:t>
          </a:r>
          <a:r>
            <a:rPr lang="pt-BR" sz="1400" dirty="0" err="1"/>
            <a:t>day</a:t>
          </a:r>
          <a:r>
            <a:rPr lang="pt-BR" sz="1400" dirty="0"/>
            <a:t>-delivery </a:t>
          </a:r>
        </a:p>
      </dgm:t>
    </dgm:pt>
    <dgm:pt modelId="{E95A4A7B-AE84-4A90-9C0F-63B4EFD32A9E}" type="parTrans" cxnId="{ADC91E65-A856-4595-8E5B-720C9C205708}">
      <dgm:prSet/>
      <dgm:spPr/>
      <dgm:t>
        <a:bodyPr/>
        <a:lstStyle/>
        <a:p>
          <a:endParaRPr lang="pt-BR"/>
        </a:p>
      </dgm:t>
    </dgm:pt>
    <dgm:pt modelId="{85A59C6E-3D92-4CF4-8E76-B1E38220A52A}" type="sibTrans" cxnId="{ADC91E65-A856-4595-8E5B-720C9C205708}">
      <dgm:prSet custT="1"/>
      <dgm:spPr/>
      <dgm:t>
        <a:bodyPr/>
        <a:lstStyle/>
        <a:p>
          <a:endParaRPr lang="pt-BR"/>
        </a:p>
      </dgm:t>
    </dgm:pt>
    <dgm:pt modelId="{BBCB812C-E085-4C79-8E9F-EFCA7E9817E9}">
      <dgm:prSet custT="1"/>
      <dgm:spPr>
        <a:solidFill>
          <a:srgbClr val="00B050"/>
        </a:solidFill>
      </dgm:spPr>
      <dgm:t>
        <a:bodyPr/>
        <a:lstStyle/>
        <a:p>
          <a:r>
            <a:rPr lang="pt-BR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Unique</a:t>
          </a:r>
          <a:endParaRPr lang="pt-BR" sz="16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r>
            <a:rPr lang="pt-BR" sz="1400" dirty="0"/>
            <a:t>Solução de Logística</a:t>
          </a:r>
        </a:p>
      </dgm:t>
    </dgm:pt>
    <dgm:pt modelId="{ADC4086B-0E0B-4F49-9B74-B19D4857AC01}" type="parTrans" cxnId="{7CCB1000-82BB-46EC-983F-2FC569891C22}">
      <dgm:prSet/>
      <dgm:spPr/>
      <dgm:t>
        <a:bodyPr/>
        <a:lstStyle/>
        <a:p>
          <a:endParaRPr lang="pt-BR"/>
        </a:p>
      </dgm:t>
    </dgm:pt>
    <dgm:pt modelId="{677328BD-4BA0-4FA6-A9CF-678C792A0200}" type="sibTrans" cxnId="{7CCB1000-82BB-46EC-983F-2FC569891C22}">
      <dgm:prSet custT="1"/>
      <dgm:spPr/>
      <dgm:t>
        <a:bodyPr/>
        <a:lstStyle/>
        <a:p>
          <a:endParaRPr lang="pt-BR"/>
        </a:p>
      </dgm:t>
    </dgm:pt>
    <dgm:pt modelId="{94311CB3-56B7-44C2-8B03-456FF1DB7005}">
      <dgm:prSet custT="1"/>
      <dgm:spPr>
        <a:solidFill>
          <a:srgbClr val="00B050"/>
        </a:solidFill>
      </dgm:spPr>
      <dgm:t>
        <a:bodyPr/>
        <a:lstStyle/>
        <a:p>
          <a:r>
            <a:rPr lang="pt-BR" sz="16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SeguroVocê</a:t>
          </a:r>
          <a:endParaRPr lang="pt-BR" sz="16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r>
            <a:rPr lang="pt-BR" sz="1400" dirty="0"/>
            <a:t>Seguros Online</a:t>
          </a:r>
        </a:p>
      </dgm:t>
    </dgm:pt>
    <dgm:pt modelId="{9CBA1AE8-9171-4FCF-B085-A71CEB520522}" type="parTrans" cxnId="{99442706-1CBA-49A7-A4DE-0E0EECA1A14E}">
      <dgm:prSet/>
      <dgm:spPr/>
      <dgm:t>
        <a:bodyPr/>
        <a:lstStyle/>
        <a:p>
          <a:endParaRPr lang="pt-BR"/>
        </a:p>
      </dgm:t>
    </dgm:pt>
    <dgm:pt modelId="{F9A9049D-D421-431A-A229-013D2F68667A}" type="sibTrans" cxnId="{99442706-1CBA-49A7-A4DE-0E0EECA1A14E}">
      <dgm:prSet/>
      <dgm:spPr/>
      <dgm:t>
        <a:bodyPr/>
        <a:lstStyle/>
        <a:p>
          <a:endParaRPr lang="pt-BR"/>
        </a:p>
      </dgm:t>
    </dgm:pt>
    <dgm:pt modelId="{24062BF5-E5B1-4CDC-9A30-08D5AE0D50FC}">
      <dgm:prSet custT="1"/>
      <dgm:spPr>
        <a:solidFill>
          <a:srgbClr val="00B050"/>
        </a:solidFill>
      </dgm:spPr>
      <dgm:t>
        <a:bodyPr/>
        <a:lstStyle/>
        <a:p>
          <a:r>
            <a:rPr lang="pt-BR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IoT</a:t>
          </a:r>
          <a:endParaRPr lang="pt-BR" sz="16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C825F1F8-1CA3-4EDE-ACB6-1E4A5D74AD2D}" type="sibTrans" cxnId="{C0291B72-7EF5-47F2-9C1E-B0D708CE43DE}">
      <dgm:prSet/>
      <dgm:spPr/>
      <dgm:t>
        <a:bodyPr/>
        <a:lstStyle/>
        <a:p>
          <a:endParaRPr lang="pt-BR"/>
        </a:p>
      </dgm:t>
    </dgm:pt>
    <dgm:pt modelId="{69304842-7B02-4C01-B770-2BC08C47CE9C}" type="parTrans" cxnId="{C0291B72-7EF5-47F2-9C1E-B0D708CE43DE}">
      <dgm:prSet/>
      <dgm:spPr/>
      <dgm:t>
        <a:bodyPr/>
        <a:lstStyle/>
        <a:p>
          <a:endParaRPr lang="pt-BR"/>
        </a:p>
      </dgm:t>
    </dgm:pt>
    <dgm:pt modelId="{BFEA9C2D-E5D6-4FA6-B007-74480708844E}">
      <dgm:prSet custT="1"/>
      <dgm:spPr>
        <a:solidFill>
          <a:srgbClr val="00B050"/>
        </a:solidFill>
      </dgm:spPr>
      <dgm:t>
        <a:bodyPr/>
        <a:lstStyle/>
        <a:p>
          <a:r>
            <a:rPr lang="pt-BR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Products</a:t>
          </a:r>
          <a:endParaRPr lang="pt-BR" sz="16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r>
            <a:rPr lang="pt-BR" sz="1400" dirty="0"/>
            <a:t>plataformas e produtos de TI</a:t>
          </a:r>
        </a:p>
      </dgm:t>
    </dgm:pt>
    <dgm:pt modelId="{366DEAF0-4828-49FD-979D-76BBD2F531CA}" type="parTrans" cxnId="{650B71D5-815E-4032-992D-BB093A35197E}">
      <dgm:prSet/>
      <dgm:spPr/>
      <dgm:t>
        <a:bodyPr/>
        <a:lstStyle/>
        <a:p>
          <a:endParaRPr lang="pt-BR"/>
        </a:p>
      </dgm:t>
    </dgm:pt>
    <dgm:pt modelId="{0C92BB53-33A8-492F-A353-9B7CC5F8AC83}" type="sibTrans" cxnId="{650B71D5-815E-4032-992D-BB093A35197E}">
      <dgm:prSet/>
      <dgm:spPr/>
      <dgm:t>
        <a:bodyPr/>
        <a:lstStyle/>
        <a:p>
          <a:endParaRPr lang="pt-BR"/>
        </a:p>
      </dgm:t>
    </dgm:pt>
    <dgm:pt modelId="{D394147D-C71D-47B7-ABF4-1C517AEF4135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2EE8633-DD42-41C7-BE69-AAEC264C28C6}" type="pres">
      <dgm:prSet presAssocID="{C0869B73-1B21-4118-A961-4D1217AB6FC5}" presName="root1" presStyleCnt="0"/>
      <dgm:spPr/>
    </dgm:pt>
    <dgm:pt modelId="{F18C4B74-6DAE-49D2-99D7-D26CFCED79A9}" type="pres">
      <dgm:prSet presAssocID="{C0869B73-1B21-4118-A961-4D1217AB6FC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D96193-86DE-49BC-93FF-3DD937369FB7}" type="pres">
      <dgm:prSet presAssocID="{C0869B73-1B21-4118-A961-4D1217AB6FC5}" presName="level2hierChild" presStyleCnt="0"/>
      <dgm:spPr/>
    </dgm:pt>
    <dgm:pt modelId="{1D4AD775-70D0-43D8-9810-E0E14685A01F}" type="pres">
      <dgm:prSet presAssocID="{E95A4A7B-AE84-4A90-9C0F-63B4EFD32A9E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3B8B4167-582B-42E0-9B1C-F86AFF2A3399}" type="pres">
      <dgm:prSet presAssocID="{E95A4A7B-AE84-4A90-9C0F-63B4EFD32A9E}" presName="connTx" presStyleLbl="parChTrans1D2" presStyleIdx="0" presStyleCnt="5"/>
      <dgm:spPr/>
      <dgm:t>
        <a:bodyPr/>
        <a:lstStyle/>
        <a:p>
          <a:endParaRPr lang="pt-BR"/>
        </a:p>
      </dgm:t>
    </dgm:pt>
    <dgm:pt modelId="{81A5E361-3EB5-4CFB-BBE5-DFDC053A1972}" type="pres">
      <dgm:prSet presAssocID="{CA539420-8267-48A7-A7E5-CA281D98D56D}" presName="root2" presStyleCnt="0"/>
      <dgm:spPr/>
    </dgm:pt>
    <dgm:pt modelId="{A73CF571-AC82-489B-958C-4914EBAEB0F8}" type="pres">
      <dgm:prSet presAssocID="{CA539420-8267-48A7-A7E5-CA281D98D56D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445BDE-03F1-4068-AEFD-E1F1F831D41E}" type="pres">
      <dgm:prSet presAssocID="{CA539420-8267-48A7-A7E5-CA281D98D56D}" presName="level3hierChild" presStyleCnt="0"/>
      <dgm:spPr/>
    </dgm:pt>
    <dgm:pt modelId="{C9900172-11B5-40EB-9315-9F6F79B345FD}" type="pres">
      <dgm:prSet presAssocID="{69304842-7B02-4C01-B770-2BC08C47CE9C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77C6635A-15AC-40C5-9923-068ECEB2D13E}" type="pres">
      <dgm:prSet presAssocID="{69304842-7B02-4C01-B770-2BC08C47CE9C}" presName="connTx" presStyleLbl="parChTrans1D2" presStyleIdx="1" presStyleCnt="5"/>
      <dgm:spPr/>
      <dgm:t>
        <a:bodyPr/>
        <a:lstStyle/>
        <a:p>
          <a:endParaRPr lang="pt-BR"/>
        </a:p>
      </dgm:t>
    </dgm:pt>
    <dgm:pt modelId="{2F95AD04-4530-450B-9900-C25FF0469F57}" type="pres">
      <dgm:prSet presAssocID="{24062BF5-E5B1-4CDC-9A30-08D5AE0D50FC}" presName="root2" presStyleCnt="0"/>
      <dgm:spPr/>
    </dgm:pt>
    <dgm:pt modelId="{B83AF5B7-855E-412A-8C73-B62DAAFFD6AD}" type="pres">
      <dgm:prSet presAssocID="{24062BF5-E5B1-4CDC-9A30-08D5AE0D50FC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2A2C0-49EB-4B86-A960-93C18BEABED3}" type="pres">
      <dgm:prSet presAssocID="{24062BF5-E5B1-4CDC-9A30-08D5AE0D50FC}" presName="level3hierChild" presStyleCnt="0"/>
      <dgm:spPr/>
    </dgm:pt>
    <dgm:pt modelId="{412FA736-BC40-4C92-AB50-5C3045754BA0}" type="pres">
      <dgm:prSet presAssocID="{9CBA1AE8-9171-4FCF-B085-A71CEB520522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37FD4531-A74E-4E66-B01E-7C9E5057B083}" type="pres">
      <dgm:prSet presAssocID="{9CBA1AE8-9171-4FCF-B085-A71CEB520522}" presName="connTx" presStyleLbl="parChTrans1D2" presStyleIdx="2" presStyleCnt="5"/>
      <dgm:spPr/>
      <dgm:t>
        <a:bodyPr/>
        <a:lstStyle/>
        <a:p>
          <a:endParaRPr lang="pt-BR"/>
        </a:p>
      </dgm:t>
    </dgm:pt>
    <dgm:pt modelId="{DF326622-37CA-43B5-8350-8562D531FF15}" type="pres">
      <dgm:prSet presAssocID="{94311CB3-56B7-44C2-8B03-456FF1DB7005}" presName="root2" presStyleCnt="0"/>
      <dgm:spPr/>
    </dgm:pt>
    <dgm:pt modelId="{FA501B3C-A03B-4261-BE47-3485FD05C202}" type="pres">
      <dgm:prSet presAssocID="{94311CB3-56B7-44C2-8B03-456FF1DB7005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4F3A8B-55DA-442F-8627-ED8B6EB824E7}" type="pres">
      <dgm:prSet presAssocID="{94311CB3-56B7-44C2-8B03-456FF1DB7005}" presName="level3hierChild" presStyleCnt="0"/>
      <dgm:spPr/>
    </dgm:pt>
    <dgm:pt modelId="{78B8EF6A-E576-44DB-8283-0CD8B48C6C01}" type="pres">
      <dgm:prSet presAssocID="{ADC4086B-0E0B-4F49-9B74-B19D4857AC01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0C4862CC-7131-46CB-8C27-18E42A32B311}" type="pres">
      <dgm:prSet presAssocID="{ADC4086B-0E0B-4F49-9B74-B19D4857AC01}" presName="connTx" presStyleLbl="parChTrans1D2" presStyleIdx="3" presStyleCnt="5"/>
      <dgm:spPr/>
      <dgm:t>
        <a:bodyPr/>
        <a:lstStyle/>
        <a:p>
          <a:endParaRPr lang="pt-BR"/>
        </a:p>
      </dgm:t>
    </dgm:pt>
    <dgm:pt modelId="{4AD3E3AB-3A0E-4614-AB49-51130D8BF525}" type="pres">
      <dgm:prSet presAssocID="{BBCB812C-E085-4C79-8E9F-EFCA7E9817E9}" presName="root2" presStyleCnt="0"/>
      <dgm:spPr/>
    </dgm:pt>
    <dgm:pt modelId="{F9D9AEF3-B893-4EAA-833C-3647ED52FCC8}" type="pres">
      <dgm:prSet presAssocID="{BBCB812C-E085-4C79-8E9F-EFCA7E9817E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41F413-4328-4224-9667-AC728FDC9A1C}" type="pres">
      <dgm:prSet presAssocID="{BBCB812C-E085-4C79-8E9F-EFCA7E9817E9}" presName="level3hierChild" presStyleCnt="0"/>
      <dgm:spPr/>
    </dgm:pt>
    <dgm:pt modelId="{5ECE55EB-9A96-4C85-B82A-6813C5339129}" type="pres">
      <dgm:prSet presAssocID="{366DEAF0-4828-49FD-979D-76BBD2F531CA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5A593CA7-671C-4DFA-9377-A6DDACB5BAB9}" type="pres">
      <dgm:prSet presAssocID="{366DEAF0-4828-49FD-979D-76BBD2F531CA}" presName="connTx" presStyleLbl="parChTrans1D2" presStyleIdx="4" presStyleCnt="5"/>
      <dgm:spPr/>
      <dgm:t>
        <a:bodyPr/>
        <a:lstStyle/>
        <a:p>
          <a:endParaRPr lang="pt-BR"/>
        </a:p>
      </dgm:t>
    </dgm:pt>
    <dgm:pt modelId="{170812A4-32B2-4D16-A5C8-C9BB3B242791}" type="pres">
      <dgm:prSet presAssocID="{BFEA9C2D-E5D6-4FA6-B007-74480708844E}" presName="root2" presStyleCnt="0"/>
      <dgm:spPr/>
    </dgm:pt>
    <dgm:pt modelId="{7A613289-3506-488E-B911-EA682972FFF1}" type="pres">
      <dgm:prSet presAssocID="{BFEA9C2D-E5D6-4FA6-B007-74480708844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BA14F3-6011-4A79-A132-59580AC6CAC9}" type="pres">
      <dgm:prSet presAssocID="{BFEA9C2D-E5D6-4FA6-B007-74480708844E}" presName="level3hierChild" presStyleCnt="0"/>
      <dgm:spPr/>
    </dgm:pt>
  </dgm:ptLst>
  <dgm:cxnLst>
    <dgm:cxn modelId="{4492402A-0205-44F9-B84C-CE23FFD47494}" type="presOf" srcId="{9CBA1AE8-9171-4FCF-B085-A71CEB520522}" destId="{37FD4531-A74E-4E66-B01E-7C9E5057B083}" srcOrd="1" destOrd="0" presId="urn:microsoft.com/office/officeart/2008/layout/HorizontalMultiLevelHierarchy"/>
    <dgm:cxn modelId="{99442706-1CBA-49A7-A4DE-0E0EECA1A14E}" srcId="{C0869B73-1B21-4118-A961-4D1217AB6FC5}" destId="{94311CB3-56B7-44C2-8B03-456FF1DB7005}" srcOrd="2" destOrd="0" parTransId="{9CBA1AE8-9171-4FCF-B085-A71CEB520522}" sibTransId="{F9A9049D-D421-431A-A229-013D2F68667A}"/>
    <dgm:cxn modelId="{1F77F4A7-C47F-401B-B787-6C94E99969EE}" type="presOf" srcId="{E95A4A7B-AE84-4A90-9C0F-63B4EFD32A9E}" destId="{3B8B4167-582B-42E0-9B1C-F86AFF2A3399}" srcOrd="1" destOrd="0" presId="urn:microsoft.com/office/officeart/2008/layout/HorizontalMultiLevelHierarchy"/>
    <dgm:cxn modelId="{B6260705-F53F-464D-B113-51C3D41D1ABD}" type="presOf" srcId="{E95A4A7B-AE84-4A90-9C0F-63B4EFD32A9E}" destId="{1D4AD775-70D0-43D8-9810-E0E14685A01F}" srcOrd="0" destOrd="0" presId="urn:microsoft.com/office/officeart/2008/layout/HorizontalMultiLevelHierarchy"/>
    <dgm:cxn modelId="{EE0A0EB7-88E1-444F-A45D-25476EA69C44}" type="presOf" srcId="{ADC4086B-0E0B-4F49-9B74-B19D4857AC01}" destId="{0C4862CC-7131-46CB-8C27-18E42A32B311}" srcOrd="1" destOrd="0" presId="urn:microsoft.com/office/officeart/2008/layout/HorizontalMultiLevelHierarchy"/>
    <dgm:cxn modelId="{650B71D5-815E-4032-992D-BB093A35197E}" srcId="{C0869B73-1B21-4118-A961-4D1217AB6FC5}" destId="{BFEA9C2D-E5D6-4FA6-B007-74480708844E}" srcOrd="4" destOrd="0" parTransId="{366DEAF0-4828-49FD-979D-76BBD2F531CA}" sibTransId="{0C92BB53-33A8-492F-A353-9B7CC5F8AC83}"/>
    <dgm:cxn modelId="{602AC54B-366C-4860-8784-81729307D111}" type="presOf" srcId="{C0869B73-1B21-4118-A961-4D1217AB6FC5}" destId="{F18C4B74-6DAE-49D2-99D7-D26CFCED79A9}" srcOrd="0" destOrd="0" presId="urn:microsoft.com/office/officeart/2008/layout/HorizontalMultiLevelHierarchy"/>
    <dgm:cxn modelId="{C0291B72-7EF5-47F2-9C1E-B0D708CE43DE}" srcId="{C0869B73-1B21-4118-A961-4D1217AB6FC5}" destId="{24062BF5-E5B1-4CDC-9A30-08D5AE0D50FC}" srcOrd="1" destOrd="0" parTransId="{69304842-7B02-4C01-B770-2BC08C47CE9C}" sibTransId="{C825F1F8-1CA3-4EDE-ACB6-1E4A5D74AD2D}"/>
    <dgm:cxn modelId="{32E92F59-39E4-4DB5-BD7F-88D09C11B05D}" type="presOf" srcId="{BFEA9C2D-E5D6-4FA6-B007-74480708844E}" destId="{7A613289-3506-488E-B911-EA682972FFF1}" srcOrd="0" destOrd="0" presId="urn:microsoft.com/office/officeart/2008/layout/HorizontalMultiLevelHierarchy"/>
    <dgm:cxn modelId="{F280A4E0-BE10-4413-9B90-F9B588781EAE}" srcId="{DF6A29FC-E99E-4B9E-BFDD-DC5EFAFFE477}" destId="{C0869B73-1B21-4118-A961-4D1217AB6FC5}" srcOrd="0" destOrd="0" parTransId="{6A6B5138-3A12-44B8-9F50-7CF1E907BB6A}" sibTransId="{1D90DE47-18B7-4528-B45B-7E502E6EE379}"/>
    <dgm:cxn modelId="{9774ED9F-7B7B-4793-A852-09AA683B2A70}" type="presOf" srcId="{366DEAF0-4828-49FD-979D-76BBD2F531CA}" destId="{5A593CA7-671C-4DFA-9377-A6DDACB5BAB9}" srcOrd="1" destOrd="0" presId="urn:microsoft.com/office/officeart/2008/layout/HorizontalMultiLevelHierarchy"/>
    <dgm:cxn modelId="{ADC91E65-A856-4595-8E5B-720C9C205708}" srcId="{C0869B73-1B21-4118-A961-4D1217AB6FC5}" destId="{CA539420-8267-48A7-A7E5-CA281D98D56D}" srcOrd="0" destOrd="0" parTransId="{E95A4A7B-AE84-4A90-9C0F-63B4EFD32A9E}" sibTransId="{85A59C6E-3D92-4CF4-8E76-B1E38220A52A}"/>
    <dgm:cxn modelId="{4358BC9B-4238-43E2-ADD7-8124E360C18C}" type="presOf" srcId="{94311CB3-56B7-44C2-8B03-456FF1DB7005}" destId="{FA501B3C-A03B-4261-BE47-3485FD05C202}" srcOrd="0" destOrd="0" presId="urn:microsoft.com/office/officeart/2008/layout/HorizontalMultiLevelHierarchy"/>
    <dgm:cxn modelId="{7CCB1000-82BB-46EC-983F-2FC569891C22}" srcId="{C0869B73-1B21-4118-A961-4D1217AB6FC5}" destId="{BBCB812C-E085-4C79-8E9F-EFCA7E9817E9}" srcOrd="3" destOrd="0" parTransId="{ADC4086B-0E0B-4F49-9B74-B19D4857AC01}" sibTransId="{677328BD-4BA0-4FA6-A9CF-678C792A0200}"/>
    <dgm:cxn modelId="{3FDB7902-3AF1-4E10-99E6-814F2EB09572}" type="presOf" srcId="{9CBA1AE8-9171-4FCF-B085-A71CEB520522}" destId="{412FA736-BC40-4C92-AB50-5C3045754BA0}" srcOrd="0" destOrd="0" presId="urn:microsoft.com/office/officeart/2008/layout/HorizontalMultiLevelHierarchy"/>
    <dgm:cxn modelId="{103EEBDA-0817-45CE-A2CC-7B54CE40AA3D}" type="presOf" srcId="{69304842-7B02-4C01-B770-2BC08C47CE9C}" destId="{C9900172-11B5-40EB-9315-9F6F79B345FD}" srcOrd="0" destOrd="0" presId="urn:microsoft.com/office/officeart/2008/layout/HorizontalMultiLevelHierarchy"/>
    <dgm:cxn modelId="{0DC44A38-46A0-43AA-9B94-E8290EFFAB41}" type="presOf" srcId="{24062BF5-E5B1-4CDC-9A30-08D5AE0D50FC}" destId="{B83AF5B7-855E-412A-8C73-B62DAAFFD6AD}" srcOrd="0" destOrd="0" presId="urn:microsoft.com/office/officeart/2008/layout/HorizontalMultiLevelHierarchy"/>
    <dgm:cxn modelId="{1F29C17C-2C09-4C0C-8932-046123DA98E8}" type="presOf" srcId="{366DEAF0-4828-49FD-979D-76BBD2F531CA}" destId="{5ECE55EB-9A96-4C85-B82A-6813C5339129}" srcOrd="0" destOrd="0" presId="urn:microsoft.com/office/officeart/2008/layout/HorizontalMultiLevelHierarchy"/>
    <dgm:cxn modelId="{4AA7EF6F-BC1F-47FE-A5DC-4C0F59803C6D}" type="presOf" srcId="{BBCB812C-E085-4C79-8E9F-EFCA7E9817E9}" destId="{F9D9AEF3-B893-4EAA-833C-3647ED52FCC8}" srcOrd="0" destOrd="0" presId="urn:microsoft.com/office/officeart/2008/layout/HorizontalMultiLevelHierarchy"/>
    <dgm:cxn modelId="{28786F4A-8614-4827-B447-21B192B12D2A}" type="presOf" srcId="{DF6A29FC-E99E-4B9E-BFDD-DC5EFAFFE477}" destId="{D394147D-C71D-47B7-ABF4-1C517AEF4135}" srcOrd="0" destOrd="0" presId="urn:microsoft.com/office/officeart/2008/layout/HorizontalMultiLevelHierarchy"/>
    <dgm:cxn modelId="{A62F4BC7-B286-4F56-9D0E-BB1347D8BD91}" type="presOf" srcId="{CA539420-8267-48A7-A7E5-CA281D98D56D}" destId="{A73CF571-AC82-489B-958C-4914EBAEB0F8}" srcOrd="0" destOrd="0" presId="urn:microsoft.com/office/officeart/2008/layout/HorizontalMultiLevelHierarchy"/>
    <dgm:cxn modelId="{E2538D3D-BB5D-4375-8419-42354153B1A3}" type="presOf" srcId="{69304842-7B02-4C01-B770-2BC08C47CE9C}" destId="{77C6635A-15AC-40C5-9923-068ECEB2D13E}" srcOrd="1" destOrd="0" presId="urn:microsoft.com/office/officeart/2008/layout/HorizontalMultiLevelHierarchy"/>
    <dgm:cxn modelId="{7E2043EA-8466-48E6-B31A-BCC1B0E7F803}" type="presOf" srcId="{ADC4086B-0E0B-4F49-9B74-B19D4857AC01}" destId="{78B8EF6A-E576-44DB-8283-0CD8B48C6C01}" srcOrd="0" destOrd="0" presId="urn:microsoft.com/office/officeart/2008/layout/HorizontalMultiLevelHierarchy"/>
    <dgm:cxn modelId="{9F0BF9F5-2929-47D1-8003-25AF12F818E0}" type="presParOf" srcId="{D394147D-C71D-47B7-ABF4-1C517AEF4135}" destId="{72EE8633-DD42-41C7-BE69-AAEC264C28C6}" srcOrd="0" destOrd="0" presId="urn:microsoft.com/office/officeart/2008/layout/HorizontalMultiLevelHierarchy"/>
    <dgm:cxn modelId="{9BEE48E6-B6B1-4B63-9328-F3502A5B5B8E}" type="presParOf" srcId="{72EE8633-DD42-41C7-BE69-AAEC264C28C6}" destId="{F18C4B74-6DAE-49D2-99D7-D26CFCED79A9}" srcOrd="0" destOrd="0" presId="urn:microsoft.com/office/officeart/2008/layout/HorizontalMultiLevelHierarchy"/>
    <dgm:cxn modelId="{B5ADE237-EC7A-4BC8-A4C2-4E2C0A01395A}" type="presParOf" srcId="{72EE8633-DD42-41C7-BE69-AAEC264C28C6}" destId="{38D96193-86DE-49BC-93FF-3DD937369FB7}" srcOrd="1" destOrd="0" presId="urn:microsoft.com/office/officeart/2008/layout/HorizontalMultiLevelHierarchy"/>
    <dgm:cxn modelId="{36A6C176-3F5D-4A87-B539-E389E68B77E4}" type="presParOf" srcId="{38D96193-86DE-49BC-93FF-3DD937369FB7}" destId="{1D4AD775-70D0-43D8-9810-E0E14685A01F}" srcOrd="0" destOrd="0" presId="urn:microsoft.com/office/officeart/2008/layout/HorizontalMultiLevelHierarchy"/>
    <dgm:cxn modelId="{F202183F-59C4-4C5D-B6C3-D892900E0318}" type="presParOf" srcId="{1D4AD775-70D0-43D8-9810-E0E14685A01F}" destId="{3B8B4167-582B-42E0-9B1C-F86AFF2A3399}" srcOrd="0" destOrd="0" presId="urn:microsoft.com/office/officeart/2008/layout/HorizontalMultiLevelHierarchy"/>
    <dgm:cxn modelId="{1CB1A072-39E4-4D66-9E7A-4EF68A575143}" type="presParOf" srcId="{38D96193-86DE-49BC-93FF-3DD937369FB7}" destId="{81A5E361-3EB5-4CFB-BBE5-DFDC053A1972}" srcOrd="1" destOrd="0" presId="urn:microsoft.com/office/officeart/2008/layout/HorizontalMultiLevelHierarchy"/>
    <dgm:cxn modelId="{BB1C2616-5201-40F8-A2E1-B95D744F9AEF}" type="presParOf" srcId="{81A5E361-3EB5-4CFB-BBE5-DFDC053A1972}" destId="{A73CF571-AC82-489B-958C-4914EBAEB0F8}" srcOrd="0" destOrd="0" presId="urn:microsoft.com/office/officeart/2008/layout/HorizontalMultiLevelHierarchy"/>
    <dgm:cxn modelId="{E05103B1-6CAB-4C6C-9221-AC8FF4115FB7}" type="presParOf" srcId="{81A5E361-3EB5-4CFB-BBE5-DFDC053A1972}" destId="{2C445BDE-03F1-4068-AEFD-E1F1F831D41E}" srcOrd="1" destOrd="0" presId="urn:microsoft.com/office/officeart/2008/layout/HorizontalMultiLevelHierarchy"/>
    <dgm:cxn modelId="{46B66EAF-F030-4646-9FF1-0B0F2C6C54CA}" type="presParOf" srcId="{38D96193-86DE-49BC-93FF-3DD937369FB7}" destId="{C9900172-11B5-40EB-9315-9F6F79B345FD}" srcOrd="2" destOrd="0" presId="urn:microsoft.com/office/officeart/2008/layout/HorizontalMultiLevelHierarchy"/>
    <dgm:cxn modelId="{CCF1A8B5-7CC5-4F8B-A4A6-25E39C218170}" type="presParOf" srcId="{C9900172-11B5-40EB-9315-9F6F79B345FD}" destId="{77C6635A-15AC-40C5-9923-068ECEB2D13E}" srcOrd="0" destOrd="0" presId="urn:microsoft.com/office/officeart/2008/layout/HorizontalMultiLevelHierarchy"/>
    <dgm:cxn modelId="{38161FED-BC76-4A30-88DB-F59EF9F91217}" type="presParOf" srcId="{38D96193-86DE-49BC-93FF-3DD937369FB7}" destId="{2F95AD04-4530-450B-9900-C25FF0469F57}" srcOrd="3" destOrd="0" presId="urn:microsoft.com/office/officeart/2008/layout/HorizontalMultiLevelHierarchy"/>
    <dgm:cxn modelId="{E1203D3F-27BF-4A8A-8585-B81898052A4C}" type="presParOf" srcId="{2F95AD04-4530-450B-9900-C25FF0469F57}" destId="{B83AF5B7-855E-412A-8C73-B62DAAFFD6AD}" srcOrd="0" destOrd="0" presId="urn:microsoft.com/office/officeart/2008/layout/HorizontalMultiLevelHierarchy"/>
    <dgm:cxn modelId="{642058D5-053C-4A77-91B8-83794AD08011}" type="presParOf" srcId="{2F95AD04-4530-450B-9900-C25FF0469F57}" destId="{D2C2A2C0-49EB-4B86-A960-93C18BEABED3}" srcOrd="1" destOrd="0" presId="urn:microsoft.com/office/officeart/2008/layout/HorizontalMultiLevelHierarchy"/>
    <dgm:cxn modelId="{1AC57872-2994-4CC2-9C2C-8A04DF7DB752}" type="presParOf" srcId="{38D96193-86DE-49BC-93FF-3DD937369FB7}" destId="{412FA736-BC40-4C92-AB50-5C3045754BA0}" srcOrd="4" destOrd="0" presId="urn:microsoft.com/office/officeart/2008/layout/HorizontalMultiLevelHierarchy"/>
    <dgm:cxn modelId="{12B66550-43E1-4392-B894-47CF82CED353}" type="presParOf" srcId="{412FA736-BC40-4C92-AB50-5C3045754BA0}" destId="{37FD4531-A74E-4E66-B01E-7C9E5057B083}" srcOrd="0" destOrd="0" presId="urn:microsoft.com/office/officeart/2008/layout/HorizontalMultiLevelHierarchy"/>
    <dgm:cxn modelId="{DC1B55A8-6E93-44F9-A9E4-D951A6C3BBEA}" type="presParOf" srcId="{38D96193-86DE-49BC-93FF-3DD937369FB7}" destId="{DF326622-37CA-43B5-8350-8562D531FF15}" srcOrd="5" destOrd="0" presId="urn:microsoft.com/office/officeart/2008/layout/HorizontalMultiLevelHierarchy"/>
    <dgm:cxn modelId="{CC4D9912-643D-4719-AFD2-AF4F285787A3}" type="presParOf" srcId="{DF326622-37CA-43B5-8350-8562D531FF15}" destId="{FA501B3C-A03B-4261-BE47-3485FD05C202}" srcOrd="0" destOrd="0" presId="urn:microsoft.com/office/officeart/2008/layout/HorizontalMultiLevelHierarchy"/>
    <dgm:cxn modelId="{5F66DD8B-71CC-49A6-B6A4-5C3FE2661FAB}" type="presParOf" srcId="{DF326622-37CA-43B5-8350-8562D531FF15}" destId="{464F3A8B-55DA-442F-8627-ED8B6EB824E7}" srcOrd="1" destOrd="0" presId="urn:microsoft.com/office/officeart/2008/layout/HorizontalMultiLevelHierarchy"/>
    <dgm:cxn modelId="{C6DD1242-D48E-449A-836E-A78C58645750}" type="presParOf" srcId="{38D96193-86DE-49BC-93FF-3DD937369FB7}" destId="{78B8EF6A-E576-44DB-8283-0CD8B48C6C01}" srcOrd="6" destOrd="0" presId="urn:microsoft.com/office/officeart/2008/layout/HorizontalMultiLevelHierarchy"/>
    <dgm:cxn modelId="{D37F23BC-8FEA-49F0-89E5-B489568E05CC}" type="presParOf" srcId="{78B8EF6A-E576-44DB-8283-0CD8B48C6C01}" destId="{0C4862CC-7131-46CB-8C27-18E42A32B311}" srcOrd="0" destOrd="0" presId="urn:microsoft.com/office/officeart/2008/layout/HorizontalMultiLevelHierarchy"/>
    <dgm:cxn modelId="{A9733C55-902D-4C81-ADC4-852A61B2A3B5}" type="presParOf" srcId="{38D96193-86DE-49BC-93FF-3DD937369FB7}" destId="{4AD3E3AB-3A0E-4614-AB49-51130D8BF525}" srcOrd="7" destOrd="0" presId="urn:microsoft.com/office/officeart/2008/layout/HorizontalMultiLevelHierarchy"/>
    <dgm:cxn modelId="{E0E2A818-51A5-457E-AE78-A5B787CB25F1}" type="presParOf" srcId="{4AD3E3AB-3A0E-4614-AB49-51130D8BF525}" destId="{F9D9AEF3-B893-4EAA-833C-3647ED52FCC8}" srcOrd="0" destOrd="0" presId="urn:microsoft.com/office/officeart/2008/layout/HorizontalMultiLevelHierarchy"/>
    <dgm:cxn modelId="{A6A02345-BA1C-49AB-9315-1A5B52FA5645}" type="presParOf" srcId="{4AD3E3AB-3A0E-4614-AB49-51130D8BF525}" destId="{2A41F413-4328-4224-9667-AC728FDC9A1C}" srcOrd="1" destOrd="0" presId="urn:microsoft.com/office/officeart/2008/layout/HorizontalMultiLevelHierarchy"/>
    <dgm:cxn modelId="{00632CB9-3CCA-4576-9462-0D372FE35687}" type="presParOf" srcId="{38D96193-86DE-49BC-93FF-3DD937369FB7}" destId="{5ECE55EB-9A96-4C85-B82A-6813C5339129}" srcOrd="8" destOrd="0" presId="urn:microsoft.com/office/officeart/2008/layout/HorizontalMultiLevelHierarchy"/>
    <dgm:cxn modelId="{6307E3B5-B812-40DB-8D9F-987D3F4F7B1D}" type="presParOf" srcId="{5ECE55EB-9A96-4C85-B82A-6813C5339129}" destId="{5A593CA7-671C-4DFA-9377-A6DDACB5BAB9}" srcOrd="0" destOrd="0" presId="urn:microsoft.com/office/officeart/2008/layout/HorizontalMultiLevelHierarchy"/>
    <dgm:cxn modelId="{17C00126-97E0-4E1F-B9B8-F6DD362A0554}" type="presParOf" srcId="{38D96193-86DE-49BC-93FF-3DD937369FB7}" destId="{170812A4-32B2-4D16-A5C8-C9BB3B242791}" srcOrd="9" destOrd="0" presId="urn:microsoft.com/office/officeart/2008/layout/HorizontalMultiLevelHierarchy"/>
    <dgm:cxn modelId="{D080E23A-75C4-4E43-9458-DC976E9FAB5B}" type="presParOf" srcId="{170812A4-32B2-4D16-A5C8-C9BB3B242791}" destId="{7A613289-3506-488E-B911-EA682972FFF1}" srcOrd="0" destOrd="0" presId="urn:microsoft.com/office/officeart/2008/layout/HorizontalMultiLevelHierarchy"/>
    <dgm:cxn modelId="{A7480149-7DCB-4BDD-8390-B15BC0534C73}" type="presParOf" srcId="{170812A4-32B2-4D16-A5C8-C9BB3B242791}" destId="{90BA14F3-6011-4A79-A132-59580AC6CA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278E41F6-5D11-425E-973C-EA60E8D6FB63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F12D43-2E77-421D-92E2-A749E546CA57}" type="parTrans" cxnId="{B00F5B09-2E3D-42C5-A7CA-B20E7526ED3A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49017D4-B320-4222-93EF-BD91B41544D9}" type="sibTrans" cxnId="{B00F5B09-2E3D-42C5-A7CA-B20E7526ED3A}">
      <dgm:prSet custT="1"/>
      <dgm:spPr/>
    </dgm:pt>
    <dgm:pt modelId="{53267DAE-3119-4D67-A882-136EA0DF9867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C3A050A-7BDD-4845-AA3A-9DF0E2662C1F}" type="parTrans" cxnId="{FAE7B1FD-D1E7-408C-9E81-F65713B8E78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E9E4AB-24E8-47FE-BCD5-3AF5D7B6D489}" type="sibTrans" cxnId="{FAE7B1FD-D1E7-408C-9E81-F65713B8E781}">
      <dgm:prSet custT="1"/>
      <dgm:spPr/>
    </dgm:pt>
    <dgm:pt modelId="{F9516358-6552-4836-A397-E97949E4DAB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gm:t>
    </dgm:pt>
    <dgm:pt modelId="{AF3FC284-68FD-4790-8568-2FB4E52DB8C5}" type="parTrans" cxnId="{EE480058-C64C-4134-B34F-6AEFCDFD9B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83BD0F1-8E75-4B71-85E2-3E27AAC4ACD9}" type="sibTrans" cxnId="{EE480058-C64C-4134-B34F-6AEFCDFD9BCB}">
      <dgm:prSet custT="1"/>
      <dgm:spPr/>
    </dgm:pt>
    <dgm:pt modelId="{BAD95B6C-4B1D-4ADC-8EF3-5E0420ADB33E}">
      <dgm:prSet phldrT="[Texto]" custT="1"/>
      <dgm:spPr/>
      <dgm:t>
        <a:bodyPr/>
        <a:lstStyle/>
        <a:p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r>
            <a:rPr lang="pt-BR" sz="16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gm:t>
    </dgm:pt>
    <dgm:pt modelId="{3C668A1B-85E2-4C56-8DB4-9DF03BBF573C}" type="parTrans" cxnId="{624DCA8D-3920-4C04-BFA2-3C559D47D0F3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F1B001-DFE1-46CC-8FC4-30BF1A301E4C}" type="sibTrans" cxnId="{624DCA8D-3920-4C04-BFA2-3C559D47D0F3}">
      <dgm:prSet custT="1"/>
      <dgm:spPr/>
    </dgm:pt>
    <dgm:pt modelId="{6372445C-240A-49DD-8D38-0A248C5245DE}" type="asst">
      <dgm:prSet custT="1"/>
      <dgm:spPr/>
      <dgm:t>
        <a:bodyPr/>
        <a:lstStyle/>
        <a:p>
          <a:r>
            <a:rPr lang="pt-BR" sz="200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/>
      <dgm:spPr/>
    </dgm:pt>
    <dgm:pt modelId="{C7C7A123-7ACD-4060-AA70-1D822D74A71A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/>
      <dgm:t>
        <a:bodyPr/>
        <a:lstStyle/>
        <a:p>
          <a:r>
            <a:rPr lang="pt-BR" sz="200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/>
      <dgm:t>
        <a:bodyPr/>
        <a:lstStyle/>
        <a:p>
          <a:r>
            <a:rPr lang="pt-BR" sz="200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7AB5B7AE-DE24-496C-BD9A-E5AC913E36AB}" type="pres">
      <dgm:prSet presAssocID="{DF6A29FC-E99E-4B9E-BFDD-DC5EFAFFE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400FD7A-0367-4DBF-96EC-5B176D58B44A}" type="pres">
      <dgm:prSet presAssocID="{6BF6FAD0-E693-4010-BD51-A11CD7028D88}" presName="hierRoot1" presStyleCnt="0">
        <dgm:presLayoutVars>
          <dgm:hierBranch val="init"/>
        </dgm:presLayoutVars>
      </dgm:prSet>
      <dgm:spPr/>
    </dgm:pt>
    <dgm:pt modelId="{4DCDBFE0-8467-4D41-BB9E-22CD83B83A55}" type="pres">
      <dgm:prSet presAssocID="{6BF6FAD0-E693-4010-BD51-A11CD7028D88}" presName="rootComposite1" presStyleCnt="0"/>
      <dgm:spPr/>
    </dgm:pt>
    <dgm:pt modelId="{B1B79DAC-85AF-4CF6-843B-C94F4C67C89E}" type="pres">
      <dgm:prSet presAssocID="{6BF6FAD0-E693-4010-BD51-A11CD7028D8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4DC3EC-63A7-4E30-AE10-FC07F5356258}" type="pres">
      <dgm:prSet presAssocID="{6BF6FAD0-E693-4010-BD51-A11CD7028D8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D30ABF0-EB66-49B5-9F78-76110045F6DC}" type="pres">
      <dgm:prSet presAssocID="{6BF6FAD0-E693-4010-BD51-A11CD7028D88}" presName="hierChild2" presStyleCnt="0"/>
      <dgm:spPr/>
    </dgm:pt>
    <dgm:pt modelId="{3279C2C3-20F9-45A5-8945-EB997A904C47}" type="pres">
      <dgm:prSet presAssocID="{9CF12D43-2E77-421D-92E2-A749E546CA57}" presName="Name37" presStyleLbl="parChTrans1D2" presStyleIdx="0" presStyleCnt="8"/>
      <dgm:spPr/>
      <dgm:t>
        <a:bodyPr/>
        <a:lstStyle/>
        <a:p>
          <a:endParaRPr lang="pt-BR"/>
        </a:p>
      </dgm:t>
    </dgm:pt>
    <dgm:pt modelId="{BF244234-887C-4021-8A51-EA2906DF9EF7}" type="pres">
      <dgm:prSet presAssocID="{278E41F6-5D11-425E-973C-EA60E8D6FB63}" presName="hierRoot2" presStyleCnt="0">
        <dgm:presLayoutVars>
          <dgm:hierBranch val="init"/>
        </dgm:presLayoutVars>
      </dgm:prSet>
      <dgm:spPr/>
    </dgm:pt>
    <dgm:pt modelId="{F41FCCE0-022D-4E37-812A-2A09AAA7AEDB}" type="pres">
      <dgm:prSet presAssocID="{278E41F6-5D11-425E-973C-EA60E8D6FB63}" presName="rootComposite" presStyleCnt="0"/>
      <dgm:spPr/>
    </dgm:pt>
    <dgm:pt modelId="{906398ED-53B4-4E2C-A924-E118CC721FEE}" type="pres">
      <dgm:prSet presAssocID="{278E41F6-5D11-425E-973C-EA60E8D6FB6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11CF55-58C3-4E0E-8140-25775323D92D}" type="pres">
      <dgm:prSet presAssocID="{278E41F6-5D11-425E-973C-EA60E8D6FB63}" presName="rootConnector" presStyleLbl="node2" presStyleIdx="0" presStyleCnt="4"/>
      <dgm:spPr/>
      <dgm:t>
        <a:bodyPr/>
        <a:lstStyle/>
        <a:p>
          <a:endParaRPr lang="pt-BR"/>
        </a:p>
      </dgm:t>
    </dgm:pt>
    <dgm:pt modelId="{A7AA87B5-A9B7-411E-819F-D716A6C55BA0}" type="pres">
      <dgm:prSet presAssocID="{278E41F6-5D11-425E-973C-EA60E8D6FB63}" presName="hierChild4" presStyleCnt="0"/>
      <dgm:spPr/>
    </dgm:pt>
    <dgm:pt modelId="{38E33176-D399-4059-8087-BF2A8EB49EB9}" type="pres">
      <dgm:prSet presAssocID="{278E41F6-5D11-425E-973C-EA60E8D6FB63}" presName="hierChild5" presStyleCnt="0"/>
      <dgm:spPr/>
    </dgm:pt>
    <dgm:pt modelId="{5796D007-3CA5-4EB5-B278-6BA19649EA47}" type="pres">
      <dgm:prSet presAssocID="{DC3A050A-7BDD-4845-AA3A-9DF0E2662C1F}" presName="Name37" presStyleLbl="parChTrans1D2" presStyleIdx="1" presStyleCnt="8"/>
      <dgm:spPr/>
      <dgm:t>
        <a:bodyPr/>
        <a:lstStyle/>
        <a:p>
          <a:endParaRPr lang="pt-BR"/>
        </a:p>
      </dgm:t>
    </dgm:pt>
    <dgm:pt modelId="{20B5D827-DB71-4B1C-BA8B-6A73ACAEA3CD}" type="pres">
      <dgm:prSet presAssocID="{53267DAE-3119-4D67-A882-136EA0DF9867}" presName="hierRoot2" presStyleCnt="0">
        <dgm:presLayoutVars>
          <dgm:hierBranch val="init"/>
        </dgm:presLayoutVars>
      </dgm:prSet>
      <dgm:spPr/>
    </dgm:pt>
    <dgm:pt modelId="{E25E828B-07A5-4552-8A73-CF0F6DA6AF12}" type="pres">
      <dgm:prSet presAssocID="{53267DAE-3119-4D67-A882-136EA0DF9867}" presName="rootComposite" presStyleCnt="0"/>
      <dgm:spPr/>
    </dgm:pt>
    <dgm:pt modelId="{7B9EB67D-4D06-4552-B13F-D39376CF56B4}" type="pres">
      <dgm:prSet presAssocID="{53267DAE-3119-4D67-A882-136EA0DF986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6531DD-0AC5-4DCF-AADD-CE7398B5E6AA}" type="pres">
      <dgm:prSet presAssocID="{53267DAE-3119-4D67-A882-136EA0DF9867}" presName="rootConnector" presStyleLbl="node2" presStyleIdx="1" presStyleCnt="4"/>
      <dgm:spPr/>
      <dgm:t>
        <a:bodyPr/>
        <a:lstStyle/>
        <a:p>
          <a:endParaRPr lang="pt-BR"/>
        </a:p>
      </dgm:t>
    </dgm:pt>
    <dgm:pt modelId="{84E514A8-49EC-43CC-85AA-15E86B36D2BF}" type="pres">
      <dgm:prSet presAssocID="{53267DAE-3119-4D67-A882-136EA0DF9867}" presName="hierChild4" presStyleCnt="0"/>
      <dgm:spPr/>
    </dgm:pt>
    <dgm:pt modelId="{128B56A0-B9BD-4A85-9E6F-B24AE8220DF1}" type="pres">
      <dgm:prSet presAssocID="{53267DAE-3119-4D67-A882-136EA0DF9867}" presName="hierChild5" presStyleCnt="0"/>
      <dgm:spPr/>
    </dgm:pt>
    <dgm:pt modelId="{2FC9F78C-5F22-4D48-8605-6CFA341A7D1D}" type="pres">
      <dgm:prSet presAssocID="{3C668A1B-85E2-4C56-8DB4-9DF03BBF573C}" presName="Name37" presStyleLbl="parChTrans1D2" presStyleIdx="2" presStyleCnt="8"/>
      <dgm:spPr/>
      <dgm:t>
        <a:bodyPr/>
        <a:lstStyle/>
        <a:p>
          <a:endParaRPr lang="pt-BR"/>
        </a:p>
      </dgm:t>
    </dgm:pt>
    <dgm:pt modelId="{3F472599-D07A-4450-947B-8213555EF679}" type="pres">
      <dgm:prSet presAssocID="{BAD95B6C-4B1D-4ADC-8EF3-5E0420ADB33E}" presName="hierRoot2" presStyleCnt="0">
        <dgm:presLayoutVars>
          <dgm:hierBranch val="init"/>
        </dgm:presLayoutVars>
      </dgm:prSet>
      <dgm:spPr/>
    </dgm:pt>
    <dgm:pt modelId="{87550B0E-06D9-485F-9DB1-3635B405453F}" type="pres">
      <dgm:prSet presAssocID="{BAD95B6C-4B1D-4ADC-8EF3-5E0420ADB33E}" presName="rootComposite" presStyleCnt="0"/>
      <dgm:spPr/>
    </dgm:pt>
    <dgm:pt modelId="{E456195D-8C64-4AC4-8D8C-48125A602922}" type="pres">
      <dgm:prSet presAssocID="{BAD95B6C-4B1D-4ADC-8EF3-5E0420ADB33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6782E7-C0CA-4051-B4D6-E77B52CDD765}" type="pres">
      <dgm:prSet presAssocID="{BAD95B6C-4B1D-4ADC-8EF3-5E0420ADB33E}" presName="rootConnector" presStyleLbl="node2" presStyleIdx="2" presStyleCnt="4"/>
      <dgm:spPr/>
      <dgm:t>
        <a:bodyPr/>
        <a:lstStyle/>
        <a:p>
          <a:endParaRPr lang="pt-BR"/>
        </a:p>
      </dgm:t>
    </dgm:pt>
    <dgm:pt modelId="{90200E60-FAA5-4F11-882A-F66CB9A55F63}" type="pres">
      <dgm:prSet presAssocID="{BAD95B6C-4B1D-4ADC-8EF3-5E0420ADB33E}" presName="hierChild4" presStyleCnt="0"/>
      <dgm:spPr/>
    </dgm:pt>
    <dgm:pt modelId="{39CD7CF9-D63E-4958-A59D-97D2CA2A4D45}" type="pres">
      <dgm:prSet presAssocID="{BAD95B6C-4B1D-4ADC-8EF3-5E0420ADB33E}" presName="hierChild5" presStyleCnt="0"/>
      <dgm:spPr/>
    </dgm:pt>
    <dgm:pt modelId="{7E367826-0C4B-42BB-B2B2-9DEDC3D1507E}" type="pres">
      <dgm:prSet presAssocID="{AF3FC284-68FD-4790-8568-2FB4E52DB8C5}" presName="Name37" presStyleLbl="parChTrans1D2" presStyleIdx="3" presStyleCnt="8"/>
      <dgm:spPr/>
      <dgm:t>
        <a:bodyPr/>
        <a:lstStyle/>
        <a:p>
          <a:endParaRPr lang="pt-BR"/>
        </a:p>
      </dgm:t>
    </dgm:pt>
    <dgm:pt modelId="{F1E74EBC-1607-498F-9626-7FC9ABBC01FA}" type="pres">
      <dgm:prSet presAssocID="{F9516358-6552-4836-A397-E97949E4DABE}" presName="hierRoot2" presStyleCnt="0">
        <dgm:presLayoutVars>
          <dgm:hierBranch val="init"/>
        </dgm:presLayoutVars>
      </dgm:prSet>
      <dgm:spPr/>
    </dgm:pt>
    <dgm:pt modelId="{7993CAE6-D3CF-49EB-AEB2-6AFFFF619CDB}" type="pres">
      <dgm:prSet presAssocID="{F9516358-6552-4836-A397-E97949E4DABE}" presName="rootComposite" presStyleCnt="0"/>
      <dgm:spPr/>
    </dgm:pt>
    <dgm:pt modelId="{75436892-E0BF-4162-9A47-1EE0755A8920}" type="pres">
      <dgm:prSet presAssocID="{F9516358-6552-4836-A397-E97949E4DAB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B8D36A-BD18-4EB8-B118-75C15D595D2D}" type="pres">
      <dgm:prSet presAssocID="{F9516358-6552-4836-A397-E97949E4DABE}" presName="rootConnector" presStyleLbl="node2" presStyleIdx="3" presStyleCnt="4"/>
      <dgm:spPr/>
      <dgm:t>
        <a:bodyPr/>
        <a:lstStyle/>
        <a:p>
          <a:endParaRPr lang="pt-BR"/>
        </a:p>
      </dgm:t>
    </dgm:pt>
    <dgm:pt modelId="{ACA67A2C-5CBB-4B52-B517-6230C92C6E43}" type="pres">
      <dgm:prSet presAssocID="{F9516358-6552-4836-A397-E97949E4DABE}" presName="hierChild4" presStyleCnt="0"/>
      <dgm:spPr/>
    </dgm:pt>
    <dgm:pt modelId="{186C834C-D25F-40D6-AC3D-A4E1082216A1}" type="pres">
      <dgm:prSet presAssocID="{F9516358-6552-4836-A397-E97949E4DABE}" presName="hierChild5" presStyleCnt="0"/>
      <dgm:spPr/>
    </dgm:pt>
    <dgm:pt modelId="{1B8EAF0B-1A9F-4AC8-94FE-F8050DC49E7C}" type="pres">
      <dgm:prSet presAssocID="{6BF6FAD0-E693-4010-BD51-A11CD7028D88}" presName="hierChild3" presStyleCnt="0"/>
      <dgm:spPr/>
    </dgm:pt>
    <dgm:pt modelId="{102BF323-127A-4E8A-9FF2-09CF98F63BB6}" type="pres">
      <dgm:prSet presAssocID="{19FD47BB-B421-47F9-913A-A1B080197D2D}" presName="Name111" presStyleLbl="parChTrans1D2" presStyleIdx="4" presStyleCnt="8"/>
      <dgm:spPr/>
      <dgm:t>
        <a:bodyPr/>
        <a:lstStyle/>
        <a:p>
          <a:endParaRPr lang="pt-BR"/>
        </a:p>
      </dgm:t>
    </dgm:pt>
    <dgm:pt modelId="{E77FC7BB-6788-4C86-986D-D74DC3A54E89}" type="pres">
      <dgm:prSet presAssocID="{6372445C-240A-49DD-8D38-0A248C5245DE}" presName="hierRoot3" presStyleCnt="0">
        <dgm:presLayoutVars>
          <dgm:hierBranch val="init"/>
        </dgm:presLayoutVars>
      </dgm:prSet>
      <dgm:spPr/>
    </dgm:pt>
    <dgm:pt modelId="{79E11C89-5B3B-4576-9704-33F3C20D666D}" type="pres">
      <dgm:prSet presAssocID="{6372445C-240A-49DD-8D38-0A248C5245DE}" presName="rootComposite3" presStyleCnt="0"/>
      <dgm:spPr/>
    </dgm:pt>
    <dgm:pt modelId="{3C14216E-DCB4-47A5-A5ED-FFA2F3AEAD8F}" type="pres">
      <dgm:prSet presAssocID="{6372445C-240A-49DD-8D38-0A248C5245DE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FBB7F-49BC-4C57-81CE-89058C4A4D84}" type="pres">
      <dgm:prSet presAssocID="{6372445C-240A-49DD-8D38-0A248C5245DE}" presName="rootConnector3" presStyleLbl="asst1" presStyleIdx="0" presStyleCnt="4"/>
      <dgm:spPr/>
      <dgm:t>
        <a:bodyPr/>
        <a:lstStyle/>
        <a:p>
          <a:endParaRPr lang="pt-BR"/>
        </a:p>
      </dgm:t>
    </dgm:pt>
    <dgm:pt modelId="{AAE36EC8-660E-434A-B34A-82665E8D85BF}" type="pres">
      <dgm:prSet presAssocID="{6372445C-240A-49DD-8D38-0A248C5245DE}" presName="hierChild6" presStyleCnt="0"/>
      <dgm:spPr/>
    </dgm:pt>
    <dgm:pt modelId="{AD34ED44-B440-45E5-BF57-07FE77A0FECB}" type="pres">
      <dgm:prSet presAssocID="{6372445C-240A-49DD-8D38-0A248C5245DE}" presName="hierChild7" presStyleCnt="0"/>
      <dgm:spPr/>
    </dgm:pt>
    <dgm:pt modelId="{C5D9A43F-90C2-43CF-99B0-EABE6F4CE0F0}" type="pres">
      <dgm:prSet presAssocID="{94966A3E-ADE8-4137-B008-20E95631E141}" presName="Name111" presStyleLbl="parChTrans1D2" presStyleIdx="5" presStyleCnt="8"/>
      <dgm:spPr/>
      <dgm:t>
        <a:bodyPr/>
        <a:lstStyle/>
        <a:p>
          <a:endParaRPr lang="pt-BR"/>
        </a:p>
      </dgm:t>
    </dgm:pt>
    <dgm:pt modelId="{E7904261-B225-4886-87EB-383734446625}" type="pres">
      <dgm:prSet presAssocID="{2F4C65E8-DC79-46FD-9418-1E80733EC604}" presName="hierRoot3" presStyleCnt="0">
        <dgm:presLayoutVars>
          <dgm:hierBranch val="init"/>
        </dgm:presLayoutVars>
      </dgm:prSet>
      <dgm:spPr/>
    </dgm:pt>
    <dgm:pt modelId="{1033150E-C5AA-46D3-AE72-C67393545164}" type="pres">
      <dgm:prSet presAssocID="{2F4C65E8-DC79-46FD-9418-1E80733EC604}" presName="rootComposite3" presStyleCnt="0"/>
      <dgm:spPr/>
    </dgm:pt>
    <dgm:pt modelId="{18C75EE9-D5FC-41E1-ACF2-3E4185351D8F}" type="pres">
      <dgm:prSet presAssocID="{2F4C65E8-DC79-46FD-9418-1E80733EC604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948F81-D416-4389-BA45-3EA60C25485B}" type="pres">
      <dgm:prSet presAssocID="{2F4C65E8-DC79-46FD-9418-1E80733EC604}" presName="rootConnector3" presStyleLbl="asst1" presStyleIdx="1" presStyleCnt="4"/>
      <dgm:spPr/>
      <dgm:t>
        <a:bodyPr/>
        <a:lstStyle/>
        <a:p>
          <a:endParaRPr lang="pt-BR"/>
        </a:p>
      </dgm:t>
    </dgm:pt>
    <dgm:pt modelId="{2475D7CC-8E51-4B98-B49C-16C698088C7A}" type="pres">
      <dgm:prSet presAssocID="{2F4C65E8-DC79-46FD-9418-1E80733EC604}" presName="hierChild6" presStyleCnt="0"/>
      <dgm:spPr/>
    </dgm:pt>
    <dgm:pt modelId="{DC1773DD-57BD-4CAF-BC60-E2AAD3C4F8AB}" type="pres">
      <dgm:prSet presAssocID="{2F4C65E8-DC79-46FD-9418-1E80733EC604}" presName="hierChild7" presStyleCnt="0"/>
      <dgm:spPr/>
    </dgm:pt>
    <dgm:pt modelId="{65438D41-6EC3-47FB-9DF5-E465784F59F7}" type="pres">
      <dgm:prSet presAssocID="{E7C4C931-7E76-49D1-AE8B-65EBC9EA26A5}" presName="Name111" presStyleLbl="parChTrans1D2" presStyleIdx="6" presStyleCnt="8"/>
      <dgm:spPr/>
      <dgm:t>
        <a:bodyPr/>
        <a:lstStyle/>
        <a:p>
          <a:endParaRPr lang="pt-BR"/>
        </a:p>
      </dgm:t>
    </dgm:pt>
    <dgm:pt modelId="{1BE0D0BB-EC43-4352-AE1F-7A61DAB2BC5B}" type="pres">
      <dgm:prSet presAssocID="{E1C65521-2E16-47B8-B735-4D1EF8228491}" presName="hierRoot3" presStyleCnt="0">
        <dgm:presLayoutVars>
          <dgm:hierBranch val="init"/>
        </dgm:presLayoutVars>
      </dgm:prSet>
      <dgm:spPr/>
    </dgm:pt>
    <dgm:pt modelId="{ACD9DA47-F9A6-4707-96AD-51BE591ED72A}" type="pres">
      <dgm:prSet presAssocID="{E1C65521-2E16-47B8-B735-4D1EF8228491}" presName="rootComposite3" presStyleCnt="0"/>
      <dgm:spPr/>
    </dgm:pt>
    <dgm:pt modelId="{E217D21F-66E7-4A8B-A600-33C6E0D0BE81}" type="pres">
      <dgm:prSet presAssocID="{E1C65521-2E16-47B8-B735-4D1EF8228491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98C51-20B6-499A-9317-01966DAD37BC}" type="pres">
      <dgm:prSet presAssocID="{E1C65521-2E16-47B8-B735-4D1EF8228491}" presName="rootConnector3" presStyleLbl="asst1" presStyleIdx="2" presStyleCnt="4"/>
      <dgm:spPr/>
      <dgm:t>
        <a:bodyPr/>
        <a:lstStyle/>
        <a:p>
          <a:endParaRPr lang="pt-BR"/>
        </a:p>
      </dgm:t>
    </dgm:pt>
    <dgm:pt modelId="{B5103E8B-589D-420E-A6C3-CAF6732D8751}" type="pres">
      <dgm:prSet presAssocID="{E1C65521-2E16-47B8-B735-4D1EF8228491}" presName="hierChild6" presStyleCnt="0"/>
      <dgm:spPr/>
    </dgm:pt>
    <dgm:pt modelId="{09ECC8FF-5650-4126-B6D2-C6E5B3C43854}" type="pres">
      <dgm:prSet presAssocID="{E1C65521-2E16-47B8-B735-4D1EF8228491}" presName="hierChild7" presStyleCnt="0"/>
      <dgm:spPr/>
    </dgm:pt>
    <dgm:pt modelId="{1AEAC32E-3C5B-4188-9F65-319666F04D14}" type="pres">
      <dgm:prSet presAssocID="{7A00DAE7-5864-47BA-90A6-87A9D33276C2}" presName="Name111" presStyleLbl="parChTrans1D2" presStyleIdx="7" presStyleCnt="8"/>
      <dgm:spPr/>
      <dgm:t>
        <a:bodyPr/>
        <a:lstStyle/>
        <a:p>
          <a:endParaRPr lang="pt-BR"/>
        </a:p>
      </dgm:t>
    </dgm:pt>
    <dgm:pt modelId="{8B97A8CF-C3D0-4A73-A591-EA7B4FE03C73}" type="pres">
      <dgm:prSet presAssocID="{C7C7A123-7ACD-4060-AA70-1D822D74A71A}" presName="hierRoot3" presStyleCnt="0">
        <dgm:presLayoutVars>
          <dgm:hierBranch val="init"/>
        </dgm:presLayoutVars>
      </dgm:prSet>
      <dgm:spPr/>
    </dgm:pt>
    <dgm:pt modelId="{AE54665D-0479-497F-B5F7-1FE15B64480F}" type="pres">
      <dgm:prSet presAssocID="{C7C7A123-7ACD-4060-AA70-1D822D74A71A}" presName="rootComposite3" presStyleCnt="0"/>
      <dgm:spPr/>
    </dgm:pt>
    <dgm:pt modelId="{6F9F6FFA-B425-4A49-9D8F-251969C77F63}" type="pres">
      <dgm:prSet presAssocID="{C7C7A123-7ACD-4060-AA70-1D822D74A71A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4E1ECF-07D3-4912-96C2-B71CCD6C689F}" type="pres">
      <dgm:prSet presAssocID="{C7C7A123-7ACD-4060-AA70-1D822D74A71A}" presName="rootConnector3" presStyleLbl="asst1" presStyleIdx="3" presStyleCnt="4"/>
      <dgm:spPr/>
      <dgm:t>
        <a:bodyPr/>
        <a:lstStyle/>
        <a:p>
          <a:endParaRPr lang="pt-BR"/>
        </a:p>
      </dgm:t>
    </dgm:pt>
    <dgm:pt modelId="{A7F904AE-E45C-4DBB-AA9D-21AC8BAAE22B}" type="pres">
      <dgm:prSet presAssocID="{C7C7A123-7ACD-4060-AA70-1D822D74A71A}" presName="hierChild6" presStyleCnt="0"/>
      <dgm:spPr/>
    </dgm:pt>
    <dgm:pt modelId="{51F23E16-034A-4DD7-9739-7B8DA47E68F2}" type="pres">
      <dgm:prSet presAssocID="{C7C7A123-7ACD-4060-AA70-1D822D74A71A}" presName="hierChild7" presStyleCnt="0"/>
      <dgm:spPr/>
    </dgm:pt>
  </dgm:ptLst>
  <dgm:cxnLst>
    <dgm:cxn modelId="{330E7001-58A1-46DB-875F-E6FCC6DB24CB}" type="presOf" srcId="{278E41F6-5D11-425E-973C-EA60E8D6FB63}" destId="{BC11CF55-58C3-4E0E-8140-25775323D92D}" srcOrd="1" destOrd="0" presId="urn:microsoft.com/office/officeart/2005/8/layout/orgChart1"/>
    <dgm:cxn modelId="{6E56F1C6-6328-453B-8FC0-1A5AF6F2989F}" type="presOf" srcId="{DC3A050A-7BDD-4845-AA3A-9DF0E2662C1F}" destId="{5796D007-3CA5-4EB5-B278-6BA19649EA47}" srcOrd="0" destOrd="0" presId="urn:microsoft.com/office/officeart/2005/8/layout/orgChart1"/>
    <dgm:cxn modelId="{D7D0C9E6-EFEC-43ED-87BF-2DA97BB2F330}" type="presOf" srcId="{E1C65521-2E16-47B8-B735-4D1EF8228491}" destId="{E217D21F-66E7-4A8B-A600-33C6E0D0BE81}" srcOrd="0" destOrd="0" presId="urn:microsoft.com/office/officeart/2005/8/layout/orgChart1"/>
    <dgm:cxn modelId="{ABD2CAA8-1538-4D95-83EE-93312303B391}" type="presOf" srcId="{C7C7A123-7ACD-4060-AA70-1D822D74A71A}" destId="{6F9F6FFA-B425-4A49-9D8F-251969C77F63}" srcOrd="0" destOrd="0" presId="urn:microsoft.com/office/officeart/2005/8/layout/orgChart1"/>
    <dgm:cxn modelId="{1E6D7306-2ED6-4DD6-AEC9-A31A7B541A63}" type="presOf" srcId="{E1C65521-2E16-47B8-B735-4D1EF8228491}" destId="{8FE98C51-20B6-499A-9317-01966DAD37BC}" srcOrd="1" destOrd="0" presId="urn:microsoft.com/office/officeart/2005/8/layout/orgChart1"/>
    <dgm:cxn modelId="{52714A23-2890-4441-8E75-B6DDD24DB13D}" type="presOf" srcId="{94966A3E-ADE8-4137-B008-20E95631E141}" destId="{C5D9A43F-90C2-43CF-99B0-EABE6F4CE0F0}" srcOrd="0" destOrd="0" presId="urn:microsoft.com/office/officeart/2005/8/layout/orgChart1"/>
    <dgm:cxn modelId="{2A6DAF6B-D6F7-4221-A8A5-461F2FEE0EB1}" type="presOf" srcId="{9CF12D43-2E77-421D-92E2-A749E546CA57}" destId="{3279C2C3-20F9-45A5-8945-EB997A904C47}" srcOrd="0" destOrd="0" presId="urn:microsoft.com/office/officeart/2005/8/layout/orgChart1"/>
    <dgm:cxn modelId="{8D319750-861C-4392-AA64-C33A838E76BB}" srcId="{6BF6FAD0-E693-4010-BD51-A11CD7028D88}" destId="{C7C7A123-7ACD-4060-AA70-1D822D74A71A}" srcOrd="7" destOrd="0" parTransId="{7A00DAE7-5864-47BA-90A6-87A9D33276C2}" sibTransId="{B1C0AEC5-FE1F-401F-8D96-8C1ECD02102E}"/>
    <dgm:cxn modelId="{10ABCB5E-7A29-436B-96B3-93F03AC4D4EE}" type="presOf" srcId="{19FD47BB-B421-47F9-913A-A1B080197D2D}" destId="{102BF323-127A-4E8A-9FF2-09CF98F63BB6}" srcOrd="0" destOrd="0" presId="urn:microsoft.com/office/officeart/2005/8/layout/orgChart1"/>
    <dgm:cxn modelId="{B00F5B09-2E3D-42C5-A7CA-B20E7526ED3A}" srcId="{6BF6FAD0-E693-4010-BD51-A11CD7028D88}" destId="{278E41F6-5D11-425E-973C-EA60E8D6FB63}" srcOrd="0" destOrd="0" parTransId="{9CF12D43-2E77-421D-92E2-A749E546CA57}" sibTransId="{A49017D4-B320-4222-93EF-BD91B41544D9}"/>
    <dgm:cxn modelId="{A639976D-99CA-45D8-9A41-FE166457F869}" srcId="{6BF6FAD0-E693-4010-BD51-A11CD7028D88}" destId="{2F4C65E8-DC79-46FD-9418-1E80733EC604}" srcOrd="5" destOrd="0" parTransId="{94966A3E-ADE8-4137-B008-20E95631E141}" sibTransId="{295B3DF1-07BF-443F-86C1-3119BFA09C6D}"/>
    <dgm:cxn modelId="{6A91BD66-DC24-4D79-A8BE-7E162AC2EDE6}" type="presOf" srcId="{3C668A1B-85E2-4C56-8DB4-9DF03BBF573C}" destId="{2FC9F78C-5F22-4D48-8605-6CFA341A7D1D}" srcOrd="0" destOrd="0" presId="urn:microsoft.com/office/officeart/2005/8/layout/orgChart1"/>
    <dgm:cxn modelId="{11237A4E-DC97-487B-B795-D23609B0C0A3}" type="presOf" srcId="{C7C7A123-7ACD-4060-AA70-1D822D74A71A}" destId="{364E1ECF-07D3-4912-96C2-B71CCD6C689F}" srcOrd="1" destOrd="0" presId="urn:microsoft.com/office/officeart/2005/8/layout/orgChart1"/>
    <dgm:cxn modelId="{25A6D8F2-01A9-4DFC-8499-054BCA8C478F}" type="presOf" srcId="{BAD95B6C-4B1D-4ADC-8EF3-5E0420ADB33E}" destId="{E456195D-8C64-4AC4-8D8C-48125A602922}" srcOrd="0" destOrd="0" presId="urn:microsoft.com/office/officeart/2005/8/layout/orgChart1"/>
    <dgm:cxn modelId="{D5F40424-4715-47C0-B274-A46DBE3D4A51}" type="presOf" srcId="{278E41F6-5D11-425E-973C-EA60E8D6FB63}" destId="{906398ED-53B4-4E2C-A924-E118CC721FEE}" srcOrd="0" destOrd="0" presId="urn:microsoft.com/office/officeart/2005/8/layout/orgChart1"/>
    <dgm:cxn modelId="{FAE7B1FD-D1E7-408C-9E81-F65713B8E781}" srcId="{6BF6FAD0-E693-4010-BD51-A11CD7028D88}" destId="{53267DAE-3119-4D67-A882-136EA0DF9867}" srcOrd="1" destOrd="0" parTransId="{DC3A050A-7BDD-4845-AA3A-9DF0E2662C1F}" sibTransId="{38E9E4AB-24E8-47FE-BCD5-3AF5D7B6D489}"/>
    <dgm:cxn modelId="{EA77B980-1134-415D-8153-FE66DEBEC8DA}" type="presOf" srcId="{F9516358-6552-4836-A397-E97949E4DABE}" destId="{B9B8D36A-BD18-4EB8-B118-75C15D595D2D}" srcOrd="1" destOrd="0" presId="urn:microsoft.com/office/officeart/2005/8/layout/orgChart1"/>
    <dgm:cxn modelId="{6D6768BD-DF71-4220-83D0-774A9D5D16BD}" type="presOf" srcId="{2F4C65E8-DC79-46FD-9418-1E80733EC604}" destId="{A6948F81-D416-4389-BA45-3EA60C25485B}" srcOrd="1" destOrd="0" presId="urn:microsoft.com/office/officeart/2005/8/layout/orgChart1"/>
    <dgm:cxn modelId="{EE480058-C64C-4134-B34F-6AEFCDFD9BCB}" srcId="{6BF6FAD0-E693-4010-BD51-A11CD7028D88}" destId="{F9516358-6552-4836-A397-E97949E4DABE}" srcOrd="3" destOrd="0" parTransId="{AF3FC284-68FD-4790-8568-2FB4E52DB8C5}" sibTransId="{F83BD0F1-8E75-4B71-85E2-3E27AAC4ACD9}"/>
    <dgm:cxn modelId="{799E5A5D-67F3-4E7C-9577-23AED0F52EEA}" type="presOf" srcId="{2F4C65E8-DC79-46FD-9418-1E80733EC604}" destId="{18C75EE9-D5FC-41E1-ACF2-3E4185351D8F}" srcOrd="0" destOrd="0" presId="urn:microsoft.com/office/officeart/2005/8/layout/orgChart1"/>
    <dgm:cxn modelId="{0098D08E-1E40-4B45-8D01-5EDE5F4532B5}" type="presOf" srcId="{AF3FC284-68FD-4790-8568-2FB4E52DB8C5}" destId="{7E367826-0C4B-42BB-B2B2-9DEDC3D1507E}" srcOrd="0" destOrd="0" presId="urn:microsoft.com/office/officeart/2005/8/layout/orgChart1"/>
    <dgm:cxn modelId="{6070C13D-9868-4851-8F0C-C26E5F273162}" type="presOf" srcId="{DF6A29FC-E99E-4B9E-BFDD-DC5EFAFFE477}" destId="{7AB5B7AE-DE24-496C-BD9A-E5AC913E36AB}" srcOrd="0" destOrd="0" presId="urn:microsoft.com/office/officeart/2005/8/layout/orgChart1"/>
    <dgm:cxn modelId="{8F6AABE4-2869-4621-86FE-1F5F7E908F35}" type="presOf" srcId="{6BF6FAD0-E693-4010-BD51-A11CD7028D88}" destId="{184DC3EC-63A7-4E30-AE10-FC07F5356258}" srcOrd="1" destOrd="0" presId="urn:microsoft.com/office/officeart/2005/8/layout/orgChart1"/>
    <dgm:cxn modelId="{624DCA8D-3920-4C04-BFA2-3C559D47D0F3}" srcId="{6BF6FAD0-E693-4010-BD51-A11CD7028D88}" destId="{BAD95B6C-4B1D-4ADC-8EF3-5E0420ADB33E}" srcOrd="2" destOrd="0" parTransId="{3C668A1B-85E2-4C56-8DB4-9DF03BBF573C}" sibTransId="{2FF1B001-DFE1-46CC-8FC4-30BF1A301E4C}"/>
    <dgm:cxn modelId="{B4452606-5251-4CA8-A63B-4649E53E7209}" type="presOf" srcId="{6BF6FAD0-E693-4010-BD51-A11CD7028D88}" destId="{B1B79DAC-85AF-4CF6-843B-C94F4C67C89E}" srcOrd="0" destOrd="0" presId="urn:microsoft.com/office/officeart/2005/8/layout/orgChart1"/>
    <dgm:cxn modelId="{9ECE1DA5-75F6-4F85-9F8B-E78E3917BC83}" type="presOf" srcId="{6372445C-240A-49DD-8D38-0A248C5245DE}" destId="{3C14216E-DCB4-47A5-A5ED-FFA2F3AEAD8F}" srcOrd="0" destOrd="0" presId="urn:microsoft.com/office/officeart/2005/8/layout/orgChart1"/>
    <dgm:cxn modelId="{7F44F1F9-654E-49BA-AF44-B209A04B8EF3}" type="presOf" srcId="{E7C4C931-7E76-49D1-AE8B-65EBC9EA26A5}" destId="{65438D41-6EC3-47FB-9DF5-E465784F59F7}" srcOrd="0" destOrd="0" presId="urn:microsoft.com/office/officeart/2005/8/layout/orgChart1"/>
    <dgm:cxn modelId="{84970EDA-859F-4209-843E-5F34C36D90D2}" type="presOf" srcId="{53267DAE-3119-4D67-A882-136EA0DF9867}" destId="{B56531DD-0AC5-4DCF-AADD-CE7398B5E6AA}" srcOrd="1" destOrd="0" presId="urn:microsoft.com/office/officeart/2005/8/layout/orgChart1"/>
    <dgm:cxn modelId="{FDF9E95D-2E84-46AD-BE5B-748EE6AF0AF6}" srcId="{6BF6FAD0-E693-4010-BD51-A11CD7028D88}" destId="{6372445C-240A-49DD-8D38-0A248C5245DE}" srcOrd="4" destOrd="0" parTransId="{19FD47BB-B421-47F9-913A-A1B080197D2D}" sibTransId="{7A3E5E2B-6B58-4F9A-A0C8-FE5DEC4A485A}"/>
    <dgm:cxn modelId="{D32BA92C-184C-44CE-8847-B3111B6227A3}" type="presOf" srcId="{F9516358-6552-4836-A397-E97949E4DABE}" destId="{75436892-E0BF-4162-9A47-1EE0755A8920}" srcOrd="0" destOrd="0" presId="urn:microsoft.com/office/officeart/2005/8/layout/orgChart1"/>
    <dgm:cxn modelId="{DB32F06F-4838-455A-B65D-4C9E4DD78722}" type="presOf" srcId="{6372445C-240A-49DD-8D38-0A248C5245DE}" destId="{02CFBB7F-49BC-4C57-81CE-89058C4A4D84}" srcOrd="1" destOrd="0" presId="urn:microsoft.com/office/officeart/2005/8/layout/orgChart1"/>
    <dgm:cxn modelId="{665FB61D-9855-4D7E-A97B-D98118D10CA7}" type="presOf" srcId="{BAD95B6C-4B1D-4ADC-8EF3-5E0420ADB33E}" destId="{7C6782E7-C0CA-4051-B4D6-E77B52CDD765}" srcOrd="1" destOrd="0" presId="urn:microsoft.com/office/officeart/2005/8/layout/orgChart1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380A6013-6F19-4009-88BE-B5CB96A5A5BB}" type="presOf" srcId="{53267DAE-3119-4D67-A882-136EA0DF9867}" destId="{7B9EB67D-4D06-4552-B13F-D39376CF56B4}" srcOrd="0" destOrd="0" presId="urn:microsoft.com/office/officeart/2005/8/layout/orgChart1"/>
    <dgm:cxn modelId="{9C839ECE-31DD-4144-8D7C-E2610180BACB}" srcId="{6BF6FAD0-E693-4010-BD51-A11CD7028D88}" destId="{E1C65521-2E16-47B8-B735-4D1EF8228491}" srcOrd="6" destOrd="0" parTransId="{E7C4C931-7E76-49D1-AE8B-65EBC9EA26A5}" sibTransId="{95DD4883-464F-4BCA-99A4-4F720314DE0C}"/>
    <dgm:cxn modelId="{BA7C62E5-FA02-42C8-A0AE-05200D0751CB}" type="presOf" srcId="{7A00DAE7-5864-47BA-90A6-87A9D33276C2}" destId="{1AEAC32E-3C5B-4188-9F65-319666F04D14}" srcOrd="0" destOrd="0" presId="urn:microsoft.com/office/officeart/2005/8/layout/orgChart1"/>
    <dgm:cxn modelId="{ED928C88-17B9-4951-B8EE-8DB021C48A59}" type="presParOf" srcId="{7AB5B7AE-DE24-496C-BD9A-E5AC913E36AB}" destId="{C400FD7A-0367-4DBF-96EC-5B176D58B44A}" srcOrd="0" destOrd="0" presId="urn:microsoft.com/office/officeart/2005/8/layout/orgChart1"/>
    <dgm:cxn modelId="{9E9E6298-1AD5-47EF-975B-212C765AA206}" type="presParOf" srcId="{C400FD7A-0367-4DBF-96EC-5B176D58B44A}" destId="{4DCDBFE0-8467-4D41-BB9E-22CD83B83A55}" srcOrd="0" destOrd="0" presId="urn:microsoft.com/office/officeart/2005/8/layout/orgChart1"/>
    <dgm:cxn modelId="{ECB7CF26-96B8-49D8-A940-C2D0D70CCA80}" type="presParOf" srcId="{4DCDBFE0-8467-4D41-BB9E-22CD83B83A55}" destId="{B1B79DAC-85AF-4CF6-843B-C94F4C67C89E}" srcOrd="0" destOrd="0" presId="urn:microsoft.com/office/officeart/2005/8/layout/orgChart1"/>
    <dgm:cxn modelId="{2D01BAD4-6027-4922-BF63-6F9AB6D83E0A}" type="presParOf" srcId="{4DCDBFE0-8467-4D41-BB9E-22CD83B83A55}" destId="{184DC3EC-63A7-4E30-AE10-FC07F5356258}" srcOrd="1" destOrd="0" presId="urn:microsoft.com/office/officeart/2005/8/layout/orgChart1"/>
    <dgm:cxn modelId="{091FF5E9-8D0C-42C0-BF38-712F10B1CF15}" type="presParOf" srcId="{C400FD7A-0367-4DBF-96EC-5B176D58B44A}" destId="{CD30ABF0-EB66-49B5-9F78-76110045F6DC}" srcOrd="1" destOrd="0" presId="urn:microsoft.com/office/officeart/2005/8/layout/orgChart1"/>
    <dgm:cxn modelId="{5482DBF7-DE83-4DDC-9160-2CDA53350858}" type="presParOf" srcId="{CD30ABF0-EB66-49B5-9F78-76110045F6DC}" destId="{3279C2C3-20F9-45A5-8945-EB997A904C47}" srcOrd="0" destOrd="0" presId="urn:microsoft.com/office/officeart/2005/8/layout/orgChart1"/>
    <dgm:cxn modelId="{3CD003A5-9FD9-4976-B122-5F1096EF5A1A}" type="presParOf" srcId="{CD30ABF0-EB66-49B5-9F78-76110045F6DC}" destId="{BF244234-887C-4021-8A51-EA2906DF9EF7}" srcOrd="1" destOrd="0" presId="urn:microsoft.com/office/officeart/2005/8/layout/orgChart1"/>
    <dgm:cxn modelId="{29BBFEB3-AAE8-4037-8BAB-71294667771F}" type="presParOf" srcId="{BF244234-887C-4021-8A51-EA2906DF9EF7}" destId="{F41FCCE0-022D-4E37-812A-2A09AAA7AEDB}" srcOrd="0" destOrd="0" presId="urn:microsoft.com/office/officeart/2005/8/layout/orgChart1"/>
    <dgm:cxn modelId="{AD8DDF91-7B06-4C18-B83A-B519011FAD3A}" type="presParOf" srcId="{F41FCCE0-022D-4E37-812A-2A09AAA7AEDB}" destId="{906398ED-53B4-4E2C-A924-E118CC721FEE}" srcOrd="0" destOrd="0" presId="urn:microsoft.com/office/officeart/2005/8/layout/orgChart1"/>
    <dgm:cxn modelId="{C639AE93-46D4-4C00-A622-5D9AD77FA4C3}" type="presParOf" srcId="{F41FCCE0-022D-4E37-812A-2A09AAA7AEDB}" destId="{BC11CF55-58C3-4E0E-8140-25775323D92D}" srcOrd="1" destOrd="0" presId="urn:microsoft.com/office/officeart/2005/8/layout/orgChart1"/>
    <dgm:cxn modelId="{5FCB2F7A-9158-42EC-8124-5B14401EA4D9}" type="presParOf" srcId="{BF244234-887C-4021-8A51-EA2906DF9EF7}" destId="{A7AA87B5-A9B7-411E-819F-D716A6C55BA0}" srcOrd="1" destOrd="0" presId="urn:microsoft.com/office/officeart/2005/8/layout/orgChart1"/>
    <dgm:cxn modelId="{8AC36710-BA9F-49A6-AF7A-834892DD6610}" type="presParOf" srcId="{BF244234-887C-4021-8A51-EA2906DF9EF7}" destId="{38E33176-D399-4059-8087-BF2A8EB49EB9}" srcOrd="2" destOrd="0" presId="urn:microsoft.com/office/officeart/2005/8/layout/orgChart1"/>
    <dgm:cxn modelId="{8893CC6D-5D03-4219-AF49-2657D559A9E1}" type="presParOf" srcId="{CD30ABF0-EB66-49B5-9F78-76110045F6DC}" destId="{5796D007-3CA5-4EB5-B278-6BA19649EA47}" srcOrd="2" destOrd="0" presId="urn:microsoft.com/office/officeart/2005/8/layout/orgChart1"/>
    <dgm:cxn modelId="{B41E397E-3E2A-4F6C-9B78-F10F267E253C}" type="presParOf" srcId="{CD30ABF0-EB66-49B5-9F78-76110045F6DC}" destId="{20B5D827-DB71-4B1C-BA8B-6A73ACAEA3CD}" srcOrd="3" destOrd="0" presId="urn:microsoft.com/office/officeart/2005/8/layout/orgChart1"/>
    <dgm:cxn modelId="{632A3CF3-5AFE-4460-BF22-FD21CCC5065F}" type="presParOf" srcId="{20B5D827-DB71-4B1C-BA8B-6A73ACAEA3CD}" destId="{E25E828B-07A5-4552-8A73-CF0F6DA6AF12}" srcOrd="0" destOrd="0" presId="urn:microsoft.com/office/officeart/2005/8/layout/orgChart1"/>
    <dgm:cxn modelId="{4016E7E9-6823-40D1-854E-79FCC68832BA}" type="presParOf" srcId="{E25E828B-07A5-4552-8A73-CF0F6DA6AF12}" destId="{7B9EB67D-4D06-4552-B13F-D39376CF56B4}" srcOrd="0" destOrd="0" presId="urn:microsoft.com/office/officeart/2005/8/layout/orgChart1"/>
    <dgm:cxn modelId="{E6D122FF-440A-47E5-A212-EE33324B647B}" type="presParOf" srcId="{E25E828B-07A5-4552-8A73-CF0F6DA6AF12}" destId="{B56531DD-0AC5-4DCF-AADD-CE7398B5E6AA}" srcOrd="1" destOrd="0" presId="urn:microsoft.com/office/officeart/2005/8/layout/orgChart1"/>
    <dgm:cxn modelId="{71B1BFB8-AFEC-4AA8-8E07-A694CD861458}" type="presParOf" srcId="{20B5D827-DB71-4B1C-BA8B-6A73ACAEA3CD}" destId="{84E514A8-49EC-43CC-85AA-15E86B36D2BF}" srcOrd="1" destOrd="0" presId="urn:microsoft.com/office/officeart/2005/8/layout/orgChart1"/>
    <dgm:cxn modelId="{19A53785-85E4-4CC9-91B0-7EEA345E9AF0}" type="presParOf" srcId="{20B5D827-DB71-4B1C-BA8B-6A73ACAEA3CD}" destId="{128B56A0-B9BD-4A85-9E6F-B24AE8220DF1}" srcOrd="2" destOrd="0" presId="urn:microsoft.com/office/officeart/2005/8/layout/orgChart1"/>
    <dgm:cxn modelId="{3455E814-B097-44C4-8427-3EA18CB39733}" type="presParOf" srcId="{CD30ABF0-EB66-49B5-9F78-76110045F6DC}" destId="{2FC9F78C-5F22-4D48-8605-6CFA341A7D1D}" srcOrd="4" destOrd="0" presId="urn:microsoft.com/office/officeart/2005/8/layout/orgChart1"/>
    <dgm:cxn modelId="{ACE2FE7A-971B-4977-BD81-38C6EA653A03}" type="presParOf" srcId="{CD30ABF0-EB66-49B5-9F78-76110045F6DC}" destId="{3F472599-D07A-4450-947B-8213555EF679}" srcOrd="5" destOrd="0" presId="urn:microsoft.com/office/officeart/2005/8/layout/orgChart1"/>
    <dgm:cxn modelId="{5F726A9F-56A4-483E-8A49-B93257BEA385}" type="presParOf" srcId="{3F472599-D07A-4450-947B-8213555EF679}" destId="{87550B0E-06D9-485F-9DB1-3635B405453F}" srcOrd="0" destOrd="0" presId="urn:microsoft.com/office/officeart/2005/8/layout/orgChart1"/>
    <dgm:cxn modelId="{0E569C2E-5D1D-4E53-8F45-116073E727C2}" type="presParOf" srcId="{87550B0E-06D9-485F-9DB1-3635B405453F}" destId="{E456195D-8C64-4AC4-8D8C-48125A602922}" srcOrd="0" destOrd="0" presId="urn:microsoft.com/office/officeart/2005/8/layout/orgChart1"/>
    <dgm:cxn modelId="{151401CA-C7C0-4C01-BDCD-A7E965BDCC40}" type="presParOf" srcId="{87550B0E-06D9-485F-9DB1-3635B405453F}" destId="{7C6782E7-C0CA-4051-B4D6-E77B52CDD765}" srcOrd="1" destOrd="0" presId="urn:microsoft.com/office/officeart/2005/8/layout/orgChart1"/>
    <dgm:cxn modelId="{7888A012-4BA3-4B90-B7A4-C7F180E4A27E}" type="presParOf" srcId="{3F472599-D07A-4450-947B-8213555EF679}" destId="{90200E60-FAA5-4F11-882A-F66CB9A55F63}" srcOrd="1" destOrd="0" presId="urn:microsoft.com/office/officeart/2005/8/layout/orgChart1"/>
    <dgm:cxn modelId="{222F620C-1AC1-46BF-8F69-3AF46BE47D7B}" type="presParOf" srcId="{3F472599-D07A-4450-947B-8213555EF679}" destId="{39CD7CF9-D63E-4958-A59D-97D2CA2A4D45}" srcOrd="2" destOrd="0" presId="urn:microsoft.com/office/officeart/2005/8/layout/orgChart1"/>
    <dgm:cxn modelId="{BE9438C1-01F1-43EA-A24A-C2544296D531}" type="presParOf" srcId="{CD30ABF0-EB66-49B5-9F78-76110045F6DC}" destId="{7E367826-0C4B-42BB-B2B2-9DEDC3D1507E}" srcOrd="6" destOrd="0" presId="urn:microsoft.com/office/officeart/2005/8/layout/orgChart1"/>
    <dgm:cxn modelId="{00FC7556-0A63-4059-AB22-5919FF70B92E}" type="presParOf" srcId="{CD30ABF0-EB66-49B5-9F78-76110045F6DC}" destId="{F1E74EBC-1607-498F-9626-7FC9ABBC01FA}" srcOrd="7" destOrd="0" presId="urn:microsoft.com/office/officeart/2005/8/layout/orgChart1"/>
    <dgm:cxn modelId="{C5F7D7AF-15B7-458E-8ED7-50CC0FA6A896}" type="presParOf" srcId="{F1E74EBC-1607-498F-9626-7FC9ABBC01FA}" destId="{7993CAE6-D3CF-49EB-AEB2-6AFFFF619CDB}" srcOrd="0" destOrd="0" presId="urn:microsoft.com/office/officeart/2005/8/layout/orgChart1"/>
    <dgm:cxn modelId="{072531D8-F645-4A34-AC60-647B65B38C35}" type="presParOf" srcId="{7993CAE6-D3CF-49EB-AEB2-6AFFFF619CDB}" destId="{75436892-E0BF-4162-9A47-1EE0755A8920}" srcOrd="0" destOrd="0" presId="urn:microsoft.com/office/officeart/2005/8/layout/orgChart1"/>
    <dgm:cxn modelId="{82318E2F-5E7F-4BD3-8D98-6517F0CA46DF}" type="presParOf" srcId="{7993CAE6-D3CF-49EB-AEB2-6AFFFF619CDB}" destId="{B9B8D36A-BD18-4EB8-B118-75C15D595D2D}" srcOrd="1" destOrd="0" presId="urn:microsoft.com/office/officeart/2005/8/layout/orgChart1"/>
    <dgm:cxn modelId="{E7BA2761-F587-40F9-A34F-57B62CC09D6B}" type="presParOf" srcId="{F1E74EBC-1607-498F-9626-7FC9ABBC01FA}" destId="{ACA67A2C-5CBB-4B52-B517-6230C92C6E43}" srcOrd="1" destOrd="0" presId="urn:microsoft.com/office/officeart/2005/8/layout/orgChart1"/>
    <dgm:cxn modelId="{BA772483-8C27-4048-979F-F286CED5F20E}" type="presParOf" srcId="{F1E74EBC-1607-498F-9626-7FC9ABBC01FA}" destId="{186C834C-D25F-40D6-AC3D-A4E1082216A1}" srcOrd="2" destOrd="0" presId="urn:microsoft.com/office/officeart/2005/8/layout/orgChart1"/>
    <dgm:cxn modelId="{95D38DBF-0E9A-44EC-BDBC-DE34257E50E6}" type="presParOf" srcId="{C400FD7A-0367-4DBF-96EC-5B176D58B44A}" destId="{1B8EAF0B-1A9F-4AC8-94FE-F8050DC49E7C}" srcOrd="2" destOrd="0" presId="urn:microsoft.com/office/officeart/2005/8/layout/orgChart1"/>
    <dgm:cxn modelId="{3B80D637-CBED-40F7-BF1B-68428529F575}" type="presParOf" srcId="{1B8EAF0B-1A9F-4AC8-94FE-F8050DC49E7C}" destId="{102BF323-127A-4E8A-9FF2-09CF98F63BB6}" srcOrd="0" destOrd="0" presId="urn:microsoft.com/office/officeart/2005/8/layout/orgChart1"/>
    <dgm:cxn modelId="{173D0553-E682-40E1-A4F8-137AA3196151}" type="presParOf" srcId="{1B8EAF0B-1A9F-4AC8-94FE-F8050DC49E7C}" destId="{E77FC7BB-6788-4C86-986D-D74DC3A54E89}" srcOrd="1" destOrd="0" presId="urn:microsoft.com/office/officeart/2005/8/layout/orgChart1"/>
    <dgm:cxn modelId="{B9BA75DB-E7D3-4C48-9537-4D8C68E139D4}" type="presParOf" srcId="{E77FC7BB-6788-4C86-986D-D74DC3A54E89}" destId="{79E11C89-5B3B-4576-9704-33F3C20D666D}" srcOrd="0" destOrd="0" presId="urn:microsoft.com/office/officeart/2005/8/layout/orgChart1"/>
    <dgm:cxn modelId="{A503C188-4986-4AF7-99CF-192423E096D6}" type="presParOf" srcId="{79E11C89-5B3B-4576-9704-33F3C20D666D}" destId="{3C14216E-DCB4-47A5-A5ED-FFA2F3AEAD8F}" srcOrd="0" destOrd="0" presId="urn:microsoft.com/office/officeart/2005/8/layout/orgChart1"/>
    <dgm:cxn modelId="{7E7EBBB5-7A51-42C5-8F21-E21CE3DC09E2}" type="presParOf" srcId="{79E11C89-5B3B-4576-9704-33F3C20D666D}" destId="{02CFBB7F-49BC-4C57-81CE-89058C4A4D84}" srcOrd="1" destOrd="0" presId="urn:microsoft.com/office/officeart/2005/8/layout/orgChart1"/>
    <dgm:cxn modelId="{6A9A16FD-0FE8-4558-89F3-641FFB956D1B}" type="presParOf" srcId="{E77FC7BB-6788-4C86-986D-D74DC3A54E89}" destId="{AAE36EC8-660E-434A-B34A-82665E8D85BF}" srcOrd="1" destOrd="0" presId="urn:microsoft.com/office/officeart/2005/8/layout/orgChart1"/>
    <dgm:cxn modelId="{D788BE8A-24A0-43DB-8E48-6D88290EF17E}" type="presParOf" srcId="{E77FC7BB-6788-4C86-986D-D74DC3A54E89}" destId="{AD34ED44-B440-45E5-BF57-07FE77A0FECB}" srcOrd="2" destOrd="0" presId="urn:microsoft.com/office/officeart/2005/8/layout/orgChart1"/>
    <dgm:cxn modelId="{6682F16B-FD94-4B59-AA3D-8A2F37DB3D36}" type="presParOf" srcId="{1B8EAF0B-1A9F-4AC8-94FE-F8050DC49E7C}" destId="{C5D9A43F-90C2-43CF-99B0-EABE6F4CE0F0}" srcOrd="2" destOrd="0" presId="urn:microsoft.com/office/officeart/2005/8/layout/orgChart1"/>
    <dgm:cxn modelId="{58002288-7243-4024-B250-B6330EF9874B}" type="presParOf" srcId="{1B8EAF0B-1A9F-4AC8-94FE-F8050DC49E7C}" destId="{E7904261-B225-4886-87EB-383734446625}" srcOrd="3" destOrd="0" presId="urn:microsoft.com/office/officeart/2005/8/layout/orgChart1"/>
    <dgm:cxn modelId="{075F85E4-0A80-4D04-82D0-AFFAAAEB4607}" type="presParOf" srcId="{E7904261-B225-4886-87EB-383734446625}" destId="{1033150E-C5AA-46D3-AE72-C67393545164}" srcOrd="0" destOrd="0" presId="urn:microsoft.com/office/officeart/2005/8/layout/orgChart1"/>
    <dgm:cxn modelId="{AFB59308-BFF9-451E-AC6F-B9FC0A63912B}" type="presParOf" srcId="{1033150E-C5AA-46D3-AE72-C67393545164}" destId="{18C75EE9-D5FC-41E1-ACF2-3E4185351D8F}" srcOrd="0" destOrd="0" presId="urn:microsoft.com/office/officeart/2005/8/layout/orgChart1"/>
    <dgm:cxn modelId="{1C9BCB7C-ACAF-4C40-8AA0-DBD40C914A06}" type="presParOf" srcId="{1033150E-C5AA-46D3-AE72-C67393545164}" destId="{A6948F81-D416-4389-BA45-3EA60C25485B}" srcOrd="1" destOrd="0" presId="urn:microsoft.com/office/officeart/2005/8/layout/orgChart1"/>
    <dgm:cxn modelId="{11C5EFDA-C8B5-4AEB-8834-D235E52FE3D3}" type="presParOf" srcId="{E7904261-B225-4886-87EB-383734446625}" destId="{2475D7CC-8E51-4B98-B49C-16C698088C7A}" srcOrd="1" destOrd="0" presId="urn:microsoft.com/office/officeart/2005/8/layout/orgChart1"/>
    <dgm:cxn modelId="{3CDB764F-3DA8-4A3D-BD48-8B271C3F70F2}" type="presParOf" srcId="{E7904261-B225-4886-87EB-383734446625}" destId="{DC1773DD-57BD-4CAF-BC60-E2AAD3C4F8AB}" srcOrd="2" destOrd="0" presId="urn:microsoft.com/office/officeart/2005/8/layout/orgChart1"/>
    <dgm:cxn modelId="{1EC0E98B-D857-4F5D-81AC-FFA83362683E}" type="presParOf" srcId="{1B8EAF0B-1A9F-4AC8-94FE-F8050DC49E7C}" destId="{65438D41-6EC3-47FB-9DF5-E465784F59F7}" srcOrd="4" destOrd="0" presId="urn:microsoft.com/office/officeart/2005/8/layout/orgChart1"/>
    <dgm:cxn modelId="{1A247661-0E6A-4EA5-9A5D-B38D1ECD3793}" type="presParOf" srcId="{1B8EAF0B-1A9F-4AC8-94FE-F8050DC49E7C}" destId="{1BE0D0BB-EC43-4352-AE1F-7A61DAB2BC5B}" srcOrd="5" destOrd="0" presId="urn:microsoft.com/office/officeart/2005/8/layout/orgChart1"/>
    <dgm:cxn modelId="{C81FF92E-AE7E-4CB6-96DC-4C542C176A82}" type="presParOf" srcId="{1BE0D0BB-EC43-4352-AE1F-7A61DAB2BC5B}" destId="{ACD9DA47-F9A6-4707-96AD-51BE591ED72A}" srcOrd="0" destOrd="0" presId="urn:microsoft.com/office/officeart/2005/8/layout/orgChart1"/>
    <dgm:cxn modelId="{7ECFF114-B25F-4993-9A8F-E752E4DCE0C2}" type="presParOf" srcId="{ACD9DA47-F9A6-4707-96AD-51BE591ED72A}" destId="{E217D21F-66E7-4A8B-A600-33C6E0D0BE81}" srcOrd="0" destOrd="0" presId="urn:microsoft.com/office/officeart/2005/8/layout/orgChart1"/>
    <dgm:cxn modelId="{5D82A9AA-91E4-476C-ACE2-13CF46479BED}" type="presParOf" srcId="{ACD9DA47-F9A6-4707-96AD-51BE591ED72A}" destId="{8FE98C51-20B6-499A-9317-01966DAD37BC}" srcOrd="1" destOrd="0" presId="urn:microsoft.com/office/officeart/2005/8/layout/orgChart1"/>
    <dgm:cxn modelId="{32004B65-588C-4DB9-AF5A-E2E23290DCF2}" type="presParOf" srcId="{1BE0D0BB-EC43-4352-AE1F-7A61DAB2BC5B}" destId="{B5103E8B-589D-420E-A6C3-CAF6732D8751}" srcOrd="1" destOrd="0" presId="urn:microsoft.com/office/officeart/2005/8/layout/orgChart1"/>
    <dgm:cxn modelId="{563932F0-7619-4C81-A0FE-E30FF2977EAA}" type="presParOf" srcId="{1BE0D0BB-EC43-4352-AE1F-7A61DAB2BC5B}" destId="{09ECC8FF-5650-4126-B6D2-C6E5B3C43854}" srcOrd="2" destOrd="0" presId="urn:microsoft.com/office/officeart/2005/8/layout/orgChart1"/>
    <dgm:cxn modelId="{BB01E635-BB30-4282-A140-A4900EBC51B2}" type="presParOf" srcId="{1B8EAF0B-1A9F-4AC8-94FE-F8050DC49E7C}" destId="{1AEAC32E-3C5B-4188-9F65-319666F04D14}" srcOrd="6" destOrd="0" presId="urn:microsoft.com/office/officeart/2005/8/layout/orgChart1"/>
    <dgm:cxn modelId="{38BC3969-10BB-4D45-AB0D-C7E817FBE345}" type="presParOf" srcId="{1B8EAF0B-1A9F-4AC8-94FE-F8050DC49E7C}" destId="{8B97A8CF-C3D0-4A73-A591-EA7B4FE03C73}" srcOrd="7" destOrd="0" presId="urn:microsoft.com/office/officeart/2005/8/layout/orgChart1"/>
    <dgm:cxn modelId="{665EFC97-CA6A-48EC-88B8-156C97D66F9D}" type="presParOf" srcId="{8B97A8CF-C3D0-4A73-A591-EA7B4FE03C73}" destId="{AE54665D-0479-497F-B5F7-1FE15B64480F}" srcOrd="0" destOrd="0" presId="urn:microsoft.com/office/officeart/2005/8/layout/orgChart1"/>
    <dgm:cxn modelId="{F36791D4-E575-42EE-9BCB-50A884A06B17}" type="presParOf" srcId="{AE54665D-0479-497F-B5F7-1FE15B64480F}" destId="{6F9F6FFA-B425-4A49-9D8F-251969C77F63}" srcOrd="0" destOrd="0" presId="urn:microsoft.com/office/officeart/2005/8/layout/orgChart1"/>
    <dgm:cxn modelId="{812C8646-A6D3-4911-9D2B-0B69A36DE6F6}" type="presParOf" srcId="{AE54665D-0479-497F-B5F7-1FE15B64480F}" destId="{364E1ECF-07D3-4912-96C2-B71CCD6C689F}" srcOrd="1" destOrd="0" presId="urn:microsoft.com/office/officeart/2005/8/layout/orgChart1"/>
    <dgm:cxn modelId="{6CE4E7C3-59D7-4E9F-9BBC-6DB98F4A40EE}" type="presParOf" srcId="{8B97A8CF-C3D0-4A73-A591-EA7B4FE03C73}" destId="{A7F904AE-E45C-4DBB-AA9D-21AC8BAAE22B}" srcOrd="1" destOrd="0" presId="urn:microsoft.com/office/officeart/2005/8/layout/orgChart1"/>
    <dgm:cxn modelId="{C9E4E22C-34E8-460A-B01C-96132087F330}" type="presParOf" srcId="{8B97A8CF-C3D0-4A73-A591-EA7B4FE03C73}" destId="{51F23E16-034A-4DD7-9739-7B8DA47E68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6372445C-240A-49DD-8D38-0A248C5245DE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</dgm:pt>
    <dgm:pt modelId="{C7C7A123-7ACD-4060-AA70-1D822D74A71A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90044F9B-0508-4F8B-995D-AB4B3E9A33A9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A2E6C3-8C0D-4A28-83D1-D1467E44FEF3}" type="pres">
      <dgm:prSet presAssocID="{6BF6FAD0-E693-4010-BD51-A11CD7028D88}" presName="root1" presStyleCnt="0"/>
      <dgm:spPr/>
    </dgm:pt>
    <dgm:pt modelId="{92EA0096-D83C-4CE4-9B27-2572EB61AE46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76939-3414-4F5F-B516-C592BF9B8C39}" type="pres">
      <dgm:prSet presAssocID="{6BF6FAD0-E693-4010-BD51-A11CD7028D88}" presName="level2hierChild" presStyleCnt="0"/>
      <dgm:spPr/>
    </dgm:pt>
    <dgm:pt modelId="{C1B60341-6226-4CFA-9FA9-0F585075649B}" type="pres">
      <dgm:prSet presAssocID="{19FD47BB-B421-47F9-913A-A1B080197D2D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D1F45E18-427C-495E-ACCE-0CCC6EC356A0}" type="pres">
      <dgm:prSet presAssocID="{19FD47BB-B421-47F9-913A-A1B080197D2D}" presName="connTx" presStyleLbl="parChTrans1D2" presStyleIdx="0" presStyleCnt="4"/>
      <dgm:spPr/>
      <dgm:t>
        <a:bodyPr/>
        <a:lstStyle/>
        <a:p>
          <a:endParaRPr lang="pt-BR"/>
        </a:p>
      </dgm:t>
    </dgm:pt>
    <dgm:pt modelId="{2C75419E-30DC-49DA-8F79-C05AF9B01C1A}" type="pres">
      <dgm:prSet presAssocID="{6372445C-240A-49DD-8D38-0A248C5245DE}" presName="root2" presStyleCnt="0"/>
      <dgm:spPr/>
    </dgm:pt>
    <dgm:pt modelId="{523EEB7B-1A9A-4910-8F17-C5433766BDCD}" type="pres">
      <dgm:prSet presAssocID="{6372445C-240A-49DD-8D38-0A248C5245DE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4B8AAF-5ED9-4C53-9649-4B8EB835AE03}" type="pres">
      <dgm:prSet presAssocID="{6372445C-240A-49DD-8D38-0A248C5245DE}" presName="level3hierChild" presStyleCnt="0"/>
      <dgm:spPr/>
    </dgm:pt>
    <dgm:pt modelId="{C9AD1A38-5688-4A6A-9FBB-D22BD1568307}" type="pres">
      <dgm:prSet presAssocID="{94966A3E-ADE8-4137-B008-20E95631E141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DB339659-F0F8-4AEF-A603-EA7EC37A43AB}" type="pres">
      <dgm:prSet presAssocID="{94966A3E-ADE8-4137-B008-20E95631E14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33C4A1E4-5F85-4BBB-8AFB-77C2342F0B73}" type="pres">
      <dgm:prSet presAssocID="{2F4C65E8-DC79-46FD-9418-1E80733EC604}" presName="root2" presStyleCnt="0"/>
      <dgm:spPr/>
    </dgm:pt>
    <dgm:pt modelId="{B2360067-9EC5-45AE-BAC8-3E8B61666EB2}" type="pres">
      <dgm:prSet presAssocID="{2F4C65E8-DC79-46FD-9418-1E80733EC604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DA234-00A8-4350-8AC9-4D96D1FE8DE8}" type="pres">
      <dgm:prSet presAssocID="{2F4C65E8-DC79-46FD-9418-1E80733EC604}" presName="level3hierChild" presStyleCnt="0"/>
      <dgm:spPr/>
    </dgm:pt>
    <dgm:pt modelId="{8CE59BB9-77B5-40DC-981F-5B987EFC3FC5}" type="pres">
      <dgm:prSet presAssocID="{E7C4C931-7E76-49D1-AE8B-65EBC9EA26A5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051E1493-C599-4B7C-9DB8-8236774C1C8E}" type="pres">
      <dgm:prSet presAssocID="{E7C4C931-7E76-49D1-AE8B-65EBC9EA26A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1FBC39DF-BCC9-455E-AC35-463920128304}" type="pres">
      <dgm:prSet presAssocID="{E1C65521-2E16-47B8-B735-4D1EF8228491}" presName="root2" presStyleCnt="0"/>
      <dgm:spPr/>
    </dgm:pt>
    <dgm:pt modelId="{34A83416-97FB-4B51-852D-43C718BF9F30}" type="pres">
      <dgm:prSet presAssocID="{E1C65521-2E16-47B8-B735-4D1EF8228491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168746-BF17-4360-8D3E-10C0A7F86F13}" type="pres">
      <dgm:prSet presAssocID="{E1C65521-2E16-47B8-B735-4D1EF8228491}" presName="level3hierChild" presStyleCnt="0"/>
      <dgm:spPr/>
    </dgm:pt>
    <dgm:pt modelId="{2B925ABC-7D91-45DD-825E-BD9D732FD78F}" type="pres">
      <dgm:prSet presAssocID="{7A00DAE7-5864-47BA-90A6-87A9D33276C2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7ABDB99B-3EC2-4ED2-8D2B-06836AF7BA5E}" type="pres">
      <dgm:prSet presAssocID="{7A00DAE7-5864-47BA-90A6-87A9D33276C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F6399D9E-CE61-4905-BA89-84E666030A2C}" type="pres">
      <dgm:prSet presAssocID="{C7C7A123-7ACD-4060-AA70-1D822D74A71A}" presName="root2" presStyleCnt="0"/>
      <dgm:spPr/>
    </dgm:pt>
    <dgm:pt modelId="{998F592B-88A8-4CE4-A9EB-C971A8AACA4D}" type="pres">
      <dgm:prSet presAssocID="{C7C7A123-7ACD-4060-AA70-1D822D74A71A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1F7299-FD1C-447E-AD6E-90A421A26181}" type="pres">
      <dgm:prSet presAssocID="{C7C7A123-7ACD-4060-AA70-1D822D74A71A}" presName="level3hierChild" presStyleCnt="0"/>
      <dgm:spPr/>
    </dgm:pt>
  </dgm:ptLst>
  <dgm:cxnLst>
    <dgm:cxn modelId="{8791A768-F315-4901-BB30-092DFD33354E}" type="presOf" srcId="{C7C7A123-7ACD-4060-AA70-1D822D74A71A}" destId="{998F592B-88A8-4CE4-A9EB-C971A8AACA4D}" srcOrd="0" destOrd="0" presId="urn:microsoft.com/office/officeart/2008/layout/HorizontalMultiLevelHierarchy"/>
    <dgm:cxn modelId="{8D319750-861C-4392-AA64-C33A838E76BB}" srcId="{6BF6FAD0-E693-4010-BD51-A11CD7028D88}" destId="{C7C7A123-7ACD-4060-AA70-1D822D74A71A}" srcOrd="3" destOrd="0" parTransId="{7A00DAE7-5864-47BA-90A6-87A9D33276C2}" sibTransId="{B1C0AEC5-FE1F-401F-8D96-8C1ECD02102E}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A9998B56-0CBE-42D0-9638-67093A5FC371}" type="presOf" srcId="{2F4C65E8-DC79-46FD-9418-1E80733EC604}" destId="{B2360067-9EC5-45AE-BAC8-3E8B61666EB2}" srcOrd="0" destOrd="0" presId="urn:microsoft.com/office/officeart/2008/layout/HorizontalMultiLevelHierarchy"/>
    <dgm:cxn modelId="{00EA0902-D1DD-4FDB-8517-B4305B53CD75}" type="presOf" srcId="{E1C65521-2E16-47B8-B735-4D1EF8228491}" destId="{34A83416-97FB-4B51-852D-43C718BF9F30}" srcOrd="0" destOrd="0" presId="urn:microsoft.com/office/officeart/2008/layout/HorizontalMultiLevelHierarchy"/>
    <dgm:cxn modelId="{7107BC97-6871-4C39-892F-4698DF50A551}" type="presOf" srcId="{6372445C-240A-49DD-8D38-0A248C5245DE}" destId="{523EEB7B-1A9A-4910-8F17-C5433766BDCD}" srcOrd="0" destOrd="0" presId="urn:microsoft.com/office/officeart/2008/layout/HorizontalMultiLevelHierarchy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0CCCD8A0-5719-4001-B31E-097295029A78}" type="presOf" srcId="{6BF6FAD0-E693-4010-BD51-A11CD7028D88}" destId="{92EA0096-D83C-4CE4-9B27-2572EB61AE46}" srcOrd="0" destOrd="0" presId="urn:microsoft.com/office/officeart/2008/layout/HorizontalMultiLevelHierarchy"/>
    <dgm:cxn modelId="{8D94572F-B066-4070-886F-E3AB63CE469D}" type="presOf" srcId="{7A00DAE7-5864-47BA-90A6-87A9D33276C2}" destId="{2B925ABC-7D91-45DD-825E-BD9D732FD78F}" srcOrd="0" destOrd="0" presId="urn:microsoft.com/office/officeart/2008/layout/HorizontalMultiLevelHierarchy"/>
    <dgm:cxn modelId="{C45F158A-73E5-47F4-9AC9-51CAE7290EB4}" type="presOf" srcId="{19FD47BB-B421-47F9-913A-A1B080197D2D}" destId="{C1B60341-6226-4CFA-9FA9-0F585075649B}" srcOrd="0" destOrd="0" presId="urn:microsoft.com/office/officeart/2008/layout/HorizontalMultiLevelHierarchy"/>
    <dgm:cxn modelId="{9C839ECE-31DD-4144-8D7C-E2610180BACB}" srcId="{6BF6FAD0-E693-4010-BD51-A11CD7028D88}" destId="{E1C65521-2E16-47B8-B735-4D1EF8228491}" srcOrd="2" destOrd="0" parTransId="{E7C4C931-7E76-49D1-AE8B-65EBC9EA26A5}" sibTransId="{95DD4883-464F-4BCA-99A4-4F720314DE0C}"/>
    <dgm:cxn modelId="{20E45A6D-188C-4BE1-BBD4-BC4D0AC6CC00}" type="presOf" srcId="{19FD47BB-B421-47F9-913A-A1B080197D2D}" destId="{D1F45E18-427C-495E-ACCE-0CCC6EC356A0}" srcOrd="1" destOrd="0" presId="urn:microsoft.com/office/officeart/2008/layout/HorizontalMultiLevelHierarchy"/>
    <dgm:cxn modelId="{81EA4B91-A135-44DA-A500-6D1E3D741CEC}" type="presOf" srcId="{7A00DAE7-5864-47BA-90A6-87A9D33276C2}" destId="{7ABDB99B-3EC2-4ED2-8D2B-06836AF7BA5E}" srcOrd="1" destOrd="0" presId="urn:microsoft.com/office/officeart/2008/layout/HorizontalMultiLevelHierarchy"/>
    <dgm:cxn modelId="{741CDFD7-1EDE-4622-9FB0-E41C294E1575}" type="presOf" srcId="{94966A3E-ADE8-4137-B008-20E95631E141}" destId="{DB339659-F0F8-4AEF-A603-EA7EC37A43AB}" srcOrd="1" destOrd="0" presId="urn:microsoft.com/office/officeart/2008/layout/HorizontalMultiLevelHierarchy"/>
    <dgm:cxn modelId="{3CF31386-40E2-4D56-8D29-9616D8FD7855}" type="presOf" srcId="{E7C4C931-7E76-49D1-AE8B-65EBC9EA26A5}" destId="{8CE59BB9-77B5-40DC-981F-5B987EFC3FC5}" srcOrd="0" destOrd="0" presId="urn:microsoft.com/office/officeart/2008/layout/HorizontalMultiLevelHierarchy"/>
    <dgm:cxn modelId="{8C45B727-0830-4311-9A04-9E470AA2D332}" type="presOf" srcId="{94966A3E-ADE8-4137-B008-20E95631E141}" destId="{C9AD1A38-5688-4A6A-9FBB-D22BD1568307}" srcOrd="0" destOrd="0" presId="urn:microsoft.com/office/officeart/2008/layout/HorizontalMultiLevelHierarchy"/>
    <dgm:cxn modelId="{3B431772-B330-4013-9302-35F3931B4F44}" type="presOf" srcId="{DF6A29FC-E99E-4B9E-BFDD-DC5EFAFFE477}" destId="{90044F9B-0508-4F8B-995D-AB4B3E9A33A9}" srcOrd="0" destOrd="0" presId="urn:microsoft.com/office/officeart/2008/layout/HorizontalMultiLevelHierarchy"/>
    <dgm:cxn modelId="{CAC2D68F-21CF-4568-AA70-1722F136FC82}" type="presOf" srcId="{E7C4C931-7E76-49D1-AE8B-65EBC9EA26A5}" destId="{051E1493-C599-4B7C-9DB8-8236774C1C8E}" srcOrd="1" destOrd="0" presId="urn:microsoft.com/office/officeart/2008/layout/HorizontalMultiLevelHierarchy"/>
    <dgm:cxn modelId="{A639976D-99CA-45D8-9A41-FE166457F869}" srcId="{6BF6FAD0-E693-4010-BD51-A11CD7028D88}" destId="{2F4C65E8-DC79-46FD-9418-1E80733EC604}" srcOrd="1" destOrd="0" parTransId="{94966A3E-ADE8-4137-B008-20E95631E141}" sibTransId="{295B3DF1-07BF-443F-86C1-3119BFA09C6D}"/>
    <dgm:cxn modelId="{282C90AD-1C82-485B-A805-83D5485CADCB}" type="presParOf" srcId="{90044F9B-0508-4F8B-995D-AB4B3E9A33A9}" destId="{A5A2E6C3-8C0D-4A28-83D1-D1467E44FEF3}" srcOrd="0" destOrd="0" presId="urn:microsoft.com/office/officeart/2008/layout/HorizontalMultiLevelHierarchy"/>
    <dgm:cxn modelId="{4C61F173-682E-409C-9D16-227C1122350D}" type="presParOf" srcId="{A5A2E6C3-8C0D-4A28-83D1-D1467E44FEF3}" destId="{92EA0096-D83C-4CE4-9B27-2572EB61AE46}" srcOrd="0" destOrd="0" presId="urn:microsoft.com/office/officeart/2008/layout/HorizontalMultiLevelHierarchy"/>
    <dgm:cxn modelId="{41902586-F4D6-462C-8CD2-E812B6F6CCF1}" type="presParOf" srcId="{A5A2E6C3-8C0D-4A28-83D1-D1467E44FEF3}" destId="{CA776939-3414-4F5F-B516-C592BF9B8C39}" srcOrd="1" destOrd="0" presId="urn:microsoft.com/office/officeart/2008/layout/HorizontalMultiLevelHierarchy"/>
    <dgm:cxn modelId="{24A2E838-15A8-41A6-B779-28B1B67FA132}" type="presParOf" srcId="{CA776939-3414-4F5F-B516-C592BF9B8C39}" destId="{C1B60341-6226-4CFA-9FA9-0F585075649B}" srcOrd="0" destOrd="0" presId="urn:microsoft.com/office/officeart/2008/layout/HorizontalMultiLevelHierarchy"/>
    <dgm:cxn modelId="{510FC943-9236-40BE-A185-0A491A49F03A}" type="presParOf" srcId="{C1B60341-6226-4CFA-9FA9-0F585075649B}" destId="{D1F45E18-427C-495E-ACCE-0CCC6EC356A0}" srcOrd="0" destOrd="0" presId="urn:microsoft.com/office/officeart/2008/layout/HorizontalMultiLevelHierarchy"/>
    <dgm:cxn modelId="{0166CCE4-34A4-45B2-A4FC-D81B55A817D7}" type="presParOf" srcId="{CA776939-3414-4F5F-B516-C592BF9B8C39}" destId="{2C75419E-30DC-49DA-8F79-C05AF9B01C1A}" srcOrd="1" destOrd="0" presId="urn:microsoft.com/office/officeart/2008/layout/HorizontalMultiLevelHierarchy"/>
    <dgm:cxn modelId="{03FEE10D-9F25-4F1E-96AD-7A28A4B14BFD}" type="presParOf" srcId="{2C75419E-30DC-49DA-8F79-C05AF9B01C1A}" destId="{523EEB7B-1A9A-4910-8F17-C5433766BDCD}" srcOrd="0" destOrd="0" presId="urn:microsoft.com/office/officeart/2008/layout/HorizontalMultiLevelHierarchy"/>
    <dgm:cxn modelId="{899EB871-0D10-49E5-935E-2335167E4E9A}" type="presParOf" srcId="{2C75419E-30DC-49DA-8F79-C05AF9B01C1A}" destId="{CD4B8AAF-5ED9-4C53-9649-4B8EB835AE03}" srcOrd="1" destOrd="0" presId="urn:microsoft.com/office/officeart/2008/layout/HorizontalMultiLevelHierarchy"/>
    <dgm:cxn modelId="{29D35865-8002-4902-B1E8-F7D003246451}" type="presParOf" srcId="{CA776939-3414-4F5F-B516-C592BF9B8C39}" destId="{C9AD1A38-5688-4A6A-9FBB-D22BD1568307}" srcOrd="2" destOrd="0" presId="urn:microsoft.com/office/officeart/2008/layout/HorizontalMultiLevelHierarchy"/>
    <dgm:cxn modelId="{7905C019-4C68-4375-AC14-BD9C9B37EA5A}" type="presParOf" srcId="{C9AD1A38-5688-4A6A-9FBB-D22BD1568307}" destId="{DB339659-F0F8-4AEF-A603-EA7EC37A43AB}" srcOrd="0" destOrd="0" presId="urn:microsoft.com/office/officeart/2008/layout/HorizontalMultiLevelHierarchy"/>
    <dgm:cxn modelId="{8909DC1D-8870-43E8-8ACF-25DADDDA67BB}" type="presParOf" srcId="{CA776939-3414-4F5F-B516-C592BF9B8C39}" destId="{33C4A1E4-5F85-4BBB-8AFB-77C2342F0B73}" srcOrd="3" destOrd="0" presId="urn:microsoft.com/office/officeart/2008/layout/HorizontalMultiLevelHierarchy"/>
    <dgm:cxn modelId="{7985906E-90B3-47F0-BFA9-9B513A22F09A}" type="presParOf" srcId="{33C4A1E4-5F85-4BBB-8AFB-77C2342F0B73}" destId="{B2360067-9EC5-45AE-BAC8-3E8B61666EB2}" srcOrd="0" destOrd="0" presId="urn:microsoft.com/office/officeart/2008/layout/HorizontalMultiLevelHierarchy"/>
    <dgm:cxn modelId="{A3D29888-89CB-44B1-8AD8-A42DECBD3BB8}" type="presParOf" srcId="{33C4A1E4-5F85-4BBB-8AFB-77C2342F0B73}" destId="{9FADA234-00A8-4350-8AC9-4D96D1FE8DE8}" srcOrd="1" destOrd="0" presId="urn:microsoft.com/office/officeart/2008/layout/HorizontalMultiLevelHierarchy"/>
    <dgm:cxn modelId="{0E505D6E-3E58-45AA-92DD-426662C23724}" type="presParOf" srcId="{CA776939-3414-4F5F-B516-C592BF9B8C39}" destId="{8CE59BB9-77B5-40DC-981F-5B987EFC3FC5}" srcOrd="4" destOrd="0" presId="urn:microsoft.com/office/officeart/2008/layout/HorizontalMultiLevelHierarchy"/>
    <dgm:cxn modelId="{56FAC1EC-B35A-49CD-8377-02F7D044565D}" type="presParOf" srcId="{8CE59BB9-77B5-40DC-981F-5B987EFC3FC5}" destId="{051E1493-C599-4B7C-9DB8-8236774C1C8E}" srcOrd="0" destOrd="0" presId="urn:microsoft.com/office/officeart/2008/layout/HorizontalMultiLevelHierarchy"/>
    <dgm:cxn modelId="{A253B8D5-1E77-4502-8E23-E045FB1673F6}" type="presParOf" srcId="{CA776939-3414-4F5F-B516-C592BF9B8C39}" destId="{1FBC39DF-BCC9-455E-AC35-463920128304}" srcOrd="5" destOrd="0" presId="urn:microsoft.com/office/officeart/2008/layout/HorizontalMultiLevelHierarchy"/>
    <dgm:cxn modelId="{C416E336-BB7C-45DA-8392-ADE6627DDE31}" type="presParOf" srcId="{1FBC39DF-BCC9-455E-AC35-463920128304}" destId="{34A83416-97FB-4B51-852D-43C718BF9F30}" srcOrd="0" destOrd="0" presId="urn:microsoft.com/office/officeart/2008/layout/HorizontalMultiLevelHierarchy"/>
    <dgm:cxn modelId="{71F39AF8-1F1D-4359-B227-91A3F542401A}" type="presParOf" srcId="{1FBC39DF-BCC9-455E-AC35-463920128304}" destId="{48168746-BF17-4360-8D3E-10C0A7F86F13}" srcOrd="1" destOrd="0" presId="urn:microsoft.com/office/officeart/2008/layout/HorizontalMultiLevelHierarchy"/>
    <dgm:cxn modelId="{FB051D4D-4925-470B-84D6-ABCD2B391EDA}" type="presParOf" srcId="{CA776939-3414-4F5F-B516-C592BF9B8C39}" destId="{2B925ABC-7D91-45DD-825E-BD9D732FD78F}" srcOrd="6" destOrd="0" presId="urn:microsoft.com/office/officeart/2008/layout/HorizontalMultiLevelHierarchy"/>
    <dgm:cxn modelId="{CEBCA315-4044-4C3B-9841-6FE749F23E58}" type="presParOf" srcId="{2B925ABC-7D91-45DD-825E-BD9D732FD78F}" destId="{7ABDB99B-3EC2-4ED2-8D2B-06836AF7BA5E}" srcOrd="0" destOrd="0" presId="urn:microsoft.com/office/officeart/2008/layout/HorizontalMultiLevelHierarchy"/>
    <dgm:cxn modelId="{62745EF9-69F6-4259-ABEA-73F4BC2BDA3B}" type="presParOf" srcId="{CA776939-3414-4F5F-B516-C592BF9B8C39}" destId="{F6399D9E-CE61-4905-BA89-84E666030A2C}" srcOrd="7" destOrd="0" presId="urn:microsoft.com/office/officeart/2008/layout/HorizontalMultiLevelHierarchy"/>
    <dgm:cxn modelId="{88FDE2E2-C3F5-42DD-A1D3-397E88F72763}" type="presParOf" srcId="{F6399D9E-CE61-4905-BA89-84E666030A2C}" destId="{998F592B-88A8-4CE4-A9EB-C971A8AACA4D}" srcOrd="0" destOrd="0" presId="urn:microsoft.com/office/officeart/2008/layout/HorizontalMultiLevelHierarchy"/>
    <dgm:cxn modelId="{BF072945-CB4B-46C3-998C-811BF829279F}" type="presParOf" srcId="{F6399D9E-CE61-4905-BA89-84E666030A2C}" destId="{681F7299-FD1C-447E-AD6E-90A421A2618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6372445C-240A-49DD-8D38-0A248C5245DE}" type="asst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</dgm:pt>
    <dgm:pt modelId="{C7C7A123-7ACD-4060-AA70-1D822D74A71A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44DC2BC2-25FA-4A17-B3F1-A0272EC30543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2E46FFA-EB42-446F-9146-BADC65AA38E8}" type="pres">
      <dgm:prSet presAssocID="{6BF6FAD0-E693-4010-BD51-A11CD7028D88}" presName="root1" presStyleCnt="0"/>
      <dgm:spPr/>
    </dgm:pt>
    <dgm:pt modelId="{EE96C774-229D-48C8-B7B0-C99D649BC479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5598FA-67F1-4273-A22B-55A9EECA396B}" type="pres">
      <dgm:prSet presAssocID="{6BF6FAD0-E693-4010-BD51-A11CD7028D88}" presName="level2hierChild" presStyleCnt="0"/>
      <dgm:spPr/>
    </dgm:pt>
    <dgm:pt modelId="{EF19E8CC-1F1E-4ACE-A363-2B395837F331}" type="pres">
      <dgm:prSet presAssocID="{19FD47BB-B421-47F9-913A-A1B080197D2D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A6556FF8-D650-4455-A0D0-6B1314EFFD3A}" type="pres">
      <dgm:prSet presAssocID="{19FD47BB-B421-47F9-913A-A1B080197D2D}" presName="connTx" presStyleLbl="parChTrans1D2" presStyleIdx="0" presStyleCnt="4"/>
      <dgm:spPr/>
      <dgm:t>
        <a:bodyPr/>
        <a:lstStyle/>
        <a:p>
          <a:endParaRPr lang="pt-BR"/>
        </a:p>
      </dgm:t>
    </dgm:pt>
    <dgm:pt modelId="{9DAB0FD9-A8E2-4040-A738-255C763E7A35}" type="pres">
      <dgm:prSet presAssocID="{6372445C-240A-49DD-8D38-0A248C5245DE}" presName="root2" presStyleCnt="0"/>
      <dgm:spPr/>
    </dgm:pt>
    <dgm:pt modelId="{69C97817-A380-4629-8A24-EACD4DA3297B}" type="pres">
      <dgm:prSet presAssocID="{6372445C-240A-49DD-8D38-0A248C5245DE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11DEFE-DC0A-4741-AC33-B5B5D81E4009}" type="pres">
      <dgm:prSet presAssocID="{6372445C-240A-49DD-8D38-0A248C5245DE}" presName="level3hierChild" presStyleCnt="0"/>
      <dgm:spPr/>
    </dgm:pt>
    <dgm:pt modelId="{71E31CFC-48EB-42E7-A54C-0AC81E921C23}" type="pres">
      <dgm:prSet presAssocID="{94966A3E-ADE8-4137-B008-20E95631E141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0B7336E-99C0-401D-B338-EBDE47442F52}" type="pres">
      <dgm:prSet presAssocID="{94966A3E-ADE8-4137-B008-20E95631E14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4A26098F-EE4A-40A7-A73A-A36B8968D31D}" type="pres">
      <dgm:prSet presAssocID="{2F4C65E8-DC79-46FD-9418-1E80733EC604}" presName="root2" presStyleCnt="0"/>
      <dgm:spPr/>
    </dgm:pt>
    <dgm:pt modelId="{5CF66F0C-4A91-4332-AC91-3706BE326E77}" type="pres">
      <dgm:prSet presAssocID="{2F4C65E8-DC79-46FD-9418-1E80733EC604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68BEE-3BE1-49E7-9A91-81153EFBC0BD}" type="pres">
      <dgm:prSet presAssocID="{2F4C65E8-DC79-46FD-9418-1E80733EC604}" presName="level3hierChild" presStyleCnt="0"/>
      <dgm:spPr/>
    </dgm:pt>
    <dgm:pt modelId="{C44813B9-1E44-4CFD-A5F9-7C8AF11E1765}" type="pres">
      <dgm:prSet presAssocID="{E7C4C931-7E76-49D1-AE8B-65EBC9EA26A5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A3718313-9F3D-45A5-9D60-6B447C221479}" type="pres">
      <dgm:prSet presAssocID="{E7C4C931-7E76-49D1-AE8B-65EBC9EA26A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231DF9A2-21EA-4C63-BA03-9B01C602D41C}" type="pres">
      <dgm:prSet presAssocID="{E1C65521-2E16-47B8-B735-4D1EF8228491}" presName="root2" presStyleCnt="0"/>
      <dgm:spPr/>
    </dgm:pt>
    <dgm:pt modelId="{BC376E85-BA31-4FB9-8ED5-4586D8EC4B49}" type="pres">
      <dgm:prSet presAssocID="{E1C65521-2E16-47B8-B735-4D1EF8228491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275254-772C-421D-8D86-C4DEBD694744}" type="pres">
      <dgm:prSet presAssocID="{E1C65521-2E16-47B8-B735-4D1EF8228491}" presName="level3hierChild" presStyleCnt="0"/>
      <dgm:spPr/>
    </dgm:pt>
    <dgm:pt modelId="{99015409-DFAA-4B22-A1E2-F4A463A18A3D}" type="pres">
      <dgm:prSet presAssocID="{7A00DAE7-5864-47BA-90A6-87A9D33276C2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F5BA0258-DBC3-45B4-AF86-9E572E99A0A3}" type="pres">
      <dgm:prSet presAssocID="{7A00DAE7-5864-47BA-90A6-87A9D33276C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17B579DA-FDF8-48EE-9A73-D8C6DE29F1DD}" type="pres">
      <dgm:prSet presAssocID="{C7C7A123-7ACD-4060-AA70-1D822D74A71A}" presName="root2" presStyleCnt="0"/>
      <dgm:spPr/>
    </dgm:pt>
    <dgm:pt modelId="{2BF9D3B1-55C0-4EB7-89BC-FEDD988D8838}" type="pres">
      <dgm:prSet presAssocID="{C7C7A123-7ACD-4060-AA70-1D822D74A71A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239E7F-3ADB-4B89-9986-508594AFD152}" type="pres">
      <dgm:prSet presAssocID="{C7C7A123-7ACD-4060-AA70-1D822D74A71A}" presName="level3hierChild" presStyleCnt="0"/>
      <dgm:spPr/>
    </dgm:pt>
  </dgm:ptLst>
  <dgm:cxnLst>
    <dgm:cxn modelId="{85BD9F1B-655F-496E-8F6C-D1C3D1184762}" type="presOf" srcId="{7A00DAE7-5864-47BA-90A6-87A9D33276C2}" destId="{99015409-DFAA-4B22-A1E2-F4A463A18A3D}" srcOrd="0" destOrd="0" presId="urn:microsoft.com/office/officeart/2008/layout/HorizontalMultiLevelHierarchy"/>
    <dgm:cxn modelId="{270EC967-9A2E-4E43-A397-ED52B6D1AF33}" type="presOf" srcId="{E7C4C931-7E76-49D1-AE8B-65EBC9EA26A5}" destId="{A3718313-9F3D-45A5-9D60-6B447C221479}" srcOrd="1" destOrd="0" presId="urn:microsoft.com/office/officeart/2008/layout/HorizontalMultiLevelHierarchy"/>
    <dgm:cxn modelId="{BC8AB64B-FE79-4893-9E29-28F970045995}" type="presOf" srcId="{E7C4C931-7E76-49D1-AE8B-65EBC9EA26A5}" destId="{C44813B9-1E44-4CFD-A5F9-7C8AF11E1765}" srcOrd="0" destOrd="0" presId="urn:microsoft.com/office/officeart/2008/layout/HorizontalMultiLevelHierarchy"/>
    <dgm:cxn modelId="{8D319750-861C-4392-AA64-C33A838E76BB}" srcId="{6BF6FAD0-E693-4010-BD51-A11CD7028D88}" destId="{C7C7A123-7ACD-4060-AA70-1D822D74A71A}" srcOrd="3" destOrd="0" parTransId="{7A00DAE7-5864-47BA-90A6-87A9D33276C2}" sibTransId="{B1C0AEC5-FE1F-401F-8D96-8C1ECD02102E}"/>
    <dgm:cxn modelId="{96E38C6D-AAF8-41EA-8AC0-614609A144FE}" type="presOf" srcId="{6372445C-240A-49DD-8D38-0A248C5245DE}" destId="{69C97817-A380-4629-8A24-EACD4DA3297B}" srcOrd="0" destOrd="0" presId="urn:microsoft.com/office/officeart/2008/layout/HorizontalMultiLevelHierarchy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875322E3-31F0-4121-AA33-FC34364C99FF}" type="presOf" srcId="{19FD47BB-B421-47F9-913A-A1B080197D2D}" destId="{A6556FF8-D650-4455-A0D0-6B1314EFFD3A}" srcOrd="1" destOrd="0" presId="urn:microsoft.com/office/officeart/2008/layout/HorizontalMultiLevelHierarchy"/>
    <dgm:cxn modelId="{4FA7F3F9-892A-4596-92CE-28F86C0C55B3}" type="presOf" srcId="{19FD47BB-B421-47F9-913A-A1B080197D2D}" destId="{EF19E8CC-1F1E-4ACE-A363-2B395837F331}" srcOrd="0" destOrd="0" presId="urn:microsoft.com/office/officeart/2008/layout/HorizontalMultiLevelHierarchy"/>
    <dgm:cxn modelId="{045A1A7E-F17B-4790-B57D-4B4CF4A8243D}" type="presOf" srcId="{DF6A29FC-E99E-4B9E-BFDD-DC5EFAFFE477}" destId="{44DC2BC2-25FA-4A17-B3F1-A0272EC30543}" srcOrd="0" destOrd="0" presId="urn:microsoft.com/office/officeart/2008/layout/HorizontalMultiLevelHierarchy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7BB97A21-C6D4-4724-8BD3-68AEE84D9834}" type="presOf" srcId="{C7C7A123-7ACD-4060-AA70-1D822D74A71A}" destId="{2BF9D3B1-55C0-4EB7-89BC-FEDD988D8838}" srcOrd="0" destOrd="0" presId="urn:microsoft.com/office/officeart/2008/layout/HorizontalMultiLevelHierarchy"/>
    <dgm:cxn modelId="{2B8C0AA7-2DAC-4ACC-A9D2-793A057F2BE8}" type="presOf" srcId="{E1C65521-2E16-47B8-B735-4D1EF8228491}" destId="{BC376E85-BA31-4FB9-8ED5-4586D8EC4B49}" srcOrd="0" destOrd="0" presId="urn:microsoft.com/office/officeart/2008/layout/HorizontalMultiLevelHierarchy"/>
    <dgm:cxn modelId="{9AAFDA2A-3BE0-4877-AA3A-F7B2FAE870FD}" type="presOf" srcId="{94966A3E-ADE8-4137-B008-20E95631E141}" destId="{71E31CFC-48EB-42E7-A54C-0AC81E921C23}" srcOrd="0" destOrd="0" presId="urn:microsoft.com/office/officeart/2008/layout/HorizontalMultiLevelHierarchy"/>
    <dgm:cxn modelId="{406155BB-2EE1-4BEE-B220-68DBE0FDBBB5}" type="presOf" srcId="{6BF6FAD0-E693-4010-BD51-A11CD7028D88}" destId="{EE96C774-229D-48C8-B7B0-C99D649BC479}" srcOrd="0" destOrd="0" presId="urn:microsoft.com/office/officeart/2008/layout/HorizontalMultiLevelHierarchy"/>
    <dgm:cxn modelId="{9C839ECE-31DD-4144-8D7C-E2610180BACB}" srcId="{6BF6FAD0-E693-4010-BD51-A11CD7028D88}" destId="{E1C65521-2E16-47B8-B735-4D1EF8228491}" srcOrd="2" destOrd="0" parTransId="{E7C4C931-7E76-49D1-AE8B-65EBC9EA26A5}" sibTransId="{95DD4883-464F-4BCA-99A4-4F720314DE0C}"/>
    <dgm:cxn modelId="{E19C0A1F-4E32-4910-85F2-CD22E32597D9}" type="presOf" srcId="{2F4C65E8-DC79-46FD-9418-1E80733EC604}" destId="{5CF66F0C-4A91-4332-AC91-3706BE326E77}" srcOrd="0" destOrd="0" presId="urn:microsoft.com/office/officeart/2008/layout/HorizontalMultiLevelHierarchy"/>
    <dgm:cxn modelId="{A639976D-99CA-45D8-9A41-FE166457F869}" srcId="{6BF6FAD0-E693-4010-BD51-A11CD7028D88}" destId="{2F4C65E8-DC79-46FD-9418-1E80733EC604}" srcOrd="1" destOrd="0" parTransId="{94966A3E-ADE8-4137-B008-20E95631E141}" sibTransId="{295B3DF1-07BF-443F-86C1-3119BFA09C6D}"/>
    <dgm:cxn modelId="{0CE7EAC4-18DF-4E5E-9D68-07642F14D8ED}" type="presOf" srcId="{94966A3E-ADE8-4137-B008-20E95631E141}" destId="{00B7336E-99C0-401D-B338-EBDE47442F52}" srcOrd="1" destOrd="0" presId="urn:microsoft.com/office/officeart/2008/layout/HorizontalMultiLevelHierarchy"/>
    <dgm:cxn modelId="{36B9B8E7-F7FF-4134-A5D3-1368423C7FDC}" type="presOf" srcId="{7A00DAE7-5864-47BA-90A6-87A9D33276C2}" destId="{F5BA0258-DBC3-45B4-AF86-9E572E99A0A3}" srcOrd="1" destOrd="0" presId="urn:microsoft.com/office/officeart/2008/layout/HorizontalMultiLevelHierarchy"/>
    <dgm:cxn modelId="{EF296060-2CA9-4A20-BF16-BE38FDEBD56E}" type="presParOf" srcId="{44DC2BC2-25FA-4A17-B3F1-A0272EC30543}" destId="{D2E46FFA-EB42-446F-9146-BADC65AA38E8}" srcOrd="0" destOrd="0" presId="urn:microsoft.com/office/officeart/2008/layout/HorizontalMultiLevelHierarchy"/>
    <dgm:cxn modelId="{423D61A7-D723-4C41-9C06-3C616D28D83A}" type="presParOf" srcId="{D2E46FFA-EB42-446F-9146-BADC65AA38E8}" destId="{EE96C774-229D-48C8-B7B0-C99D649BC479}" srcOrd="0" destOrd="0" presId="urn:microsoft.com/office/officeart/2008/layout/HorizontalMultiLevelHierarchy"/>
    <dgm:cxn modelId="{4C608B9C-4E47-419A-AE2A-28D2ABCBDF07}" type="presParOf" srcId="{D2E46FFA-EB42-446F-9146-BADC65AA38E8}" destId="{685598FA-67F1-4273-A22B-55A9EECA396B}" srcOrd="1" destOrd="0" presId="urn:microsoft.com/office/officeart/2008/layout/HorizontalMultiLevelHierarchy"/>
    <dgm:cxn modelId="{958CFB03-BE76-4966-87B5-52A6D84B1C57}" type="presParOf" srcId="{685598FA-67F1-4273-A22B-55A9EECA396B}" destId="{EF19E8CC-1F1E-4ACE-A363-2B395837F331}" srcOrd="0" destOrd="0" presId="urn:microsoft.com/office/officeart/2008/layout/HorizontalMultiLevelHierarchy"/>
    <dgm:cxn modelId="{49102A14-1766-4ABA-879E-42FA2D7B9F20}" type="presParOf" srcId="{EF19E8CC-1F1E-4ACE-A363-2B395837F331}" destId="{A6556FF8-D650-4455-A0D0-6B1314EFFD3A}" srcOrd="0" destOrd="0" presId="urn:microsoft.com/office/officeart/2008/layout/HorizontalMultiLevelHierarchy"/>
    <dgm:cxn modelId="{83DC9B81-67CB-4927-B2F6-C5EFCA2DB8D8}" type="presParOf" srcId="{685598FA-67F1-4273-A22B-55A9EECA396B}" destId="{9DAB0FD9-A8E2-4040-A738-255C763E7A35}" srcOrd="1" destOrd="0" presId="urn:microsoft.com/office/officeart/2008/layout/HorizontalMultiLevelHierarchy"/>
    <dgm:cxn modelId="{C2D70921-75C3-45C0-81A4-77394C242655}" type="presParOf" srcId="{9DAB0FD9-A8E2-4040-A738-255C763E7A35}" destId="{69C97817-A380-4629-8A24-EACD4DA3297B}" srcOrd="0" destOrd="0" presId="urn:microsoft.com/office/officeart/2008/layout/HorizontalMultiLevelHierarchy"/>
    <dgm:cxn modelId="{CC839037-5C8B-4638-A9FB-425C5161573A}" type="presParOf" srcId="{9DAB0FD9-A8E2-4040-A738-255C763E7A35}" destId="{4711DEFE-DC0A-4741-AC33-B5B5D81E4009}" srcOrd="1" destOrd="0" presId="urn:microsoft.com/office/officeart/2008/layout/HorizontalMultiLevelHierarchy"/>
    <dgm:cxn modelId="{D7035D63-76B4-40D9-82B7-1FFE393FC3D5}" type="presParOf" srcId="{685598FA-67F1-4273-A22B-55A9EECA396B}" destId="{71E31CFC-48EB-42E7-A54C-0AC81E921C23}" srcOrd="2" destOrd="0" presId="urn:microsoft.com/office/officeart/2008/layout/HorizontalMultiLevelHierarchy"/>
    <dgm:cxn modelId="{33FECAFD-6854-4B94-AA1B-694BBD2F2B31}" type="presParOf" srcId="{71E31CFC-48EB-42E7-A54C-0AC81E921C23}" destId="{00B7336E-99C0-401D-B338-EBDE47442F52}" srcOrd="0" destOrd="0" presId="urn:microsoft.com/office/officeart/2008/layout/HorizontalMultiLevelHierarchy"/>
    <dgm:cxn modelId="{A19D6BB7-AB0D-43E7-84AE-BF15F30913D6}" type="presParOf" srcId="{685598FA-67F1-4273-A22B-55A9EECA396B}" destId="{4A26098F-EE4A-40A7-A73A-A36B8968D31D}" srcOrd="3" destOrd="0" presId="urn:microsoft.com/office/officeart/2008/layout/HorizontalMultiLevelHierarchy"/>
    <dgm:cxn modelId="{09F7B631-3A57-4172-9D00-757CDE7D7B69}" type="presParOf" srcId="{4A26098F-EE4A-40A7-A73A-A36B8968D31D}" destId="{5CF66F0C-4A91-4332-AC91-3706BE326E77}" srcOrd="0" destOrd="0" presId="urn:microsoft.com/office/officeart/2008/layout/HorizontalMultiLevelHierarchy"/>
    <dgm:cxn modelId="{E0E4343F-5A82-4A75-8F78-19BACDB0DE55}" type="presParOf" srcId="{4A26098F-EE4A-40A7-A73A-A36B8968D31D}" destId="{94F68BEE-3BE1-49E7-9A91-81153EFBC0BD}" srcOrd="1" destOrd="0" presId="urn:microsoft.com/office/officeart/2008/layout/HorizontalMultiLevelHierarchy"/>
    <dgm:cxn modelId="{EB97C9C0-353E-40F4-9F8A-C97E3317A5D0}" type="presParOf" srcId="{685598FA-67F1-4273-A22B-55A9EECA396B}" destId="{C44813B9-1E44-4CFD-A5F9-7C8AF11E1765}" srcOrd="4" destOrd="0" presId="urn:microsoft.com/office/officeart/2008/layout/HorizontalMultiLevelHierarchy"/>
    <dgm:cxn modelId="{B4E9E565-DF83-4845-B811-DAECBCDA1BAE}" type="presParOf" srcId="{C44813B9-1E44-4CFD-A5F9-7C8AF11E1765}" destId="{A3718313-9F3D-45A5-9D60-6B447C221479}" srcOrd="0" destOrd="0" presId="urn:microsoft.com/office/officeart/2008/layout/HorizontalMultiLevelHierarchy"/>
    <dgm:cxn modelId="{237D5557-F84F-45C5-A4E6-8A27FBE46D7D}" type="presParOf" srcId="{685598FA-67F1-4273-A22B-55A9EECA396B}" destId="{231DF9A2-21EA-4C63-BA03-9B01C602D41C}" srcOrd="5" destOrd="0" presId="urn:microsoft.com/office/officeart/2008/layout/HorizontalMultiLevelHierarchy"/>
    <dgm:cxn modelId="{E799B024-4C2C-4D16-9E30-B2C1962AA120}" type="presParOf" srcId="{231DF9A2-21EA-4C63-BA03-9B01C602D41C}" destId="{BC376E85-BA31-4FB9-8ED5-4586D8EC4B49}" srcOrd="0" destOrd="0" presId="urn:microsoft.com/office/officeart/2008/layout/HorizontalMultiLevelHierarchy"/>
    <dgm:cxn modelId="{B1017A78-EE2E-4961-9ED4-5943EEB0B9C6}" type="presParOf" srcId="{231DF9A2-21EA-4C63-BA03-9B01C602D41C}" destId="{2C275254-772C-421D-8D86-C4DEBD694744}" srcOrd="1" destOrd="0" presId="urn:microsoft.com/office/officeart/2008/layout/HorizontalMultiLevelHierarchy"/>
    <dgm:cxn modelId="{0FE8A883-BEB6-4F99-8B4D-EF07FD0CDDEF}" type="presParOf" srcId="{685598FA-67F1-4273-A22B-55A9EECA396B}" destId="{99015409-DFAA-4B22-A1E2-F4A463A18A3D}" srcOrd="6" destOrd="0" presId="urn:microsoft.com/office/officeart/2008/layout/HorizontalMultiLevelHierarchy"/>
    <dgm:cxn modelId="{57594162-1EDD-43A2-AF5F-4C38B6708E6B}" type="presParOf" srcId="{99015409-DFAA-4B22-A1E2-F4A463A18A3D}" destId="{F5BA0258-DBC3-45B4-AF86-9E572E99A0A3}" srcOrd="0" destOrd="0" presId="urn:microsoft.com/office/officeart/2008/layout/HorizontalMultiLevelHierarchy"/>
    <dgm:cxn modelId="{633F2FF2-34A6-4A38-81F9-D2D3CF6BD19D}" type="presParOf" srcId="{685598FA-67F1-4273-A22B-55A9EECA396B}" destId="{17B579DA-FDF8-48EE-9A73-D8C6DE29F1DD}" srcOrd="7" destOrd="0" presId="urn:microsoft.com/office/officeart/2008/layout/HorizontalMultiLevelHierarchy"/>
    <dgm:cxn modelId="{62277E99-9D14-418E-B052-359996B2D35C}" type="presParOf" srcId="{17B579DA-FDF8-48EE-9A73-D8C6DE29F1DD}" destId="{2BF9D3B1-55C0-4EB7-89BC-FEDD988D8838}" srcOrd="0" destOrd="0" presId="urn:microsoft.com/office/officeart/2008/layout/HorizontalMultiLevelHierarchy"/>
    <dgm:cxn modelId="{F8A44030-268D-4D4B-B1DD-4F1FB82C9E58}" type="presParOf" srcId="{17B579DA-FDF8-48EE-9A73-D8C6DE29F1DD}" destId="{3B239E7F-3ADB-4B89-9986-508594AFD15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6A29FC-E99E-4B9E-BFDD-DC5EFAFFE4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F6FAD0-E693-4010-BD51-A11CD7028D88}">
      <dgm:prSet phldrT="[Texto]" custT="1"/>
      <dgm:spPr/>
      <dgm:t>
        <a:bodyPr/>
        <a:lstStyle/>
        <a:p>
          <a:r>
            <a:rPr lang="pt-BR" sz="18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gm:t>
    </dgm:pt>
    <dgm:pt modelId="{17EAE85A-9860-4B3F-902E-BC1B78D560F0}" type="parTrans" cxnId="{A71EEF9F-ED40-4F2F-805A-5621A9A82187}">
      <dgm:prSet/>
      <dgm:spPr/>
      <dgm:t>
        <a:bodyPr/>
        <a:lstStyle/>
        <a:p>
          <a:endParaRPr lang="pt-BR"/>
        </a:p>
      </dgm:t>
    </dgm:pt>
    <dgm:pt modelId="{7A2BDDBA-32B2-4C37-BE2C-C142E27ACAD3}" type="sibTrans" cxnId="{A71EEF9F-ED40-4F2F-805A-5621A9A82187}">
      <dgm:prSet custT="1"/>
      <dgm:spPr/>
    </dgm:pt>
    <dgm:pt modelId="{6372445C-240A-49DD-8D38-0A248C5245DE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gm:t>
    </dgm:pt>
    <dgm:pt modelId="{19FD47BB-B421-47F9-913A-A1B080197D2D}" type="parTrans" cxnId="{FDF9E95D-2E84-46AD-BE5B-748EE6AF0AF6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3E5E2B-6B58-4F9A-A0C8-FE5DEC4A485A}" type="sibTrans" cxnId="{FDF9E95D-2E84-46AD-BE5B-748EE6AF0AF6}">
      <dgm:prSet custT="1"/>
      <dgm:spPr/>
    </dgm:pt>
    <dgm:pt modelId="{C7C7A123-7ACD-4060-AA70-1D822D74A71A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gm:t>
    </dgm:pt>
    <dgm:pt modelId="{7A00DAE7-5864-47BA-90A6-87A9D33276C2}" type="parTrans" cxnId="{8D319750-861C-4392-AA64-C33A838E76BB}">
      <dgm:prSet/>
      <dgm:spPr/>
      <dgm:t>
        <a:bodyPr/>
        <a:lstStyle/>
        <a:p>
          <a:endParaRPr lang="pt-BR"/>
        </a:p>
      </dgm:t>
    </dgm:pt>
    <dgm:pt modelId="{B1C0AEC5-FE1F-401F-8D96-8C1ECD02102E}" type="sibTrans" cxnId="{8D319750-861C-4392-AA64-C33A838E76BB}">
      <dgm:prSet custT="1"/>
      <dgm:spPr/>
    </dgm:pt>
    <dgm:pt modelId="{E1C65521-2E16-47B8-B735-4D1EF8228491}" type="asst">
      <dgm:prSet custT="1"/>
      <dgm:spPr/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gm:t>
    </dgm:pt>
    <dgm:pt modelId="{95DD4883-464F-4BCA-99A4-4F720314DE0C}" type="sibTrans" cxnId="{9C839ECE-31DD-4144-8D7C-E2610180BACB}">
      <dgm:prSet/>
      <dgm:spPr/>
    </dgm:pt>
    <dgm:pt modelId="{E7C4C931-7E76-49D1-AE8B-65EBC9EA26A5}" type="parTrans" cxnId="{9C839ECE-31DD-4144-8D7C-E2610180BACB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4C65E8-DC79-46FD-9418-1E80733EC604}" type="asst">
      <dgm:prSet custT="1"/>
      <dgm:spPr>
        <a:solidFill>
          <a:schemeClr val="accent1"/>
        </a:solidFill>
      </dgm:spPr>
      <dgm:t>
        <a:bodyPr/>
        <a:lstStyle/>
        <a:p>
          <a:r>
            <a:rPr lang="pt-BR" sz="20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gm:t>
    </dgm:pt>
    <dgm:pt modelId="{295B3DF1-07BF-443F-86C1-3119BFA09C6D}" type="sibTrans" cxnId="{A639976D-99CA-45D8-9A41-FE166457F869}">
      <dgm:prSet custT="1"/>
      <dgm:spPr/>
    </dgm:pt>
    <dgm:pt modelId="{94966A3E-ADE8-4137-B008-20E95631E141}" type="parTrans" cxnId="{A639976D-99CA-45D8-9A41-FE166457F869}">
      <dgm:prSet/>
      <dgm:spPr/>
      <dgm:t>
        <a:bodyPr/>
        <a:lstStyle/>
        <a:p>
          <a:endParaRPr lang="pt-BR"/>
        </a:p>
      </dgm:t>
    </dgm:pt>
    <dgm:pt modelId="{00932003-5805-4DD8-8C33-06311269229F}" type="pres">
      <dgm:prSet presAssocID="{DF6A29FC-E99E-4B9E-BFDD-DC5EFAFFE4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474190F-0C13-4EF8-884D-EAC33BA28540}" type="pres">
      <dgm:prSet presAssocID="{6BF6FAD0-E693-4010-BD51-A11CD7028D88}" presName="root1" presStyleCnt="0"/>
      <dgm:spPr/>
    </dgm:pt>
    <dgm:pt modelId="{29B771BB-B5F8-46EF-A8FE-41D0A9AF45E3}" type="pres">
      <dgm:prSet presAssocID="{6BF6FAD0-E693-4010-BD51-A11CD7028D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5BDA0E-0789-4A9F-8A2C-845E105A9A2E}" type="pres">
      <dgm:prSet presAssocID="{6BF6FAD0-E693-4010-BD51-A11CD7028D88}" presName="level2hierChild" presStyleCnt="0"/>
      <dgm:spPr/>
    </dgm:pt>
    <dgm:pt modelId="{A48C7B42-C2F8-4122-A5E1-26C73514C6B1}" type="pres">
      <dgm:prSet presAssocID="{19FD47BB-B421-47F9-913A-A1B080197D2D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9643221B-535E-4DDE-93CE-2D0F50E26854}" type="pres">
      <dgm:prSet presAssocID="{19FD47BB-B421-47F9-913A-A1B080197D2D}" presName="connTx" presStyleLbl="parChTrans1D2" presStyleIdx="0" presStyleCnt="4"/>
      <dgm:spPr/>
      <dgm:t>
        <a:bodyPr/>
        <a:lstStyle/>
        <a:p>
          <a:endParaRPr lang="pt-BR"/>
        </a:p>
      </dgm:t>
    </dgm:pt>
    <dgm:pt modelId="{682D5BFC-E487-4A6A-9B95-4CFA12B77DF9}" type="pres">
      <dgm:prSet presAssocID="{6372445C-240A-49DD-8D38-0A248C5245DE}" presName="root2" presStyleCnt="0"/>
      <dgm:spPr/>
    </dgm:pt>
    <dgm:pt modelId="{4DDDADD6-2FF5-49E5-8461-CB412B79929F}" type="pres">
      <dgm:prSet presAssocID="{6372445C-240A-49DD-8D38-0A248C5245DE}" presName="LevelTwoTextNode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B768A2-A397-4E94-86A2-34EFCEF55669}" type="pres">
      <dgm:prSet presAssocID="{6372445C-240A-49DD-8D38-0A248C5245DE}" presName="level3hierChild" presStyleCnt="0"/>
      <dgm:spPr/>
    </dgm:pt>
    <dgm:pt modelId="{F79F36D8-34D2-441E-BDD4-B03C62D72E55}" type="pres">
      <dgm:prSet presAssocID="{94966A3E-ADE8-4137-B008-20E95631E141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1FFE9076-65BC-4C16-8723-0D289677738A}" type="pres">
      <dgm:prSet presAssocID="{94966A3E-ADE8-4137-B008-20E95631E14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42710EE8-2716-4CF2-9BAB-CC92E31DADA2}" type="pres">
      <dgm:prSet presAssocID="{2F4C65E8-DC79-46FD-9418-1E80733EC604}" presName="root2" presStyleCnt="0"/>
      <dgm:spPr/>
    </dgm:pt>
    <dgm:pt modelId="{E6670B43-5B86-4965-9D0C-928B52DB48EF}" type="pres">
      <dgm:prSet presAssocID="{2F4C65E8-DC79-46FD-9418-1E80733EC604}" presName="LevelTwoTextNode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E18B21-CF08-482E-A5A0-8F7E4E28F9EF}" type="pres">
      <dgm:prSet presAssocID="{2F4C65E8-DC79-46FD-9418-1E80733EC604}" presName="level3hierChild" presStyleCnt="0"/>
      <dgm:spPr/>
    </dgm:pt>
    <dgm:pt modelId="{064F3BCC-0194-48D2-8524-92D8F8F7A1F5}" type="pres">
      <dgm:prSet presAssocID="{E7C4C931-7E76-49D1-AE8B-65EBC9EA26A5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09C7F138-90CA-4520-B2EB-7455A15EAF6C}" type="pres">
      <dgm:prSet presAssocID="{E7C4C931-7E76-49D1-AE8B-65EBC9EA26A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0B1BC78-CF04-4F2B-8077-D815C3A0577B}" type="pres">
      <dgm:prSet presAssocID="{E1C65521-2E16-47B8-B735-4D1EF8228491}" presName="root2" presStyleCnt="0"/>
      <dgm:spPr/>
    </dgm:pt>
    <dgm:pt modelId="{1E249883-BBC2-4B3F-A335-B633DFB58B6B}" type="pres">
      <dgm:prSet presAssocID="{E1C65521-2E16-47B8-B735-4D1EF8228491}" presName="LevelTwoTextNode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607E06-35F5-4087-BDEE-1C8250EBF2CF}" type="pres">
      <dgm:prSet presAssocID="{E1C65521-2E16-47B8-B735-4D1EF8228491}" presName="level3hierChild" presStyleCnt="0"/>
      <dgm:spPr/>
    </dgm:pt>
    <dgm:pt modelId="{7F5E239B-2385-4876-9186-AFDE49AD789A}" type="pres">
      <dgm:prSet presAssocID="{7A00DAE7-5864-47BA-90A6-87A9D33276C2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D204CBCC-295E-46F2-80B0-2A9AE879C8F8}" type="pres">
      <dgm:prSet presAssocID="{7A00DAE7-5864-47BA-90A6-87A9D33276C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44E510C7-2929-4E3F-963E-8985E66F0413}" type="pres">
      <dgm:prSet presAssocID="{C7C7A123-7ACD-4060-AA70-1D822D74A71A}" presName="root2" presStyleCnt="0"/>
      <dgm:spPr/>
    </dgm:pt>
    <dgm:pt modelId="{90CC9997-E692-47F9-B15A-272FB8B8A03A}" type="pres">
      <dgm:prSet presAssocID="{C7C7A123-7ACD-4060-AA70-1D822D74A71A}" presName="LevelTwoTextNode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A966C2-8116-4187-87DB-5DD2E8F8C778}" type="pres">
      <dgm:prSet presAssocID="{C7C7A123-7ACD-4060-AA70-1D822D74A71A}" presName="level3hierChild" presStyleCnt="0"/>
      <dgm:spPr/>
    </dgm:pt>
  </dgm:ptLst>
  <dgm:cxnLst>
    <dgm:cxn modelId="{E804F1A7-2B20-4665-ABEC-2FA3582079C8}" type="presOf" srcId="{19FD47BB-B421-47F9-913A-A1B080197D2D}" destId="{9643221B-535E-4DDE-93CE-2D0F50E26854}" srcOrd="1" destOrd="0" presId="urn:microsoft.com/office/officeart/2008/layout/HorizontalMultiLevelHierarchy"/>
    <dgm:cxn modelId="{A639976D-99CA-45D8-9A41-FE166457F869}" srcId="{6BF6FAD0-E693-4010-BD51-A11CD7028D88}" destId="{2F4C65E8-DC79-46FD-9418-1E80733EC604}" srcOrd="1" destOrd="0" parTransId="{94966A3E-ADE8-4137-B008-20E95631E141}" sibTransId="{295B3DF1-07BF-443F-86C1-3119BFA09C6D}"/>
    <dgm:cxn modelId="{2B77EDA6-5757-4BE9-ADFB-17802CD2389A}" type="presOf" srcId="{E1C65521-2E16-47B8-B735-4D1EF8228491}" destId="{1E249883-BBC2-4B3F-A335-B633DFB58B6B}" srcOrd="0" destOrd="0" presId="urn:microsoft.com/office/officeart/2008/layout/HorizontalMultiLevelHierarchy"/>
    <dgm:cxn modelId="{02F2908C-12D9-44D7-80C3-8B9F98CCFC52}" type="presOf" srcId="{6BF6FAD0-E693-4010-BD51-A11CD7028D88}" destId="{29B771BB-B5F8-46EF-A8FE-41D0A9AF45E3}" srcOrd="0" destOrd="0" presId="urn:microsoft.com/office/officeart/2008/layout/HorizontalMultiLevelHierarchy"/>
    <dgm:cxn modelId="{03181899-E959-473E-A4D4-04AA8E7A1E6C}" type="presOf" srcId="{94966A3E-ADE8-4137-B008-20E95631E141}" destId="{1FFE9076-65BC-4C16-8723-0D289677738A}" srcOrd="1" destOrd="0" presId="urn:microsoft.com/office/officeart/2008/layout/HorizontalMultiLevelHierarchy"/>
    <dgm:cxn modelId="{F80E4DB1-E1B1-4319-B02B-585A7CF33F96}" type="presOf" srcId="{7A00DAE7-5864-47BA-90A6-87A9D33276C2}" destId="{7F5E239B-2385-4876-9186-AFDE49AD789A}" srcOrd="0" destOrd="0" presId="urn:microsoft.com/office/officeart/2008/layout/HorizontalMultiLevelHierarchy"/>
    <dgm:cxn modelId="{DD5E7A8C-F8DD-4F7E-ABCF-DE6D8403C529}" type="presOf" srcId="{E7C4C931-7E76-49D1-AE8B-65EBC9EA26A5}" destId="{064F3BCC-0194-48D2-8524-92D8F8F7A1F5}" srcOrd="0" destOrd="0" presId="urn:microsoft.com/office/officeart/2008/layout/HorizontalMultiLevelHierarchy"/>
    <dgm:cxn modelId="{5E0A7B31-9C02-4DE2-B8D5-91B87D7231CB}" type="presOf" srcId="{2F4C65E8-DC79-46FD-9418-1E80733EC604}" destId="{E6670B43-5B86-4965-9D0C-928B52DB48EF}" srcOrd="0" destOrd="0" presId="urn:microsoft.com/office/officeart/2008/layout/HorizontalMultiLevelHierarchy"/>
    <dgm:cxn modelId="{BCC158F6-4ED2-4E98-9E21-1AD6F173415A}" type="presOf" srcId="{19FD47BB-B421-47F9-913A-A1B080197D2D}" destId="{A48C7B42-C2F8-4122-A5E1-26C73514C6B1}" srcOrd="0" destOrd="0" presId="urn:microsoft.com/office/officeart/2008/layout/HorizontalMultiLevelHierarchy"/>
    <dgm:cxn modelId="{9C839ECE-31DD-4144-8D7C-E2610180BACB}" srcId="{6BF6FAD0-E693-4010-BD51-A11CD7028D88}" destId="{E1C65521-2E16-47B8-B735-4D1EF8228491}" srcOrd="2" destOrd="0" parTransId="{E7C4C931-7E76-49D1-AE8B-65EBC9EA26A5}" sibTransId="{95DD4883-464F-4BCA-99A4-4F720314DE0C}"/>
    <dgm:cxn modelId="{23DBD7B5-C297-4CED-BE43-103AEB3EF7B2}" type="presOf" srcId="{94966A3E-ADE8-4137-B008-20E95631E141}" destId="{F79F36D8-34D2-441E-BDD4-B03C62D72E55}" srcOrd="0" destOrd="0" presId="urn:microsoft.com/office/officeart/2008/layout/HorizontalMultiLevelHierarchy"/>
    <dgm:cxn modelId="{FDF9E95D-2E84-46AD-BE5B-748EE6AF0AF6}" srcId="{6BF6FAD0-E693-4010-BD51-A11CD7028D88}" destId="{6372445C-240A-49DD-8D38-0A248C5245DE}" srcOrd="0" destOrd="0" parTransId="{19FD47BB-B421-47F9-913A-A1B080197D2D}" sibTransId="{7A3E5E2B-6B58-4F9A-A0C8-FE5DEC4A485A}"/>
    <dgm:cxn modelId="{A71EEF9F-ED40-4F2F-805A-5621A9A82187}" srcId="{DF6A29FC-E99E-4B9E-BFDD-DC5EFAFFE477}" destId="{6BF6FAD0-E693-4010-BD51-A11CD7028D88}" srcOrd="0" destOrd="0" parTransId="{17EAE85A-9860-4B3F-902E-BC1B78D560F0}" sibTransId="{7A2BDDBA-32B2-4C37-BE2C-C142E27ACAD3}"/>
    <dgm:cxn modelId="{5ECEAA5A-34E9-429A-9908-F55F0976A0B5}" type="presOf" srcId="{C7C7A123-7ACD-4060-AA70-1D822D74A71A}" destId="{90CC9997-E692-47F9-B15A-272FB8B8A03A}" srcOrd="0" destOrd="0" presId="urn:microsoft.com/office/officeart/2008/layout/HorizontalMultiLevelHierarchy"/>
    <dgm:cxn modelId="{BC0E7B06-E087-4BC3-9C34-17C3E6B144BD}" type="presOf" srcId="{E7C4C931-7E76-49D1-AE8B-65EBC9EA26A5}" destId="{09C7F138-90CA-4520-B2EB-7455A15EAF6C}" srcOrd="1" destOrd="0" presId="urn:microsoft.com/office/officeart/2008/layout/HorizontalMultiLevelHierarchy"/>
    <dgm:cxn modelId="{6BDEDD50-522C-4AEA-8DC3-B30534F6D75E}" type="presOf" srcId="{7A00DAE7-5864-47BA-90A6-87A9D33276C2}" destId="{D204CBCC-295E-46F2-80B0-2A9AE879C8F8}" srcOrd="1" destOrd="0" presId="urn:microsoft.com/office/officeart/2008/layout/HorizontalMultiLevelHierarchy"/>
    <dgm:cxn modelId="{8D319750-861C-4392-AA64-C33A838E76BB}" srcId="{6BF6FAD0-E693-4010-BD51-A11CD7028D88}" destId="{C7C7A123-7ACD-4060-AA70-1D822D74A71A}" srcOrd="3" destOrd="0" parTransId="{7A00DAE7-5864-47BA-90A6-87A9D33276C2}" sibTransId="{B1C0AEC5-FE1F-401F-8D96-8C1ECD02102E}"/>
    <dgm:cxn modelId="{F15CE182-FEB8-40E5-8D18-8FA0E4F72DE5}" type="presOf" srcId="{DF6A29FC-E99E-4B9E-BFDD-DC5EFAFFE477}" destId="{00932003-5805-4DD8-8C33-06311269229F}" srcOrd="0" destOrd="0" presId="urn:microsoft.com/office/officeart/2008/layout/HorizontalMultiLevelHierarchy"/>
    <dgm:cxn modelId="{63AE9403-CA67-440F-84E3-B8BCDA9D7457}" type="presOf" srcId="{6372445C-240A-49DD-8D38-0A248C5245DE}" destId="{4DDDADD6-2FF5-49E5-8461-CB412B79929F}" srcOrd="0" destOrd="0" presId="urn:microsoft.com/office/officeart/2008/layout/HorizontalMultiLevelHierarchy"/>
    <dgm:cxn modelId="{B79A188B-63CF-4482-BF3C-5A4CF0506134}" type="presParOf" srcId="{00932003-5805-4DD8-8C33-06311269229F}" destId="{E474190F-0C13-4EF8-884D-EAC33BA28540}" srcOrd="0" destOrd="0" presId="urn:microsoft.com/office/officeart/2008/layout/HorizontalMultiLevelHierarchy"/>
    <dgm:cxn modelId="{FAE94989-3C69-404E-9770-A71ACA0F6B93}" type="presParOf" srcId="{E474190F-0C13-4EF8-884D-EAC33BA28540}" destId="{29B771BB-B5F8-46EF-A8FE-41D0A9AF45E3}" srcOrd="0" destOrd="0" presId="urn:microsoft.com/office/officeart/2008/layout/HorizontalMultiLevelHierarchy"/>
    <dgm:cxn modelId="{8AE3BFD6-53E2-40DE-8D1E-4203829369AD}" type="presParOf" srcId="{E474190F-0C13-4EF8-884D-EAC33BA28540}" destId="{735BDA0E-0789-4A9F-8A2C-845E105A9A2E}" srcOrd="1" destOrd="0" presId="urn:microsoft.com/office/officeart/2008/layout/HorizontalMultiLevelHierarchy"/>
    <dgm:cxn modelId="{5EA82F1A-A021-42CD-B8D3-1C322A0EE682}" type="presParOf" srcId="{735BDA0E-0789-4A9F-8A2C-845E105A9A2E}" destId="{A48C7B42-C2F8-4122-A5E1-26C73514C6B1}" srcOrd="0" destOrd="0" presId="urn:microsoft.com/office/officeart/2008/layout/HorizontalMultiLevelHierarchy"/>
    <dgm:cxn modelId="{951A5C67-12B2-4051-BA04-0834D2365EF7}" type="presParOf" srcId="{A48C7B42-C2F8-4122-A5E1-26C73514C6B1}" destId="{9643221B-535E-4DDE-93CE-2D0F50E26854}" srcOrd="0" destOrd="0" presId="urn:microsoft.com/office/officeart/2008/layout/HorizontalMultiLevelHierarchy"/>
    <dgm:cxn modelId="{4BF767ED-4A1C-43D8-B4F4-DD9E0BEA8F04}" type="presParOf" srcId="{735BDA0E-0789-4A9F-8A2C-845E105A9A2E}" destId="{682D5BFC-E487-4A6A-9B95-4CFA12B77DF9}" srcOrd="1" destOrd="0" presId="urn:microsoft.com/office/officeart/2008/layout/HorizontalMultiLevelHierarchy"/>
    <dgm:cxn modelId="{026FD1C9-A9EE-4974-B9CD-0EA2AAF16D45}" type="presParOf" srcId="{682D5BFC-E487-4A6A-9B95-4CFA12B77DF9}" destId="{4DDDADD6-2FF5-49E5-8461-CB412B79929F}" srcOrd="0" destOrd="0" presId="urn:microsoft.com/office/officeart/2008/layout/HorizontalMultiLevelHierarchy"/>
    <dgm:cxn modelId="{8217964C-8C32-469B-B683-A1025409727F}" type="presParOf" srcId="{682D5BFC-E487-4A6A-9B95-4CFA12B77DF9}" destId="{CCB768A2-A397-4E94-86A2-34EFCEF55669}" srcOrd="1" destOrd="0" presId="urn:microsoft.com/office/officeart/2008/layout/HorizontalMultiLevelHierarchy"/>
    <dgm:cxn modelId="{A882F083-4B72-4E2B-94BB-74D7F6420FC6}" type="presParOf" srcId="{735BDA0E-0789-4A9F-8A2C-845E105A9A2E}" destId="{F79F36D8-34D2-441E-BDD4-B03C62D72E55}" srcOrd="2" destOrd="0" presId="urn:microsoft.com/office/officeart/2008/layout/HorizontalMultiLevelHierarchy"/>
    <dgm:cxn modelId="{90F9464D-CB4F-4171-B2C7-09A4B1C13EE2}" type="presParOf" srcId="{F79F36D8-34D2-441E-BDD4-B03C62D72E55}" destId="{1FFE9076-65BC-4C16-8723-0D289677738A}" srcOrd="0" destOrd="0" presId="urn:microsoft.com/office/officeart/2008/layout/HorizontalMultiLevelHierarchy"/>
    <dgm:cxn modelId="{E2152E05-7359-4EB9-AC3D-AADD0533089D}" type="presParOf" srcId="{735BDA0E-0789-4A9F-8A2C-845E105A9A2E}" destId="{42710EE8-2716-4CF2-9BAB-CC92E31DADA2}" srcOrd="3" destOrd="0" presId="urn:microsoft.com/office/officeart/2008/layout/HorizontalMultiLevelHierarchy"/>
    <dgm:cxn modelId="{D1F7B119-B70F-478E-82BC-1D0E41918005}" type="presParOf" srcId="{42710EE8-2716-4CF2-9BAB-CC92E31DADA2}" destId="{E6670B43-5B86-4965-9D0C-928B52DB48EF}" srcOrd="0" destOrd="0" presId="urn:microsoft.com/office/officeart/2008/layout/HorizontalMultiLevelHierarchy"/>
    <dgm:cxn modelId="{89FFE070-F515-49FD-AE0C-063206CD4FD0}" type="presParOf" srcId="{42710EE8-2716-4CF2-9BAB-CC92E31DADA2}" destId="{27E18B21-CF08-482E-A5A0-8F7E4E28F9EF}" srcOrd="1" destOrd="0" presId="urn:microsoft.com/office/officeart/2008/layout/HorizontalMultiLevelHierarchy"/>
    <dgm:cxn modelId="{37D7C70B-E25D-4958-8266-9FB468F3EE79}" type="presParOf" srcId="{735BDA0E-0789-4A9F-8A2C-845E105A9A2E}" destId="{064F3BCC-0194-48D2-8524-92D8F8F7A1F5}" srcOrd="4" destOrd="0" presId="urn:microsoft.com/office/officeart/2008/layout/HorizontalMultiLevelHierarchy"/>
    <dgm:cxn modelId="{22AC05A5-59DB-4F2E-A04E-E37A739BA150}" type="presParOf" srcId="{064F3BCC-0194-48D2-8524-92D8F8F7A1F5}" destId="{09C7F138-90CA-4520-B2EB-7455A15EAF6C}" srcOrd="0" destOrd="0" presId="urn:microsoft.com/office/officeart/2008/layout/HorizontalMultiLevelHierarchy"/>
    <dgm:cxn modelId="{54D0D431-2E72-4A8D-8565-40ED46EC017B}" type="presParOf" srcId="{735BDA0E-0789-4A9F-8A2C-845E105A9A2E}" destId="{80B1BC78-CF04-4F2B-8077-D815C3A0577B}" srcOrd="5" destOrd="0" presId="urn:microsoft.com/office/officeart/2008/layout/HorizontalMultiLevelHierarchy"/>
    <dgm:cxn modelId="{42D90E22-D3C2-434C-BDFD-4ECBFDBEE805}" type="presParOf" srcId="{80B1BC78-CF04-4F2B-8077-D815C3A0577B}" destId="{1E249883-BBC2-4B3F-A335-B633DFB58B6B}" srcOrd="0" destOrd="0" presId="urn:microsoft.com/office/officeart/2008/layout/HorizontalMultiLevelHierarchy"/>
    <dgm:cxn modelId="{3C274667-5A80-45E8-A0ED-F987CD13DE52}" type="presParOf" srcId="{80B1BC78-CF04-4F2B-8077-D815C3A0577B}" destId="{D7607E06-35F5-4087-BDEE-1C8250EBF2CF}" srcOrd="1" destOrd="0" presId="urn:microsoft.com/office/officeart/2008/layout/HorizontalMultiLevelHierarchy"/>
    <dgm:cxn modelId="{1DC06572-1666-4297-A623-CCEF786F4A1B}" type="presParOf" srcId="{735BDA0E-0789-4A9F-8A2C-845E105A9A2E}" destId="{7F5E239B-2385-4876-9186-AFDE49AD789A}" srcOrd="6" destOrd="0" presId="urn:microsoft.com/office/officeart/2008/layout/HorizontalMultiLevelHierarchy"/>
    <dgm:cxn modelId="{4564617E-E173-46C8-8FE3-80084BF937EE}" type="presParOf" srcId="{7F5E239B-2385-4876-9186-AFDE49AD789A}" destId="{D204CBCC-295E-46F2-80B0-2A9AE879C8F8}" srcOrd="0" destOrd="0" presId="urn:microsoft.com/office/officeart/2008/layout/HorizontalMultiLevelHierarchy"/>
    <dgm:cxn modelId="{9A1971CA-6A9E-4D11-BA6F-18DE54C45C08}" type="presParOf" srcId="{735BDA0E-0789-4A9F-8A2C-845E105A9A2E}" destId="{44E510C7-2929-4E3F-963E-8985E66F0413}" srcOrd="7" destOrd="0" presId="urn:microsoft.com/office/officeart/2008/layout/HorizontalMultiLevelHierarchy"/>
    <dgm:cxn modelId="{EF3575A4-4F4A-4073-8211-8748EBC52DEF}" type="presParOf" srcId="{44E510C7-2929-4E3F-963E-8985E66F0413}" destId="{90CC9997-E692-47F9-B15A-272FB8B8A03A}" srcOrd="0" destOrd="0" presId="urn:microsoft.com/office/officeart/2008/layout/HorizontalMultiLevelHierarchy"/>
    <dgm:cxn modelId="{3F532FE1-6D4A-4E48-BCF0-25C945EB08CA}" type="presParOf" srcId="{44E510C7-2929-4E3F-963E-8985E66F0413}" destId="{16A966C2-8116-4187-87DB-5DD2E8F8C7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D7212-1781-4C6F-988D-602156C30824}">
      <dsp:nvSpPr>
        <dsp:cNvPr id="0" name=""/>
        <dsp:cNvSpPr/>
      </dsp:nvSpPr>
      <dsp:spPr>
        <a:xfrm>
          <a:off x="5470358" y="2832224"/>
          <a:ext cx="4284418" cy="4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58"/>
              </a:lnTo>
              <a:lnTo>
                <a:pt x="4284418" y="247858"/>
              </a:lnTo>
              <a:lnTo>
                <a:pt x="4284418" y="49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BEE9E-95C5-4D0B-BF82-2138632C9F78}">
      <dsp:nvSpPr>
        <dsp:cNvPr id="0" name=""/>
        <dsp:cNvSpPr/>
      </dsp:nvSpPr>
      <dsp:spPr>
        <a:xfrm>
          <a:off x="5470358" y="2832224"/>
          <a:ext cx="1428139" cy="4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58"/>
              </a:lnTo>
              <a:lnTo>
                <a:pt x="1428139" y="247858"/>
              </a:lnTo>
              <a:lnTo>
                <a:pt x="1428139" y="49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3443F-EDD7-4D4F-A4D8-0901BA824D92}">
      <dsp:nvSpPr>
        <dsp:cNvPr id="0" name=""/>
        <dsp:cNvSpPr/>
      </dsp:nvSpPr>
      <dsp:spPr>
        <a:xfrm>
          <a:off x="4042218" y="2832224"/>
          <a:ext cx="1428139" cy="495717"/>
        </a:xfrm>
        <a:custGeom>
          <a:avLst/>
          <a:gdLst/>
          <a:ahLst/>
          <a:cxnLst/>
          <a:rect l="0" t="0" r="0" b="0"/>
          <a:pathLst>
            <a:path>
              <a:moveTo>
                <a:pt x="1428139" y="0"/>
              </a:moveTo>
              <a:lnTo>
                <a:pt x="1428139" y="247858"/>
              </a:lnTo>
              <a:lnTo>
                <a:pt x="0" y="247858"/>
              </a:lnTo>
              <a:lnTo>
                <a:pt x="0" y="49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C462B-F2CD-47BE-8B71-19BF925C1824}">
      <dsp:nvSpPr>
        <dsp:cNvPr id="0" name=""/>
        <dsp:cNvSpPr/>
      </dsp:nvSpPr>
      <dsp:spPr>
        <a:xfrm>
          <a:off x="1185939" y="2832224"/>
          <a:ext cx="4284418" cy="495717"/>
        </a:xfrm>
        <a:custGeom>
          <a:avLst/>
          <a:gdLst/>
          <a:ahLst/>
          <a:cxnLst/>
          <a:rect l="0" t="0" r="0" b="0"/>
          <a:pathLst>
            <a:path>
              <a:moveTo>
                <a:pt x="4284418" y="0"/>
              </a:moveTo>
              <a:lnTo>
                <a:pt x="4284418" y="247858"/>
              </a:lnTo>
              <a:lnTo>
                <a:pt x="0" y="247858"/>
              </a:lnTo>
              <a:lnTo>
                <a:pt x="0" y="49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1EC9F-C07B-4F90-BFFC-279A7274E039}">
      <dsp:nvSpPr>
        <dsp:cNvPr id="0" name=""/>
        <dsp:cNvSpPr/>
      </dsp:nvSpPr>
      <dsp:spPr>
        <a:xfrm>
          <a:off x="1433798" y="1651944"/>
          <a:ext cx="2360560" cy="118028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HOLDING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LONGEVITY &amp; HIGH GROWTH</a:t>
          </a:r>
          <a:endParaRPr lang="pt-BR" sz="1600" b="1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1433798" y="1651944"/>
        <a:ext cx="2360560" cy="1180280"/>
      </dsp:txXfrm>
    </dsp:sp>
    <dsp:sp modelId="{08C241A9-5EC1-43A6-8A18-27C5023721B6}">
      <dsp:nvSpPr>
        <dsp:cNvPr id="0" name=""/>
        <dsp:cNvSpPr/>
      </dsp:nvSpPr>
      <dsp:spPr>
        <a:xfrm>
          <a:off x="4290077" y="1651944"/>
          <a:ext cx="2360560" cy="1180280"/>
        </a:xfrm>
        <a:prstGeom prst="rect">
          <a:avLst/>
        </a:prstGeom>
        <a:solidFill>
          <a:srgbClr val="C137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Comitê de RH</a:t>
          </a:r>
        </a:p>
      </dsp:txBody>
      <dsp:txXfrm>
        <a:off x="4290077" y="1651944"/>
        <a:ext cx="2360560" cy="1180280"/>
      </dsp:txXfrm>
    </dsp:sp>
    <dsp:sp modelId="{FD72AD68-EE5F-499F-81BA-B7474E954178}">
      <dsp:nvSpPr>
        <dsp:cNvPr id="0" name=""/>
        <dsp:cNvSpPr/>
      </dsp:nvSpPr>
      <dsp:spPr>
        <a:xfrm>
          <a:off x="5659" y="3327942"/>
          <a:ext cx="2360560" cy="118028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BACKOFFICE LOW COST</a:t>
          </a:r>
          <a:endParaRPr lang="pt-BR" sz="18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5659" y="3327942"/>
        <a:ext cx="2360560" cy="1180280"/>
      </dsp:txXfrm>
    </dsp:sp>
    <dsp:sp modelId="{4B61C4B7-F637-4360-BE1F-5820243F559C}">
      <dsp:nvSpPr>
        <dsp:cNvPr id="0" name=""/>
        <dsp:cNvSpPr/>
      </dsp:nvSpPr>
      <dsp:spPr>
        <a:xfrm>
          <a:off x="2861938" y="3327942"/>
          <a:ext cx="2360560" cy="1180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OFFERS &amp; SALES FORCE</a:t>
          </a:r>
        </a:p>
      </dsp:txBody>
      <dsp:txXfrm>
        <a:off x="2861938" y="3327942"/>
        <a:ext cx="2360560" cy="1180280"/>
      </dsp:txXfrm>
    </dsp:sp>
    <dsp:sp modelId="{1F60487A-D21E-4B2F-8E42-953AD313B793}">
      <dsp:nvSpPr>
        <dsp:cNvPr id="0" name=""/>
        <dsp:cNvSpPr/>
      </dsp:nvSpPr>
      <dsp:spPr>
        <a:xfrm>
          <a:off x="5718216" y="3327942"/>
          <a:ext cx="2360560" cy="118028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SPECIALIST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RELATIONSHIP &amp; DELIVERY</a:t>
          </a:r>
          <a:endParaRPr lang="pt-BR" sz="18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5718216" y="3327942"/>
        <a:ext cx="2360560" cy="1180280"/>
      </dsp:txXfrm>
    </dsp:sp>
    <dsp:sp modelId="{553D5AA6-65BF-485C-BD23-CEDE51EEA691}">
      <dsp:nvSpPr>
        <dsp:cNvPr id="0" name=""/>
        <dsp:cNvSpPr/>
      </dsp:nvSpPr>
      <dsp:spPr>
        <a:xfrm>
          <a:off x="8574495" y="3327942"/>
          <a:ext cx="2360560" cy="118028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EXPONENTIAL ORGANIZATIONS</a:t>
          </a:r>
        </a:p>
      </dsp:txBody>
      <dsp:txXfrm>
        <a:off x="8574495" y="3327942"/>
        <a:ext cx="2360560" cy="11802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1DDE0-F8D1-45B0-9D4C-3771BD987636}">
      <dsp:nvSpPr>
        <dsp:cNvPr id="0" name=""/>
        <dsp:cNvSpPr/>
      </dsp:nvSpPr>
      <dsp:spPr>
        <a:xfrm>
          <a:off x="1269116" y="255685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1821759"/>
              </a:lnTo>
              <a:lnTo>
                <a:pt x="637372" y="18217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539552" y="3419484"/>
        <a:ext cx="96501" cy="96501"/>
      </dsp:txXfrm>
    </dsp:sp>
    <dsp:sp modelId="{D0FA7939-7D04-498E-95D9-6F61EAC032A0}">
      <dsp:nvSpPr>
        <dsp:cNvPr id="0" name=""/>
        <dsp:cNvSpPr/>
      </dsp:nvSpPr>
      <dsp:spPr>
        <a:xfrm>
          <a:off x="1269116" y="2556855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607253"/>
              </a:lnTo>
              <a:lnTo>
                <a:pt x="637372" y="60725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65794" y="2838473"/>
        <a:ext cx="44017" cy="44017"/>
      </dsp:txXfrm>
    </dsp:sp>
    <dsp:sp modelId="{1AF3C332-C5F7-4EEA-992B-AAC23701C2BB}">
      <dsp:nvSpPr>
        <dsp:cNvPr id="0" name=""/>
        <dsp:cNvSpPr/>
      </dsp:nvSpPr>
      <dsp:spPr>
        <a:xfrm>
          <a:off x="1269116" y="1949602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607253"/>
              </a:moveTo>
              <a:lnTo>
                <a:pt x="318686" y="607253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5794" y="2231220"/>
        <a:ext cx="44017" cy="44017"/>
      </dsp:txXfrm>
    </dsp:sp>
    <dsp:sp modelId="{9DC6CCB9-F886-4279-AF2C-6DD48AD21247}">
      <dsp:nvSpPr>
        <dsp:cNvPr id="0" name=""/>
        <dsp:cNvSpPr/>
      </dsp:nvSpPr>
      <dsp:spPr>
        <a:xfrm>
          <a:off x="1269116" y="73509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1821759"/>
              </a:moveTo>
              <a:lnTo>
                <a:pt x="318686" y="1821759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39552" y="1597724"/>
        <a:ext cx="96501" cy="96501"/>
      </dsp:txXfrm>
    </dsp:sp>
    <dsp:sp modelId="{C72D63CE-73EF-4C82-9E1B-5D4D8E176F63}">
      <dsp:nvSpPr>
        <dsp:cNvPr id="0" name=""/>
        <dsp:cNvSpPr/>
      </dsp:nvSpPr>
      <dsp:spPr>
        <a:xfrm rot="16200000">
          <a:off x="-1773541" y="2071052"/>
          <a:ext cx="5113711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773541" y="2071052"/>
        <a:ext cx="5113711" cy="971605"/>
      </dsp:txXfrm>
    </dsp:sp>
    <dsp:sp modelId="{D307647F-F3C8-42A1-BC06-0D5AD3C33E84}">
      <dsp:nvSpPr>
        <dsp:cNvPr id="0" name=""/>
        <dsp:cNvSpPr/>
      </dsp:nvSpPr>
      <dsp:spPr>
        <a:xfrm>
          <a:off x="1906489" y="249293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1906489" y="249293"/>
        <a:ext cx="3186864" cy="971605"/>
      </dsp:txXfrm>
    </dsp:sp>
    <dsp:sp modelId="{0EFBFAB1-4800-4517-9D54-8BEEA5ABAA63}">
      <dsp:nvSpPr>
        <dsp:cNvPr id="0" name=""/>
        <dsp:cNvSpPr/>
      </dsp:nvSpPr>
      <dsp:spPr>
        <a:xfrm>
          <a:off x="1906489" y="1463799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1906489" y="1463799"/>
        <a:ext cx="3186864" cy="971605"/>
      </dsp:txXfrm>
    </dsp:sp>
    <dsp:sp modelId="{08B4E4D2-ED8E-43FA-89ED-BCA52EC44144}">
      <dsp:nvSpPr>
        <dsp:cNvPr id="0" name=""/>
        <dsp:cNvSpPr/>
      </dsp:nvSpPr>
      <dsp:spPr>
        <a:xfrm>
          <a:off x="1906489" y="2678306"/>
          <a:ext cx="3186864" cy="97160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1906489" y="2678306"/>
        <a:ext cx="3186864" cy="971605"/>
      </dsp:txXfrm>
    </dsp:sp>
    <dsp:sp modelId="{47442401-5FCA-4847-B739-8D758BA2EB82}">
      <dsp:nvSpPr>
        <dsp:cNvPr id="0" name=""/>
        <dsp:cNvSpPr/>
      </dsp:nvSpPr>
      <dsp:spPr>
        <a:xfrm>
          <a:off x="1906489" y="3892812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1906489" y="3892812"/>
        <a:ext cx="3186864" cy="971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67FB1-E4FF-40F0-9492-262A669809EA}">
      <dsp:nvSpPr>
        <dsp:cNvPr id="0" name=""/>
        <dsp:cNvSpPr/>
      </dsp:nvSpPr>
      <dsp:spPr>
        <a:xfrm>
          <a:off x="1075318" y="255685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1821759"/>
              </a:lnTo>
              <a:lnTo>
                <a:pt x="637372" y="18217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345753" y="3419484"/>
        <a:ext cx="96501" cy="96501"/>
      </dsp:txXfrm>
    </dsp:sp>
    <dsp:sp modelId="{4638388D-26C0-4EA7-AF09-0E3399EA95E0}">
      <dsp:nvSpPr>
        <dsp:cNvPr id="0" name=""/>
        <dsp:cNvSpPr/>
      </dsp:nvSpPr>
      <dsp:spPr>
        <a:xfrm>
          <a:off x="1075318" y="2556855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607253"/>
              </a:lnTo>
              <a:lnTo>
                <a:pt x="637372" y="60725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371996" y="2838473"/>
        <a:ext cx="44017" cy="44017"/>
      </dsp:txXfrm>
    </dsp:sp>
    <dsp:sp modelId="{1B9AA176-113D-45B5-92A5-36E2E6CB55B4}">
      <dsp:nvSpPr>
        <dsp:cNvPr id="0" name=""/>
        <dsp:cNvSpPr/>
      </dsp:nvSpPr>
      <dsp:spPr>
        <a:xfrm>
          <a:off x="1075318" y="1949602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607253"/>
              </a:moveTo>
              <a:lnTo>
                <a:pt x="318686" y="607253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71996" y="2231220"/>
        <a:ext cx="44017" cy="44017"/>
      </dsp:txXfrm>
    </dsp:sp>
    <dsp:sp modelId="{4EB1D48C-A33E-424C-AEFB-0D890C09F93D}">
      <dsp:nvSpPr>
        <dsp:cNvPr id="0" name=""/>
        <dsp:cNvSpPr/>
      </dsp:nvSpPr>
      <dsp:spPr>
        <a:xfrm>
          <a:off x="1075318" y="73509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1821759"/>
              </a:moveTo>
              <a:lnTo>
                <a:pt x="318686" y="1821759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345753" y="1597724"/>
        <a:ext cx="96501" cy="96501"/>
      </dsp:txXfrm>
    </dsp:sp>
    <dsp:sp modelId="{04618883-52CD-40E1-9B72-DF08EB400DAA}">
      <dsp:nvSpPr>
        <dsp:cNvPr id="0" name=""/>
        <dsp:cNvSpPr/>
      </dsp:nvSpPr>
      <dsp:spPr>
        <a:xfrm rot="16200000">
          <a:off x="-1967339" y="2071052"/>
          <a:ext cx="5113711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967339" y="2071052"/>
        <a:ext cx="5113711" cy="971605"/>
      </dsp:txXfrm>
    </dsp:sp>
    <dsp:sp modelId="{BF8F394A-F64D-46F2-91AE-3EF61EBFD809}">
      <dsp:nvSpPr>
        <dsp:cNvPr id="0" name=""/>
        <dsp:cNvSpPr/>
      </dsp:nvSpPr>
      <dsp:spPr>
        <a:xfrm>
          <a:off x="1712691" y="249293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1712691" y="249293"/>
        <a:ext cx="3186864" cy="971605"/>
      </dsp:txXfrm>
    </dsp:sp>
    <dsp:sp modelId="{7AE7FC83-E0BB-4829-B697-ED1BF8FE799B}">
      <dsp:nvSpPr>
        <dsp:cNvPr id="0" name=""/>
        <dsp:cNvSpPr/>
      </dsp:nvSpPr>
      <dsp:spPr>
        <a:xfrm>
          <a:off x="1712691" y="1463799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1712691" y="1463799"/>
        <a:ext cx="3186864" cy="971605"/>
      </dsp:txXfrm>
    </dsp:sp>
    <dsp:sp modelId="{01F7E2CE-5812-459A-A649-A055A87ECAB1}">
      <dsp:nvSpPr>
        <dsp:cNvPr id="0" name=""/>
        <dsp:cNvSpPr/>
      </dsp:nvSpPr>
      <dsp:spPr>
        <a:xfrm>
          <a:off x="1712691" y="2678306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1712691" y="2678306"/>
        <a:ext cx="3186864" cy="971605"/>
      </dsp:txXfrm>
    </dsp:sp>
    <dsp:sp modelId="{6DFED6EA-CC5C-42BA-AD3E-4107BCD813D0}">
      <dsp:nvSpPr>
        <dsp:cNvPr id="0" name=""/>
        <dsp:cNvSpPr/>
      </dsp:nvSpPr>
      <dsp:spPr>
        <a:xfrm>
          <a:off x="1712691" y="3892812"/>
          <a:ext cx="3186864" cy="97160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1712691" y="3892812"/>
        <a:ext cx="3186864" cy="971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BC63-33A0-4B3F-B88A-6901C9DAD55B}">
      <dsp:nvSpPr>
        <dsp:cNvPr id="0" name=""/>
        <dsp:cNvSpPr/>
      </dsp:nvSpPr>
      <dsp:spPr>
        <a:xfrm>
          <a:off x="833761" y="2465614"/>
          <a:ext cx="546803" cy="1562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401" y="0"/>
              </a:lnTo>
              <a:lnTo>
                <a:pt x="273401" y="1562890"/>
              </a:lnTo>
              <a:lnTo>
                <a:pt x="546803" y="15628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65768" y="3205665"/>
        <a:ext cx="82789" cy="82789"/>
      </dsp:txXfrm>
    </dsp:sp>
    <dsp:sp modelId="{FF9BD679-980E-4C65-A5FB-16ECD159B6A0}">
      <dsp:nvSpPr>
        <dsp:cNvPr id="0" name=""/>
        <dsp:cNvSpPr/>
      </dsp:nvSpPr>
      <dsp:spPr>
        <a:xfrm>
          <a:off x="833761" y="2465614"/>
          <a:ext cx="546803" cy="520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401" y="0"/>
              </a:lnTo>
              <a:lnTo>
                <a:pt x="273401" y="520963"/>
              </a:lnTo>
              <a:lnTo>
                <a:pt x="546803" y="5209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88281" y="2707215"/>
        <a:ext cx="37762" cy="37762"/>
      </dsp:txXfrm>
    </dsp:sp>
    <dsp:sp modelId="{807FB779-134A-4210-B708-D26A78169E45}">
      <dsp:nvSpPr>
        <dsp:cNvPr id="0" name=""/>
        <dsp:cNvSpPr/>
      </dsp:nvSpPr>
      <dsp:spPr>
        <a:xfrm>
          <a:off x="833761" y="1944651"/>
          <a:ext cx="546803" cy="520963"/>
        </a:xfrm>
        <a:custGeom>
          <a:avLst/>
          <a:gdLst/>
          <a:ahLst/>
          <a:cxnLst/>
          <a:rect l="0" t="0" r="0" b="0"/>
          <a:pathLst>
            <a:path>
              <a:moveTo>
                <a:pt x="0" y="520963"/>
              </a:moveTo>
              <a:lnTo>
                <a:pt x="273401" y="520963"/>
              </a:lnTo>
              <a:lnTo>
                <a:pt x="273401" y="0"/>
              </a:lnTo>
              <a:lnTo>
                <a:pt x="546803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88281" y="2186251"/>
        <a:ext cx="37762" cy="37762"/>
      </dsp:txXfrm>
    </dsp:sp>
    <dsp:sp modelId="{FEE08CEF-2FEF-4FB7-BDDE-58A4300E7FED}">
      <dsp:nvSpPr>
        <dsp:cNvPr id="0" name=""/>
        <dsp:cNvSpPr/>
      </dsp:nvSpPr>
      <dsp:spPr>
        <a:xfrm>
          <a:off x="833761" y="902724"/>
          <a:ext cx="546803" cy="1562890"/>
        </a:xfrm>
        <a:custGeom>
          <a:avLst/>
          <a:gdLst/>
          <a:ahLst/>
          <a:cxnLst/>
          <a:rect l="0" t="0" r="0" b="0"/>
          <a:pathLst>
            <a:path>
              <a:moveTo>
                <a:pt x="0" y="1562890"/>
              </a:moveTo>
              <a:lnTo>
                <a:pt x="273401" y="1562890"/>
              </a:lnTo>
              <a:lnTo>
                <a:pt x="273401" y="0"/>
              </a:lnTo>
              <a:lnTo>
                <a:pt x="546803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65768" y="1642774"/>
        <a:ext cx="82789" cy="82789"/>
      </dsp:txXfrm>
    </dsp:sp>
    <dsp:sp modelId="{9C38E54C-171F-436F-B544-AD97B67A6698}">
      <dsp:nvSpPr>
        <dsp:cNvPr id="0" name=""/>
        <dsp:cNvSpPr/>
      </dsp:nvSpPr>
      <dsp:spPr>
        <a:xfrm rot="16200000">
          <a:off x="-1776539" y="2048843"/>
          <a:ext cx="4387060" cy="833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776539" y="2048843"/>
        <a:ext cx="4387060" cy="833541"/>
      </dsp:txXfrm>
    </dsp:sp>
    <dsp:sp modelId="{8A5EF5C4-EC73-4B7B-8877-8CE4DEE1ED27}">
      <dsp:nvSpPr>
        <dsp:cNvPr id="0" name=""/>
        <dsp:cNvSpPr/>
      </dsp:nvSpPr>
      <dsp:spPr>
        <a:xfrm>
          <a:off x="1380564" y="485953"/>
          <a:ext cx="2734015" cy="83354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380564" y="485953"/>
        <a:ext cx="2734015" cy="833541"/>
      </dsp:txXfrm>
    </dsp:sp>
    <dsp:sp modelId="{FAE767FE-87AB-4481-AF72-03CBDB77A173}">
      <dsp:nvSpPr>
        <dsp:cNvPr id="0" name=""/>
        <dsp:cNvSpPr/>
      </dsp:nvSpPr>
      <dsp:spPr>
        <a:xfrm>
          <a:off x="1380564" y="1527880"/>
          <a:ext cx="2734015" cy="833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380564" y="1527880"/>
        <a:ext cx="2734015" cy="833541"/>
      </dsp:txXfrm>
    </dsp:sp>
    <dsp:sp modelId="{4C4F6AC4-E9DA-483A-ACC5-988145D2F4B3}">
      <dsp:nvSpPr>
        <dsp:cNvPr id="0" name=""/>
        <dsp:cNvSpPr/>
      </dsp:nvSpPr>
      <dsp:spPr>
        <a:xfrm>
          <a:off x="1380564" y="2569807"/>
          <a:ext cx="2734015" cy="833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sp:txBody>
      <dsp:txXfrm>
        <a:off x="1380564" y="2569807"/>
        <a:ext cx="2734015" cy="833541"/>
      </dsp:txXfrm>
    </dsp:sp>
    <dsp:sp modelId="{783B389E-648D-42C4-9523-F02543B8A589}">
      <dsp:nvSpPr>
        <dsp:cNvPr id="0" name=""/>
        <dsp:cNvSpPr/>
      </dsp:nvSpPr>
      <dsp:spPr>
        <a:xfrm>
          <a:off x="1380564" y="3611733"/>
          <a:ext cx="2734015" cy="833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sp:txBody>
      <dsp:txXfrm>
        <a:off x="1380564" y="3611733"/>
        <a:ext cx="2734015" cy="8335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BC63-33A0-4B3F-B88A-6901C9DAD55B}">
      <dsp:nvSpPr>
        <dsp:cNvPr id="0" name=""/>
        <dsp:cNvSpPr/>
      </dsp:nvSpPr>
      <dsp:spPr>
        <a:xfrm>
          <a:off x="757176" y="2465614"/>
          <a:ext cx="496384" cy="141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192" y="0"/>
              </a:lnTo>
              <a:lnTo>
                <a:pt x="248192" y="1418781"/>
              </a:lnTo>
              <a:lnTo>
                <a:pt x="496384" y="141878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67791" y="3137427"/>
        <a:ext cx="75155" cy="75155"/>
      </dsp:txXfrm>
    </dsp:sp>
    <dsp:sp modelId="{FF9BD679-980E-4C65-A5FB-16ECD159B6A0}">
      <dsp:nvSpPr>
        <dsp:cNvPr id="0" name=""/>
        <dsp:cNvSpPr/>
      </dsp:nvSpPr>
      <dsp:spPr>
        <a:xfrm>
          <a:off x="757176" y="2465614"/>
          <a:ext cx="496384" cy="47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192" y="0"/>
              </a:lnTo>
              <a:lnTo>
                <a:pt x="248192" y="472927"/>
              </a:lnTo>
              <a:lnTo>
                <a:pt x="496384" y="47292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88229" y="2684937"/>
        <a:ext cx="34280" cy="34280"/>
      </dsp:txXfrm>
    </dsp:sp>
    <dsp:sp modelId="{807FB779-134A-4210-B708-D26A78169E45}">
      <dsp:nvSpPr>
        <dsp:cNvPr id="0" name=""/>
        <dsp:cNvSpPr/>
      </dsp:nvSpPr>
      <dsp:spPr>
        <a:xfrm>
          <a:off x="757176" y="1992687"/>
          <a:ext cx="496384" cy="472927"/>
        </a:xfrm>
        <a:custGeom>
          <a:avLst/>
          <a:gdLst/>
          <a:ahLst/>
          <a:cxnLst/>
          <a:rect l="0" t="0" r="0" b="0"/>
          <a:pathLst>
            <a:path>
              <a:moveTo>
                <a:pt x="0" y="472927"/>
              </a:moveTo>
              <a:lnTo>
                <a:pt x="248192" y="472927"/>
              </a:lnTo>
              <a:lnTo>
                <a:pt x="248192" y="0"/>
              </a:lnTo>
              <a:lnTo>
                <a:pt x="49638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88229" y="2212010"/>
        <a:ext cx="34280" cy="34280"/>
      </dsp:txXfrm>
    </dsp:sp>
    <dsp:sp modelId="{FEE08CEF-2FEF-4FB7-BDDE-58A4300E7FED}">
      <dsp:nvSpPr>
        <dsp:cNvPr id="0" name=""/>
        <dsp:cNvSpPr/>
      </dsp:nvSpPr>
      <dsp:spPr>
        <a:xfrm>
          <a:off x="757176" y="1046832"/>
          <a:ext cx="496384" cy="1418781"/>
        </a:xfrm>
        <a:custGeom>
          <a:avLst/>
          <a:gdLst/>
          <a:ahLst/>
          <a:cxnLst/>
          <a:rect l="0" t="0" r="0" b="0"/>
          <a:pathLst>
            <a:path>
              <a:moveTo>
                <a:pt x="0" y="1418781"/>
              </a:moveTo>
              <a:lnTo>
                <a:pt x="248192" y="1418781"/>
              </a:lnTo>
              <a:lnTo>
                <a:pt x="248192" y="0"/>
              </a:lnTo>
              <a:lnTo>
                <a:pt x="49638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67791" y="1718645"/>
        <a:ext cx="75155" cy="75155"/>
      </dsp:txXfrm>
    </dsp:sp>
    <dsp:sp modelId="{9C38E54C-171F-436F-B544-AD97B67A6698}">
      <dsp:nvSpPr>
        <dsp:cNvPr id="0" name=""/>
        <dsp:cNvSpPr/>
      </dsp:nvSpPr>
      <dsp:spPr>
        <a:xfrm rot="16200000">
          <a:off x="-1612437" y="2087272"/>
          <a:ext cx="3982545" cy="756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612437" y="2087272"/>
        <a:ext cx="3982545" cy="756683"/>
      </dsp:txXfrm>
    </dsp:sp>
    <dsp:sp modelId="{8A5EF5C4-EC73-4B7B-8877-8CE4DEE1ED27}">
      <dsp:nvSpPr>
        <dsp:cNvPr id="0" name=""/>
        <dsp:cNvSpPr/>
      </dsp:nvSpPr>
      <dsp:spPr>
        <a:xfrm>
          <a:off x="1253561" y="668490"/>
          <a:ext cx="2481922" cy="75668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53561" y="668490"/>
        <a:ext cx="2481922" cy="756683"/>
      </dsp:txXfrm>
    </dsp:sp>
    <dsp:sp modelId="{FAE767FE-87AB-4481-AF72-03CBDB77A173}">
      <dsp:nvSpPr>
        <dsp:cNvPr id="0" name=""/>
        <dsp:cNvSpPr/>
      </dsp:nvSpPr>
      <dsp:spPr>
        <a:xfrm>
          <a:off x="1253561" y="1614345"/>
          <a:ext cx="2481922" cy="75668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53561" y="1614345"/>
        <a:ext cx="2481922" cy="756683"/>
      </dsp:txXfrm>
    </dsp:sp>
    <dsp:sp modelId="{4C4F6AC4-E9DA-483A-ACC5-988145D2F4B3}">
      <dsp:nvSpPr>
        <dsp:cNvPr id="0" name=""/>
        <dsp:cNvSpPr/>
      </dsp:nvSpPr>
      <dsp:spPr>
        <a:xfrm>
          <a:off x="1253561" y="2560199"/>
          <a:ext cx="2481922" cy="756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sp:txBody>
      <dsp:txXfrm>
        <a:off x="1253561" y="2560199"/>
        <a:ext cx="2481922" cy="756683"/>
      </dsp:txXfrm>
    </dsp:sp>
    <dsp:sp modelId="{783B389E-648D-42C4-9523-F02543B8A589}">
      <dsp:nvSpPr>
        <dsp:cNvPr id="0" name=""/>
        <dsp:cNvSpPr/>
      </dsp:nvSpPr>
      <dsp:spPr>
        <a:xfrm>
          <a:off x="1253561" y="3506054"/>
          <a:ext cx="2481922" cy="756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sp:txBody>
      <dsp:txXfrm>
        <a:off x="1253561" y="3506054"/>
        <a:ext cx="2481922" cy="7566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BC63-33A0-4B3F-B88A-6901C9DAD55B}">
      <dsp:nvSpPr>
        <dsp:cNvPr id="0" name=""/>
        <dsp:cNvSpPr/>
      </dsp:nvSpPr>
      <dsp:spPr>
        <a:xfrm>
          <a:off x="766400" y="2465614"/>
          <a:ext cx="502386" cy="143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193" y="0"/>
              </a:lnTo>
              <a:lnTo>
                <a:pt x="251193" y="1435937"/>
              </a:lnTo>
              <a:lnTo>
                <a:pt x="502386" y="143593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79561" y="3145551"/>
        <a:ext cx="76064" cy="76064"/>
      </dsp:txXfrm>
    </dsp:sp>
    <dsp:sp modelId="{FF9BD679-980E-4C65-A5FB-16ECD159B6A0}">
      <dsp:nvSpPr>
        <dsp:cNvPr id="0" name=""/>
        <dsp:cNvSpPr/>
      </dsp:nvSpPr>
      <dsp:spPr>
        <a:xfrm>
          <a:off x="766400" y="2465614"/>
          <a:ext cx="502386" cy="478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193" y="0"/>
              </a:lnTo>
              <a:lnTo>
                <a:pt x="251193" y="478645"/>
              </a:lnTo>
              <a:lnTo>
                <a:pt x="502386" y="4786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00246" y="2687589"/>
        <a:ext cx="34694" cy="34694"/>
      </dsp:txXfrm>
    </dsp:sp>
    <dsp:sp modelId="{807FB779-134A-4210-B708-D26A78169E45}">
      <dsp:nvSpPr>
        <dsp:cNvPr id="0" name=""/>
        <dsp:cNvSpPr/>
      </dsp:nvSpPr>
      <dsp:spPr>
        <a:xfrm>
          <a:off x="766400" y="1986968"/>
          <a:ext cx="502386" cy="478645"/>
        </a:xfrm>
        <a:custGeom>
          <a:avLst/>
          <a:gdLst/>
          <a:ahLst/>
          <a:cxnLst/>
          <a:rect l="0" t="0" r="0" b="0"/>
          <a:pathLst>
            <a:path>
              <a:moveTo>
                <a:pt x="0" y="478645"/>
              </a:moveTo>
              <a:lnTo>
                <a:pt x="251193" y="478645"/>
              </a:lnTo>
              <a:lnTo>
                <a:pt x="251193" y="0"/>
              </a:lnTo>
              <a:lnTo>
                <a:pt x="5023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00246" y="2208944"/>
        <a:ext cx="34694" cy="34694"/>
      </dsp:txXfrm>
    </dsp:sp>
    <dsp:sp modelId="{FEE08CEF-2FEF-4FB7-BDDE-58A4300E7FED}">
      <dsp:nvSpPr>
        <dsp:cNvPr id="0" name=""/>
        <dsp:cNvSpPr/>
      </dsp:nvSpPr>
      <dsp:spPr>
        <a:xfrm>
          <a:off x="766400" y="1029676"/>
          <a:ext cx="502386" cy="1435937"/>
        </a:xfrm>
        <a:custGeom>
          <a:avLst/>
          <a:gdLst/>
          <a:ahLst/>
          <a:cxnLst/>
          <a:rect l="0" t="0" r="0" b="0"/>
          <a:pathLst>
            <a:path>
              <a:moveTo>
                <a:pt x="0" y="1435937"/>
              </a:moveTo>
              <a:lnTo>
                <a:pt x="251193" y="1435937"/>
              </a:lnTo>
              <a:lnTo>
                <a:pt x="251193" y="0"/>
              </a:lnTo>
              <a:lnTo>
                <a:pt x="5023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79561" y="1709613"/>
        <a:ext cx="76064" cy="76064"/>
      </dsp:txXfrm>
    </dsp:sp>
    <dsp:sp modelId="{9C38E54C-171F-436F-B544-AD97B67A6698}">
      <dsp:nvSpPr>
        <dsp:cNvPr id="0" name=""/>
        <dsp:cNvSpPr/>
      </dsp:nvSpPr>
      <dsp:spPr>
        <a:xfrm rot="16200000">
          <a:off x="-1631867" y="2082697"/>
          <a:ext cx="4030701" cy="765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631867" y="2082697"/>
        <a:ext cx="4030701" cy="765833"/>
      </dsp:txXfrm>
    </dsp:sp>
    <dsp:sp modelId="{8A5EF5C4-EC73-4B7B-8877-8CE4DEE1ED27}">
      <dsp:nvSpPr>
        <dsp:cNvPr id="0" name=""/>
        <dsp:cNvSpPr/>
      </dsp:nvSpPr>
      <dsp:spPr>
        <a:xfrm>
          <a:off x="1268786" y="646760"/>
          <a:ext cx="2511933" cy="7658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68786" y="646760"/>
        <a:ext cx="2511933" cy="765833"/>
      </dsp:txXfrm>
    </dsp:sp>
    <dsp:sp modelId="{FAE767FE-87AB-4481-AF72-03CBDB77A173}">
      <dsp:nvSpPr>
        <dsp:cNvPr id="0" name=""/>
        <dsp:cNvSpPr/>
      </dsp:nvSpPr>
      <dsp:spPr>
        <a:xfrm>
          <a:off x="1268786" y="1604051"/>
          <a:ext cx="2511933" cy="7658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68786" y="1604051"/>
        <a:ext cx="2511933" cy="765833"/>
      </dsp:txXfrm>
    </dsp:sp>
    <dsp:sp modelId="{4C4F6AC4-E9DA-483A-ACC5-988145D2F4B3}">
      <dsp:nvSpPr>
        <dsp:cNvPr id="0" name=""/>
        <dsp:cNvSpPr/>
      </dsp:nvSpPr>
      <dsp:spPr>
        <a:xfrm>
          <a:off x="1268786" y="2561343"/>
          <a:ext cx="2511933" cy="7658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sp:txBody>
      <dsp:txXfrm>
        <a:off x="1268786" y="2561343"/>
        <a:ext cx="2511933" cy="765833"/>
      </dsp:txXfrm>
    </dsp:sp>
    <dsp:sp modelId="{783B389E-648D-42C4-9523-F02543B8A589}">
      <dsp:nvSpPr>
        <dsp:cNvPr id="0" name=""/>
        <dsp:cNvSpPr/>
      </dsp:nvSpPr>
      <dsp:spPr>
        <a:xfrm>
          <a:off x="1268786" y="3518635"/>
          <a:ext cx="2511933" cy="765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sp:txBody>
      <dsp:txXfrm>
        <a:off x="1268786" y="3518635"/>
        <a:ext cx="2511933" cy="7658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BC63-33A0-4B3F-B88A-6901C9DAD55B}">
      <dsp:nvSpPr>
        <dsp:cNvPr id="0" name=""/>
        <dsp:cNvSpPr/>
      </dsp:nvSpPr>
      <dsp:spPr>
        <a:xfrm>
          <a:off x="766400" y="2465614"/>
          <a:ext cx="502386" cy="143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193" y="0"/>
              </a:lnTo>
              <a:lnTo>
                <a:pt x="251193" y="1435937"/>
              </a:lnTo>
              <a:lnTo>
                <a:pt x="502386" y="143593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79561" y="3145551"/>
        <a:ext cx="76064" cy="76064"/>
      </dsp:txXfrm>
    </dsp:sp>
    <dsp:sp modelId="{FF9BD679-980E-4C65-A5FB-16ECD159B6A0}">
      <dsp:nvSpPr>
        <dsp:cNvPr id="0" name=""/>
        <dsp:cNvSpPr/>
      </dsp:nvSpPr>
      <dsp:spPr>
        <a:xfrm>
          <a:off x="766400" y="2465614"/>
          <a:ext cx="502386" cy="478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193" y="0"/>
              </a:lnTo>
              <a:lnTo>
                <a:pt x="251193" y="478645"/>
              </a:lnTo>
              <a:lnTo>
                <a:pt x="502386" y="4786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00246" y="2687589"/>
        <a:ext cx="34694" cy="34694"/>
      </dsp:txXfrm>
    </dsp:sp>
    <dsp:sp modelId="{807FB779-134A-4210-B708-D26A78169E45}">
      <dsp:nvSpPr>
        <dsp:cNvPr id="0" name=""/>
        <dsp:cNvSpPr/>
      </dsp:nvSpPr>
      <dsp:spPr>
        <a:xfrm>
          <a:off x="766400" y="1986968"/>
          <a:ext cx="502386" cy="478645"/>
        </a:xfrm>
        <a:custGeom>
          <a:avLst/>
          <a:gdLst/>
          <a:ahLst/>
          <a:cxnLst/>
          <a:rect l="0" t="0" r="0" b="0"/>
          <a:pathLst>
            <a:path>
              <a:moveTo>
                <a:pt x="0" y="478645"/>
              </a:moveTo>
              <a:lnTo>
                <a:pt x="251193" y="478645"/>
              </a:lnTo>
              <a:lnTo>
                <a:pt x="251193" y="0"/>
              </a:lnTo>
              <a:lnTo>
                <a:pt x="5023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00246" y="2208944"/>
        <a:ext cx="34694" cy="34694"/>
      </dsp:txXfrm>
    </dsp:sp>
    <dsp:sp modelId="{FEE08CEF-2FEF-4FB7-BDDE-58A4300E7FED}">
      <dsp:nvSpPr>
        <dsp:cNvPr id="0" name=""/>
        <dsp:cNvSpPr/>
      </dsp:nvSpPr>
      <dsp:spPr>
        <a:xfrm>
          <a:off x="766400" y="1029676"/>
          <a:ext cx="502386" cy="1435937"/>
        </a:xfrm>
        <a:custGeom>
          <a:avLst/>
          <a:gdLst/>
          <a:ahLst/>
          <a:cxnLst/>
          <a:rect l="0" t="0" r="0" b="0"/>
          <a:pathLst>
            <a:path>
              <a:moveTo>
                <a:pt x="0" y="1435937"/>
              </a:moveTo>
              <a:lnTo>
                <a:pt x="251193" y="1435937"/>
              </a:lnTo>
              <a:lnTo>
                <a:pt x="251193" y="0"/>
              </a:lnTo>
              <a:lnTo>
                <a:pt x="5023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79561" y="1709613"/>
        <a:ext cx="76064" cy="76064"/>
      </dsp:txXfrm>
    </dsp:sp>
    <dsp:sp modelId="{9C38E54C-171F-436F-B544-AD97B67A6698}">
      <dsp:nvSpPr>
        <dsp:cNvPr id="0" name=""/>
        <dsp:cNvSpPr/>
      </dsp:nvSpPr>
      <dsp:spPr>
        <a:xfrm rot="16200000">
          <a:off x="-1631867" y="2082697"/>
          <a:ext cx="4030701" cy="765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631867" y="2082697"/>
        <a:ext cx="4030701" cy="765833"/>
      </dsp:txXfrm>
    </dsp:sp>
    <dsp:sp modelId="{8A5EF5C4-EC73-4B7B-8877-8CE4DEE1ED27}">
      <dsp:nvSpPr>
        <dsp:cNvPr id="0" name=""/>
        <dsp:cNvSpPr/>
      </dsp:nvSpPr>
      <dsp:spPr>
        <a:xfrm>
          <a:off x="1268786" y="646760"/>
          <a:ext cx="2511933" cy="7658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68786" y="646760"/>
        <a:ext cx="2511933" cy="765833"/>
      </dsp:txXfrm>
    </dsp:sp>
    <dsp:sp modelId="{FAE767FE-87AB-4481-AF72-03CBDB77A173}">
      <dsp:nvSpPr>
        <dsp:cNvPr id="0" name=""/>
        <dsp:cNvSpPr/>
      </dsp:nvSpPr>
      <dsp:spPr>
        <a:xfrm>
          <a:off x="1268786" y="1604051"/>
          <a:ext cx="2511933" cy="7658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68786" y="1604051"/>
        <a:ext cx="2511933" cy="765833"/>
      </dsp:txXfrm>
    </dsp:sp>
    <dsp:sp modelId="{4C4F6AC4-E9DA-483A-ACC5-988145D2F4B3}">
      <dsp:nvSpPr>
        <dsp:cNvPr id="0" name=""/>
        <dsp:cNvSpPr/>
      </dsp:nvSpPr>
      <dsp:spPr>
        <a:xfrm>
          <a:off x="1268786" y="2561343"/>
          <a:ext cx="2511933" cy="7658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sp:txBody>
      <dsp:txXfrm>
        <a:off x="1268786" y="2561343"/>
        <a:ext cx="2511933" cy="765833"/>
      </dsp:txXfrm>
    </dsp:sp>
    <dsp:sp modelId="{783B389E-648D-42C4-9523-F02543B8A589}">
      <dsp:nvSpPr>
        <dsp:cNvPr id="0" name=""/>
        <dsp:cNvSpPr/>
      </dsp:nvSpPr>
      <dsp:spPr>
        <a:xfrm>
          <a:off x="1268786" y="3518635"/>
          <a:ext cx="2511933" cy="76583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sp:txBody>
      <dsp:txXfrm>
        <a:off x="1268786" y="3518635"/>
        <a:ext cx="2511933" cy="765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4AE33-2FA0-407C-8C88-3D840ED90D6F}">
      <dsp:nvSpPr>
        <dsp:cNvPr id="0" name=""/>
        <dsp:cNvSpPr/>
      </dsp:nvSpPr>
      <dsp:spPr>
        <a:xfrm>
          <a:off x="1823708" y="2456058"/>
          <a:ext cx="536911" cy="2046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455" y="0"/>
              </a:lnTo>
              <a:lnTo>
                <a:pt x="268455" y="2046155"/>
              </a:lnTo>
              <a:lnTo>
                <a:pt x="536911" y="204615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39278" y="3426250"/>
        <a:ext cx="105771" cy="105771"/>
      </dsp:txXfrm>
    </dsp:sp>
    <dsp:sp modelId="{EA90A648-45AC-438F-BA89-5329678CC948}">
      <dsp:nvSpPr>
        <dsp:cNvPr id="0" name=""/>
        <dsp:cNvSpPr/>
      </dsp:nvSpPr>
      <dsp:spPr>
        <a:xfrm>
          <a:off x="1823708" y="2456058"/>
          <a:ext cx="536911" cy="1023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455" y="0"/>
              </a:lnTo>
              <a:lnTo>
                <a:pt x="268455" y="1023077"/>
              </a:lnTo>
              <a:lnTo>
                <a:pt x="536911" y="10230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63278" y="2938711"/>
        <a:ext cx="57770" cy="57770"/>
      </dsp:txXfrm>
    </dsp:sp>
    <dsp:sp modelId="{E2FED386-0BF2-4187-89D0-CF51D2BBA625}">
      <dsp:nvSpPr>
        <dsp:cNvPr id="0" name=""/>
        <dsp:cNvSpPr/>
      </dsp:nvSpPr>
      <dsp:spPr>
        <a:xfrm>
          <a:off x="1823708" y="2410338"/>
          <a:ext cx="536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911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78740" y="2442635"/>
        <a:ext cx="26845" cy="26845"/>
      </dsp:txXfrm>
    </dsp:sp>
    <dsp:sp modelId="{7F4160AF-A837-422A-ACC1-6B3D743242F4}">
      <dsp:nvSpPr>
        <dsp:cNvPr id="0" name=""/>
        <dsp:cNvSpPr/>
      </dsp:nvSpPr>
      <dsp:spPr>
        <a:xfrm>
          <a:off x="1823708" y="1432980"/>
          <a:ext cx="536911" cy="1023077"/>
        </a:xfrm>
        <a:custGeom>
          <a:avLst/>
          <a:gdLst/>
          <a:ahLst/>
          <a:cxnLst/>
          <a:rect l="0" t="0" r="0" b="0"/>
          <a:pathLst>
            <a:path>
              <a:moveTo>
                <a:pt x="0" y="1023077"/>
              </a:moveTo>
              <a:lnTo>
                <a:pt x="268455" y="1023077"/>
              </a:lnTo>
              <a:lnTo>
                <a:pt x="268455" y="0"/>
              </a:lnTo>
              <a:lnTo>
                <a:pt x="536911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63278" y="1915634"/>
        <a:ext cx="57770" cy="57770"/>
      </dsp:txXfrm>
    </dsp:sp>
    <dsp:sp modelId="{0A0B21D9-B19F-427F-B775-B09D26AD207C}">
      <dsp:nvSpPr>
        <dsp:cNvPr id="0" name=""/>
        <dsp:cNvSpPr/>
      </dsp:nvSpPr>
      <dsp:spPr>
        <a:xfrm>
          <a:off x="1823708" y="409231"/>
          <a:ext cx="536911" cy="2046826"/>
        </a:xfrm>
        <a:custGeom>
          <a:avLst/>
          <a:gdLst/>
          <a:ahLst/>
          <a:cxnLst/>
          <a:rect l="0" t="0" r="0" b="0"/>
          <a:pathLst>
            <a:path>
              <a:moveTo>
                <a:pt x="0" y="2046826"/>
              </a:moveTo>
              <a:lnTo>
                <a:pt x="268455" y="2046826"/>
              </a:lnTo>
              <a:lnTo>
                <a:pt x="268455" y="0"/>
              </a:lnTo>
              <a:lnTo>
                <a:pt x="536911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39261" y="1379742"/>
        <a:ext cx="105803" cy="105803"/>
      </dsp:txXfrm>
    </dsp:sp>
    <dsp:sp modelId="{DFA9C4ED-D8FD-4EE6-BAE2-A08DD5C24659}">
      <dsp:nvSpPr>
        <dsp:cNvPr id="0" name=""/>
        <dsp:cNvSpPr/>
      </dsp:nvSpPr>
      <dsp:spPr>
        <a:xfrm rot="16200000">
          <a:off x="-739370" y="2046826"/>
          <a:ext cx="4307695" cy="81846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HOLDING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LONGEVITY &amp; HIGH GROWTH</a:t>
          </a:r>
          <a:endParaRPr lang="pt-BR" sz="1600" b="1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-739370" y="2046826"/>
        <a:ext cx="4307695" cy="818462"/>
      </dsp:txXfrm>
    </dsp:sp>
    <dsp:sp modelId="{A1F98FF0-9A63-4E41-A39B-2F097CA8A200}">
      <dsp:nvSpPr>
        <dsp:cNvPr id="0" name=""/>
        <dsp:cNvSpPr/>
      </dsp:nvSpPr>
      <dsp:spPr>
        <a:xfrm>
          <a:off x="2360619" y="0"/>
          <a:ext cx="2684555" cy="818462"/>
        </a:xfrm>
        <a:prstGeom prst="rect">
          <a:avLst/>
        </a:prstGeom>
        <a:solidFill>
          <a:srgbClr val="0070C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Comitê de RH</a:t>
          </a:r>
        </a:p>
      </dsp:txBody>
      <dsp:txXfrm>
        <a:off x="2360619" y="0"/>
        <a:ext cx="2684555" cy="818462"/>
      </dsp:txXfrm>
    </dsp:sp>
    <dsp:sp modelId="{885ED96B-8877-4274-933F-51F7B1B0D21D}">
      <dsp:nvSpPr>
        <dsp:cNvPr id="0" name=""/>
        <dsp:cNvSpPr/>
      </dsp:nvSpPr>
      <dsp:spPr>
        <a:xfrm>
          <a:off x="2360619" y="1023749"/>
          <a:ext cx="2684555" cy="818462"/>
        </a:xfrm>
        <a:prstGeom prst="rect">
          <a:avLst/>
        </a:prstGeom>
        <a:solidFill>
          <a:schemeClr val="bg1">
            <a:lumMod val="5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BACKOFFICE LOW COST</a:t>
          </a:r>
          <a:endParaRPr lang="pt-BR" sz="18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2360619" y="1023749"/>
        <a:ext cx="2684555" cy="818462"/>
      </dsp:txXfrm>
    </dsp:sp>
    <dsp:sp modelId="{7228BFA0-C0B4-4AE3-8403-F221C7C9E033}">
      <dsp:nvSpPr>
        <dsp:cNvPr id="0" name=""/>
        <dsp:cNvSpPr/>
      </dsp:nvSpPr>
      <dsp:spPr>
        <a:xfrm>
          <a:off x="2360619" y="2046826"/>
          <a:ext cx="2684555" cy="81846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OFFERS &amp; SALES FORCE</a:t>
          </a:r>
        </a:p>
      </dsp:txBody>
      <dsp:txXfrm>
        <a:off x="2360619" y="2046826"/>
        <a:ext cx="2684555" cy="818462"/>
      </dsp:txXfrm>
    </dsp:sp>
    <dsp:sp modelId="{BA10D704-E784-4F4B-891E-92D6D4F8E567}">
      <dsp:nvSpPr>
        <dsp:cNvPr id="0" name=""/>
        <dsp:cNvSpPr/>
      </dsp:nvSpPr>
      <dsp:spPr>
        <a:xfrm>
          <a:off x="2360619" y="3069904"/>
          <a:ext cx="2684555" cy="81846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SPECIALIST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RELATIONSHIP &amp; DELIVERY</a:t>
          </a:r>
          <a:endParaRPr lang="pt-BR" sz="18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2360619" y="3069904"/>
        <a:ext cx="2684555" cy="818462"/>
      </dsp:txXfrm>
    </dsp:sp>
    <dsp:sp modelId="{44A817AD-5080-4B17-AFF8-CCF1A4482B3C}">
      <dsp:nvSpPr>
        <dsp:cNvPr id="0" name=""/>
        <dsp:cNvSpPr/>
      </dsp:nvSpPr>
      <dsp:spPr>
        <a:xfrm>
          <a:off x="2360619" y="4092982"/>
          <a:ext cx="2684555" cy="81846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EXPONENTIAL ORGANIZATIONS</a:t>
          </a:r>
        </a:p>
      </dsp:txBody>
      <dsp:txXfrm>
        <a:off x="2360619" y="4092982"/>
        <a:ext cx="2684555" cy="818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D15DE-0F6C-4A89-A425-6371B2AECFCB}">
      <dsp:nvSpPr>
        <dsp:cNvPr id="0" name=""/>
        <dsp:cNvSpPr/>
      </dsp:nvSpPr>
      <dsp:spPr>
        <a:xfrm>
          <a:off x="728277" y="3358661"/>
          <a:ext cx="475039" cy="1810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519" y="0"/>
              </a:lnTo>
              <a:lnTo>
                <a:pt x="237519" y="1810364"/>
              </a:lnTo>
              <a:lnTo>
                <a:pt x="475039" y="1810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919005" y="4217052"/>
        <a:ext cx="93582" cy="93582"/>
      </dsp:txXfrm>
    </dsp:sp>
    <dsp:sp modelId="{1BC4C967-1BAE-4732-BC77-DDF072C938AB}">
      <dsp:nvSpPr>
        <dsp:cNvPr id="0" name=""/>
        <dsp:cNvSpPr/>
      </dsp:nvSpPr>
      <dsp:spPr>
        <a:xfrm>
          <a:off x="3578514" y="4218123"/>
          <a:ext cx="4750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0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158" y="4251967"/>
        <a:ext cx="23751" cy="23751"/>
      </dsp:txXfrm>
    </dsp:sp>
    <dsp:sp modelId="{A8897D37-6CEA-42A2-AFC9-79CADA269E65}">
      <dsp:nvSpPr>
        <dsp:cNvPr id="0" name=""/>
        <dsp:cNvSpPr/>
      </dsp:nvSpPr>
      <dsp:spPr>
        <a:xfrm>
          <a:off x="728277" y="3358661"/>
          <a:ext cx="475039" cy="905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519" y="0"/>
              </a:lnTo>
              <a:lnTo>
                <a:pt x="237519" y="905182"/>
              </a:lnTo>
              <a:lnTo>
                <a:pt x="475039" y="9051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40240" y="3785696"/>
        <a:ext cx="51113" cy="51113"/>
      </dsp:txXfrm>
    </dsp:sp>
    <dsp:sp modelId="{B9C72BC3-E478-4D0F-BC9E-C982B54A77E7}">
      <dsp:nvSpPr>
        <dsp:cNvPr id="0" name=""/>
        <dsp:cNvSpPr/>
      </dsp:nvSpPr>
      <dsp:spPr>
        <a:xfrm>
          <a:off x="3578514" y="2453479"/>
          <a:ext cx="475039" cy="905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519" y="0"/>
              </a:lnTo>
              <a:lnTo>
                <a:pt x="237519" y="905182"/>
              </a:lnTo>
              <a:lnTo>
                <a:pt x="475039" y="905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90478" y="2880513"/>
        <a:ext cx="51113" cy="51113"/>
      </dsp:txXfrm>
    </dsp:sp>
    <dsp:sp modelId="{B66F430D-30D4-479F-913A-70A1EFABFAFB}">
      <dsp:nvSpPr>
        <dsp:cNvPr id="0" name=""/>
        <dsp:cNvSpPr/>
      </dsp:nvSpPr>
      <dsp:spPr>
        <a:xfrm>
          <a:off x="3578514" y="2407759"/>
          <a:ext cx="4750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0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804158" y="2441603"/>
        <a:ext cx="23751" cy="23751"/>
      </dsp:txXfrm>
    </dsp:sp>
    <dsp:sp modelId="{C1E708F9-4054-48C1-AFE3-B47BABAC5817}">
      <dsp:nvSpPr>
        <dsp:cNvPr id="0" name=""/>
        <dsp:cNvSpPr/>
      </dsp:nvSpPr>
      <dsp:spPr>
        <a:xfrm>
          <a:off x="3578514" y="1548297"/>
          <a:ext cx="475039" cy="905182"/>
        </a:xfrm>
        <a:custGeom>
          <a:avLst/>
          <a:gdLst/>
          <a:ahLst/>
          <a:cxnLst/>
          <a:rect l="0" t="0" r="0" b="0"/>
          <a:pathLst>
            <a:path>
              <a:moveTo>
                <a:pt x="0" y="905182"/>
              </a:moveTo>
              <a:lnTo>
                <a:pt x="237519" y="905182"/>
              </a:lnTo>
              <a:lnTo>
                <a:pt x="237519" y="0"/>
              </a:lnTo>
              <a:lnTo>
                <a:pt x="4750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90478" y="1975331"/>
        <a:ext cx="51113" cy="51113"/>
      </dsp:txXfrm>
    </dsp:sp>
    <dsp:sp modelId="{ED1E02BC-F780-4FC9-96F1-C78EB5270E95}">
      <dsp:nvSpPr>
        <dsp:cNvPr id="0" name=""/>
        <dsp:cNvSpPr/>
      </dsp:nvSpPr>
      <dsp:spPr>
        <a:xfrm>
          <a:off x="728277" y="2453479"/>
          <a:ext cx="475039" cy="905182"/>
        </a:xfrm>
        <a:custGeom>
          <a:avLst/>
          <a:gdLst/>
          <a:ahLst/>
          <a:cxnLst/>
          <a:rect l="0" t="0" r="0" b="0"/>
          <a:pathLst>
            <a:path>
              <a:moveTo>
                <a:pt x="0" y="905182"/>
              </a:moveTo>
              <a:lnTo>
                <a:pt x="237519" y="905182"/>
              </a:lnTo>
              <a:lnTo>
                <a:pt x="237519" y="0"/>
              </a:lnTo>
              <a:lnTo>
                <a:pt x="4750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40240" y="2880513"/>
        <a:ext cx="51113" cy="51113"/>
      </dsp:txXfrm>
    </dsp:sp>
    <dsp:sp modelId="{4D9F5482-B779-47EA-ACCB-9D4721E7EE0F}">
      <dsp:nvSpPr>
        <dsp:cNvPr id="0" name=""/>
        <dsp:cNvSpPr/>
      </dsp:nvSpPr>
      <dsp:spPr>
        <a:xfrm>
          <a:off x="728277" y="1548297"/>
          <a:ext cx="475039" cy="1810364"/>
        </a:xfrm>
        <a:custGeom>
          <a:avLst/>
          <a:gdLst/>
          <a:ahLst/>
          <a:cxnLst/>
          <a:rect l="0" t="0" r="0" b="0"/>
          <a:pathLst>
            <a:path>
              <a:moveTo>
                <a:pt x="0" y="1810364"/>
              </a:moveTo>
              <a:lnTo>
                <a:pt x="237519" y="1810364"/>
              </a:lnTo>
              <a:lnTo>
                <a:pt x="237519" y="0"/>
              </a:lnTo>
              <a:lnTo>
                <a:pt x="4750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919005" y="2406687"/>
        <a:ext cx="93582" cy="93582"/>
      </dsp:txXfrm>
    </dsp:sp>
    <dsp:sp modelId="{C64A558A-3E0F-4F07-A5F9-D768C024E45B}">
      <dsp:nvSpPr>
        <dsp:cNvPr id="0" name=""/>
        <dsp:cNvSpPr/>
      </dsp:nvSpPr>
      <dsp:spPr>
        <a:xfrm rot="16200000">
          <a:off x="-1539442" y="2996588"/>
          <a:ext cx="3811293" cy="72414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SERVICES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BACKOFFICE LOW COST</a:t>
          </a:r>
          <a:endParaRPr lang="pt-BR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-1539442" y="2996588"/>
        <a:ext cx="3811293" cy="724145"/>
      </dsp:txXfrm>
    </dsp:sp>
    <dsp:sp modelId="{078CD63C-7BA9-4F43-B1B9-B9954AE1F5B3}">
      <dsp:nvSpPr>
        <dsp:cNvPr id="0" name=""/>
        <dsp:cNvSpPr/>
      </dsp:nvSpPr>
      <dsp:spPr>
        <a:xfrm>
          <a:off x="1203316" y="1186224"/>
          <a:ext cx="2375198" cy="72414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Diretoria</a:t>
          </a:r>
        </a:p>
      </dsp:txBody>
      <dsp:txXfrm>
        <a:off x="1203316" y="1186224"/>
        <a:ext cx="2375198" cy="724145"/>
      </dsp:txXfrm>
    </dsp:sp>
    <dsp:sp modelId="{D871DE0B-BEDB-4421-B3C4-B12A0071BEBD}">
      <dsp:nvSpPr>
        <dsp:cNvPr id="0" name=""/>
        <dsp:cNvSpPr/>
      </dsp:nvSpPr>
      <dsp:spPr>
        <a:xfrm>
          <a:off x="1203316" y="2091406"/>
          <a:ext cx="2375198" cy="72414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Adm/</a:t>
          </a:r>
          <a:r>
            <a:rPr lang="pt-BR" sz="2000" kern="1200" dirty="0" err="1"/>
            <a:t>Fin</a:t>
          </a:r>
          <a:endParaRPr lang="pt-BR" sz="2000" kern="1200" dirty="0"/>
        </a:p>
      </dsp:txBody>
      <dsp:txXfrm>
        <a:off x="1203316" y="2091406"/>
        <a:ext cx="2375198" cy="724145"/>
      </dsp:txXfrm>
    </dsp:sp>
    <dsp:sp modelId="{876829B3-D9AC-45FF-ABC9-CAC99B4EBE06}">
      <dsp:nvSpPr>
        <dsp:cNvPr id="0" name=""/>
        <dsp:cNvSpPr/>
      </dsp:nvSpPr>
      <dsp:spPr>
        <a:xfrm>
          <a:off x="4053554" y="1186224"/>
          <a:ext cx="2375198" cy="724145"/>
        </a:xfrm>
        <a:prstGeom prst="rect">
          <a:avLst/>
        </a:prstGeom>
        <a:solidFill>
          <a:srgbClr val="F68E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</a:t>
          </a:r>
          <a:b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Contábil</a:t>
          </a:r>
        </a:p>
      </dsp:txBody>
      <dsp:txXfrm>
        <a:off x="4053554" y="1186224"/>
        <a:ext cx="2375198" cy="724145"/>
      </dsp:txXfrm>
    </dsp:sp>
    <dsp:sp modelId="{46DD8A38-7C17-4905-8EA4-0153DAE3D303}">
      <dsp:nvSpPr>
        <dsp:cNvPr id="0" name=""/>
        <dsp:cNvSpPr/>
      </dsp:nvSpPr>
      <dsp:spPr>
        <a:xfrm>
          <a:off x="4053554" y="2091406"/>
          <a:ext cx="2375198" cy="724145"/>
        </a:xfrm>
        <a:prstGeom prst="rect">
          <a:avLst/>
        </a:prstGeom>
        <a:solidFill>
          <a:srgbClr val="F68E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</a:t>
          </a:r>
          <a:b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Jurídica</a:t>
          </a:r>
        </a:p>
      </dsp:txBody>
      <dsp:txXfrm>
        <a:off x="4053554" y="2091406"/>
        <a:ext cx="2375198" cy="724145"/>
      </dsp:txXfrm>
    </dsp:sp>
    <dsp:sp modelId="{25D5644D-2B7A-4E94-9DC3-477C4B069258}">
      <dsp:nvSpPr>
        <dsp:cNvPr id="0" name=""/>
        <dsp:cNvSpPr/>
      </dsp:nvSpPr>
      <dsp:spPr>
        <a:xfrm>
          <a:off x="4053554" y="2996588"/>
          <a:ext cx="2375198" cy="724145"/>
        </a:xfrm>
        <a:prstGeom prst="rect">
          <a:avLst/>
        </a:prstGeom>
        <a:solidFill>
          <a:srgbClr val="F68E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Fiscal</a:t>
          </a:r>
        </a:p>
      </dsp:txBody>
      <dsp:txXfrm>
        <a:off x="4053554" y="2996588"/>
        <a:ext cx="2375198" cy="724145"/>
      </dsp:txXfrm>
    </dsp:sp>
    <dsp:sp modelId="{9F031DA0-76E7-45E7-A5EA-348AFD961E7E}">
      <dsp:nvSpPr>
        <dsp:cNvPr id="0" name=""/>
        <dsp:cNvSpPr/>
      </dsp:nvSpPr>
      <dsp:spPr>
        <a:xfrm>
          <a:off x="1203316" y="3901770"/>
          <a:ext cx="2375198" cy="72414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Gestão Pessoas</a:t>
          </a:r>
        </a:p>
      </dsp:txBody>
      <dsp:txXfrm>
        <a:off x="1203316" y="3901770"/>
        <a:ext cx="2375198" cy="724145"/>
      </dsp:txXfrm>
    </dsp:sp>
    <dsp:sp modelId="{7C85E7BD-429E-40E7-AD82-5DF7EAE04811}">
      <dsp:nvSpPr>
        <dsp:cNvPr id="0" name=""/>
        <dsp:cNvSpPr/>
      </dsp:nvSpPr>
      <dsp:spPr>
        <a:xfrm>
          <a:off x="4053554" y="3901770"/>
          <a:ext cx="2375198" cy="724145"/>
        </a:xfrm>
        <a:prstGeom prst="rect">
          <a:avLst/>
        </a:prstGeom>
        <a:solidFill>
          <a:srgbClr val="F68E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Gestão de Pessoas</a:t>
          </a:r>
        </a:p>
      </dsp:txBody>
      <dsp:txXfrm>
        <a:off x="4053554" y="3901770"/>
        <a:ext cx="2375198" cy="724145"/>
      </dsp:txXfrm>
    </dsp:sp>
    <dsp:sp modelId="{00ACBB96-1A81-4E58-B7FB-7D3D446DC52C}">
      <dsp:nvSpPr>
        <dsp:cNvPr id="0" name=""/>
        <dsp:cNvSpPr/>
      </dsp:nvSpPr>
      <dsp:spPr>
        <a:xfrm>
          <a:off x="1203316" y="4806953"/>
          <a:ext cx="2375198" cy="724145"/>
        </a:xfrm>
        <a:prstGeom prst="rect">
          <a:avLst/>
        </a:prstGeom>
        <a:solidFill>
          <a:srgbClr val="F68E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Estratégica</a:t>
          </a:r>
        </a:p>
      </dsp:txBody>
      <dsp:txXfrm>
        <a:off x="1203316" y="4806953"/>
        <a:ext cx="2375198" cy="724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401E7-FF2D-4A74-9651-A1A3110B5EE5}">
      <dsp:nvSpPr>
        <dsp:cNvPr id="0" name=""/>
        <dsp:cNvSpPr/>
      </dsp:nvSpPr>
      <dsp:spPr>
        <a:xfrm>
          <a:off x="694697" y="3358661"/>
          <a:ext cx="455416" cy="1301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708" y="0"/>
              </a:lnTo>
              <a:lnTo>
                <a:pt x="227708" y="1301686"/>
              </a:lnTo>
              <a:lnTo>
                <a:pt x="455416" y="1301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887929" y="3975028"/>
        <a:ext cx="68952" cy="68952"/>
      </dsp:txXfrm>
    </dsp:sp>
    <dsp:sp modelId="{4009B4D9-C6EC-495B-B742-D12FC634A05D}">
      <dsp:nvSpPr>
        <dsp:cNvPr id="0" name=""/>
        <dsp:cNvSpPr/>
      </dsp:nvSpPr>
      <dsp:spPr>
        <a:xfrm>
          <a:off x="694697" y="3358661"/>
          <a:ext cx="455416" cy="4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708" y="0"/>
              </a:lnTo>
              <a:lnTo>
                <a:pt x="227708" y="433895"/>
              </a:lnTo>
              <a:lnTo>
                <a:pt x="455416" y="433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06680" y="3559883"/>
        <a:ext cx="31451" cy="31451"/>
      </dsp:txXfrm>
    </dsp:sp>
    <dsp:sp modelId="{7C248760-46C0-4346-9BD9-2E68939B5B74}">
      <dsp:nvSpPr>
        <dsp:cNvPr id="0" name=""/>
        <dsp:cNvSpPr/>
      </dsp:nvSpPr>
      <dsp:spPr>
        <a:xfrm>
          <a:off x="3427197" y="2924766"/>
          <a:ext cx="455416" cy="4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708" y="0"/>
              </a:lnTo>
              <a:lnTo>
                <a:pt x="227708" y="433895"/>
              </a:lnTo>
              <a:lnTo>
                <a:pt x="455416" y="433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39180" y="3125988"/>
        <a:ext cx="31451" cy="31451"/>
      </dsp:txXfrm>
    </dsp:sp>
    <dsp:sp modelId="{72C6515F-8D8C-457E-B1DD-CB4A82C73B06}">
      <dsp:nvSpPr>
        <dsp:cNvPr id="0" name=""/>
        <dsp:cNvSpPr/>
      </dsp:nvSpPr>
      <dsp:spPr>
        <a:xfrm>
          <a:off x="3427197" y="2490870"/>
          <a:ext cx="455416" cy="433895"/>
        </a:xfrm>
        <a:custGeom>
          <a:avLst/>
          <a:gdLst/>
          <a:ahLst/>
          <a:cxnLst/>
          <a:rect l="0" t="0" r="0" b="0"/>
          <a:pathLst>
            <a:path>
              <a:moveTo>
                <a:pt x="0" y="433895"/>
              </a:moveTo>
              <a:lnTo>
                <a:pt x="227708" y="433895"/>
              </a:lnTo>
              <a:lnTo>
                <a:pt x="227708" y="0"/>
              </a:lnTo>
              <a:lnTo>
                <a:pt x="45541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39180" y="2692092"/>
        <a:ext cx="31451" cy="31451"/>
      </dsp:txXfrm>
    </dsp:sp>
    <dsp:sp modelId="{A4D66004-BD82-4CDB-9254-C60C925A0C63}">
      <dsp:nvSpPr>
        <dsp:cNvPr id="0" name=""/>
        <dsp:cNvSpPr/>
      </dsp:nvSpPr>
      <dsp:spPr>
        <a:xfrm>
          <a:off x="694697" y="2924766"/>
          <a:ext cx="455416" cy="433895"/>
        </a:xfrm>
        <a:custGeom>
          <a:avLst/>
          <a:gdLst/>
          <a:ahLst/>
          <a:cxnLst/>
          <a:rect l="0" t="0" r="0" b="0"/>
          <a:pathLst>
            <a:path>
              <a:moveTo>
                <a:pt x="0" y="433895"/>
              </a:moveTo>
              <a:lnTo>
                <a:pt x="227708" y="433895"/>
              </a:lnTo>
              <a:lnTo>
                <a:pt x="227708" y="0"/>
              </a:lnTo>
              <a:lnTo>
                <a:pt x="4554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06680" y="3125988"/>
        <a:ext cx="31451" cy="31451"/>
      </dsp:txXfrm>
    </dsp:sp>
    <dsp:sp modelId="{9B6A5256-508C-4C5A-A00A-F0CF84D0B78C}">
      <dsp:nvSpPr>
        <dsp:cNvPr id="0" name=""/>
        <dsp:cNvSpPr/>
      </dsp:nvSpPr>
      <dsp:spPr>
        <a:xfrm>
          <a:off x="694697" y="2056975"/>
          <a:ext cx="455416" cy="1301686"/>
        </a:xfrm>
        <a:custGeom>
          <a:avLst/>
          <a:gdLst/>
          <a:ahLst/>
          <a:cxnLst/>
          <a:rect l="0" t="0" r="0" b="0"/>
          <a:pathLst>
            <a:path>
              <a:moveTo>
                <a:pt x="0" y="1301686"/>
              </a:moveTo>
              <a:lnTo>
                <a:pt x="227708" y="1301686"/>
              </a:lnTo>
              <a:lnTo>
                <a:pt x="227708" y="0"/>
              </a:lnTo>
              <a:lnTo>
                <a:pt x="455416" y="0"/>
              </a:lnTo>
            </a:path>
          </a:pathLst>
        </a:custGeom>
        <a:noFill/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887929" y="2673341"/>
        <a:ext cx="68952" cy="68952"/>
      </dsp:txXfrm>
    </dsp:sp>
    <dsp:sp modelId="{AC11F1B7-9AE7-43E6-8515-8D3DFFE7CFDB}">
      <dsp:nvSpPr>
        <dsp:cNvPr id="0" name=""/>
        <dsp:cNvSpPr/>
      </dsp:nvSpPr>
      <dsp:spPr>
        <a:xfrm rot="16200000">
          <a:off x="-1479346" y="3011545"/>
          <a:ext cx="3653856" cy="6942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SOLUTION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Plataformas de produtividade</a:t>
          </a:r>
        </a:p>
      </dsp:txBody>
      <dsp:txXfrm>
        <a:off x="-1479346" y="3011545"/>
        <a:ext cx="3653856" cy="694232"/>
      </dsp:txXfrm>
    </dsp:sp>
    <dsp:sp modelId="{8516BCD2-0F41-4B5C-891B-FF00A207D44C}">
      <dsp:nvSpPr>
        <dsp:cNvPr id="0" name=""/>
        <dsp:cNvSpPr/>
      </dsp:nvSpPr>
      <dsp:spPr>
        <a:xfrm>
          <a:off x="1150114" y="1709858"/>
          <a:ext cx="2277083" cy="694232"/>
        </a:xfrm>
        <a:prstGeom prst="rect">
          <a:avLst/>
        </a:prstGeom>
        <a:solidFill>
          <a:srgbClr val="F68E8E"/>
        </a:solidFill>
        <a:ln w="28575" cap="flat" cmpd="sng" algn="ctr">
          <a:solidFill>
            <a:schemeClr val="bg1">
              <a:lumMod val="95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Assessoria Estratégica</a:t>
          </a:r>
        </a:p>
      </dsp:txBody>
      <dsp:txXfrm>
        <a:off x="1150114" y="1709858"/>
        <a:ext cx="2277083" cy="694232"/>
      </dsp:txXfrm>
    </dsp:sp>
    <dsp:sp modelId="{DB18AC16-B318-44EB-8F49-00319F83B74E}">
      <dsp:nvSpPr>
        <dsp:cNvPr id="0" name=""/>
        <dsp:cNvSpPr/>
      </dsp:nvSpPr>
      <dsp:spPr>
        <a:xfrm>
          <a:off x="1150114" y="2577649"/>
          <a:ext cx="2277083" cy="6942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Marketing</a:t>
          </a:r>
        </a:p>
      </dsp:txBody>
      <dsp:txXfrm>
        <a:off x="1150114" y="2577649"/>
        <a:ext cx="2277083" cy="694232"/>
      </dsp:txXfrm>
    </dsp:sp>
    <dsp:sp modelId="{832CB960-3350-47CA-A1B7-8F70DB6E3532}">
      <dsp:nvSpPr>
        <dsp:cNvPr id="0" name=""/>
        <dsp:cNvSpPr/>
      </dsp:nvSpPr>
      <dsp:spPr>
        <a:xfrm>
          <a:off x="3882614" y="2143754"/>
          <a:ext cx="2277083" cy="694232"/>
        </a:xfrm>
        <a:prstGeom prst="rect">
          <a:avLst/>
        </a:prstGeom>
        <a:solidFill>
          <a:srgbClr val="F68E8E"/>
        </a:solidFill>
        <a:ln w="28575" cap="flat" cmpd="sng" algn="ctr">
          <a:solidFill>
            <a:schemeClr val="bg1">
              <a:lumMod val="95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Assessoria Marketing Digital</a:t>
          </a:r>
          <a:endParaRPr lang="pt-BR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882614" y="2143754"/>
        <a:ext cx="2277083" cy="694232"/>
      </dsp:txXfrm>
    </dsp:sp>
    <dsp:sp modelId="{5AD320EC-7721-4DC7-9D3D-681C25651B76}">
      <dsp:nvSpPr>
        <dsp:cNvPr id="0" name=""/>
        <dsp:cNvSpPr/>
      </dsp:nvSpPr>
      <dsp:spPr>
        <a:xfrm>
          <a:off x="3882614" y="3011545"/>
          <a:ext cx="2277083" cy="694232"/>
        </a:xfrm>
        <a:prstGeom prst="rect">
          <a:avLst/>
        </a:prstGeom>
        <a:solidFill>
          <a:srgbClr val="F68E8E"/>
        </a:solidFill>
        <a:ln w="28575" cap="flat" cmpd="sng" algn="ctr">
          <a:solidFill>
            <a:schemeClr val="bg1">
              <a:lumMod val="95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Assessoria Imprensa</a:t>
          </a:r>
          <a:endParaRPr lang="pt-BR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882614" y="3011545"/>
        <a:ext cx="2277083" cy="694232"/>
      </dsp:txXfrm>
    </dsp:sp>
    <dsp:sp modelId="{C15B26CB-9B53-4F8C-AA38-5251EEF3BA4C}">
      <dsp:nvSpPr>
        <dsp:cNvPr id="0" name=""/>
        <dsp:cNvSpPr/>
      </dsp:nvSpPr>
      <dsp:spPr>
        <a:xfrm>
          <a:off x="1150114" y="3445440"/>
          <a:ext cx="2277083" cy="6942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Vendas</a:t>
          </a:r>
        </a:p>
      </dsp:txBody>
      <dsp:txXfrm>
        <a:off x="1150114" y="3445440"/>
        <a:ext cx="2277083" cy="694232"/>
      </dsp:txXfrm>
    </dsp:sp>
    <dsp:sp modelId="{A1210B37-2DC8-4F1B-9AAF-55564682EEB8}">
      <dsp:nvSpPr>
        <dsp:cNvPr id="0" name=""/>
        <dsp:cNvSpPr/>
      </dsp:nvSpPr>
      <dsp:spPr>
        <a:xfrm>
          <a:off x="1150114" y="4313231"/>
          <a:ext cx="2277083" cy="6942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Inovação</a:t>
          </a:r>
        </a:p>
      </dsp:txBody>
      <dsp:txXfrm>
        <a:off x="1150114" y="4313231"/>
        <a:ext cx="2277083" cy="694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55EB-9A96-4C85-B82A-6813C5339129}">
      <dsp:nvSpPr>
        <dsp:cNvPr id="0" name=""/>
        <dsp:cNvSpPr/>
      </dsp:nvSpPr>
      <dsp:spPr>
        <a:xfrm>
          <a:off x="1794339" y="2950447"/>
          <a:ext cx="644987" cy="245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2493" y="0"/>
              </a:lnTo>
              <a:lnTo>
                <a:pt x="322493" y="2458033"/>
              </a:lnTo>
              <a:lnTo>
                <a:pt x="644987" y="2458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2053302" y="4115932"/>
        <a:ext cx="127062" cy="127062"/>
      </dsp:txXfrm>
    </dsp:sp>
    <dsp:sp modelId="{78B8EF6A-E576-44DB-8283-0CD8B48C6C01}">
      <dsp:nvSpPr>
        <dsp:cNvPr id="0" name=""/>
        <dsp:cNvSpPr/>
      </dsp:nvSpPr>
      <dsp:spPr>
        <a:xfrm>
          <a:off x="1794339" y="2950447"/>
          <a:ext cx="644987" cy="122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2493" y="0"/>
              </a:lnTo>
              <a:lnTo>
                <a:pt x="322493" y="1229016"/>
              </a:lnTo>
              <a:lnTo>
                <a:pt x="644987" y="1229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082133" y="3530255"/>
        <a:ext cx="69399" cy="69399"/>
      </dsp:txXfrm>
    </dsp:sp>
    <dsp:sp modelId="{412FA736-BC40-4C92-AB50-5C3045754BA0}">
      <dsp:nvSpPr>
        <dsp:cNvPr id="0" name=""/>
        <dsp:cNvSpPr/>
      </dsp:nvSpPr>
      <dsp:spPr>
        <a:xfrm>
          <a:off x="1794339" y="2904727"/>
          <a:ext cx="644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9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00708" y="2934322"/>
        <a:ext cx="32249" cy="32249"/>
      </dsp:txXfrm>
    </dsp:sp>
    <dsp:sp modelId="{C9900172-11B5-40EB-9315-9F6F79B345FD}">
      <dsp:nvSpPr>
        <dsp:cNvPr id="0" name=""/>
        <dsp:cNvSpPr/>
      </dsp:nvSpPr>
      <dsp:spPr>
        <a:xfrm>
          <a:off x="1794339" y="1721430"/>
          <a:ext cx="644987" cy="1229016"/>
        </a:xfrm>
        <a:custGeom>
          <a:avLst/>
          <a:gdLst/>
          <a:ahLst/>
          <a:cxnLst/>
          <a:rect l="0" t="0" r="0" b="0"/>
          <a:pathLst>
            <a:path>
              <a:moveTo>
                <a:pt x="0" y="1229016"/>
              </a:moveTo>
              <a:lnTo>
                <a:pt x="322493" y="1229016"/>
              </a:lnTo>
              <a:lnTo>
                <a:pt x="322493" y="0"/>
              </a:lnTo>
              <a:lnTo>
                <a:pt x="644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082133" y="2301239"/>
        <a:ext cx="69399" cy="69399"/>
      </dsp:txXfrm>
    </dsp:sp>
    <dsp:sp modelId="{1D4AD775-70D0-43D8-9810-E0E14685A01F}">
      <dsp:nvSpPr>
        <dsp:cNvPr id="0" name=""/>
        <dsp:cNvSpPr/>
      </dsp:nvSpPr>
      <dsp:spPr>
        <a:xfrm>
          <a:off x="1794339" y="492413"/>
          <a:ext cx="644987" cy="2458033"/>
        </a:xfrm>
        <a:custGeom>
          <a:avLst/>
          <a:gdLst/>
          <a:ahLst/>
          <a:cxnLst/>
          <a:rect l="0" t="0" r="0" b="0"/>
          <a:pathLst>
            <a:path>
              <a:moveTo>
                <a:pt x="0" y="2458033"/>
              </a:moveTo>
              <a:lnTo>
                <a:pt x="322493" y="2458033"/>
              </a:lnTo>
              <a:lnTo>
                <a:pt x="322493" y="0"/>
              </a:lnTo>
              <a:lnTo>
                <a:pt x="644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2053302" y="1657899"/>
        <a:ext cx="127062" cy="127062"/>
      </dsp:txXfrm>
    </dsp:sp>
    <dsp:sp modelId="{F18C4B74-6DAE-49D2-99D7-D26CFCED79A9}">
      <dsp:nvSpPr>
        <dsp:cNvPr id="0" name=""/>
        <dsp:cNvSpPr/>
      </dsp:nvSpPr>
      <dsp:spPr>
        <a:xfrm rot="16200000">
          <a:off x="-1284671" y="2458840"/>
          <a:ext cx="5174807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VENTURE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Organizações Exponenciais</a:t>
          </a:r>
        </a:p>
      </dsp:txBody>
      <dsp:txXfrm>
        <a:off x="-1284671" y="2458840"/>
        <a:ext cx="5174807" cy="983213"/>
      </dsp:txXfrm>
    </dsp:sp>
    <dsp:sp modelId="{A73CF571-AC82-489B-958C-4914EBAEB0F8}">
      <dsp:nvSpPr>
        <dsp:cNvPr id="0" name=""/>
        <dsp:cNvSpPr/>
      </dsp:nvSpPr>
      <dsp:spPr>
        <a:xfrm>
          <a:off x="2439327" y="806"/>
          <a:ext cx="3224939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Bazooca</a:t>
          </a:r>
          <a:r>
            <a:rPr lang="pt-BR" sz="16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 (Viceri Log)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/>
            <a:t>same</a:t>
          </a:r>
          <a:r>
            <a:rPr lang="pt-BR" sz="1400" kern="1200" dirty="0"/>
            <a:t>-</a:t>
          </a:r>
          <a:r>
            <a:rPr lang="pt-BR" sz="1400" kern="1200" dirty="0" err="1"/>
            <a:t>day</a:t>
          </a:r>
          <a:r>
            <a:rPr lang="pt-BR" sz="1400" kern="1200" dirty="0"/>
            <a:t>-delivery </a:t>
          </a:r>
        </a:p>
      </dsp:txBody>
      <dsp:txXfrm>
        <a:off x="2439327" y="806"/>
        <a:ext cx="3224939" cy="983213"/>
      </dsp:txXfrm>
    </dsp:sp>
    <dsp:sp modelId="{B83AF5B7-855E-412A-8C73-B62DAAFFD6AD}">
      <dsp:nvSpPr>
        <dsp:cNvPr id="0" name=""/>
        <dsp:cNvSpPr/>
      </dsp:nvSpPr>
      <dsp:spPr>
        <a:xfrm>
          <a:off x="2439327" y="1229823"/>
          <a:ext cx="3224939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kern="12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IoT</a:t>
          </a:r>
          <a:endParaRPr lang="pt-BR" sz="16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2439327" y="1229823"/>
        <a:ext cx="3224939" cy="983213"/>
      </dsp:txXfrm>
    </dsp:sp>
    <dsp:sp modelId="{FA501B3C-A03B-4261-BE47-3485FD05C202}">
      <dsp:nvSpPr>
        <dsp:cNvPr id="0" name=""/>
        <dsp:cNvSpPr/>
      </dsp:nvSpPr>
      <dsp:spPr>
        <a:xfrm>
          <a:off x="2439327" y="2458840"/>
          <a:ext cx="3224939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SeguroVocê</a:t>
          </a:r>
          <a:endParaRPr lang="pt-BR" sz="16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Seguros Online</a:t>
          </a:r>
        </a:p>
      </dsp:txBody>
      <dsp:txXfrm>
        <a:off x="2439327" y="2458840"/>
        <a:ext cx="3224939" cy="983213"/>
      </dsp:txXfrm>
    </dsp:sp>
    <dsp:sp modelId="{F9D9AEF3-B893-4EAA-833C-3647ED52FCC8}">
      <dsp:nvSpPr>
        <dsp:cNvPr id="0" name=""/>
        <dsp:cNvSpPr/>
      </dsp:nvSpPr>
      <dsp:spPr>
        <a:xfrm>
          <a:off x="2439327" y="3687857"/>
          <a:ext cx="3224939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kern="12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Unique</a:t>
          </a:r>
          <a:endParaRPr lang="pt-BR" sz="16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Solução de Logística</a:t>
          </a:r>
        </a:p>
      </dsp:txBody>
      <dsp:txXfrm>
        <a:off x="2439327" y="3687857"/>
        <a:ext cx="3224939" cy="983213"/>
      </dsp:txXfrm>
    </dsp:sp>
    <dsp:sp modelId="{7A613289-3506-488E-B911-EA682972FFF1}">
      <dsp:nvSpPr>
        <dsp:cNvPr id="0" name=""/>
        <dsp:cNvSpPr/>
      </dsp:nvSpPr>
      <dsp:spPr>
        <a:xfrm>
          <a:off x="2439327" y="4916873"/>
          <a:ext cx="3224939" cy="9832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Viceri </a:t>
          </a:r>
          <a:r>
            <a:rPr lang="pt-BR" sz="1600" kern="1200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Products</a:t>
          </a:r>
          <a:endParaRPr lang="pt-BR" sz="1600" kern="1200" dirty="0"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plataformas e produtos de TI</a:t>
          </a:r>
        </a:p>
      </dsp:txBody>
      <dsp:txXfrm>
        <a:off x="2439327" y="4916873"/>
        <a:ext cx="3224939" cy="9832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AC32E-3C5B-4188-9F65-319666F04D14}">
      <dsp:nvSpPr>
        <dsp:cNvPr id="0" name=""/>
        <dsp:cNvSpPr/>
      </dsp:nvSpPr>
      <dsp:spPr>
        <a:xfrm>
          <a:off x="6096000" y="1173946"/>
          <a:ext cx="246124" cy="2742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530"/>
              </a:lnTo>
              <a:lnTo>
                <a:pt x="246124" y="27425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8D41-6EC3-47FB-9DF5-E465784F59F7}">
      <dsp:nvSpPr>
        <dsp:cNvPr id="0" name=""/>
        <dsp:cNvSpPr/>
      </dsp:nvSpPr>
      <dsp:spPr>
        <a:xfrm>
          <a:off x="5849875" y="1173946"/>
          <a:ext cx="246124" cy="2742530"/>
        </a:xfrm>
        <a:custGeom>
          <a:avLst/>
          <a:gdLst/>
          <a:ahLst/>
          <a:cxnLst/>
          <a:rect l="0" t="0" r="0" b="0"/>
          <a:pathLst>
            <a:path>
              <a:moveTo>
                <a:pt x="246124" y="0"/>
              </a:moveTo>
              <a:lnTo>
                <a:pt x="246124" y="2742530"/>
              </a:lnTo>
              <a:lnTo>
                <a:pt x="0" y="27425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9A43F-90C2-43CF-99B0-EABE6F4CE0F0}">
      <dsp:nvSpPr>
        <dsp:cNvPr id="0" name=""/>
        <dsp:cNvSpPr/>
      </dsp:nvSpPr>
      <dsp:spPr>
        <a:xfrm>
          <a:off x="6096000" y="1173946"/>
          <a:ext cx="246124" cy="1078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259"/>
              </a:lnTo>
              <a:lnTo>
                <a:pt x="246124" y="10782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F323-127A-4E8A-9FF2-09CF98F63BB6}">
      <dsp:nvSpPr>
        <dsp:cNvPr id="0" name=""/>
        <dsp:cNvSpPr/>
      </dsp:nvSpPr>
      <dsp:spPr>
        <a:xfrm>
          <a:off x="5849875" y="1173946"/>
          <a:ext cx="246124" cy="1078259"/>
        </a:xfrm>
        <a:custGeom>
          <a:avLst/>
          <a:gdLst/>
          <a:ahLst/>
          <a:cxnLst/>
          <a:rect l="0" t="0" r="0" b="0"/>
          <a:pathLst>
            <a:path>
              <a:moveTo>
                <a:pt x="246124" y="0"/>
              </a:moveTo>
              <a:lnTo>
                <a:pt x="246124" y="1078259"/>
              </a:lnTo>
              <a:lnTo>
                <a:pt x="0" y="10782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7826-0C4B-42BB-B2B2-9DEDC3D1507E}">
      <dsp:nvSpPr>
        <dsp:cNvPr id="0" name=""/>
        <dsp:cNvSpPr/>
      </dsp:nvSpPr>
      <dsp:spPr>
        <a:xfrm>
          <a:off x="6096000" y="1173946"/>
          <a:ext cx="4254437" cy="382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665"/>
              </a:lnTo>
              <a:lnTo>
                <a:pt x="4254437" y="3574665"/>
              </a:lnTo>
              <a:lnTo>
                <a:pt x="4254437" y="38207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9F78C-5F22-4D48-8605-6CFA341A7D1D}">
      <dsp:nvSpPr>
        <dsp:cNvPr id="0" name=""/>
        <dsp:cNvSpPr/>
      </dsp:nvSpPr>
      <dsp:spPr>
        <a:xfrm>
          <a:off x="6096000" y="1173946"/>
          <a:ext cx="1418145" cy="382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665"/>
              </a:lnTo>
              <a:lnTo>
                <a:pt x="1418145" y="3574665"/>
              </a:lnTo>
              <a:lnTo>
                <a:pt x="1418145" y="38207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D007-3CA5-4EB5-B278-6BA19649EA47}">
      <dsp:nvSpPr>
        <dsp:cNvPr id="0" name=""/>
        <dsp:cNvSpPr/>
      </dsp:nvSpPr>
      <dsp:spPr>
        <a:xfrm>
          <a:off x="4677854" y="1173946"/>
          <a:ext cx="1418145" cy="3820790"/>
        </a:xfrm>
        <a:custGeom>
          <a:avLst/>
          <a:gdLst/>
          <a:ahLst/>
          <a:cxnLst/>
          <a:rect l="0" t="0" r="0" b="0"/>
          <a:pathLst>
            <a:path>
              <a:moveTo>
                <a:pt x="1418145" y="0"/>
              </a:moveTo>
              <a:lnTo>
                <a:pt x="1418145" y="3574665"/>
              </a:lnTo>
              <a:lnTo>
                <a:pt x="0" y="3574665"/>
              </a:lnTo>
              <a:lnTo>
                <a:pt x="0" y="38207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9C2C3-20F9-45A5-8945-EB997A904C47}">
      <dsp:nvSpPr>
        <dsp:cNvPr id="0" name=""/>
        <dsp:cNvSpPr/>
      </dsp:nvSpPr>
      <dsp:spPr>
        <a:xfrm>
          <a:off x="1841562" y="1173946"/>
          <a:ext cx="4254437" cy="3820790"/>
        </a:xfrm>
        <a:custGeom>
          <a:avLst/>
          <a:gdLst/>
          <a:ahLst/>
          <a:cxnLst/>
          <a:rect l="0" t="0" r="0" b="0"/>
          <a:pathLst>
            <a:path>
              <a:moveTo>
                <a:pt x="4254437" y="0"/>
              </a:moveTo>
              <a:lnTo>
                <a:pt x="4254437" y="3574665"/>
              </a:lnTo>
              <a:lnTo>
                <a:pt x="0" y="3574665"/>
              </a:lnTo>
              <a:lnTo>
                <a:pt x="0" y="38207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79DAC-85AF-4CF6-843B-C94F4C67C89E}">
      <dsp:nvSpPr>
        <dsp:cNvPr id="0" name=""/>
        <dsp:cNvSpPr/>
      </dsp:nvSpPr>
      <dsp:spPr>
        <a:xfrm>
          <a:off x="4923978" y="1924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4923978" y="1924"/>
        <a:ext cx="2344042" cy="1172021"/>
      </dsp:txXfrm>
    </dsp:sp>
    <dsp:sp modelId="{906398ED-53B4-4E2C-A924-E118CC721FEE}">
      <dsp:nvSpPr>
        <dsp:cNvPr id="0" name=""/>
        <dsp:cNvSpPr/>
      </dsp:nvSpPr>
      <dsp:spPr>
        <a:xfrm>
          <a:off x="669540" y="499473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Sustentação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MULTICLIENTE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69540" y="4994736"/>
        <a:ext cx="2344042" cy="1172021"/>
      </dsp:txXfrm>
    </dsp:sp>
    <dsp:sp modelId="{7B9EB67D-4D06-4552-B13F-D39376CF56B4}">
      <dsp:nvSpPr>
        <dsp:cNvPr id="0" name=""/>
        <dsp:cNvSpPr/>
      </dsp:nvSpPr>
      <dsp:spPr>
        <a:xfrm>
          <a:off x="3505832" y="499473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EVOLUTIVAS BBM</a:t>
          </a:r>
          <a:endParaRPr lang="pt-BR" sz="12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05832" y="4994736"/>
        <a:ext cx="2344042" cy="1172021"/>
      </dsp:txXfrm>
    </dsp:sp>
    <dsp:sp modelId="{E456195D-8C64-4AC4-8D8C-48125A602922}">
      <dsp:nvSpPr>
        <dsp:cNvPr id="0" name=""/>
        <dsp:cNvSpPr/>
      </dsp:nvSpPr>
      <dsp:spPr>
        <a:xfrm>
          <a:off x="6342124" y="499473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 BBM</a:t>
          </a:r>
        </a:p>
      </dsp:txBody>
      <dsp:txXfrm>
        <a:off x="6342124" y="4994736"/>
        <a:ext cx="2344042" cy="1172021"/>
      </dsp:txXfrm>
    </dsp:sp>
    <dsp:sp modelId="{75436892-E0BF-4162-9A47-1EE0755A8920}">
      <dsp:nvSpPr>
        <dsp:cNvPr id="0" name=""/>
        <dsp:cNvSpPr/>
      </dsp:nvSpPr>
      <dsp:spPr>
        <a:xfrm>
          <a:off x="9178416" y="499473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Coordenadoria de </a:t>
          </a:r>
          <a:b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1200" kern="1200">
              <a:latin typeface="Segoe UI Light" panose="020B0502040204020203" pitchFamily="34" charset="0"/>
              <a:cs typeface="Segoe UI Light" panose="020B0502040204020203" pitchFamily="34" charset="0"/>
            </a:rPr>
            <a:t>Desenvolvimento de Sistemas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>
              <a:latin typeface="Segoe UI Light" panose="020B0502040204020203" pitchFamily="34" charset="0"/>
              <a:cs typeface="Segoe UI Light" panose="020B0502040204020203" pitchFamily="34" charset="0"/>
            </a:rPr>
            <a:t>NOVOS NEGÓCIOS</a:t>
          </a:r>
        </a:p>
      </dsp:txBody>
      <dsp:txXfrm>
        <a:off x="9178416" y="4994736"/>
        <a:ext cx="2344042" cy="1172021"/>
      </dsp:txXfrm>
    </dsp:sp>
    <dsp:sp modelId="{3C14216E-DCB4-47A5-A5ED-FFA2F3AEAD8F}">
      <dsp:nvSpPr>
        <dsp:cNvPr id="0" name=""/>
        <dsp:cNvSpPr/>
      </dsp:nvSpPr>
      <dsp:spPr>
        <a:xfrm>
          <a:off x="3505832" y="1666195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3505832" y="1666195"/>
        <a:ext cx="2344042" cy="1172021"/>
      </dsp:txXfrm>
    </dsp:sp>
    <dsp:sp modelId="{18C75EE9-D5FC-41E1-ACF2-3E4185351D8F}">
      <dsp:nvSpPr>
        <dsp:cNvPr id="0" name=""/>
        <dsp:cNvSpPr/>
      </dsp:nvSpPr>
      <dsp:spPr>
        <a:xfrm>
          <a:off x="6342124" y="1666195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6342124" y="1666195"/>
        <a:ext cx="2344042" cy="1172021"/>
      </dsp:txXfrm>
    </dsp:sp>
    <dsp:sp modelId="{E217D21F-66E7-4A8B-A600-33C6E0D0BE81}">
      <dsp:nvSpPr>
        <dsp:cNvPr id="0" name=""/>
        <dsp:cNvSpPr/>
      </dsp:nvSpPr>
      <dsp:spPr>
        <a:xfrm>
          <a:off x="3505832" y="333046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3505832" y="3330466"/>
        <a:ext cx="2344042" cy="1172021"/>
      </dsp:txXfrm>
    </dsp:sp>
    <dsp:sp modelId="{6F9F6FFA-B425-4A49-9D8F-251969C77F63}">
      <dsp:nvSpPr>
        <dsp:cNvPr id="0" name=""/>
        <dsp:cNvSpPr/>
      </dsp:nvSpPr>
      <dsp:spPr>
        <a:xfrm>
          <a:off x="6342124" y="3330466"/>
          <a:ext cx="2344042" cy="11720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6342124" y="3330466"/>
        <a:ext cx="2344042" cy="1172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25ABC-7D91-45DD-825E-BD9D732FD78F}">
      <dsp:nvSpPr>
        <dsp:cNvPr id="0" name=""/>
        <dsp:cNvSpPr/>
      </dsp:nvSpPr>
      <dsp:spPr>
        <a:xfrm>
          <a:off x="1269116" y="255685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1821759"/>
              </a:lnTo>
              <a:lnTo>
                <a:pt x="637372" y="1821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539552" y="3419484"/>
        <a:ext cx="96501" cy="96501"/>
      </dsp:txXfrm>
    </dsp:sp>
    <dsp:sp modelId="{8CE59BB9-77B5-40DC-981F-5B987EFC3FC5}">
      <dsp:nvSpPr>
        <dsp:cNvPr id="0" name=""/>
        <dsp:cNvSpPr/>
      </dsp:nvSpPr>
      <dsp:spPr>
        <a:xfrm>
          <a:off x="1269116" y="2556855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607253"/>
              </a:lnTo>
              <a:lnTo>
                <a:pt x="637372" y="6072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65794" y="2838473"/>
        <a:ext cx="44017" cy="44017"/>
      </dsp:txXfrm>
    </dsp:sp>
    <dsp:sp modelId="{C9AD1A38-5688-4A6A-9FBB-D22BD1568307}">
      <dsp:nvSpPr>
        <dsp:cNvPr id="0" name=""/>
        <dsp:cNvSpPr/>
      </dsp:nvSpPr>
      <dsp:spPr>
        <a:xfrm>
          <a:off x="1269116" y="1949602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607253"/>
              </a:moveTo>
              <a:lnTo>
                <a:pt x="318686" y="607253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5794" y="2231220"/>
        <a:ext cx="44017" cy="44017"/>
      </dsp:txXfrm>
    </dsp:sp>
    <dsp:sp modelId="{C1B60341-6226-4CFA-9FA9-0F585075649B}">
      <dsp:nvSpPr>
        <dsp:cNvPr id="0" name=""/>
        <dsp:cNvSpPr/>
      </dsp:nvSpPr>
      <dsp:spPr>
        <a:xfrm>
          <a:off x="1269116" y="73509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1821759"/>
              </a:moveTo>
              <a:lnTo>
                <a:pt x="318686" y="1821759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39552" y="1597724"/>
        <a:ext cx="96501" cy="96501"/>
      </dsp:txXfrm>
    </dsp:sp>
    <dsp:sp modelId="{92EA0096-D83C-4CE4-9B27-2572EB61AE46}">
      <dsp:nvSpPr>
        <dsp:cNvPr id="0" name=""/>
        <dsp:cNvSpPr/>
      </dsp:nvSpPr>
      <dsp:spPr>
        <a:xfrm rot="16200000">
          <a:off x="-1773541" y="2071052"/>
          <a:ext cx="5113711" cy="9716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773541" y="2071052"/>
        <a:ext cx="5113711" cy="971605"/>
      </dsp:txXfrm>
    </dsp:sp>
    <dsp:sp modelId="{523EEB7B-1A9A-4910-8F17-C5433766BDCD}">
      <dsp:nvSpPr>
        <dsp:cNvPr id="0" name=""/>
        <dsp:cNvSpPr/>
      </dsp:nvSpPr>
      <dsp:spPr>
        <a:xfrm>
          <a:off x="1906489" y="249293"/>
          <a:ext cx="3186864" cy="971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1906489" y="249293"/>
        <a:ext cx="3186864" cy="971605"/>
      </dsp:txXfrm>
    </dsp:sp>
    <dsp:sp modelId="{B2360067-9EC5-45AE-BAC8-3E8B61666EB2}">
      <dsp:nvSpPr>
        <dsp:cNvPr id="0" name=""/>
        <dsp:cNvSpPr/>
      </dsp:nvSpPr>
      <dsp:spPr>
        <a:xfrm>
          <a:off x="1906489" y="1463799"/>
          <a:ext cx="3186864" cy="971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1906489" y="1463799"/>
        <a:ext cx="3186864" cy="971605"/>
      </dsp:txXfrm>
    </dsp:sp>
    <dsp:sp modelId="{34A83416-97FB-4B51-852D-43C718BF9F30}">
      <dsp:nvSpPr>
        <dsp:cNvPr id="0" name=""/>
        <dsp:cNvSpPr/>
      </dsp:nvSpPr>
      <dsp:spPr>
        <a:xfrm>
          <a:off x="1906489" y="2678306"/>
          <a:ext cx="3186864" cy="971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1906489" y="2678306"/>
        <a:ext cx="3186864" cy="971605"/>
      </dsp:txXfrm>
    </dsp:sp>
    <dsp:sp modelId="{998F592B-88A8-4CE4-A9EB-C971A8AACA4D}">
      <dsp:nvSpPr>
        <dsp:cNvPr id="0" name=""/>
        <dsp:cNvSpPr/>
      </dsp:nvSpPr>
      <dsp:spPr>
        <a:xfrm>
          <a:off x="1906489" y="3892812"/>
          <a:ext cx="3186864" cy="971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1906489" y="3892812"/>
        <a:ext cx="3186864" cy="971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15409-DFAA-4B22-A1E2-F4A463A18A3D}">
      <dsp:nvSpPr>
        <dsp:cNvPr id="0" name=""/>
        <dsp:cNvSpPr/>
      </dsp:nvSpPr>
      <dsp:spPr>
        <a:xfrm>
          <a:off x="1122913" y="255685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1821759"/>
              </a:lnTo>
              <a:lnTo>
                <a:pt x="637372" y="18217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393349" y="3419484"/>
        <a:ext cx="96501" cy="96501"/>
      </dsp:txXfrm>
    </dsp:sp>
    <dsp:sp modelId="{C44813B9-1E44-4CFD-A5F9-7C8AF11E1765}">
      <dsp:nvSpPr>
        <dsp:cNvPr id="0" name=""/>
        <dsp:cNvSpPr/>
      </dsp:nvSpPr>
      <dsp:spPr>
        <a:xfrm>
          <a:off x="1122913" y="2556855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607253"/>
              </a:lnTo>
              <a:lnTo>
                <a:pt x="637372" y="60725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419591" y="2838473"/>
        <a:ext cx="44017" cy="44017"/>
      </dsp:txXfrm>
    </dsp:sp>
    <dsp:sp modelId="{71E31CFC-48EB-42E7-A54C-0AC81E921C23}">
      <dsp:nvSpPr>
        <dsp:cNvPr id="0" name=""/>
        <dsp:cNvSpPr/>
      </dsp:nvSpPr>
      <dsp:spPr>
        <a:xfrm>
          <a:off x="1122913" y="1949602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607253"/>
              </a:moveTo>
              <a:lnTo>
                <a:pt x="318686" y="607253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419591" y="2231220"/>
        <a:ext cx="44017" cy="44017"/>
      </dsp:txXfrm>
    </dsp:sp>
    <dsp:sp modelId="{EF19E8CC-1F1E-4ACE-A363-2B395837F331}">
      <dsp:nvSpPr>
        <dsp:cNvPr id="0" name=""/>
        <dsp:cNvSpPr/>
      </dsp:nvSpPr>
      <dsp:spPr>
        <a:xfrm>
          <a:off x="1122913" y="73509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1821759"/>
              </a:moveTo>
              <a:lnTo>
                <a:pt x="318686" y="1821759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393349" y="1597724"/>
        <a:ext cx="96501" cy="96501"/>
      </dsp:txXfrm>
    </dsp:sp>
    <dsp:sp modelId="{EE96C774-229D-48C8-B7B0-C99D649BC479}">
      <dsp:nvSpPr>
        <dsp:cNvPr id="0" name=""/>
        <dsp:cNvSpPr/>
      </dsp:nvSpPr>
      <dsp:spPr>
        <a:xfrm rot="16200000">
          <a:off x="-1919744" y="2071052"/>
          <a:ext cx="5113711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919744" y="2071052"/>
        <a:ext cx="5113711" cy="971605"/>
      </dsp:txXfrm>
    </dsp:sp>
    <dsp:sp modelId="{69C97817-A380-4629-8A24-EACD4DA3297B}">
      <dsp:nvSpPr>
        <dsp:cNvPr id="0" name=""/>
        <dsp:cNvSpPr/>
      </dsp:nvSpPr>
      <dsp:spPr>
        <a:xfrm>
          <a:off x="1760286" y="249293"/>
          <a:ext cx="3186864" cy="97160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1760286" y="249293"/>
        <a:ext cx="3186864" cy="971605"/>
      </dsp:txXfrm>
    </dsp:sp>
    <dsp:sp modelId="{5CF66F0C-4A91-4332-AC91-3706BE326E77}">
      <dsp:nvSpPr>
        <dsp:cNvPr id="0" name=""/>
        <dsp:cNvSpPr/>
      </dsp:nvSpPr>
      <dsp:spPr>
        <a:xfrm>
          <a:off x="1760286" y="1463799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1760286" y="1463799"/>
        <a:ext cx="3186864" cy="971605"/>
      </dsp:txXfrm>
    </dsp:sp>
    <dsp:sp modelId="{BC376E85-BA31-4FB9-8ED5-4586D8EC4B49}">
      <dsp:nvSpPr>
        <dsp:cNvPr id="0" name=""/>
        <dsp:cNvSpPr/>
      </dsp:nvSpPr>
      <dsp:spPr>
        <a:xfrm>
          <a:off x="1760286" y="2678306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1760286" y="2678306"/>
        <a:ext cx="3186864" cy="971605"/>
      </dsp:txXfrm>
    </dsp:sp>
    <dsp:sp modelId="{2BF9D3B1-55C0-4EB7-89BC-FEDD988D8838}">
      <dsp:nvSpPr>
        <dsp:cNvPr id="0" name=""/>
        <dsp:cNvSpPr/>
      </dsp:nvSpPr>
      <dsp:spPr>
        <a:xfrm>
          <a:off x="1760286" y="3892812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1760286" y="3892812"/>
        <a:ext cx="3186864" cy="971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E239B-2385-4876-9186-AFDE49AD789A}">
      <dsp:nvSpPr>
        <dsp:cNvPr id="0" name=""/>
        <dsp:cNvSpPr/>
      </dsp:nvSpPr>
      <dsp:spPr>
        <a:xfrm>
          <a:off x="1269116" y="255685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1821759"/>
              </a:lnTo>
              <a:lnTo>
                <a:pt x="637372" y="18217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539552" y="3419484"/>
        <a:ext cx="96501" cy="96501"/>
      </dsp:txXfrm>
    </dsp:sp>
    <dsp:sp modelId="{064F3BCC-0194-48D2-8524-92D8F8F7A1F5}">
      <dsp:nvSpPr>
        <dsp:cNvPr id="0" name=""/>
        <dsp:cNvSpPr/>
      </dsp:nvSpPr>
      <dsp:spPr>
        <a:xfrm>
          <a:off x="1269116" y="2556855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686" y="0"/>
              </a:lnTo>
              <a:lnTo>
                <a:pt x="318686" y="607253"/>
              </a:lnTo>
              <a:lnTo>
                <a:pt x="637372" y="60725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65794" y="2838473"/>
        <a:ext cx="44017" cy="44017"/>
      </dsp:txXfrm>
    </dsp:sp>
    <dsp:sp modelId="{F79F36D8-34D2-441E-BDD4-B03C62D72E55}">
      <dsp:nvSpPr>
        <dsp:cNvPr id="0" name=""/>
        <dsp:cNvSpPr/>
      </dsp:nvSpPr>
      <dsp:spPr>
        <a:xfrm>
          <a:off x="1269116" y="1949602"/>
          <a:ext cx="637372" cy="607253"/>
        </a:xfrm>
        <a:custGeom>
          <a:avLst/>
          <a:gdLst/>
          <a:ahLst/>
          <a:cxnLst/>
          <a:rect l="0" t="0" r="0" b="0"/>
          <a:pathLst>
            <a:path>
              <a:moveTo>
                <a:pt x="0" y="607253"/>
              </a:moveTo>
              <a:lnTo>
                <a:pt x="318686" y="607253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5794" y="2231220"/>
        <a:ext cx="44017" cy="44017"/>
      </dsp:txXfrm>
    </dsp:sp>
    <dsp:sp modelId="{A48C7B42-C2F8-4122-A5E1-26C73514C6B1}">
      <dsp:nvSpPr>
        <dsp:cNvPr id="0" name=""/>
        <dsp:cNvSpPr/>
      </dsp:nvSpPr>
      <dsp:spPr>
        <a:xfrm>
          <a:off x="1269116" y="735095"/>
          <a:ext cx="637372" cy="1821759"/>
        </a:xfrm>
        <a:custGeom>
          <a:avLst/>
          <a:gdLst/>
          <a:ahLst/>
          <a:cxnLst/>
          <a:rect l="0" t="0" r="0" b="0"/>
          <a:pathLst>
            <a:path>
              <a:moveTo>
                <a:pt x="0" y="1821759"/>
              </a:moveTo>
              <a:lnTo>
                <a:pt x="318686" y="1821759"/>
              </a:lnTo>
              <a:lnTo>
                <a:pt x="318686" y="0"/>
              </a:lnTo>
              <a:lnTo>
                <a:pt x="63737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39552" y="1597724"/>
        <a:ext cx="96501" cy="96501"/>
      </dsp:txXfrm>
    </dsp:sp>
    <dsp:sp modelId="{29B771BB-B5F8-46EF-A8FE-41D0A9AF45E3}">
      <dsp:nvSpPr>
        <dsp:cNvPr id="0" name=""/>
        <dsp:cNvSpPr/>
      </dsp:nvSpPr>
      <dsp:spPr>
        <a:xfrm rot="16200000">
          <a:off x="-1773541" y="2071052"/>
          <a:ext cx="5113711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>
              <a:latin typeface="Segoe UI Light" panose="020B0502040204020203" pitchFamily="34" charset="0"/>
              <a:cs typeface="Segoe UI Light" panose="020B0502040204020203" pitchFamily="34" charset="0"/>
            </a:rPr>
            <a:t>Gerência Executiva</a:t>
          </a:r>
        </a:p>
      </dsp:txBody>
      <dsp:txXfrm>
        <a:off x="-1773541" y="2071052"/>
        <a:ext cx="5113711" cy="971605"/>
      </dsp:txXfrm>
    </dsp:sp>
    <dsp:sp modelId="{4DDDADD6-2FF5-49E5-8461-CB412B79929F}">
      <dsp:nvSpPr>
        <dsp:cNvPr id="0" name=""/>
        <dsp:cNvSpPr/>
      </dsp:nvSpPr>
      <dsp:spPr>
        <a:xfrm>
          <a:off x="1906489" y="249293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Arquitetura</a:t>
          </a:r>
        </a:p>
      </dsp:txBody>
      <dsp:txXfrm>
        <a:off x="1906489" y="249293"/>
        <a:ext cx="3186864" cy="971605"/>
      </dsp:txXfrm>
    </dsp:sp>
    <dsp:sp modelId="{E6670B43-5B86-4965-9D0C-928B52DB48EF}">
      <dsp:nvSpPr>
        <dsp:cNvPr id="0" name=""/>
        <dsp:cNvSpPr/>
      </dsp:nvSpPr>
      <dsp:spPr>
        <a:xfrm>
          <a:off x="1906489" y="1463799"/>
          <a:ext cx="3186864" cy="97160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Garantia da Qualidade</a:t>
          </a:r>
        </a:p>
      </dsp:txBody>
      <dsp:txXfrm>
        <a:off x="1906489" y="1463799"/>
        <a:ext cx="3186864" cy="971605"/>
      </dsp:txXfrm>
    </dsp:sp>
    <dsp:sp modelId="{1E249883-BBC2-4B3F-A335-B633DFB58B6B}">
      <dsp:nvSpPr>
        <dsp:cNvPr id="0" name=""/>
        <dsp:cNvSpPr/>
      </dsp:nvSpPr>
      <dsp:spPr>
        <a:xfrm>
          <a:off x="1906489" y="2678306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DevOps</a:t>
          </a:r>
        </a:p>
      </dsp:txBody>
      <dsp:txXfrm>
        <a:off x="1906489" y="2678306"/>
        <a:ext cx="3186864" cy="971605"/>
      </dsp:txXfrm>
    </dsp:sp>
    <dsp:sp modelId="{90CC9997-E692-47F9-B15A-272FB8B8A03A}">
      <dsp:nvSpPr>
        <dsp:cNvPr id="0" name=""/>
        <dsp:cNvSpPr/>
      </dsp:nvSpPr>
      <dsp:spPr>
        <a:xfrm>
          <a:off x="1906489" y="3892812"/>
          <a:ext cx="3186864" cy="971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Consultoria de Negócios</a:t>
          </a:r>
        </a:p>
      </dsp:txBody>
      <dsp:txXfrm>
        <a:off x="1906489" y="3892812"/>
        <a:ext cx="3186864" cy="971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BE723-1F7F-4C92-AD88-D60AE11E8763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AD8E-58EB-4218-AD2E-33E941EEF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73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00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6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Subordinadação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gerente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executivo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Composta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inicialmente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3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profissionais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; 1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2 DEVTEAM´s;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975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Subordinadação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gerente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executivo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Composta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inicialmente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3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profissionais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; 1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2 DEVTEAM´s;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2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para cada cliente e mais 20% do tempo com o time na VICERI; participar das 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plannings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trazer a visão do negócio; responsabilizar-se pela entrega junto com o time; não pode ser desconectado;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Rescisão dos contratos atuais e estabelecimento de novo contrato, fixo + comissão; sem reembolso de despesas; sem utilizar carro da VICERI;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Comissão calculada com base na rentabilidade no encerramento do projeto;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Papel exercido junto ao cliente (100% das horas vendidas).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novos clientes por consultor de negócios.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8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4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3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5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61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6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1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7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68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Colegiado: 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gestão na qual a direção é compartilhada por um conjunto de pessoas com igual autoridade, que reunidas, decidem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1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Recrutar, desenvolver, reter e </a:t>
            </a:r>
            <a:r>
              <a:rPr lang="pt-BR" dirty="0" err="1"/>
              <a:t>performar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Cálculo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ROI do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7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4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6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9473-4F48-411C-8D85-C45DAAC83295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18E5-0C69-4510-89AC-A1F84E0E2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4560099183_1f85d3bf81_b.jp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45" b="4822"/>
          <a:stretch/>
        </p:blipFill>
        <p:spPr>
          <a:xfrm>
            <a:off x="0" y="14068"/>
            <a:ext cx="12192000" cy="6858000"/>
          </a:xfrm>
          <a:prstGeom prst="rect">
            <a:avLst/>
          </a:prstGeom>
        </p:spPr>
      </p:pic>
      <p:pic>
        <p:nvPicPr>
          <p:cNvPr id="8" name="Picture 7" descr="logo-partn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40" y="5848980"/>
            <a:ext cx="3417312" cy="7873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0" y="5644184"/>
            <a:ext cx="12192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ítulo 1"/>
          <p:cNvSpPr txBox="1">
            <a:spLocks/>
          </p:cNvSpPr>
          <p:nvPr/>
        </p:nvSpPr>
        <p:spPr>
          <a:xfrm>
            <a:off x="0" y="3140532"/>
            <a:ext cx="12192000" cy="1729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da Organização</a:t>
            </a:r>
          </a:p>
        </p:txBody>
      </p:sp>
      <p:pic>
        <p:nvPicPr>
          <p:cNvPr id="10" name="Picture 9" descr="logo_grupoviceri_branco_horizon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81" y="772124"/>
            <a:ext cx="4771856" cy="1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58615177"/>
              </p:ext>
            </p:extLst>
          </p:nvPr>
        </p:nvGraphicFramePr>
        <p:xfrm>
          <a:off x="160425" y="75369"/>
          <a:ext cx="6160163" cy="671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523160" y="2700622"/>
            <a:ext cx="5556545" cy="238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Vender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Viceri.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Apoiar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Viceri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Vendas,  Marketing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alianças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Mercado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Latam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competitivo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mercados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Exponenciar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canais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digitais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máxima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1100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23160" y="642783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35454" y="1130783"/>
            <a:ext cx="5011114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Acelerar, Otimizar e Potencializar Negócios, via 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 e </a:t>
            </a:r>
            <a:r>
              <a:rPr lang="bg-BG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TI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75033" y="2147653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79557" y="3095477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70100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39453" y="4023845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70100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879557" y="4889252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90000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9453" y="2220002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70100</a:t>
            </a:r>
          </a:p>
        </p:txBody>
      </p:sp>
    </p:spTree>
    <p:extLst>
      <p:ext uri="{BB962C8B-B14F-4D97-AF65-F5344CB8AC3E}">
        <p14:creationId xmlns:p14="http://schemas.microsoft.com/office/powerpoint/2010/main" val="31737647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66326" y="3729563"/>
            <a:ext cx="1027546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pt-BR" altLang="pt-BR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#Organizações Exponenciais</a:t>
            </a:r>
          </a:p>
          <a:p>
            <a:pPr lvl="0"/>
            <a:r>
              <a:rPr lang="pt-BR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Produtos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#Venda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Foco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Latam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Lean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6326" y="1405254"/>
            <a:ext cx="102754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Viceri Venture</a:t>
            </a:r>
          </a:p>
          <a:p>
            <a:r>
              <a:rPr lang="pt-BR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Plataformas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3512351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88355593"/>
              </p:ext>
            </p:extLst>
          </p:nvPr>
        </p:nvGraphicFramePr>
        <p:xfrm>
          <a:off x="-388102" y="626452"/>
          <a:ext cx="6475393" cy="590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7138" y="140677"/>
            <a:ext cx="2419350" cy="48577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625390" y="3280876"/>
            <a:ext cx="5566610" cy="238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Estratégia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Startups com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aceleração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lançamento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Mercado.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Acelerar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lançamento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próprios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tracionar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acelerar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apoio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Juridico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Adm/Fin,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Viceri Services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apoio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Vendas e Marketing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Viceri Solution</a:t>
            </a:r>
          </a:p>
          <a:p>
            <a:pPr algn="just"/>
            <a:endParaRPr lang="en-US" sz="1100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100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25390" y="675856"/>
            <a:ext cx="652614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5390" y="1236792"/>
            <a:ext cx="5277852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Investir em modelos de negócios inovadores (Startups), com intenso uso de Tecnologia da Informação, de crescimento rápido e exponencial.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25390" y="2613354"/>
            <a:ext cx="494096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96589" y="1254322"/>
            <a:ext cx="1106906" cy="27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90010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96589" y="2477150"/>
            <a:ext cx="1106906" cy="27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90020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820653" y="3758969"/>
            <a:ext cx="1106906" cy="27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90040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796589" y="4993123"/>
            <a:ext cx="1106906" cy="27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90050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900845" y="6227277"/>
            <a:ext cx="1106906" cy="27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90060</a:t>
            </a:r>
          </a:p>
        </p:txBody>
      </p:sp>
    </p:spTree>
    <p:extLst>
      <p:ext uri="{BB962C8B-B14F-4D97-AF65-F5344CB8AC3E}">
        <p14:creationId xmlns:p14="http://schemas.microsoft.com/office/powerpoint/2010/main" val="36574893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63823" y="3982645"/>
            <a:ext cx="102754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somostodosvendedores</a:t>
            </a:r>
            <a:endParaRPr lang="pt-BR" alt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naviceristv</a:t>
            </a:r>
            <a:r>
              <a:rPr lang="pt-BR" altLang="pt-BR" sz="7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altLang="pt-BR" sz="7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76" y="374795"/>
            <a:ext cx="5571897" cy="33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76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846708" y="2052403"/>
            <a:ext cx="10454485" cy="98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371651" y="1566660"/>
            <a:ext cx="996420" cy="996420"/>
          </a:xfrm>
          <a:prstGeom prst="ellipse">
            <a:avLst/>
          </a:prstGeom>
          <a:solidFill>
            <a:srgbClr val="D35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7" name="Picture 76" descr="logo_grupoviceri_branco_horizontal.png"/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448"/>
          <a:stretch/>
        </p:blipFill>
        <p:spPr>
          <a:xfrm>
            <a:off x="11568529" y="6170115"/>
            <a:ext cx="464715" cy="48178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0" y="426392"/>
            <a:ext cx="12192000" cy="71301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Direcionadores Estratégicos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789861" y="2819191"/>
            <a:ext cx="2160000" cy="3828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Disciplicna</a:t>
            </a:r>
            <a:r>
              <a:rPr lang="pt-BR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fazer acontecer;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Busca constante de resultados superiores e vantagem competitiva.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Foco no essencial.</a:t>
            </a:r>
          </a:p>
        </p:txBody>
      </p:sp>
      <p:sp>
        <p:nvSpPr>
          <p:cNvPr id="23" name="Oval 65"/>
          <p:cNvSpPr/>
          <p:nvPr/>
        </p:nvSpPr>
        <p:spPr>
          <a:xfrm>
            <a:off x="1846170" y="1561252"/>
            <a:ext cx="996420" cy="996420"/>
          </a:xfrm>
          <a:prstGeom prst="ellipse">
            <a:avLst/>
          </a:prstGeom>
          <a:solidFill>
            <a:srgbClr val="D35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264380" y="2827250"/>
            <a:ext cx="2160000" cy="3828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Meritocracia</a:t>
            </a:r>
            <a: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Justiça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Irá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premiar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quem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merece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Irá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promover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quem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merece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Irá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valorizar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profissional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melhores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farão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escolha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permanecer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empresa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Expectativas alinhadas, regras do jogo claras;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Vem para elevarmos o nível de entrega de resultados.</a:t>
            </a:r>
            <a:endParaRPr lang="en-US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Oval 59"/>
          <p:cNvSpPr/>
          <p:nvPr/>
        </p:nvSpPr>
        <p:spPr>
          <a:xfrm>
            <a:off x="6897132" y="1564098"/>
            <a:ext cx="996420" cy="996420"/>
          </a:xfrm>
          <a:prstGeom prst="ellipse">
            <a:avLst/>
          </a:prstGeom>
          <a:solidFill>
            <a:srgbClr val="F6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15342" y="2819190"/>
            <a:ext cx="2160000" cy="3828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Papel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liderança</a:t>
            </a:r>
            <a: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Desenvolver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times de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performance;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Gerar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resultados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superiores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ligação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entre: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pessoas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corporativos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metas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resultados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Oval 59"/>
          <p:cNvSpPr/>
          <p:nvPr/>
        </p:nvSpPr>
        <p:spPr>
          <a:xfrm>
            <a:off x="9422613" y="1554193"/>
            <a:ext cx="996420" cy="996420"/>
          </a:xfrm>
          <a:prstGeom prst="ellipse">
            <a:avLst/>
          </a:prstGeom>
          <a:solidFill>
            <a:srgbClr val="F6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840823" y="2819191"/>
            <a:ext cx="2160000" cy="3828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Times de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alta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performance</a:t>
            </a:r>
            <a: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b="1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Engajamento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Entrega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resultados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superiores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o </a:t>
            </a: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negócio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Autogerenciamento</a:t>
            </a:r>
            <a:r>
              <a:rPr lang="en-US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38" y="1442718"/>
            <a:ext cx="1219370" cy="121937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39" y="1449777"/>
            <a:ext cx="1219370" cy="12193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76" y="1442718"/>
            <a:ext cx="1219370" cy="1219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95" y="1449777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06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V="1">
            <a:off x="846708" y="3778670"/>
            <a:ext cx="10454485" cy="98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ogo_grupoviceri_branco_horizontal.png"/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448"/>
          <a:stretch/>
        </p:blipFill>
        <p:spPr>
          <a:xfrm>
            <a:off x="11568529" y="6170115"/>
            <a:ext cx="464715" cy="48178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433254" y="1842739"/>
            <a:ext cx="1537708" cy="1931705"/>
            <a:chOff x="1180764" y="1293047"/>
            <a:chExt cx="990600" cy="1490606"/>
          </a:xfrm>
          <a:solidFill>
            <a:schemeClr val="accent2">
              <a:lumMod val="75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976874" y="1778814"/>
            <a:ext cx="1465820" cy="2003591"/>
            <a:chOff x="1180764" y="1293047"/>
            <a:chExt cx="990600" cy="1490606"/>
          </a:xfrm>
          <a:solidFill>
            <a:schemeClr val="accent2">
              <a:lumMod val="75000"/>
            </a:schemeClr>
          </a:solidFill>
        </p:grpSpPr>
        <p:sp>
          <p:nvSpPr>
            <p:cNvPr id="52" name="Oval 51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4700872" y="4221963"/>
            <a:ext cx="3136255" cy="2093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Entregar a melhor experiência e ser o melhor provedor de soluções ao cliente.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46653" y="4221964"/>
            <a:ext cx="3285784" cy="2093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Promover a o sucesso do cliente através da tecnologia.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charset="0"/>
              <a:cs typeface="Segoe UI Light" panose="020B0502040204020203" pitchFamily="34" charset="0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8277757" y="4221964"/>
            <a:ext cx="3247641" cy="2093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Focar na criação e ativação de valor ao cliente;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Perseguir diariamente o aumento de eficiência e redução de desperdício;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Cultivar uma parceria inseparável com a estratégia da empresa;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Sermos um agente de transformação.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1605165" y="2343757"/>
            <a:ext cx="1208270" cy="363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Propósito</a:t>
            </a:r>
            <a:endParaRPr lang="en-US" sz="1000" dirty="0" err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918744" y="2351717"/>
            <a:ext cx="1582080" cy="363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Responsabilidades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1" b="34486"/>
          <a:stretch/>
        </p:blipFill>
        <p:spPr>
          <a:xfrm>
            <a:off x="3983823" y="435940"/>
            <a:ext cx="4235814" cy="986425"/>
          </a:xfrm>
          <a:prstGeom prst="rect">
            <a:avLst/>
          </a:prstGeom>
        </p:spPr>
      </p:pic>
      <p:grpSp>
        <p:nvGrpSpPr>
          <p:cNvPr id="4" name="Group 12">
            <a:extLst>
              <a:ext uri="{FF2B5EF4-FFF2-40B4-BE49-F238E27FC236}">
                <a16:creationId xmlns:a16="http://schemas.microsoft.com/office/drawing/2014/main" id="{B63572DC-53FD-4B5E-80B5-979677B8B7D6}"/>
              </a:ext>
            </a:extLst>
          </p:cNvPr>
          <p:cNvGrpSpPr/>
          <p:nvPr/>
        </p:nvGrpSpPr>
        <p:grpSpPr>
          <a:xfrm rot="-10860000" flipV="1">
            <a:off x="5331732" y="1809196"/>
            <a:ext cx="1537706" cy="1974837"/>
            <a:chOff x="1180764" y="1293047"/>
            <a:chExt cx="990600" cy="1490606"/>
          </a:xfrm>
          <a:solidFill>
            <a:schemeClr val="accent4"/>
          </a:solidFill>
        </p:grpSpPr>
        <p:sp>
          <p:nvSpPr>
            <p:cNvPr id="30" name="Oval 15">
              <a:extLst>
                <a:ext uri="{FF2B5EF4-FFF2-40B4-BE49-F238E27FC236}">
                  <a16:creationId xmlns:a16="http://schemas.microsoft.com/office/drawing/2014/main" id="{09ED6EB8-3681-4D05-8095-545BB7644D8D}"/>
                </a:ext>
              </a:extLst>
            </p:cNvPr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2DB1CA2B-5A4F-4D40-B8BB-D5D01C2E1159}"/>
                </a:ext>
              </a:extLst>
            </p:cNvPr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2" name="Straight Connector 17">
              <a:extLst>
                <a:ext uri="{FF2B5EF4-FFF2-40B4-BE49-F238E27FC236}">
                  <a16:creationId xmlns:a16="http://schemas.microsoft.com/office/drawing/2014/main" id="{15C8EE01-64E4-474A-A04C-C6E2F4A8A107}"/>
                </a:ext>
              </a:extLst>
            </p:cNvPr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5377315" y="2351718"/>
            <a:ext cx="1409553" cy="378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Missão</a:t>
            </a:r>
            <a:endParaRPr lang="en-US" sz="1000" dirty="0" err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111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V="1">
            <a:off x="846708" y="3446166"/>
            <a:ext cx="10454485" cy="98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ogo_grupoviceri_branco_horizontal.png"/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448"/>
          <a:stretch/>
        </p:blipFill>
        <p:spPr>
          <a:xfrm>
            <a:off x="11568529" y="6170115"/>
            <a:ext cx="464715" cy="4817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flipV="1">
            <a:off x="3362052" y="3450348"/>
            <a:ext cx="1293292" cy="1946082"/>
            <a:chOff x="1180764" y="1293047"/>
            <a:chExt cx="990600" cy="1490606"/>
          </a:xfrm>
          <a:solidFill>
            <a:schemeClr val="accent4"/>
          </a:solidFill>
        </p:grpSpPr>
        <p:sp>
          <p:nvSpPr>
            <p:cNvPr id="16" name="Oval 15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991853" y="2507496"/>
            <a:ext cx="2128530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analista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negócios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focado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carteira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FARM.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flipV="1">
            <a:off x="7560109" y="3450349"/>
            <a:ext cx="1293291" cy="1946082"/>
            <a:chOff x="1180764" y="1293047"/>
            <a:chExt cx="990600" cy="1490606"/>
          </a:xfrm>
          <a:solidFill>
            <a:schemeClr val="accent5"/>
          </a:solidFill>
        </p:grpSpPr>
        <p:sp>
          <p:nvSpPr>
            <p:cNvPr id="23" name="Oval 22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7083078" y="2450424"/>
            <a:ext cx="2316684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Pagamento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participação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resultado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fruto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vendas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86842" y="1503819"/>
            <a:ext cx="1293293" cy="1946082"/>
            <a:chOff x="1180764" y="1293047"/>
            <a:chExt cx="990600" cy="1490606"/>
          </a:xfrm>
        </p:grpSpPr>
        <p:sp>
          <p:nvSpPr>
            <p:cNvPr id="37" name="Oval 36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458631" y="3608437"/>
            <a:ext cx="2916437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negócio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terão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meta de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455084" y="1503819"/>
            <a:ext cx="1293293" cy="1946082"/>
            <a:chOff x="1180764" y="1293047"/>
            <a:chExt cx="990600" cy="1490606"/>
          </a:xfrm>
          <a:solidFill>
            <a:schemeClr val="accent2"/>
          </a:solidFill>
        </p:grpSpPr>
        <p:sp>
          <p:nvSpPr>
            <p:cNvPr id="45" name="Oval 44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4703931" y="3608437"/>
            <a:ext cx="2834120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consistente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novos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negócios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BBM;</a:t>
            </a:r>
          </a:p>
          <a:p>
            <a:pPr marL="0" indent="0" algn="ctr">
              <a:buNone/>
            </a:pP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Wagner.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514706" y="1503819"/>
            <a:ext cx="1293292" cy="1946082"/>
            <a:chOff x="1180764" y="1293047"/>
            <a:chExt cx="990600" cy="1490606"/>
          </a:xfrm>
          <a:solidFill>
            <a:schemeClr val="accent3"/>
          </a:solidFill>
        </p:grpSpPr>
        <p:sp>
          <p:nvSpPr>
            <p:cNvPr id="52" name="Oval 51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8730002" y="3608437"/>
            <a:ext cx="2986996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Crescimento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orgânico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solo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fértil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Indicação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contatos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HUNTER.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5731" y="426392"/>
            <a:ext cx="12192000" cy="71301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Estratégias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Comerciais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3" y="1551315"/>
            <a:ext cx="1219370" cy="12193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12" y="4140099"/>
            <a:ext cx="1219370" cy="1219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45" y="1540780"/>
            <a:ext cx="1219370" cy="1219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60" y="4134031"/>
            <a:ext cx="1219370" cy="12193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66" y="1551315"/>
            <a:ext cx="1219370" cy="1219370"/>
          </a:xfrm>
          <a:prstGeom prst="rect">
            <a:avLst/>
          </a:prstGeom>
        </p:spPr>
      </p:pic>
      <p:sp>
        <p:nvSpPr>
          <p:cNvPr id="8" name="Texto explicativo retangular 7"/>
          <p:cNvSpPr/>
          <p:nvPr/>
        </p:nvSpPr>
        <p:spPr>
          <a:xfrm>
            <a:off x="7818137" y="5773004"/>
            <a:ext cx="2094724" cy="919835"/>
          </a:xfrm>
          <a:prstGeom prst="wedgeRectCallout">
            <a:avLst>
              <a:gd name="adj1" fmla="val -33864"/>
              <a:gd name="adj2" fmla="val -888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pode ser algo que “prejudique” o pessoal que está trabalhando para entregar os projetos.</a:t>
            </a:r>
          </a:p>
        </p:txBody>
      </p:sp>
    </p:spTree>
    <p:extLst>
      <p:ext uri="{BB962C8B-B14F-4D97-AF65-F5344CB8AC3E}">
        <p14:creationId xmlns:p14="http://schemas.microsoft.com/office/powerpoint/2010/main" val="300558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V="1">
            <a:off x="846708" y="3446166"/>
            <a:ext cx="10454485" cy="98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ogo_grupoviceri_branco_horizontal.png"/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448"/>
          <a:stretch/>
        </p:blipFill>
        <p:spPr>
          <a:xfrm>
            <a:off x="11568529" y="6170115"/>
            <a:ext cx="464715" cy="4817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flipV="1">
            <a:off x="3362052" y="3450348"/>
            <a:ext cx="1293292" cy="1946082"/>
            <a:chOff x="1180764" y="1293047"/>
            <a:chExt cx="990600" cy="1490606"/>
          </a:xfrm>
          <a:solidFill>
            <a:schemeClr val="accent4"/>
          </a:solidFill>
        </p:grpSpPr>
        <p:sp>
          <p:nvSpPr>
            <p:cNvPr id="16" name="Oval 15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991853" y="2507496"/>
            <a:ext cx="2128530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talentos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Ciclo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contínuo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Job rotation.</a:t>
            </a:r>
          </a:p>
        </p:txBody>
      </p:sp>
      <p:grpSp>
        <p:nvGrpSpPr>
          <p:cNvPr id="20" name="Group 19"/>
          <p:cNvGrpSpPr/>
          <p:nvPr/>
        </p:nvGrpSpPr>
        <p:grpSpPr>
          <a:xfrm flipV="1">
            <a:off x="7560109" y="3450349"/>
            <a:ext cx="1293291" cy="1946082"/>
            <a:chOff x="1180764" y="1293047"/>
            <a:chExt cx="990600" cy="1490606"/>
          </a:xfrm>
          <a:solidFill>
            <a:schemeClr val="accent5"/>
          </a:solidFill>
        </p:grpSpPr>
        <p:sp>
          <p:nvSpPr>
            <p:cNvPr id="23" name="Oval 22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F6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F68220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7083078" y="2450424"/>
            <a:ext cx="2316684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Metas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Claras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Ligadas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diário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286842" y="1503819"/>
            <a:ext cx="1293293" cy="1946082"/>
            <a:chOff x="1180764" y="1293047"/>
            <a:chExt cx="990600" cy="1490606"/>
          </a:xfrm>
        </p:grpSpPr>
        <p:sp>
          <p:nvSpPr>
            <p:cNvPr id="37" name="Oval 36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458631" y="3608437"/>
            <a:ext cx="2916437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Recrutar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melhores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profissionais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contratação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consistente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On-boarding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adequado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455084" y="1503819"/>
            <a:ext cx="1293293" cy="1946082"/>
            <a:chOff x="1180764" y="1293047"/>
            <a:chExt cx="990600" cy="1490606"/>
          </a:xfrm>
          <a:solidFill>
            <a:schemeClr val="accent2"/>
          </a:solidFill>
        </p:grpSpPr>
        <p:sp>
          <p:nvSpPr>
            <p:cNvPr id="45" name="Oval 44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4703931" y="3608437"/>
            <a:ext cx="2834120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Trilha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carreira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514706" y="1503819"/>
            <a:ext cx="1293292" cy="1946082"/>
            <a:chOff x="1180764" y="1293047"/>
            <a:chExt cx="990600" cy="1490606"/>
          </a:xfrm>
          <a:solidFill>
            <a:schemeClr val="accent3"/>
          </a:solidFill>
        </p:grpSpPr>
        <p:sp>
          <p:nvSpPr>
            <p:cNvPr id="52" name="Oval 51"/>
            <p:cNvSpPr/>
            <p:nvPr/>
          </p:nvSpPr>
          <p:spPr>
            <a:xfrm>
              <a:off x="1180764" y="1293047"/>
              <a:ext cx="990600" cy="990600"/>
            </a:xfrm>
            <a:prstGeom prst="ellips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flipV="1">
              <a:off x="1568733" y="2215149"/>
              <a:ext cx="214662" cy="203559"/>
            </a:xfrm>
            <a:prstGeom prst="triangle">
              <a:avLst/>
            </a:prstGeom>
            <a:solidFill>
              <a:srgbClr val="D35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676064" y="2368550"/>
              <a:ext cx="0" cy="415103"/>
            </a:xfrm>
            <a:prstGeom prst="line">
              <a:avLst/>
            </a:prstGeom>
            <a:grpFill/>
            <a:ln>
              <a:solidFill>
                <a:srgbClr val="D3581B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itle 1"/>
          <p:cNvSpPr txBox="1">
            <a:spLocks/>
          </p:cNvSpPr>
          <p:nvPr/>
        </p:nvSpPr>
        <p:spPr>
          <a:xfrm>
            <a:off x="5731" y="426392"/>
            <a:ext cx="12192000" cy="71301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Estratégias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Gente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3" y="1536469"/>
            <a:ext cx="1219370" cy="12193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21" y="4134031"/>
            <a:ext cx="1219370" cy="12193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44" y="1536469"/>
            <a:ext cx="1219370" cy="12193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69" y="4134031"/>
            <a:ext cx="1219370" cy="1219370"/>
          </a:xfrm>
          <a:prstGeom prst="rect">
            <a:avLst/>
          </a:prstGeom>
        </p:spPr>
      </p:pic>
      <p:sp>
        <p:nvSpPr>
          <p:cNvPr id="41" name="Content Placeholder 2"/>
          <p:cNvSpPr txBox="1">
            <a:spLocks/>
          </p:cNvSpPr>
          <p:nvPr/>
        </p:nvSpPr>
        <p:spPr>
          <a:xfrm>
            <a:off x="8744291" y="3603599"/>
            <a:ext cx="2834120" cy="7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Avaliação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continua.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Feedback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rodeios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66" y="1577741"/>
            <a:ext cx="1219370" cy="1219370"/>
          </a:xfrm>
          <a:prstGeom prst="rect">
            <a:avLst/>
          </a:prstGeom>
        </p:spPr>
      </p:pic>
      <p:sp>
        <p:nvSpPr>
          <p:cNvPr id="44" name="Content Placeholder 2"/>
          <p:cNvSpPr txBox="1">
            <a:spLocks/>
          </p:cNvSpPr>
          <p:nvPr/>
        </p:nvSpPr>
        <p:spPr>
          <a:xfrm>
            <a:off x="4698813" y="5116423"/>
            <a:ext cx="2859952" cy="1353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Reserva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talentos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Pileline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liderança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Mapeamento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posições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críticas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Plano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sucessão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Tratamento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normal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44" y="4217209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24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62330533"/>
              </p:ext>
            </p:extLst>
          </p:nvPr>
        </p:nvGraphicFramePr>
        <p:xfrm>
          <a:off x="0" y="140677"/>
          <a:ext cx="12192000" cy="616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6773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971558" y="2434499"/>
            <a:ext cx="5845304" cy="207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 algn="just">
              <a:spcBef>
                <a:spcPct val="20000"/>
              </a:spcBef>
              <a:buFont typeface="Arial" pitchFamily="34" charset="0"/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 err="1"/>
              <a:t>Responsável</a:t>
            </a:r>
            <a:r>
              <a:rPr lang="en-US" sz="1200" dirty="0"/>
              <a:t>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crecimento</a:t>
            </a:r>
            <a:r>
              <a:rPr lang="en-US" sz="1200" dirty="0"/>
              <a:t> </a:t>
            </a:r>
            <a:r>
              <a:rPr lang="en-US" sz="1200" dirty="0" err="1"/>
              <a:t>sustentável</a:t>
            </a:r>
            <a:r>
              <a:rPr lang="en-US" sz="1200" dirty="0"/>
              <a:t> do </a:t>
            </a:r>
            <a:r>
              <a:rPr lang="en-US" sz="1200" dirty="0" err="1"/>
              <a:t>negócio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Maximizar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resultados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Desenvolver</a:t>
            </a:r>
            <a:r>
              <a:rPr lang="en-US" sz="1200" dirty="0"/>
              <a:t> a </a:t>
            </a:r>
            <a:r>
              <a:rPr lang="en-US" sz="1200" dirty="0" err="1"/>
              <a:t>liderança</a:t>
            </a:r>
            <a:r>
              <a:rPr lang="en-US" sz="1200" dirty="0"/>
              <a:t> e </a:t>
            </a:r>
            <a:r>
              <a:rPr lang="en-US" sz="1200" dirty="0" err="1"/>
              <a:t>os</a:t>
            </a:r>
            <a:r>
              <a:rPr lang="en-US" sz="1200" dirty="0"/>
              <a:t> times de </a:t>
            </a:r>
            <a:r>
              <a:rPr lang="en-US" sz="1200" dirty="0" err="1"/>
              <a:t>apoio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Certificar</a:t>
            </a:r>
            <a:r>
              <a:rPr lang="en-US" sz="1200" dirty="0"/>
              <a:t>-se de que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coordenadores</a:t>
            </a:r>
            <a:r>
              <a:rPr lang="en-US" sz="1200" dirty="0"/>
              <a:t> </a:t>
            </a:r>
            <a:r>
              <a:rPr lang="en-US" sz="1200" dirty="0" err="1"/>
              <a:t>estão</a:t>
            </a:r>
            <a:r>
              <a:rPr lang="en-US" sz="1200" dirty="0"/>
              <a:t> </a:t>
            </a:r>
            <a:r>
              <a:rPr lang="en-US" sz="1200" dirty="0" err="1"/>
              <a:t>cumprindo</a:t>
            </a:r>
            <a:r>
              <a:rPr lang="en-US" sz="1200" dirty="0"/>
              <a:t> </a:t>
            </a:r>
            <a:r>
              <a:rPr lang="en-US" sz="1200" dirty="0" err="1"/>
              <a:t>integralmente</a:t>
            </a:r>
            <a:r>
              <a:rPr lang="en-US" sz="1200" dirty="0"/>
              <a:t> o </a:t>
            </a:r>
            <a:r>
              <a:rPr lang="en-US" sz="1200" dirty="0" err="1"/>
              <a:t>seu</a:t>
            </a:r>
            <a:r>
              <a:rPr lang="en-US" sz="1200" dirty="0"/>
              <a:t> </a:t>
            </a:r>
            <a:r>
              <a:rPr lang="en-US" sz="1200" dirty="0" err="1"/>
              <a:t>papel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ético</a:t>
            </a:r>
            <a:r>
              <a:rPr lang="en-US" sz="1200" dirty="0"/>
              <a:t>, </a:t>
            </a:r>
            <a:r>
              <a:rPr lang="en-US" sz="1200" dirty="0" err="1"/>
              <a:t>franco</a:t>
            </a:r>
            <a:r>
              <a:rPr lang="en-US" sz="1200" dirty="0"/>
              <a:t>, </a:t>
            </a:r>
            <a:r>
              <a:rPr lang="en-US" sz="1200" dirty="0" err="1"/>
              <a:t>direto</a:t>
            </a:r>
            <a:r>
              <a:rPr lang="en-US" sz="1200" dirty="0"/>
              <a:t> e </a:t>
            </a:r>
            <a:r>
              <a:rPr lang="en-US" sz="1200" dirty="0" err="1"/>
              <a:t>firme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Implantar</a:t>
            </a:r>
            <a:r>
              <a:rPr lang="en-US" sz="1200" dirty="0"/>
              <a:t> a </a:t>
            </a:r>
            <a:r>
              <a:rPr lang="en-US" sz="1200" dirty="0" err="1"/>
              <a:t>meritocracia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Selecionar</a:t>
            </a:r>
            <a:r>
              <a:rPr lang="en-US" sz="1200" dirty="0"/>
              <a:t> e </a:t>
            </a:r>
            <a:r>
              <a:rPr lang="en-US" sz="1200" dirty="0" err="1"/>
              <a:t>avaliar</a:t>
            </a:r>
            <a:r>
              <a:rPr lang="en-US" sz="1200" dirty="0"/>
              <a:t> </a:t>
            </a:r>
            <a:r>
              <a:rPr lang="en-US" sz="1200" dirty="0" err="1"/>
              <a:t>pessoas</a:t>
            </a:r>
            <a:r>
              <a:rPr lang="en-US" sz="1200" dirty="0"/>
              <a:t> </a:t>
            </a:r>
            <a:r>
              <a:rPr lang="en-US" sz="1200" dirty="0" err="1"/>
              <a:t>constantemente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Assegurar</a:t>
            </a:r>
            <a:r>
              <a:rPr lang="en-US" sz="1200" dirty="0"/>
              <a:t> a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concentração</a:t>
            </a:r>
            <a:r>
              <a:rPr lang="en-US" sz="1200" dirty="0"/>
              <a:t> de </a:t>
            </a:r>
            <a:r>
              <a:rPr lang="en-US" sz="1200" dirty="0" err="1"/>
              <a:t>poder</a:t>
            </a:r>
            <a:r>
              <a:rPr lang="en-US" sz="1200" dirty="0"/>
              <a:t> e a </a:t>
            </a:r>
            <a:r>
              <a:rPr lang="en-US" sz="1200" dirty="0" err="1"/>
              <a:t>distribuição</a:t>
            </a:r>
            <a:r>
              <a:rPr lang="en-US" sz="1200" dirty="0"/>
              <a:t> de </a:t>
            </a:r>
            <a:r>
              <a:rPr lang="en-US" sz="1200" dirty="0" err="1"/>
              <a:t>responsabilidades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Elevar</a:t>
            </a:r>
            <a:r>
              <a:rPr lang="en-US" sz="1200" dirty="0"/>
              <a:t> gradual e </a:t>
            </a:r>
            <a:r>
              <a:rPr lang="en-US" sz="1200" dirty="0" err="1"/>
              <a:t>constantemente</a:t>
            </a:r>
            <a:r>
              <a:rPr lang="en-US" sz="1200" dirty="0"/>
              <a:t> a </a:t>
            </a:r>
            <a:r>
              <a:rPr lang="en-US" sz="1200" dirty="0" err="1"/>
              <a:t>eficiência</a:t>
            </a:r>
            <a:r>
              <a:rPr lang="en-US" sz="1200" dirty="0"/>
              <a:t> </a:t>
            </a:r>
            <a:r>
              <a:rPr lang="en-US" sz="1200" dirty="0" err="1"/>
              <a:t>operacional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Assegurar</a:t>
            </a:r>
            <a:r>
              <a:rPr lang="en-US" sz="1200" dirty="0"/>
              <a:t> </a:t>
            </a:r>
            <a:r>
              <a:rPr lang="en-US" sz="1200" dirty="0" err="1"/>
              <a:t>vantagem</a:t>
            </a:r>
            <a:r>
              <a:rPr lang="en-US" sz="1200" dirty="0"/>
              <a:t> </a:t>
            </a:r>
            <a:r>
              <a:rPr lang="en-US" sz="1200" dirty="0" err="1"/>
              <a:t>competitiva</a:t>
            </a:r>
            <a:r>
              <a:rPr lang="en-US" sz="1200" dirty="0"/>
              <a:t> no Mercado;</a:t>
            </a:r>
          </a:p>
          <a:p>
            <a:r>
              <a:rPr lang="en-US" sz="1200" dirty="0"/>
              <a:t>Fazer </a:t>
            </a:r>
            <a:r>
              <a:rPr lang="en-US" sz="1200" dirty="0" err="1"/>
              <a:t>benchmarcking</a:t>
            </a:r>
            <a:r>
              <a:rPr lang="en-US" sz="1200" dirty="0"/>
              <a:t>; </a:t>
            </a:r>
            <a:r>
              <a:rPr lang="en-US" sz="1200" dirty="0" err="1"/>
              <a:t>superar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concorrentes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1558" y="400266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" y="2007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Gerência</a:t>
            </a:r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4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Executiva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236305239"/>
              </p:ext>
            </p:extLst>
          </p:nvPr>
        </p:nvGraphicFramePr>
        <p:xfrm>
          <a:off x="300251" y="1382623"/>
          <a:ext cx="5390866" cy="511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971558" y="785137"/>
            <a:ext cx="5845304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 software com excelência e alto valor agregado ao cliente. Gerar resultados superiores através da eficiência nos negócios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71558" y="1937946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71558" y="5617941"/>
            <a:ext cx="5845304" cy="12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40% do tempo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relacionando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-se com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desenvolvendo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profissional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sucessor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individuais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autodesenvolvimento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GAP´s.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971558" y="5193209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Tempo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906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73621" y="2528201"/>
            <a:ext cx="102754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Grupo Viceri</a:t>
            </a:r>
          </a:p>
          <a:p>
            <a:pPr lvl="0"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LONGEVITY &amp; HIGH GROWTH</a:t>
            </a:r>
            <a:endParaRPr lang="pt-BR" sz="36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26100" y="2186583"/>
            <a:ext cx="6365900" cy="251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Responsável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pelo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cliente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encontrar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nenhum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defeito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aderência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no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código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arquitetura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software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entregue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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Total;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será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nada inferior;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padronizar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evoluir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constantemente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processo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produtividade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total;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Aumentar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produtividade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maneira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gradual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constante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Definir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desenvolvimento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desempenho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software de forma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aderente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necessidades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negócio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Auditar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responsabizar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-se pela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código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produzido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pela VICERI,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também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pela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robustez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das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soluções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forte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interação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com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Garantia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DevOps;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Barrar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entregas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estjam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abaixo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estabelecidos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indicadores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produtividade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frameworks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componentes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aceleração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hipóteses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provas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conceito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novos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tecnologias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1558" y="239676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377" y="242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z="4000" dirty="0" err="1"/>
              <a:t>Arquitetura</a:t>
            </a:r>
            <a:endParaRPr lang="en-US" sz="40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938877070"/>
              </p:ext>
            </p:extLst>
          </p:nvPr>
        </p:nvGraphicFramePr>
        <p:xfrm>
          <a:off x="300251" y="1382623"/>
          <a:ext cx="5098460" cy="511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971558" y="755863"/>
            <a:ext cx="5845304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produtividade da VICERI SPECIALIST no desenvolvimento de software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19307" y="1711017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71558" y="5768872"/>
            <a:ext cx="5845304" cy="10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disciplina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acompanhamento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direcionamento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orientar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time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alta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performance;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Assegurar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necessários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boa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919307" y="5379821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Papel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715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45300" y="2750868"/>
            <a:ext cx="5845304" cy="207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Responsável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pelo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cliente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encontrar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nenhum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defeito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no software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entregue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adotando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elevados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exigência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padronizar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evoluir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constantemente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processo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VICERI;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indicadores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Auditar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responsabizar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-se pela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software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produzido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pela VICERI SPECIALIST;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forte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interação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com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Arquitetura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DevOps;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Barrar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entregas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estejam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abaixo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estabelecidos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mecanismos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produtividade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prevenção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problemas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hipóteses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provas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conceito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novos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tecnologias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5300" y="987607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252" y="152240"/>
            <a:ext cx="121920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Garantia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Qualidade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102751735"/>
              </p:ext>
            </p:extLst>
          </p:nvPr>
        </p:nvGraphicFramePr>
        <p:xfrm>
          <a:off x="300251" y="1382623"/>
          <a:ext cx="5390866" cy="511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45300" y="1384145"/>
            <a:ext cx="5845304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qualidade do software e entregar resultados superiores e completos em termos de </a:t>
            </a:r>
            <a:r>
              <a:rPr 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assurance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45300" y="2326136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45300" y="5517788"/>
            <a:ext cx="5845304" cy="10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 algn="just">
              <a:spcBef>
                <a:spcPct val="20000"/>
              </a:spcBef>
              <a:buFont typeface="Arial" pitchFamily="34" charset="0"/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 err="1"/>
              <a:t>Validar</a:t>
            </a:r>
            <a:r>
              <a:rPr lang="en-US" sz="1200" dirty="0"/>
              <a:t> o </a:t>
            </a:r>
            <a:r>
              <a:rPr lang="en-US" sz="1200" dirty="0" err="1"/>
              <a:t>plano</a:t>
            </a:r>
            <a:r>
              <a:rPr lang="en-US" sz="1200" dirty="0"/>
              <a:t> de </a:t>
            </a:r>
            <a:r>
              <a:rPr lang="en-US" sz="1200" dirty="0" err="1"/>
              <a:t>trabalho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Manter</a:t>
            </a:r>
            <a:r>
              <a:rPr lang="en-US" sz="1200" dirty="0"/>
              <a:t> </a:t>
            </a:r>
            <a:r>
              <a:rPr lang="en-US" sz="1200" dirty="0" err="1"/>
              <a:t>disciplina</a:t>
            </a:r>
            <a:r>
              <a:rPr lang="en-US" sz="1200" dirty="0"/>
              <a:t> no </a:t>
            </a:r>
            <a:r>
              <a:rPr lang="en-US" sz="1200" dirty="0" err="1"/>
              <a:t>acompanhamento</a:t>
            </a:r>
            <a:r>
              <a:rPr lang="en-US" sz="1200" dirty="0"/>
              <a:t> e </a:t>
            </a:r>
            <a:r>
              <a:rPr lang="en-US" sz="1200" dirty="0" err="1"/>
              <a:t>direcionamento</a:t>
            </a:r>
            <a:r>
              <a:rPr lang="en-US" sz="1200" dirty="0"/>
              <a:t> da </a:t>
            </a:r>
            <a:r>
              <a:rPr lang="en-US" sz="1200" dirty="0" err="1"/>
              <a:t>execução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Avaliar</a:t>
            </a:r>
            <a:r>
              <a:rPr lang="en-US" sz="1200" dirty="0"/>
              <a:t> e </a:t>
            </a:r>
            <a:r>
              <a:rPr lang="en-US" sz="1200" dirty="0" err="1"/>
              <a:t>orientar</a:t>
            </a:r>
            <a:r>
              <a:rPr lang="en-US" sz="1200" dirty="0"/>
              <a:t> o </a:t>
            </a:r>
            <a:r>
              <a:rPr lang="en-US" sz="1200" dirty="0" err="1"/>
              <a:t>desempenho</a:t>
            </a:r>
            <a:r>
              <a:rPr lang="en-US" sz="1200" dirty="0"/>
              <a:t> dos </a:t>
            </a:r>
            <a:r>
              <a:rPr lang="en-US" sz="1200" dirty="0" err="1"/>
              <a:t>membros</a:t>
            </a:r>
            <a:r>
              <a:rPr lang="en-US" sz="1200" dirty="0"/>
              <a:t> do time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alta</a:t>
            </a:r>
            <a:r>
              <a:rPr lang="en-US" sz="1200" dirty="0">
                <a:sym typeface="Wingdings" panose="05000000000000000000" pitchFamily="2" charset="2"/>
              </a:rPr>
              <a:t> performance;</a:t>
            </a:r>
            <a:endParaRPr lang="en-US" sz="1200" dirty="0"/>
          </a:p>
          <a:p>
            <a:r>
              <a:rPr lang="en-US" sz="1200" dirty="0" err="1"/>
              <a:t>Assegurar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recursos</a:t>
            </a:r>
            <a:r>
              <a:rPr lang="en-US" sz="1200" dirty="0"/>
              <a:t> </a:t>
            </a:r>
            <a:r>
              <a:rPr lang="en-US" sz="1200" dirty="0" err="1"/>
              <a:t>necessários</a:t>
            </a:r>
            <a:r>
              <a:rPr lang="en-US" sz="1200" dirty="0"/>
              <a:t> à boa </a:t>
            </a:r>
            <a:r>
              <a:rPr lang="en-US" sz="1200" dirty="0" err="1"/>
              <a:t>execução</a:t>
            </a:r>
            <a:r>
              <a:rPr lang="en-US" sz="1200" dirty="0"/>
              <a:t> do </a:t>
            </a:r>
            <a:r>
              <a:rPr lang="en-US" sz="1200" dirty="0" err="1"/>
              <a:t>trabalho</a:t>
            </a:r>
            <a:r>
              <a:rPr lang="en-US" dirty="0"/>
              <a:t>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45300" y="5093056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Papel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0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45300" y="2383848"/>
            <a:ext cx="5845304" cy="2659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Responsável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pelos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recursos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estarem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disponíveis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100% do tempo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requisitado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pelos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times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desenvolvimento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sustentação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Garantia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custódia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integridade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código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mesmo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situações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extremas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totalmente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adversas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Encurtar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caminhos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entre 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nossa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infraestrutura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ambientes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nossos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tornando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transparente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menos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despendioso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possível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Elaborar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executar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plano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governança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infraestrutura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máxima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automação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redução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total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riscos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 um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único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operador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padronizar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evoluir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constantemente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processo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ALM VICERI;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Consultoria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ALM para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nossos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forte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interação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com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Arquitetura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Garantia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Qualidade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indicadores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aderência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processo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Desenvolver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mecanismos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aceleração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trabalho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prevenção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problemas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hipóteses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provas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conceito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novos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padrões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tecnologias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5300" y="494699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9" y="21785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DevOps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27707808"/>
              </p:ext>
            </p:extLst>
          </p:nvPr>
        </p:nvGraphicFramePr>
        <p:xfrm>
          <a:off x="300251" y="1382623"/>
          <a:ext cx="5390866" cy="511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45300" y="868909"/>
            <a:ext cx="5868026" cy="57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e elevar constantemente a capacidade operacional da VICERI SPECIALIST. Gerir (eliminar e/ou mitigar) os riscos operacionais inerentes à atividade de desenvolvimento de software.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56661" y="2017810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45300" y="5916770"/>
            <a:ext cx="5845304" cy="10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disciplina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acompanhamento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direcionamento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orientar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time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alta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performance;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Assegurar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necessários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boa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11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45300" y="5566931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Papel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2331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6183" y="244433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z="2400" dirty="0" err="1"/>
              <a:t>Missão</a:t>
            </a:r>
            <a:r>
              <a:rPr lang="en-US" sz="2400" dirty="0"/>
              <a:t> da </a:t>
            </a:r>
            <a:r>
              <a:rPr lang="en-US" sz="2400" dirty="0" err="1"/>
              <a:t>área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14719"/>
            <a:ext cx="121920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Consultoria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Negócios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314328148"/>
              </p:ext>
            </p:extLst>
          </p:nvPr>
        </p:nvGraphicFramePr>
        <p:xfrm>
          <a:off x="300251" y="1382623"/>
          <a:ext cx="5003269" cy="511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926183" y="681412"/>
            <a:ext cx="5845304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Expandir a atuação da VICERI SPECIALIST em novos negócios FARM e HUNTER, através do relacionamento e do conhecimento profundo dos processos, ferramentas e negócio de nossos clientes. Estabelecer 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vinculos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fortes e duradouros entre a VICERI SPECIALIST e seus clientes. Gerar resultados superiores através da eficiência nos negócios.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45300" y="5916797"/>
            <a:ext cx="5845304" cy="108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disciplina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acompanhamento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direcionamento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orientar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time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alta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performance;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Fazer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coah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comercial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5" name="Straight Connector 18"/>
          <p:cNvCxnSpPr/>
          <p:nvPr/>
        </p:nvCxnSpPr>
        <p:spPr>
          <a:xfrm>
            <a:off x="6045300" y="5910047"/>
            <a:ext cx="5845304" cy="6749"/>
          </a:xfrm>
          <a:prstGeom prst="line">
            <a:avLst/>
          </a:prstGeom>
          <a:ln>
            <a:solidFill>
              <a:srgbClr val="F68220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045300" y="5374881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Papel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6183" y="2668045"/>
            <a:ext cx="5845304" cy="178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Realizar a captação e o desenho macro das oportunidades dentro do contexto do cliente;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Compartilhar a visão e o conhecimento do negócio com os times de desenvolvimento;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Monitorar e reportar de maneira padronizada a satisfação dos clientes;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Estabelecer, padronizar e evoluir constantemente o processo comercial;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Elaborar propostas técnicas e comercias assertivas;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Expandir nosso portfólio;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Garantir a plena satisfação do cliente com os resultados entregues;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Certificar-se da aderência total da entrega aos resultados esperados pelo cliente;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Manter forte interação com a Coordenadoria de Novos Negócios.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926183" y="2151545"/>
            <a:ext cx="5845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000" b="1" dirty="0">
                <a:solidFill>
                  <a:srgbClr val="F6822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2963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66349" y="1842464"/>
            <a:ext cx="7625651" cy="207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 o papel de gestão da conta de nossos clientes de forma compartilhada com os coordenadores e analistas de negócio;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Explorar de maneira inteligente as oportunidades de expansão de portfolio em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Cooperar com coordenadores e analistas de negócio para potencializar os resultados dos negócios com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nossa imagem sempre positiva e a comunicação constante e transparente com nossos clientes; 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Superar significativamente (maximizar resultados) os indicadores do acordo de nível de serviço (SLA)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 ágil e agir de maneira antecipada em relação às necessidades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Obter, documentar e disseminar profundos conhecimentos sobre as operações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qualidade e a produtividade da área;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de maneira constante os resultados entregues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Encontrar melhores maneiras de executar o trabalho elevando constantemente a eficiência operacional;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Produzir e entregar serviços de alta qualidade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 o melhor software possível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e atualizar constantemente a equipe profissional em relação às necessidades de negócio de nossos clientes, aos sistemas que atendemos (incluindo suas adjacências);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Desenvolver a equipe profissional para alcançar e manter a alta performance;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Empregar a meritocracia na liderança da equipe profissional;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Dominar ambientes complexos e com alto nível de integração entre sistemas.</a:t>
            </a:r>
            <a:endParaRPr lang="pt-BR" sz="105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9741" y="1410639"/>
            <a:ext cx="716538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66348" y="5706954"/>
            <a:ext cx="7165387" cy="103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profissional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vender; 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exercerá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sênior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transferir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individuais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autodesenvolvimento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correção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GAP´s.</a:t>
            </a:r>
            <a:endParaRPr lang="en-US" sz="110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66349" y="5282222"/>
            <a:ext cx="716538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Tempo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1441" y="258023"/>
            <a:ext cx="434993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Coordenadoria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Sustentação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Sistemas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MULTICLIENTE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499742" y="508743"/>
            <a:ext cx="7165387" cy="5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sustentação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produtivos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reconhecida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altos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atuando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propositiva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preventiva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pró-ativa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charset="0"/>
                <a:cs typeface="Segoe UI" panose="020B0502040204020203" pitchFamily="34" charset="0"/>
              </a:rPr>
              <a:t>Gerar resultados superiores através da eficiência nos negócios.</a:t>
            </a:r>
            <a:endParaRPr lang="en-US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99741" y="155075"/>
            <a:ext cx="716538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204788878"/>
              </p:ext>
            </p:extLst>
          </p:nvPr>
        </p:nvGraphicFramePr>
        <p:xfrm>
          <a:off x="261257" y="1527244"/>
          <a:ext cx="4114800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5495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71553" y="1589363"/>
            <a:ext cx="7772401" cy="207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 o papel de gestão da conta de nossos clientes de forma compartilhada com os coordenadores e analistas de negócio;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Explorar de maneira inteligente as oportunidades de expansão de portfolio em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Cooperar com coordenadores e analistas de negócio para potencializar os resultados dos negócios com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nossa imagem sempre positiva e a comunicação constante e transparente com nossos clientes; 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Superar significativamente (maximizar resultados) os indicadores do acordo de nível de serviço (SLA) de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 ágil e agir de maneira antecipada em relação às necessidades de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Obter, documentar e disseminar profundos conhecimentos sobre as operações de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qualidade e a produtividade da área;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de maneira constante os resultados entregues aos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Encontrar melhores maneiras de executar o trabalho elevando constantemente a eficiência operacional;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Produzir e entregar serviços de alta qualidade aos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 o melhor software possível aos nossos clientes;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e atualizar constantemente a equipe profissional em relação às necessidades de negócio de nossos clientes, aos sistemas que atendemos (incluindo suas adjacências);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Desenvolver a equipe profissional para alcançar e manter a alta performance;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Empregar a meritocracia na liderança da equipe profissional;</a:t>
            </a:r>
          </a:p>
          <a:p>
            <a:pPr algn="just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Dominar ambientes complexos e com alto nível de integração entre sistemas.</a:t>
            </a:r>
            <a:endParaRPr lang="pt-BR" sz="110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71552" y="1277267"/>
            <a:ext cx="715512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71552" y="5766828"/>
            <a:ext cx="7311875" cy="103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profissional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equipe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clientes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vender; 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exercerá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técnica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analista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sênior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transferir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cumprimento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metas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individuais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da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 do tempo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dedicado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seu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autodesenvolvimento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correção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GAP´s.</a:t>
            </a:r>
            <a:endParaRPr lang="en-US" sz="1100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41371" y="5499293"/>
            <a:ext cx="731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Tempo do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1034" y="84623"/>
            <a:ext cx="4376057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Coordenadoria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Desenvolvimento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Sistemas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EVOLUTIVAS BBM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271553" y="349197"/>
            <a:ext cx="7311875" cy="5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BBM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evolutivas</a:t>
            </a:r>
            <a:r>
              <a:rPr lang="en-US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reconhecida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altos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prazos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atuando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propositiva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preventiva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pró-ativa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charset="0"/>
                <a:cs typeface="Segoe UI" panose="020B0502040204020203" pitchFamily="34" charset="0"/>
              </a:rPr>
              <a:t>Gerar resultados superiores através da eficiência nos negócios.</a:t>
            </a:r>
            <a:endParaRPr lang="en-US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271552" y="32244"/>
            <a:ext cx="731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4163568731"/>
              </p:ext>
            </p:extLst>
          </p:nvPr>
        </p:nvGraphicFramePr>
        <p:xfrm>
          <a:off x="261257" y="1527244"/>
          <a:ext cx="3735977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1916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45427" y="1878864"/>
            <a:ext cx="7946572" cy="207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 o papel de gestão da conta de nossos clientes de forma compartilhada com os coordenadores e analistas de negócio;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Explorar de maneira inteligente as oportunidades de expansão de portfolio em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Cooperar com coordenadores e analistas de negócio para potencializar os resultados dos negócios com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nossa imagem sempre positiva e a comunicação constante e transparente com nossos clientes; 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Superar significativamente (maximizar resultados) os indicadores do acordo de nível de serviço (SLA)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 ágil e agir de maneira antecipada em relação às necessidades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Obter, documentar e disseminar profundos conhecimentos sobre as operações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qualidade e a produtividade da área;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de maneira constante os resultados entregues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Encontrar melhores maneiras de executar o trabalho elevando constantemente a eficiência operacional;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Produzir e entregar serviços de alta qualidade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 o melhor software possível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e atualizar constantemente a equipe profissional em relação às necessidades de negócio de nossos clientes, aos sistemas que atendemos (incluindo suas adjacências);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Desenvolver a equipe profissional para alcançar e manter a alta performance;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Empregar a meritocracia na liderança da equipe profissional;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Estar na vanguarda tecnológica, inserindo vantagem competitiva aos negócios com nossos clientes..</a:t>
            </a:r>
            <a:endParaRPr lang="pt-BR" sz="105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5427" y="1436102"/>
            <a:ext cx="750781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45428" y="5680828"/>
            <a:ext cx="7507817" cy="103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profissional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vender; 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exercerá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sênior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transferir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autodesenvolvimento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correção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GAP´s.</a:t>
            </a:r>
            <a:endParaRPr lang="en-US" sz="105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80113" y="5271847"/>
            <a:ext cx="750781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Tempo do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4502" y="181731"/>
            <a:ext cx="4140926" cy="164352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Coordenadoria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Desenvolvimento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Sistemas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</a:t>
            </a: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NOVOS NEGÓCIOS BBM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245427" y="436495"/>
            <a:ext cx="7507817" cy="5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BBM no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reconhecida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altos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prazos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atuando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propositiva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preventiva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pró-ativa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charset="0"/>
                <a:cs typeface="Segoe UI" panose="020B0502040204020203" pitchFamily="34" charset="0"/>
              </a:rPr>
              <a:t> Gerar resultados superiores através da eficiência nos negócios.</a:t>
            </a:r>
            <a:endParaRPr lang="en-US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245428" y="113068"/>
            <a:ext cx="750781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2038362254"/>
              </p:ext>
            </p:extLst>
          </p:nvPr>
        </p:nvGraphicFramePr>
        <p:xfrm>
          <a:off x="156755" y="1655940"/>
          <a:ext cx="3781287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827881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153989" y="1965489"/>
            <a:ext cx="7815204" cy="207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 o papel de gestão da conta de nossos clientes de forma compartilhada com os coordenadores e analistas de negócio;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Explorar de maneira inteligente as oportunidades de expansão de portfolio em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Cooperar com coordenadores e analistas de negócio para potencializar os resultados dos negócios com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nossa imagem sempre positiva e a comunicação constante e transparente com nossos clientes; 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Superar significativamente (maximizar resultados) os indicadores do acordo de nível de serviço (SLA)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 ágil e agir de maneira antecipada em relação às necessidades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Obter, documentar e disseminar profundos conhecimentos sobre as operações de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constantemente a qualidade e a produtividade da área;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Elevar de maneira constante os resultados entregues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Encontrar melhores maneiras de executar o trabalho elevando constantemente a eficiência operacional;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Produzir e entregar serviços de alta qualidade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 o melhor software possível aos nossos clientes;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e atualizar constantemente a equipe profissional em relação às necessidades de negócio de nossos clientes, aos sistemas que atendemos (incluindo suas adjacências);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Desenvolver a equipe profissional para alcançar e manter a alta performance;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Empregar a meritocracia na liderança da equipe profissional;</a:t>
            </a:r>
          </a:p>
          <a:p>
            <a:pPr algn="just"/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Estar na vanguarda tecnológica, inserindo vantagem competitiva aos negócios com nossos clientes.</a:t>
            </a:r>
            <a:endParaRPr lang="pt-BR" sz="105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94797" y="1524275"/>
            <a:ext cx="78152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53989" y="5733081"/>
            <a:ext cx="7815204" cy="103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profissional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vender; 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exercerá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sênior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transferir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do tempo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autodesenvolvimento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correção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GAP´s.</a:t>
            </a:r>
            <a:endParaRPr lang="en-US" sz="1050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094797" y="5368665"/>
            <a:ext cx="78152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Tempo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líder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755" y="178198"/>
            <a:ext cx="3997234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Coordenadoria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Desenvolvimento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Sistemas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NOVOS NEGÓCIOS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153989" y="586802"/>
            <a:ext cx="7462507" cy="5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reconhecida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entregar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altos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cumprimento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prazos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atuando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propositiva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preventiva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pró-ativa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charset="0"/>
                <a:cs typeface="Segoe UI" panose="020B0502040204020203" pitchFamily="34" charset="0"/>
              </a:rPr>
              <a:t> Gerar resultados superiores através da eficiência nos negócios.</a:t>
            </a:r>
            <a:endParaRPr lang="en-US" dirty="0">
              <a:solidFill>
                <a:srgbClr val="7979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153989" y="245118"/>
            <a:ext cx="78152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027"/>
            <a:ext cx="2438740" cy="2438740"/>
          </a:xfrm>
          <a:prstGeom prst="rect">
            <a:avLst/>
          </a:prstGeom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482363453"/>
              </p:ext>
            </p:extLst>
          </p:nvPr>
        </p:nvGraphicFramePr>
        <p:xfrm>
          <a:off x="156755" y="1655940"/>
          <a:ext cx="3781287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88105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39030" y="3340961"/>
            <a:ext cx="29527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JUNDIAÍ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Rua General Osório, 61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Centro | Jundiaí  |  SP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CEP 13201-400	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endParaRPr lang="en-US" altLang="pt-BR" sz="11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639030" y="4591598"/>
            <a:ext cx="45720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 PAULO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Av. Maria Coelho Aguiar, 215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Bloco C | 3º andar   |  Jardim São Luís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 Paulo | SP | CEP 05804-900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 sz="11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 sz="11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 sz="1100" b="1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+55 (11) 3308-6999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contato@viceri.com.br</a:t>
            </a: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http://www.viceri.com.br </a:t>
            </a:r>
            <a:r>
              <a:rPr lang="pt-BR" altLang="pt-BR" sz="11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pt-BR" altLang="pt-BR" sz="11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4"/>
          <p:cNvCxnSpPr/>
          <p:nvPr/>
        </p:nvCxnSpPr>
        <p:spPr>
          <a:xfrm rot="5400000">
            <a:off x="731315" y="3894596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30" y="615426"/>
            <a:ext cx="4542558" cy="2725535"/>
          </a:xfrm>
          <a:prstGeom prst="rect">
            <a:avLst/>
          </a:prstGeom>
        </p:spPr>
      </p:pic>
      <p:cxnSp>
        <p:nvCxnSpPr>
          <p:cNvPr id="8" name="Straight Connector 4"/>
          <p:cNvCxnSpPr/>
          <p:nvPr/>
        </p:nvCxnSpPr>
        <p:spPr>
          <a:xfrm rot="5400000">
            <a:off x="743190" y="5068273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37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60747005"/>
              </p:ext>
            </p:extLst>
          </p:nvPr>
        </p:nvGraphicFramePr>
        <p:xfrm>
          <a:off x="650630" y="1010653"/>
          <a:ext cx="10940716" cy="6160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889454" y="370384"/>
            <a:ext cx="7249157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NOSSAS EMPRESAS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7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4675" y="402468"/>
            <a:ext cx="7249157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NOSSOS VALORES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3548" y="1413738"/>
            <a:ext cx="10199640" cy="148409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Entregamos WOW em tudo que fazemos; 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Construímos fortes relações de confiança e mantemos a comunicação aberta;  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Cuidamos do nosso ambiente sempre positivo, alegre e com espírito de família, somos apaixonados </a:t>
            </a: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pelo que fazemos</a:t>
            </a:r>
            <a:r>
              <a:rPr lang="pt-BR" sz="1800" dirty="0">
                <a:solidFill>
                  <a:srgbClr val="44546A"/>
                </a:solidFill>
                <a:latin typeface="Segoe UI Light"/>
                <a:cs typeface="Segoe UI Light"/>
              </a:rPr>
              <a:t>;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Perseguimos o crescimento e aprendizado;  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Fazemos mais com menos e fazemos as coisas acontecerem; 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Abraçamos a inovação e as mudanças, corremos riscos calculados;  </a:t>
            </a:r>
            <a:endParaRPr lang="pt-BR" sz="1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Perseguimos a criatividade, mantemos nossa mente aberta e perseguimos desafios;</a:t>
            </a:r>
            <a:endParaRPr lang="pt-BR" sz="1800" dirty="0">
              <a:solidFill>
                <a:srgbClr val="44546A"/>
              </a:solidFill>
              <a:latin typeface="Segoe UI Light"/>
              <a:cs typeface="Segoe UI Light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Somos Humildes;  </a:t>
            </a:r>
            <a:endParaRPr lang="pt-BR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Premiamos e tomamos decisões baseados na Meritocracia.</a:t>
            </a:r>
            <a:r>
              <a:rPr lang="pt-BR" sz="24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</a:t>
            </a:r>
            <a:endParaRPr lang="pt-BR" sz="2400" dirty="0">
              <a:cs typeface="Calibri"/>
            </a:endParaRPr>
          </a:p>
          <a:p>
            <a:endParaRPr lang="en-US" sz="2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34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66326" y="3777689"/>
            <a:ext cx="1027546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4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Ethic&amp;Governance</a:t>
            </a:r>
            <a:endParaRPr lang="pt-BR" altLang="pt-BR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4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EmployeeEngajament&amp;Development</a:t>
            </a:r>
            <a:endParaRPr lang="pt-BR" altLang="pt-BR" sz="44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4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HugeResults</a:t>
            </a:r>
            <a:endParaRPr lang="en-US" altLang="pt-BR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6326" y="1405254"/>
            <a:ext cx="102754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Comitê RH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Garantir a meritocracia corporativa</a:t>
            </a:r>
            <a:endParaRPr lang="en-US" altLang="pt-BR" b="1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11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8552" y="2189193"/>
            <a:ext cx="552989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comitê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8145" y="2743322"/>
            <a:ext cx="5815924" cy="522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Formar e manter times de alto desempenho.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40435" y="3327873"/>
            <a:ext cx="552989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3407183950"/>
              </p:ext>
            </p:extLst>
          </p:nvPr>
        </p:nvGraphicFramePr>
        <p:xfrm>
          <a:off x="-222827" y="1610436"/>
          <a:ext cx="6050421" cy="4912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ângulo 1"/>
          <p:cNvSpPr/>
          <p:nvPr/>
        </p:nvSpPr>
        <p:spPr>
          <a:xfrm>
            <a:off x="5816650" y="3922680"/>
            <a:ext cx="6116385" cy="22624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Proporcionar crescimento e aprendizado às pessoas, alinhados aos objetivos corporativos;</a:t>
            </a:r>
            <a:endParaRPr lang="pt-BR" sz="1600" dirty="0">
              <a:latin typeface="Segoe UI"/>
              <a:cs typeface="Segoe UI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Buscar profissionais apaixonados pelo que fazem e que estejam alinhados à nossa cultura; </a:t>
            </a:r>
            <a:endParaRPr lang="pt-BR" sz="1600" dirty="0">
              <a:latin typeface="Segoe UI"/>
              <a:cs typeface="Segoe UI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Manter clima organizacional positivo</a:t>
            </a:r>
            <a:r>
              <a:rPr lang="pt-BR" sz="1600" dirty="0">
                <a:latin typeface="Segoe UI"/>
                <a:cs typeface="Segoe UI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5050102010706020507" pitchFamily="18" charset="2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Manter a meritocracia.</a:t>
            </a:r>
            <a:endParaRPr lang="pt-BR" sz="12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4872" y="357330"/>
            <a:ext cx="552989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do </a:t>
            </a:r>
            <a:r>
              <a:rPr lang="en-US" sz="4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comitê</a:t>
            </a: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327A39-AB46-4CAE-B7DB-DD75436229B9}"/>
              </a:ext>
            </a:extLst>
          </p:cNvPr>
          <p:cNvSpPr txBox="1"/>
          <p:nvPr/>
        </p:nvSpPr>
        <p:spPr>
          <a:xfrm>
            <a:off x="6024115" y="828136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Segoe UI Black"/>
              </a:rPr>
              <a:t>Propósito</a:t>
            </a:r>
            <a:r>
              <a:rPr lang="en-US" sz="2400" b="1" dirty="0">
                <a:latin typeface="Segoe UI Black"/>
              </a:rPr>
              <a:t> do </a:t>
            </a:r>
            <a:r>
              <a:rPr lang="en-US" sz="2400" b="1" dirty="0" err="1">
                <a:latin typeface="Segoe UI Black"/>
              </a:rPr>
              <a:t>comitê</a:t>
            </a:r>
            <a:endParaRPr lang="en-US" sz="2400" b="1" dirty="0" err="1">
              <a:latin typeface="Segoe UI Black"/>
              <a:ea typeface="Segoe UI Black"/>
              <a:cs typeface="Segoe UI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3D68A2-1CFB-4A91-BAA7-7D09EABDE0B1}"/>
              </a:ext>
            </a:extLst>
          </p:cNvPr>
          <p:cNvSpPr txBox="1"/>
          <p:nvPr/>
        </p:nvSpPr>
        <p:spPr>
          <a:xfrm>
            <a:off x="6024113" y="1446362"/>
            <a:ext cx="6096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Segoe UI"/>
              </a:rPr>
              <a:t>Ser embaixador</a:t>
            </a:r>
            <a:r>
              <a:rPr lang="pt-BR" sz="1600" dirty="0">
                <a:latin typeface="Segoe UI"/>
                <a:cs typeface="Segoe UI"/>
              </a:rPr>
              <a:t> da meritocracia e entregar WOW aos nossos profissionais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6370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66326" y="3777689"/>
            <a:ext cx="1027546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4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LowCost</a:t>
            </a:r>
            <a:endParaRPr lang="pt-BR" altLang="pt-BR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4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BR" altLang="pt-BR" sz="44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AllBackOfficeServices</a:t>
            </a:r>
            <a:endParaRPr lang="en-US" altLang="pt-BR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6326" y="1405254"/>
            <a:ext cx="102754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Viceri 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Backoffice</a:t>
            </a:r>
            <a:r>
              <a:rPr lang="pt-BR" altLang="pt-BR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pt-BR" altLang="pt-BR" b="1" dirty="0" err="1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LowCost</a:t>
            </a:r>
            <a:endParaRPr lang="en-US" altLang="pt-BR" b="1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43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349043636"/>
              </p:ext>
            </p:extLst>
          </p:nvPr>
        </p:nvGraphicFramePr>
        <p:xfrm>
          <a:off x="192505" y="140677"/>
          <a:ext cx="6432884" cy="671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27789" y="3320133"/>
            <a:ext cx="5486401" cy="238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apoio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Administrativo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Financeiro, Contábil, Jurídico e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Viceri.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dirigida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competitividade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Mercado.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emprego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Incorporar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semi-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autônoma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com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ideologia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organizacional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diretrizes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estratégicas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Estabelecer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orientação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negócio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Viceri), indo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além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noção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tradicional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suporte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inovadores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alianças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serem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comercializados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Mercado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Latam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100" dirty="0">
              <a:solidFill>
                <a:srgbClr val="7979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96233" y="578929"/>
            <a:ext cx="46522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Missão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área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24569" y="1074884"/>
            <a:ext cx="4892843" cy="52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Prestar serviços de apoio (administrativo, financeiro, RH, compras, </a:t>
            </a:r>
            <a:r>
              <a:rPr 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a todas as empresas e unidades de negócio do Grupo Viceri, buscando sempre a máxima eficiência, excelência e custos baixos</a:t>
            </a:r>
            <a:r>
              <a:rPr lang="pt-BR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Buscar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constatemente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transformar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centro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centro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lucro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96233" y="2850136"/>
            <a:ext cx="46522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Principais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responsabilidades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31832" y="2603053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04148" y="2723948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30100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087980" y="3441904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67663" y="1706652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30100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70714" y="4423657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30120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096000" y="4466992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30120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70714" y="5408012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30160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04148" y="1841747"/>
            <a:ext cx="850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10000</a:t>
            </a:r>
          </a:p>
        </p:txBody>
      </p:sp>
    </p:spTree>
    <p:extLst>
      <p:ext uri="{BB962C8B-B14F-4D97-AF65-F5344CB8AC3E}">
        <p14:creationId xmlns:p14="http://schemas.microsoft.com/office/powerpoint/2010/main" val="34608185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rot="5400000">
            <a:off x="731315" y="2648007"/>
            <a:ext cx="0" cy="1665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66326" y="3729563"/>
            <a:ext cx="1027546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pt-BR" altLang="pt-BR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Produtos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Foco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Latam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Ciclo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Vida Longo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Ganhos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Rápidos</a:t>
            </a:r>
            <a:r>
              <a:rPr lang="en-US" sz="4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4000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Escala</a:t>
            </a:r>
            <a:endParaRPr lang="pt-BR" sz="4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6326" y="1405254"/>
            <a:ext cx="102754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Viceri </a:t>
            </a:r>
            <a:r>
              <a:rPr lang="pt-BR" altLang="pt-BR" sz="6600" b="1" dirty="0" err="1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Solution</a:t>
            </a:r>
            <a:endParaRPr lang="pt-BR" altLang="pt-BR" sz="6600" b="1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pt-BR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Plataformas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3694425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98E3B5FFCD034496A5CDDBC1263685" ma:contentTypeVersion="5" ma:contentTypeDescription="Crie um novo documento." ma:contentTypeScope="" ma:versionID="52039341449bc9d361567833a8384dcb">
  <xsd:schema xmlns:xsd="http://www.w3.org/2001/XMLSchema" xmlns:xs="http://www.w3.org/2001/XMLSchema" xmlns:p="http://schemas.microsoft.com/office/2006/metadata/properties" xmlns:ns2="0e47ee16-4b56-425a-a844-6d7f0a41ed01" xmlns:ns3="01196ced-fa4b-42fe-b68d-d168b607c104" targetNamespace="http://schemas.microsoft.com/office/2006/metadata/properties" ma:root="true" ma:fieldsID="cee59c45f44b1d23eb27a8958538fd1e" ns2:_="" ns3:_="">
    <xsd:import namespace="0e47ee16-4b56-425a-a844-6d7f0a41ed01"/>
    <xsd:import namespace="01196ced-fa4b-42fe-b68d-d168b607c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7ee16-4b56-425a-a844-6d7f0a41e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6ced-fa4b-42fe-b68d-d168b607c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628AF4-7C15-4E28-959F-DD307F921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7EEF77-C153-47D8-A1E6-F623B7976388}">
  <ds:schemaRefs>
    <ds:schemaRef ds:uri="01196ced-fa4b-42fe-b68d-d168b607c10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0e47ee16-4b56-425a-a844-6d7f0a41ed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D76961-C9B0-49ED-AEA5-A11844437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7ee16-4b56-425a-a844-6d7f0a41ed01"/>
    <ds:schemaRef ds:uri="01196ced-fa4b-42fe-b68d-d168b607c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36715</TotalTime>
  <Words>3649</Words>
  <Application>Microsoft Office PowerPoint</Application>
  <PresentationFormat>Widescreen</PresentationFormat>
  <Paragraphs>512</Paragraphs>
  <Slides>28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MS PGothic</vt:lpstr>
      <vt:lpstr>Arial</vt:lpstr>
      <vt:lpstr>Calibri</vt:lpstr>
      <vt:lpstr>Calibri Light</vt:lpstr>
      <vt:lpstr>Segoe UI</vt:lpstr>
      <vt:lpstr>Segoe UI Black</vt:lpstr>
      <vt:lpstr>Segoe UI Light</vt:lpstr>
      <vt:lpstr>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Viceri</dc:title>
  <dc:creator>Cristian Arrano Townsend</dc:creator>
  <cp:lastModifiedBy>Anaclete Galvão Coelho</cp:lastModifiedBy>
  <cp:revision>591</cp:revision>
  <dcterms:created xsi:type="dcterms:W3CDTF">2016-02-17T18:49:43Z</dcterms:created>
  <dcterms:modified xsi:type="dcterms:W3CDTF">2018-07-12T18:22:08Z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0x010100D498E3B5FFCD034496A5CDDBC1263685</vt:lpwstr>
  </property>
</Properties>
</file>