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ed01d0a97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ed01d0a97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ed01d0a97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ed01d0a97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ed01d0a97_0_1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ed01d0a97_0_1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ed01d0a97_0_1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ed01d0a97_0_1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ed01d0a97_0_1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ed01d0a97_0_1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ed01d0a97_0_1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ed01d0a97_0_1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 rot="-5400000">
            <a:off x="4001650" y="900"/>
            <a:ext cx="5143500" cy="51417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4"/>
          <p:cNvSpPr/>
          <p:nvPr/>
        </p:nvSpPr>
        <p:spPr>
          <a:xfrm>
            <a:off x="0" y="1681050"/>
            <a:ext cx="9144000" cy="17814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4"/>
          <p:cNvSpPr txBox="1"/>
          <p:nvPr>
            <p:ph type="ctrTitle"/>
          </p:nvPr>
        </p:nvSpPr>
        <p:spPr>
          <a:xfrm>
            <a:off x="311700" y="1957350"/>
            <a:ext cx="8520600" cy="1228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3">
    <p:bg>
      <p:bgPr>
        <a:solidFill>
          <a:srgbClr val="FFFF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5"/>
          <p:cNvSpPr txBox="1"/>
          <p:nvPr>
            <p:ph type="ctrTitle"/>
          </p:nvPr>
        </p:nvSpPr>
        <p:spPr>
          <a:xfrm>
            <a:off x="1837575" y="1251525"/>
            <a:ext cx="5445900" cy="264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6" name="Google Shape;28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 way to tell the relationship between x and y variables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775" y="0"/>
            <a:ext cx="652043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7588"/>
            <a:ext cx="9143999" cy="4508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"/>
          <p:cNvSpPr txBox="1"/>
          <p:nvPr>
            <p:ph type="ctrTitle"/>
          </p:nvPr>
        </p:nvSpPr>
        <p:spPr>
          <a:xfrm>
            <a:off x="311700" y="1957350"/>
            <a:ext cx="8520600" cy="12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 and Underfitting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 txBox="1"/>
          <p:nvPr>
            <p:ph type="ctrTitle"/>
          </p:nvPr>
        </p:nvSpPr>
        <p:spPr>
          <a:xfrm>
            <a:off x="311700" y="1957350"/>
            <a:ext cx="8520600" cy="12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2729"/>
            <a:ext cx="9144000" cy="317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2"/>
          <p:cNvPicPr preferRelativeResize="0"/>
          <p:nvPr/>
        </p:nvPicPr>
        <p:blipFill rotWithShape="1">
          <a:blip r:embed="rId3">
            <a:alphaModFix amt="50000"/>
          </a:blip>
          <a:srcRect b="89" l="0" r="0" t="99"/>
          <a:stretch/>
        </p:blipFill>
        <p:spPr>
          <a:xfrm>
            <a:off x="0" y="0"/>
            <a:ext cx="9144005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2"/>
          <p:cNvSpPr txBox="1"/>
          <p:nvPr>
            <p:ph type="ctrTitle"/>
          </p:nvPr>
        </p:nvSpPr>
        <p:spPr>
          <a:xfrm>
            <a:off x="1837575" y="1251525"/>
            <a:ext cx="5445900" cy="26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is too high/low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