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Duncan Wedi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7-02T18:47:48.566">
    <p:pos x="196" y="280"/>
    <p:text>I'ma leave this section blank for now because it kind of depends on what our development environment looks like. I'm kind of hoping we'll have a template with year-agnostic libs like state space, drivetrain, and whatever else we use already attached, and that can have some of the project setup already done, hopefully.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8-07-02T20:33:23.130">
    <p:pos x="196" y="280"/>
    <p:text>I'm too lazy to actually make an example subsystem right now and include comment annotations and such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33038" y="3322422"/>
            <a:ext cx="4677924" cy="16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7713225" y="3990625"/>
            <a:ext cx="1252500" cy="101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44100" y="155200"/>
            <a:ext cx="8877000" cy="49017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Shape 1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92350" y="4028050"/>
            <a:ext cx="962250" cy="962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0" y="744575"/>
            <a:ext cx="8520600" cy="12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Nerd Herd 687</a:t>
            </a:r>
            <a:endParaRPr>
              <a:solidFill>
                <a:srgbClr val="4A86E8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86E8"/>
                </a:solidFill>
              </a:rPr>
              <a:t>Programming Curriculum</a:t>
            </a:r>
            <a:endParaRPr sz="4400">
              <a:solidFill>
                <a:srgbClr val="4A86E8"/>
              </a:solidFill>
            </a:endParaRP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74775" y="2238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Programming a Flywheel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overview</a:t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"/>
              <a:t>Setup command-based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OI, RobotMap, and Robot if they aren’t already there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folders for subsystems, commands, and constants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subsystem for flywheel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the subsystem’s class and put a motor controller in it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Put a few methods to apply voltage/speed to the motor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the subsystem in Robot.java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simple command for spinning the flywheel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the command’s class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the command apply a voltage to the flywheel in execute()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the command in OI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Command-based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subsystem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new file called &lt;SubsystemName&gt;.java, using PascalCase for the name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Subsystem name should describe the system it controls (e.g. “Arm”, “Drive”, “Shooter”,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class in that file, with correct package and such, that extends Subsystem (have to import Subsystem from wpilib)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constructor and initialize motor controller in it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abstract inherited method (initDefaultCommand())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method to apply voltage to motor with &lt;talonName&gt;.set(ControlMode.PercentOutput, &lt;voltage&gt;)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Subsystem Code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Simple Command (1)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commands folder, create a new file, &lt;CommandName&gt;.java, with Pascal-case because naming conventions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name should be an action with an associated subsystem (e.g. “SetFlywheelVoltage”, “SetArmPosition”, “DriveForward”, etc.)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constructor, initialize any variables necessary (voltage to set)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initialize(), do any necessary things (nothing for flywheel)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execute(), perform necessary actions (set the voltage of the motor for a flywheel)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isFinished(), perform a check to see whether the command should finish (we won’t do anything beyond return true for now here)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Simple Command (2)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end(), prepare your system for new commands (set flywheel voltage to 0)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OI, add a Joystick object (named &lt;something&gt;stick, or something of the sort)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OI, add a JoystickButton object, and initialize it with the Joystick already created and the button number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Naming conventions for JoystickButtons: &lt;functionOfButton&gt;_&lt;buttonNumber&gt; Ex: driveForward_3 for driving forward with button 3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method &lt;joystickButtonName&gt;.whenPressed(new &lt;CommandName&gt;) to make the button run the command when pressed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Simple Command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rd Herd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