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SOA and ESB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Service-oriented architecture definition</a:t>
            </a:r>
          </a:p>
          <a:p>
            <a:r>
              <a:rPr lang="en-US" dirty="0"/>
              <a:t>Enterprise service bus definition</a:t>
            </a:r>
          </a:p>
          <a:p>
            <a:r>
              <a:rPr lang="en-US" dirty="0"/>
              <a:t>How ESB and SOA are inter-related</a:t>
            </a:r>
          </a:p>
          <a:p>
            <a:r>
              <a:rPr lang="en-US" dirty="0"/>
              <a:t>SOA data transmission</a:t>
            </a:r>
          </a:p>
          <a:p>
            <a:r>
              <a:rPr lang="en-US" dirty="0"/>
              <a:t>The pros of a SOA</a:t>
            </a:r>
          </a:p>
          <a:p>
            <a:r>
              <a:rPr lang="en-US" dirty="0"/>
              <a:t>The cons of an SOA architecture</a:t>
            </a:r>
          </a:p>
          <a:p>
            <a:r>
              <a:rPr lang="en-US" dirty="0"/>
              <a:t>SOA deployment and management in production</a:t>
            </a:r>
          </a:p>
          <a:p>
            <a:r>
              <a:rPr lang="en-US" dirty="0"/>
              <a:t>SOA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Service-oriented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Enterprise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ESB and SOA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deployment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0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92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SOA and ESB</vt:lpstr>
      <vt:lpstr>Presentation Objectives</vt:lpstr>
      <vt:lpstr>What is Service-oriented architecture </vt:lpstr>
      <vt:lpstr>What is Enterprise service bus</vt:lpstr>
      <vt:lpstr>ESB and SOA Relationship</vt:lpstr>
      <vt:lpstr>SOA data transmission</vt:lpstr>
      <vt:lpstr>Pros of SOA</vt:lpstr>
      <vt:lpstr>Cons of SOA</vt:lpstr>
      <vt:lpstr>SOA deployment and management</vt:lpstr>
      <vt:lpstr>SOA Scalability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2020-08-23T16:32:05Z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