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91" r:id="rId6"/>
    <p:sldId id="292" r:id="rId7"/>
    <p:sldId id="293" r:id="rId8"/>
    <p:sldId id="296" r:id="rId9"/>
    <p:sldId id="297" r:id="rId10"/>
    <p:sldId id="298" r:id="rId11"/>
    <p:sldId id="299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Michelle Nesbitt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WEB-420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Microservices definition</a:t>
            </a:r>
          </a:p>
          <a:p>
            <a:r>
              <a:rPr lang="en-US" dirty="0"/>
              <a:t>API Gateway definition</a:t>
            </a:r>
          </a:p>
          <a:p>
            <a:r>
              <a:rPr lang="en-US" dirty="0"/>
              <a:t>The pros of a microservices</a:t>
            </a:r>
          </a:p>
          <a:p>
            <a:r>
              <a:rPr lang="en-US" dirty="0"/>
              <a:t>The cons of an microservices</a:t>
            </a:r>
          </a:p>
          <a:p>
            <a:r>
              <a:rPr lang="en-US" dirty="0"/>
              <a:t>Microservice deployment and management in production</a:t>
            </a:r>
          </a:p>
          <a:p>
            <a:r>
              <a:rPr lang="en-US" dirty="0"/>
              <a:t>Microservice scalability</a:t>
            </a:r>
          </a:p>
        </p:txBody>
      </p:sp>
    </p:spTree>
    <p:extLst>
      <p:ext uri="{BB962C8B-B14F-4D97-AF65-F5344CB8AC3E}">
        <p14:creationId xmlns:p14="http://schemas.microsoft.com/office/powerpoint/2010/main" val="211245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use of backend web services to help a software application run</a:t>
            </a:r>
          </a:p>
          <a:p>
            <a:r>
              <a:rPr lang="en-US" dirty="0"/>
              <a:t>It saves time and money in hiring developers</a:t>
            </a:r>
          </a:p>
          <a:p>
            <a:pPr lvl="1"/>
            <a:r>
              <a:rPr lang="en-US" dirty="0"/>
              <a:t>Allows for code reusability instead of recoding it yourself</a:t>
            </a:r>
          </a:p>
          <a:p>
            <a:r>
              <a:rPr lang="en-US" dirty="0"/>
              <a:t>Uses messaging for its communication method</a:t>
            </a:r>
          </a:p>
          <a:p>
            <a:r>
              <a:rPr lang="en-US" dirty="0"/>
              <a:t>Incorporates XML schemas</a:t>
            </a:r>
          </a:p>
          <a:p>
            <a:r>
              <a:rPr lang="en-US" dirty="0"/>
              <a:t>Great for security reasons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8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basically a design pattern that is followed in software design</a:t>
            </a:r>
          </a:p>
          <a:p>
            <a:r>
              <a:rPr lang="en-US" dirty="0"/>
              <a:t>Helps with integration of the associated applications</a:t>
            </a:r>
          </a:p>
          <a:p>
            <a:r>
              <a:rPr lang="en-US" dirty="0"/>
              <a:t>Can be defined as middleware</a:t>
            </a:r>
          </a:p>
          <a:p>
            <a:r>
              <a:rPr lang="en-US" dirty="0"/>
              <a:t>Runs in the back end</a:t>
            </a:r>
          </a:p>
          <a:p>
            <a:r>
              <a:rPr lang="en-US" dirty="0"/>
              <a:t>Helps applications communicate with one another</a:t>
            </a:r>
          </a:p>
          <a:p>
            <a:r>
              <a:rPr lang="en-US" dirty="0"/>
              <a:t>It is messaging 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7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Saves time in coding an application</a:t>
            </a:r>
          </a:p>
          <a:p>
            <a:r>
              <a:rPr lang="en-US" dirty="0"/>
              <a:t>Allows for a lot of code/service reusability</a:t>
            </a:r>
          </a:p>
          <a:p>
            <a:r>
              <a:rPr lang="en-US" dirty="0"/>
              <a:t>Can be used in multiple platforms</a:t>
            </a:r>
          </a:p>
          <a:p>
            <a:r>
              <a:rPr lang="en-US" dirty="0"/>
              <a:t>Easier to maintain by developers</a:t>
            </a:r>
          </a:p>
          <a:p>
            <a:r>
              <a:rPr lang="en-US" dirty="0"/>
              <a:t>Increasingly scalable, high availability</a:t>
            </a:r>
          </a:p>
          <a:p>
            <a:r>
              <a:rPr lang="en-US" dirty="0"/>
              <a:t>Excellent reliability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2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 costs</a:t>
            </a:r>
          </a:p>
          <a:p>
            <a:r>
              <a:rPr lang="en-US" dirty="0"/>
              <a:t>Lower performance</a:t>
            </a:r>
          </a:p>
          <a:p>
            <a:r>
              <a:rPr lang="en-US" dirty="0"/>
              <a:t>Higher overhead</a:t>
            </a:r>
          </a:p>
          <a:p>
            <a:r>
              <a:rPr lang="en-US" dirty="0"/>
              <a:t>Higher bandwidth</a:t>
            </a:r>
          </a:p>
          <a:p>
            <a:r>
              <a:rPr lang="en-US" dirty="0"/>
              <a:t>Deployment is complex</a:t>
            </a:r>
          </a:p>
          <a:p>
            <a:r>
              <a:rPr lang="en-US" dirty="0"/>
              <a:t>Monitoring is also complex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9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Deployment/Management of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 costs</a:t>
            </a:r>
          </a:p>
          <a:p>
            <a:r>
              <a:rPr lang="en-US" dirty="0"/>
              <a:t>Lower performance</a:t>
            </a:r>
          </a:p>
          <a:p>
            <a:r>
              <a:rPr lang="en-US" dirty="0"/>
              <a:t>Higher overhead</a:t>
            </a:r>
          </a:p>
          <a:p>
            <a:r>
              <a:rPr lang="en-US" dirty="0"/>
              <a:t>Higher bandwidth</a:t>
            </a:r>
          </a:p>
          <a:p>
            <a:r>
              <a:rPr lang="en-US" dirty="0"/>
              <a:t>Deployment is complex</a:t>
            </a:r>
          </a:p>
          <a:p>
            <a:r>
              <a:rPr lang="en-US" dirty="0"/>
              <a:t>Monitoring is also complex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Microservices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 costs</a:t>
            </a:r>
          </a:p>
          <a:p>
            <a:r>
              <a:rPr lang="en-US" dirty="0"/>
              <a:t>Lower performance</a:t>
            </a:r>
          </a:p>
          <a:p>
            <a:r>
              <a:rPr lang="en-US" dirty="0"/>
              <a:t>Higher overhead</a:t>
            </a:r>
          </a:p>
          <a:p>
            <a:r>
              <a:rPr lang="en-US" dirty="0"/>
              <a:t>Higher bandwidth</a:t>
            </a:r>
          </a:p>
          <a:p>
            <a:r>
              <a:rPr lang="en-US" dirty="0"/>
              <a:t>Deployment is complex</a:t>
            </a:r>
          </a:p>
          <a:p>
            <a:r>
              <a:rPr lang="en-US" dirty="0"/>
              <a:t>Monitoring is also complex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9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DA50-397C-49C8-ACC1-A78511F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8181-E4FB-4A51-A0EF-C1FC978C0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68499"/>
            <a:ext cx="10353762" cy="3714749"/>
          </a:xfrm>
        </p:spPr>
        <p:txBody>
          <a:bodyPr>
            <a:normAutofit/>
          </a:bodyPr>
          <a:lstStyle/>
          <a:p>
            <a:endParaRPr lang="en-US" sz="900" dirty="0">
              <a:effectLst/>
            </a:endParaRPr>
          </a:p>
          <a:p>
            <a:r>
              <a:rPr lang="en-US" sz="1050" dirty="0">
                <a:effectLst/>
              </a:rPr>
              <a:t>Richardson, L., &amp; Amundsen, M. (2015). RESTful Web APIs. Beijing: O'Reilly.</a:t>
            </a:r>
          </a:p>
          <a:p>
            <a:endParaRPr 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9789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infopath/2007/PartnerControls"/>
    <ds:schemaRef ds:uri="http://purl.org/dc/dcmitype/"/>
    <ds:schemaRef ds:uri="16c05727-aa75-4e4a-9b5f-8a80a1165891"/>
    <ds:schemaRef ds:uri="http://purl.org/dc/terms/"/>
    <ds:schemaRef ds:uri="71af3243-3dd4-4a8d-8c0d-dd76da1f02a5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{07CC2E22-8042-497C-9591-29112A3775DE}tf11665031</Template>
  <TotalTime>0</TotalTime>
  <Words>230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Nova</vt:lpstr>
      <vt:lpstr>Arial Nova Light</vt:lpstr>
      <vt:lpstr>Wingdings 2</vt:lpstr>
      <vt:lpstr>SlateVTI</vt:lpstr>
      <vt:lpstr>Microservices</vt:lpstr>
      <vt:lpstr>Presentation Objectives</vt:lpstr>
      <vt:lpstr>Microservices</vt:lpstr>
      <vt:lpstr>What is an API Gateway</vt:lpstr>
      <vt:lpstr>Pros of Microservices</vt:lpstr>
      <vt:lpstr>Cons of Microservices</vt:lpstr>
      <vt:lpstr>Deployment/Management of Microservices</vt:lpstr>
      <vt:lpstr>Microservices Scalability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2020-07-03T20:24:45Z</dcterms:created>
  <dcterms:modified xsi:type="dcterms:W3CDTF">2020-08-29T15:22:34Z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