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92" r:id="rId7"/>
    <p:sldId id="293" r:id="rId8"/>
    <p:sldId id="296" r:id="rId9"/>
    <p:sldId id="297" r:id="rId10"/>
    <p:sldId id="298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" TargetMode="External"/><Relationship Id="rId2" Type="http://schemas.openxmlformats.org/officeDocument/2006/relationships/hyperlink" Target="https://smartbear.com/solutions/micro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itoperations.techtarget.com/tip/Follow-these-6-steps-to-deploy-microservices-in-p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definition</a:t>
            </a:r>
          </a:p>
          <a:p>
            <a:r>
              <a:rPr lang="en-US" dirty="0"/>
              <a:t>API Gateway definition</a:t>
            </a:r>
          </a:p>
          <a:p>
            <a:r>
              <a:rPr lang="en-US" dirty="0"/>
              <a:t>The pros of a microservices</a:t>
            </a:r>
          </a:p>
          <a:p>
            <a:r>
              <a:rPr lang="en-US" dirty="0"/>
              <a:t>The cons of an microservices</a:t>
            </a:r>
          </a:p>
          <a:p>
            <a:r>
              <a:rPr lang="en-US" dirty="0"/>
              <a:t>Microservice deployment and management in production</a:t>
            </a:r>
          </a:p>
          <a:p>
            <a:r>
              <a:rPr lang="en-US" dirty="0"/>
              <a:t>Microservice scalability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design method </a:t>
            </a:r>
          </a:p>
          <a:p>
            <a:r>
              <a:rPr lang="en-US" dirty="0"/>
              <a:t>Used for small back end web services</a:t>
            </a:r>
          </a:p>
          <a:p>
            <a:r>
              <a:rPr lang="en-US" dirty="0"/>
              <a:t>A small service that allows for code reuse</a:t>
            </a:r>
          </a:p>
          <a:p>
            <a:r>
              <a:rPr lang="en-US" dirty="0"/>
              <a:t>Easy to manage</a:t>
            </a:r>
          </a:p>
          <a:p>
            <a:r>
              <a:rPr lang="en-US" dirty="0"/>
              <a:t>Saves time in development</a:t>
            </a:r>
          </a:p>
          <a:p>
            <a:r>
              <a:rPr lang="en-US" dirty="0"/>
              <a:t>Written in multiple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basically a service that runs over the web</a:t>
            </a:r>
          </a:p>
          <a:p>
            <a:r>
              <a:rPr lang="en-US" dirty="0"/>
              <a:t>Helps with integration of the associated web applications</a:t>
            </a:r>
          </a:p>
          <a:p>
            <a:r>
              <a:rPr lang="en-US" dirty="0"/>
              <a:t>Can be looked at as a sort of router</a:t>
            </a:r>
          </a:p>
          <a:p>
            <a:r>
              <a:rPr lang="en-US" dirty="0"/>
              <a:t>Used as the back end</a:t>
            </a:r>
          </a:p>
          <a:p>
            <a:r>
              <a:rPr lang="en-US" dirty="0"/>
              <a:t>Helps applications communicate with one another</a:t>
            </a:r>
          </a:p>
          <a:p>
            <a:r>
              <a:rPr lang="en-US" dirty="0"/>
              <a:t>It is a interface between internet devices and web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time in coding an application</a:t>
            </a:r>
          </a:p>
          <a:p>
            <a:r>
              <a:rPr lang="en-US" dirty="0"/>
              <a:t>Allows for a lot of code reusability</a:t>
            </a:r>
          </a:p>
          <a:p>
            <a:r>
              <a:rPr lang="en-US" dirty="0"/>
              <a:t>Can be created in multiple languages</a:t>
            </a:r>
          </a:p>
          <a:p>
            <a:r>
              <a:rPr lang="en-US" dirty="0"/>
              <a:t>Easier to understand by developers</a:t>
            </a:r>
          </a:p>
          <a:p>
            <a:r>
              <a:rPr lang="en-US" dirty="0"/>
              <a:t>Perfect for small teams</a:t>
            </a:r>
          </a:p>
          <a:p>
            <a:r>
              <a:rPr lang="en-US" dirty="0"/>
              <a:t>Goes well with business 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complexity with testing</a:t>
            </a:r>
          </a:p>
          <a:p>
            <a:r>
              <a:rPr lang="en-US" dirty="0"/>
              <a:t>Larger applications can become too hard to follow</a:t>
            </a:r>
          </a:p>
          <a:p>
            <a:r>
              <a:rPr lang="en-US" dirty="0"/>
              <a:t>It can be confusing when you add more services to your application</a:t>
            </a:r>
          </a:p>
          <a:p>
            <a:r>
              <a:rPr lang="en-US" dirty="0"/>
              <a:t>Its decentralized </a:t>
            </a:r>
          </a:p>
          <a:p>
            <a:r>
              <a:rPr lang="en-US" dirty="0"/>
              <a:t>Monitoring is difficult</a:t>
            </a:r>
          </a:p>
          <a:p>
            <a:r>
              <a:rPr lang="en-US" dirty="0"/>
              <a:t>Integration and application inter-communication can be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&amp; Management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are deployed and managed via the cloud</a:t>
            </a:r>
          </a:p>
          <a:p>
            <a:r>
              <a:rPr lang="en-US" dirty="0"/>
              <a:t>Microservices in production should be fault tolerant</a:t>
            </a:r>
          </a:p>
          <a:p>
            <a:r>
              <a:rPr lang="en-US" dirty="0"/>
              <a:t>Microservices systems should be set up as decentralized</a:t>
            </a:r>
          </a:p>
          <a:p>
            <a:r>
              <a:rPr lang="en-US" dirty="0"/>
              <a:t>Microservices should be monitored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499"/>
            <a:ext cx="10353762" cy="3714749"/>
          </a:xfrm>
        </p:spPr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What is Microservices? (n.d.) Retrieved from </a:t>
            </a:r>
            <a:r>
              <a:rPr lang="en-US" sz="1050" dirty="0">
                <a:effectLst/>
                <a:hlinkClick r:id="rId2"/>
              </a:rPr>
              <a:t>https://smartbear.com/solutions/microservices/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Amazon API Gateway (n.d.) Retrieved from </a:t>
            </a:r>
            <a:r>
              <a:rPr lang="en-US" sz="1050" dirty="0">
                <a:effectLst/>
                <a:hlinkClick r:id="rId3"/>
              </a:rPr>
              <a:t>https://aws.amazon.com/api-gateway/</a:t>
            </a:r>
            <a:endParaRPr lang="en-US" sz="1050" dirty="0">
              <a:effectLst/>
            </a:endParaRPr>
          </a:p>
          <a:p>
            <a:r>
              <a:rPr lang="en-US" sz="1050" dirty="0">
                <a:effectLst/>
              </a:rPr>
              <a:t>Marko, Kurt. (2019, August 14). Follow these 6 steps to deploy microservices in production. </a:t>
            </a:r>
            <a:r>
              <a:rPr lang="en-US" sz="1050">
                <a:effectLst/>
              </a:rPr>
              <a:t>Retrieved from </a:t>
            </a:r>
            <a:r>
              <a:rPr lang="en-US" sz="1050">
                <a:effectLst/>
                <a:hlinkClick r:id="rId4"/>
              </a:rPr>
              <a:t>https://searchitoperations.techtarget.com/tip/Follow-these-6-steps-to-deploy-microservices-in-production</a:t>
            </a:r>
            <a:endParaRPr lang="en-US" sz="105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dcmitype/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296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</vt:lpstr>
      <vt:lpstr>Arial Nova Light</vt:lpstr>
      <vt:lpstr>Wingdings 2</vt:lpstr>
      <vt:lpstr>SlateVTI</vt:lpstr>
      <vt:lpstr>Microservices</vt:lpstr>
      <vt:lpstr>Presentation Objectives</vt:lpstr>
      <vt:lpstr>Microservices</vt:lpstr>
      <vt:lpstr>What is an API Gateway</vt:lpstr>
      <vt:lpstr>Pros of Microservices</vt:lpstr>
      <vt:lpstr>Cons of Microservices</vt:lpstr>
      <vt:lpstr>Deployment &amp; Management of Microservices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2020-08-30T19:01:47Z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