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oa/soa_enterprise_service_bus.htm" TargetMode="External"/><Relationship Id="rId2" Type="http://schemas.openxmlformats.org/officeDocument/2006/relationships/hyperlink" Target="https://www.tutorialspoint.com/soa/soa_overview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izze.com/soa-vs-microservices-comparison-for-201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SOA and ESB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Service-oriented architecture definition</a:t>
            </a:r>
          </a:p>
          <a:p>
            <a:r>
              <a:rPr lang="en-US" dirty="0"/>
              <a:t>Enterprise service bus definition</a:t>
            </a:r>
          </a:p>
          <a:p>
            <a:r>
              <a:rPr lang="en-US" dirty="0"/>
              <a:t>How ESB and SOA are inter-related</a:t>
            </a:r>
          </a:p>
          <a:p>
            <a:r>
              <a:rPr lang="en-US" dirty="0"/>
              <a:t>SOA data transmission</a:t>
            </a:r>
          </a:p>
          <a:p>
            <a:r>
              <a:rPr lang="en-US" dirty="0"/>
              <a:t>The pros of a SOA</a:t>
            </a:r>
          </a:p>
          <a:p>
            <a:r>
              <a:rPr lang="en-US" dirty="0"/>
              <a:t>The cons of an SOA architecture</a:t>
            </a:r>
          </a:p>
          <a:p>
            <a:r>
              <a:rPr lang="en-US" dirty="0"/>
              <a:t>SOA deployment and management in production</a:t>
            </a:r>
          </a:p>
          <a:p>
            <a:r>
              <a:rPr lang="en-US" dirty="0"/>
              <a:t>SOA scalability</a:t>
            </a:r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use of backend web services to help a software application run</a:t>
            </a:r>
          </a:p>
          <a:p>
            <a:r>
              <a:rPr lang="en-US" dirty="0"/>
              <a:t>It saves time and money in hiring developers</a:t>
            </a:r>
          </a:p>
          <a:p>
            <a:pPr lvl="1"/>
            <a:r>
              <a:rPr lang="en-US" dirty="0"/>
              <a:t>Allows for code reusability instead of recoding it yourself</a:t>
            </a:r>
          </a:p>
          <a:p>
            <a:r>
              <a:rPr lang="en-US" dirty="0"/>
              <a:t>Uses messaging for its communication method</a:t>
            </a:r>
          </a:p>
          <a:p>
            <a:r>
              <a:rPr lang="en-US" dirty="0"/>
              <a:t>Incorporates XML schemas</a:t>
            </a:r>
          </a:p>
          <a:p>
            <a:r>
              <a:rPr lang="en-US" dirty="0"/>
              <a:t>Great for security reasons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8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basically a design pattern that is followed in software design</a:t>
            </a:r>
          </a:p>
          <a:p>
            <a:r>
              <a:rPr lang="en-US" dirty="0"/>
              <a:t>Helps with integration of the associated applications</a:t>
            </a:r>
          </a:p>
          <a:p>
            <a:r>
              <a:rPr lang="en-US" dirty="0"/>
              <a:t>Can be defined as middleware</a:t>
            </a:r>
          </a:p>
          <a:p>
            <a:r>
              <a:rPr lang="en-US" dirty="0"/>
              <a:t>Runs in the back end</a:t>
            </a:r>
          </a:p>
          <a:p>
            <a:r>
              <a:rPr lang="en-US" dirty="0"/>
              <a:t>Helps applications communicate with one another</a:t>
            </a:r>
          </a:p>
          <a:p>
            <a:r>
              <a:rPr lang="en-US" dirty="0"/>
              <a:t>It is messaging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ESB and SOA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ESB is a part of the Service Oriented architecture</a:t>
            </a:r>
          </a:p>
          <a:p>
            <a:r>
              <a:rPr lang="en-US" dirty="0"/>
              <a:t>ESB is the communication program based upon the SOA</a:t>
            </a:r>
          </a:p>
          <a:p>
            <a:r>
              <a:rPr lang="en-US" dirty="0"/>
              <a:t>ESB helps link the services together in a SOA</a:t>
            </a:r>
          </a:p>
          <a:p>
            <a:r>
              <a:rPr lang="en-US" dirty="0"/>
              <a:t>ESB helps with synchronization of the transactions in the SOA</a:t>
            </a:r>
          </a:p>
          <a:p>
            <a:r>
              <a:rPr lang="en-US" dirty="0"/>
              <a:t>ESB helps with security in an SOA</a:t>
            </a:r>
          </a:p>
          <a:p>
            <a:r>
              <a:rPr lang="en-US" dirty="0"/>
              <a:t>ESB can also act as a proxy or gateway between transactions in an SOA</a:t>
            </a:r>
          </a:p>
        </p:txBody>
      </p:sp>
    </p:spTree>
    <p:extLst>
      <p:ext uri="{BB962C8B-B14F-4D97-AF65-F5344CB8AC3E}">
        <p14:creationId xmlns:p14="http://schemas.microsoft.com/office/powerpoint/2010/main" val="198417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 data is transmitted via a user interface on the front end </a:t>
            </a:r>
          </a:p>
          <a:p>
            <a:pPr lvl="1"/>
            <a:r>
              <a:rPr lang="en-US" dirty="0"/>
              <a:t>Web browser is one type of UI</a:t>
            </a:r>
          </a:p>
          <a:p>
            <a:pPr lvl="1"/>
            <a:r>
              <a:rPr lang="en-US" dirty="0"/>
              <a:t>Client software</a:t>
            </a:r>
          </a:p>
          <a:p>
            <a:r>
              <a:rPr lang="en-US" dirty="0"/>
              <a:t>In the back end the data is transmitted via messages</a:t>
            </a:r>
          </a:p>
          <a:p>
            <a:r>
              <a:rPr lang="en-US" dirty="0"/>
              <a:t>An SOA application is divided up into a service oriented hierarchy</a:t>
            </a:r>
          </a:p>
          <a:p>
            <a:r>
              <a:rPr lang="en-US" dirty="0"/>
              <a:t>Service levels sit behind the application and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6602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Saves time in coding an application</a:t>
            </a:r>
          </a:p>
          <a:p>
            <a:r>
              <a:rPr lang="en-US" dirty="0"/>
              <a:t>Allows for a lot of code/service reusability</a:t>
            </a:r>
          </a:p>
          <a:p>
            <a:r>
              <a:rPr lang="en-US" dirty="0"/>
              <a:t>Can be used in multiple platforms</a:t>
            </a:r>
          </a:p>
          <a:p>
            <a:r>
              <a:rPr lang="en-US" dirty="0"/>
              <a:t>Easier to maintain by developers</a:t>
            </a:r>
          </a:p>
          <a:p>
            <a:r>
              <a:rPr lang="en-US" dirty="0"/>
              <a:t>Increasingly scalable, high availability</a:t>
            </a:r>
          </a:p>
          <a:p>
            <a:r>
              <a:rPr lang="en-US" dirty="0"/>
              <a:t>Excellent reliability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costs</a:t>
            </a:r>
          </a:p>
          <a:p>
            <a:r>
              <a:rPr lang="en-US" dirty="0"/>
              <a:t>Lower performance</a:t>
            </a:r>
          </a:p>
          <a:p>
            <a:r>
              <a:rPr lang="en-US" dirty="0"/>
              <a:t>Higher overhead</a:t>
            </a:r>
          </a:p>
          <a:p>
            <a:r>
              <a:rPr lang="en-US" dirty="0"/>
              <a:t>Higher bandwidth</a:t>
            </a:r>
          </a:p>
          <a:p>
            <a:r>
              <a:rPr lang="en-US" dirty="0"/>
              <a:t>Deployment is complex</a:t>
            </a:r>
          </a:p>
          <a:p>
            <a:r>
              <a:rPr lang="en-US" dirty="0"/>
              <a:t>Monitoring is also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9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900" dirty="0">
              <a:effectLst/>
            </a:endParaRPr>
          </a:p>
          <a:p>
            <a:r>
              <a:rPr lang="en-US" sz="1050" dirty="0">
                <a:effectLst/>
              </a:rPr>
              <a:t>Richardson, L., &amp; Amundsen, M. (2015). RESTful Web APIs. Beijing: O'Reilly.</a:t>
            </a:r>
          </a:p>
          <a:p>
            <a:r>
              <a:rPr lang="en-US" sz="1050" dirty="0">
                <a:effectLst/>
              </a:rPr>
              <a:t>SOA – Overview. (n.d.) Retrieved from </a:t>
            </a:r>
            <a:r>
              <a:rPr lang="en-US" sz="1050" dirty="0">
                <a:effectLst/>
                <a:hlinkClick r:id="rId2"/>
              </a:rPr>
              <a:t>https://www.tutorialspoint.com/soa/soa_overview.htm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SOA – Enterprise Service Bus. (n.d.) Retrieved from </a:t>
            </a:r>
            <a:r>
              <a:rPr lang="en-US" sz="1050" dirty="0">
                <a:effectLst/>
                <a:hlinkClick r:id="rId3"/>
              </a:rPr>
              <a:t>https://www.tutorialspoint.com/soa/soa_enterprise_service_bus.htm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SOA vs. Microservices comparison for 2019. (n.d.) Retrieved from </a:t>
            </a:r>
            <a:r>
              <a:rPr lang="en-US" sz="900" dirty="0">
                <a:hlinkClick r:id="rId4"/>
              </a:rPr>
              <a:t>https://newizze.com/soa-vs-microservices-comparison-for-2019/</a:t>
            </a:r>
            <a:endParaRPr lang="en-US" sz="900" dirty="0"/>
          </a:p>
          <a:p>
            <a:pPr marL="36900" indent="0">
              <a:buNone/>
            </a:pPr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405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</vt:lpstr>
      <vt:lpstr>Arial Nova Light</vt:lpstr>
      <vt:lpstr>Wingdings 2</vt:lpstr>
      <vt:lpstr>SlateVTI</vt:lpstr>
      <vt:lpstr>SOA and ESB</vt:lpstr>
      <vt:lpstr>Presentation Objectives</vt:lpstr>
      <vt:lpstr>Service-oriented architecture </vt:lpstr>
      <vt:lpstr>What is Enterprise service bus</vt:lpstr>
      <vt:lpstr>ESB and SOA Relationship</vt:lpstr>
      <vt:lpstr>SOA data transmission</vt:lpstr>
      <vt:lpstr>Pros of SOA</vt:lpstr>
      <vt:lpstr>Cons of SOA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2020-08-23T17:16:39Z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