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F998-ABD9-43B8-B76E-E6541D64F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DAB82-C74F-48CE-959A-6FA3B161E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F104A-21C4-4F93-BB92-86A5CD51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3ABF-72A1-4E49-814A-DC70C1583CB5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1DF93-6A61-47B7-95FE-1794AFFE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8E6EF-DA10-4B0B-BE1C-9A827148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E319-6E19-4FD3-9701-A72DCA6CE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2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3E57-D98A-4BEE-9BB7-8DCCBF5B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62258-0E82-4784-9C06-CA1EA9373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12557-3EE7-4A7F-B495-AC20ACAC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3ABF-72A1-4E49-814A-DC70C1583CB5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BEB2-33E7-4EB2-B883-9905ED05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2666-7964-424B-88A3-68833207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E319-6E19-4FD3-9701-A72DCA6CE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46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52290-FE05-4DBE-8A2C-0FE176FAF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5C4E9-5408-4936-B52D-5937BFD2B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2952-3E13-4844-9FC0-7A055CC2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3ABF-72A1-4E49-814A-DC70C1583CB5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39545-899E-4AF1-93AD-E88F47DF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ABDF-0205-4CD5-ABE8-EF0C06D9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E319-6E19-4FD3-9701-A72DCA6CE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63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C18E-EB67-493E-8566-51AF0A43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1F60-E435-4EAB-A3D2-39F37D83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67F7F-6786-4E72-BC5E-5D0AFB62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3ABF-72A1-4E49-814A-DC70C1583CB5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0447F-C6EB-46CC-86DA-CC368D11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D1685-0D6C-4931-ADA4-A20D3440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E319-6E19-4FD3-9701-A72DCA6CE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3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F65A-8FB7-4BEE-AEB7-598F65A5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4B217-E647-4EA4-AFA9-7D97A35AD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F4E56-3AC0-4D20-90CC-EBD35C3B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3ABF-72A1-4E49-814A-DC70C1583CB5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08841-46EF-44A6-BECF-79128084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50B24-1E00-4A7E-B34D-BBC3BADB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E319-6E19-4FD3-9701-A72DCA6CE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0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AAB6-BD19-4F8C-BC79-6A0A4D12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DCE47-0738-44C2-A3BC-C42C98997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75C8C-CD99-4B54-8496-D35F4FC7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56581-10C4-43FA-81AA-F479288A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3ABF-72A1-4E49-814A-DC70C1583CB5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E045-0007-4278-B772-BD15DDFA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43718-636A-42A6-AB1B-3DACBA8D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E319-6E19-4FD3-9701-A72DCA6CE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68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C98F-A423-4CCC-9797-2D1B3464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6CE8A-B338-48F5-A039-AFFED83D7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61658-0E59-404F-8837-008256683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88007-AE4D-4427-B125-1C8531DB6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999F2-3405-4F46-BC90-2EA42CFC0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E8379-0E4A-4519-B319-C8737132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3ABF-72A1-4E49-814A-DC70C1583CB5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EB32C-F942-496E-A485-A36238AD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BD4DC-293C-41A3-8EEB-D1A1AB3D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E319-6E19-4FD3-9701-A72DCA6CE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44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A532-6D4D-42E0-969A-3891F166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77B12-E263-46F6-AB7C-422CE7F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3ABF-72A1-4E49-814A-DC70C1583CB5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0777C-D64F-477D-92FB-39CC7C9D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B1B9-5DCE-4ACA-9E5E-B07E4394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E319-6E19-4FD3-9701-A72DCA6CE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4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C1B4E-42B8-4447-BB1C-007866A0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3ABF-72A1-4E49-814A-DC70C1583CB5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E9691-A3A1-48B9-A137-6C1C1E0E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20B49-9F90-4D65-BD78-1464AF39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E319-6E19-4FD3-9701-A72DCA6CE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9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ED0F-21D0-423E-AAC8-5CAD9547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A81C-613F-46FB-9CE6-3AD574AF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569F7-674D-43FF-91D2-61C9C332A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CFC18-3444-4FBA-9135-2D74B6A3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3ABF-72A1-4E49-814A-DC70C1583CB5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83D76-6F03-4E32-AE68-A2D36D9A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53CA2-2FD4-418F-A758-EA8C9A78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E319-6E19-4FD3-9701-A72DCA6CE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96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9BB5-6650-46B6-A09C-7E05F2F0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51456-6C43-4222-A8EE-9E16522C6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35B66-FB4A-430C-97F4-B86A9B63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00BD2-675C-46DE-B823-5A924404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3ABF-72A1-4E49-814A-DC70C1583CB5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A0AD-0280-4B39-A18C-5A64288E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DC464-259A-4AD1-A00E-296F3B45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E319-6E19-4FD3-9701-A72DCA6CE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39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9F511-EA48-4699-A780-78E8E0BF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EA7C6-BC4B-4435-95D4-108C3DCF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88B9-4698-4D70-8A6F-0C58F0EF1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3ABF-72A1-4E49-814A-DC70C1583CB5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6798C-3074-464A-AD9D-EB8EAFD7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5B73-2111-4ED7-AAB5-7A3BA84F0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8E319-6E19-4FD3-9701-A72DCA6CE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58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tterfly Rapid 4 Jar 750 watts 750 W Juicer Mixer Grinder">
            <a:extLst>
              <a:ext uri="{FF2B5EF4-FFF2-40B4-BE49-F238E27FC236}">
                <a16:creationId xmlns:a16="http://schemas.microsoft.com/office/drawing/2014/main" id="{933939FF-0405-4CED-874F-6EB7B06C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8" y="147482"/>
            <a:ext cx="3111925" cy="26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D1480-A12A-408B-A4C2-F9C6C80DC109}"/>
              </a:ext>
            </a:extLst>
          </p:cNvPr>
          <p:cNvSpPr txBox="1"/>
          <p:nvPr/>
        </p:nvSpPr>
        <p:spPr>
          <a:xfrm>
            <a:off x="4325475" y="147482"/>
            <a:ext cx="7143271" cy="6346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Years Limited Domestic Brand Warranty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750 W : Higher the Wattage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Stainless Steel Jars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Package = 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Mixer Unit, 1 Juicer jar , 1 Liquid jar with lid, 1 Dry jar with lid, 1 Chutney jar with Lid, 1 Spatula and 1 User manual with Warranty Card.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 Required = 220-240V, 50-60Hz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Grinding Jar Capacity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Liquidizing Jar Capacity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Chutney Jar Capacit</a:t>
            </a:r>
            <a:r>
              <a:rPr lang="en-IN" b="0" i="0" dirty="0">
                <a:latin typeface="Arial" panose="020B0604020202020204" pitchFamily="34" charset="0"/>
                <a:cs typeface="Arial" panose="020B0604020202020204" pitchFamily="34" charset="0"/>
              </a:rPr>
              <a:t>y = 0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Juice Extractor Jar Capacity =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Depth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31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24 cm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Weight = 4.65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21212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21212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212121"/>
              </a:solidFill>
              <a:latin typeface="Roboto"/>
            </a:endParaRPr>
          </a:p>
          <a:p>
            <a:endParaRPr lang="en-IN" dirty="0">
              <a:solidFill>
                <a:srgbClr val="212121"/>
              </a:solidFill>
              <a:latin typeface="Roboto"/>
            </a:endParaRPr>
          </a:p>
          <a:p>
            <a:endParaRPr lang="en-IN" dirty="0">
              <a:solidFill>
                <a:srgbClr val="212121"/>
              </a:solidFill>
              <a:latin typeface="Roboto"/>
            </a:endParaRPr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F70C5D-54DE-409A-B9A8-8EF7338D4EDF}"/>
              </a:ext>
            </a:extLst>
          </p:cNvPr>
          <p:cNvSpPr txBox="1"/>
          <p:nvPr/>
        </p:nvSpPr>
        <p:spPr>
          <a:xfrm>
            <a:off x="0" y="2997470"/>
            <a:ext cx="4325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Butterfly Rapid 4 Jar 750 watts 750 W Juicer Mixer Grinder  (Black, 4 Jars)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D52864-F192-4FFF-A8BA-C46DBBE8BDAB}"/>
              </a:ext>
            </a:extLst>
          </p:cNvPr>
          <p:cNvSpPr txBox="1"/>
          <p:nvPr/>
        </p:nvSpPr>
        <p:spPr>
          <a:xfrm>
            <a:off x="3152468" y="2331086"/>
            <a:ext cx="612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₹2,699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22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utterfly Rapid 3 Burner Glass Manual Gas Stove">
            <a:extLst>
              <a:ext uri="{FF2B5EF4-FFF2-40B4-BE49-F238E27FC236}">
                <a16:creationId xmlns:a16="http://schemas.microsoft.com/office/drawing/2014/main" id="{D9E006AF-C7BC-48D3-AFB5-225366335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2" y="533321"/>
            <a:ext cx="4971221" cy="199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5ACE4-8630-4C45-8537-828B04C59A41}"/>
              </a:ext>
            </a:extLst>
          </p:cNvPr>
          <p:cNvSpPr txBox="1"/>
          <p:nvPr/>
        </p:nvSpPr>
        <p:spPr>
          <a:xfrm>
            <a:off x="236672" y="2782669"/>
            <a:ext cx="5110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Butterfly Rapid 3 Burner Glass Manual Gas Stove  (3 Burners)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085AF-501B-4D92-9879-01E91E2693EB}"/>
              </a:ext>
            </a:extLst>
          </p:cNvPr>
          <p:cNvSpPr txBox="1"/>
          <p:nvPr/>
        </p:nvSpPr>
        <p:spPr>
          <a:xfrm>
            <a:off x="5207893" y="539700"/>
            <a:ext cx="66234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Name     = 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Rapid 3 Burner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Number</a:t>
            </a:r>
            <a:r>
              <a:rPr lang="en-IN" b="0" i="0" dirty="0">
                <a:latin typeface="Arial" panose="020B0604020202020204" pitchFamily="34" charset="0"/>
                <a:cs typeface="Arial" panose="020B0604020202020204" pitchFamily="34" charset="0"/>
              </a:rPr>
              <a:t>  = 8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906022173659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 Material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=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Trivet Materia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   =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Stainless Stee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               = Rectangle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=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60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Depth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=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34.5 cm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Height               = 10.5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= 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4.4 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Warranty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             =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Year Warranty from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Date of    Purchase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FC0168-0340-4612-9676-A12AF658924B}"/>
              </a:ext>
            </a:extLst>
          </p:cNvPr>
          <p:cNvSpPr txBox="1"/>
          <p:nvPr/>
        </p:nvSpPr>
        <p:spPr>
          <a:xfrm>
            <a:off x="2901745" y="248222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₹2,549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93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utterfly EKN 1.8 Electric Kettle">
            <a:extLst>
              <a:ext uri="{FF2B5EF4-FFF2-40B4-BE49-F238E27FC236}">
                <a16:creationId xmlns:a16="http://schemas.microsoft.com/office/drawing/2014/main" id="{388ED493-A0FB-4414-B310-D2E9A82C8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0" y="297374"/>
            <a:ext cx="2882523" cy="327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0C9729-CE62-46F3-967B-4F3ED3A52A83}"/>
              </a:ext>
            </a:extLst>
          </p:cNvPr>
          <p:cNvSpPr txBox="1"/>
          <p:nvPr/>
        </p:nvSpPr>
        <p:spPr>
          <a:xfrm>
            <a:off x="270595" y="3704095"/>
            <a:ext cx="508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Butterfly EKN 1.8 Electric Kettle  (1.8 L, Black)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8B0CE-B86C-4CA2-AE95-4B713862FE5E}"/>
              </a:ext>
            </a:extLst>
          </p:cNvPr>
          <p:cNvSpPr txBox="1"/>
          <p:nvPr/>
        </p:nvSpPr>
        <p:spPr>
          <a:xfrm>
            <a:off x="6096000" y="714056"/>
            <a:ext cx="60985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Warranty Summary   = 1 Year Warranty</a:t>
            </a:r>
          </a:p>
          <a:p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Name              =  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EKN/RAPID</a:t>
            </a:r>
          </a:p>
          <a:p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EKN/RAPID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= 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EKN/RAPID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Operating Mode         =   Kettle</a:t>
            </a:r>
          </a:p>
          <a:p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Specification              =  capacity: 1.8 litre | type: electric</a:t>
            </a:r>
            <a:endParaRPr lang="en-I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IN" dirty="0">
              <a:solidFill>
                <a:srgbClr val="878787"/>
              </a:solidFill>
              <a:latin typeface="Roboto"/>
            </a:endParaRPr>
          </a:p>
          <a:p>
            <a:endParaRPr lang="en-IN" dirty="0">
              <a:solidFill>
                <a:srgbClr val="878787"/>
              </a:solidFill>
              <a:latin typeface="Roboto"/>
            </a:endParaRPr>
          </a:p>
          <a:p>
            <a:endParaRPr lang="en-IN" dirty="0">
              <a:solidFill>
                <a:srgbClr val="878787"/>
              </a:solidFill>
              <a:latin typeface="Roboto"/>
            </a:endParaRPr>
          </a:p>
          <a:p>
            <a:endParaRPr lang="en-IN" dirty="0">
              <a:solidFill>
                <a:srgbClr val="878787"/>
              </a:solidFill>
              <a:latin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EE7AD-02FF-4FD8-AB8F-C0E1B22BAFA4}"/>
              </a:ext>
            </a:extLst>
          </p:cNvPr>
          <p:cNvSpPr txBox="1"/>
          <p:nvPr/>
        </p:nvSpPr>
        <p:spPr>
          <a:xfrm>
            <a:off x="3046833" y="2969239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₹899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42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tterfly Arrow 500 W Mixer Grinder">
            <a:extLst>
              <a:ext uri="{FF2B5EF4-FFF2-40B4-BE49-F238E27FC236}">
                <a16:creationId xmlns:a16="http://schemas.microsoft.com/office/drawing/2014/main" id="{8D057898-0D4F-4A53-A50C-8EB13AED6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09" y="457200"/>
            <a:ext cx="26193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88C95-5AD7-457B-AB79-FE5DF6720FB3}"/>
              </a:ext>
            </a:extLst>
          </p:cNvPr>
          <p:cNvSpPr txBox="1"/>
          <p:nvPr/>
        </p:nvSpPr>
        <p:spPr>
          <a:xfrm>
            <a:off x="0" y="3660509"/>
            <a:ext cx="53536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Butterfly Arrow 500 W Mixer Grinder  (Grey, 3 Jars)</a:t>
            </a:r>
          </a:p>
          <a:p>
            <a:br>
              <a:rPr lang="en-IN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67009-A7E8-4E97-B757-E863FA4C275C}"/>
              </a:ext>
            </a:extLst>
          </p:cNvPr>
          <p:cNvSpPr txBox="1"/>
          <p:nvPr/>
        </p:nvSpPr>
        <p:spPr>
          <a:xfrm>
            <a:off x="5353665" y="347887"/>
            <a:ext cx="61373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year limited domestic brand warranty on product and 2 year limited domestic brand warranty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500 W : Higher the Wattage, tougher the Juicing/Grinding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Grinding Jar Capacity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Liquidizing Jar Capacity</a:t>
            </a:r>
            <a:r>
              <a:rPr lang="en-IN" b="0" i="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1.5 L</a:t>
            </a:r>
            <a:endParaRPr lang="en-IN" b="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Chutney Jar Capacity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0.4 L</a:t>
            </a:r>
            <a:endParaRPr lang="en-I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Depth   =  32.5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IN" b="0" i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22 cm</a:t>
            </a:r>
            <a:endParaRPr lang="en-IN" b="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=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17 cm</a:t>
            </a:r>
            <a:endParaRPr lang="en-I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en-IN" b="0" i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3.5 kg</a:t>
            </a:r>
            <a:endParaRPr lang="en-I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212121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4B680-E86B-4812-9344-22F3B323F2E2}"/>
              </a:ext>
            </a:extLst>
          </p:cNvPr>
          <p:cNvSpPr txBox="1"/>
          <p:nvPr/>
        </p:nvSpPr>
        <p:spPr>
          <a:xfrm>
            <a:off x="3320384" y="2748544"/>
            <a:ext cx="612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₹1,699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67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utterfly Tawa 28 cm diameter">
            <a:extLst>
              <a:ext uri="{FF2B5EF4-FFF2-40B4-BE49-F238E27FC236}">
                <a16:creationId xmlns:a16="http://schemas.microsoft.com/office/drawing/2014/main" id="{CAD35C77-89F0-4119-977B-B5A7588A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25" y="309717"/>
            <a:ext cx="4638367" cy="272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A117D-7FAA-4788-B5CB-197A3890B903}"/>
              </a:ext>
            </a:extLst>
          </p:cNvPr>
          <p:cNvSpPr txBox="1"/>
          <p:nvPr/>
        </p:nvSpPr>
        <p:spPr>
          <a:xfrm>
            <a:off x="216924" y="3114509"/>
            <a:ext cx="58790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Butterfly Rapid Omni Tawa 280 MM Induction Base Tawa 28 cm diameter  (Aluminium, Non-stick, Induction Bottom)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577B2-85AB-4C79-B962-2EDC78F09903}"/>
              </a:ext>
            </a:extLst>
          </p:cNvPr>
          <p:cNvSpPr txBox="1"/>
          <p:nvPr/>
        </p:nvSpPr>
        <p:spPr>
          <a:xfrm>
            <a:off x="6095999" y="692862"/>
            <a:ext cx="60960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Made of = Aluminium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Type      = Tawa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Non-stick, Dishwasher Safe</a:t>
            </a:r>
            <a:endParaRPr lang="en-IN" dirty="0">
              <a:solidFill>
                <a:srgbClr val="212121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Induction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Capacity: 0.2 L</a:t>
            </a:r>
            <a:endParaRPr lang="en-IN" dirty="0">
              <a:solidFill>
                <a:srgbClr val="212121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Diameter: 28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1 Year warranty on product</a:t>
            </a:r>
            <a:endParaRPr lang="en-IN" dirty="0">
              <a:solidFill>
                <a:srgbClr val="212121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878787"/>
                </a:solidFill>
                <a:effectLst/>
                <a:latin typeface="Roboto"/>
              </a:rPr>
              <a:t>Model Name = </a:t>
            </a:r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Rapid Omni Tawa 280 MM Induction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878787"/>
                </a:solidFill>
                <a:effectLst/>
                <a:latin typeface="Roboto"/>
              </a:rPr>
              <a:t>Model Number</a:t>
            </a:r>
            <a:r>
              <a:rPr lang="en-IN" dirty="0">
                <a:solidFill>
                  <a:srgbClr val="212121"/>
                </a:solidFill>
                <a:latin typeface="Roboto"/>
              </a:rPr>
              <a:t> = </a:t>
            </a:r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8906022176223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878787"/>
                </a:solidFill>
                <a:effectLst/>
                <a:latin typeface="Roboto"/>
              </a:rPr>
              <a:t>Weight</a:t>
            </a:r>
            <a:r>
              <a:rPr lang="en-IN" dirty="0">
                <a:solidFill>
                  <a:srgbClr val="212121"/>
                </a:solidFill>
                <a:latin typeface="Roboto"/>
              </a:rPr>
              <a:t>   = </a:t>
            </a:r>
            <a:r>
              <a:rPr lang="en-IN" dirty="0">
                <a:solidFill>
                  <a:srgbClr val="212121"/>
                </a:solidFill>
                <a:effectLst/>
              </a:rPr>
              <a:t>0.67 g</a:t>
            </a:r>
            <a:endParaRPr lang="en-IN" dirty="0">
              <a:solidFill>
                <a:srgbClr val="212121"/>
              </a:solidFill>
              <a:latin typeface="Roboto"/>
            </a:endParaRPr>
          </a:p>
          <a:p>
            <a:endParaRPr lang="en-IN" dirty="0">
              <a:solidFill>
                <a:srgbClr val="212121"/>
              </a:solidFill>
              <a:latin typeface="Roboto"/>
            </a:endParaRPr>
          </a:p>
          <a:p>
            <a:endParaRPr lang="en-IN" dirty="0">
              <a:solidFill>
                <a:srgbClr val="212121"/>
              </a:solidFill>
              <a:latin typeface="Roboto"/>
            </a:endParaRPr>
          </a:p>
          <a:p>
            <a:endParaRPr lang="en-IN" dirty="0">
              <a:solidFill>
                <a:srgbClr val="212121"/>
              </a:solidFill>
              <a:latin typeface="Roboto"/>
            </a:endParaRP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E6FD17-41B1-4A95-8D4D-7DD46A7A99F6}"/>
              </a:ext>
            </a:extLst>
          </p:cNvPr>
          <p:cNvSpPr txBox="1"/>
          <p:nvPr/>
        </p:nvSpPr>
        <p:spPr>
          <a:xfrm>
            <a:off x="3358945" y="248916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₹429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08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utterfly Friendly 2 L, 3 L, 5 L Pressure Cooker">
            <a:extLst>
              <a:ext uri="{FF2B5EF4-FFF2-40B4-BE49-F238E27FC236}">
                <a16:creationId xmlns:a16="http://schemas.microsoft.com/office/drawing/2014/main" id="{A533F948-246D-4E0B-BD0B-216CA1C4E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69"/>
            <a:ext cx="3510116" cy="35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38E18F-9D82-4C37-913F-BE8634987062}"/>
              </a:ext>
            </a:extLst>
          </p:cNvPr>
          <p:cNvSpPr txBox="1"/>
          <p:nvPr/>
        </p:nvSpPr>
        <p:spPr>
          <a:xfrm>
            <a:off x="158545" y="3740016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Butterfly Friendly 2 L, 3 L, 5 L Pressure Cooker  (Aluminium)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08E6C-5074-4619-B8A3-B9CC69048F09}"/>
              </a:ext>
            </a:extLst>
          </p:cNvPr>
          <p:cNvSpPr txBox="1"/>
          <p:nvPr/>
        </p:nvSpPr>
        <p:spPr>
          <a:xfrm>
            <a:off x="5273165" y="566678"/>
            <a:ext cx="68174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 Year Warranty from the Date of Purchase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Made of: Aluminium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Pack of: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Capacity: 2 L, 3 L, 5 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Lid Type: Outer Lid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Number : 8906022173604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Weight : 3.07 kg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212121"/>
              </a:solidFill>
              <a:effectLst/>
              <a:latin typeface="Roboto"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E4B75-B99B-42AD-808B-67EC72008C0B}"/>
              </a:ext>
            </a:extLst>
          </p:cNvPr>
          <p:cNvSpPr txBox="1"/>
          <p:nvPr/>
        </p:nvSpPr>
        <p:spPr>
          <a:xfrm>
            <a:off x="3046771" y="297366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/>
              </a:rPr>
              <a:t>₹1,699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9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429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gowthamthenarasut@gmail.com</dc:creator>
  <cp:lastModifiedBy>gowthamthenarasut@gmail.com</cp:lastModifiedBy>
  <cp:revision>10</cp:revision>
  <dcterms:created xsi:type="dcterms:W3CDTF">2020-08-12T14:26:49Z</dcterms:created>
  <dcterms:modified xsi:type="dcterms:W3CDTF">2020-08-12T17:18:35Z</dcterms:modified>
</cp:coreProperties>
</file>