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9" r:id="rId3"/>
    <p:sldId id="261" r:id="rId4"/>
    <p:sldId id="257" r:id="rId5"/>
    <p:sldId id="262" r:id="rId6"/>
    <p:sldId id="258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1A677-F623-4A6D-8D19-110ACC7BE48E}" v="290" dt="2023-08-28T19:04:2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ra Shahid" userId="99aadbe082899b29" providerId="Windows Live" clId="Web-{C1C1A677-F623-4A6D-8D19-110ACC7BE48E}"/>
    <pc:docChg chg="addSld modSld sldOrd addMainMaster delMainMaster">
      <pc:chgData name="Yusra Shahid" userId="99aadbe082899b29" providerId="Windows Live" clId="Web-{C1C1A677-F623-4A6D-8D19-110ACC7BE48E}" dt="2023-08-28T19:04:25.013" v="293"/>
      <pc:docMkLst>
        <pc:docMk/>
      </pc:docMkLst>
      <pc:sldChg chg="addSp delSp modSp mod setBg modClrScheme chgLayout">
        <pc:chgData name="Yusra Shahid" userId="99aadbe082899b29" providerId="Windows Live" clId="Web-{C1C1A677-F623-4A6D-8D19-110ACC7BE48E}" dt="2023-08-28T05:40:46.418" v="26"/>
        <pc:sldMkLst>
          <pc:docMk/>
          <pc:sldMk cId="109857222" sldId="256"/>
        </pc:sldMkLst>
        <pc:spChg chg="mod">
          <ac:chgData name="Yusra Shahid" userId="99aadbe082899b29" providerId="Windows Live" clId="Web-{C1C1A677-F623-4A6D-8D19-110ACC7BE48E}" dt="2023-08-28T05:40:46.418" v="2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Yusra Shahid" userId="99aadbe082899b29" providerId="Windows Live" clId="Web-{C1C1A677-F623-4A6D-8D19-110ACC7BE48E}" dt="2023-08-28T05:40:31.246" v="2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usra Shahid" userId="99aadbe082899b29" providerId="Windows Live" clId="Web-{C1C1A677-F623-4A6D-8D19-110ACC7BE48E}" dt="2023-08-28T05:37:51.694" v="19"/>
          <ac:spMkLst>
            <pc:docMk/>
            <pc:sldMk cId="109857222" sldId="256"/>
            <ac:spMk id="9" creationId="{60220DBA-8988-4873-8FCD-3FFAC3CF13F6}"/>
          </ac:spMkLst>
        </pc:spChg>
        <pc:spChg chg="add del">
          <ac:chgData name="Yusra Shahid" userId="99aadbe082899b29" providerId="Windows Live" clId="Web-{C1C1A677-F623-4A6D-8D19-110ACC7BE48E}" dt="2023-08-28T05:40:46.418" v="26"/>
          <ac:spMkLst>
            <pc:docMk/>
            <pc:sldMk cId="109857222" sldId="256"/>
            <ac:spMk id="10" creationId="{06DA9DF9-31F7-4056-B42E-878CC92417B8}"/>
          </ac:spMkLst>
        </pc:spChg>
        <pc:spChg chg="add del">
          <ac:chgData name="Yusra Shahid" userId="99aadbe082899b29" providerId="Windows Live" clId="Web-{C1C1A677-F623-4A6D-8D19-110ACC7BE48E}" dt="2023-08-28T05:40:46.387" v="25"/>
          <ac:spMkLst>
            <pc:docMk/>
            <pc:sldMk cId="109857222" sldId="256"/>
            <ac:spMk id="12" creationId="{4AA13AD3-0A4F-475A-BEBB-DEEFF5C096C3}"/>
          </ac:spMkLst>
        </pc:spChg>
        <pc:spChg chg="add del">
          <ac:chgData name="Yusra Shahid" userId="99aadbe082899b29" providerId="Windows Live" clId="Web-{C1C1A677-F623-4A6D-8D19-110ACC7BE48E}" dt="2023-08-28T05:40:46.387" v="25"/>
          <ac:spMkLst>
            <pc:docMk/>
            <pc:sldMk cId="109857222" sldId="256"/>
            <ac:spMk id="17" creationId="{52F9B1C2-7D20-4F91-A660-197C98B9A3B1}"/>
          </ac:spMkLst>
        </pc:spChg>
        <pc:spChg chg="add del">
          <ac:chgData name="Yusra Shahid" userId="99aadbe082899b29" providerId="Windows Live" clId="Web-{C1C1A677-F623-4A6D-8D19-110ACC7BE48E}" dt="2023-08-28T05:40:46.387" v="25"/>
          <ac:spMkLst>
            <pc:docMk/>
            <pc:sldMk cId="109857222" sldId="256"/>
            <ac:spMk id="19" creationId="{A89C4E6E-ECA4-40E5-A54E-13E92B678E8C}"/>
          </ac:spMkLst>
        </pc:spChg>
        <pc:spChg chg="add">
          <ac:chgData name="Yusra Shahid" userId="99aadbe082899b29" providerId="Windows Live" clId="Web-{C1C1A677-F623-4A6D-8D19-110ACC7BE48E}" dt="2023-08-28T05:40:46.418" v="26"/>
          <ac:spMkLst>
            <pc:docMk/>
            <pc:sldMk cId="109857222" sldId="256"/>
            <ac:spMk id="21" creationId="{CFD1D2CD-954D-4C4D-B505-05EAD159B230}"/>
          </ac:spMkLst>
        </pc:spChg>
        <pc:picChg chg="add del">
          <ac:chgData name="Yusra Shahid" userId="99aadbe082899b29" providerId="Windows Live" clId="Web-{C1C1A677-F623-4A6D-8D19-110ACC7BE48E}" dt="2023-08-28T05:37:51.694" v="19"/>
          <ac:picMkLst>
            <pc:docMk/>
            <pc:sldMk cId="109857222" sldId="256"/>
            <ac:picMk id="4" creationId="{617644C5-0272-F3F8-0FE3-9ADB80FB6BAC}"/>
          </ac:picMkLst>
        </pc:picChg>
        <pc:picChg chg="add mod">
          <ac:chgData name="Yusra Shahid" userId="99aadbe082899b29" providerId="Windows Live" clId="Web-{C1C1A677-F623-4A6D-8D19-110ACC7BE48E}" dt="2023-08-28T05:40:46.418" v="26"/>
          <ac:picMkLst>
            <pc:docMk/>
            <pc:sldMk cId="109857222" sldId="256"/>
            <ac:picMk id="5" creationId="{F1F90A07-320E-B4C8-75B6-68D7DF10EABB}"/>
          </ac:picMkLst>
        </pc:picChg>
        <pc:cxnChg chg="add del">
          <ac:chgData name="Yusra Shahid" userId="99aadbe082899b29" providerId="Windows Live" clId="Web-{C1C1A677-F623-4A6D-8D19-110ACC7BE48E}" dt="2023-08-28T05:37:51.694" v="19"/>
          <ac:cxnSpMkLst>
            <pc:docMk/>
            <pc:sldMk cId="109857222" sldId="256"/>
            <ac:cxnSpMk id="11" creationId="{3A8CB1B5-064D-4590-A7F2-70C604854D32}"/>
          </ac:cxnSpMkLst>
        </pc:cxnChg>
        <pc:cxnChg chg="add del">
          <ac:chgData name="Yusra Shahid" userId="99aadbe082899b29" providerId="Windows Live" clId="Web-{C1C1A677-F623-4A6D-8D19-110ACC7BE48E}" dt="2023-08-28T05:37:51.694" v="19"/>
          <ac:cxnSpMkLst>
            <pc:docMk/>
            <pc:sldMk cId="109857222" sldId="256"/>
            <ac:cxnSpMk id="13" creationId="{923F81E2-AE9A-4D71-87B5-D24817F30684}"/>
          </ac:cxnSpMkLst>
        </pc:cxnChg>
        <pc:cxnChg chg="add del">
          <ac:chgData name="Yusra Shahid" userId="99aadbe082899b29" providerId="Windows Live" clId="Web-{C1C1A677-F623-4A6D-8D19-110ACC7BE48E}" dt="2023-08-28T05:37:51.694" v="19"/>
          <ac:cxnSpMkLst>
            <pc:docMk/>
            <pc:sldMk cId="109857222" sldId="256"/>
            <ac:cxnSpMk id="15" creationId="{95C0F619-4F98-49B2-B92F-39B242F38F5D}"/>
          </ac:cxnSpMkLst>
        </pc:cxnChg>
        <pc:cxnChg chg="add">
          <ac:chgData name="Yusra Shahid" userId="99aadbe082899b29" providerId="Windows Live" clId="Web-{C1C1A677-F623-4A6D-8D19-110ACC7BE48E}" dt="2023-08-28T05:40:46.418" v="26"/>
          <ac:cxnSpMkLst>
            <pc:docMk/>
            <pc:sldMk cId="109857222" sldId="256"/>
            <ac:cxnSpMk id="22" creationId="{D132AEA7-A24A-45A9-BF8F-D0AFF34DF68C}"/>
          </ac:cxnSpMkLst>
        </pc:cxnChg>
      </pc:sldChg>
      <pc:sldChg chg="addSp delSp modSp new">
        <pc:chgData name="Yusra Shahid" userId="99aadbe082899b29" providerId="Windows Live" clId="Web-{C1C1A677-F623-4A6D-8D19-110ACC7BE48E}" dt="2023-08-28T05:45:06.567" v="55" actId="1076"/>
        <pc:sldMkLst>
          <pc:docMk/>
          <pc:sldMk cId="1608697019" sldId="257"/>
        </pc:sldMkLst>
        <pc:spChg chg="mod">
          <ac:chgData name="Yusra Shahid" userId="99aadbe082899b29" providerId="Windows Live" clId="Web-{C1C1A677-F623-4A6D-8D19-110ACC7BE48E}" dt="2023-08-28T05:41:04.622" v="30" actId="20577"/>
          <ac:spMkLst>
            <pc:docMk/>
            <pc:sldMk cId="1608697019" sldId="257"/>
            <ac:spMk id="2" creationId="{9D8043C0-1A52-7BE1-9C4D-A581C6821E2E}"/>
          </ac:spMkLst>
        </pc:spChg>
        <pc:spChg chg="del">
          <ac:chgData name="Yusra Shahid" userId="99aadbe082899b29" providerId="Windows Live" clId="Web-{C1C1A677-F623-4A6D-8D19-110ACC7BE48E}" dt="2023-08-28T05:41:09.779" v="31"/>
          <ac:spMkLst>
            <pc:docMk/>
            <pc:sldMk cId="1608697019" sldId="257"/>
            <ac:spMk id="3" creationId="{6FAFCB86-EF84-BE1D-E603-775B747CA698}"/>
          </ac:spMkLst>
        </pc:spChg>
        <pc:picChg chg="add del mod">
          <ac:chgData name="Yusra Shahid" userId="99aadbe082899b29" providerId="Windows Live" clId="Web-{C1C1A677-F623-4A6D-8D19-110ACC7BE48E}" dt="2023-08-28T05:44:40.488" v="48"/>
          <ac:picMkLst>
            <pc:docMk/>
            <pc:sldMk cId="1608697019" sldId="257"/>
            <ac:picMk id="4" creationId="{06AABA9B-23F6-CA29-0F5B-DD696066221B}"/>
          </ac:picMkLst>
        </pc:picChg>
        <pc:picChg chg="add del mod">
          <ac:chgData name="Yusra Shahid" userId="99aadbe082899b29" providerId="Windows Live" clId="Web-{C1C1A677-F623-4A6D-8D19-110ACC7BE48E}" dt="2023-08-28T05:44:42.098" v="49"/>
          <ac:picMkLst>
            <pc:docMk/>
            <pc:sldMk cId="1608697019" sldId="257"/>
            <ac:picMk id="5" creationId="{1E033ACF-8E7C-52B2-FDC8-EBCED77000DD}"/>
          </ac:picMkLst>
        </pc:picChg>
        <pc:picChg chg="add mod modCrop">
          <ac:chgData name="Yusra Shahid" userId="99aadbe082899b29" providerId="Windows Live" clId="Web-{C1C1A677-F623-4A6D-8D19-110ACC7BE48E}" dt="2023-08-28T05:45:06.567" v="55" actId="1076"/>
          <ac:picMkLst>
            <pc:docMk/>
            <pc:sldMk cId="1608697019" sldId="257"/>
            <ac:picMk id="6" creationId="{C3AD240F-4A18-3CEE-A08A-4DF272A647BB}"/>
          </ac:picMkLst>
        </pc:picChg>
      </pc:sldChg>
      <pc:sldChg chg="addSp delSp modSp new">
        <pc:chgData name="Yusra Shahid" userId="99aadbe082899b29" providerId="Windows Live" clId="Web-{C1C1A677-F623-4A6D-8D19-110ACC7BE48E}" dt="2023-08-28T05:44:02.721" v="47" actId="14100"/>
        <pc:sldMkLst>
          <pc:docMk/>
          <pc:sldMk cId="1833581533" sldId="258"/>
        </pc:sldMkLst>
        <pc:spChg chg="del">
          <ac:chgData name="Yusra Shahid" userId="99aadbe082899b29" providerId="Windows Live" clId="Web-{C1C1A677-F623-4A6D-8D19-110ACC7BE48E}" dt="2023-08-28T05:43:44.236" v="42"/>
          <ac:spMkLst>
            <pc:docMk/>
            <pc:sldMk cId="1833581533" sldId="258"/>
            <ac:spMk id="2" creationId="{8CEC6E88-FE33-62E7-84BD-60AD55D30A67}"/>
          </ac:spMkLst>
        </pc:spChg>
        <pc:spChg chg="del">
          <ac:chgData name="Yusra Shahid" userId="99aadbe082899b29" providerId="Windows Live" clId="Web-{C1C1A677-F623-4A6D-8D19-110ACC7BE48E}" dt="2023-08-28T05:43:47.283" v="43"/>
          <ac:spMkLst>
            <pc:docMk/>
            <pc:sldMk cId="1833581533" sldId="258"/>
            <ac:spMk id="3" creationId="{719D1F83-1DBB-6119-EE63-F3A11DC355AE}"/>
          </ac:spMkLst>
        </pc:spChg>
        <pc:picChg chg="add mod">
          <ac:chgData name="Yusra Shahid" userId="99aadbe082899b29" providerId="Windows Live" clId="Web-{C1C1A677-F623-4A6D-8D19-110ACC7BE48E}" dt="2023-08-28T05:44:02.721" v="47" actId="14100"/>
          <ac:picMkLst>
            <pc:docMk/>
            <pc:sldMk cId="1833581533" sldId="258"/>
            <ac:picMk id="4" creationId="{6978B450-F0C3-81DF-FAC8-2B3E531B8485}"/>
          </ac:picMkLst>
        </pc:picChg>
      </pc:sldChg>
      <pc:sldChg chg="addSp modSp new mod setBg">
        <pc:chgData name="Yusra Shahid" userId="99aadbe082899b29" providerId="Windows Live" clId="Web-{C1C1A677-F623-4A6D-8D19-110ACC7BE48E}" dt="2023-08-28T18:49:37.406" v="246"/>
        <pc:sldMkLst>
          <pc:docMk/>
          <pc:sldMk cId="4092867758" sldId="259"/>
        </pc:sldMkLst>
        <pc:spChg chg="mod">
          <ac:chgData name="Yusra Shahid" userId="99aadbe082899b29" providerId="Windows Live" clId="Web-{C1C1A677-F623-4A6D-8D19-110ACC7BE48E}" dt="2023-08-28T18:49:37.406" v="246"/>
          <ac:spMkLst>
            <pc:docMk/>
            <pc:sldMk cId="4092867758" sldId="259"/>
            <ac:spMk id="2" creationId="{4A7317FF-DD14-D5F4-4B13-D23C464B5D53}"/>
          </ac:spMkLst>
        </pc:spChg>
        <pc:spChg chg="mod">
          <ac:chgData name="Yusra Shahid" userId="99aadbe082899b29" providerId="Windows Live" clId="Web-{C1C1A677-F623-4A6D-8D19-110ACC7BE48E}" dt="2023-08-28T18:49:37.406" v="246"/>
          <ac:spMkLst>
            <pc:docMk/>
            <pc:sldMk cId="4092867758" sldId="259"/>
            <ac:spMk id="3" creationId="{23039E64-EB93-9861-34AD-841AF686098B}"/>
          </ac:spMkLst>
        </pc:spChg>
        <pc:spChg chg="add">
          <ac:chgData name="Yusra Shahid" userId="99aadbe082899b29" providerId="Windows Live" clId="Web-{C1C1A677-F623-4A6D-8D19-110ACC7BE48E}" dt="2023-08-28T18:49:37.406" v="246"/>
          <ac:spMkLst>
            <pc:docMk/>
            <pc:sldMk cId="4092867758" sldId="259"/>
            <ac:spMk id="9" creationId="{744CAA32-F237-419C-A2DD-43C28D920D3C}"/>
          </ac:spMkLst>
        </pc:spChg>
        <pc:picChg chg="add">
          <ac:chgData name="Yusra Shahid" userId="99aadbe082899b29" providerId="Windows Live" clId="Web-{C1C1A677-F623-4A6D-8D19-110ACC7BE48E}" dt="2023-08-28T18:49:37.406" v="246"/>
          <ac:picMkLst>
            <pc:docMk/>
            <pc:sldMk cId="4092867758" sldId="259"/>
            <ac:picMk id="5" creationId="{5C3A8C7C-A730-3303-49AE-AA8970F5DD5F}"/>
          </ac:picMkLst>
        </pc:picChg>
        <pc:cxnChg chg="add">
          <ac:chgData name="Yusra Shahid" userId="99aadbe082899b29" providerId="Windows Live" clId="Web-{C1C1A677-F623-4A6D-8D19-110ACC7BE48E}" dt="2023-08-28T18:49:37.406" v="246"/>
          <ac:cxnSpMkLst>
            <pc:docMk/>
            <pc:sldMk cId="4092867758" sldId="259"/>
            <ac:cxnSpMk id="11" creationId="{691422F5-4221-4812-AFD9-5479C6D60AD9}"/>
          </ac:cxnSpMkLst>
        </pc:cxnChg>
      </pc:sldChg>
      <pc:sldChg chg="addSp delSp modSp new mod setBg">
        <pc:chgData name="Yusra Shahid" userId="99aadbe082899b29" providerId="Windows Live" clId="Web-{C1C1A677-F623-4A6D-8D19-110ACC7BE48E}" dt="2023-08-28T18:39:58.218" v="105"/>
        <pc:sldMkLst>
          <pc:docMk/>
          <pc:sldMk cId="203611063" sldId="260"/>
        </pc:sldMkLst>
        <pc:spChg chg="del">
          <ac:chgData name="Yusra Shahid" userId="99aadbe082899b29" providerId="Windows Live" clId="Web-{C1C1A677-F623-4A6D-8D19-110ACC7BE48E}" dt="2023-08-28T18:39:52.061" v="103"/>
          <ac:spMkLst>
            <pc:docMk/>
            <pc:sldMk cId="203611063" sldId="260"/>
            <ac:spMk id="2" creationId="{2774C489-EE35-1285-0F75-0F783A6A6125}"/>
          </ac:spMkLst>
        </pc:spChg>
        <pc:spChg chg="del">
          <ac:chgData name="Yusra Shahid" userId="99aadbe082899b29" providerId="Windows Live" clId="Web-{C1C1A677-F623-4A6D-8D19-110ACC7BE48E}" dt="2023-08-28T18:39:48.561" v="102"/>
          <ac:spMkLst>
            <pc:docMk/>
            <pc:sldMk cId="203611063" sldId="260"/>
            <ac:spMk id="3" creationId="{007D8AAF-E74D-3705-7DCA-878779F00E3F}"/>
          </ac:spMkLst>
        </pc:spChg>
        <pc:spChg chg="add">
          <ac:chgData name="Yusra Shahid" userId="99aadbe082899b29" providerId="Windows Live" clId="Web-{C1C1A677-F623-4A6D-8D19-110ACC7BE48E}" dt="2023-08-28T18:39:58.218" v="105"/>
          <ac:spMkLst>
            <pc:docMk/>
            <pc:sldMk cId="203611063" sldId="260"/>
            <ac:spMk id="11" creationId="{ABA4FDDF-F59C-428B-8603-3A86D75931AB}"/>
          </ac:spMkLst>
        </pc:spChg>
        <pc:picChg chg="add mod">
          <ac:chgData name="Yusra Shahid" userId="99aadbe082899b29" providerId="Windows Live" clId="Web-{C1C1A677-F623-4A6D-8D19-110ACC7BE48E}" dt="2023-08-28T18:39:58.218" v="105"/>
          <ac:picMkLst>
            <pc:docMk/>
            <pc:sldMk cId="203611063" sldId="260"/>
            <ac:picMk id="4" creationId="{55E2EEDE-80DD-810B-1683-EBA525F3A1C6}"/>
          </ac:picMkLst>
        </pc:picChg>
        <pc:cxnChg chg="add">
          <ac:chgData name="Yusra Shahid" userId="99aadbe082899b29" providerId="Windows Live" clId="Web-{C1C1A677-F623-4A6D-8D19-110ACC7BE48E}" dt="2023-08-28T18:39:58.218" v="105"/>
          <ac:cxnSpMkLst>
            <pc:docMk/>
            <pc:sldMk cId="203611063" sldId="260"/>
            <ac:cxnSpMk id="9" creationId="{F209B62C-3402-4623-9A7C-AA048B56F8C3}"/>
          </ac:cxnSpMkLst>
        </pc:cxnChg>
        <pc:cxnChg chg="add">
          <ac:chgData name="Yusra Shahid" userId="99aadbe082899b29" providerId="Windows Live" clId="Web-{C1C1A677-F623-4A6D-8D19-110ACC7BE48E}" dt="2023-08-28T18:39:58.218" v="105"/>
          <ac:cxnSpMkLst>
            <pc:docMk/>
            <pc:sldMk cId="203611063" sldId="260"/>
            <ac:cxnSpMk id="13" creationId="{9AE2764D-E1C7-4C0E-A5A4-12411550ABAD}"/>
          </ac:cxnSpMkLst>
        </pc:cxnChg>
      </pc:sldChg>
      <pc:sldChg chg="modSp new">
        <pc:chgData name="Yusra Shahid" userId="99aadbe082899b29" providerId="Windows Live" clId="Web-{C1C1A677-F623-4A6D-8D19-110ACC7BE48E}" dt="2023-08-28T18:56:27.843" v="273" actId="20577"/>
        <pc:sldMkLst>
          <pc:docMk/>
          <pc:sldMk cId="2521676133" sldId="261"/>
        </pc:sldMkLst>
        <pc:spChg chg="mod">
          <ac:chgData name="Yusra Shahid" userId="99aadbe082899b29" providerId="Windows Live" clId="Web-{C1C1A677-F623-4A6D-8D19-110ACC7BE48E}" dt="2023-08-28T18:56:27.843" v="273" actId="20577"/>
          <ac:spMkLst>
            <pc:docMk/>
            <pc:sldMk cId="2521676133" sldId="261"/>
            <ac:spMk id="2" creationId="{D46B31BF-9C79-EDBA-27B8-C73F2FFF32F6}"/>
          </ac:spMkLst>
        </pc:spChg>
        <pc:spChg chg="mod">
          <ac:chgData name="Yusra Shahid" userId="99aadbe082899b29" providerId="Windows Live" clId="Web-{C1C1A677-F623-4A6D-8D19-110ACC7BE48E}" dt="2023-08-28T18:56:04.639" v="266" actId="20577"/>
          <ac:spMkLst>
            <pc:docMk/>
            <pc:sldMk cId="2521676133" sldId="261"/>
            <ac:spMk id="3" creationId="{EAAA7510-0D32-973F-1034-3527D74AE1DB}"/>
          </ac:spMkLst>
        </pc:spChg>
      </pc:sldChg>
      <pc:sldChg chg="addSp delSp modSp new mod setBg">
        <pc:chgData name="Yusra Shahid" userId="99aadbe082899b29" providerId="Windows Live" clId="Web-{C1C1A677-F623-4A6D-8D19-110ACC7BE48E}" dt="2023-08-28T19:01:01.694" v="282"/>
        <pc:sldMkLst>
          <pc:docMk/>
          <pc:sldMk cId="3194280131" sldId="262"/>
        </pc:sldMkLst>
        <pc:spChg chg="del">
          <ac:chgData name="Yusra Shahid" userId="99aadbe082899b29" providerId="Windows Live" clId="Web-{C1C1A677-F623-4A6D-8D19-110ACC7BE48E}" dt="2023-08-28T18:59:55.849" v="275"/>
          <ac:spMkLst>
            <pc:docMk/>
            <pc:sldMk cId="3194280131" sldId="262"/>
            <ac:spMk id="2" creationId="{56AF473F-FC6E-3500-CC66-ADFCA2D94CB8}"/>
          </ac:spMkLst>
        </pc:spChg>
        <pc:spChg chg="del">
          <ac:chgData name="Yusra Shahid" userId="99aadbe082899b29" providerId="Windows Live" clId="Web-{C1C1A677-F623-4A6D-8D19-110ACC7BE48E}" dt="2023-08-28T18:59:58.646" v="276"/>
          <ac:spMkLst>
            <pc:docMk/>
            <pc:sldMk cId="3194280131" sldId="262"/>
            <ac:spMk id="3" creationId="{E4B6755C-D4BA-28E7-D68E-82925309F4EF}"/>
          </ac:spMkLst>
        </pc:spChg>
        <pc:spChg chg="add mod">
          <ac:chgData name="Yusra Shahid" userId="99aadbe082899b29" providerId="Windows Live" clId="Web-{C1C1A677-F623-4A6D-8D19-110ACC7BE48E}" dt="2023-08-28T19:01:01.694" v="282"/>
          <ac:spMkLst>
            <pc:docMk/>
            <pc:sldMk cId="3194280131" sldId="262"/>
            <ac:spMk id="5" creationId="{576E00AD-5A5E-39C8-9C37-083772A7B06D}"/>
          </ac:spMkLst>
        </pc:spChg>
        <pc:spChg chg="add">
          <ac:chgData name="Yusra Shahid" userId="99aadbe082899b29" providerId="Windows Live" clId="Web-{C1C1A677-F623-4A6D-8D19-110ACC7BE48E}" dt="2023-08-28T19:00:10.380" v="279"/>
          <ac:spMkLst>
            <pc:docMk/>
            <pc:sldMk cId="3194280131" sldId="262"/>
            <ac:spMk id="11" creationId="{ABA4FDDF-F59C-428B-8603-3A86D75931AB}"/>
          </ac:spMkLst>
        </pc:spChg>
        <pc:picChg chg="add mod">
          <ac:chgData name="Yusra Shahid" userId="99aadbe082899b29" providerId="Windows Live" clId="Web-{C1C1A677-F623-4A6D-8D19-110ACC7BE48E}" dt="2023-08-28T19:00:10.380" v="279"/>
          <ac:picMkLst>
            <pc:docMk/>
            <pc:sldMk cId="3194280131" sldId="262"/>
            <ac:picMk id="4" creationId="{FAE0F529-AB7B-13E7-537E-A4F5F23DB779}"/>
          </ac:picMkLst>
        </pc:picChg>
        <pc:cxnChg chg="add">
          <ac:chgData name="Yusra Shahid" userId="99aadbe082899b29" providerId="Windows Live" clId="Web-{C1C1A677-F623-4A6D-8D19-110ACC7BE48E}" dt="2023-08-28T19:00:10.380" v="279"/>
          <ac:cxnSpMkLst>
            <pc:docMk/>
            <pc:sldMk cId="3194280131" sldId="262"/>
            <ac:cxnSpMk id="9" creationId="{F209B62C-3402-4623-9A7C-AA048B56F8C3}"/>
          </ac:cxnSpMkLst>
        </pc:cxnChg>
      </pc:sldChg>
      <pc:sldChg chg="addSp delSp modSp new mod setBg">
        <pc:chgData name="Yusra Shahid" userId="99aadbe082899b29" providerId="Windows Live" clId="Web-{C1C1A677-F623-4A6D-8D19-110ACC7BE48E}" dt="2023-08-28T19:02:18.650" v="287"/>
        <pc:sldMkLst>
          <pc:docMk/>
          <pc:sldMk cId="4111991560" sldId="263"/>
        </pc:sldMkLst>
        <pc:spChg chg="del">
          <ac:chgData name="Yusra Shahid" userId="99aadbe082899b29" providerId="Windows Live" clId="Web-{C1C1A677-F623-4A6D-8D19-110ACC7BE48E}" dt="2023-08-28T19:02:08.290" v="284"/>
          <ac:spMkLst>
            <pc:docMk/>
            <pc:sldMk cId="4111991560" sldId="263"/>
            <ac:spMk id="2" creationId="{8FA1A27A-9330-D66E-0439-80FA3FC183EF}"/>
          </ac:spMkLst>
        </pc:spChg>
        <pc:spChg chg="del">
          <ac:chgData name="Yusra Shahid" userId="99aadbe082899b29" providerId="Windows Live" clId="Web-{C1C1A677-F623-4A6D-8D19-110ACC7BE48E}" dt="2023-08-28T19:02:10.556" v="285"/>
          <ac:spMkLst>
            <pc:docMk/>
            <pc:sldMk cId="4111991560" sldId="263"/>
            <ac:spMk id="3" creationId="{76DF9B45-E3AE-FD41-5B04-4D2538E4F005}"/>
          </ac:spMkLst>
        </pc:spChg>
        <pc:spChg chg="add">
          <ac:chgData name="Yusra Shahid" userId="99aadbe082899b29" providerId="Windows Live" clId="Web-{C1C1A677-F623-4A6D-8D19-110ACC7BE48E}" dt="2023-08-28T19:02:18.650" v="287"/>
          <ac:spMkLst>
            <pc:docMk/>
            <pc:sldMk cId="4111991560" sldId="263"/>
            <ac:spMk id="11" creationId="{ABA4FDDF-F59C-428B-8603-3A86D75931AB}"/>
          </ac:spMkLst>
        </pc:spChg>
        <pc:picChg chg="add mod">
          <ac:chgData name="Yusra Shahid" userId="99aadbe082899b29" providerId="Windows Live" clId="Web-{C1C1A677-F623-4A6D-8D19-110ACC7BE48E}" dt="2023-08-28T19:02:18.650" v="287"/>
          <ac:picMkLst>
            <pc:docMk/>
            <pc:sldMk cId="4111991560" sldId="263"/>
            <ac:picMk id="4" creationId="{663FD716-39E2-C8B4-D591-92660D6D097B}"/>
          </ac:picMkLst>
        </pc:picChg>
        <pc:cxnChg chg="add">
          <ac:chgData name="Yusra Shahid" userId="99aadbe082899b29" providerId="Windows Live" clId="Web-{C1C1A677-F623-4A6D-8D19-110ACC7BE48E}" dt="2023-08-28T19:02:18.650" v="287"/>
          <ac:cxnSpMkLst>
            <pc:docMk/>
            <pc:sldMk cId="4111991560" sldId="263"/>
            <ac:cxnSpMk id="9" creationId="{F209B62C-3402-4623-9A7C-AA048B56F8C3}"/>
          </ac:cxnSpMkLst>
        </pc:cxnChg>
        <pc:cxnChg chg="add">
          <ac:chgData name="Yusra Shahid" userId="99aadbe082899b29" providerId="Windows Live" clId="Web-{C1C1A677-F623-4A6D-8D19-110ACC7BE48E}" dt="2023-08-28T19:02:18.650" v="287"/>
          <ac:cxnSpMkLst>
            <pc:docMk/>
            <pc:sldMk cId="4111991560" sldId="263"/>
            <ac:cxnSpMk id="13" creationId="{19F39946-6C27-40AB-A613-7930E921976F}"/>
          </ac:cxnSpMkLst>
        </pc:cxnChg>
      </pc:sldChg>
      <pc:sldChg chg="addSp delSp modSp new mod ord setBg">
        <pc:chgData name="Yusra Shahid" userId="99aadbe082899b29" providerId="Windows Live" clId="Web-{C1C1A677-F623-4A6D-8D19-110ACC7BE48E}" dt="2023-08-28T19:04:25.013" v="293"/>
        <pc:sldMkLst>
          <pc:docMk/>
          <pc:sldMk cId="320504037" sldId="264"/>
        </pc:sldMkLst>
        <pc:spChg chg="del">
          <ac:chgData name="Yusra Shahid" userId="99aadbe082899b29" providerId="Windows Live" clId="Web-{C1C1A677-F623-4A6D-8D19-110ACC7BE48E}" dt="2023-08-28T19:04:12.966" v="289"/>
          <ac:spMkLst>
            <pc:docMk/>
            <pc:sldMk cId="320504037" sldId="264"/>
            <ac:spMk id="2" creationId="{0CC0FBBB-8B03-52A2-BD31-81235871EF87}"/>
          </ac:spMkLst>
        </pc:spChg>
        <pc:spChg chg="del">
          <ac:chgData name="Yusra Shahid" userId="99aadbe082899b29" providerId="Windows Live" clId="Web-{C1C1A677-F623-4A6D-8D19-110ACC7BE48E}" dt="2023-08-28T19:04:15.247" v="290"/>
          <ac:spMkLst>
            <pc:docMk/>
            <pc:sldMk cId="320504037" sldId="264"/>
            <ac:spMk id="3" creationId="{6AD3DA93-A508-EB66-F20D-8FB0A39C6937}"/>
          </ac:spMkLst>
        </pc:spChg>
        <pc:spChg chg="add">
          <ac:chgData name="Yusra Shahid" userId="99aadbe082899b29" providerId="Windows Live" clId="Web-{C1C1A677-F623-4A6D-8D19-110ACC7BE48E}" dt="2023-08-28T19:04:20.919" v="292"/>
          <ac:spMkLst>
            <pc:docMk/>
            <pc:sldMk cId="320504037" sldId="264"/>
            <ac:spMk id="11" creationId="{ABA4FDDF-F59C-428B-8603-3A86D75931AB}"/>
          </ac:spMkLst>
        </pc:spChg>
        <pc:picChg chg="add mod">
          <ac:chgData name="Yusra Shahid" userId="99aadbe082899b29" providerId="Windows Live" clId="Web-{C1C1A677-F623-4A6D-8D19-110ACC7BE48E}" dt="2023-08-28T19:04:20.919" v="292"/>
          <ac:picMkLst>
            <pc:docMk/>
            <pc:sldMk cId="320504037" sldId="264"/>
            <ac:picMk id="4" creationId="{28B6D28E-FD38-F11C-9AF6-C372345A4F9F}"/>
          </ac:picMkLst>
        </pc:picChg>
        <pc:cxnChg chg="add">
          <ac:chgData name="Yusra Shahid" userId="99aadbe082899b29" providerId="Windows Live" clId="Web-{C1C1A677-F623-4A6D-8D19-110ACC7BE48E}" dt="2023-08-28T19:04:20.919" v="292"/>
          <ac:cxnSpMkLst>
            <pc:docMk/>
            <pc:sldMk cId="320504037" sldId="264"/>
            <ac:cxnSpMk id="9" creationId="{F209B62C-3402-4623-9A7C-AA048B56F8C3}"/>
          </ac:cxnSpMkLst>
        </pc:cxnChg>
        <pc:cxnChg chg="add">
          <ac:chgData name="Yusra Shahid" userId="99aadbe082899b29" providerId="Windows Live" clId="Web-{C1C1A677-F623-4A6D-8D19-110ACC7BE48E}" dt="2023-08-28T19:04:20.919" v="292"/>
          <ac:cxnSpMkLst>
            <pc:docMk/>
            <pc:sldMk cId="320504037" sldId="264"/>
            <ac:cxnSpMk id="13" creationId="{9AE2764D-E1C7-4C0E-A5A4-12411550ABAD}"/>
          </ac:cxnSpMkLst>
        </pc:cxnChg>
      </pc:sldChg>
      <pc:sldMasterChg chg="add del addSldLayout delSldLayout">
        <pc:chgData name="Yusra Shahid" userId="99aadbe082899b29" providerId="Windows Live" clId="Web-{C1C1A677-F623-4A6D-8D19-110ACC7BE48E}" dt="2023-08-28T05:40:46.418" v="26"/>
        <pc:sldMasterMkLst>
          <pc:docMk/>
          <pc:sldMasterMk cId="2460954070" sldId="2147483660"/>
        </pc:sldMasterMkLst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Yusra Shahid" userId="99aadbe082899b29" providerId="Windows Live" clId="Web-{C1C1A677-F623-4A6D-8D19-110ACC7BE48E}" dt="2023-08-28T05:40:46.418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Yusra Shahid" userId="99aadbe082899b29" providerId="Windows Live" clId="Web-{C1C1A677-F623-4A6D-8D19-110ACC7BE48E}" dt="2023-08-28T05:40:46.387" v="25"/>
        <pc:sldMasterMkLst>
          <pc:docMk/>
          <pc:sldMasterMk cId="1914058042" sldId="2147483711"/>
        </pc:sldMasterMkLst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2847078914" sldId="2147483700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3741268186" sldId="2147483701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1694858965" sldId="2147483702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1108738149" sldId="2147483703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602898398" sldId="2147483704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2121873115" sldId="2147483705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478660065" sldId="2147483706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2723398389" sldId="2147483707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383931290" sldId="2147483708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4170338454" sldId="2147483709"/>
          </pc:sldLayoutMkLst>
        </pc:sldLayoutChg>
        <pc:sldLayoutChg chg="add del">
          <pc:chgData name="Yusra Shahid" userId="99aadbe082899b29" providerId="Windows Live" clId="Web-{C1C1A677-F623-4A6D-8D19-110ACC7BE48E}" dt="2023-08-28T05:40:46.387" v="25"/>
          <pc:sldLayoutMkLst>
            <pc:docMk/>
            <pc:sldMasterMk cId="1914058042" sldId="2147483711"/>
            <pc:sldLayoutMk cId="1297997067" sldId="2147483710"/>
          </pc:sldLayoutMkLst>
        </pc:sldLayoutChg>
      </pc:sldMasterChg>
      <pc:sldMasterChg chg="add del addSldLayout delSldLayout">
        <pc:chgData name="Yusra Shahid" userId="99aadbe082899b29" providerId="Windows Live" clId="Web-{C1C1A677-F623-4A6D-8D19-110ACC7BE48E}" dt="2023-08-28T05:37:51.694" v="19"/>
        <pc:sldMasterMkLst>
          <pc:docMk/>
          <pc:sldMasterMk cId="1675968703" sldId="2147483751"/>
        </pc:sldMasterMkLst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942391041" sldId="2147483740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605104675" sldId="2147483741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3959401839" sldId="2147483742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3564283118" sldId="2147483743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433203361" sldId="2147483744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3359638723" sldId="2147483745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1754317132" sldId="2147483746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2982773323" sldId="2147483747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4215038623" sldId="2147483748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2355264454" sldId="2147483749"/>
          </pc:sldLayoutMkLst>
        </pc:sldLayoutChg>
        <pc:sldLayoutChg chg="add del">
          <pc:chgData name="Yusra Shahid" userId="99aadbe082899b29" providerId="Windows Live" clId="Web-{C1C1A677-F623-4A6D-8D19-110ACC7BE48E}" dt="2023-08-28T05:37:51.694" v="19"/>
          <pc:sldLayoutMkLst>
            <pc:docMk/>
            <pc:sldMasterMk cId="1675968703" sldId="2147483751"/>
            <pc:sldLayoutMk cId="927426785" sldId="2147483750"/>
          </pc:sldLayoutMkLst>
        </pc:sldLayoutChg>
      </pc:sldMasterChg>
      <pc:sldMasterChg chg="add addSldLayout">
        <pc:chgData name="Yusra Shahid" userId="99aadbe082899b29" providerId="Windows Live" clId="Web-{C1C1A677-F623-4A6D-8D19-110ACC7BE48E}" dt="2023-08-28T05:40:46.418" v="26"/>
        <pc:sldMasterMkLst>
          <pc:docMk/>
          <pc:sldMasterMk cId="2251355753" sldId="2147483763"/>
        </pc:sldMasterMkLst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3557638259" sldId="2147483752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4169854319" sldId="2147483753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683000209" sldId="2147483754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2569308221" sldId="2147483755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1239672533" sldId="2147483756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4218276985" sldId="2147483757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4255891342" sldId="2147483758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2499204343" sldId="2147483759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855314990" sldId="2147483760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884835556" sldId="2147483761"/>
          </pc:sldLayoutMkLst>
        </pc:sldLayoutChg>
        <pc:sldLayoutChg chg="add">
          <pc:chgData name="Yusra Shahid" userId="99aadbe082899b29" providerId="Windows Live" clId="Web-{C1C1A677-F623-4A6D-8D19-110ACC7BE48E}" dt="2023-08-28T05:40:46.418" v="26"/>
          <pc:sldLayoutMkLst>
            <pc:docMk/>
            <pc:sldMasterMk cId="2251355753" sldId="2147483763"/>
            <pc:sldLayoutMk cId="1810279591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7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5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Object Oriented Programming</a:t>
            </a:r>
            <a:endParaRPr lang="en-US" dirty="0"/>
          </a:p>
        </p:txBody>
      </p:sp>
      <p:pic>
        <p:nvPicPr>
          <p:cNvPr id="5" name="Picture 4" descr="Neuroscience For Kids - memory experiments">
            <a:extLst>
              <a:ext uri="{FF2B5EF4-FFF2-40B4-BE49-F238E27FC236}">
                <a16:creationId xmlns:a16="http://schemas.microsoft.com/office/drawing/2014/main" id="{F1F90A07-320E-B4C8-75B6-68D7DF10E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679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317FF-DD14-D5F4-4B13-D23C464B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Pick a Problem you want to solve by OOP. Identify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9E64-EB93-9861-34AD-841AF686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Noun – Class </a:t>
            </a:r>
            <a:endParaRPr lang="en-US"/>
          </a:p>
          <a:p>
            <a:r>
              <a:rPr lang="en-US" b="1"/>
              <a:t>Adjectives – Attributes </a:t>
            </a:r>
          </a:p>
          <a:p>
            <a:r>
              <a:rPr lang="en-US" b="1"/>
              <a:t>Verbs – Tasks that the object can perform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5C3A8C7C-A730-3303-49AE-AA8970F5D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77" r="4" b="4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31BF-9C79-EDBA-27B8-C73F2FFF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7510-0D32-973F-1034-3527D74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Car</a:t>
            </a:r>
          </a:p>
          <a:p>
            <a:r>
              <a:rPr lang="en-US" dirty="0"/>
              <a:t>Animals</a:t>
            </a:r>
          </a:p>
          <a:p>
            <a:r>
              <a:rPr lang="en-US" dirty="0"/>
              <a:t>Medicines</a:t>
            </a:r>
          </a:p>
          <a:p>
            <a:r>
              <a:rPr lang="en-US" dirty="0"/>
              <a:t>Hotels</a:t>
            </a:r>
          </a:p>
        </p:txBody>
      </p:sp>
    </p:spTree>
    <p:extLst>
      <p:ext uri="{BB962C8B-B14F-4D97-AF65-F5344CB8AC3E}">
        <p14:creationId xmlns:p14="http://schemas.microsoft.com/office/powerpoint/2010/main" val="252167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43C0-1A52-7BE1-9C4D-A581C682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6" name="Picture 5" descr="Big Set of Cars. Collection Vehicle. Sedan, Hatchback, Roadster, SUV ...">
            <a:extLst>
              <a:ext uri="{FF2B5EF4-FFF2-40B4-BE49-F238E27FC236}">
                <a16:creationId xmlns:a16="http://schemas.microsoft.com/office/drawing/2014/main" id="{C3AD240F-4A18-3CEE-A08A-4DF272A64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" r="-448" b="9396"/>
          <a:stretch/>
        </p:blipFill>
        <p:spPr>
          <a:xfrm>
            <a:off x="1762432" y="1961727"/>
            <a:ext cx="7978890" cy="46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9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ass And Instance Attributes - Mohameth Seck - Medium">
            <a:extLst>
              <a:ext uri="{FF2B5EF4-FFF2-40B4-BE49-F238E27FC236}">
                <a16:creationId xmlns:a16="http://schemas.microsoft.com/office/drawing/2014/main" id="{FAE0F529-AB7B-13E7-537E-A4F5F23DB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6E00AD-5A5E-39C8-9C37-083772A7B06D}"/>
              </a:ext>
            </a:extLst>
          </p:cNvPr>
          <p:cNvSpPr/>
          <p:nvPr/>
        </p:nvSpPr>
        <p:spPr>
          <a:xfrm>
            <a:off x="8830596" y="1364225"/>
            <a:ext cx="2605548" cy="3392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&amp;Track">
            <a:extLst>
              <a:ext uri="{FF2B5EF4-FFF2-40B4-BE49-F238E27FC236}">
                <a16:creationId xmlns:a16="http://schemas.microsoft.com/office/drawing/2014/main" id="{6978B450-F0C3-81DF-FAC8-2B3E531B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65" y="871445"/>
            <a:ext cx="7474974" cy="56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8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at the heck is OOP? Let me help you understand it! (with detailed ...">
            <a:extLst>
              <a:ext uri="{FF2B5EF4-FFF2-40B4-BE49-F238E27FC236}">
                <a16:creationId xmlns:a16="http://schemas.microsoft.com/office/drawing/2014/main" id="{28B6D28E-FD38-F11C-9AF6-C372345A4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1" r="-1" b="1720"/>
          <a:stretch/>
        </p:blipFill>
        <p:spPr>
          <a:xfrm>
            <a:off x="20" y="14"/>
            <a:ext cx="11548513" cy="62198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OPS Concepts in Java for Kids">
            <a:extLst>
              <a:ext uri="{FF2B5EF4-FFF2-40B4-BE49-F238E27FC236}">
                <a16:creationId xmlns:a16="http://schemas.microsoft.com/office/drawing/2014/main" id="{55E2EEDE-80DD-810B-1683-EBA525F3A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75"/>
          <a:stretch/>
        </p:blipFill>
        <p:spPr>
          <a:xfrm>
            <a:off x="20" y="14"/>
            <a:ext cx="11548513" cy="62198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ject-Oriented Concepts - Objects/Classes/Inheritance">
            <a:extLst>
              <a:ext uri="{FF2B5EF4-FFF2-40B4-BE49-F238E27FC236}">
                <a16:creationId xmlns:a16="http://schemas.microsoft.com/office/drawing/2014/main" id="{663FD716-39E2-C8B4-D591-92660D6D0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" r="607" b="-1"/>
          <a:stretch/>
        </p:blipFill>
        <p:spPr>
          <a:xfrm>
            <a:off x="643467" y="643467"/>
            <a:ext cx="10905066" cy="559043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F39946-6C27-40AB-A613-7930E921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09" y="6196329"/>
            <a:ext cx="109063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9156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DashVTI</vt:lpstr>
      <vt:lpstr>Object Oriented Programming</vt:lpstr>
      <vt:lpstr>Pick a Problem you want to solve by OOP. Identify </vt:lpstr>
      <vt:lpstr>Classes</vt:lpstr>
      <vt:lpstr>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/>
  <cp:lastModifiedBy/>
  <cp:revision>99</cp:revision>
  <dcterms:created xsi:type="dcterms:W3CDTF">2023-08-28T05:00:56Z</dcterms:created>
  <dcterms:modified xsi:type="dcterms:W3CDTF">2023-08-28T19:04:25Z</dcterms:modified>
</cp:coreProperties>
</file>