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5" r:id="rId3"/>
    <p:sldId id="277" r:id="rId4"/>
    <p:sldId id="274" r:id="rId5"/>
    <p:sldId id="273" r:id="rId6"/>
    <p:sldId id="261" r:id="rId7"/>
    <p:sldId id="260" r:id="rId8"/>
    <p:sldId id="258" r:id="rId9"/>
    <p:sldId id="257" r:id="rId10"/>
    <p:sldId id="262" r:id="rId11"/>
    <p:sldId id="284" r:id="rId12"/>
    <p:sldId id="263" r:id="rId13"/>
    <p:sldId id="264" r:id="rId14"/>
    <p:sldId id="265" r:id="rId15"/>
    <p:sldId id="259" r:id="rId16"/>
    <p:sldId id="283" r:id="rId17"/>
    <p:sldId id="272" r:id="rId18"/>
    <p:sldId id="267" r:id="rId19"/>
    <p:sldId id="271" r:id="rId20"/>
    <p:sldId id="269" r:id="rId21"/>
    <p:sldId id="268" r:id="rId22"/>
    <p:sldId id="270" r:id="rId23"/>
    <p:sldId id="276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B2B8D-A892-4528-9887-A13F33E8E54A}" v="49" dt="2021-05-04T13:53:42.350"/>
    <p1510:client id="{2725DF0B-A3E0-1B2B-AFD6-8CF5AF254ADA}" v="3" dt="2021-05-05T05:55:52.453"/>
    <p1510:client id="{414164BF-C7E7-ADE5-44C6-F3125713522E}" v="2599" dt="2021-05-04T18:58:18.719"/>
    <p1510:client id="{481FDC51-0C54-CD5E-4E5D-362752A4890A}" v="123" dt="2021-05-05T10:01:10.342"/>
    <p1510:client id="{529E2A15-3285-CB34-BF89-0A517C4B12F1}" v="38" dt="2021-05-05T10:09:58.183"/>
    <p1510:client id="{716AFF5A-D8B5-4E9B-48DA-696CCDBF804A}" v="6" dt="2021-05-04T10:47:41.564"/>
    <p1510:client id="{F72C452C-9C76-2E0B-3AAA-00EC28E47F56}" v="326" dt="2021-05-05T06:08:0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C576-7AB9-4A23-895C-5A1E152FD1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163659-88E6-41C8-99A7-399E42EEE55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Twitter Application</a:t>
          </a:r>
        </a:p>
      </dgm:t>
    </dgm:pt>
    <dgm:pt modelId="{0C57DDD4-D10E-4F46-9672-AD5F75540403}" type="parTrans" cxnId="{C72324D5-40ED-40BE-97C0-865BEC001D4E}">
      <dgm:prSet/>
      <dgm:spPr/>
      <dgm:t>
        <a:bodyPr/>
        <a:lstStyle/>
        <a:p>
          <a:endParaRPr lang="en-US"/>
        </a:p>
      </dgm:t>
    </dgm:pt>
    <dgm:pt modelId="{839B0148-224E-4CAB-9537-7EABC408795F}" type="sibTrans" cxnId="{C72324D5-40ED-40BE-97C0-865BEC001D4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0F0F04E-DBF2-4792-B7DB-E92FA4C945F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Installation Part</a:t>
          </a:r>
          <a:endParaRPr lang="en-US"/>
        </a:p>
      </dgm:t>
    </dgm:pt>
    <dgm:pt modelId="{D1E4996D-4DF7-45B6-AAEB-261E25DD5626}" type="parTrans" cxnId="{E1F3BB51-408A-4CB5-8485-9B41A6BD6C25}">
      <dgm:prSet/>
      <dgm:spPr/>
    </dgm:pt>
    <dgm:pt modelId="{58C37887-E627-4E91-9296-3DB3B7AB670D}" type="sibTrans" cxnId="{E1F3BB51-408A-4CB5-8485-9B41A6BD6C2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C8FEEB0-4C5D-4A7D-AC96-7C39BBD47EA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Hadoop Cluster</a:t>
          </a:r>
        </a:p>
      </dgm:t>
    </dgm:pt>
    <dgm:pt modelId="{088FF0BB-BC4C-4284-A6BE-3C42F514B931}" type="parTrans" cxnId="{A26AB97A-A0D5-447E-BE14-07C86C4704EB}">
      <dgm:prSet/>
      <dgm:spPr/>
    </dgm:pt>
    <dgm:pt modelId="{23495E2F-417C-4274-B0AA-01CA92E40B45}" type="sibTrans" cxnId="{A26AB97A-A0D5-447E-BE14-07C86C4704E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0099FBA-F638-4EAC-BE51-E11C2D60786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Visualizations</a:t>
          </a:r>
        </a:p>
      </dgm:t>
    </dgm:pt>
    <dgm:pt modelId="{816EBC62-9C59-4D0D-93A5-00ACACA463C5}" type="parTrans" cxnId="{7AA8F33E-037E-4C24-A9D2-02485894417F}">
      <dgm:prSet/>
      <dgm:spPr/>
    </dgm:pt>
    <dgm:pt modelId="{EFCB9450-80E7-4411-B28D-E382ACEDBA2E}" type="sibTrans" cxnId="{7AA8F33E-037E-4C24-A9D2-02485894417F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DFE9A8C0-C64D-4FF6-953A-EAE63299936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Twitter to HDFS</a:t>
          </a:r>
        </a:p>
      </dgm:t>
    </dgm:pt>
    <dgm:pt modelId="{F128C94C-ABA1-436D-9528-4FD0388630C3}" type="parTrans" cxnId="{8B128372-94BB-4DBD-A965-475BFDC36EC5}">
      <dgm:prSet/>
      <dgm:spPr/>
    </dgm:pt>
    <dgm:pt modelId="{83CA46B3-6154-4F2D-9708-B9CBAC0AC005}" type="sibTrans" cxnId="{8B128372-94BB-4DBD-A965-475BFDC36EC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FEF6749-5739-4813-BF28-E92D0D4299C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Changing Data format</a:t>
          </a:r>
        </a:p>
      </dgm:t>
    </dgm:pt>
    <dgm:pt modelId="{2D36B423-2A04-4020-A376-1A097C70C8BA}" type="parTrans" cxnId="{2DD61BB5-E1B0-4D7F-8AB7-350F30D6BEED}">
      <dgm:prSet/>
      <dgm:spPr/>
    </dgm:pt>
    <dgm:pt modelId="{E836FD57-3667-4B58-814B-376C8BC270F1}" type="sibTrans" cxnId="{2DD61BB5-E1B0-4D7F-8AB7-350F30D6BEE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385D702-DFE9-4A2F-87F7-7749600C22E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Connecting with R</a:t>
          </a:r>
        </a:p>
      </dgm:t>
    </dgm:pt>
    <dgm:pt modelId="{6453D18E-CA61-4AEA-8135-AC2B789CE1E9}" type="parTrans" cxnId="{260E28A5-55B2-48C9-B705-3AF01082B067}">
      <dgm:prSet/>
      <dgm:spPr/>
    </dgm:pt>
    <dgm:pt modelId="{94C7E797-0542-4898-86EB-685874EF9B91}" type="sibTrans" cxnId="{260E28A5-55B2-48C9-B705-3AF01082B067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66D45120-5652-46B1-9CCC-0817A4FDC29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Creating twitter developer account</a:t>
          </a:r>
        </a:p>
      </dgm:t>
    </dgm:pt>
    <dgm:pt modelId="{85F2E8CC-A771-4C41-B644-147C1CCA33F0}" type="parTrans" cxnId="{2E1AFB36-1688-47E1-9890-7C5321B6471D}">
      <dgm:prSet/>
      <dgm:spPr/>
    </dgm:pt>
    <dgm:pt modelId="{3C8FD7FA-EC2A-4EB5-ADDB-9CA6DA6805B2}" type="sibTrans" cxnId="{2E1AFB36-1688-47E1-9890-7C5321B6471D}">
      <dgm:prSet phldrT="02" phldr="0"/>
      <dgm:spPr/>
    </dgm:pt>
    <dgm:pt modelId="{6F4976D5-32D2-48EE-A583-197CD9819102}">
      <dgm:prSet phldr="0"/>
      <dgm:spPr/>
      <dgm:t>
        <a:bodyPr/>
        <a:lstStyle/>
        <a:p>
          <a:pPr rtl="0"/>
          <a:r>
            <a:rPr lang="en-US"/>
            <a:t>Generating API keys and tokens</a:t>
          </a:r>
          <a:endParaRPr lang="en-US">
            <a:latin typeface="Calibri Light" panose="020F0302020204030204"/>
          </a:endParaRPr>
        </a:p>
      </dgm:t>
    </dgm:pt>
    <dgm:pt modelId="{DCC86AAD-974B-4AA6-A892-0555FEAEDF1D}" type="parTrans" cxnId="{8415D13E-C01B-490C-85B1-64AA6742E17D}">
      <dgm:prSet/>
      <dgm:spPr/>
    </dgm:pt>
    <dgm:pt modelId="{5261FA13-766F-45A4-A3A2-58263B46A7FD}" type="sibTrans" cxnId="{8415D13E-C01B-490C-85B1-64AA6742E17D}">
      <dgm:prSet phldrT="02" phldr="0"/>
      <dgm:spPr/>
    </dgm:pt>
    <dgm:pt modelId="{A605F821-4039-459E-B9DB-63B2D982E9BB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Hadoop-3.1.4</a:t>
          </a:r>
        </a:p>
      </dgm:t>
    </dgm:pt>
    <dgm:pt modelId="{F5DCBF62-80E4-41E7-B9A1-92053CB62C62}" type="parTrans" cxnId="{51103D55-BCCC-45CB-93BD-A1470F53938E}">
      <dgm:prSet/>
      <dgm:spPr/>
    </dgm:pt>
    <dgm:pt modelId="{F2834E70-7EB2-4A69-B02F-44C217784C61}" type="sibTrans" cxnId="{51103D55-BCCC-45CB-93BD-A1470F53938E}">
      <dgm:prSet phldrT="03" phldr="0"/>
      <dgm:spPr/>
    </dgm:pt>
    <dgm:pt modelId="{01A1F79E-4005-4B5E-A19E-139E820010A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Flume-1.9.0</a:t>
          </a:r>
        </a:p>
      </dgm:t>
    </dgm:pt>
    <dgm:pt modelId="{3B2F202B-DE5D-4CBA-B691-4EB95DDE8605}" type="parTrans" cxnId="{678F6B84-2533-4914-9A4F-8D1889586FEB}">
      <dgm:prSet/>
      <dgm:spPr/>
    </dgm:pt>
    <dgm:pt modelId="{D34A9960-0E04-49DD-B971-CB179E68D2BB}" type="sibTrans" cxnId="{678F6B84-2533-4914-9A4F-8D1889586FEB}">
      <dgm:prSet phldrT="03" phldr="0"/>
      <dgm:spPr/>
    </dgm:pt>
    <dgm:pt modelId="{A758AB57-8A78-4191-A8EA-9DF2B6D359E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twitter config file</a:t>
          </a:r>
        </a:p>
      </dgm:t>
    </dgm:pt>
    <dgm:pt modelId="{8003AFD9-49C8-45F5-9D49-3F8004DD0C8F}" type="parTrans" cxnId="{B10A15E5-070E-4692-A3F5-DDF6842D0478}">
      <dgm:prSet/>
      <dgm:spPr/>
    </dgm:pt>
    <dgm:pt modelId="{D9D1F9FB-967C-49D5-B65D-874F8152D2FB}" type="sibTrans" cxnId="{B10A15E5-070E-4692-A3F5-DDF6842D0478}">
      <dgm:prSet phldrT="04" phldr="0"/>
      <dgm:spPr/>
    </dgm:pt>
    <dgm:pt modelId="{379BEC4C-25D7-4C7C-B147-24E0E812498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Flume Data generation</a:t>
          </a:r>
        </a:p>
      </dgm:t>
    </dgm:pt>
    <dgm:pt modelId="{B3AC6D88-0C69-485F-BB70-8352BAC03BFB}" type="parTrans" cxnId="{23664533-A926-4878-8E93-DBFBE0A72845}">
      <dgm:prSet/>
      <dgm:spPr/>
    </dgm:pt>
    <dgm:pt modelId="{BCB086B6-E519-49CE-B564-39DB308DB9A5}" type="sibTrans" cxnId="{23664533-A926-4878-8E93-DBFBE0A72845}">
      <dgm:prSet phldrT="05" phldr="0"/>
      <dgm:spPr/>
    </dgm:pt>
    <dgm:pt modelId="{30CFF90E-EF52-4C6E-BDA0-4AC95B81D96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 in AVRO format</a:t>
          </a:r>
        </a:p>
      </dgm:t>
    </dgm:pt>
    <dgm:pt modelId="{4E546177-8886-456A-8152-2CCBD63BC4F8}" type="parTrans" cxnId="{A61274E8-7319-4D70-A571-31E898658209}">
      <dgm:prSet/>
      <dgm:spPr/>
    </dgm:pt>
    <dgm:pt modelId="{4311A7DE-A85F-472F-9C42-59DAA4CA8DD0}" type="sibTrans" cxnId="{A61274E8-7319-4D70-A571-31E898658209}">
      <dgm:prSet phldrT="05" phldr="0"/>
      <dgm:spPr/>
    </dgm:pt>
    <dgm:pt modelId="{A1DBF7AE-49F9-4979-ADBC-890E9ED1AC6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Calling Avro tool, getting schema</a:t>
          </a:r>
        </a:p>
      </dgm:t>
    </dgm:pt>
    <dgm:pt modelId="{B1A768A5-1A79-4C6F-96B3-662C16BBED79}" type="parTrans" cxnId="{AB1BDCDA-0795-423D-B898-C8B36C80609C}">
      <dgm:prSet/>
      <dgm:spPr/>
    </dgm:pt>
    <dgm:pt modelId="{49CE61CE-4901-4260-805C-4AF3A70A34AC}" type="sibTrans" cxnId="{AB1BDCDA-0795-423D-B898-C8B36C80609C}">
      <dgm:prSet phldrT="06" phldr="0"/>
      <dgm:spPr/>
    </dgm:pt>
    <dgm:pt modelId="{ECA8E901-A75D-4047-A8EE-35A9CA14BE9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Converting Avro to JSON</a:t>
          </a:r>
        </a:p>
      </dgm:t>
    </dgm:pt>
    <dgm:pt modelId="{97AD1D0D-DA0E-4566-A47A-D9A4A6DA1267}" type="parTrans" cxnId="{F2DACC67-2529-427A-970E-6F11827F2CD9}">
      <dgm:prSet/>
      <dgm:spPr/>
    </dgm:pt>
    <dgm:pt modelId="{FD979F17-953A-4412-AA53-9B6391D09689}" type="sibTrans" cxnId="{F2DACC67-2529-427A-970E-6F11827F2CD9}">
      <dgm:prSet phldrT="06" phldr="0"/>
      <dgm:spPr/>
    </dgm:pt>
    <dgm:pt modelId="{50C3D99A-42E2-4C5E-8E26-F617E838AAD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JSON file generated sent</a:t>
          </a:r>
        </a:p>
      </dgm:t>
    </dgm:pt>
    <dgm:pt modelId="{11F207C0-8D0E-46A4-816A-C39D7299F2F5}" type="parTrans" cxnId="{B29A0613-E7AE-4CB2-948F-A0704E67C822}">
      <dgm:prSet/>
      <dgm:spPr/>
    </dgm:pt>
    <dgm:pt modelId="{6F61612E-9A60-46F4-8DCA-2679B26DB02A}" type="sibTrans" cxnId="{B29A0613-E7AE-4CB2-948F-A0704E67C822}">
      <dgm:prSet phldrT="07" phldr="0"/>
      <dgm:spPr/>
    </dgm:pt>
    <dgm:pt modelId="{436BE77A-B866-4A88-BA1F-22F0BFD81D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 Preprocessing</a:t>
          </a:r>
        </a:p>
      </dgm:t>
    </dgm:pt>
    <dgm:pt modelId="{6C2F407B-8389-4235-8DAD-CC62F0DBF098}" type="parTrans" cxnId="{A2A65B8F-B90B-46B1-AD5A-0C9DF276806D}">
      <dgm:prSet/>
      <dgm:spPr/>
    </dgm:pt>
    <dgm:pt modelId="{D4A0915C-D9C6-4098-B780-00DA64D1FBD1}" type="sibTrans" cxnId="{A2A65B8F-B90B-46B1-AD5A-0C9DF276806D}">
      <dgm:prSet phldrT="07" phldr="0"/>
      <dgm:spPr/>
    </dgm:pt>
    <dgm:pt modelId="{7F8BB333-A836-48B6-8A95-0BC1D6D6EEC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Using appropriate libraries</a:t>
          </a:r>
        </a:p>
      </dgm:t>
    </dgm:pt>
    <dgm:pt modelId="{4E814F47-41A5-4FE9-BBE7-A0423294ED8A}" type="parTrans" cxnId="{1458BD6C-A6FB-441F-B899-052F0C05239E}">
      <dgm:prSet/>
      <dgm:spPr/>
    </dgm:pt>
    <dgm:pt modelId="{4DB944A8-BCF5-4C9D-AD0E-3D81D17FECFE}" type="sibTrans" cxnId="{1458BD6C-A6FB-441F-B899-052F0C05239E}">
      <dgm:prSet phldrT="08" phldr="0"/>
      <dgm:spPr/>
    </dgm:pt>
    <dgm:pt modelId="{26440CC3-7E26-45D5-9699-F07740043A6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Analysing data with various plots</a:t>
          </a:r>
        </a:p>
      </dgm:t>
    </dgm:pt>
    <dgm:pt modelId="{9735D6C7-63CB-4A77-9279-8DEBF389B502}" type="parTrans" cxnId="{7AF8FF6F-68EE-4EEB-8B5B-ADDEA0101558}">
      <dgm:prSet/>
      <dgm:spPr/>
    </dgm:pt>
    <dgm:pt modelId="{04B10506-012D-463B-B589-7ADE4669BB1E}" type="sibTrans" cxnId="{7AF8FF6F-68EE-4EEB-8B5B-ADDEA0101558}">
      <dgm:prSet phldrT="08" phldr="0"/>
      <dgm:spPr/>
    </dgm:pt>
    <dgm:pt modelId="{78FCF41F-FB4F-4572-B399-1FBAB40A0B77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Hive-3.1.2</a:t>
          </a:r>
        </a:p>
      </dgm:t>
    </dgm:pt>
    <dgm:pt modelId="{908A272A-9ADB-4333-A587-44A8B46BAFAF}" type="parTrans" cxnId="{1D4C4EFB-5EAD-4E44-987D-A73225ACB015}">
      <dgm:prSet/>
      <dgm:spPr/>
    </dgm:pt>
    <dgm:pt modelId="{EFD16D30-E7FA-4554-836D-7C0C95CD3865}" type="sibTrans" cxnId="{1D4C4EFB-5EAD-4E44-987D-A73225ACB015}">
      <dgm:prSet phldrT="03" phldr="0"/>
      <dgm:spPr/>
    </dgm:pt>
    <dgm:pt modelId="{66D352E2-0180-4AF9-A9EC-37366A970A5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Start dfs and call twitter agent via flume</a:t>
          </a:r>
        </a:p>
      </dgm:t>
    </dgm:pt>
    <dgm:pt modelId="{6334C8B0-1D7A-4D03-86C0-895C8A9EA758}" type="parTrans" cxnId="{14129EC1-0CA9-49F8-A0CA-7A40706604C3}">
      <dgm:prSet/>
      <dgm:spPr/>
    </dgm:pt>
    <dgm:pt modelId="{0C2DE343-6C71-40C7-9B78-254C4346BDA9}" type="sibTrans" cxnId="{14129EC1-0CA9-49F8-A0CA-7A40706604C3}">
      <dgm:prSet phldrT="04" phldr="0"/>
      <dgm:spPr/>
    </dgm:pt>
    <dgm:pt modelId="{D3AE81B7-CA3B-4524-9A27-63A4C92E699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Hive</a:t>
          </a:r>
        </a:p>
      </dgm:t>
    </dgm:pt>
    <dgm:pt modelId="{E1317812-48F9-4D3A-B961-718922F97EF7}" type="parTrans" cxnId="{AA9B77F4-A8EB-43CA-BD7E-34912D1B93D9}">
      <dgm:prSet/>
      <dgm:spPr/>
    </dgm:pt>
    <dgm:pt modelId="{D9E9981F-1B33-488E-BF67-566A3442637D}" type="sibTrans" cxnId="{AA9B77F4-A8EB-43CA-BD7E-34912D1B93D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9A9877E-E1B9-4549-8770-DAB2FFC2092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Starting metastore</a:t>
          </a:r>
        </a:p>
      </dgm:t>
    </dgm:pt>
    <dgm:pt modelId="{8F26CA48-781D-4A22-8739-1124CBCF4384}" type="parTrans" cxnId="{9F372F08-2F12-4D7E-AD77-611E068EE4DE}">
      <dgm:prSet/>
      <dgm:spPr/>
    </dgm:pt>
    <dgm:pt modelId="{6A541CD8-5F75-47FD-AC7C-C9A9128C4B78}" type="sibTrans" cxnId="{9F372F08-2F12-4D7E-AD77-611E068EE4DE}">
      <dgm:prSet phldrT="07" phldr="0"/>
      <dgm:spPr/>
    </dgm:pt>
    <dgm:pt modelId="{3043DA9B-2228-4E01-AADA-125612FC724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Table Creation and Retrieval</a:t>
          </a:r>
          <a:endParaRPr lang="en-US"/>
        </a:p>
      </dgm:t>
    </dgm:pt>
    <dgm:pt modelId="{76EC3BC0-AD9D-482F-B5F8-937016E1677C}" type="parTrans" cxnId="{381AA89C-3BC2-4DC1-BFC5-9E8856B080CB}">
      <dgm:prSet/>
      <dgm:spPr/>
    </dgm:pt>
    <dgm:pt modelId="{82A755EE-03FB-4458-8160-3A5ACC4492D8}" type="sibTrans" cxnId="{381AA89C-3BC2-4DC1-BFC5-9E8856B080CB}">
      <dgm:prSet phldrT="07" phldr="0"/>
      <dgm:spPr/>
    </dgm:pt>
    <dgm:pt modelId="{EA650A57-8C68-47FD-902C-D6D3C1E6FF75}" type="pres">
      <dgm:prSet presAssocID="{8F16C576-7AB9-4A23-895C-5A1E152FD1B9}" presName="Name0" presStyleCnt="0">
        <dgm:presLayoutVars>
          <dgm:animLvl val="lvl"/>
          <dgm:resizeHandles val="exact"/>
        </dgm:presLayoutVars>
      </dgm:prSet>
      <dgm:spPr/>
    </dgm:pt>
    <dgm:pt modelId="{561F2D80-7DAD-4624-83E4-3F7CA9681B73}" type="pres">
      <dgm:prSet presAssocID="{F6163659-88E6-41C8-99A7-399E42EEE553}" presName="compositeNode" presStyleCnt="0">
        <dgm:presLayoutVars>
          <dgm:bulletEnabled val="1"/>
        </dgm:presLayoutVars>
      </dgm:prSet>
      <dgm:spPr/>
    </dgm:pt>
    <dgm:pt modelId="{C3C8D46A-81F3-4DB9-8D8B-63E7D6F64CFA}" type="pres">
      <dgm:prSet presAssocID="{F6163659-88E6-41C8-99A7-399E42EEE553}" presName="bgRect" presStyleLbl="alignNode1" presStyleIdx="0" presStyleCnt="8"/>
      <dgm:spPr/>
    </dgm:pt>
    <dgm:pt modelId="{CCEF9ECA-C0A3-4960-B27A-7627582738FD}" type="pres">
      <dgm:prSet presAssocID="{839B0148-224E-4CAB-9537-7EABC408795F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A19E1BA4-D962-4A37-AD77-B4F7B7BB0C1E}" type="pres">
      <dgm:prSet presAssocID="{F6163659-88E6-41C8-99A7-399E42EEE553}" presName="nodeRect" presStyleLbl="alignNode1" presStyleIdx="0" presStyleCnt="8">
        <dgm:presLayoutVars>
          <dgm:bulletEnabled val="1"/>
        </dgm:presLayoutVars>
      </dgm:prSet>
      <dgm:spPr/>
    </dgm:pt>
    <dgm:pt modelId="{10CCC94B-FC59-4B3D-A083-798C264ED82D}" type="pres">
      <dgm:prSet presAssocID="{839B0148-224E-4CAB-9537-7EABC408795F}" presName="sibTrans" presStyleCnt="0"/>
      <dgm:spPr/>
    </dgm:pt>
    <dgm:pt modelId="{0E07127D-1FB3-4746-9B82-B873C6D643A2}" type="pres">
      <dgm:prSet presAssocID="{E0F0F04E-DBF2-4792-B7DB-E92FA4C945FC}" presName="compositeNode" presStyleCnt="0">
        <dgm:presLayoutVars>
          <dgm:bulletEnabled val="1"/>
        </dgm:presLayoutVars>
      </dgm:prSet>
      <dgm:spPr/>
    </dgm:pt>
    <dgm:pt modelId="{6D754646-5430-4E9B-AD0F-9DAD36C0F94A}" type="pres">
      <dgm:prSet presAssocID="{E0F0F04E-DBF2-4792-B7DB-E92FA4C945FC}" presName="bgRect" presStyleLbl="alignNode1" presStyleIdx="1" presStyleCnt="8"/>
      <dgm:spPr/>
    </dgm:pt>
    <dgm:pt modelId="{19EC665F-4F86-46A0-BC5C-AAD6E7F74311}" type="pres">
      <dgm:prSet presAssocID="{58C37887-E627-4E91-9296-3DB3B7AB670D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1DA22031-BA90-4F35-B9B7-EC6465CF4591}" type="pres">
      <dgm:prSet presAssocID="{E0F0F04E-DBF2-4792-B7DB-E92FA4C945FC}" presName="nodeRect" presStyleLbl="alignNode1" presStyleIdx="1" presStyleCnt="8">
        <dgm:presLayoutVars>
          <dgm:bulletEnabled val="1"/>
        </dgm:presLayoutVars>
      </dgm:prSet>
      <dgm:spPr/>
    </dgm:pt>
    <dgm:pt modelId="{8A147DD5-BF20-4B44-9339-A917C2DE8695}" type="pres">
      <dgm:prSet presAssocID="{58C37887-E627-4E91-9296-3DB3B7AB670D}" presName="sibTrans" presStyleCnt="0"/>
      <dgm:spPr/>
    </dgm:pt>
    <dgm:pt modelId="{34ED81D6-BA3A-4569-AEF9-87891D938816}" type="pres">
      <dgm:prSet presAssocID="{DFE9A8C0-C64D-4FF6-953A-EAE632999368}" presName="compositeNode" presStyleCnt="0">
        <dgm:presLayoutVars>
          <dgm:bulletEnabled val="1"/>
        </dgm:presLayoutVars>
      </dgm:prSet>
      <dgm:spPr/>
    </dgm:pt>
    <dgm:pt modelId="{CFB22882-883B-4EC6-9011-2ABACA6862FF}" type="pres">
      <dgm:prSet presAssocID="{DFE9A8C0-C64D-4FF6-953A-EAE632999368}" presName="bgRect" presStyleLbl="alignNode1" presStyleIdx="2" presStyleCnt="8"/>
      <dgm:spPr/>
    </dgm:pt>
    <dgm:pt modelId="{8D9045C5-B8BB-4228-9C2A-54795DE18290}" type="pres">
      <dgm:prSet presAssocID="{83CA46B3-6154-4F2D-9708-B9CBAC0AC005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7ED557B5-FF5B-437F-8100-06BB0DFDA6F2}" type="pres">
      <dgm:prSet presAssocID="{DFE9A8C0-C64D-4FF6-953A-EAE632999368}" presName="nodeRect" presStyleLbl="alignNode1" presStyleIdx="2" presStyleCnt="8">
        <dgm:presLayoutVars>
          <dgm:bulletEnabled val="1"/>
        </dgm:presLayoutVars>
      </dgm:prSet>
      <dgm:spPr/>
    </dgm:pt>
    <dgm:pt modelId="{3F8A4688-80D8-4F0F-BCC4-D66A3ED71C4B}" type="pres">
      <dgm:prSet presAssocID="{83CA46B3-6154-4F2D-9708-B9CBAC0AC005}" presName="sibTrans" presStyleCnt="0"/>
      <dgm:spPr/>
    </dgm:pt>
    <dgm:pt modelId="{1E187BFB-F8B8-403F-AA62-D7286AD5794D}" type="pres">
      <dgm:prSet presAssocID="{1C8FEEB0-4C5D-4A7D-AC96-7C39BBD47EAB}" presName="compositeNode" presStyleCnt="0">
        <dgm:presLayoutVars>
          <dgm:bulletEnabled val="1"/>
        </dgm:presLayoutVars>
      </dgm:prSet>
      <dgm:spPr/>
    </dgm:pt>
    <dgm:pt modelId="{B12AC9BB-C20B-4626-85D4-58D438779240}" type="pres">
      <dgm:prSet presAssocID="{1C8FEEB0-4C5D-4A7D-AC96-7C39BBD47EAB}" presName="bgRect" presStyleLbl="alignNode1" presStyleIdx="3" presStyleCnt="8"/>
      <dgm:spPr/>
    </dgm:pt>
    <dgm:pt modelId="{9C0AB462-5C14-4819-9297-9F54E93205C0}" type="pres">
      <dgm:prSet presAssocID="{23495E2F-417C-4274-B0AA-01CA92E40B45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29AE1F42-6E78-47CF-B477-D8E9BC8376A8}" type="pres">
      <dgm:prSet presAssocID="{1C8FEEB0-4C5D-4A7D-AC96-7C39BBD47EAB}" presName="nodeRect" presStyleLbl="alignNode1" presStyleIdx="3" presStyleCnt="8">
        <dgm:presLayoutVars>
          <dgm:bulletEnabled val="1"/>
        </dgm:presLayoutVars>
      </dgm:prSet>
      <dgm:spPr/>
    </dgm:pt>
    <dgm:pt modelId="{2FD4A3CC-3FB9-4415-AD13-7049E2536AB4}" type="pres">
      <dgm:prSet presAssocID="{23495E2F-417C-4274-B0AA-01CA92E40B45}" presName="sibTrans" presStyleCnt="0"/>
      <dgm:spPr/>
    </dgm:pt>
    <dgm:pt modelId="{652032F9-1459-4823-9E37-C78609B86021}" type="pres">
      <dgm:prSet presAssocID="{4FEF6749-5739-4813-BF28-E92D0D4299C1}" presName="compositeNode" presStyleCnt="0">
        <dgm:presLayoutVars>
          <dgm:bulletEnabled val="1"/>
        </dgm:presLayoutVars>
      </dgm:prSet>
      <dgm:spPr/>
    </dgm:pt>
    <dgm:pt modelId="{9BACBA10-8FE7-452B-8D3F-D5EF17960A71}" type="pres">
      <dgm:prSet presAssocID="{4FEF6749-5739-4813-BF28-E92D0D4299C1}" presName="bgRect" presStyleLbl="alignNode1" presStyleIdx="4" presStyleCnt="8"/>
      <dgm:spPr/>
    </dgm:pt>
    <dgm:pt modelId="{EA3B6765-ED38-40AF-857F-6464C419F2E0}" type="pres">
      <dgm:prSet presAssocID="{E836FD57-3667-4B58-814B-376C8BC270F1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5F9DDCE3-7B9C-4D7C-96DC-077AB45D39D7}" type="pres">
      <dgm:prSet presAssocID="{4FEF6749-5739-4813-BF28-E92D0D4299C1}" presName="nodeRect" presStyleLbl="alignNode1" presStyleIdx="4" presStyleCnt="8">
        <dgm:presLayoutVars>
          <dgm:bulletEnabled val="1"/>
        </dgm:presLayoutVars>
      </dgm:prSet>
      <dgm:spPr/>
    </dgm:pt>
    <dgm:pt modelId="{04FF447E-61A3-45D7-ADCC-5ECBA3FC8867}" type="pres">
      <dgm:prSet presAssocID="{E836FD57-3667-4B58-814B-376C8BC270F1}" presName="sibTrans" presStyleCnt="0"/>
      <dgm:spPr/>
    </dgm:pt>
    <dgm:pt modelId="{B75A1D71-2BB7-4A8E-BC3A-5960A2CB95D9}" type="pres">
      <dgm:prSet presAssocID="{D3AE81B7-CA3B-4524-9A27-63A4C92E6993}" presName="compositeNode" presStyleCnt="0">
        <dgm:presLayoutVars>
          <dgm:bulletEnabled val="1"/>
        </dgm:presLayoutVars>
      </dgm:prSet>
      <dgm:spPr/>
    </dgm:pt>
    <dgm:pt modelId="{7DECE590-8150-4E1C-A403-F7E5E1FED324}" type="pres">
      <dgm:prSet presAssocID="{D3AE81B7-CA3B-4524-9A27-63A4C92E6993}" presName="bgRect" presStyleLbl="alignNode1" presStyleIdx="5" presStyleCnt="8"/>
      <dgm:spPr/>
    </dgm:pt>
    <dgm:pt modelId="{CDA1A83E-C441-41D7-A1E9-9D7EAA57C835}" type="pres">
      <dgm:prSet presAssocID="{D9E9981F-1B33-488E-BF67-566A3442637D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4DEAA6C5-44E3-482E-8188-07920FEF601D}" type="pres">
      <dgm:prSet presAssocID="{D3AE81B7-CA3B-4524-9A27-63A4C92E6993}" presName="nodeRect" presStyleLbl="alignNode1" presStyleIdx="5" presStyleCnt="8">
        <dgm:presLayoutVars>
          <dgm:bulletEnabled val="1"/>
        </dgm:presLayoutVars>
      </dgm:prSet>
      <dgm:spPr/>
    </dgm:pt>
    <dgm:pt modelId="{8B7BBF66-CCC0-4886-ABA9-2D4B3535381E}" type="pres">
      <dgm:prSet presAssocID="{D9E9981F-1B33-488E-BF67-566A3442637D}" presName="sibTrans" presStyleCnt="0"/>
      <dgm:spPr/>
    </dgm:pt>
    <dgm:pt modelId="{7801F1D0-52B5-474F-AE15-A13429EC536E}" type="pres">
      <dgm:prSet presAssocID="{E385D702-DFE9-4A2F-87F7-7749600C22E3}" presName="compositeNode" presStyleCnt="0">
        <dgm:presLayoutVars>
          <dgm:bulletEnabled val="1"/>
        </dgm:presLayoutVars>
      </dgm:prSet>
      <dgm:spPr/>
    </dgm:pt>
    <dgm:pt modelId="{54DD344E-9836-430F-B75D-54562AA3E516}" type="pres">
      <dgm:prSet presAssocID="{E385D702-DFE9-4A2F-87F7-7749600C22E3}" presName="bgRect" presStyleLbl="alignNode1" presStyleIdx="6" presStyleCnt="8"/>
      <dgm:spPr/>
    </dgm:pt>
    <dgm:pt modelId="{F9125CA7-FFF7-41E4-AA4E-D9379022271B}" type="pres">
      <dgm:prSet presAssocID="{94C7E797-0542-4898-86EB-685874EF9B91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C084623A-421C-4F08-9234-6B3878A368D3}" type="pres">
      <dgm:prSet presAssocID="{E385D702-DFE9-4A2F-87F7-7749600C22E3}" presName="nodeRect" presStyleLbl="alignNode1" presStyleIdx="6" presStyleCnt="8">
        <dgm:presLayoutVars>
          <dgm:bulletEnabled val="1"/>
        </dgm:presLayoutVars>
      </dgm:prSet>
      <dgm:spPr/>
    </dgm:pt>
    <dgm:pt modelId="{447B30AB-FB24-429A-8A43-D81DD98595C7}" type="pres">
      <dgm:prSet presAssocID="{94C7E797-0542-4898-86EB-685874EF9B91}" presName="sibTrans" presStyleCnt="0"/>
      <dgm:spPr/>
    </dgm:pt>
    <dgm:pt modelId="{9CA05DA2-E195-4961-A781-64739F9240B6}" type="pres">
      <dgm:prSet presAssocID="{10099FBA-F638-4EAC-BE51-E11C2D607864}" presName="compositeNode" presStyleCnt="0">
        <dgm:presLayoutVars>
          <dgm:bulletEnabled val="1"/>
        </dgm:presLayoutVars>
      </dgm:prSet>
      <dgm:spPr/>
    </dgm:pt>
    <dgm:pt modelId="{4637A324-23CA-4DC5-B406-D4A0EBFAAEE5}" type="pres">
      <dgm:prSet presAssocID="{10099FBA-F638-4EAC-BE51-E11C2D607864}" presName="bgRect" presStyleLbl="alignNode1" presStyleIdx="7" presStyleCnt="8"/>
      <dgm:spPr/>
    </dgm:pt>
    <dgm:pt modelId="{C75CB1F7-468B-4E8B-8B9D-6CF6CD856F5A}" type="pres">
      <dgm:prSet presAssocID="{EFCB9450-80E7-4411-B28D-E382ACEDBA2E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8C0F7B10-FB3E-4662-AC68-9D565EDBFC4A}" type="pres">
      <dgm:prSet presAssocID="{10099FBA-F638-4EAC-BE51-E11C2D607864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C2478407-72E2-4825-BF05-792BC912C2E7}" type="presOf" srcId="{436BE77A-B866-4A88-BA1F-22F0BFD81DDB}" destId="{C084623A-421C-4F08-9234-6B3878A368D3}" srcOrd="0" destOrd="2" presId="urn:microsoft.com/office/officeart/2016/7/layout/LinearBlockProcessNumbered"/>
    <dgm:cxn modelId="{9F372F08-2F12-4D7E-AD77-611E068EE4DE}" srcId="{D3AE81B7-CA3B-4524-9A27-63A4C92E6993}" destId="{B9A9877E-E1B9-4549-8770-DAB2FFC2092F}" srcOrd="0" destOrd="0" parTransId="{8F26CA48-781D-4A22-8739-1124CBCF4384}" sibTransId="{6A541CD8-5F75-47FD-AC7C-C9A9128C4B78}"/>
    <dgm:cxn modelId="{5077790B-DE37-4210-878B-C964C5C3E83B}" type="presOf" srcId="{23495E2F-417C-4274-B0AA-01CA92E40B45}" destId="{9C0AB462-5C14-4819-9297-9F54E93205C0}" srcOrd="0" destOrd="0" presId="urn:microsoft.com/office/officeart/2016/7/layout/LinearBlockProcessNumbered"/>
    <dgm:cxn modelId="{B29A0613-E7AE-4CB2-948F-A0704E67C822}" srcId="{E385D702-DFE9-4A2F-87F7-7749600C22E3}" destId="{50C3D99A-42E2-4C5E-8E26-F617E838AAD7}" srcOrd="0" destOrd="0" parTransId="{11F207C0-8D0E-46A4-816A-C39D7299F2F5}" sibTransId="{6F61612E-9A60-46F4-8DCA-2679B26DB02A}"/>
    <dgm:cxn modelId="{6E6A5D1A-F838-4FCB-8CDF-9A2892D515D1}" type="presOf" srcId="{01A1F79E-4005-4B5E-A19E-139E820010AE}" destId="{1DA22031-BA90-4F35-B9B7-EC6465CF4591}" srcOrd="0" destOrd="2" presId="urn:microsoft.com/office/officeart/2016/7/layout/LinearBlockProcessNumbered"/>
    <dgm:cxn modelId="{307FFD1E-99DB-4030-B1FD-E3FA0A1C6410}" type="presOf" srcId="{83CA46B3-6154-4F2D-9708-B9CBAC0AC005}" destId="{8D9045C5-B8BB-4228-9C2A-54795DE18290}" srcOrd="0" destOrd="0" presId="urn:microsoft.com/office/officeart/2016/7/layout/LinearBlockProcessNumbered"/>
    <dgm:cxn modelId="{0DCF2626-FBCA-4E9D-B17D-17277B8951FF}" type="presOf" srcId="{30CFF90E-EF52-4C6E-BDA0-4AC95B81D966}" destId="{29AE1F42-6E78-47CF-B477-D8E9BC8376A8}" srcOrd="0" destOrd="2" presId="urn:microsoft.com/office/officeart/2016/7/layout/LinearBlockProcessNumbered"/>
    <dgm:cxn modelId="{7391B330-5918-44A3-B421-AA62F390B737}" type="presOf" srcId="{4FEF6749-5739-4813-BF28-E92D0D4299C1}" destId="{5F9DDCE3-7B9C-4D7C-96DC-077AB45D39D7}" srcOrd="1" destOrd="0" presId="urn:microsoft.com/office/officeart/2016/7/layout/LinearBlockProcessNumbered"/>
    <dgm:cxn modelId="{54272031-6286-4951-BE66-39B8D662A7B0}" type="presOf" srcId="{E385D702-DFE9-4A2F-87F7-7749600C22E3}" destId="{C084623A-421C-4F08-9234-6B3878A368D3}" srcOrd="1" destOrd="0" presId="urn:microsoft.com/office/officeart/2016/7/layout/LinearBlockProcessNumbered"/>
    <dgm:cxn modelId="{23664533-A926-4878-8E93-DBFBE0A72845}" srcId="{1C8FEEB0-4C5D-4A7D-AC96-7C39BBD47EAB}" destId="{379BEC4C-25D7-4C7C-B147-24E0E8124982}" srcOrd="0" destOrd="0" parTransId="{B3AC6D88-0C69-485F-BB70-8352BAC03BFB}" sibTransId="{BCB086B6-E519-49CE-B564-39DB308DB9A5}"/>
    <dgm:cxn modelId="{3BB48635-E1C4-446B-BC88-2163851788E0}" type="presOf" srcId="{78FCF41F-FB4F-4572-B399-1FBAB40A0B77}" destId="{1DA22031-BA90-4F35-B9B7-EC6465CF4591}" srcOrd="0" destOrd="3" presId="urn:microsoft.com/office/officeart/2016/7/layout/LinearBlockProcessNumbered"/>
    <dgm:cxn modelId="{AB7C1036-A47F-4C22-B913-60C9CD0496D6}" type="presOf" srcId="{7F8BB333-A836-48B6-8A95-0BC1D6D6EECE}" destId="{8C0F7B10-FB3E-4662-AC68-9D565EDBFC4A}" srcOrd="0" destOrd="1" presId="urn:microsoft.com/office/officeart/2016/7/layout/LinearBlockProcessNumbered"/>
    <dgm:cxn modelId="{2E1AFB36-1688-47E1-9890-7C5321B6471D}" srcId="{F6163659-88E6-41C8-99A7-399E42EEE553}" destId="{66D45120-5652-46B1-9CCC-0817A4FDC298}" srcOrd="0" destOrd="0" parTransId="{85F2E8CC-A771-4C41-B644-147C1CCA33F0}" sibTransId="{3C8FD7FA-EC2A-4EB5-ADDB-9CA6DA6805B2}"/>
    <dgm:cxn modelId="{8415D13E-C01B-490C-85B1-64AA6742E17D}" srcId="{F6163659-88E6-41C8-99A7-399E42EEE553}" destId="{6F4976D5-32D2-48EE-A583-197CD9819102}" srcOrd="1" destOrd="0" parTransId="{DCC86AAD-974B-4AA6-A892-0555FEAEDF1D}" sibTransId="{5261FA13-766F-45A4-A3A2-58263B46A7FD}"/>
    <dgm:cxn modelId="{7AA8F33E-037E-4C24-A9D2-02485894417F}" srcId="{8F16C576-7AB9-4A23-895C-5A1E152FD1B9}" destId="{10099FBA-F638-4EAC-BE51-E11C2D607864}" srcOrd="7" destOrd="0" parTransId="{816EBC62-9C59-4D0D-93A5-00ACACA463C5}" sibTransId="{EFCB9450-80E7-4411-B28D-E382ACEDBA2E}"/>
    <dgm:cxn modelId="{BFEDB540-4D2A-466E-A9FD-5EBD49E7E8AE}" type="presOf" srcId="{8F16C576-7AB9-4A23-895C-5A1E152FD1B9}" destId="{EA650A57-8C68-47FD-902C-D6D3C1E6FF75}" srcOrd="0" destOrd="0" presId="urn:microsoft.com/office/officeart/2016/7/layout/LinearBlockProcessNumbered"/>
    <dgm:cxn modelId="{59B27A5B-5240-4970-A050-84F8318443DE}" type="presOf" srcId="{10099FBA-F638-4EAC-BE51-E11C2D607864}" destId="{4637A324-23CA-4DC5-B406-D4A0EBFAAEE5}" srcOrd="0" destOrd="0" presId="urn:microsoft.com/office/officeart/2016/7/layout/LinearBlockProcessNumbered"/>
    <dgm:cxn modelId="{A725755E-E3C7-422E-9043-E8A5957589EE}" type="presOf" srcId="{D3AE81B7-CA3B-4524-9A27-63A4C92E6993}" destId="{7DECE590-8150-4E1C-A403-F7E5E1FED324}" srcOrd="0" destOrd="0" presId="urn:microsoft.com/office/officeart/2016/7/layout/LinearBlockProcessNumbered"/>
    <dgm:cxn modelId="{F31F2E47-48F3-44F5-B0C6-9975EA1E56E4}" type="presOf" srcId="{4FEF6749-5739-4813-BF28-E92D0D4299C1}" destId="{9BACBA10-8FE7-452B-8D3F-D5EF17960A71}" srcOrd="0" destOrd="0" presId="urn:microsoft.com/office/officeart/2016/7/layout/LinearBlockProcessNumbered"/>
    <dgm:cxn modelId="{F2DACC67-2529-427A-970E-6F11827F2CD9}" srcId="{4FEF6749-5739-4813-BF28-E92D0D4299C1}" destId="{ECA8E901-A75D-4047-A8EE-35A9CA14BE90}" srcOrd="1" destOrd="0" parTransId="{97AD1D0D-DA0E-4566-A47A-D9A4A6DA1267}" sibTransId="{FD979F17-953A-4412-AA53-9B6391D09689}"/>
    <dgm:cxn modelId="{1458BD6C-A6FB-441F-B899-052F0C05239E}" srcId="{10099FBA-F638-4EAC-BE51-E11C2D607864}" destId="{7F8BB333-A836-48B6-8A95-0BC1D6D6EECE}" srcOrd="0" destOrd="0" parTransId="{4E814F47-41A5-4FE9-BBE7-A0423294ED8A}" sibTransId="{4DB944A8-BCF5-4C9D-AD0E-3D81D17FECFE}"/>
    <dgm:cxn modelId="{E32B2C4D-E0FC-45C6-A174-EAD7BA12F161}" type="presOf" srcId="{6F4976D5-32D2-48EE-A583-197CD9819102}" destId="{A19E1BA4-D962-4A37-AD77-B4F7B7BB0C1E}" srcOrd="0" destOrd="2" presId="urn:microsoft.com/office/officeart/2016/7/layout/LinearBlockProcessNumbered"/>
    <dgm:cxn modelId="{21BE366F-AF92-4EC3-BE30-6D23E5955ABA}" type="presOf" srcId="{F6163659-88E6-41C8-99A7-399E42EEE553}" destId="{A19E1BA4-D962-4A37-AD77-B4F7B7BB0C1E}" srcOrd="1" destOrd="0" presId="urn:microsoft.com/office/officeart/2016/7/layout/LinearBlockProcessNumbered"/>
    <dgm:cxn modelId="{7AF8FF6F-68EE-4EEB-8B5B-ADDEA0101558}" srcId="{10099FBA-F638-4EAC-BE51-E11C2D607864}" destId="{26440CC3-7E26-45D5-9699-F07740043A66}" srcOrd="1" destOrd="0" parTransId="{9735D6C7-63CB-4A77-9279-8DEBF389B502}" sibTransId="{04B10506-012D-463B-B589-7ADE4669BB1E}"/>
    <dgm:cxn modelId="{29D2F970-2284-4567-8D43-74B508CD41CA}" type="presOf" srcId="{66D352E2-0180-4AF9-A9EC-37366A970A5E}" destId="{7ED557B5-FF5B-437F-8100-06BB0DFDA6F2}" srcOrd="0" destOrd="2" presId="urn:microsoft.com/office/officeart/2016/7/layout/LinearBlockProcessNumbered"/>
    <dgm:cxn modelId="{E1F3BB51-408A-4CB5-8485-9B41A6BD6C25}" srcId="{8F16C576-7AB9-4A23-895C-5A1E152FD1B9}" destId="{E0F0F04E-DBF2-4792-B7DB-E92FA4C945FC}" srcOrd="1" destOrd="0" parTransId="{D1E4996D-4DF7-45B6-AAEB-261E25DD5626}" sibTransId="{58C37887-E627-4E91-9296-3DB3B7AB670D}"/>
    <dgm:cxn modelId="{8B128372-94BB-4DBD-A965-475BFDC36EC5}" srcId="{8F16C576-7AB9-4A23-895C-5A1E152FD1B9}" destId="{DFE9A8C0-C64D-4FF6-953A-EAE632999368}" srcOrd="2" destOrd="0" parTransId="{F128C94C-ABA1-436D-9528-4FD0388630C3}" sibTransId="{83CA46B3-6154-4F2D-9708-B9CBAC0AC005}"/>
    <dgm:cxn modelId="{2B2BCD72-8BCA-466A-9445-763B4EFE09FB}" type="presOf" srcId="{E385D702-DFE9-4A2F-87F7-7749600C22E3}" destId="{54DD344E-9836-430F-B75D-54562AA3E516}" srcOrd="0" destOrd="0" presId="urn:microsoft.com/office/officeart/2016/7/layout/LinearBlockProcessNumbered"/>
    <dgm:cxn modelId="{51103D55-BCCC-45CB-93BD-A1470F53938E}" srcId="{E0F0F04E-DBF2-4792-B7DB-E92FA4C945FC}" destId="{A605F821-4039-459E-B9DB-63B2D982E9BB}" srcOrd="0" destOrd="0" parTransId="{F5DCBF62-80E4-41E7-B9A1-92053CB62C62}" sibTransId="{F2834E70-7EB2-4A69-B02F-44C217784C61}"/>
    <dgm:cxn modelId="{E1E96055-ACEE-48FA-8791-44966C15DD35}" type="presOf" srcId="{EFCB9450-80E7-4411-B28D-E382ACEDBA2E}" destId="{C75CB1F7-468B-4E8B-8B9D-6CF6CD856F5A}" srcOrd="0" destOrd="0" presId="urn:microsoft.com/office/officeart/2016/7/layout/LinearBlockProcessNumbered"/>
    <dgm:cxn modelId="{A26AB97A-A0D5-447E-BE14-07C86C4704EB}" srcId="{8F16C576-7AB9-4A23-895C-5A1E152FD1B9}" destId="{1C8FEEB0-4C5D-4A7D-AC96-7C39BBD47EAB}" srcOrd="3" destOrd="0" parTransId="{088FF0BB-BC4C-4284-A6BE-3C42F514B931}" sibTransId="{23495E2F-417C-4274-B0AA-01CA92E40B45}"/>
    <dgm:cxn modelId="{7131E17E-5E47-4DEB-BCD3-251D5E3C8318}" type="presOf" srcId="{E0F0F04E-DBF2-4792-B7DB-E92FA4C945FC}" destId="{1DA22031-BA90-4F35-B9B7-EC6465CF4591}" srcOrd="1" destOrd="0" presId="urn:microsoft.com/office/officeart/2016/7/layout/LinearBlockProcessNumbered"/>
    <dgm:cxn modelId="{678F6B84-2533-4914-9A4F-8D1889586FEB}" srcId="{E0F0F04E-DBF2-4792-B7DB-E92FA4C945FC}" destId="{01A1F79E-4005-4B5E-A19E-139E820010AE}" srcOrd="1" destOrd="0" parTransId="{3B2F202B-DE5D-4CBA-B691-4EB95DDE8605}" sibTransId="{D34A9960-0E04-49DD-B971-CB179E68D2BB}"/>
    <dgm:cxn modelId="{29577984-F100-4FCC-BBD9-3875EE160470}" type="presOf" srcId="{A1DBF7AE-49F9-4979-ADBC-890E9ED1AC60}" destId="{5F9DDCE3-7B9C-4D7C-96DC-077AB45D39D7}" srcOrd="0" destOrd="1" presId="urn:microsoft.com/office/officeart/2016/7/layout/LinearBlockProcessNumbered"/>
    <dgm:cxn modelId="{8BB0C78E-1995-4347-880A-484CAFB48026}" type="presOf" srcId="{E0F0F04E-DBF2-4792-B7DB-E92FA4C945FC}" destId="{6D754646-5430-4E9B-AD0F-9DAD36C0F94A}" srcOrd="0" destOrd="0" presId="urn:microsoft.com/office/officeart/2016/7/layout/LinearBlockProcessNumbered"/>
    <dgm:cxn modelId="{DEF9248F-E401-4977-B0B8-DBC272CDB1AE}" type="presOf" srcId="{379BEC4C-25D7-4C7C-B147-24E0E8124982}" destId="{29AE1F42-6E78-47CF-B477-D8E9BC8376A8}" srcOrd="0" destOrd="1" presId="urn:microsoft.com/office/officeart/2016/7/layout/LinearBlockProcessNumbered"/>
    <dgm:cxn modelId="{A2A65B8F-B90B-46B1-AD5A-0C9DF276806D}" srcId="{E385D702-DFE9-4A2F-87F7-7749600C22E3}" destId="{436BE77A-B866-4A88-BA1F-22F0BFD81DDB}" srcOrd="1" destOrd="0" parTransId="{6C2F407B-8389-4235-8DAD-CC62F0DBF098}" sibTransId="{D4A0915C-D9C6-4098-B780-00DA64D1FBD1}"/>
    <dgm:cxn modelId="{9B309294-E1BB-4290-9626-7C336263C570}" type="presOf" srcId="{A758AB57-8A78-4191-A8EA-9DF2B6D359E2}" destId="{7ED557B5-FF5B-437F-8100-06BB0DFDA6F2}" srcOrd="0" destOrd="1" presId="urn:microsoft.com/office/officeart/2016/7/layout/LinearBlockProcessNumbered"/>
    <dgm:cxn modelId="{8CF0CC94-C021-4684-A4D3-75602C5636BD}" type="presOf" srcId="{DFE9A8C0-C64D-4FF6-953A-EAE632999368}" destId="{CFB22882-883B-4EC6-9011-2ABACA6862FF}" srcOrd="0" destOrd="0" presId="urn:microsoft.com/office/officeart/2016/7/layout/LinearBlockProcessNumbered"/>
    <dgm:cxn modelId="{0FA58698-BE9E-4DB9-BDCC-DFE4D8912017}" type="presOf" srcId="{DFE9A8C0-C64D-4FF6-953A-EAE632999368}" destId="{7ED557B5-FF5B-437F-8100-06BB0DFDA6F2}" srcOrd="1" destOrd="0" presId="urn:microsoft.com/office/officeart/2016/7/layout/LinearBlockProcessNumbered"/>
    <dgm:cxn modelId="{246DFB98-8FDC-4539-84E1-A2633381F861}" type="presOf" srcId="{1C8FEEB0-4C5D-4A7D-AC96-7C39BBD47EAB}" destId="{29AE1F42-6E78-47CF-B477-D8E9BC8376A8}" srcOrd="1" destOrd="0" presId="urn:microsoft.com/office/officeart/2016/7/layout/LinearBlockProcessNumbered"/>
    <dgm:cxn modelId="{18E46F9A-1643-4085-AD4F-A3053F7E2EA4}" type="presOf" srcId="{A605F821-4039-459E-B9DB-63B2D982E9BB}" destId="{1DA22031-BA90-4F35-B9B7-EC6465CF4591}" srcOrd="0" destOrd="1" presId="urn:microsoft.com/office/officeart/2016/7/layout/LinearBlockProcessNumbered"/>
    <dgm:cxn modelId="{381AA89C-3BC2-4DC1-BFC5-9E8856B080CB}" srcId="{D3AE81B7-CA3B-4524-9A27-63A4C92E6993}" destId="{3043DA9B-2228-4E01-AADA-125612FC7243}" srcOrd="1" destOrd="0" parTransId="{76EC3BC0-AD9D-482F-B5F8-937016E1677C}" sibTransId="{82A755EE-03FB-4458-8160-3A5ACC4492D8}"/>
    <dgm:cxn modelId="{2B051EA3-4DD9-4ED3-B24D-74D5B39AAADB}" type="presOf" srcId="{D3AE81B7-CA3B-4524-9A27-63A4C92E6993}" destId="{4DEAA6C5-44E3-482E-8188-07920FEF601D}" srcOrd="1" destOrd="0" presId="urn:microsoft.com/office/officeart/2016/7/layout/LinearBlockProcessNumbered"/>
    <dgm:cxn modelId="{260E28A5-55B2-48C9-B705-3AF01082B067}" srcId="{8F16C576-7AB9-4A23-895C-5A1E152FD1B9}" destId="{E385D702-DFE9-4A2F-87F7-7749600C22E3}" srcOrd="6" destOrd="0" parTransId="{6453D18E-CA61-4AEA-8135-AC2B789CE1E9}" sibTransId="{94C7E797-0542-4898-86EB-685874EF9B91}"/>
    <dgm:cxn modelId="{53C30CAB-42D4-4031-983B-C4E1B0448807}" type="presOf" srcId="{26440CC3-7E26-45D5-9699-F07740043A66}" destId="{8C0F7B10-FB3E-4662-AC68-9D565EDBFC4A}" srcOrd="0" destOrd="2" presId="urn:microsoft.com/office/officeart/2016/7/layout/LinearBlockProcessNumbered"/>
    <dgm:cxn modelId="{2DD61BB5-E1B0-4D7F-8AB7-350F30D6BEED}" srcId="{8F16C576-7AB9-4A23-895C-5A1E152FD1B9}" destId="{4FEF6749-5739-4813-BF28-E92D0D4299C1}" srcOrd="4" destOrd="0" parTransId="{2D36B423-2A04-4020-A376-1A097C70C8BA}" sibTransId="{E836FD57-3667-4B58-814B-376C8BC270F1}"/>
    <dgm:cxn modelId="{0888F6BC-E8FF-4B73-8174-21A1773A373D}" type="presOf" srcId="{3043DA9B-2228-4E01-AADA-125612FC7243}" destId="{4DEAA6C5-44E3-482E-8188-07920FEF601D}" srcOrd="0" destOrd="2" presId="urn:microsoft.com/office/officeart/2016/7/layout/LinearBlockProcessNumbered"/>
    <dgm:cxn modelId="{C72669BD-A73D-45EC-83C7-8991842BA734}" type="presOf" srcId="{B9A9877E-E1B9-4549-8770-DAB2FFC2092F}" destId="{4DEAA6C5-44E3-482E-8188-07920FEF601D}" srcOrd="0" destOrd="1" presId="urn:microsoft.com/office/officeart/2016/7/layout/LinearBlockProcessNumbered"/>
    <dgm:cxn modelId="{358854BF-CBC9-4B6E-86CC-756AD115D2F6}" type="presOf" srcId="{F6163659-88E6-41C8-99A7-399E42EEE553}" destId="{C3C8D46A-81F3-4DB9-8D8B-63E7D6F64CFA}" srcOrd="0" destOrd="0" presId="urn:microsoft.com/office/officeart/2016/7/layout/LinearBlockProcessNumbered"/>
    <dgm:cxn modelId="{2D2DA1BF-4A19-436E-A6AF-468986D7CA21}" type="presOf" srcId="{10099FBA-F638-4EAC-BE51-E11C2D607864}" destId="{8C0F7B10-FB3E-4662-AC68-9D565EDBFC4A}" srcOrd="1" destOrd="0" presId="urn:microsoft.com/office/officeart/2016/7/layout/LinearBlockProcessNumbered"/>
    <dgm:cxn modelId="{14129EC1-0CA9-49F8-A0CA-7A40706604C3}" srcId="{DFE9A8C0-C64D-4FF6-953A-EAE632999368}" destId="{66D352E2-0180-4AF9-A9EC-37366A970A5E}" srcOrd="1" destOrd="0" parTransId="{6334C8B0-1D7A-4D03-86C0-895C8A9EA758}" sibTransId="{0C2DE343-6C71-40C7-9B78-254C4346BDA9}"/>
    <dgm:cxn modelId="{06A45FC3-02E2-47E1-803A-9132828F374E}" type="presOf" srcId="{ECA8E901-A75D-4047-A8EE-35A9CA14BE90}" destId="{5F9DDCE3-7B9C-4D7C-96DC-077AB45D39D7}" srcOrd="0" destOrd="2" presId="urn:microsoft.com/office/officeart/2016/7/layout/LinearBlockProcessNumbered"/>
    <dgm:cxn modelId="{E8FBC7C4-F79D-40F4-A847-111E0A4D46A2}" type="presOf" srcId="{50C3D99A-42E2-4C5E-8E26-F617E838AAD7}" destId="{C084623A-421C-4F08-9234-6B3878A368D3}" srcOrd="0" destOrd="1" presId="urn:microsoft.com/office/officeart/2016/7/layout/LinearBlockProcessNumbered"/>
    <dgm:cxn modelId="{E0355ECD-0BFF-4240-AC7C-ECF30DF2BF29}" type="presOf" srcId="{66D45120-5652-46B1-9CCC-0817A4FDC298}" destId="{A19E1BA4-D962-4A37-AD77-B4F7B7BB0C1E}" srcOrd="0" destOrd="1" presId="urn:microsoft.com/office/officeart/2016/7/layout/LinearBlockProcessNumbered"/>
    <dgm:cxn modelId="{C72324D5-40ED-40BE-97C0-865BEC001D4E}" srcId="{8F16C576-7AB9-4A23-895C-5A1E152FD1B9}" destId="{F6163659-88E6-41C8-99A7-399E42EEE553}" srcOrd="0" destOrd="0" parTransId="{0C57DDD4-D10E-4F46-9672-AD5F75540403}" sibTransId="{839B0148-224E-4CAB-9537-7EABC408795F}"/>
    <dgm:cxn modelId="{F1FEEED9-08E4-43D9-B530-5D45DDD09E21}" type="presOf" srcId="{1C8FEEB0-4C5D-4A7D-AC96-7C39BBD47EAB}" destId="{B12AC9BB-C20B-4626-85D4-58D438779240}" srcOrd="0" destOrd="0" presId="urn:microsoft.com/office/officeart/2016/7/layout/LinearBlockProcessNumbered"/>
    <dgm:cxn modelId="{AB1BDCDA-0795-423D-B898-C8B36C80609C}" srcId="{4FEF6749-5739-4813-BF28-E92D0D4299C1}" destId="{A1DBF7AE-49F9-4979-ADBC-890E9ED1AC60}" srcOrd="0" destOrd="0" parTransId="{B1A768A5-1A79-4C6F-96B3-662C16BBED79}" sibTransId="{49CE61CE-4901-4260-805C-4AF3A70A34AC}"/>
    <dgm:cxn modelId="{2EABADE0-7FB4-4A04-9B78-3C91ABE98B50}" type="presOf" srcId="{94C7E797-0542-4898-86EB-685874EF9B91}" destId="{F9125CA7-FFF7-41E4-AA4E-D9379022271B}" srcOrd="0" destOrd="0" presId="urn:microsoft.com/office/officeart/2016/7/layout/LinearBlockProcessNumbered"/>
    <dgm:cxn modelId="{9895C5E1-8E84-4D29-8441-616D97781684}" type="presOf" srcId="{839B0148-224E-4CAB-9537-7EABC408795F}" destId="{CCEF9ECA-C0A3-4960-B27A-7627582738FD}" srcOrd="0" destOrd="0" presId="urn:microsoft.com/office/officeart/2016/7/layout/LinearBlockProcessNumbered"/>
    <dgm:cxn modelId="{B10A15E5-070E-4692-A3F5-DDF6842D0478}" srcId="{DFE9A8C0-C64D-4FF6-953A-EAE632999368}" destId="{A758AB57-8A78-4191-A8EA-9DF2B6D359E2}" srcOrd="0" destOrd="0" parTransId="{8003AFD9-49C8-45F5-9D49-3F8004DD0C8F}" sibTransId="{D9D1F9FB-967C-49D5-B65D-874F8152D2FB}"/>
    <dgm:cxn modelId="{A61274E8-7319-4D70-A571-31E898658209}" srcId="{1C8FEEB0-4C5D-4A7D-AC96-7C39BBD47EAB}" destId="{30CFF90E-EF52-4C6E-BDA0-4AC95B81D966}" srcOrd="1" destOrd="0" parTransId="{4E546177-8886-456A-8152-2CCBD63BC4F8}" sibTransId="{4311A7DE-A85F-472F-9C42-59DAA4CA8DD0}"/>
    <dgm:cxn modelId="{850501F3-31AE-4911-A7F4-03AFE5E4E67D}" type="presOf" srcId="{58C37887-E627-4E91-9296-3DB3B7AB670D}" destId="{19EC665F-4F86-46A0-BC5C-AAD6E7F74311}" srcOrd="0" destOrd="0" presId="urn:microsoft.com/office/officeart/2016/7/layout/LinearBlockProcessNumbered"/>
    <dgm:cxn modelId="{AA9B77F4-A8EB-43CA-BD7E-34912D1B93D9}" srcId="{8F16C576-7AB9-4A23-895C-5A1E152FD1B9}" destId="{D3AE81B7-CA3B-4524-9A27-63A4C92E6993}" srcOrd="5" destOrd="0" parTransId="{E1317812-48F9-4D3A-B961-718922F97EF7}" sibTransId="{D9E9981F-1B33-488E-BF67-566A3442637D}"/>
    <dgm:cxn modelId="{297CF5F6-ECD2-41C2-BAA2-10ECD0547E8C}" type="presOf" srcId="{D9E9981F-1B33-488E-BF67-566A3442637D}" destId="{CDA1A83E-C441-41D7-A1E9-9D7EAA57C835}" srcOrd="0" destOrd="0" presId="urn:microsoft.com/office/officeart/2016/7/layout/LinearBlockProcessNumbered"/>
    <dgm:cxn modelId="{1D4C4EFB-5EAD-4E44-987D-A73225ACB015}" srcId="{E0F0F04E-DBF2-4792-B7DB-E92FA4C945FC}" destId="{78FCF41F-FB4F-4572-B399-1FBAB40A0B77}" srcOrd="2" destOrd="0" parTransId="{908A272A-9ADB-4333-A587-44A8B46BAFAF}" sibTransId="{EFD16D30-E7FA-4554-836D-7C0C95CD3865}"/>
    <dgm:cxn modelId="{D6A20EFC-E2D1-4A46-B5BB-9CA430B4E64B}" type="presOf" srcId="{E836FD57-3667-4B58-814B-376C8BC270F1}" destId="{EA3B6765-ED38-40AF-857F-6464C419F2E0}" srcOrd="0" destOrd="0" presId="urn:microsoft.com/office/officeart/2016/7/layout/LinearBlockProcessNumbered"/>
    <dgm:cxn modelId="{88E237F3-197A-482A-B08D-6278DE0B89D1}" type="presParOf" srcId="{EA650A57-8C68-47FD-902C-D6D3C1E6FF75}" destId="{561F2D80-7DAD-4624-83E4-3F7CA9681B73}" srcOrd="0" destOrd="0" presId="urn:microsoft.com/office/officeart/2016/7/layout/LinearBlockProcessNumbered"/>
    <dgm:cxn modelId="{E912AEBB-E354-43B2-A282-BCD4B47AB7F9}" type="presParOf" srcId="{561F2D80-7DAD-4624-83E4-3F7CA9681B73}" destId="{C3C8D46A-81F3-4DB9-8D8B-63E7D6F64CFA}" srcOrd="0" destOrd="0" presId="urn:microsoft.com/office/officeart/2016/7/layout/LinearBlockProcessNumbered"/>
    <dgm:cxn modelId="{F5CEB23D-44A9-4FAC-A29C-C52FFB843CE1}" type="presParOf" srcId="{561F2D80-7DAD-4624-83E4-3F7CA9681B73}" destId="{CCEF9ECA-C0A3-4960-B27A-7627582738FD}" srcOrd="1" destOrd="0" presId="urn:microsoft.com/office/officeart/2016/7/layout/LinearBlockProcessNumbered"/>
    <dgm:cxn modelId="{9966247F-D3F4-498B-9BC6-5563DF3BDF7D}" type="presParOf" srcId="{561F2D80-7DAD-4624-83E4-3F7CA9681B73}" destId="{A19E1BA4-D962-4A37-AD77-B4F7B7BB0C1E}" srcOrd="2" destOrd="0" presId="urn:microsoft.com/office/officeart/2016/7/layout/LinearBlockProcessNumbered"/>
    <dgm:cxn modelId="{D2365200-FF22-4780-86B2-2D5BDD59B1FD}" type="presParOf" srcId="{EA650A57-8C68-47FD-902C-D6D3C1E6FF75}" destId="{10CCC94B-FC59-4B3D-A083-798C264ED82D}" srcOrd="1" destOrd="0" presId="urn:microsoft.com/office/officeart/2016/7/layout/LinearBlockProcessNumbered"/>
    <dgm:cxn modelId="{4BA50A6C-B422-46EF-BAD9-EF2E52334AA4}" type="presParOf" srcId="{EA650A57-8C68-47FD-902C-D6D3C1E6FF75}" destId="{0E07127D-1FB3-4746-9B82-B873C6D643A2}" srcOrd="2" destOrd="0" presId="urn:microsoft.com/office/officeart/2016/7/layout/LinearBlockProcessNumbered"/>
    <dgm:cxn modelId="{90E9AF1C-05BE-4DEA-A427-BDB512E550E3}" type="presParOf" srcId="{0E07127D-1FB3-4746-9B82-B873C6D643A2}" destId="{6D754646-5430-4E9B-AD0F-9DAD36C0F94A}" srcOrd="0" destOrd="0" presId="urn:microsoft.com/office/officeart/2016/7/layout/LinearBlockProcessNumbered"/>
    <dgm:cxn modelId="{48FDE6A6-D3A3-480A-9682-8577F573829F}" type="presParOf" srcId="{0E07127D-1FB3-4746-9B82-B873C6D643A2}" destId="{19EC665F-4F86-46A0-BC5C-AAD6E7F74311}" srcOrd="1" destOrd="0" presId="urn:microsoft.com/office/officeart/2016/7/layout/LinearBlockProcessNumbered"/>
    <dgm:cxn modelId="{65DB08E6-6785-4AB4-9EB0-727B60A2DFD4}" type="presParOf" srcId="{0E07127D-1FB3-4746-9B82-B873C6D643A2}" destId="{1DA22031-BA90-4F35-B9B7-EC6465CF4591}" srcOrd="2" destOrd="0" presId="urn:microsoft.com/office/officeart/2016/7/layout/LinearBlockProcessNumbered"/>
    <dgm:cxn modelId="{6B2C4C6A-7F64-4B92-9419-DF217AE7308F}" type="presParOf" srcId="{EA650A57-8C68-47FD-902C-D6D3C1E6FF75}" destId="{8A147DD5-BF20-4B44-9339-A917C2DE8695}" srcOrd="3" destOrd="0" presId="urn:microsoft.com/office/officeart/2016/7/layout/LinearBlockProcessNumbered"/>
    <dgm:cxn modelId="{97ED709B-689F-483B-A93D-C486135603BE}" type="presParOf" srcId="{EA650A57-8C68-47FD-902C-D6D3C1E6FF75}" destId="{34ED81D6-BA3A-4569-AEF9-87891D938816}" srcOrd="4" destOrd="0" presId="urn:microsoft.com/office/officeart/2016/7/layout/LinearBlockProcessNumbered"/>
    <dgm:cxn modelId="{EE120FFF-CB86-407F-9FB3-2946A505CED7}" type="presParOf" srcId="{34ED81D6-BA3A-4569-AEF9-87891D938816}" destId="{CFB22882-883B-4EC6-9011-2ABACA6862FF}" srcOrd="0" destOrd="0" presId="urn:microsoft.com/office/officeart/2016/7/layout/LinearBlockProcessNumbered"/>
    <dgm:cxn modelId="{B146D1BA-C06C-41CB-8784-2975F52A347E}" type="presParOf" srcId="{34ED81D6-BA3A-4569-AEF9-87891D938816}" destId="{8D9045C5-B8BB-4228-9C2A-54795DE18290}" srcOrd="1" destOrd="0" presId="urn:microsoft.com/office/officeart/2016/7/layout/LinearBlockProcessNumbered"/>
    <dgm:cxn modelId="{BB417F98-8632-48B8-AE9C-5C95E3514218}" type="presParOf" srcId="{34ED81D6-BA3A-4569-AEF9-87891D938816}" destId="{7ED557B5-FF5B-437F-8100-06BB0DFDA6F2}" srcOrd="2" destOrd="0" presId="urn:microsoft.com/office/officeart/2016/7/layout/LinearBlockProcessNumbered"/>
    <dgm:cxn modelId="{0CF9D634-804C-4068-B348-5588102DFF93}" type="presParOf" srcId="{EA650A57-8C68-47FD-902C-D6D3C1E6FF75}" destId="{3F8A4688-80D8-4F0F-BCC4-D66A3ED71C4B}" srcOrd="5" destOrd="0" presId="urn:microsoft.com/office/officeart/2016/7/layout/LinearBlockProcessNumbered"/>
    <dgm:cxn modelId="{8D88DBDF-086F-4EF5-B079-A49743F38115}" type="presParOf" srcId="{EA650A57-8C68-47FD-902C-D6D3C1E6FF75}" destId="{1E187BFB-F8B8-403F-AA62-D7286AD5794D}" srcOrd="6" destOrd="0" presId="urn:microsoft.com/office/officeart/2016/7/layout/LinearBlockProcessNumbered"/>
    <dgm:cxn modelId="{78F0C746-28D4-48B9-BA77-86242F738DF0}" type="presParOf" srcId="{1E187BFB-F8B8-403F-AA62-D7286AD5794D}" destId="{B12AC9BB-C20B-4626-85D4-58D438779240}" srcOrd="0" destOrd="0" presId="urn:microsoft.com/office/officeart/2016/7/layout/LinearBlockProcessNumbered"/>
    <dgm:cxn modelId="{EFE0AC56-2CC8-49B7-BD29-F7C8C4F39132}" type="presParOf" srcId="{1E187BFB-F8B8-403F-AA62-D7286AD5794D}" destId="{9C0AB462-5C14-4819-9297-9F54E93205C0}" srcOrd="1" destOrd="0" presId="urn:microsoft.com/office/officeart/2016/7/layout/LinearBlockProcessNumbered"/>
    <dgm:cxn modelId="{5AF7EBFC-A540-4902-A4D3-83031748B6D8}" type="presParOf" srcId="{1E187BFB-F8B8-403F-AA62-D7286AD5794D}" destId="{29AE1F42-6E78-47CF-B477-D8E9BC8376A8}" srcOrd="2" destOrd="0" presId="urn:microsoft.com/office/officeart/2016/7/layout/LinearBlockProcessNumbered"/>
    <dgm:cxn modelId="{21301729-2AF6-457B-BB74-9FB10A7D44D6}" type="presParOf" srcId="{EA650A57-8C68-47FD-902C-D6D3C1E6FF75}" destId="{2FD4A3CC-3FB9-4415-AD13-7049E2536AB4}" srcOrd="7" destOrd="0" presId="urn:microsoft.com/office/officeart/2016/7/layout/LinearBlockProcessNumbered"/>
    <dgm:cxn modelId="{13BEA443-7950-4232-BD10-04537CE7CABE}" type="presParOf" srcId="{EA650A57-8C68-47FD-902C-D6D3C1E6FF75}" destId="{652032F9-1459-4823-9E37-C78609B86021}" srcOrd="8" destOrd="0" presId="urn:microsoft.com/office/officeart/2016/7/layout/LinearBlockProcessNumbered"/>
    <dgm:cxn modelId="{AD22C72A-8A39-4B39-8FD1-776DB86997A8}" type="presParOf" srcId="{652032F9-1459-4823-9E37-C78609B86021}" destId="{9BACBA10-8FE7-452B-8D3F-D5EF17960A71}" srcOrd="0" destOrd="0" presId="urn:microsoft.com/office/officeart/2016/7/layout/LinearBlockProcessNumbered"/>
    <dgm:cxn modelId="{637DEA19-654B-4A31-BB19-632B7581C9F0}" type="presParOf" srcId="{652032F9-1459-4823-9E37-C78609B86021}" destId="{EA3B6765-ED38-40AF-857F-6464C419F2E0}" srcOrd="1" destOrd="0" presId="urn:microsoft.com/office/officeart/2016/7/layout/LinearBlockProcessNumbered"/>
    <dgm:cxn modelId="{66D1259E-7A48-40B0-B2D1-46B289DAED8C}" type="presParOf" srcId="{652032F9-1459-4823-9E37-C78609B86021}" destId="{5F9DDCE3-7B9C-4D7C-96DC-077AB45D39D7}" srcOrd="2" destOrd="0" presId="urn:microsoft.com/office/officeart/2016/7/layout/LinearBlockProcessNumbered"/>
    <dgm:cxn modelId="{37EF5965-4F50-480F-9C1E-CE9A0CD87C57}" type="presParOf" srcId="{EA650A57-8C68-47FD-902C-D6D3C1E6FF75}" destId="{04FF447E-61A3-45D7-ADCC-5ECBA3FC8867}" srcOrd="9" destOrd="0" presId="urn:microsoft.com/office/officeart/2016/7/layout/LinearBlockProcessNumbered"/>
    <dgm:cxn modelId="{3FD86382-AFBD-4079-81B9-2562AD0E1CE1}" type="presParOf" srcId="{EA650A57-8C68-47FD-902C-D6D3C1E6FF75}" destId="{B75A1D71-2BB7-4A8E-BC3A-5960A2CB95D9}" srcOrd="10" destOrd="0" presId="urn:microsoft.com/office/officeart/2016/7/layout/LinearBlockProcessNumbered"/>
    <dgm:cxn modelId="{A152BBB6-7EA5-46AA-BC94-76334577597B}" type="presParOf" srcId="{B75A1D71-2BB7-4A8E-BC3A-5960A2CB95D9}" destId="{7DECE590-8150-4E1C-A403-F7E5E1FED324}" srcOrd="0" destOrd="0" presId="urn:microsoft.com/office/officeart/2016/7/layout/LinearBlockProcessNumbered"/>
    <dgm:cxn modelId="{A200D6F4-267E-4210-9A44-0072692AEFF4}" type="presParOf" srcId="{B75A1D71-2BB7-4A8E-BC3A-5960A2CB95D9}" destId="{CDA1A83E-C441-41D7-A1E9-9D7EAA57C835}" srcOrd="1" destOrd="0" presId="urn:microsoft.com/office/officeart/2016/7/layout/LinearBlockProcessNumbered"/>
    <dgm:cxn modelId="{61C727B7-990A-4E73-867B-AB2C449E7ABC}" type="presParOf" srcId="{B75A1D71-2BB7-4A8E-BC3A-5960A2CB95D9}" destId="{4DEAA6C5-44E3-482E-8188-07920FEF601D}" srcOrd="2" destOrd="0" presId="urn:microsoft.com/office/officeart/2016/7/layout/LinearBlockProcessNumbered"/>
    <dgm:cxn modelId="{A6575D31-CEC8-4476-B6F6-B2DD8D01AC84}" type="presParOf" srcId="{EA650A57-8C68-47FD-902C-D6D3C1E6FF75}" destId="{8B7BBF66-CCC0-4886-ABA9-2D4B3535381E}" srcOrd="11" destOrd="0" presId="urn:microsoft.com/office/officeart/2016/7/layout/LinearBlockProcessNumbered"/>
    <dgm:cxn modelId="{5F6B5F5F-5117-42D6-8937-65046EA00852}" type="presParOf" srcId="{EA650A57-8C68-47FD-902C-D6D3C1E6FF75}" destId="{7801F1D0-52B5-474F-AE15-A13429EC536E}" srcOrd="12" destOrd="0" presId="urn:microsoft.com/office/officeart/2016/7/layout/LinearBlockProcessNumbered"/>
    <dgm:cxn modelId="{3932AC6A-C847-4B0D-BAC2-CA598D1933B4}" type="presParOf" srcId="{7801F1D0-52B5-474F-AE15-A13429EC536E}" destId="{54DD344E-9836-430F-B75D-54562AA3E516}" srcOrd="0" destOrd="0" presId="urn:microsoft.com/office/officeart/2016/7/layout/LinearBlockProcessNumbered"/>
    <dgm:cxn modelId="{F201B79A-B4E4-4211-BF92-70DED4A6348B}" type="presParOf" srcId="{7801F1D0-52B5-474F-AE15-A13429EC536E}" destId="{F9125CA7-FFF7-41E4-AA4E-D9379022271B}" srcOrd="1" destOrd="0" presId="urn:microsoft.com/office/officeart/2016/7/layout/LinearBlockProcessNumbered"/>
    <dgm:cxn modelId="{350986AA-0BB8-4CF7-8CA6-108B34051C5F}" type="presParOf" srcId="{7801F1D0-52B5-474F-AE15-A13429EC536E}" destId="{C084623A-421C-4F08-9234-6B3878A368D3}" srcOrd="2" destOrd="0" presId="urn:microsoft.com/office/officeart/2016/7/layout/LinearBlockProcessNumbered"/>
    <dgm:cxn modelId="{9156DBFD-650C-4D8A-9666-B340DDBFAE38}" type="presParOf" srcId="{EA650A57-8C68-47FD-902C-D6D3C1E6FF75}" destId="{447B30AB-FB24-429A-8A43-D81DD98595C7}" srcOrd="13" destOrd="0" presId="urn:microsoft.com/office/officeart/2016/7/layout/LinearBlockProcessNumbered"/>
    <dgm:cxn modelId="{C417ED05-7356-4468-99F6-A33FA281FC2B}" type="presParOf" srcId="{EA650A57-8C68-47FD-902C-D6D3C1E6FF75}" destId="{9CA05DA2-E195-4961-A781-64739F9240B6}" srcOrd="14" destOrd="0" presId="urn:microsoft.com/office/officeart/2016/7/layout/LinearBlockProcessNumbered"/>
    <dgm:cxn modelId="{9C8F237C-A24B-42AC-AC97-338B1FA9E865}" type="presParOf" srcId="{9CA05DA2-E195-4961-A781-64739F9240B6}" destId="{4637A324-23CA-4DC5-B406-D4A0EBFAAEE5}" srcOrd="0" destOrd="0" presId="urn:microsoft.com/office/officeart/2016/7/layout/LinearBlockProcessNumbered"/>
    <dgm:cxn modelId="{7ACBE69C-4F1C-4769-A37E-1B60EC7021D5}" type="presParOf" srcId="{9CA05DA2-E195-4961-A781-64739F9240B6}" destId="{C75CB1F7-468B-4E8B-8B9D-6CF6CD856F5A}" srcOrd="1" destOrd="0" presId="urn:microsoft.com/office/officeart/2016/7/layout/LinearBlockProcessNumbered"/>
    <dgm:cxn modelId="{B24A030D-4670-4BFF-A107-E8343D3CE550}" type="presParOf" srcId="{9CA05DA2-E195-4961-A781-64739F9240B6}" destId="{8C0F7B10-FB3E-4662-AC68-9D565EDBFC4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8D46A-81F3-4DB9-8D8B-63E7D6F64CFA}">
      <dsp:nvSpPr>
        <dsp:cNvPr id="0" name=""/>
        <dsp:cNvSpPr/>
      </dsp:nvSpPr>
      <dsp:spPr>
        <a:xfrm>
          <a:off x="51" y="1146930"/>
          <a:ext cx="1228445" cy="1474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Twitter Application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Creating twitter developer account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Generating API keys and tokens</a:t>
          </a:r>
          <a:endParaRPr lang="en-US" sz="900" kern="1200">
            <a:latin typeface="Calibri Light" panose="020F0302020204030204"/>
          </a:endParaRPr>
        </a:p>
      </dsp:txBody>
      <dsp:txXfrm>
        <a:off x="51" y="1736584"/>
        <a:ext cx="1228445" cy="884481"/>
      </dsp:txXfrm>
    </dsp:sp>
    <dsp:sp modelId="{CCEF9ECA-C0A3-4960-B27A-7627582738FD}">
      <dsp:nvSpPr>
        <dsp:cNvPr id="0" name=""/>
        <dsp:cNvSpPr/>
      </dsp:nvSpPr>
      <dsp:spPr>
        <a:xfrm>
          <a:off x="51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01</a:t>
          </a:r>
        </a:p>
      </dsp:txBody>
      <dsp:txXfrm>
        <a:off x="51" y="1146930"/>
        <a:ext cx="1228445" cy="589654"/>
      </dsp:txXfrm>
    </dsp:sp>
    <dsp:sp modelId="{6D754646-5430-4E9B-AD0F-9DAD36C0F94A}">
      <dsp:nvSpPr>
        <dsp:cNvPr id="0" name=""/>
        <dsp:cNvSpPr/>
      </dsp:nvSpPr>
      <dsp:spPr>
        <a:xfrm>
          <a:off x="1326772" y="1146930"/>
          <a:ext cx="1228445" cy="1474135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Installation Part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Hadoop-3.1.4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Flume-1.9.0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Hive-3.1.2</a:t>
          </a:r>
        </a:p>
      </dsp:txBody>
      <dsp:txXfrm>
        <a:off x="1326772" y="1736584"/>
        <a:ext cx="1228445" cy="884481"/>
      </dsp:txXfrm>
    </dsp:sp>
    <dsp:sp modelId="{19EC665F-4F86-46A0-BC5C-AAD6E7F74311}">
      <dsp:nvSpPr>
        <dsp:cNvPr id="0" name=""/>
        <dsp:cNvSpPr/>
      </dsp:nvSpPr>
      <dsp:spPr>
        <a:xfrm>
          <a:off x="1326772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02</a:t>
          </a:r>
        </a:p>
      </dsp:txBody>
      <dsp:txXfrm>
        <a:off x="1326772" y="1146930"/>
        <a:ext cx="1228445" cy="589654"/>
      </dsp:txXfrm>
    </dsp:sp>
    <dsp:sp modelId="{CFB22882-883B-4EC6-9011-2ABACA6862FF}">
      <dsp:nvSpPr>
        <dsp:cNvPr id="0" name=""/>
        <dsp:cNvSpPr/>
      </dsp:nvSpPr>
      <dsp:spPr>
        <a:xfrm>
          <a:off x="2653494" y="1146930"/>
          <a:ext cx="1228445" cy="1474135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Twitter to HDFS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Create twitter config file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Start dfs and call twitter agent via flume</a:t>
          </a:r>
        </a:p>
      </dsp:txBody>
      <dsp:txXfrm>
        <a:off x="2653494" y="1736584"/>
        <a:ext cx="1228445" cy="884481"/>
      </dsp:txXfrm>
    </dsp:sp>
    <dsp:sp modelId="{8D9045C5-B8BB-4228-9C2A-54795DE18290}">
      <dsp:nvSpPr>
        <dsp:cNvPr id="0" name=""/>
        <dsp:cNvSpPr/>
      </dsp:nvSpPr>
      <dsp:spPr>
        <a:xfrm>
          <a:off x="2653494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03</a:t>
          </a:r>
        </a:p>
      </dsp:txBody>
      <dsp:txXfrm>
        <a:off x="2653494" y="1146930"/>
        <a:ext cx="1228445" cy="589654"/>
      </dsp:txXfrm>
    </dsp:sp>
    <dsp:sp modelId="{B12AC9BB-C20B-4626-85D4-58D438779240}">
      <dsp:nvSpPr>
        <dsp:cNvPr id="0" name=""/>
        <dsp:cNvSpPr/>
      </dsp:nvSpPr>
      <dsp:spPr>
        <a:xfrm>
          <a:off x="3980216" y="1146930"/>
          <a:ext cx="1228445" cy="1474135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Hadoop Cluster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Flume Data generation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Data in AVRO format</a:t>
          </a:r>
        </a:p>
      </dsp:txBody>
      <dsp:txXfrm>
        <a:off x="3980216" y="1736584"/>
        <a:ext cx="1228445" cy="884481"/>
      </dsp:txXfrm>
    </dsp:sp>
    <dsp:sp modelId="{9C0AB462-5C14-4819-9297-9F54E93205C0}">
      <dsp:nvSpPr>
        <dsp:cNvPr id="0" name=""/>
        <dsp:cNvSpPr/>
      </dsp:nvSpPr>
      <dsp:spPr>
        <a:xfrm>
          <a:off x="3980216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04</a:t>
          </a:r>
        </a:p>
      </dsp:txBody>
      <dsp:txXfrm>
        <a:off x="3980216" y="1146930"/>
        <a:ext cx="1228445" cy="589654"/>
      </dsp:txXfrm>
    </dsp:sp>
    <dsp:sp modelId="{9BACBA10-8FE7-452B-8D3F-D5EF17960A71}">
      <dsp:nvSpPr>
        <dsp:cNvPr id="0" name=""/>
        <dsp:cNvSpPr/>
      </dsp:nvSpPr>
      <dsp:spPr>
        <a:xfrm>
          <a:off x="5306937" y="1146930"/>
          <a:ext cx="1228445" cy="1474135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Changing Data format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Calling Avro tool, getting schema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Converting Avro to JSON</a:t>
          </a:r>
        </a:p>
      </dsp:txBody>
      <dsp:txXfrm>
        <a:off x="5306937" y="1736584"/>
        <a:ext cx="1228445" cy="884481"/>
      </dsp:txXfrm>
    </dsp:sp>
    <dsp:sp modelId="{EA3B6765-ED38-40AF-857F-6464C419F2E0}">
      <dsp:nvSpPr>
        <dsp:cNvPr id="0" name=""/>
        <dsp:cNvSpPr/>
      </dsp:nvSpPr>
      <dsp:spPr>
        <a:xfrm>
          <a:off x="5306937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05</a:t>
          </a:r>
        </a:p>
      </dsp:txBody>
      <dsp:txXfrm>
        <a:off x="5306937" y="1146930"/>
        <a:ext cx="1228445" cy="589654"/>
      </dsp:txXfrm>
    </dsp:sp>
    <dsp:sp modelId="{7DECE590-8150-4E1C-A403-F7E5E1FED324}">
      <dsp:nvSpPr>
        <dsp:cNvPr id="0" name=""/>
        <dsp:cNvSpPr/>
      </dsp:nvSpPr>
      <dsp:spPr>
        <a:xfrm>
          <a:off x="6633659" y="1146930"/>
          <a:ext cx="1228445" cy="1474135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Hive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Starting metastore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Table Creation and Retrieval</a:t>
          </a:r>
          <a:endParaRPr lang="en-US" sz="900" kern="1200"/>
        </a:p>
      </dsp:txBody>
      <dsp:txXfrm>
        <a:off x="6633659" y="1736584"/>
        <a:ext cx="1228445" cy="884481"/>
      </dsp:txXfrm>
    </dsp:sp>
    <dsp:sp modelId="{CDA1A83E-C441-41D7-A1E9-9D7EAA57C835}">
      <dsp:nvSpPr>
        <dsp:cNvPr id="0" name=""/>
        <dsp:cNvSpPr/>
      </dsp:nvSpPr>
      <dsp:spPr>
        <a:xfrm>
          <a:off x="6633659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06</a:t>
          </a:r>
        </a:p>
      </dsp:txBody>
      <dsp:txXfrm>
        <a:off x="6633659" y="1146930"/>
        <a:ext cx="1228445" cy="589654"/>
      </dsp:txXfrm>
    </dsp:sp>
    <dsp:sp modelId="{54DD344E-9836-430F-B75D-54562AA3E516}">
      <dsp:nvSpPr>
        <dsp:cNvPr id="0" name=""/>
        <dsp:cNvSpPr/>
      </dsp:nvSpPr>
      <dsp:spPr>
        <a:xfrm>
          <a:off x="7960381" y="1146930"/>
          <a:ext cx="1228445" cy="1474135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Connecting with 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JSON file generated sent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Data Preprocessing</a:t>
          </a:r>
        </a:p>
      </dsp:txBody>
      <dsp:txXfrm>
        <a:off x="7960381" y="1736584"/>
        <a:ext cx="1228445" cy="884481"/>
      </dsp:txXfrm>
    </dsp:sp>
    <dsp:sp modelId="{F9125CA7-FFF7-41E4-AA4E-D9379022271B}">
      <dsp:nvSpPr>
        <dsp:cNvPr id="0" name=""/>
        <dsp:cNvSpPr/>
      </dsp:nvSpPr>
      <dsp:spPr>
        <a:xfrm>
          <a:off x="7960381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07</a:t>
          </a:r>
        </a:p>
      </dsp:txBody>
      <dsp:txXfrm>
        <a:off x="7960381" y="1146930"/>
        <a:ext cx="1228445" cy="589654"/>
      </dsp:txXfrm>
    </dsp:sp>
    <dsp:sp modelId="{4637A324-23CA-4DC5-B406-D4A0EBFAAEE5}">
      <dsp:nvSpPr>
        <dsp:cNvPr id="0" name=""/>
        <dsp:cNvSpPr/>
      </dsp:nvSpPr>
      <dsp:spPr>
        <a:xfrm>
          <a:off x="9287102" y="1146930"/>
          <a:ext cx="1228445" cy="147413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0" rIns="12134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Visualizations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Using appropriate libraries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 Light" panose="020F0302020204030204"/>
            </a:rPr>
            <a:t>Analysing data with various plots</a:t>
          </a:r>
        </a:p>
      </dsp:txBody>
      <dsp:txXfrm>
        <a:off x="9287102" y="1736584"/>
        <a:ext cx="1228445" cy="884481"/>
      </dsp:txXfrm>
    </dsp:sp>
    <dsp:sp modelId="{C75CB1F7-468B-4E8B-8B9D-6CF6CD856F5A}">
      <dsp:nvSpPr>
        <dsp:cNvPr id="0" name=""/>
        <dsp:cNvSpPr/>
      </dsp:nvSpPr>
      <dsp:spPr>
        <a:xfrm>
          <a:off x="9287102" y="1146930"/>
          <a:ext cx="1228445" cy="589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43" tIns="165100" rIns="12134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08</a:t>
          </a:r>
        </a:p>
      </dsp:txBody>
      <dsp:txXfrm>
        <a:off x="9287102" y="1146930"/>
        <a:ext cx="1228445" cy="58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bmentors.blogspot.com/2017/06/streaming-twitter-data-using-apache.html" TargetMode="External"/><Relationship Id="rId3" Type="http://schemas.openxmlformats.org/officeDocument/2006/relationships/hyperlink" Target="https://www.tutorialspoint.com/apache_flume/fetching_twitter_data.htm" TargetMode="External"/><Relationship Id="rId7" Type="http://schemas.openxmlformats.org/officeDocument/2006/relationships/hyperlink" Target="https://stackoverflow.com/questions/11889261/datanode-process-not-running-in-hadoop" TargetMode="External"/><Relationship Id="rId2" Type="http://schemas.openxmlformats.org/officeDocument/2006/relationships/hyperlink" Target="https://flume.apache.org/FlumeUser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apache-hive-installation/" TargetMode="External"/><Relationship Id="rId11" Type="http://schemas.openxmlformats.org/officeDocument/2006/relationships/hyperlink" Target="https://www.confluent.io/blog/avro-kafka-data/#:~:text=Avro%20has%20a%20JSON%20like,in%20a%20compact%20binary%20form.&amp;text=It%20has%20a%20direct%20mapping,inefficient%20for%20high%2Dvolume%20usage" TargetMode="External"/><Relationship Id="rId5" Type="http://schemas.openxmlformats.org/officeDocument/2006/relationships/hyperlink" Target="https://www.youtube.com/watch?v=PdY31i25SL0" TargetMode="External"/><Relationship Id="rId10" Type="http://schemas.openxmlformats.org/officeDocument/2006/relationships/hyperlink" Target="https://www.h2kinfosys.com/blog/apache-flume-tutorial/" TargetMode="External"/><Relationship Id="rId4" Type="http://schemas.openxmlformats.org/officeDocument/2006/relationships/hyperlink" Target="https://towardsdatascience.com/apache-flume-71ed475eee6d" TargetMode="External"/><Relationship Id="rId9" Type="http://schemas.openxmlformats.org/officeDocument/2006/relationships/hyperlink" Target="https://medium.com/edureka/apache-flume-tutorial-6f7150210c7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witter-data-visualization-fb4f45b63728" TargetMode="External"/><Relationship Id="rId2" Type="http://schemas.openxmlformats.org/officeDocument/2006/relationships/hyperlink" Target="https://towardsdatascience.com/twitter-sentiment-analysis-and-visualization-using-r-22e1f70f69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2014/04/twitter-sentiment-analysis-with-r/" TargetMode="External"/><Relationship Id="rId5" Type="http://schemas.openxmlformats.org/officeDocument/2006/relationships/hyperlink" Target="https://dataaspirant.com/twitter-sentiment-analysis-using-r/" TargetMode="External"/><Relationship Id="rId4" Type="http://schemas.openxmlformats.org/officeDocument/2006/relationships/hyperlink" Target="https://codeburst.io/sentiment-analysis-of-twitter-data-359fa9f86bd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icon&#10;&#10;Description automatically generated">
            <a:extLst>
              <a:ext uri="{FF2B5EF4-FFF2-40B4-BE49-F238E27FC236}">
                <a16:creationId xmlns:a16="http://schemas.microsoft.com/office/drawing/2014/main" id="{A25FB6E4-25F8-41CC-90EB-6A84B7EC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34" y="244234"/>
            <a:ext cx="1721005" cy="13979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DE17D08-7940-400B-813F-23E5C561B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26" t="13568" r="4681" b="14070"/>
          <a:stretch/>
        </p:blipFill>
        <p:spPr>
          <a:xfrm>
            <a:off x="228949" y="1749649"/>
            <a:ext cx="2321261" cy="255208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C8A2C4E-0CF3-44E9-8C56-D34359B1BB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0" t="19251" r="11864" b="22995"/>
          <a:stretch/>
        </p:blipFill>
        <p:spPr>
          <a:xfrm>
            <a:off x="1912899" y="2436658"/>
            <a:ext cx="1193615" cy="1006696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2EB440-5FD7-4D71-B9DD-409BB73DA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327" y="2658667"/>
            <a:ext cx="2743200" cy="1150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44C9A2-F4AD-4E55-99E7-070E379ADB31}"/>
              </a:ext>
            </a:extLst>
          </p:cNvPr>
          <p:cNvSpPr>
            <a:spLocks noGrp="1"/>
          </p:cNvSpPr>
          <p:nvPr/>
        </p:nvSpPr>
        <p:spPr>
          <a:xfrm>
            <a:off x="373566" y="246415"/>
            <a:ext cx="8192940" cy="151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cs typeface="Calibri Light"/>
              </a:rPr>
              <a:t>Twitter Data Analysis with R on top of Hadoop Platform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3489EE-BC81-4340-AB0A-5AF64FAF5F67}"/>
              </a:ext>
            </a:extLst>
          </p:cNvPr>
          <p:cNvSpPr>
            <a:spLocks noGrp="1"/>
          </p:cNvSpPr>
          <p:nvPr/>
        </p:nvSpPr>
        <p:spPr>
          <a:xfrm>
            <a:off x="959006" y="4305956"/>
            <a:ext cx="3794221" cy="2245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>
                <a:cs typeface="Calibri" panose="020F0502020204030204"/>
              </a:rPr>
              <a:t>Prepared By:</a:t>
            </a:r>
          </a:p>
          <a:p>
            <a:pPr algn="just"/>
            <a:r>
              <a:rPr lang="en-US" sz="2000">
                <a:cs typeface="Calibri" panose="020F0502020204030204"/>
              </a:rPr>
              <a:t>Vyoma Patel (AU2044005)</a:t>
            </a:r>
          </a:p>
          <a:p>
            <a:pPr algn="just"/>
            <a:r>
              <a:rPr lang="en-US" sz="2000">
                <a:cs typeface="Calibri" panose="020F0502020204030204"/>
              </a:rPr>
              <a:t>V Sanjana Karri (AU20110006)</a:t>
            </a:r>
          </a:p>
          <a:p>
            <a:pPr algn="just"/>
            <a:endParaRPr lang="en-US" sz="2000">
              <a:cs typeface="Calibri" panose="020F0502020204030204"/>
            </a:endParaRPr>
          </a:p>
          <a:p>
            <a:pPr algn="just"/>
            <a:r>
              <a:rPr lang="en-US" sz="2000" b="1">
                <a:cs typeface="Calibri" panose="020F0502020204030204"/>
              </a:rPr>
              <a:t>Subject:</a:t>
            </a:r>
            <a:r>
              <a:rPr lang="en-US" sz="2000">
                <a:cs typeface="Calibri" panose="020F0502020204030204"/>
              </a:rPr>
              <a:t> Big Data Analytics(BDA)</a:t>
            </a:r>
          </a:p>
          <a:p>
            <a:pPr algn="just"/>
            <a:r>
              <a:rPr lang="en-US" sz="2000" b="1">
                <a:cs typeface="Calibri" panose="020F0502020204030204"/>
              </a:rPr>
              <a:t>Subject Code:</a:t>
            </a:r>
            <a:r>
              <a:rPr lang="en-US" sz="2000">
                <a:cs typeface="Calibri" panose="020F0502020204030204"/>
              </a:rPr>
              <a:t> CSE521</a:t>
            </a:r>
          </a:p>
        </p:txBody>
      </p:sp>
      <p:pic>
        <p:nvPicPr>
          <p:cNvPr id="8" name="Picture 8" descr="Shape, arrow&#10;&#10;Description automatically generated">
            <a:extLst>
              <a:ext uri="{FF2B5EF4-FFF2-40B4-BE49-F238E27FC236}">
                <a16:creationId xmlns:a16="http://schemas.microsoft.com/office/drawing/2014/main" id="{6D24216A-0DB2-4D4A-9EC1-6B4BE5FB52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" t="16594" r="8135" b="493"/>
          <a:stretch/>
        </p:blipFill>
        <p:spPr>
          <a:xfrm rot="2400000">
            <a:off x="3066546" y="2582246"/>
            <a:ext cx="742917" cy="1248075"/>
          </a:xfrm>
          <a:prstGeom prst="rect">
            <a:avLst/>
          </a:prstGeom>
        </p:spPr>
      </p:pic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4945FCDE-4D03-48F1-B80E-C3923A2F37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7" t="16393" r="8352" b="10185"/>
          <a:stretch/>
        </p:blipFill>
        <p:spPr>
          <a:xfrm rot="-180000">
            <a:off x="5991173" y="2144621"/>
            <a:ext cx="890732" cy="1002698"/>
          </a:xfrm>
          <a:prstGeom prst="rect">
            <a:avLst/>
          </a:prstGeom>
        </p:spPr>
      </p:pic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972870EF-0341-471E-BDF3-CC8B076171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7" t="16393" r="8352" b="10185"/>
          <a:stretch/>
        </p:blipFill>
        <p:spPr>
          <a:xfrm rot="3600000">
            <a:off x="5784183" y="3475423"/>
            <a:ext cx="2628463" cy="1402283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984E1142-404D-4633-BFCC-7B939F9400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966" t="7907" r="14237" b="6512"/>
          <a:stretch/>
        </p:blipFill>
        <p:spPr>
          <a:xfrm>
            <a:off x="6722327" y="1278332"/>
            <a:ext cx="1478798" cy="1225630"/>
          </a:xfrm>
          <a:prstGeom prst="rect">
            <a:avLst/>
          </a:prstGeom>
        </p:spPr>
      </p:pic>
      <p:pic>
        <p:nvPicPr>
          <p:cNvPr id="15" name="Picture 6" descr="Icon&#10;&#10;Description automatically generated">
            <a:extLst>
              <a:ext uri="{FF2B5EF4-FFF2-40B4-BE49-F238E27FC236}">
                <a16:creationId xmlns:a16="http://schemas.microsoft.com/office/drawing/2014/main" id="{7064ACBA-1A0C-406E-B230-6411E39A22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294" r="394" b="18529"/>
          <a:stretch/>
        </p:blipFill>
        <p:spPr>
          <a:xfrm>
            <a:off x="7609430" y="5115506"/>
            <a:ext cx="1563754" cy="1617070"/>
          </a:xfrm>
          <a:prstGeom prst="rect">
            <a:avLst/>
          </a:prstGeom>
        </p:spPr>
      </p:pic>
      <p:pic>
        <p:nvPicPr>
          <p:cNvPr id="16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D59FC76F-52D5-47BC-9613-3ABF7515C2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7" t="16393" r="8352" b="10185"/>
          <a:stretch/>
        </p:blipFill>
        <p:spPr>
          <a:xfrm rot="20640000">
            <a:off x="8412659" y="3770046"/>
            <a:ext cx="1587681" cy="1235014"/>
          </a:xfrm>
          <a:prstGeom prst="rect">
            <a:avLst/>
          </a:prstGeom>
        </p:spPr>
      </p:pic>
      <p:pic>
        <p:nvPicPr>
          <p:cNvPr id="19" name="Picture 1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E49C8B7-A67A-462C-9C46-36E89FC0FF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5" t="8893" r="15932" b="10924"/>
          <a:stretch/>
        </p:blipFill>
        <p:spPr>
          <a:xfrm>
            <a:off x="9798206" y="2840240"/>
            <a:ext cx="1896994" cy="8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7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4D3AA31-1E51-4641-A04A-7DB48C828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" t="3802" r="-100" b="59339"/>
          <a:stretch/>
        </p:blipFill>
        <p:spPr>
          <a:xfrm>
            <a:off x="1843669" y="911523"/>
            <a:ext cx="8820534" cy="207508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DFE8605-3575-4E49-9A05-A46562694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t="12195" r="787" b="-665"/>
          <a:stretch/>
        </p:blipFill>
        <p:spPr>
          <a:xfrm>
            <a:off x="1843669" y="2982952"/>
            <a:ext cx="8824191" cy="3708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61DA1-9720-4272-A0A9-95CCA1D35A9E}"/>
              </a:ext>
            </a:extLst>
          </p:cNvPr>
          <p:cNvSpPr txBox="1"/>
          <p:nvPr/>
        </p:nvSpPr>
        <p:spPr>
          <a:xfrm>
            <a:off x="1899425" y="115229"/>
            <a:ext cx="8736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Converting Avro to JSON Data format</a:t>
            </a:r>
          </a:p>
        </p:txBody>
      </p:sp>
    </p:spTree>
    <p:extLst>
      <p:ext uri="{BB962C8B-B14F-4D97-AF65-F5344CB8AC3E}">
        <p14:creationId xmlns:p14="http://schemas.microsoft.com/office/powerpoint/2010/main" val="32017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4035A3E-4966-4D0C-B3B5-E2DE7F19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1" t="40761" r="42095" b="21558"/>
          <a:stretch/>
        </p:blipFill>
        <p:spPr>
          <a:xfrm>
            <a:off x="3720789" y="632741"/>
            <a:ext cx="5056210" cy="193575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25D70A4-E218-40C7-9392-4A6E9352C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3" t="36585" r="53616" b="-271"/>
          <a:stretch/>
        </p:blipFill>
        <p:spPr>
          <a:xfrm>
            <a:off x="7103328" y="3318328"/>
            <a:ext cx="4377637" cy="3313048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D687722-FE9B-4769-81A6-8CFD1033F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4" t="14286" r="22507" b="-260"/>
          <a:stretch/>
        </p:blipFill>
        <p:spPr>
          <a:xfrm>
            <a:off x="656064" y="3318329"/>
            <a:ext cx="4729469" cy="3314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30B7F-9092-4400-B43E-62606EBA595F}"/>
              </a:ext>
            </a:extLst>
          </p:cNvPr>
          <p:cNvSpPr txBox="1"/>
          <p:nvPr/>
        </p:nvSpPr>
        <p:spPr>
          <a:xfrm>
            <a:off x="5086815" y="1152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rHadoop</a:t>
            </a:r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90788-3C8F-41CB-B515-356645DD49B7}"/>
              </a:ext>
            </a:extLst>
          </p:cNvPr>
          <p:cNvSpPr txBox="1"/>
          <p:nvPr/>
        </p:nvSpPr>
        <p:spPr>
          <a:xfrm>
            <a:off x="1261714" y="28135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Avro data format read</a:t>
            </a:r>
            <a:endParaRPr lang="en-US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D2F7C-3967-495B-8BD0-823C395FA70A}"/>
              </a:ext>
            </a:extLst>
          </p:cNvPr>
          <p:cNvSpPr txBox="1"/>
          <p:nvPr/>
        </p:nvSpPr>
        <p:spPr>
          <a:xfrm>
            <a:off x="7289181" y="2810107"/>
            <a:ext cx="3663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JSON Format data read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212F94A-C469-45D4-B07F-57A8EC878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214" r="-149" b="55284"/>
          <a:stretch/>
        </p:blipFill>
        <p:spPr>
          <a:xfrm>
            <a:off x="1537010" y="762840"/>
            <a:ext cx="7305825" cy="153600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3D6ECEE-0192-4034-A413-3C06DDDBE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" t="11404" r="-121" b="-219"/>
          <a:stretch/>
        </p:blipFill>
        <p:spPr>
          <a:xfrm>
            <a:off x="1537010" y="2296132"/>
            <a:ext cx="7305817" cy="3770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D8F8F-47AE-4C4C-BC6C-9348E992293A}"/>
              </a:ext>
            </a:extLst>
          </p:cNvPr>
          <p:cNvSpPr txBox="1"/>
          <p:nvPr/>
        </p:nvSpPr>
        <p:spPr>
          <a:xfrm>
            <a:off x="3274741" y="133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Starting Hive</a:t>
            </a:r>
          </a:p>
        </p:txBody>
      </p:sp>
    </p:spTree>
    <p:extLst>
      <p:ext uri="{BB962C8B-B14F-4D97-AF65-F5344CB8AC3E}">
        <p14:creationId xmlns:p14="http://schemas.microsoft.com/office/powerpoint/2010/main" val="257784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E2E044C-A2CE-4AD3-9A29-3F01850A4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t="9314" r="3795" b="-176"/>
          <a:stretch/>
        </p:blipFill>
        <p:spPr>
          <a:xfrm>
            <a:off x="2094571" y="1422621"/>
            <a:ext cx="7631006" cy="4811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D4D6B-15FD-4E4D-B77C-1FA566200454}"/>
              </a:ext>
            </a:extLst>
          </p:cNvPr>
          <p:cNvSpPr txBox="1"/>
          <p:nvPr/>
        </p:nvSpPr>
        <p:spPr>
          <a:xfrm>
            <a:off x="2196791" y="198863"/>
            <a:ext cx="7491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Creating and Showing Table using Twitter(Avro) Data using Hive</a:t>
            </a:r>
          </a:p>
        </p:txBody>
      </p:sp>
    </p:spTree>
    <p:extLst>
      <p:ext uri="{BB962C8B-B14F-4D97-AF65-F5344CB8AC3E}">
        <p14:creationId xmlns:p14="http://schemas.microsoft.com/office/powerpoint/2010/main" val="7311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, arrow&#10;&#10;Description automatically generated">
            <a:extLst>
              <a:ext uri="{FF2B5EF4-FFF2-40B4-BE49-F238E27FC236}">
                <a16:creationId xmlns:a16="http://schemas.microsoft.com/office/drawing/2014/main" id="{84CEAD82-8F9A-4C67-AB90-90A7B433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4602" r="73285" b="11504"/>
          <a:stretch/>
        </p:blipFill>
        <p:spPr>
          <a:xfrm>
            <a:off x="459059" y="1661941"/>
            <a:ext cx="3019829" cy="3103603"/>
          </a:xfrm>
          <a:prstGeom prst="rect">
            <a:avLst/>
          </a:prstGeom>
        </p:spPr>
      </p:pic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D00B7D9-BB69-4E1E-A8C3-725E4B872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86" t="19874" r="3488" b="18410"/>
          <a:stretch/>
        </p:blipFill>
        <p:spPr>
          <a:xfrm>
            <a:off x="5086815" y="1829211"/>
            <a:ext cx="3225384" cy="2745923"/>
          </a:xfrm>
          <a:prstGeom prst="rect">
            <a:avLst/>
          </a:prstGeom>
        </p:spPr>
      </p:pic>
      <p:pic>
        <p:nvPicPr>
          <p:cNvPr id="5" name="Picture 5" descr="Shape, arrow&#10;&#10;Description automatically generated">
            <a:extLst>
              <a:ext uri="{FF2B5EF4-FFF2-40B4-BE49-F238E27FC236}">
                <a16:creationId xmlns:a16="http://schemas.microsoft.com/office/drawing/2014/main" id="{4E06C1CD-B5B4-4B43-A433-405446B0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0" t="29268" r="7865" b="37631"/>
          <a:stretch/>
        </p:blipFill>
        <p:spPr>
          <a:xfrm>
            <a:off x="3649702" y="2628380"/>
            <a:ext cx="1367319" cy="88282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36895FD-F00B-467A-AAC3-013F97DD1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4" r="394" b="18529"/>
          <a:stretch/>
        </p:blipFill>
        <p:spPr>
          <a:xfrm>
            <a:off x="9467967" y="1825897"/>
            <a:ext cx="2660289" cy="2388362"/>
          </a:xfrm>
          <a:prstGeom prst="rect">
            <a:avLst/>
          </a:prstGeom>
        </p:spPr>
      </p:pic>
      <p:pic>
        <p:nvPicPr>
          <p:cNvPr id="7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3AE9143-2804-4E5B-A82E-3AED0FFB4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0" t="29268" r="7865" b="37631"/>
          <a:stretch/>
        </p:blipFill>
        <p:spPr>
          <a:xfrm>
            <a:off x="8230994" y="2628380"/>
            <a:ext cx="1367319" cy="88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78D5A-FB60-42C7-B088-E16D387E488F}"/>
              </a:ext>
            </a:extLst>
          </p:cNvPr>
          <p:cNvSpPr txBox="1"/>
          <p:nvPr/>
        </p:nvSpPr>
        <p:spPr>
          <a:xfrm>
            <a:off x="719255" y="217449"/>
            <a:ext cx="109858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cs typeface="Calibri"/>
              </a:rPr>
              <a:t>Reconnecting with 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3893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26E6930-CD4A-4BEF-B70D-6274C046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4" y="805513"/>
            <a:ext cx="8987882" cy="530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46493-17C6-4553-8A01-F2121874BA20}"/>
              </a:ext>
            </a:extLst>
          </p:cNvPr>
          <p:cNvSpPr txBox="1"/>
          <p:nvPr/>
        </p:nvSpPr>
        <p:spPr>
          <a:xfrm>
            <a:off x="1518424" y="161693"/>
            <a:ext cx="8894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Cleaned JSON file with tweets in English Language</a:t>
            </a:r>
          </a:p>
        </p:txBody>
      </p:sp>
    </p:spTree>
    <p:extLst>
      <p:ext uri="{BB962C8B-B14F-4D97-AF65-F5344CB8AC3E}">
        <p14:creationId xmlns:p14="http://schemas.microsoft.com/office/powerpoint/2010/main" val="44270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79D3E-C87D-4839-92ED-1DE6FAA9F3A5}"/>
              </a:ext>
            </a:extLst>
          </p:cNvPr>
          <p:cNvSpPr txBox="1"/>
          <p:nvPr/>
        </p:nvSpPr>
        <p:spPr>
          <a:xfrm>
            <a:off x="6072445" y="3640254"/>
            <a:ext cx="5319433" cy="2076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Libraries used for Data Analysis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E97E30-933A-4CEA-A161-C7F47DBF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3" y="1158187"/>
            <a:ext cx="3880269" cy="38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FEEA02-BFA7-4462-AFB0-D34143AD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0" y="1565161"/>
            <a:ext cx="6556872" cy="404397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429588-5966-4CF7-9933-705A5F8E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73" y="2330306"/>
            <a:ext cx="5291667" cy="21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B82C4B-2D34-4386-9B04-259E07D91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D59F854-F05A-44CF-96BB-F9598CA8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14" y="341542"/>
            <a:ext cx="10545971" cy="6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2CC86B9-CF07-48E0-872B-32DD90C1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7058"/>
              </p:ext>
            </p:extLst>
          </p:nvPr>
        </p:nvGraphicFramePr>
        <p:xfrm>
          <a:off x="1062318" y="1645822"/>
          <a:ext cx="10515600" cy="376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496" name="TextBox 13495">
            <a:extLst>
              <a:ext uri="{FF2B5EF4-FFF2-40B4-BE49-F238E27FC236}">
                <a16:creationId xmlns:a16="http://schemas.microsoft.com/office/drawing/2014/main" id="{B17659C6-1089-40FB-8362-FEED137965D6}"/>
              </a:ext>
            </a:extLst>
          </p:cNvPr>
          <p:cNvSpPr txBox="1"/>
          <p:nvPr/>
        </p:nvSpPr>
        <p:spPr>
          <a:xfrm>
            <a:off x="1021977" y="403412"/>
            <a:ext cx="10434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Proposed Methodology</a:t>
            </a:r>
          </a:p>
        </p:txBody>
      </p:sp>
    </p:spTree>
    <p:extLst>
      <p:ext uri="{BB962C8B-B14F-4D97-AF65-F5344CB8AC3E}">
        <p14:creationId xmlns:p14="http://schemas.microsoft.com/office/powerpoint/2010/main" val="83910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E510B6-34E4-4BB6-90C9-4FC6EDC2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429" y="1405467"/>
            <a:ext cx="6549067" cy="404706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56974C8-148F-4395-8B17-5237209A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2783399"/>
            <a:ext cx="6323162" cy="14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928B3D-D17C-40C2-9505-C4C0CDF3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07" y="585958"/>
            <a:ext cx="9539555" cy="58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852DCEB-3D5D-4ACD-ACE2-17ED0BB3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51" y="1392632"/>
            <a:ext cx="6614382" cy="408711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0835D9B-344D-4BA7-BF47-AF03E4E7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7" y="1507651"/>
            <a:ext cx="6211817" cy="38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CDB-F0AD-4408-96BE-6565A155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8890-5FDB-4C8D-8EF5-9E6A90C0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https://flume.apache.org/FlumeUserGuide.html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https://www.tutorialspoint.com/apache_flume/fetching_twitter_data.htm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https://towardsdatascience.com/apache-flume-71ed475eee6d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5"/>
              </a:rPr>
              <a:t>https://www.youtube.com/watch?v=PdY31i25SL0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6"/>
              </a:rPr>
              <a:t>https://data-flair.training/blogs/apache-hive-installation/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7"/>
              </a:rPr>
              <a:t>https://stackoverflow.com/questions/11889261/datanode-process-not-running-in-hadoop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8"/>
              </a:rPr>
              <a:t>http://dbmentors.blogspot.com/2017/06/streaming-twitter-data-using-apache.html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9"/>
              </a:rPr>
              <a:t>https://medium.com/edureka/apache-flume-tutorial-6f7150210c76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10"/>
              </a:rPr>
              <a:t>https://www.h2kinfosys.com/blog/apache-flume-tutorial/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11"/>
              </a:rPr>
              <a:t>https://www.confluent.io/blog/avro-kafka-data/#:~:text=Avro%20has%20a%20JSON%20like,in%20a%20compact%20binary%20form.&amp;text=It%20has%20a%20direct%20mapping,inefficient%20for%20high%2Dvolume%20usage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331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182B-ED90-4A95-BE39-9BDE7DA2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49"/>
            <a:ext cx="10529977" cy="31333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11. </a:t>
            </a:r>
            <a:r>
              <a:rPr lang="en-US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https://towardsdatascience.com/twitter-sentiment-analysis-and-visualization-using-r-22e1f70f6967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12. </a:t>
            </a:r>
            <a:r>
              <a:rPr lang="en-US">
                <a:ea typeface="+mn-lt"/>
                <a:cs typeface="+mn-lt"/>
                <a:hlinkClick r:id="rId3"/>
              </a:rPr>
              <a:t>https://towardsdatascience.com/twitter-data-visualization-fb4f45b63728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13. </a:t>
            </a:r>
            <a:r>
              <a:rPr lang="en-US">
                <a:ea typeface="+mn-lt"/>
                <a:cs typeface="+mn-lt"/>
                <a:hlinkClick r:id="rId4"/>
              </a:rPr>
              <a:t>https://codeburst.io/sentiment-analysis-of-twitter-data-359fa9f86bd6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14. </a:t>
            </a:r>
            <a:r>
              <a:rPr lang="en-US">
                <a:ea typeface="+mn-lt"/>
                <a:cs typeface="+mn-lt"/>
                <a:hlinkClick r:id="rId5"/>
              </a:rPr>
              <a:t>https://dataaspirant.com/twitter-sentiment-analysis-using-r/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15. </a:t>
            </a:r>
            <a:r>
              <a:rPr lang="en-US">
                <a:ea typeface="+mn-lt"/>
                <a:cs typeface="+mn-lt"/>
                <a:hlinkClick r:id="rId6"/>
              </a:rPr>
              <a:t>https://www.r-bloggers.com/2014/04/twitter-sentiment-analysis-with-r/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56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9BBF-B105-411A-8DFA-6BC0B7A2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781414"/>
            <a:ext cx="10175630" cy="16342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8800">
                <a:cs typeface="Calibri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B23F56E-F6A6-4246-B781-3E7495A6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B97E-F123-4AA5-9DA4-7D38E3CF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411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2A4B-D2B4-4E72-8220-696770C8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736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>
                <a:ea typeface="+mn-lt"/>
                <a:cs typeface="+mn-lt"/>
              </a:rPr>
              <a:t>Apache Hadoop</a:t>
            </a:r>
            <a:r>
              <a:rPr lang="en-US" sz="2000">
                <a:ea typeface="+mn-lt"/>
                <a:cs typeface="+mn-lt"/>
              </a:rPr>
              <a:t> - </a:t>
            </a:r>
            <a:r>
              <a:rPr lang="en-US" sz="2000">
                <a:cs typeface="Calibri"/>
              </a:rPr>
              <a:t>software library is a framework that allows for the distributed processing of large data sets across clusters of computers using simple programming models.</a:t>
            </a:r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 b="1">
                <a:cs typeface="Calibri"/>
              </a:rPr>
              <a:t>Apache Flume</a:t>
            </a:r>
            <a:r>
              <a:rPr lang="en-US" sz="2000">
                <a:cs typeface="Calibri"/>
              </a:rPr>
              <a:t> – It's</a:t>
            </a:r>
            <a:r>
              <a:rPr lang="en-US" sz="2000">
                <a:ea typeface="+mn-lt"/>
                <a:cs typeface="+mn-lt"/>
              </a:rPr>
              <a:t> a tool for data ingestion in HDFS. To capture streaming data from various web servers to HDFS.</a:t>
            </a:r>
          </a:p>
          <a:p>
            <a:pPr algn="just"/>
            <a:r>
              <a:rPr lang="en-US" sz="2000" b="1">
                <a:cs typeface="Calibri"/>
              </a:rPr>
              <a:t>Apache Hive</a:t>
            </a:r>
            <a:r>
              <a:rPr lang="en-US" sz="2000">
                <a:cs typeface="Calibri"/>
              </a:rPr>
              <a:t> - </a:t>
            </a:r>
            <a:r>
              <a:rPr lang="en-US" sz="2000">
                <a:ea typeface="+mn-lt"/>
                <a:cs typeface="+mn-lt"/>
              </a:rPr>
              <a:t>data warehouse software facilitates reading, writing, and managing large datasets residing in distributed storage using SQL.</a:t>
            </a:r>
          </a:p>
          <a:p>
            <a:pPr algn="just"/>
            <a:r>
              <a:rPr lang="en-US" sz="2000" b="1">
                <a:cs typeface="Calibri"/>
              </a:rPr>
              <a:t>Apache Avro</a:t>
            </a:r>
            <a:r>
              <a:rPr lang="en-US" sz="2000">
                <a:cs typeface="Calibri"/>
              </a:rPr>
              <a:t> - </a:t>
            </a:r>
            <a:r>
              <a:rPr lang="en-US" sz="2000">
                <a:ea typeface="+mn-lt"/>
                <a:cs typeface="+mn-lt"/>
              </a:rPr>
              <a:t> is a data serialization system. Provides compact, fast, binary data format on Hadoop.</a:t>
            </a:r>
            <a:endParaRPr lang="en-US" sz="2000">
              <a:cs typeface="Calibri"/>
            </a:endParaRPr>
          </a:p>
          <a:p>
            <a:pPr algn="just"/>
            <a:r>
              <a:rPr lang="en-US" sz="2000" b="1">
                <a:cs typeface="Calibri"/>
              </a:rPr>
              <a:t>JSON - </a:t>
            </a:r>
            <a:r>
              <a:rPr lang="en-US" sz="2000" b="1">
                <a:ea typeface="+mn-lt"/>
                <a:cs typeface="+mn-lt"/>
              </a:rPr>
              <a:t>J</a:t>
            </a:r>
            <a:r>
              <a:rPr lang="en-US" sz="2000">
                <a:ea typeface="+mn-lt"/>
                <a:cs typeface="+mn-lt"/>
              </a:rPr>
              <a:t>ava</a:t>
            </a:r>
            <a:r>
              <a:rPr lang="en-US" sz="2000" b="1">
                <a:ea typeface="+mn-lt"/>
                <a:cs typeface="+mn-lt"/>
              </a:rPr>
              <a:t>S</a:t>
            </a:r>
            <a:r>
              <a:rPr lang="en-US" sz="2000">
                <a:ea typeface="+mn-lt"/>
                <a:cs typeface="+mn-lt"/>
              </a:rPr>
              <a:t>cript </a:t>
            </a:r>
            <a:r>
              <a:rPr lang="en-US" sz="2000" b="1">
                <a:ea typeface="+mn-lt"/>
                <a:cs typeface="+mn-lt"/>
              </a:rPr>
              <a:t>O</a:t>
            </a:r>
            <a:r>
              <a:rPr lang="en-US" sz="2000">
                <a:ea typeface="+mn-lt"/>
                <a:cs typeface="+mn-lt"/>
              </a:rPr>
              <a:t>bject </a:t>
            </a:r>
            <a:r>
              <a:rPr lang="en-US" sz="2000" b="1">
                <a:ea typeface="+mn-lt"/>
                <a:cs typeface="+mn-lt"/>
              </a:rPr>
              <a:t>N</a:t>
            </a:r>
            <a:r>
              <a:rPr lang="en-US" sz="2000">
                <a:ea typeface="+mn-lt"/>
                <a:cs typeface="+mn-lt"/>
              </a:rPr>
              <a:t>otation. Lightweight format for storing and transporting data. Widely supported and easily understandable.</a:t>
            </a:r>
            <a:endParaRPr lang="en-US" sz="2000">
              <a:cs typeface="Calibri"/>
            </a:endParaRPr>
          </a:p>
          <a:p>
            <a:pPr algn="just"/>
            <a:r>
              <a:rPr lang="en-US" sz="2000" b="1">
                <a:cs typeface="Calibri"/>
              </a:rPr>
              <a:t>R</a:t>
            </a:r>
            <a:r>
              <a:rPr lang="en-US" sz="2000">
                <a:cs typeface="Calibri"/>
              </a:rPr>
              <a:t> - </a:t>
            </a:r>
            <a:r>
              <a:rPr lang="en-US" sz="2000">
                <a:ea typeface="+mn-lt"/>
                <a:cs typeface="+mn-lt"/>
              </a:rPr>
              <a:t>is a programming language and free software environment for statistical computing and graphics supported by the R Foundation for Statistical Computing.</a:t>
            </a:r>
            <a:endParaRPr lang="en-US" sz="200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9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FD91780-5EBB-4CF3-AF2C-D539BD1D5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2" t="12539" r="1508" b="11599"/>
          <a:stretch/>
        </p:blipFill>
        <p:spPr>
          <a:xfrm>
            <a:off x="2466279" y="782444"/>
            <a:ext cx="7547413" cy="2253063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BBBF09F-C5F8-4FF9-8AEB-2BD0925C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81" y="3104388"/>
            <a:ext cx="7547511" cy="2786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BF57B-33FB-4FE6-914E-4819FA6C3DB7}"/>
              </a:ext>
            </a:extLst>
          </p:cNvPr>
          <p:cNvSpPr txBox="1"/>
          <p:nvPr/>
        </p:nvSpPr>
        <p:spPr>
          <a:xfrm>
            <a:off x="2554941" y="313765"/>
            <a:ext cx="73331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Process of Tweets stored on Hadoop Cluster</a:t>
            </a:r>
          </a:p>
        </p:txBody>
      </p:sp>
    </p:spTree>
    <p:extLst>
      <p:ext uri="{BB962C8B-B14F-4D97-AF65-F5344CB8AC3E}">
        <p14:creationId xmlns:p14="http://schemas.microsoft.com/office/powerpoint/2010/main" val="143821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E93672-DB9D-4496-ACDC-D8B8FCA9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t="10164" r="4794" b="51311"/>
          <a:stretch/>
        </p:blipFill>
        <p:spPr>
          <a:xfrm>
            <a:off x="4691057" y="623451"/>
            <a:ext cx="7194180" cy="2186664"/>
          </a:xfrm>
          <a:prstGeom prst="rect">
            <a:avLst/>
          </a:prstGeom>
        </p:spPr>
      </p:pic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96205453-E5A7-488B-A186-B8A39F4CE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5" t="41176" r="8909" b="6387"/>
          <a:stretch/>
        </p:blipFill>
        <p:spPr>
          <a:xfrm>
            <a:off x="4691055" y="2805592"/>
            <a:ext cx="7194188" cy="2902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CA9E6-DDE3-469E-9699-ECE2BCD07E08}"/>
              </a:ext>
            </a:extLst>
          </p:cNvPr>
          <p:cNvSpPr txBox="1"/>
          <p:nvPr/>
        </p:nvSpPr>
        <p:spPr>
          <a:xfrm>
            <a:off x="4787153" y="1434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Twitter Config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B2113-0F11-4F35-9409-DB28C903C5D9}"/>
              </a:ext>
            </a:extLst>
          </p:cNvPr>
          <p:cNvSpPr txBox="1"/>
          <p:nvPr/>
        </p:nvSpPr>
        <p:spPr>
          <a:xfrm>
            <a:off x="133910" y="626968"/>
            <a:ext cx="455407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400">
              <a:cs typeface="Calibri"/>
            </a:endParaRPr>
          </a:p>
          <a:p>
            <a:pPr algn="just"/>
            <a:r>
              <a:rPr lang="en-US" sz="1600">
                <a:ea typeface="+mn-lt"/>
                <a:cs typeface="+mn-lt"/>
              </a:rPr>
              <a:t>The flume agent has 3 components: source, sink, and channel.</a:t>
            </a:r>
            <a:endParaRPr lang="en-US" sz="16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Source</a:t>
            </a:r>
            <a:r>
              <a:rPr lang="en-US" sz="1600">
                <a:ea typeface="+mn-lt"/>
                <a:cs typeface="+mn-lt"/>
              </a:rPr>
              <a:t>: It accepts the data from the incoming streamline and stores the data in the channel.</a:t>
            </a:r>
            <a:endParaRPr lang="en-US" sz="16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Channel</a:t>
            </a:r>
            <a:r>
              <a:rPr lang="en-US" sz="1600">
                <a:ea typeface="+mn-lt"/>
                <a:cs typeface="+mn-lt"/>
              </a:rPr>
              <a:t>: In general, the reading speed is faster than the writing speed. Channel acts as the local storage(buffer) or temporary storage between the source of data and persistent data in the HDFS.</a:t>
            </a:r>
            <a:endParaRPr lang="en-US" sz="16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Sink</a:t>
            </a:r>
            <a:r>
              <a:rPr lang="en-US" sz="1600">
                <a:ea typeface="+mn-lt"/>
                <a:cs typeface="+mn-lt"/>
              </a:rPr>
              <a:t>: Collects the data from the channel and commits or writes the data in the HDFS permanently.</a:t>
            </a:r>
            <a:endParaRPr lang="en-US" sz="1600">
              <a:cs typeface="Calibri" panose="020F0502020204030204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10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B8E344C-552A-4287-961E-77119331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4" t="9153" r="878" b="-678"/>
          <a:stretch/>
        </p:blipFill>
        <p:spPr>
          <a:xfrm>
            <a:off x="1351157" y="1078792"/>
            <a:ext cx="9963511" cy="5025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BB942-0534-4278-8F6D-88F4A94BA0E6}"/>
              </a:ext>
            </a:extLst>
          </p:cNvPr>
          <p:cNvSpPr txBox="1"/>
          <p:nvPr/>
        </p:nvSpPr>
        <p:spPr>
          <a:xfrm>
            <a:off x="1406913" y="226741"/>
            <a:ext cx="9842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Starting Hadoop and calling flume agent</a:t>
            </a:r>
          </a:p>
        </p:txBody>
      </p:sp>
    </p:spTree>
    <p:extLst>
      <p:ext uri="{BB962C8B-B14F-4D97-AF65-F5344CB8AC3E}">
        <p14:creationId xmlns:p14="http://schemas.microsoft.com/office/powerpoint/2010/main" val="28774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EED514-2616-4AC0-969E-25D5EE496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6" t="7960" r="4836" b="-166"/>
          <a:stretch/>
        </p:blipFill>
        <p:spPr>
          <a:xfrm>
            <a:off x="922466" y="919999"/>
            <a:ext cx="4914820" cy="4632738"/>
          </a:xfrm>
          <a:prstGeom prst="rect">
            <a:avLst/>
          </a:prstGeom>
        </p:spPr>
      </p:pic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3242AA6-EAEE-43CC-921C-CD536A6AB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5" t="7165" r="5624" b="312"/>
          <a:stretch/>
        </p:blipFill>
        <p:spPr>
          <a:xfrm>
            <a:off x="6274248" y="918525"/>
            <a:ext cx="5524574" cy="4621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B76D1-44FD-4A35-ADA6-3B95A28FA5CB}"/>
              </a:ext>
            </a:extLst>
          </p:cNvPr>
          <p:cNvSpPr txBox="1"/>
          <p:nvPr/>
        </p:nvSpPr>
        <p:spPr>
          <a:xfrm>
            <a:off x="960863" y="96644"/>
            <a:ext cx="1083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Tweets stored in Avro format using Flume on Hadoop Cluster</a:t>
            </a:r>
          </a:p>
        </p:txBody>
      </p:sp>
    </p:spTree>
    <p:extLst>
      <p:ext uri="{BB962C8B-B14F-4D97-AF65-F5344CB8AC3E}">
        <p14:creationId xmlns:p14="http://schemas.microsoft.com/office/powerpoint/2010/main" val="401745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86CB789-1EE5-4339-8EBC-E972700F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9" t="9215" r="6564" b="-683"/>
          <a:stretch/>
        </p:blipFill>
        <p:spPr>
          <a:xfrm>
            <a:off x="1927302" y="1246060"/>
            <a:ext cx="8510245" cy="4983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44506-CA16-4B13-A5D6-1CD6EACD6CAD}"/>
              </a:ext>
            </a:extLst>
          </p:cNvPr>
          <p:cNvSpPr txBox="1"/>
          <p:nvPr/>
        </p:nvSpPr>
        <p:spPr>
          <a:xfrm>
            <a:off x="1927303" y="338254"/>
            <a:ext cx="8439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Storing Data generated using flume agent in a folder and Avro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666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C2D4A14-805D-4AFC-9500-A30F4934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3" t="8723" r="15439" b="4361"/>
          <a:stretch/>
        </p:blipFill>
        <p:spPr>
          <a:xfrm>
            <a:off x="6637248" y="1057914"/>
            <a:ext cx="5291666" cy="4175646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8F13164-2CE6-4CF3-A22D-ABBB03E4E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" t="8723" b="312"/>
          <a:stretch/>
        </p:blipFill>
        <p:spPr>
          <a:xfrm>
            <a:off x="207329" y="1053340"/>
            <a:ext cx="6313862" cy="4175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BFED2-A393-485A-A5B1-13BB363E6885}"/>
              </a:ext>
            </a:extLst>
          </p:cNvPr>
          <p:cNvSpPr txBox="1"/>
          <p:nvPr/>
        </p:nvSpPr>
        <p:spPr>
          <a:xfrm>
            <a:off x="328961" y="143107"/>
            <a:ext cx="11357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Getting Schema of Data Generated in Avro Format</a:t>
            </a:r>
          </a:p>
        </p:txBody>
      </p:sp>
    </p:spTree>
    <p:extLst>
      <p:ext uri="{BB962C8B-B14F-4D97-AF65-F5344CB8AC3E}">
        <p14:creationId xmlns:p14="http://schemas.microsoft.com/office/powerpoint/2010/main" val="13191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Basic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2021-05-04T10:45:00Z</dcterms:created>
  <dcterms:modified xsi:type="dcterms:W3CDTF">2021-05-05T10:20:07Z</dcterms:modified>
</cp:coreProperties>
</file>