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56" r:id="rId4"/>
    <p:sldId id="265" r:id="rId5"/>
    <p:sldId id="266" r:id="rId6"/>
    <p:sldId id="262" r:id="rId7"/>
    <p:sldId id="264" r:id="rId8"/>
    <p:sldId id="258" r:id="rId9"/>
    <p:sldId id="275" r:id="rId10"/>
    <p:sldId id="267" r:id="rId11"/>
    <p:sldId id="268" r:id="rId12"/>
    <p:sldId id="263" r:id="rId13"/>
    <p:sldId id="273" r:id="rId14"/>
    <p:sldId id="279" r:id="rId15"/>
    <p:sldId id="269" r:id="rId16"/>
    <p:sldId id="259" r:id="rId17"/>
    <p:sldId id="271" r:id="rId18"/>
    <p:sldId id="280" r:id="rId19"/>
    <p:sldId id="274" r:id="rId20"/>
    <p:sldId id="276" r:id="rId21"/>
    <p:sldId id="261" r:id="rId22"/>
    <p:sldId id="26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2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4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1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48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76A5-DC26-451A-BE69-87F713684BFC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38CB-68D4-43D2-B30E-515316684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07163" y="2244060"/>
            <a:ext cx="7977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garantir a saúde do seu  sistema?</a:t>
            </a:r>
          </a:p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397949"/>
            <a:ext cx="3943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248803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397949"/>
            <a:ext cx="3943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40692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8402"/>
            <a:ext cx="10058399" cy="38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1" y="1488600"/>
            <a:ext cx="10412839" cy="38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652717"/>
            <a:ext cx="10058398" cy="35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151728"/>
            <a:ext cx="3943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</a:t>
            </a:r>
            <a:endParaRPr lang="pt-BR" sz="3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Warn</a:t>
            </a:r>
            <a:endParaRPr lang="pt-BR" sz="3200" dirty="0" smtClean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  <a:endParaRPr lang="pt-BR" sz="32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</a:t>
            </a:r>
            <a:endParaRPr lang="pt-BR" sz="3200" dirty="0" smtClean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2459504"/>
            <a:ext cx="1089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6849"/>
            <a:ext cx="10058400" cy="28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35227"/>
            <a:ext cx="10058400" cy="2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47" y="1488600"/>
            <a:ext cx="9100306" cy="38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612043"/>
            <a:ext cx="1089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 eu sou?</a:t>
            </a:r>
            <a:endParaRPr lang="pt-BR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67238" y="3362633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Gerente de projetos na </a:t>
            </a:r>
            <a:r>
              <a:rPr lang="pt-BR" sz="3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pt-BR" sz="3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spresso</a:t>
            </a: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Labs</a:t>
            </a:r>
            <a:endParaRPr lang="pt-BR" sz="3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Programador desde os 11 (12 anos)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Entusiasta </a:t>
            </a: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geometria e eletrônica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078" y="3194963"/>
            <a:ext cx="1905000" cy="19050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67238" y="1926686"/>
            <a:ext cx="436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Karl Alexander</a:t>
            </a:r>
            <a:endParaRPr lang="pt-BR" sz="4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397949"/>
            <a:ext cx="3943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Post-mortem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Tracing</a:t>
            </a:r>
            <a:endParaRPr lang="pt-BR" sz="3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6720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2459504"/>
            <a:ext cx="1089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OBRIGADO!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612043"/>
            <a:ext cx="1089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 me achar?</a:t>
            </a:r>
            <a:endParaRPr lang="pt-BR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349829" y="2131425"/>
            <a:ext cx="6599759" cy="2595150"/>
            <a:chOff x="1349829" y="2448627"/>
            <a:chExt cx="6599759" cy="259515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01" y="2448627"/>
              <a:ext cx="609600" cy="609600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01" y="4434253"/>
              <a:ext cx="609524" cy="609524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174033" y="2461039"/>
              <a:ext cx="44005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github.com/</a:t>
              </a:r>
              <a:r>
                <a:rPr lang="pt-BR" sz="32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karlsmarx</a:t>
              </a:r>
              <a:endParaRPr lang="pt-BR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74033" y="3453852"/>
              <a:ext cx="5775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linkedin.com/in/karl-</a:t>
              </a:r>
              <a:r>
                <a:rPr lang="pt-BR" sz="32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alexader</a:t>
              </a:r>
              <a:endParaRPr lang="pt-BR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829" y="3421092"/>
              <a:ext cx="650296" cy="650296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2174033" y="4446627"/>
              <a:ext cx="4281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instagram.com/</a:t>
              </a:r>
              <a:r>
                <a:rPr lang="pt-BR" sz="32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k_arls</a:t>
              </a:r>
              <a:endParaRPr lang="pt-BR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6574597" y="5661257"/>
            <a:ext cx="3639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spressolabs.com.br</a:t>
            </a:r>
            <a:endParaRPr lang="pt-BR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07163" y="2244060"/>
            <a:ext cx="7977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garantir a saúde do seu  sistema?</a:t>
            </a:r>
          </a:p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2459504"/>
            <a:ext cx="1089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2459504"/>
            <a:ext cx="1089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ARQUITETURA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167882" y="2066730"/>
            <a:ext cx="9856237" cy="2724540"/>
            <a:chOff x="1082351" y="1604865"/>
            <a:chExt cx="9856237" cy="2724540"/>
          </a:xfrm>
        </p:grpSpPr>
        <p:sp>
          <p:nvSpPr>
            <p:cNvPr id="2" name="Retângulo Arredondado 1"/>
            <p:cNvSpPr/>
            <p:nvPr/>
          </p:nvSpPr>
          <p:spPr>
            <a:xfrm>
              <a:off x="1082351" y="1604865"/>
              <a:ext cx="2174033" cy="27245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Arredondado 2"/>
            <p:cNvSpPr/>
            <p:nvPr/>
          </p:nvSpPr>
          <p:spPr>
            <a:xfrm>
              <a:off x="4982547" y="1679509"/>
              <a:ext cx="873345" cy="7206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6497839" y="1679509"/>
              <a:ext cx="873345" cy="7206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4982547" y="3608721"/>
              <a:ext cx="873345" cy="7206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6497839" y="3608721"/>
              <a:ext cx="873345" cy="7206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8764555" y="1604865"/>
              <a:ext cx="2174033" cy="681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MONOLITO 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8764555" y="2286000"/>
              <a:ext cx="2174033" cy="681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MONOLITO 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8764554" y="2967135"/>
              <a:ext cx="2174033" cy="681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MONOLITO 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8764553" y="3648270"/>
              <a:ext cx="2174033" cy="681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MONOLITO 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de Seta Reta 14"/>
            <p:cNvCxnSpPr>
              <a:stCxn id="7" idx="0"/>
              <a:endCxn id="3" idx="2"/>
            </p:cNvCxnSpPr>
            <p:nvPr/>
          </p:nvCxnSpPr>
          <p:spPr>
            <a:xfrm flipV="1">
              <a:off x="5419220" y="2400192"/>
              <a:ext cx="0" cy="120852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8" idx="0"/>
              <a:endCxn id="6" idx="2"/>
            </p:cNvCxnSpPr>
            <p:nvPr/>
          </p:nvCxnSpPr>
          <p:spPr>
            <a:xfrm flipV="1">
              <a:off x="6934512" y="2400192"/>
              <a:ext cx="0" cy="120852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7" idx="3"/>
              <a:endCxn id="8" idx="1"/>
            </p:cNvCxnSpPr>
            <p:nvPr/>
          </p:nvCxnSpPr>
          <p:spPr>
            <a:xfrm>
              <a:off x="5855892" y="3969063"/>
              <a:ext cx="64194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/>
          <p:cNvSpPr txBox="1"/>
          <p:nvPr/>
        </p:nvSpPr>
        <p:spPr>
          <a:xfrm>
            <a:off x="1595903" y="169739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Monolítico</a:t>
            </a:r>
            <a:endParaRPr lang="pt-B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32585" y="1697398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449626" y="169739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Hibrída</a:t>
            </a:r>
            <a:endParaRPr lang="pt-B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397949"/>
            <a:ext cx="3943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345117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6923" y="2459504"/>
            <a:ext cx="10898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CONTEXTO</a:t>
            </a:r>
            <a:endParaRPr lang="pt-BR" sz="1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>
                <a:lumMod val="90000"/>
                <a:lumOff val="1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124132" y="2397949"/>
            <a:ext cx="3943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31535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</dc:creator>
  <cp:lastModifiedBy>karl</cp:lastModifiedBy>
  <cp:revision>13</cp:revision>
  <dcterms:created xsi:type="dcterms:W3CDTF">2019-08-06T03:03:40Z</dcterms:created>
  <dcterms:modified xsi:type="dcterms:W3CDTF">2019-08-06T11:40:55Z</dcterms:modified>
</cp:coreProperties>
</file>