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7" r:id="rId2"/>
    <p:sldId id="265" r:id="rId3"/>
    <p:sldId id="258" r:id="rId4"/>
    <p:sldId id="259" r:id="rId5"/>
    <p:sldId id="260" r:id="rId6"/>
    <p:sldId id="264" r:id="rId7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DC"/>
    <a:srgbClr val="87CEFA"/>
    <a:srgbClr val="7CFEF0"/>
    <a:srgbClr val="89FEF2"/>
    <a:srgbClr val="041516"/>
    <a:srgbClr val="061A40"/>
    <a:srgbClr val="0081AF"/>
    <a:srgbClr val="1DC4D3"/>
    <a:srgbClr val="AE3364"/>
    <a:srgbClr val="EC4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453" y="4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7240" y="1069733"/>
            <a:ext cx="4213886" cy="3388575"/>
          </a:xfrm>
        </p:spPr>
        <p:txBody>
          <a:bodyPr bIns="0" anchor="b">
            <a:normAutofit/>
          </a:bodyPr>
          <a:lstStyle>
            <a:lvl1pPr algn="l">
              <a:defRPr sz="40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7240" y="4708274"/>
            <a:ext cx="4213886" cy="13034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200" b="0" cap="all" baseline="0">
                <a:solidFill>
                  <a:schemeClr val="tx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12/12/2019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7239" y="439078"/>
            <a:ext cx="2314719" cy="412268"/>
          </a:xfrm>
        </p:spPr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6028" y="1065298"/>
            <a:ext cx="601504" cy="671437"/>
          </a:xfrm>
        </p:spPr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97240" y="4704723"/>
            <a:ext cx="421388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58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082619" y="2462784"/>
            <a:ext cx="492850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12/12/2019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2205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88522" y="1065300"/>
            <a:ext cx="827270" cy="62131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2619" y="1065300"/>
            <a:ext cx="3975821" cy="621318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12/12/2019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5188521" y="1065300"/>
            <a:ext cx="0" cy="6213185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34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12/12/2019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82619" y="2462784"/>
            <a:ext cx="492850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07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618" y="2341507"/>
            <a:ext cx="4212752" cy="251726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2619" y="5074929"/>
            <a:ext cx="4212752" cy="1350572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12/12/2019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82618" y="5073313"/>
            <a:ext cx="421275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58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619" y="1073187"/>
            <a:ext cx="4928507" cy="141240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2618" y="2685248"/>
            <a:ext cx="2344403" cy="45834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6887" y="2685249"/>
            <a:ext cx="2344239" cy="45834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12/12/2019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82619" y="2462784"/>
            <a:ext cx="492850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83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082619" y="2462784"/>
            <a:ext cx="492850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618" y="1072220"/>
            <a:ext cx="4928508" cy="14084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2618" y="2692734"/>
            <a:ext cx="2344325" cy="10692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618" y="3765694"/>
            <a:ext cx="2344325" cy="352594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6887" y="2697340"/>
            <a:ext cx="2344239" cy="1069649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66887" y="3761989"/>
            <a:ext cx="2344239" cy="35164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12/12/2019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457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082619" y="2462784"/>
            <a:ext cx="492850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12/12/2019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406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12/12/2019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181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281" y="1065298"/>
            <a:ext cx="1819463" cy="2996156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9992" y="1065299"/>
            <a:ext cx="2871134" cy="6211768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9282" y="4273990"/>
            <a:ext cx="1820527" cy="2997575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12/12/2019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1311" y="4273988"/>
            <a:ext cx="181745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25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747376" y="642895"/>
            <a:ext cx="2633540" cy="6865468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112" y="1506017"/>
            <a:ext cx="2433701" cy="2440779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30096" y="1496725"/>
            <a:ext cx="1676249" cy="5155103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2619" y="4194656"/>
            <a:ext cx="2430215" cy="2671656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77498" y="7293143"/>
            <a:ext cx="2439315" cy="426831"/>
          </a:xfrm>
        </p:spPr>
        <p:txBody>
          <a:bodyPr/>
          <a:lstStyle>
            <a:lvl1pPr algn="l">
              <a:defRPr/>
            </a:lvl1pPr>
          </a:lstStyle>
          <a:p>
            <a:fld id="{67935B02-8599-47F8-9AE2-CDA91D46B509}" type="datetimeFigureOut">
              <a:rPr lang="es-ES_tradnl" smtClean="0"/>
              <a:t>12/12/2019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78148" y="424855"/>
            <a:ext cx="2438665" cy="427908"/>
          </a:xfrm>
        </p:spPr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0961" y="4191473"/>
            <a:ext cx="24315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67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687645"/>
            <a:ext cx="6858000" cy="543936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8127005"/>
            <a:ext cx="6858001" cy="1032969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8134836"/>
            <a:ext cx="6858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2619" y="1072694"/>
            <a:ext cx="4928507" cy="1398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2619" y="2687645"/>
            <a:ext cx="4928507" cy="4600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34907" y="440494"/>
            <a:ext cx="1776219" cy="412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35B02-8599-47F8-9AE2-CDA91D46B509}" type="datetimeFigureOut">
              <a:rPr lang="es-ES_tradnl" smtClean="0"/>
              <a:t>12/12/2019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2618" y="439078"/>
            <a:ext cx="3025503" cy="412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5794" y="1065298"/>
            <a:ext cx="596810" cy="6714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294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51435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51435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51435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51435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51435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26477" y="5159378"/>
            <a:ext cx="5557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400" b="1" dirty="0">
                <a:solidFill>
                  <a:schemeClr val="bg1"/>
                </a:solidFill>
                <a:latin typeface="Ubuntu" panose="020B0504030602030204" pitchFamily="34" charset="0"/>
              </a:rPr>
              <a:t>GUÍA DE ESTILO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417922" y="7526665"/>
            <a:ext cx="4022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 T OT" panose="02000000000000000000" pitchFamily="50" charset="0"/>
              </a:rPr>
              <a:t>Nerea Álvarez Fano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91" y="1467188"/>
            <a:ext cx="2490217" cy="2490217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183891" y="4504871"/>
            <a:ext cx="249021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CuadroTexto 5"/>
          <p:cNvSpPr txBox="1"/>
          <p:nvPr/>
        </p:nvSpPr>
        <p:spPr>
          <a:xfrm>
            <a:off x="1417922" y="6176685"/>
            <a:ext cx="40221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 T OT" panose="02000000000000000000" pitchFamily="50" charset="0"/>
              </a:rPr>
              <a:t>Página de los Deportes de Asturias</a:t>
            </a:r>
          </a:p>
        </p:txBody>
      </p:sp>
    </p:spTree>
    <p:extLst>
      <p:ext uri="{BB962C8B-B14F-4D97-AF65-F5344CB8AC3E}">
        <p14:creationId xmlns:p14="http://schemas.microsoft.com/office/powerpoint/2010/main" val="426770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492719-76A0-439B-841A-F52573D8B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Proyecto: </a:t>
            </a:r>
          </a:p>
          <a:p>
            <a:pPr marL="0" indent="0">
              <a:buNone/>
            </a:pPr>
            <a:r>
              <a:rPr lang="es-ES" sz="2800" dirty="0"/>
              <a:t>  Página de los Deportes de Asturias.</a:t>
            </a:r>
          </a:p>
          <a:p>
            <a:pPr marL="0" indent="0">
              <a:buNone/>
            </a:pPr>
            <a:r>
              <a:rPr lang="es-ES" sz="2800" dirty="0"/>
              <a:t>  Realización de dos páginas web que se enlacen  mutuamente, con una hoja de estilos externa.</a:t>
            </a:r>
          </a:p>
          <a:p>
            <a:endParaRPr lang="es-ES" sz="2800" dirty="0"/>
          </a:p>
          <a:p>
            <a:r>
              <a:rPr lang="es-ES" sz="2800" dirty="0"/>
              <a:t>Autor/a: Nerea Álvarez Fano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5D41BC2-5B44-4445-9AD8-E6E0A53D2536}"/>
              </a:ext>
            </a:extLst>
          </p:cNvPr>
          <p:cNvSpPr txBox="1"/>
          <p:nvPr/>
        </p:nvSpPr>
        <p:spPr>
          <a:xfrm>
            <a:off x="693270" y="574983"/>
            <a:ext cx="5557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>
                <a:latin typeface="Ubuntu" panose="020B0504030602030204" pitchFamily="34" charset="0"/>
              </a:rPr>
              <a:t>GUÍA DE ESTILO</a:t>
            </a:r>
          </a:p>
        </p:txBody>
      </p:sp>
    </p:spTree>
    <p:extLst>
      <p:ext uri="{BB962C8B-B14F-4D97-AF65-F5344CB8AC3E}">
        <p14:creationId xmlns:p14="http://schemas.microsoft.com/office/powerpoint/2010/main" val="54987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93270" y="574983"/>
            <a:ext cx="5557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>
                <a:latin typeface="Ubuntu" panose="020B0504030602030204" pitchFamily="34" charset="0"/>
              </a:rPr>
              <a:t>GUÍA DE ESTILO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91306" y="1172531"/>
            <a:ext cx="4487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 T OT" panose="02000000000000000000" pitchFamily="50" charset="0"/>
              </a:rPr>
              <a:t>Gama de Colores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91307" y="1743368"/>
            <a:ext cx="249021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91307" y="2618939"/>
            <a:ext cx="5361843" cy="857091"/>
          </a:xfrm>
          <a:prstGeom prst="rect">
            <a:avLst/>
          </a:prstGeom>
          <a:solidFill>
            <a:srgbClr val="FFF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FFF8DC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791307" y="3947466"/>
            <a:ext cx="5361843" cy="857091"/>
          </a:xfrm>
          <a:prstGeom prst="rect">
            <a:avLst/>
          </a:prstGeom>
          <a:solidFill>
            <a:srgbClr val="87C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100627" y="2805597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Ubuntu" panose="020B0504030602030204" pitchFamily="34" charset="0"/>
              </a:rPr>
              <a:t>#fff8dc</a:t>
            </a:r>
            <a:endParaRPr lang="es-ES_tradnl" sz="2400" dirty="0">
              <a:solidFill>
                <a:schemeClr val="tx1">
                  <a:lumMod val="85000"/>
                  <a:lumOff val="1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100627" y="4145178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FFF8DC"/>
                </a:solidFill>
                <a:latin typeface="Ubuntu" panose="020B0504030602030204" pitchFamily="34" charset="0"/>
              </a:rPr>
              <a:t>#</a:t>
            </a:r>
            <a:r>
              <a:rPr lang="pt-BR" sz="2400" dirty="0">
                <a:solidFill>
                  <a:schemeClr val="bg1"/>
                </a:solidFill>
                <a:latin typeface="Ubuntu" panose="020B0504030602030204" pitchFamily="34" charset="0"/>
              </a:rPr>
              <a:t>83cefa</a:t>
            </a:r>
            <a:endParaRPr lang="es-ES_tradnl" sz="2400" dirty="0">
              <a:solidFill>
                <a:schemeClr val="tx1">
                  <a:lumMod val="85000"/>
                  <a:lumOff val="1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748078" y="5047541"/>
            <a:ext cx="5361843" cy="857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748078" y="6133084"/>
            <a:ext cx="5361843" cy="8570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100627" y="5245253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Ubuntu" panose="020B0504030602030204" pitchFamily="34" charset="0"/>
              </a:rPr>
              <a:t>#ffffff</a:t>
            </a:r>
            <a:endParaRPr lang="es-ES_tradnl" sz="2400" dirty="0">
              <a:latin typeface="Ubuntu" panose="020B0504030602030204" pitchFamily="34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036415" y="6330796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Ubuntu" panose="020B0504030602030204" pitchFamily="34" charset="0"/>
              </a:rPr>
              <a:t>#000000</a:t>
            </a:r>
            <a:endParaRPr lang="es-ES_tradnl" sz="2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58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93270" y="574983"/>
            <a:ext cx="5557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>
                <a:solidFill>
                  <a:schemeClr val="bg1"/>
                </a:solidFill>
                <a:latin typeface="Ubuntu" panose="020B0504030602030204" pitchFamily="34" charset="0"/>
              </a:rPr>
              <a:t>GUÍA DE ESTILO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91307" y="1173259"/>
            <a:ext cx="3721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 T OT" panose="02000000000000000000" pitchFamily="50" charset="0"/>
              </a:rPr>
              <a:t> Logo - </a:t>
            </a:r>
            <a:r>
              <a:rPr lang="es-ES_tradnl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utura T OT" panose="02000000000000000000" pitchFamily="50" charset="0"/>
              </a:rPr>
              <a:t>Favicon</a:t>
            </a:r>
            <a:r>
              <a:rPr lang="es-ES_tradn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 T OT" panose="02000000000000000000" pitchFamily="50" charset="0"/>
              </a:rPr>
              <a:t>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91307" y="1743368"/>
            <a:ext cx="249021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ángulo 6"/>
          <p:cNvSpPr/>
          <p:nvPr/>
        </p:nvSpPr>
        <p:spPr>
          <a:xfrm>
            <a:off x="693269" y="2722031"/>
            <a:ext cx="5391007" cy="2127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Rectángulo 15"/>
          <p:cNvSpPr/>
          <p:nvPr/>
        </p:nvSpPr>
        <p:spPr>
          <a:xfrm>
            <a:off x="693270" y="5666132"/>
            <a:ext cx="5391007" cy="212773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152C8B-B72D-4659-88B0-A536DA433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479" y="5980076"/>
            <a:ext cx="1487876" cy="148787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9F173CF-12A4-40F7-982B-338D8408F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668" y="3094795"/>
            <a:ext cx="1278663" cy="127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93270" y="574983"/>
            <a:ext cx="5557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>
                <a:solidFill>
                  <a:schemeClr val="bg1"/>
                </a:solidFill>
                <a:latin typeface="Ubuntu" panose="020B0504030602030204" pitchFamily="34" charset="0"/>
              </a:rPr>
              <a:t>GUÍA DE ESTILO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93269" y="1166745"/>
            <a:ext cx="3721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 T OT" panose="02000000000000000000" pitchFamily="50" charset="0"/>
              </a:rPr>
              <a:t>Tipografías utilizadas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91307" y="1743368"/>
            <a:ext cx="249021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7" name="Rectángulo 6"/>
          <p:cNvSpPr/>
          <p:nvPr/>
        </p:nvSpPr>
        <p:spPr>
          <a:xfrm>
            <a:off x="693269" y="3003390"/>
            <a:ext cx="5391007" cy="863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Orbitron</a:t>
            </a:r>
            <a:endParaRPr lang="es-ES_tradnl" sz="2400" b="1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</a:endParaRPr>
          </a:p>
          <a:p>
            <a:pPr algn="ctr"/>
            <a:r>
              <a:rPr lang="es-ES_tradnl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Montserrat Subrayada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93269" y="2558727"/>
            <a:ext cx="320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tx1">
                    <a:lumMod val="85000"/>
                    <a:lumOff val="15000"/>
                  </a:schemeClr>
                </a:solidFill>
                <a:latin typeface="Ubuntu" panose="020B0504030602030204" pitchFamily="34" charset="0"/>
              </a:rPr>
              <a:t>Tipografía para Títulos: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693270" y="4656917"/>
            <a:ext cx="5391007" cy="766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Merienda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693270" y="4212254"/>
            <a:ext cx="407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tx1">
                    <a:lumMod val="85000"/>
                    <a:lumOff val="15000"/>
                  </a:schemeClr>
                </a:solidFill>
                <a:latin typeface="Ubuntu" panose="020B0504030602030204" pitchFamily="34" charset="0"/>
              </a:rPr>
              <a:t>Tipografía para cuerpo y contenidos: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693269" y="6361658"/>
            <a:ext cx="5391007" cy="624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2400" b="1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</a:endParaRPr>
          </a:p>
          <a:p>
            <a:pPr algn="ctr"/>
            <a:r>
              <a:rPr lang="es-ES_tradnl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Dancing</a:t>
            </a:r>
            <a:r>
              <a:rPr lang="es-ES_tradnl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 Script</a:t>
            </a:r>
          </a:p>
          <a:p>
            <a:pPr algn="ctr"/>
            <a:endParaRPr lang="es-ES_tradnl" sz="2400" b="1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93269" y="5916995"/>
            <a:ext cx="49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tx1">
                    <a:lumMod val="85000"/>
                    <a:lumOff val="15000"/>
                  </a:schemeClr>
                </a:solidFill>
                <a:latin typeface="Ubuntu" panose="020B0504030602030204" pitchFamily="34" charset="0"/>
              </a:rPr>
              <a:t>Tipografía destacada  tipo Hanscript:</a:t>
            </a:r>
          </a:p>
        </p:txBody>
      </p:sp>
    </p:spTree>
    <p:extLst>
      <p:ext uri="{BB962C8B-B14F-4D97-AF65-F5344CB8AC3E}">
        <p14:creationId xmlns:p14="http://schemas.microsoft.com/office/powerpoint/2010/main" val="207637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548640" y="2119256"/>
            <a:ext cx="5895191" cy="6282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CuadroTexto 4"/>
          <p:cNvSpPr txBox="1"/>
          <p:nvPr/>
        </p:nvSpPr>
        <p:spPr>
          <a:xfrm>
            <a:off x="693270" y="574983"/>
            <a:ext cx="5557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>
                <a:solidFill>
                  <a:schemeClr val="bg1"/>
                </a:solidFill>
                <a:latin typeface="Ubuntu" panose="020B0504030602030204" pitchFamily="34" charset="0"/>
              </a:rPr>
              <a:t>GUÍA DE ESTILO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93270" y="1151589"/>
            <a:ext cx="3721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 T OT" panose="02000000000000000000" pitchFamily="50" charset="0"/>
              </a:rPr>
              <a:t> Estilo de los textos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91307" y="1743368"/>
            <a:ext cx="249021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8" name="CuadroTexto 7"/>
          <p:cNvSpPr txBox="1"/>
          <p:nvPr/>
        </p:nvSpPr>
        <p:spPr>
          <a:xfrm>
            <a:off x="791307" y="2444333"/>
            <a:ext cx="545987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dirty="0">
                <a:latin typeface="Ubuntu" panose="020B0504030602030204" pitchFamily="34" charset="0"/>
              </a:rPr>
              <a:t>Tamaño</a:t>
            </a:r>
            <a:r>
              <a:rPr lang="pt-BR" sz="2400" dirty="0">
                <a:latin typeface="Ubuntu" panose="020B0504030602030204" pitchFamily="34" charset="0"/>
              </a:rPr>
              <a:t> de fuente para </a:t>
            </a:r>
            <a:r>
              <a:rPr lang="pt-BR" sz="2400" dirty="0" err="1">
                <a:latin typeface="Ubuntu" panose="020B0504030602030204" pitchFamily="34" charset="0"/>
              </a:rPr>
              <a:t>el</a:t>
            </a:r>
            <a:r>
              <a:rPr lang="pt-BR" sz="2400" dirty="0">
                <a:latin typeface="Ubuntu" panose="020B0504030602030204" pitchFamily="34" charset="0"/>
              </a:rPr>
              <a:t> </a:t>
            </a:r>
            <a:r>
              <a:rPr lang="pt-BR" sz="2400" dirty="0" err="1">
                <a:latin typeface="Ubuntu" panose="020B0504030602030204" pitchFamily="34" charset="0"/>
              </a:rPr>
              <a:t>cuerpo</a:t>
            </a:r>
            <a:r>
              <a:rPr lang="pt-BR" sz="2400" dirty="0">
                <a:latin typeface="Ubuntu" panose="020B0504030602030204" pitchFamily="34" charset="0"/>
              </a:rPr>
              <a:t>: </a:t>
            </a:r>
            <a:r>
              <a:rPr lang="pt-BR" dirty="0">
                <a:latin typeface="Ubuntu" panose="020B0504030602030204" pitchFamily="34" charset="0"/>
              </a:rPr>
              <a:t>18px </a:t>
            </a:r>
          </a:p>
          <a:p>
            <a:r>
              <a:rPr lang="pt-BR" sz="2400" dirty="0">
                <a:latin typeface="Ubuntu" panose="020B0504030602030204" pitchFamily="34" charset="0"/>
              </a:rPr>
              <a:t>Texto de </a:t>
            </a:r>
            <a:r>
              <a:rPr lang="pt-BR" sz="2400" dirty="0" err="1">
                <a:latin typeface="Ubuntu" panose="020B0504030602030204" pitchFamily="34" charset="0"/>
              </a:rPr>
              <a:t>los</a:t>
            </a:r>
            <a:r>
              <a:rPr lang="pt-BR" sz="2400" dirty="0">
                <a:latin typeface="Ubuntu" panose="020B0504030602030204" pitchFamily="34" charset="0"/>
              </a:rPr>
              <a:t> </a:t>
            </a:r>
            <a:r>
              <a:rPr lang="pt-BR" sz="2400" dirty="0" err="1">
                <a:latin typeface="Ubuntu" panose="020B0504030602030204" pitchFamily="34" charset="0"/>
              </a:rPr>
              <a:t>párrafos</a:t>
            </a:r>
            <a:r>
              <a:rPr lang="pt-BR" sz="2400" dirty="0">
                <a:latin typeface="Ubuntu" panose="020B0504030602030204" pitchFamily="34" charset="0"/>
              </a:rPr>
              <a:t>: </a:t>
            </a:r>
            <a:r>
              <a:rPr lang="pt-BR" dirty="0">
                <a:latin typeface="Ubuntu" panose="020B0504030602030204" pitchFamily="34" charset="0"/>
              </a:rPr>
              <a:t>justificado</a:t>
            </a:r>
          </a:p>
          <a:p>
            <a:endParaRPr lang="pt-BR" sz="2400" dirty="0">
              <a:latin typeface="Ubuntu" panose="020B0504030602030204" pitchFamily="34" charset="0"/>
            </a:endParaRPr>
          </a:p>
          <a:p>
            <a:r>
              <a:rPr lang="pt-BR" sz="2400" dirty="0">
                <a:latin typeface="Ubuntu" panose="020B0504030602030204" pitchFamily="34" charset="0"/>
              </a:rPr>
              <a:t>Títulos: </a:t>
            </a:r>
            <a:r>
              <a:rPr lang="pt-BR" dirty="0">
                <a:latin typeface="Ubuntu" panose="020B0504030602030204" pitchFamily="34" charset="0"/>
              </a:rPr>
              <a:t>Alineados a la izquierda</a:t>
            </a:r>
          </a:p>
          <a:p>
            <a:r>
              <a:rPr lang="pt-BR" sz="2400" dirty="0">
                <a:latin typeface="Ubuntu" panose="020B0504030602030204" pitchFamily="34" charset="0"/>
              </a:rPr>
              <a:t>Tamaño de los títulos (h2): </a:t>
            </a:r>
            <a:r>
              <a:rPr lang="pt-BR" dirty="0">
                <a:latin typeface="Ubuntu" panose="020B0504030602030204" pitchFamily="34" charset="0"/>
              </a:rPr>
              <a:t>30px</a:t>
            </a:r>
          </a:p>
          <a:p>
            <a:endParaRPr lang="pt-BR" dirty="0">
              <a:latin typeface="Ubuntu" panose="020B0504030602030204" pitchFamily="34" charset="0"/>
            </a:endParaRPr>
          </a:p>
          <a:p>
            <a:r>
              <a:rPr lang="es-ES" sz="2400" dirty="0">
                <a:latin typeface="Ubuntu" panose="020B0504030602030204" pitchFamily="34" charset="0"/>
              </a:rPr>
              <a:t>Espaciado</a:t>
            </a:r>
            <a:r>
              <a:rPr lang="pt-BR" sz="2400" dirty="0">
                <a:latin typeface="Ubuntu" panose="020B0504030602030204" pitchFamily="34" charset="0"/>
              </a:rPr>
              <a:t> entrelineas: </a:t>
            </a:r>
            <a:r>
              <a:rPr lang="pt-BR" dirty="0">
                <a:latin typeface="Ubuntu" panose="020B0504030602030204" pitchFamily="34" charset="0"/>
              </a:rPr>
              <a:t>1.5</a:t>
            </a:r>
          </a:p>
          <a:p>
            <a:endParaRPr lang="pt-BR" dirty="0">
              <a:latin typeface="Ubuntu" panose="020B0504030602030204" pitchFamily="34" charset="0"/>
            </a:endParaRPr>
          </a:p>
          <a:p>
            <a:r>
              <a:rPr lang="pt-BR" sz="2400" dirty="0">
                <a:latin typeface="Ubuntu" panose="020B0504030602030204" pitchFamily="34" charset="0"/>
              </a:rPr>
              <a:t>Parrafos: </a:t>
            </a:r>
            <a:r>
              <a:rPr lang="pt-BR" dirty="0">
                <a:latin typeface="Ubuntu" panose="020B0504030602030204" pitchFamily="34" charset="0"/>
              </a:rPr>
              <a:t>Máximo 5 líneas.</a:t>
            </a:r>
          </a:p>
        </p:txBody>
      </p:sp>
    </p:spTree>
    <p:extLst>
      <p:ext uri="{BB962C8B-B14F-4D97-AF65-F5344CB8AC3E}">
        <p14:creationId xmlns:p14="http://schemas.microsoft.com/office/powerpoint/2010/main" val="214425383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31395</TotalTime>
  <Words>143</Words>
  <Application>Microsoft Office PowerPoint</Application>
  <PresentationFormat>Carta (216 x 279 mm)</PresentationFormat>
  <Paragraphs>38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Futura T OT</vt:lpstr>
      <vt:lpstr>Gill Sans MT</vt:lpstr>
      <vt:lpstr>Ubuntu</vt:lpstr>
      <vt:lpstr>Galería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Vanesa Jackson</dc:creator>
  <cp:lastModifiedBy>Bea L.P.</cp:lastModifiedBy>
  <cp:revision>46</cp:revision>
  <dcterms:created xsi:type="dcterms:W3CDTF">2016-11-30T19:11:39Z</dcterms:created>
  <dcterms:modified xsi:type="dcterms:W3CDTF">2019-12-12T17:35:05Z</dcterms:modified>
</cp:coreProperties>
</file>