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76" r:id="rId9"/>
    <p:sldId id="261" r:id="rId10"/>
    <p:sldId id="262" r:id="rId11"/>
    <p:sldId id="277" r:id="rId12"/>
    <p:sldId id="263" r:id="rId13"/>
    <p:sldId id="264" r:id="rId14"/>
    <p:sldId id="265" r:id="rId15"/>
    <p:sldId id="266" r:id="rId16"/>
    <p:sldId id="268" r:id="rId17"/>
    <p:sldId id="278" r:id="rId18"/>
    <p:sldId id="269" r:id="rId19"/>
    <p:sldId id="270" r:id="rId20"/>
    <p:sldId id="271" r:id="rId21"/>
    <p:sldId id="272" r:id="rId22"/>
    <p:sldId id="273" r:id="rId2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703C7-9972-4529-B568-775318F5B449}" v="30" dt="2024-01-18T14:12:13.4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mu Matilainen" userId="3344dd91-dd8f-47c6-94c9-4b8ca534fb11" providerId="ADAL" clId="{145703C7-9972-4529-B568-775318F5B449}"/>
    <pc:docChg chg="undo redo custSel addSld delSld modSld">
      <pc:chgData name="Teemu Matilainen" userId="3344dd91-dd8f-47c6-94c9-4b8ca534fb11" providerId="ADAL" clId="{145703C7-9972-4529-B568-775318F5B449}" dt="2024-01-18T14:13:19.263" v="365" actId="1076"/>
      <pc:docMkLst>
        <pc:docMk/>
      </pc:docMkLst>
      <pc:sldChg chg="addSp modSp mod">
        <pc:chgData name="Teemu Matilainen" userId="3344dd91-dd8f-47c6-94c9-4b8ca534fb11" providerId="ADAL" clId="{145703C7-9972-4529-B568-775318F5B449}" dt="2024-01-18T14:13:19.263" v="365" actId="1076"/>
        <pc:sldMkLst>
          <pc:docMk/>
          <pc:sldMk cId="0" sldId="257"/>
        </pc:sldMkLst>
        <pc:spChg chg="mod">
          <ac:chgData name="Teemu Matilainen" userId="3344dd91-dd8f-47c6-94c9-4b8ca534fb11" providerId="ADAL" clId="{145703C7-9972-4529-B568-775318F5B449}" dt="2024-01-18T14:12:31.554" v="361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Teemu Matilainen" userId="3344dd91-dd8f-47c6-94c9-4b8ca534fb11" providerId="ADAL" clId="{145703C7-9972-4529-B568-775318F5B449}" dt="2024-01-18T14:13:19.263" v="365" actId="1076"/>
          <ac:spMkLst>
            <pc:docMk/>
            <pc:sldMk cId="0" sldId="257"/>
            <ac:spMk id="4" creationId="{F41B3748-3457-6B41-68F8-AB0DA1AC0EBE}"/>
          </ac:spMkLst>
        </pc:spChg>
      </pc:sldChg>
      <pc:sldChg chg="addSp delSp modSp mod">
        <pc:chgData name="Teemu Matilainen" userId="3344dd91-dd8f-47c6-94c9-4b8ca534fb11" providerId="ADAL" clId="{145703C7-9972-4529-B568-775318F5B449}" dt="2024-01-10T19:10:10.220" v="13" actId="478"/>
        <pc:sldMkLst>
          <pc:docMk/>
          <pc:sldMk cId="0" sldId="259"/>
        </pc:sldMkLst>
        <pc:spChg chg="del mod">
          <ac:chgData name="Teemu Matilainen" userId="3344dd91-dd8f-47c6-94c9-4b8ca534fb11" providerId="ADAL" clId="{145703C7-9972-4529-B568-775318F5B449}" dt="2024-01-10T19:10:10.220" v="13" actId="478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Teemu Matilainen" userId="3344dd91-dd8f-47c6-94c9-4b8ca534fb11" providerId="ADAL" clId="{145703C7-9972-4529-B568-775318F5B449}" dt="2024-01-10T19:09:35.256" v="7" actId="1076"/>
          <ac:spMkLst>
            <pc:docMk/>
            <pc:sldMk cId="0" sldId="259"/>
            <ac:spMk id="4" creationId="{00000000-0000-0000-0000-000000000000}"/>
          </ac:spMkLst>
        </pc:spChg>
        <pc:spChg chg="add mod">
          <ac:chgData name="Teemu Matilainen" userId="3344dd91-dd8f-47c6-94c9-4b8ca534fb11" providerId="ADAL" clId="{145703C7-9972-4529-B568-775318F5B449}" dt="2024-01-10T19:09:52.138" v="10" actId="1076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Teemu Matilainen" userId="3344dd91-dd8f-47c6-94c9-4b8ca534fb11" providerId="ADAL" clId="{145703C7-9972-4529-B568-775318F5B449}" dt="2024-01-10T19:10:10.220" v="13" actId="478"/>
          <ac:spMkLst>
            <pc:docMk/>
            <pc:sldMk cId="0" sldId="259"/>
            <ac:spMk id="7" creationId="{CB47DE18-C781-DA7A-0DF3-1C32B0BD6C94}"/>
          </ac:spMkLst>
        </pc:spChg>
        <pc:picChg chg="mod">
          <ac:chgData name="Teemu Matilainen" userId="3344dd91-dd8f-47c6-94c9-4b8ca534fb11" providerId="ADAL" clId="{145703C7-9972-4529-B568-775318F5B449}" dt="2024-01-10T19:09:22.798" v="4" actId="1076"/>
          <ac:picMkLst>
            <pc:docMk/>
            <pc:sldMk cId="0" sldId="259"/>
            <ac:picMk id="3" creationId="{00000000-0000-0000-0000-000000000000}"/>
          </ac:picMkLst>
        </pc:picChg>
      </pc:sldChg>
      <pc:sldChg chg="addSp delSp modSp mod setBg setFolMasterObjs">
        <pc:chgData name="Teemu Matilainen" userId="3344dd91-dd8f-47c6-94c9-4b8ca534fb11" providerId="ADAL" clId="{145703C7-9972-4529-B568-775318F5B449}" dt="2024-01-17T17:37:21.847" v="278" actId="2711"/>
        <pc:sldMkLst>
          <pc:docMk/>
          <pc:sldMk cId="0" sldId="260"/>
        </pc:sldMkLst>
        <pc:spChg chg="del">
          <ac:chgData name="Teemu Matilainen" userId="3344dd91-dd8f-47c6-94c9-4b8ca534fb11" providerId="ADAL" clId="{145703C7-9972-4529-B568-775318F5B449}" dt="2024-01-10T19:09:18.125" v="3" actId="21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Teemu Matilainen" userId="3344dd91-dd8f-47c6-94c9-4b8ca534fb11" providerId="ADAL" clId="{145703C7-9972-4529-B568-775318F5B449}" dt="2024-01-17T17:37:01.545" v="277" actId="1076"/>
          <ac:spMkLst>
            <pc:docMk/>
            <pc:sldMk cId="0" sldId="260"/>
            <ac:spMk id="2" creationId="{6225F369-77FC-1245-E3D0-DCC4DCADF44F}"/>
          </ac:spMkLst>
        </pc:spChg>
        <pc:spChg chg="del">
          <ac:chgData name="Teemu Matilainen" userId="3344dd91-dd8f-47c6-94c9-4b8ca534fb11" providerId="ADAL" clId="{145703C7-9972-4529-B568-775318F5B449}" dt="2024-01-10T19:09:18.125" v="3" actId="21"/>
          <ac:spMkLst>
            <pc:docMk/>
            <pc:sldMk cId="0" sldId="260"/>
            <ac:spMk id="3" creationId="{00000000-0000-0000-0000-000000000000}"/>
          </ac:spMkLst>
        </pc:spChg>
        <pc:spChg chg="mod">
          <ac:chgData name="Teemu Matilainen" userId="3344dd91-dd8f-47c6-94c9-4b8ca534fb11" providerId="ADAL" clId="{145703C7-9972-4529-B568-775318F5B449}" dt="2024-01-17T17:37:21.847" v="278" actId="2711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Teemu Matilainen" userId="3344dd91-dd8f-47c6-94c9-4b8ca534fb11" providerId="ADAL" clId="{145703C7-9972-4529-B568-775318F5B449}" dt="2024-01-10T19:10:19.366" v="14" actId="478"/>
          <ac:spMkLst>
            <pc:docMk/>
            <pc:sldMk cId="0" sldId="260"/>
            <ac:spMk id="6" creationId="{9D162B61-4C83-283E-5EAA-8491EBD07234}"/>
          </ac:spMkLst>
        </pc:spChg>
        <pc:spChg chg="add del mod">
          <ac:chgData name="Teemu Matilainen" userId="3344dd91-dd8f-47c6-94c9-4b8ca534fb11" providerId="ADAL" clId="{145703C7-9972-4529-B568-775318F5B449}" dt="2024-01-10T19:10:21.558" v="15" actId="478"/>
          <ac:spMkLst>
            <pc:docMk/>
            <pc:sldMk cId="0" sldId="260"/>
            <ac:spMk id="8" creationId="{C17638FC-1E61-4AAC-38B9-69A2AA5E8E36}"/>
          </ac:spMkLst>
        </pc:spChg>
        <pc:spChg chg="add del">
          <ac:chgData name="Teemu Matilainen" userId="3344dd91-dd8f-47c6-94c9-4b8ca534fb11" providerId="ADAL" clId="{145703C7-9972-4529-B568-775318F5B449}" dt="2024-01-17T17:22:17.183" v="234" actId="26606"/>
          <ac:spMkLst>
            <pc:docMk/>
            <pc:sldMk cId="0" sldId="260"/>
            <ac:spMk id="10" creationId="{C0763A76-9F1C-4FC5-82B7-DD475DA461B2}"/>
          </ac:spMkLst>
        </pc:spChg>
        <pc:spChg chg="add del">
          <ac:chgData name="Teemu Matilainen" userId="3344dd91-dd8f-47c6-94c9-4b8ca534fb11" providerId="ADAL" clId="{145703C7-9972-4529-B568-775318F5B449}" dt="2024-01-17T17:22:17.183" v="234" actId="26606"/>
          <ac:spMkLst>
            <pc:docMk/>
            <pc:sldMk cId="0" sldId="260"/>
            <ac:spMk id="12" creationId="{E81BF4F6-F2CF-4984-9D14-D6966D92F99F}"/>
          </ac:spMkLst>
        </pc:spChg>
        <pc:spChg chg="add">
          <ac:chgData name="Teemu Matilainen" userId="3344dd91-dd8f-47c6-94c9-4b8ca534fb11" providerId="ADAL" clId="{145703C7-9972-4529-B568-775318F5B449}" dt="2024-01-17T17:22:17.192" v="235" actId="26606"/>
          <ac:spMkLst>
            <pc:docMk/>
            <pc:sldMk cId="0" sldId="260"/>
            <ac:spMk id="14" creationId="{9F7D5CDA-D291-4307-BF55-1381FED29634}"/>
          </ac:spMkLst>
        </pc:spChg>
        <pc:picChg chg="add del">
          <ac:chgData name="Teemu Matilainen" userId="3344dd91-dd8f-47c6-94c9-4b8ca534fb11" providerId="ADAL" clId="{145703C7-9972-4529-B568-775318F5B449}" dt="2024-01-17T17:22:17.183" v="234" actId="26606"/>
          <ac:picMkLst>
            <pc:docMk/>
            <pc:sldMk cId="0" sldId="260"/>
            <ac:picMk id="7" creationId="{0437DEFE-EEF8-65B2-2B3C-1AD3F5C1053C}"/>
          </ac:picMkLst>
        </pc:picChg>
        <pc:picChg chg="add">
          <ac:chgData name="Teemu Matilainen" userId="3344dd91-dd8f-47c6-94c9-4b8ca534fb11" providerId="ADAL" clId="{145703C7-9972-4529-B568-775318F5B449}" dt="2024-01-17T17:22:17.192" v="235" actId="26606"/>
          <ac:picMkLst>
            <pc:docMk/>
            <pc:sldMk cId="0" sldId="260"/>
            <ac:picMk id="15" creationId="{522825F8-A98F-7A1D-5A05-3957B4D853B9}"/>
          </ac:picMkLst>
        </pc:picChg>
      </pc:sldChg>
      <pc:sldChg chg="modSp mod">
        <pc:chgData name="Teemu Matilainen" userId="3344dd91-dd8f-47c6-94c9-4b8ca534fb11" providerId="ADAL" clId="{145703C7-9972-4529-B568-775318F5B449}" dt="2024-01-17T17:39:22.553" v="279" actId="21"/>
        <pc:sldMkLst>
          <pc:docMk/>
          <pc:sldMk cId="0" sldId="261"/>
        </pc:sldMkLst>
        <pc:spChg chg="mod">
          <ac:chgData name="Teemu Matilainen" userId="3344dd91-dd8f-47c6-94c9-4b8ca534fb11" providerId="ADAL" clId="{145703C7-9972-4529-B568-775318F5B449}" dt="2024-01-17T17:39:22.553" v="279" actId="2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Teemu Matilainen" userId="3344dd91-dd8f-47c6-94c9-4b8ca534fb11" providerId="ADAL" clId="{145703C7-9972-4529-B568-775318F5B449}" dt="2024-01-17T17:39:56.424" v="287" actId="1076"/>
        <pc:sldMkLst>
          <pc:docMk/>
          <pc:sldMk cId="0" sldId="262"/>
        </pc:sldMkLst>
        <pc:spChg chg="mod">
          <ac:chgData name="Teemu Matilainen" userId="3344dd91-dd8f-47c6-94c9-4b8ca534fb11" providerId="ADAL" clId="{145703C7-9972-4529-B568-775318F5B449}" dt="2024-01-17T17:39:56.424" v="287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Teemu Matilainen" userId="3344dd91-dd8f-47c6-94c9-4b8ca534fb11" providerId="ADAL" clId="{145703C7-9972-4529-B568-775318F5B449}" dt="2024-01-17T17:57:00.826" v="307"/>
        <pc:sldMkLst>
          <pc:docMk/>
          <pc:sldMk cId="0" sldId="263"/>
        </pc:sldMkLst>
        <pc:spChg chg="mod">
          <ac:chgData name="Teemu Matilainen" userId="3344dd91-dd8f-47c6-94c9-4b8ca534fb11" providerId="ADAL" clId="{145703C7-9972-4529-B568-775318F5B449}" dt="2024-01-17T17:57:00.826" v="307"/>
          <ac:spMkLst>
            <pc:docMk/>
            <pc:sldMk cId="0" sldId="263"/>
            <ac:spMk id="2" creationId="{00000000-0000-0000-0000-000000000000}"/>
          </ac:spMkLst>
        </pc:spChg>
        <pc:picChg chg="mod">
          <ac:chgData name="Teemu Matilainen" userId="3344dd91-dd8f-47c6-94c9-4b8ca534fb11" providerId="ADAL" clId="{145703C7-9972-4529-B568-775318F5B449}" dt="2024-01-10T19:10:46.729" v="17" actId="1076"/>
          <ac:picMkLst>
            <pc:docMk/>
            <pc:sldMk cId="0" sldId="263"/>
            <ac:picMk id="3" creationId="{00000000-0000-0000-0000-000000000000}"/>
          </ac:picMkLst>
        </pc:picChg>
      </pc:sldChg>
      <pc:sldChg chg="addSp delSp modSp mod">
        <pc:chgData name="Teemu Matilainen" userId="3344dd91-dd8f-47c6-94c9-4b8ca534fb11" providerId="ADAL" clId="{145703C7-9972-4529-B568-775318F5B449}" dt="2024-01-17T18:06:18.050" v="313" actId="1076"/>
        <pc:sldMkLst>
          <pc:docMk/>
          <pc:sldMk cId="0" sldId="265"/>
        </pc:sldMkLst>
        <pc:spChg chg="mod">
          <ac:chgData name="Teemu Matilainen" userId="3344dd91-dd8f-47c6-94c9-4b8ca534fb11" providerId="ADAL" clId="{145703C7-9972-4529-B568-775318F5B449}" dt="2024-01-10T19:11:09.216" v="18" actId="1076"/>
          <ac:spMkLst>
            <pc:docMk/>
            <pc:sldMk cId="0" sldId="265"/>
            <ac:spMk id="2" creationId="{00000000-0000-0000-0000-000000000000}"/>
          </ac:spMkLst>
        </pc:spChg>
        <pc:spChg chg="del">
          <ac:chgData name="Teemu Matilainen" userId="3344dd91-dd8f-47c6-94c9-4b8ca534fb11" providerId="ADAL" clId="{145703C7-9972-4529-B568-775318F5B449}" dt="2024-01-17T18:05:57.758" v="311" actId="26606"/>
          <ac:spMkLst>
            <pc:docMk/>
            <pc:sldMk cId="0" sldId="265"/>
            <ac:spMk id="15" creationId="{2B97F24A-32CE-4C1C-A50D-3016B394DCFB}"/>
          </ac:spMkLst>
        </pc:spChg>
        <pc:spChg chg="del">
          <ac:chgData name="Teemu Matilainen" userId="3344dd91-dd8f-47c6-94c9-4b8ca534fb11" providerId="ADAL" clId="{145703C7-9972-4529-B568-775318F5B449}" dt="2024-01-17T18:05:57.758" v="311" actId="26606"/>
          <ac:spMkLst>
            <pc:docMk/>
            <pc:sldMk cId="0" sldId="265"/>
            <ac:spMk id="17" creationId="{CD8B4F24-440B-49E9-B85D-733523DC064B}"/>
          </ac:spMkLst>
        </pc:spChg>
        <pc:spChg chg="add">
          <ac:chgData name="Teemu Matilainen" userId="3344dd91-dd8f-47c6-94c9-4b8ca534fb11" providerId="ADAL" clId="{145703C7-9972-4529-B568-775318F5B449}" dt="2024-01-17T18:05:57.758" v="311" actId="26606"/>
          <ac:spMkLst>
            <pc:docMk/>
            <pc:sldMk cId="0" sldId="265"/>
            <ac:spMk id="22" creationId="{2B97F24A-32CE-4C1C-A50D-3016B394DCFB}"/>
          </ac:spMkLst>
        </pc:spChg>
        <pc:spChg chg="add">
          <ac:chgData name="Teemu Matilainen" userId="3344dd91-dd8f-47c6-94c9-4b8ca534fb11" providerId="ADAL" clId="{145703C7-9972-4529-B568-775318F5B449}" dt="2024-01-17T18:05:57.758" v="311" actId="26606"/>
          <ac:spMkLst>
            <pc:docMk/>
            <pc:sldMk cId="0" sldId="265"/>
            <ac:spMk id="24" creationId="{6357EC4F-235E-4222-A36F-C7878ACE37F2}"/>
          </ac:spMkLst>
        </pc:spChg>
        <pc:picChg chg="mod">
          <ac:chgData name="Teemu Matilainen" userId="3344dd91-dd8f-47c6-94c9-4b8ca534fb11" providerId="ADAL" clId="{145703C7-9972-4529-B568-775318F5B449}" dt="2024-01-10T19:11:09.216" v="18" actId="1076"/>
          <ac:picMkLst>
            <pc:docMk/>
            <pc:sldMk cId="0" sldId="265"/>
            <ac:picMk id="3" creationId="{00000000-0000-0000-0000-000000000000}"/>
          </ac:picMkLst>
        </pc:picChg>
        <pc:picChg chg="add mod">
          <ac:chgData name="Teemu Matilainen" userId="3344dd91-dd8f-47c6-94c9-4b8ca534fb11" providerId="ADAL" clId="{145703C7-9972-4529-B568-775318F5B449}" dt="2024-01-17T18:05:57.758" v="311" actId="26606"/>
          <ac:picMkLst>
            <pc:docMk/>
            <pc:sldMk cId="0" sldId="265"/>
            <ac:picMk id="4" creationId="{F8A941A5-44EC-72A8-1C3E-73E8E477D6BC}"/>
          </ac:picMkLst>
        </pc:picChg>
        <pc:picChg chg="del">
          <ac:chgData name="Teemu Matilainen" userId="3344dd91-dd8f-47c6-94c9-4b8ca534fb11" providerId="ADAL" clId="{145703C7-9972-4529-B568-775318F5B449}" dt="2024-01-17T18:05:48.963" v="308" actId="478"/>
          <ac:picMkLst>
            <pc:docMk/>
            <pc:sldMk cId="0" sldId="265"/>
            <ac:picMk id="7" creationId="{47D4BC7C-9A39-E881-4E58-163D8C34D60C}"/>
          </ac:picMkLst>
        </pc:picChg>
        <pc:picChg chg="add mod">
          <ac:chgData name="Teemu Matilainen" userId="3344dd91-dd8f-47c6-94c9-4b8ca534fb11" providerId="ADAL" clId="{145703C7-9972-4529-B568-775318F5B449}" dt="2024-01-17T18:06:18.050" v="313" actId="1076"/>
          <ac:picMkLst>
            <pc:docMk/>
            <pc:sldMk cId="0" sldId="265"/>
            <ac:picMk id="8" creationId="{3E71A292-365E-6A0E-A440-4BCE3174283A}"/>
          </ac:picMkLst>
        </pc:picChg>
      </pc:sldChg>
      <pc:sldChg chg="modSp mod">
        <pc:chgData name="Teemu Matilainen" userId="3344dd91-dd8f-47c6-94c9-4b8ca534fb11" providerId="ADAL" clId="{145703C7-9972-4529-B568-775318F5B449}" dt="2024-01-10T19:11:16.827" v="19" actId="1076"/>
        <pc:sldMkLst>
          <pc:docMk/>
          <pc:sldMk cId="0" sldId="266"/>
        </pc:sldMkLst>
        <pc:spChg chg="mod">
          <ac:chgData name="Teemu Matilainen" userId="3344dd91-dd8f-47c6-94c9-4b8ca534fb11" providerId="ADAL" clId="{145703C7-9972-4529-B568-775318F5B449}" dt="2024-01-10T19:11:16.827" v="19" actId="1076"/>
          <ac:spMkLst>
            <pc:docMk/>
            <pc:sldMk cId="0" sldId="266"/>
            <ac:spMk id="2" creationId="{00000000-0000-0000-0000-000000000000}"/>
          </ac:spMkLst>
        </pc:spChg>
        <pc:picChg chg="mod">
          <ac:chgData name="Teemu Matilainen" userId="3344dd91-dd8f-47c6-94c9-4b8ca534fb11" providerId="ADAL" clId="{145703C7-9972-4529-B568-775318F5B449}" dt="2024-01-10T19:11:16.827" v="19" actId="1076"/>
          <ac:picMkLst>
            <pc:docMk/>
            <pc:sldMk cId="0" sldId="266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145703C7-9972-4529-B568-775318F5B449}" dt="2024-01-10T19:11:25.384" v="20" actId="1076"/>
        <pc:sldMkLst>
          <pc:docMk/>
          <pc:sldMk cId="0" sldId="267"/>
        </pc:sldMkLst>
        <pc:spChg chg="mod">
          <ac:chgData name="Teemu Matilainen" userId="3344dd91-dd8f-47c6-94c9-4b8ca534fb11" providerId="ADAL" clId="{145703C7-9972-4529-B568-775318F5B449}" dt="2024-01-10T19:11:25.384" v="20" actId="1076"/>
          <ac:spMkLst>
            <pc:docMk/>
            <pc:sldMk cId="0" sldId="267"/>
            <ac:spMk id="2" creationId="{00000000-0000-0000-0000-000000000000}"/>
          </ac:spMkLst>
        </pc:spChg>
        <pc:picChg chg="mod">
          <ac:chgData name="Teemu Matilainen" userId="3344dd91-dd8f-47c6-94c9-4b8ca534fb11" providerId="ADAL" clId="{145703C7-9972-4529-B568-775318F5B449}" dt="2024-01-10T19:11:25.384" v="20" actId="1076"/>
          <ac:picMkLst>
            <pc:docMk/>
            <pc:sldMk cId="0" sldId="267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145703C7-9972-4529-B568-775318F5B449}" dt="2024-01-10T19:11:51.531" v="25" actId="1076"/>
        <pc:sldMkLst>
          <pc:docMk/>
          <pc:sldMk cId="0" sldId="268"/>
        </pc:sldMkLst>
        <pc:spChg chg="mod">
          <ac:chgData name="Teemu Matilainen" userId="3344dd91-dd8f-47c6-94c9-4b8ca534fb11" providerId="ADAL" clId="{145703C7-9972-4529-B568-775318F5B449}" dt="2024-01-10T19:11:51.531" v="25" actId="1076"/>
          <ac:spMkLst>
            <pc:docMk/>
            <pc:sldMk cId="0" sldId="268"/>
            <ac:spMk id="2" creationId="{00000000-0000-0000-0000-000000000000}"/>
          </ac:spMkLst>
        </pc:spChg>
        <pc:picChg chg="mod">
          <ac:chgData name="Teemu Matilainen" userId="3344dd91-dd8f-47c6-94c9-4b8ca534fb11" providerId="ADAL" clId="{145703C7-9972-4529-B568-775318F5B449}" dt="2024-01-10T19:11:42.904" v="23" actId="1076"/>
          <ac:picMkLst>
            <pc:docMk/>
            <pc:sldMk cId="0" sldId="268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145703C7-9972-4529-B568-775318F5B449}" dt="2024-01-10T19:12:06.781" v="26" actId="1076"/>
        <pc:sldMkLst>
          <pc:docMk/>
          <pc:sldMk cId="0" sldId="270"/>
        </pc:sldMkLst>
        <pc:picChg chg="mod">
          <ac:chgData name="Teemu Matilainen" userId="3344dd91-dd8f-47c6-94c9-4b8ca534fb11" providerId="ADAL" clId="{145703C7-9972-4529-B568-775318F5B449}" dt="2024-01-10T19:12:06.781" v="26" actId="1076"/>
          <ac:picMkLst>
            <pc:docMk/>
            <pc:sldMk cId="0" sldId="270"/>
            <ac:picMk id="7" creationId="{00000000-0000-0000-0000-000000000000}"/>
          </ac:picMkLst>
        </pc:picChg>
      </pc:sldChg>
      <pc:sldChg chg="addSp modSp mod">
        <pc:chgData name="Teemu Matilainen" userId="3344dd91-dd8f-47c6-94c9-4b8ca534fb11" providerId="ADAL" clId="{145703C7-9972-4529-B568-775318F5B449}" dt="2024-01-18T08:09:43.574" v="357" actId="1076"/>
        <pc:sldMkLst>
          <pc:docMk/>
          <pc:sldMk cId="829592453" sldId="272"/>
        </pc:sldMkLst>
        <pc:picChg chg="add mod">
          <ac:chgData name="Teemu Matilainen" userId="3344dd91-dd8f-47c6-94c9-4b8ca534fb11" providerId="ADAL" clId="{145703C7-9972-4529-B568-775318F5B449}" dt="2024-01-18T08:09:43.574" v="357" actId="1076"/>
          <ac:picMkLst>
            <pc:docMk/>
            <pc:sldMk cId="829592453" sldId="272"/>
            <ac:picMk id="4" creationId="{5AC857E3-1366-8531-F3A3-D4F43EF471BD}"/>
          </ac:picMkLst>
        </pc:picChg>
        <pc:picChg chg="mod">
          <ac:chgData name="Teemu Matilainen" userId="3344dd91-dd8f-47c6-94c9-4b8ca534fb11" providerId="ADAL" clId="{145703C7-9972-4529-B568-775318F5B449}" dt="2024-01-18T08:09:37.531" v="354" actId="1076"/>
          <ac:picMkLst>
            <pc:docMk/>
            <pc:sldMk cId="829592453" sldId="272"/>
            <ac:picMk id="7" creationId="{15E64F1D-0996-F104-AC13-310145BA9FFB}"/>
          </ac:picMkLst>
        </pc:picChg>
      </pc:sldChg>
      <pc:sldChg chg="addSp delSp modSp mod">
        <pc:chgData name="Teemu Matilainen" userId="3344dd91-dd8f-47c6-94c9-4b8ca534fb11" providerId="ADAL" clId="{145703C7-9972-4529-B568-775318F5B449}" dt="2024-01-18T08:09:33.126" v="353" actId="22"/>
        <pc:sldMkLst>
          <pc:docMk/>
          <pc:sldMk cId="414817570" sldId="273"/>
        </pc:sldMkLst>
        <pc:spChg chg="mod">
          <ac:chgData name="Teemu Matilainen" userId="3344dd91-dd8f-47c6-94c9-4b8ca534fb11" providerId="ADAL" clId="{145703C7-9972-4529-B568-775318F5B449}" dt="2024-01-18T08:09:25.059" v="349" actId="26606"/>
          <ac:spMkLst>
            <pc:docMk/>
            <pc:sldMk cId="414817570" sldId="273"/>
            <ac:spMk id="5" creationId="{C6D080AF-E312-7AD0-70C4-D77DFA6DE658}"/>
          </ac:spMkLst>
        </pc:spChg>
        <pc:spChg chg="add del">
          <ac:chgData name="Teemu Matilainen" userId="3344dd91-dd8f-47c6-94c9-4b8ca534fb11" providerId="ADAL" clId="{145703C7-9972-4529-B568-775318F5B449}" dt="2024-01-18T08:09:25.059" v="349" actId="26606"/>
          <ac:spMkLst>
            <pc:docMk/>
            <pc:sldMk cId="414817570" sldId="273"/>
            <ac:spMk id="10" creationId="{2B97F24A-32CE-4C1C-A50D-3016B394DCFB}"/>
          </ac:spMkLst>
        </pc:spChg>
        <pc:spChg chg="add del">
          <ac:chgData name="Teemu Matilainen" userId="3344dd91-dd8f-47c6-94c9-4b8ca534fb11" providerId="ADAL" clId="{145703C7-9972-4529-B568-775318F5B449}" dt="2024-01-18T08:09:25.059" v="349" actId="26606"/>
          <ac:spMkLst>
            <pc:docMk/>
            <pc:sldMk cId="414817570" sldId="273"/>
            <ac:spMk id="12" creationId="{6357EC4F-235E-4222-A36F-C7878ACE37F2}"/>
          </ac:spMkLst>
        </pc:spChg>
        <pc:spChg chg="add del">
          <ac:chgData name="Teemu Matilainen" userId="3344dd91-dd8f-47c6-94c9-4b8ca534fb11" providerId="ADAL" clId="{145703C7-9972-4529-B568-775318F5B449}" dt="2024-01-18T08:09:25.059" v="349" actId="26606"/>
          <ac:spMkLst>
            <pc:docMk/>
            <pc:sldMk cId="414817570" sldId="273"/>
            <ac:spMk id="17" creationId="{69D47016-023F-44BD-981C-50E7A10A6609}"/>
          </ac:spMkLst>
        </pc:spChg>
        <pc:spChg chg="add del">
          <ac:chgData name="Teemu Matilainen" userId="3344dd91-dd8f-47c6-94c9-4b8ca534fb11" providerId="ADAL" clId="{145703C7-9972-4529-B568-775318F5B449}" dt="2024-01-18T08:09:25.059" v="349" actId="26606"/>
          <ac:spMkLst>
            <pc:docMk/>
            <pc:sldMk cId="414817570" sldId="273"/>
            <ac:spMk id="19" creationId="{6D8B37B0-0682-433E-BC8D-498C04ABD9A7}"/>
          </ac:spMkLst>
        </pc:spChg>
        <pc:picChg chg="mod">
          <ac:chgData name="Teemu Matilainen" userId="3344dd91-dd8f-47c6-94c9-4b8ca534fb11" providerId="ADAL" clId="{145703C7-9972-4529-B568-775318F5B449}" dt="2024-01-18T08:09:31.291" v="351" actId="1076"/>
          <ac:picMkLst>
            <pc:docMk/>
            <pc:sldMk cId="414817570" sldId="273"/>
            <ac:picMk id="3" creationId="{4B69C8A1-7D86-B337-E35B-4BB7B8F4D689}"/>
          </ac:picMkLst>
        </pc:picChg>
        <pc:picChg chg="add del mod">
          <ac:chgData name="Teemu Matilainen" userId="3344dd91-dd8f-47c6-94c9-4b8ca534fb11" providerId="ADAL" clId="{145703C7-9972-4529-B568-775318F5B449}" dt="2024-01-18T08:09:33.126" v="353" actId="22"/>
          <ac:picMkLst>
            <pc:docMk/>
            <pc:sldMk cId="414817570" sldId="273"/>
            <ac:picMk id="4" creationId="{1B4A9427-3E02-71A6-513D-AE1A189C0781}"/>
          </ac:picMkLst>
        </pc:picChg>
      </pc:sldChg>
      <pc:sldChg chg="addSp delSp modSp new mod">
        <pc:chgData name="Teemu Matilainen" userId="3344dd91-dd8f-47c6-94c9-4b8ca534fb11" providerId="ADAL" clId="{145703C7-9972-4529-B568-775318F5B449}" dt="2024-01-17T17:16:05.852" v="184" actId="1076"/>
        <pc:sldMkLst>
          <pc:docMk/>
          <pc:sldMk cId="210458041" sldId="274"/>
        </pc:sldMkLst>
        <pc:spChg chg="mod">
          <ac:chgData name="Teemu Matilainen" userId="3344dd91-dd8f-47c6-94c9-4b8ca534fb11" providerId="ADAL" clId="{145703C7-9972-4529-B568-775318F5B449}" dt="2024-01-17T17:07:58.226" v="41" actId="20577"/>
          <ac:spMkLst>
            <pc:docMk/>
            <pc:sldMk cId="210458041" sldId="274"/>
            <ac:spMk id="2" creationId="{1B552345-BD96-97E8-052C-1A2F35E0A4EE}"/>
          </ac:spMkLst>
        </pc:spChg>
        <pc:spChg chg="mod">
          <ac:chgData name="Teemu Matilainen" userId="3344dd91-dd8f-47c6-94c9-4b8ca534fb11" providerId="ADAL" clId="{145703C7-9972-4529-B568-775318F5B449}" dt="2024-01-17T17:15:48.559" v="182" actId="2711"/>
          <ac:spMkLst>
            <pc:docMk/>
            <pc:sldMk cId="210458041" sldId="274"/>
            <ac:spMk id="3" creationId="{861E4EAF-698D-B1C8-058E-235C0CDDEC3D}"/>
          </ac:spMkLst>
        </pc:spChg>
        <pc:spChg chg="add">
          <ac:chgData name="Teemu Matilainen" userId="3344dd91-dd8f-47c6-94c9-4b8ca534fb11" providerId="ADAL" clId="{145703C7-9972-4529-B568-775318F5B449}" dt="2024-01-17T17:09:30.981" v="103"/>
          <ac:spMkLst>
            <pc:docMk/>
            <pc:sldMk cId="210458041" sldId="274"/>
            <ac:spMk id="6" creationId="{E3D80C3D-6A8E-3100-678D-C91D37021D60}"/>
          </ac:spMkLst>
        </pc:spChg>
        <pc:spChg chg="add del mod">
          <ac:chgData name="Teemu Matilainen" userId="3344dd91-dd8f-47c6-94c9-4b8ca534fb11" providerId="ADAL" clId="{145703C7-9972-4529-B568-775318F5B449}" dt="2024-01-17T17:15:59.699" v="183" actId="108"/>
          <ac:spMkLst>
            <pc:docMk/>
            <pc:sldMk cId="210458041" sldId="274"/>
            <ac:spMk id="7" creationId="{031F70EE-898F-9010-B239-A6D9FA748179}"/>
          </ac:spMkLst>
        </pc:spChg>
        <pc:spChg chg="add">
          <ac:chgData name="Teemu Matilainen" userId="3344dd91-dd8f-47c6-94c9-4b8ca534fb11" providerId="ADAL" clId="{145703C7-9972-4529-B568-775318F5B449}" dt="2024-01-17T17:09:55.074" v="109"/>
          <ac:spMkLst>
            <pc:docMk/>
            <pc:sldMk cId="210458041" sldId="274"/>
            <ac:spMk id="8" creationId="{110DED22-339F-0184-48B4-98015C7478BA}"/>
          </ac:spMkLst>
        </pc:spChg>
        <pc:spChg chg="add del mod">
          <ac:chgData name="Teemu Matilainen" userId="3344dd91-dd8f-47c6-94c9-4b8ca534fb11" providerId="ADAL" clId="{145703C7-9972-4529-B568-775318F5B449}" dt="2024-01-17T17:10:38.773" v="123" actId="1076"/>
          <ac:spMkLst>
            <pc:docMk/>
            <pc:sldMk cId="210458041" sldId="274"/>
            <ac:spMk id="9" creationId="{587C4AC9-7A34-08B0-3ADF-57C1DEF59773}"/>
          </ac:spMkLst>
        </pc:spChg>
        <pc:spChg chg="add">
          <ac:chgData name="Teemu Matilainen" userId="3344dd91-dd8f-47c6-94c9-4b8ca534fb11" providerId="ADAL" clId="{145703C7-9972-4529-B568-775318F5B449}" dt="2024-01-17T17:14:49.505" v="178"/>
          <ac:spMkLst>
            <pc:docMk/>
            <pc:sldMk cId="210458041" sldId="274"/>
            <ac:spMk id="10" creationId="{DDFE5945-1CF3-3FAC-AF44-69F7AFF708EA}"/>
          </ac:spMkLst>
        </pc:spChg>
        <pc:picChg chg="add mod">
          <ac:chgData name="Teemu Matilainen" userId="3344dd91-dd8f-47c6-94c9-4b8ca534fb11" providerId="ADAL" clId="{145703C7-9972-4529-B568-775318F5B449}" dt="2024-01-17T17:16:05.852" v="184" actId="1076"/>
          <ac:picMkLst>
            <pc:docMk/>
            <pc:sldMk cId="210458041" sldId="274"/>
            <ac:picMk id="5" creationId="{6C2C43F0-EC3A-54E4-D7F3-B46BAD07136D}"/>
          </ac:picMkLst>
        </pc:picChg>
      </pc:sldChg>
      <pc:sldChg chg="addSp delSp modSp new mod setBg">
        <pc:chgData name="Teemu Matilainen" userId="3344dd91-dd8f-47c6-94c9-4b8ca534fb11" providerId="ADAL" clId="{145703C7-9972-4529-B568-775318F5B449}" dt="2024-01-17T17:20:02.103" v="232" actId="1076"/>
        <pc:sldMkLst>
          <pc:docMk/>
          <pc:sldMk cId="2303241626" sldId="275"/>
        </pc:sldMkLst>
        <pc:spChg chg="mod">
          <ac:chgData name="Teemu Matilainen" userId="3344dd91-dd8f-47c6-94c9-4b8ca534fb11" providerId="ADAL" clId="{145703C7-9972-4529-B568-775318F5B449}" dt="2024-01-17T17:19:12.962" v="216" actId="26606"/>
          <ac:spMkLst>
            <pc:docMk/>
            <pc:sldMk cId="2303241626" sldId="275"/>
            <ac:spMk id="2" creationId="{278209F4-1003-4CCD-F730-1F96AE69B382}"/>
          </ac:spMkLst>
        </pc:spChg>
        <pc:spChg chg="mod">
          <ac:chgData name="Teemu Matilainen" userId="3344dd91-dd8f-47c6-94c9-4b8ca534fb11" providerId="ADAL" clId="{145703C7-9972-4529-B568-775318F5B449}" dt="2024-01-17T17:20:02.103" v="232" actId="1076"/>
          <ac:spMkLst>
            <pc:docMk/>
            <pc:sldMk cId="2303241626" sldId="275"/>
            <ac:spMk id="3" creationId="{3342074E-45E0-B4D6-E0CA-A5AF861107E7}"/>
          </ac:spMkLst>
        </pc:spChg>
        <pc:spChg chg="add">
          <ac:chgData name="Teemu Matilainen" userId="3344dd91-dd8f-47c6-94c9-4b8ca534fb11" providerId="ADAL" clId="{145703C7-9972-4529-B568-775318F5B449}" dt="2024-01-17T17:19:12.962" v="216" actId="26606"/>
          <ac:spMkLst>
            <pc:docMk/>
            <pc:sldMk cId="2303241626" sldId="275"/>
            <ac:spMk id="12" creationId="{2B97F24A-32CE-4C1C-A50D-3016B394DCFB}"/>
          </ac:spMkLst>
        </pc:spChg>
        <pc:spChg chg="add">
          <ac:chgData name="Teemu Matilainen" userId="3344dd91-dd8f-47c6-94c9-4b8ca534fb11" providerId="ADAL" clId="{145703C7-9972-4529-B568-775318F5B449}" dt="2024-01-17T17:19:12.962" v="216" actId="26606"/>
          <ac:spMkLst>
            <pc:docMk/>
            <pc:sldMk cId="2303241626" sldId="275"/>
            <ac:spMk id="14" creationId="{CD8B4F24-440B-49E9-B85D-733523DC064B}"/>
          </ac:spMkLst>
        </pc:spChg>
        <pc:picChg chg="add del mod">
          <ac:chgData name="Teemu Matilainen" userId="3344dd91-dd8f-47c6-94c9-4b8ca534fb11" providerId="ADAL" clId="{145703C7-9972-4529-B568-775318F5B449}" dt="2024-01-17T17:19:03.473" v="213" actId="478"/>
          <ac:picMkLst>
            <pc:docMk/>
            <pc:sldMk cId="2303241626" sldId="275"/>
            <ac:picMk id="5" creationId="{1B00352B-D526-8456-245E-636E39598DB4}"/>
          </ac:picMkLst>
        </pc:picChg>
        <pc:picChg chg="add mod">
          <ac:chgData name="Teemu Matilainen" userId="3344dd91-dd8f-47c6-94c9-4b8ca534fb11" providerId="ADAL" clId="{145703C7-9972-4529-B568-775318F5B449}" dt="2024-01-17T17:19:28.140" v="221" actId="14100"/>
          <ac:picMkLst>
            <pc:docMk/>
            <pc:sldMk cId="2303241626" sldId="275"/>
            <ac:picMk id="7" creationId="{436C5D6B-98D9-0286-9C46-F70D6D9BE3AD}"/>
          </ac:picMkLst>
        </pc:picChg>
        <pc:picChg chg="add mod">
          <ac:chgData name="Teemu Matilainen" userId="3344dd91-dd8f-47c6-94c9-4b8ca534fb11" providerId="ADAL" clId="{145703C7-9972-4529-B568-775318F5B449}" dt="2024-01-17T17:19:47.288" v="223" actId="1076"/>
          <ac:picMkLst>
            <pc:docMk/>
            <pc:sldMk cId="2303241626" sldId="275"/>
            <ac:picMk id="9" creationId="{BFE543FB-EDDE-CD17-1EBD-B6BCA81C9A13}"/>
          </ac:picMkLst>
        </pc:picChg>
      </pc:sldChg>
      <pc:sldChg chg="addSp modSp new mod setBg">
        <pc:chgData name="Teemu Matilainen" userId="3344dd91-dd8f-47c6-94c9-4b8ca534fb11" providerId="ADAL" clId="{145703C7-9972-4529-B568-775318F5B449}" dt="2024-01-17T17:35:16.120" v="265" actId="1076"/>
        <pc:sldMkLst>
          <pc:docMk/>
          <pc:sldMk cId="1890339792" sldId="276"/>
        </pc:sldMkLst>
        <pc:spChg chg="mod">
          <ac:chgData name="Teemu Matilainen" userId="3344dd91-dd8f-47c6-94c9-4b8ca534fb11" providerId="ADAL" clId="{145703C7-9972-4529-B568-775318F5B449}" dt="2024-01-17T17:34:09.367" v="254" actId="26606"/>
          <ac:spMkLst>
            <pc:docMk/>
            <pc:sldMk cId="1890339792" sldId="276"/>
            <ac:spMk id="2" creationId="{4190D747-DBC9-130C-8F84-551959A82B64}"/>
          </ac:spMkLst>
        </pc:spChg>
        <pc:spChg chg="mod">
          <ac:chgData name="Teemu Matilainen" userId="3344dd91-dd8f-47c6-94c9-4b8ca534fb11" providerId="ADAL" clId="{145703C7-9972-4529-B568-775318F5B449}" dt="2024-01-17T17:35:16.120" v="265" actId="1076"/>
          <ac:spMkLst>
            <pc:docMk/>
            <pc:sldMk cId="1890339792" sldId="276"/>
            <ac:spMk id="3" creationId="{E5F4D488-6D0D-ECAC-AAAC-0D09B70AE5DB}"/>
          </ac:spMkLst>
        </pc:spChg>
        <pc:spChg chg="add">
          <ac:chgData name="Teemu Matilainen" userId="3344dd91-dd8f-47c6-94c9-4b8ca534fb11" providerId="ADAL" clId="{145703C7-9972-4529-B568-775318F5B449}" dt="2024-01-17T17:34:09.367" v="254" actId="26606"/>
          <ac:spMkLst>
            <pc:docMk/>
            <pc:sldMk cId="1890339792" sldId="276"/>
            <ac:spMk id="10" creationId="{2B97F24A-32CE-4C1C-A50D-3016B394DCFB}"/>
          </ac:spMkLst>
        </pc:spChg>
        <pc:spChg chg="add">
          <ac:chgData name="Teemu Matilainen" userId="3344dd91-dd8f-47c6-94c9-4b8ca534fb11" providerId="ADAL" clId="{145703C7-9972-4529-B568-775318F5B449}" dt="2024-01-17T17:34:09.367" v="254" actId="26606"/>
          <ac:spMkLst>
            <pc:docMk/>
            <pc:sldMk cId="1890339792" sldId="276"/>
            <ac:spMk id="12" creationId="{CD8B4F24-440B-49E9-B85D-733523DC064B}"/>
          </ac:spMkLst>
        </pc:spChg>
        <pc:picChg chg="add mod">
          <ac:chgData name="Teemu Matilainen" userId="3344dd91-dd8f-47c6-94c9-4b8ca534fb11" providerId="ADAL" clId="{145703C7-9972-4529-B568-775318F5B449}" dt="2024-01-17T17:34:14.842" v="255" actId="1076"/>
          <ac:picMkLst>
            <pc:docMk/>
            <pc:sldMk cId="1890339792" sldId="276"/>
            <ac:picMk id="5" creationId="{7A280503-C69D-C05F-B3E5-60F16BC0C969}"/>
          </ac:picMkLst>
        </pc:picChg>
        <pc:picChg chg="add mod">
          <ac:chgData name="Teemu Matilainen" userId="3344dd91-dd8f-47c6-94c9-4b8ca534fb11" providerId="ADAL" clId="{145703C7-9972-4529-B568-775318F5B449}" dt="2024-01-17T17:35:03.576" v="257" actId="1076"/>
          <ac:picMkLst>
            <pc:docMk/>
            <pc:sldMk cId="1890339792" sldId="276"/>
            <ac:picMk id="7" creationId="{A6558918-2614-D20F-7A11-F04DB0F86970}"/>
          </ac:picMkLst>
        </pc:picChg>
      </pc:sldChg>
      <pc:sldChg chg="addSp delSp modSp new mod setBg">
        <pc:chgData name="Teemu Matilainen" userId="3344dd91-dd8f-47c6-94c9-4b8ca534fb11" providerId="ADAL" clId="{145703C7-9972-4529-B568-775318F5B449}" dt="2024-01-17T17:56:01.586" v="306" actId="1076"/>
        <pc:sldMkLst>
          <pc:docMk/>
          <pc:sldMk cId="2323985767" sldId="277"/>
        </pc:sldMkLst>
        <pc:spChg chg="add mod">
          <ac:chgData name="Teemu Matilainen" userId="3344dd91-dd8f-47c6-94c9-4b8ca534fb11" providerId="ADAL" clId="{145703C7-9972-4529-B568-775318F5B449}" dt="2024-01-17T17:50:09.302" v="303" actId="26606"/>
          <ac:spMkLst>
            <pc:docMk/>
            <pc:sldMk cId="2323985767" sldId="277"/>
            <ac:spMk id="3" creationId="{305B117E-840C-60EC-970D-0BFBDEE1AD7D}"/>
          </ac:spMkLst>
        </pc:spChg>
        <pc:spChg chg="add">
          <ac:chgData name="Teemu Matilainen" userId="3344dd91-dd8f-47c6-94c9-4b8ca534fb11" providerId="ADAL" clId="{145703C7-9972-4529-B568-775318F5B449}" dt="2024-01-17T17:50:09.302" v="303" actId="26606"/>
          <ac:spMkLst>
            <pc:docMk/>
            <pc:sldMk cId="2323985767" sldId="277"/>
            <ac:spMk id="10" creationId="{2B97F24A-32CE-4C1C-A50D-3016B394DCFB}"/>
          </ac:spMkLst>
        </pc:spChg>
        <pc:spChg chg="add">
          <ac:chgData name="Teemu Matilainen" userId="3344dd91-dd8f-47c6-94c9-4b8ca534fb11" providerId="ADAL" clId="{145703C7-9972-4529-B568-775318F5B449}" dt="2024-01-17T17:50:09.302" v="303" actId="26606"/>
          <ac:spMkLst>
            <pc:docMk/>
            <pc:sldMk cId="2323985767" sldId="277"/>
            <ac:spMk id="12" creationId="{6357EC4F-235E-4222-A36F-C7878ACE37F2}"/>
          </ac:spMkLst>
        </pc:spChg>
        <pc:picChg chg="add del mod">
          <ac:chgData name="Teemu Matilainen" userId="3344dd91-dd8f-47c6-94c9-4b8ca534fb11" providerId="ADAL" clId="{145703C7-9972-4529-B568-775318F5B449}" dt="2024-01-17T17:55:57.177" v="304" actId="478"/>
          <ac:picMkLst>
            <pc:docMk/>
            <pc:sldMk cId="2323985767" sldId="277"/>
            <ac:picMk id="5" creationId="{5F53EC84-2AA6-0D6E-CFE6-D15CB15D862E}"/>
          </ac:picMkLst>
        </pc:picChg>
        <pc:picChg chg="add mod">
          <ac:chgData name="Teemu Matilainen" userId="3344dd91-dd8f-47c6-94c9-4b8ca534fb11" providerId="ADAL" clId="{145703C7-9972-4529-B568-775318F5B449}" dt="2024-01-17T17:56:01.586" v="306" actId="1076"/>
          <ac:picMkLst>
            <pc:docMk/>
            <pc:sldMk cId="2323985767" sldId="277"/>
            <ac:picMk id="7" creationId="{AD91E107-E3AF-C230-D03C-875C2FFB6374}"/>
          </ac:picMkLst>
        </pc:picChg>
      </pc:sldChg>
      <pc:sldChg chg="addSp delSp modSp new mod setBg">
        <pc:chgData name="Teemu Matilainen" userId="3344dd91-dd8f-47c6-94c9-4b8ca534fb11" providerId="ADAL" clId="{145703C7-9972-4529-B568-775318F5B449}" dt="2024-01-17T18:14:18.639" v="343" actId="20577"/>
        <pc:sldMkLst>
          <pc:docMk/>
          <pc:sldMk cId="1889583609" sldId="278"/>
        </pc:sldMkLst>
        <pc:spChg chg="mod">
          <ac:chgData name="Teemu Matilainen" userId="3344dd91-dd8f-47c6-94c9-4b8ca534fb11" providerId="ADAL" clId="{145703C7-9972-4529-B568-775318F5B449}" dt="2024-01-17T18:14:18.639" v="343" actId="20577"/>
          <ac:spMkLst>
            <pc:docMk/>
            <pc:sldMk cId="1889583609" sldId="278"/>
            <ac:spMk id="2" creationId="{E7BBDB5A-B968-A975-F1B4-FE93BE4EFFA3}"/>
          </ac:spMkLst>
        </pc:spChg>
        <pc:spChg chg="add del">
          <ac:chgData name="Teemu Matilainen" userId="3344dd91-dd8f-47c6-94c9-4b8ca534fb11" providerId="ADAL" clId="{145703C7-9972-4529-B568-775318F5B449}" dt="2024-01-17T18:13:25.017" v="324" actId="26606"/>
          <ac:spMkLst>
            <pc:docMk/>
            <pc:sldMk cId="1889583609" sldId="278"/>
            <ac:spMk id="9" creationId="{68AF5748-FED8-45BA-8631-26D1D10F3246}"/>
          </ac:spMkLst>
        </pc:spChg>
        <pc:spChg chg="add del">
          <ac:chgData name="Teemu Matilainen" userId="3344dd91-dd8f-47c6-94c9-4b8ca534fb11" providerId="ADAL" clId="{145703C7-9972-4529-B568-775318F5B449}" dt="2024-01-17T18:13:25.017" v="324" actId="26606"/>
          <ac:spMkLst>
            <pc:docMk/>
            <pc:sldMk cId="1889583609" sldId="278"/>
            <ac:spMk id="11" creationId="{AF2F604E-43BE-4DC3-B983-E071523364F8}"/>
          </ac:spMkLst>
        </pc:spChg>
        <pc:spChg chg="add del">
          <ac:chgData name="Teemu Matilainen" userId="3344dd91-dd8f-47c6-94c9-4b8ca534fb11" providerId="ADAL" clId="{145703C7-9972-4529-B568-775318F5B449}" dt="2024-01-17T18:13:25.017" v="324" actId="26606"/>
          <ac:spMkLst>
            <pc:docMk/>
            <pc:sldMk cId="1889583609" sldId="278"/>
            <ac:spMk id="13" creationId="{08C9B587-E65E-4B52-B37C-ABEBB6E87928}"/>
          </ac:spMkLst>
        </pc:spChg>
        <pc:spChg chg="add">
          <ac:chgData name="Teemu Matilainen" userId="3344dd91-dd8f-47c6-94c9-4b8ca534fb11" providerId="ADAL" clId="{145703C7-9972-4529-B568-775318F5B449}" dt="2024-01-17T18:13:25.017" v="324" actId="26606"/>
          <ac:spMkLst>
            <pc:docMk/>
            <pc:sldMk cId="1889583609" sldId="278"/>
            <ac:spMk id="18" creationId="{665DBBEF-238B-476B-96AB-8AAC3224ECEA}"/>
          </ac:spMkLst>
        </pc:spChg>
        <pc:spChg chg="add">
          <ac:chgData name="Teemu Matilainen" userId="3344dd91-dd8f-47c6-94c9-4b8ca534fb11" providerId="ADAL" clId="{145703C7-9972-4529-B568-775318F5B449}" dt="2024-01-17T18:13:25.017" v="324" actId="26606"/>
          <ac:spMkLst>
            <pc:docMk/>
            <pc:sldMk cId="1889583609" sldId="278"/>
            <ac:spMk id="20" creationId="{3FCFB1DE-0B7E-48CC-BA90-B2AB0889F9D6}"/>
          </ac:spMkLst>
        </pc:spChg>
        <pc:picChg chg="add mod">
          <ac:chgData name="Teemu Matilainen" userId="3344dd91-dd8f-47c6-94c9-4b8ca534fb11" providerId="ADAL" clId="{145703C7-9972-4529-B568-775318F5B449}" dt="2024-01-17T18:13:25.017" v="324" actId="26606"/>
          <ac:picMkLst>
            <pc:docMk/>
            <pc:sldMk cId="1889583609" sldId="278"/>
            <ac:picMk id="4" creationId="{0485A6A7-8B51-280E-F592-7112E2C28BB3}"/>
          </ac:picMkLst>
        </pc:picChg>
      </pc:sldChg>
      <pc:sldChg chg="new del">
        <pc:chgData name="Teemu Matilainen" userId="3344dd91-dd8f-47c6-94c9-4b8ca534fb11" providerId="ADAL" clId="{145703C7-9972-4529-B568-775318F5B449}" dt="2024-01-17T18:17:51.951" v="345" actId="47"/>
        <pc:sldMkLst>
          <pc:docMk/>
          <pc:sldMk cId="4060807682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4936"/>
            <a:ext cx="629030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8075" y="1607922"/>
            <a:ext cx="8477250" cy="159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emu.matilainen@savonia.fi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47" y="2022449"/>
            <a:ext cx="31642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000"/>
              </a:lnSpc>
              <a:spcBef>
                <a:spcPts val="100"/>
              </a:spcBef>
            </a:pPr>
            <a:r>
              <a:rPr sz="2000">
                <a:latin typeface="Times New Roman"/>
                <a:cs typeface="Times New Roman"/>
              </a:rPr>
              <a:t>Object</a:t>
            </a:r>
            <a:r>
              <a:rPr sz="2000" spc="8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Oriented</a:t>
            </a:r>
            <a:r>
              <a:rPr sz="2000" spc="9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Programming Using</a:t>
            </a:r>
            <a:endParaRPr sz="20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875"/>
              </a:spcBef>
            </a:pPr>
            <a:r>
              <a:rPr sz="2000" spc="-10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4064" y="4108805"/>
            <a:ext cx="306197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9120">
              <a:lnSpc>
                <a:spcPct val="136500"/>
              </a:lnSpc>
              <a:spcBef>
                <a:spcPts val="100"/>
              </a:spcBef>
            </a:pPr>
            <a:r>
              <a:rPr sz="2000">
                <a:latin typeface="Times New Roman"/>
                <a:cs typeface="Times New Roman"/>
              </a:rPr>
              <a:t>Teemu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Matilainen </a:t>
            </a:r>
            <a:r>
              <a:rPr sz="2000" spc="-10">
                <a:latin typeface="Times New Roman"/>
                <a:cs typeface="Times New Roman"/>
                <a:hlinkClick r:id="rId2"/>
              </a:rPr>
              <a:t>teemu.matilainen@savonia.fi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547" y="413131"/>
            <a:ext cx="8790305" cy="6736588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10">
                <a:latin typeface="Times New Roman"/>
                <a:cs typeface="Times New Roman"/>
              </a:rPr>
              <a:t>Instantiation:</a:t>
            </a:r>
            <a:endParaRPr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en-US">
                <a:latin typeface="Times New Roman"/>
                <a:cs typeface="Times New Roman"/>
              </a:rPr>
              <a:t>The</a:t>
            </a:r>
            <a:r>
              <a:rPr lang="en-US" spc="-2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process</a:t>
            </a:r>
            <a:r>
              <a:rPr lang="en-US" spc="-2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of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creating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an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object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from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a</a:t>
            </a:r>
            <a:r>
              <a:rPr lang="en-US" spc="-2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class</a:t>
            </a:r>
            <a:r>
              <a:rPr lang="en-US" spc="-1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is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called instantiation.</a:t>
            </a:r>
            <a:r>
              <a:rPr lang="en-US" spc="-1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In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the</a:t>
            </a:r>
            <a:r>
              <a:rPr lang="en-US" spc="-35">
                <a:latin typeface="Times New Roman"/>
                <a:cs typeface="Times New Roman"/>
              </a:rPr>
              <a:t> </a:t>
            </a:r>
            <a:r>
              <a:rPr lang="en-US" spc="-10">
                <a:latin typeface="Times New Roman"/>
                <a:cs typeface="Times New Roman"/>
              </a:rPr>
              <a:t>example,</a:t>
            </a:r>
            <a:endParaRPr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b="1" err="1">
                <a:latin typeface="Times New Roman"/>
                <a:cs typeface="Times New Roman"/>
              </a:rPr>
              <a:t>my_dog</a:t>
            </a:r>
            <a:r>
              <a:rPr lang="en-US" b="1" spc="-10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=</a:t>
            </a:r>
            <a:r>
              <a:rPr lang="en-US" b="1" spc="-25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Dog(name=’Nino',</a:t>
            </a:r>
            <a:r>
              <a:rPr lang="en-US" b="1" spc="-20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age=3)</a:t>
            </a:r>
            <a:r>
              <a:rPr lang="en-US" b="1" spc="-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is</a:t>
            </a:r>
            <a:r>
              <a:rPr lang="en-US" spc="-2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an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instantiation</a:t>
            </a:r>
            <a:r>
              <a:rPr lang="en-US" spc="-2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of</a:t>
            </a:r>
            <a:r>
              <a:rPr lang="en-US" spc="-2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the</a:t>
            </a:r>
            <a:r>
              <a:rPr lang="en-US" spc="-30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Dog</a:t>
            </a:r>
            <a:r>
              <a:rPr lang="en-US" b="1" spc="-20">
                <a:latin typeface="Times New Roman"/>
                <a:cs typeface="Times New Roman"/>
              </a:rPr>
              <a:t> </a:t>
            </a:r>
            <a:r>
              <a:rPr lang="en-US" spc="-10">
                <a:latin typeface="Times New Roman"/>
                <a:cs typeface="Times New Roman"/>
              </a:rPr>
              <a:t>class.</a:t>
            </a:r>
            <a:endParaRPr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endParaRPr lang="fi-FI" b="1" spc="-1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b="1" spc="-10">
                <a:latin typeface="Times New Roman"/>
                <a:cs typeface="Times New Roman"/>
              </a:rPr>
              <a:t>Encapsulation:</a:t>
            </a:r>
            <a:endParaRPr>
              <a:latin typeface="Times New Roman"/>
              <a:cs typeface="Times New Roman"/>
            </a:endParaRPr>
          </a:p>
          <a:p>
            <a:pPr marL="12700" marR="118745">
              <a:lnSpc>
                <a:spcPct val="103499"/>
              </a:lnSpc>
              <a:spcBef>
                <a:spcPts val="790"/>
              </a:spcBef>
            </a:pPr>
            <a:r>
              <a:rPr>
                <a:latin typeface="Times New Roman"/>
                <a:cs typeface="Times New Roman"/>
              </a:rPr>
              <a:t>Encapsulation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bundling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of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data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methods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that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operate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on the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data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within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-50">
                <a:latin typeface="Times New Roman"/>
                <a:cs typeface="Times New Roman"/>
              </a:rPr>
              <a:t>a </a:t>
            </a:r>
            <a:r>
              <a:rPr>
                <a:latin typeface="Times New Roman"/>
                <a:cs typeface="Times New Roman"/>
              </a:rPr>
              <a:t>single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unit,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i.e.,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class.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attributes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methods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of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are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encapsulated</a:t>
            </a:r>
            <a:r>
              <a:rPr spc="-10">
                <a:latin typeface="Times New Roman"/>
                <a:cs typeface="Times New Roman"/>
              </a:rPr>
              <a:t> within </a:t>
            </a:r>
            <a:r>
              <a:rPr>
                <a:latin typeface="Times New Roman"/>
                <a:cs typeface="Times New Roman"/>
              </a:rPr>
              <a:t>that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class,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providing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way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to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control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access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modification.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>
                <a:latin typeface="Times New Roman"/>
                <a:cs typeface="Times New Roman"/>
              </a:rPr>
              <a:t>Inheritance:</a:t>
            </a:r>
            <a:endParaRPr>
              <a:latin typeface="Times New Roman"/>
              <a:cs typeface="Times New Roman"/>
            </a:endParaRPr>
          </a:p>
          <a:p>
            <a:pPr marL="12700" marR="119380">
              <a:lnSpc>
                <a:spcPct val="103299"/>
              </a:lnSpc>
              <a:spcBef>
                <a:spcPts val="810"/>
              </a:spcBef>
            </a:pPr>
            <a:r>
              <a:rPr>
                <a:latin typeface="Times New Roman"/>
                <a:cs typeface="Times New Roman"/>
              </a:rPr>
              <a:t>Inheritance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is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mechanism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where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new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(subclass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or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derived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class)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can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inherit </a:t>
            </a:r>
            <a:r>
              <a:rPr>
                <a:latin typeface="Times New Roman"/>
                <a:cs typeface="Times New Roman"/>
              </a:rPr>
              <a:t>attributes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methods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from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 existing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(base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or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parent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class).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It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promotes </a:t>
            </a:r>
            <a:r>
              <a:rPr>
                <a:latin typeface="Times New Roman"/>
                <a:cs typeface="Times New Roman"/>
              </a:rPr>
              <a:t>code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reuse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extensibility.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>
                <a:latin typeface="Times New Roman"/>
                <a:cs typeface="Times New Roman"/>
              </a:rPr>
              <a:t>Polymorphism:</a:t>
            </a:r>
            <a:endParaRPr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05"/>
              </a:spcBef>
            </a:pPr>
            <a:r>
              <a:rPr>
                <a:latin typeface="Times New Roman"/>
                <a:cs typeface="Times New Roman"/>
              </a:rPr>
              <a:t>Polymorphism</a:t>
            </a:r>
            <a:r>
              <a:rPr spc="-4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allows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objects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of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different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classes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to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be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treated as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objects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of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</a:t>
            </a:r>
            <a:r>
              <a:rPr spc="-10">
                <a:latin typeface="Times New Roman"/>
                <a:cs typeface="Times New Roman"/>
              </a:rPr>
              <a:t> common </a:t>
            </a:r>
            <a:r>
              <a:rPr>
                <a:latin typeface="Times New Roman"/>
                <a:cs typeface="Times New Roman"/>
              </a:rPr>
              <a:t>base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class.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It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enables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flexibility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 extensibility in </a:t>
            </a:r>
            <a:r>
              <a:rPr spc="-10">
                <a:latin typeface="Times New Roman"/>
                <a:cs typeface="Times New Roman"/>
              </a:rPr>
              <a:t>code.</a:t>
            </a:r>
            <a:endParaRPr>
              <a:latin typeface="Times New Roman"/>
              <a:cs typeface="Times New Roman"/>
            </a:endParaRPr>
          </a:p>
          <a:p>
            <a:pPr marL="12700" marR="114300">
              <a:lnSpc>
                <a:spcPct val="103499"/>
              </a:lnSpc>
              <a:spcBef>
                <a:spcPts val="795"/>
              </a:spcBef>
            </a:pPr>
            <a:r>
              <a:rPr>
                <a:latin typeface="Times New Roman"/>
                <a:cs typeface="Times New Roman"/>
              </a:rPr>
              <a:t>These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concepts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collectively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form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foundation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of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object-</a:t>
            </a:r>
            <a:r>
              <a:rPr>
                <a:latin typeface="Times New Roman"/>
                <a:cs typeface="Times New Roman"/>
              </a:rPr>
              <a:t>oriented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programming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-25">
                <a:latin typeface="Times New Roman"/>
                <a:cs typeface="Times New Roman"/>
              </a:rPr>
              <a:t>and </a:t>
            </a:r>
            <a:r>
              <a:rPr>
                <a:latin typeface="Times New Roman"/>
                <a:cs typeface="Times New Roman"/>
              </a:rPr>
              <a:t>are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widely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used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in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Python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and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many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other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programming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languages.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B117E-840C-60EC-970D-0BFBDEE1AD7D}"/>
              </a:ext>
            </a:extLst>
          </p:cNvPr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Compile-Time Polymorphism (Static Binding):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Achieved through method overloading and operator overloading.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support method overloading in the same way as some statically-typed languages like Java or C++, but you can achieve similar behavior using default argument values or variable-length argument lists.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method overloading in Python (using default argument values):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1E107-E3AF-C230-D03C-875C2FFB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36" y="504825"/>
            <a:ext cx="6630325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83" y="705248"/>
            <a:ext cx="3007519" cy="189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fi-FI" sz="2800" b="1" spc="-10" err="1">
                <a:latin typeface="Times New Roman"/>
                <a:cs typeface="Times New Roman"/>
              </a:rPr>
              <a:t>Encapsulation</a:t>
            </a:r>
            <a:r>
              <a:rPr lang="fi-FI" sz="2800" b="1" spc="-10">
                <a:latin typeface="Times New Roman"/>
                <a:cs typeface="Times New Roman"/>
              </a:rPr>
              <a:t> </a:t>
            </a:r>
            <a:r>
              <a:rPr lang="en-US" sz="2900" b="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88014-9340-C88E-8C9C-7B4B69711F0B}"/>
              </a:ext>
            </a:extLst>
          </p:cNvPr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  <a:r>
              <a:rPr lang="en-US" sz="1500" b="1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bark</a:t>
            </a:r>
            <a:r>
              <a:rPr lang="en-US" sz="1500" b="1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celebrate_birthday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marR="146050" indent="-228600" algn="l" rtl="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67970" algn="l"/>
                <a:tab pos="887730" algn="l"/>
              </a:tabLst>
            </a:pPr>
            <a:r>
              <a:rPr lang="en-US" sz="1500" b="1" u="sng" kern="12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</a:rPr>
              <a:t>	</a:t>
            </a:r>
            <a:r>
              <a:rPr lang="en-US" sz="15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sz="1500" b="1" u="sng" kern="12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</a:rPr>
              <a:t>	</a:t>
            </a:r>
            <a:r>
              <a:rPr lang="en-US" sz="1500" b="1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5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constructor,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created.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900" indent="-228600" algn="l" rtl="0">
              <a:lnSpc>
                <a:spcPct val="90000"/>
              </a:lnSpc>
              <a:spcBef>
                <a:spcPts val="875"/>
              </a:spcBef>
              <a:buSzPct val="5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bark</a:t>
            </a:r>
            <a:r>
              <a:rPr lang="en-US" sz="15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that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265" indent="-228600" algn="l" rtl="0">
              <a:lnSpc>
                <a:spcPct val="9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</a:t>
            </a:r>
            <a:r>
              <a:rPr lang="en-US" sz="15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  <a:r>
              <a:rPr lang="en-US" sz="15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900" marR="373380" indent="-228600" algn="l" rtl="0">
              <a:lnSpc>
                <a:spcPct val="90000"/>
              </a:lnSpc>
              <a:spcBef>
                <a:spcPts val="790"/>
              </a:spcBef>
              <a:buSzPct val="50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celebrate_birthday</a:t>
            </a:r>
            <a:r>
              <a:rPr lang="en-US" sz="15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5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increments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en-US" sz="1500" b="1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sz="15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</a:t>
            </a:r>
            <a:r>
              <a:rPr lang="en-US" sz="15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5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4956-9628-804B-D069-3227BEBF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5" y="1737816"/>
            <a:ext cx="6055138" cy="40872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2333625"/>
            <a:ext cx="8846185" cy="1998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 algn="just">
              <a:lnSpc>
                <a:spcPct val="103499"/>
              </a:lnSpc>
            </a:pPr>
            <a:r>
              <a:rPr sz="2000">
                <a:latin typeface="Times New Roman"/>
                <a:cs typeface="Times New Roman"/>
              </a:rPr>
              <a:t>When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create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instance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Dog</a:t>
            </a:r>
            <a:r>
              <a:rPr sz="2000" b="1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b="1">
                <a:latin typeface="Times New Roman"/>
                <a:cs typeface="Times New Roman"/>
              </a:rPr>
              <a:t>my_dog</a:t>
            </a:r>
            <a:r>
              <a:rPr sz="2000">
                <a:latin typeface="Times New Roman"/>
                <a:cs typeface="Times New Roman"/>
              </a:rPr>
              <a:t>),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can call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its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and </a:t>
            </a:r>
            <a:r>
              <a:rPr sz="2000">
                <a:latin typeface="Times New Roman"/>
                <a:cs typeface="Times New Roman"/>
              </a:rPr>
              <a:t>access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its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attributes.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operate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object's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state,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each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has </a:t>
            </a:r>
            <a:r>
              <a:rPr sz="2000">
                <a:latin typeface="Times New Roman"/>
                <a:cs typeface="Times New Roman"/>
              </a:rPr>
              <a:t>access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object's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attributes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through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self</a:t>
            </a:r>
            <a:r>
              <a:rPr sz="2000" b="1" spc="-1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parameter.</a:t>
            </a:r>
            <a:endParaRPr sz="2000">
              <a:latin typeface="Times New Roman"/>
              <a:cs typeface="Times New Roman"/>
            </a:endParaRPr>
          </a:p>
          <a:p>
            <a:pPr marL="12700" marR="169545">
              <a:lnSpc>
                <a:spcPct val="103499"/>
              </a:lnSpc>
              <a:spcBef>
                <a:spcPts val="790"/>
              </a:spcBef>
            </a:pPr>
            <a:r>
              <a:rPr sz="2000">
                <a:latin typeface="Times New Roman"/>
                <a:cs typeface="Times New Roman"/>
              </a:rPr>
              <a:t>Understanding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essential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</a:t>
            </a:r>
            <a:r>
              <a:rPr sz="2000" spc="-10">
                <a:latin typeface="Times New Roman"/>
                <a:cs typeface="Times New Roman"/>
              </a:rPr>
              <a:t> object-</a:t>
            </a:r>
            <a:r>
              <a:rPr sz="2000">
                <a:latin typeface="Times New Roman"/>
                <a:cs typeface="Times New Roman"/>
              </a:rPr>
              <a:t>oriented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programming,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as</a:t>
            </a:r>
            <a:r>
              <a:rPr sz="2000" spc="-25">
                <a:latin typeface="Times New Roman"/>
                <a:cs typeface="Times New Roman"/>
              </a:rPr>
              <a:t> it </a:t>
            </a:r>
            <a:r>
              <a:rPr sz="2000">
                <a:latin typeface="Times New Roman"/>
                <a:cs typeface="Times New Roman"/>
              </a:rPr>
              <a:t>allows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you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model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encapsulate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behavior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within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classes,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leading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</a:t>
            </a:r>
            <a:r>
              <a:rPr sz="2000" spc="-20">
                <a:latin typeface="Times New Roman"/>
                <a:cs typeface="Times New Roman"/>
              </a:rPr>
              <a:t> more </a:t>
            </a:r>
            <a:r>
              <a:rPr sz="2000">
                <a:latin typeface="Times New Roman"/>
                <a:cs typeface="Times New Roman"/>
              </a:rPr>
              <a:t>organized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modular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83" y="705248"/>
            <a:ext cx="3007519" cy="189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41300" algn="l" rtl="0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en-US" sz="33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</a:t>
            </a:r>
            <a:r>
              <a:rPr lang="en-US" sz="3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</a:t>
            </a:r>
            <a:r>
              <a:rPr lang="en-US" sz="33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Information: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3ED30-AC77-F126-1256-419D06B24155}"/>
              </a:ext>
            </a:extLst>
          </p:cNvPr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 algn="l" rtl="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n-US" sz="22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Python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interact</a:t>
            </a:r>
            <a:r>
              <a:rPr lang="en-US" sz="22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2200" kern="1200" spc="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</a:t>
            </a:r>
            <a:r>
              <a:rPr lang="en-US" sz="22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n-US" sz="22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22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objects:</a:t>
            </a: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941A5-44EC-72A8-1C3E-73E8E477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5" y="1790798"/>
            <a:ext cx="6055138" cy="3981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A292-365E-6A0E-A440-4BCE3174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5" y="6067425"/>
            <a:ext cx="3362794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29" y="1237716"/>
            <a:ext cx="3528822" cy="353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413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en-US" sz="47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Calculate</a:t>
            </a:r>
            <a:r>
              <a:rPr lang="en-US" sz="4700" kern="1200" spc="-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</a:t>
            </a:r>
            <a:r>
              <a:rPr lang="en-US" sz="47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Rectangle</a:t>
            </a:r>
            <a:r>
              <a:rPr lang="en-US" sz="47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004" y="461888"/>
            <a:ext cx="161341" cy="617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902" y="5014242"/>
            <a:ext cx="3528822" cy="20167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07B8B-B677-8278-3582-C0DE42C2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66" y="1588828"/>
            <a:ext cx="6004831" cy="42183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352" y="2700409"/>
            <a:ext cx="3132775" cy="1945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413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en-US" sz="4400" kern="1200" spc="-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44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</a:t>
            </a:r>
            <a:r>
              <a:rPr lang="en-US" sz="44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Objects: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4862441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BE92A-4C3A-CC61-76B3-1EC69524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5" y="1061156"/>
            <a:ext cx="6327819" cy="5410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BDB5A-B968-A975-F1B4-FE93BE4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52" y="704887"/>
            <a:ext cx="3132775" cy="39407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600" b="0" kern="1200">
                <a:latin typeface="+mj-lt"/>
                <a:cs typeface="+mj-cs"/>
              </a:rPr>
              <a:t>L</a:t>
            </a:r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ater in the program you can still change the initial values of the data attributes: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4862441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85A6A7-8B51-280E-F592-7112E2C2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96" y="705866"/>
            <a:ext cx="5218037" cy="61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34824"/>
            <a:ext cx="8769985" cy="21949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800" b="0">
                <a:latin typeface="Times New Roman"/>
                <a:cs typeface="Times New Roman"/>
              </a:rPr>
              <a:t>These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examples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illustrate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how</a:t>
            </a:r>
            <a:r>
              <a:rPr sz="2800" b="0" spc="-2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functions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can</a:t>
            </a:r>
            <a:r>
              <a:rPr sz="2800" b="0" spc="-1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take</a:t>
            </a:r>
            <a:r>
              <a:rPr sz="2800" b="0" spc="-3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objects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as</a:t>
            </a:r>
            <a:r>
              <a:rPr sz="2800" b="0" spc="-4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parameters,</a:t>
            </a:r>
            <a:r>
              <a:rPr sz="2800" b="0" spc="-2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access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 spc="-10">
                <a:latin typeface="Times New Roman"/>
                <a:cs typeface="Times New Roman"/>
              </a:rPr>
              <a:t>their </a:t>
            </a:r>
            <a:r>
              <a:rPr sz="2800" b="0">
                <a:latin typeface="Times New Roman"/>
                <a:cs typeface="Times New Roman"/>
              </a:rPr>
              <a:t>attributes,</a:t>
            </a:r>
            <a:r>
              <a:rPr sz="2800" b="0" spc="-1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and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invoke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their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methods</a:t>
            </a:r>
            <a:r>
              <a:rPr sz="2800" b="0" spc="-1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to perform</a:t>
            </a:r>
            <a:r>
              <a:rPr sz="2800" b="0" spc="-2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various</a:t>
            </a:r>
            <a:r>
              <a:rPr sz="2800" b="0" spc="-2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actions.</a:t>
            </a:r>
            <a:r>
              <a:rPr sz="2800" b="0" spc="-4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This</a:t>
            </a:r>
            <a:r>
              <a:rPr sz="2800" b="0" spc="-1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is</a:t>
            </a:r>
            <a:r>
              <a:rPr sz="2800" b="0" spc="-10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</a:t>
            </a:r>
            <a:r>
              <a:rPr sz="2800" b="0" spc="-25">
                <a:latin typeface="Times New Roman"/>
                <a:cs typeface="Times New Roman"/>
              </a:rPr>
              <a:t> </a:t>
            </a:r>
            <a:r>
              <a:rPr sz="2800" b="0" spc="-10">
                <a:latin typeface="Times New Roman"/>
                <a:cs typeface="Times New Roman"/>
              </a:rPr>
              <a:t>common </a:t>
            </a:r>
            <a:r>
              <a:rPr sz="2800" b="0">
                <a:latin typeface="Times New Roman"/>
                <a:cs typeface="Times New Roman"/>
              </a:rPr>
              <a:t>pattern</a:t>
            </a:r>
            <a:r>
              <a:rPr sz="2800" b="0" spc="-2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in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 spc="-10">
                <a:latin typeface="Times New Roman"/>
                <a:cs typeface="Times New Roman"/>
              </a:rPr>
              <a:t>object-</a:t>
            </a:r>
            <a:r>
              <a:rPr sz="2800" b="0">
                <a:latin typeface="Times New Roman"/>
                <a:cs typeface="Times New Roman"/>
              </a:rPr>
              <a:t>oriented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programming,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promoting modularity</a:t>
            </a:r>
            <a:r>
              <a:rPr sz="2800" b="0" spc="-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and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>
                <a:latin typeface="Times New Roman"/>
                <a:cs typeface="Times New Roman"/>
              </a:rPr>
              <a:t>code</a:t>
            </a:r>
            <a:r>
              <a:rPr sz="2800" b="0" spc="-15">
                <a:latin typeface="Times New Roman"/>
                <a:cs typeface="Times New Roman"/>
              </a:rPr>
              <a:t> </a:t>
            </a:r>
            <a:r>
              <a:rPr sz="2800" b="0" spc="-10">
                <a:latin typeface="Times New Roman"/>
                <a:cs typeface="Times New Roman"/>
              </a:rPr>
              <a:t>organization.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370205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Working</a:t>
            </a:r>
            <a:r>
              <a:rPr sz="20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0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0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20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20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>
                <a:solidFill>
                  <a:srgbClr val="333333"/>
                </a:solidFill>
                <a:latin typeface="Times New Roman"/>
                <a:cs typeface="Times New Roman"/>
              </a:rPr>
              <a:t>e.g.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196" y="914400"/>
            <a:ext cx="441325" cy="29273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spc="-20">
                <a:solidFill>
                  <a:srgbClr val="131313"/>
                </a:solidFill>
                <a:latin typeface="Times New Roman"/>
                <a:cs typeface="Times New Roman"/>
              </a:rPr>
              <a:t>date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440" y="914400"/>
            <a:ext cx="442214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2270"/>
              </a:lnSpc>
            </a:pP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0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20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noticed</a:t>
            </a:r>
            <a:r>
              <a:rPr sz="200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00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333333"/>
                </a:solidFill>
                <a:latin typeface="Times New Roman"/>
                <a:cs typeface="Times New Roman"/>
              </a:rPr>
              <a:t>slight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229868"/>
            <a:ext cx="8842375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difference</a:t>
            </a:r>
            <a:r>
              <a:rPr sz="20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200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20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variables</a:t>
            </a:r>
            <a:r>
              <a:rPr sz="20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contained</a:t>
            </a:r>
            <a:r>
              <a:rPr sz="20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20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accessed,</a:t>
            </a:r>
            <a:r>
              <a:rPr sz="20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333333"/>
                </a:solidFill>
                <a:latin typeface="Times New Roman"/>
                <a:cs typeface="Times New Roman"/>
              </a:rPr>
              <a:t>opposed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545336"/>
            <a:ext cx="537718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200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20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attached</a:t>
            </a:r>
            <a:r>
              <a:rPr sz="20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objects</a:t>
            </a:r>
            <a:r>
              <a:rPr sz="20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333333"/>
                </a:solidFill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890" y="2341445"/>
            <a:ext cx="6515100" cy="36760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4936"/>
            <a:ext cx="1186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>
                <a:latin typeface="Times New Roman"/>
                <a:cs typeface="Times New Roman"/>
              </a:rPr>
              <a:t>Lecture</a:t>
            </a:r>
            <a:r>
              <a:rPr sz="2000" b="1" spc="-80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2#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699" y="4257066"/>
            <a:ext cx="8795385" cy="179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Classes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objects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object-</a:t>
            </a:r>
            <a:r>
              <a:rPr sz="2000" dirty="0">
                <a:latin typeface="Times New Roman"/>
                <a:cs typeface="Times New Roman"/>
              </a:rPr>
              <a:t>oriented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(OOP),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concepts.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reusable manner.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Python.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B3748-3457-6B41-68F8-AB0DA1AC0EBE}"/>
              </a:ext>
            </a:extLst>
          </p:cNvPr>
          <p:cNvSpPr txBox="1"/>
          <p:nvPr/>
        </p:nvSpPr>
        <p:spPr>
          <a:xfrm>
            <a:off x="828963" y="1720756"/>
            <a:ext cx="6881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realize what a class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able to define a class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realize what an object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able to create instances of a class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realize what an attribute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able to create attributes into a class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realize what a method is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</a:t>
            </a:r>
            <a:r>
              <a:rPr lang="en-US" sz="1700" b="1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b="1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3#: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785"/>
              </a:spcBef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marR="5080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en-US" sz="17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7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</a:t>
            </a:r>
            <a:r>
              <a:rPr lang="en-US" sz="17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list_all_years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(dates:</a:t>
            </a:r>
            <a:r>
              <a:rPr lang="en-US" sz="17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list)</a:t>
            </a:r>
            <a:r>
              <a:rPr lang="en-US" sz="17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7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argument.</a:t>
            </a:r>
            <a:r>
              <a:rPr lang="en-US" sz="17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17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7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7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7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r>
              <a:rPr lang="en-US" sz="1700" i="1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700" i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</a:t>
            </a:r>
            <a:r>
              <a:rPr lang="en-US" sz="1700" i="1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700" i="1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700" i="1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chronological</a:t>
            </a:r>
            <a:r>
              <a:rPr lang="en-US" sz="1700" i="1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7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7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earliest</a:t>
            </a:r>
            <a:r>
              <a:rPr lang="en-US" sz="17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latest.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864"/>
              </a:spcBef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335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7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in</a:t>
            </a:r>
            <a:r>
              <a:rPr lang="en-US" sz="17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action: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205" y="5240731"/>
            <a:ext cx="3228647" cy="335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2205" y="2788988"/>
            <a:ext cx="6055138" cy="2334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AB559-285D-F5AE-1434-1F6658835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205" y="1986974"/>
            <a:ext cx="4055945" cy="592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</a:t>
            </a:r>
            <a:r>
              <a:rPr lang="en-US" sz="2200" b="1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</a:t>
            </a:r>
            <a:r>
              <a:rPr lang="en-US" sz="2200" b="1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#: </a:t>
            </a:r>
          </a:p>
          <a:p>
            <a:pPr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kumimoji="0" lang="en-US" altLang="fi-FI" sz="2200" b="1" i="0" u="none" strike="noStrike" kern="1200" cap="none" spc="-25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fi-FI" sz="22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kumimoji="0" lang="en-US" altLang="fi-FI" sz="22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ShoppingList</a:t>
            </a:r>
            <a:r>
              <a:rPr kumimoji="0" lang="en-US" altLang="fi-FI" sz="22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has methods for adding items, removing items, getting the count of unique items, getting the total units, and displaying the current shopping list etc.</a:t>
            </a:r>
            <a:endParaRPr lang="en-US" sz="2200" b="1" kern="1200" spc="-2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b="1" kern="1200" spc="-2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b="1" kern="1200" spc="-2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64F1D-0996-F104-AC13-310145BA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34" y="526957"/>
            <a:ext cx="6055138" cy="389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C857E3-1366-8531-F3A3-D4F43EF4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34" y="4944340"/>
            <a:ext cx="28293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080AF-E312-7AD0-70C4-D77DFA6DE658}"/>
              </a:ext>
            </a:extLst>
          </p:cNvPr>
          <p:cNvSpPr txBox="1"/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Shopping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2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which has several methods item_count, add_item, unit_count etc.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partially created shopping list class. Fill the gaps…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C8A1-7D86-B337-E35B-4BB7B8F4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5" y="973355"/>
            <a:ext cx="6055138" cy="56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718704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Classes: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802361"/>
            <a:ext cx="8794750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spc="-20">
                <a:latin typeface="Times New Roman"/>
                <a:cs typeface="Times New Roman"/>
              </a:rPr>
              <a:t>A</a:t>
            </a:r>
            <a:r>
              <a:rPr sz="2000" spc="-114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blueprint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or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template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b="1">
                <a:latin typeface="Times New Roman"/>
                <a:cs typeface="Times New Roman"/>
              </a:rPr>
              <a:t>abstract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dog)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for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creating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objects.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It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defines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set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attributes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(data)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(functions)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that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will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have.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In </a:t>
            </a:r>
            <a:r>
              <a:rPr sz="2000">
                <a:latin typeface="Times New Roman"/>
                <a:cs typeface="Times New Roman"/>
              </a:rPr>
              <a:t>Python,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created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using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class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keyword.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2345-BD96-97E8-052C-1A2F35E0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884936"/>
            <a:ext cx="6290309" cy="307777"/>
          </a:xfrm>
        </p:spPr>
        <p:txBody>
          <a:bodyPr/>
          <a:lstStyle/>
          <a:p>
            <a:r>
              <a:rPr lang="fi-FI" err="1"/>
              <a:t>Simple</a:t>
            </a:r>
            <a:r>
              <a:rPr lang="fi-FI"/>
              <a:t> </a:t>
            </a:r>
            <a:r>
              <a:rPr lang="fi-FI" err="1"/>
              <a:t>class</a:t>
            </a:r>
            <a:r>
              <a:rPr lang="fi-FI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4EAF-698D-B1C8-058E-235C0CDD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8075" y="1607922"/>
            <a:ext cx="8477250" cy="307777"/>
          </a:xfrm>
        </p:spPr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we create a simple skeleton of a class. Class does not do anything… yet.</a:t>
            </a:r>
            <a:endParaRPr lang="fi-FI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C43F0-EC3A-54E4-D7F3-B46BAD07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93" y="2322244"/>
            <a:ext cx="2781688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F70EE-898F-9010-B239-A6D9FA748179}"/>
              </a:ext>
            </a:extLst>
          </p:cNvPr>
          <p:cNvSpPr txBox="1"/>
          <p:nvPr/>
        </p:nvSpPr>
        <p:spPr>
          <a:xfrm>
            <a:off x="1003300" y="3452791"/>
            <a:ext cx="73120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provided code indicates to Python that a class called </a:t>
            </a:r>
            <a:r>
              <a:rPr lang="en-US" sz="2000" err="1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Simple_class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being defined. Although the class currently lacks any functionality, we can still instantiate an object based on it.</a:t>
            </a:r>
          </a:p>
          <a:p>
            <a:endParaRPr lang="en-US" sz="200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Now, consider a program in which two variables, 'name' and 'age,' are added to a </a:t>
            </a:r>
            <a:r>
              <a:rPr lang="en-US" sz="2000" err="1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Simple_class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 Any variables associated with an object are referred to as its attributes, specifically, data attributes or, at times, instance variables.</a:t>
            </a:r>
          </a:p>
          <a:p>
            <a:endParaRPr lang="en-US" sz="200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attributes linked to an object can be retrieved through the object</a:t>
            </a:r>
            <a:endParaRPr lang="fi-FI" sz="200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09F4-1003-4CCD-F730-1F96AE69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3" y="705248"/>
            <a:ext cx="3007519" cy="18957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i-FI" sz="4500"/>
              <a:t>Simple Class continues: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74E-45E0-B4D6-E0CA-A5AF8611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5102" y="5245608"/>
            <a:ext cx="3007519" cy="360731"/>
          </a:xfrm>
        </p:spPr>
        <p:txBody>
          <a:bodyPr anchor="t">
            <a:normAutofit/>
          </a:bodyPr>
          <a:lstStyle/>
          <a:p>
            <a:r>
              <a:rPr lang="fi-FI" sz="220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C5D6B-98D9-0286-9C46-F70D6D9B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11" y="705248"/>
            <a:ext cx="4759989" cy="4015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543FB-EDDE-CD17-1EBD-B6BCA81C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11" y="5800573"/>
            <a:ext cx="185763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53383" y="705248"/>
            <a:ext cx="3007519" cy="189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3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this</a:t>
            </a:r>
            <a:r>
              <a:rPr lang="en-US" sz="5300" b="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300" b="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553383" y="3095726"/>
            <a:ext cx="3007519" cy="376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2890" indent="-228600" algn="l" rtl="0">
              <a:lnSpc>
                <a:spcPct val="90000"/>
              </a:lnSpc>
              <a:spcBef>
                <a:spcPts val="975"/>
              </a:spcBef>
              <a:buSzPct val="50000"/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2000" b="1" kern="1200">
                <a:solidFill>
                  <a:schemeClr val="tx1"/>
                </a:solidFill>
              </a:rPr>
              <a:t>Dog</a:t>
            </a:r>
            <a:r>
              <a:rPr lang="en-US" sz="2000" b="1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is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class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with attributes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b="1" kern="1200">
                <a:solidFill>
                  <a:schemeClr val="tx1"/>
                </a:solidFill>
              </a:rPr>
              <a:t>name</a:t>
            </a:r>
            <a:r>
              <a:rPr lang="en-US" sz="2000" b="1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and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b="1" kern="1200">
                <a:solidFill>
                  <a:schemeClr val="tx1"/>
                </a:solidFill>
              </a:rPr>
              <a:t>age</a:t>
            </a:r>
            <a:r>
              <a:rPr lang="en-US" sz="2000" kern="1200">
                <a:solidFill>
                  <a:schemeClr val="tx1"/>
                </a:solidFill>
              </a:rPr>
              <a:t>,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and a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method</a:t>
            </a:r>
            <a:r>
              <a:rPr lang="en-US" sz="2000" kern="1200" spc="-25">
                <a:solidFill>
                  <a:schemeClr val="tx1"/>
                </a:solidFill>
              </a:rPr>
              <a:t> </a:t>
            </a:r>
            <a:r>
              <a:rPr lang="en-US" sz="2000" b="1" kern="1200" spc="-10">
                <a:solidFill>
                  <a:schemeClr val="tx1"/>
                </a:solidFill>
              </a:rPr>
              <a:t>bark</a:t>
            </a:r>
            <a:r>
              <a:rPr lang="en-US" sz="2000" kern="1200" spc="-10">
                <a:solidFill>
                  <a:schemeClr val="tx1"/>
                </a:solidFill>
              </a:rPr>
              <a:t>.</a:t>
            </a:r>
          </a:p>
          <a:p>
            <a:pPr marL="263525" marR="5080" indent="-228600" algn="l" rtl="0">
              <a:lnSpc>
                <a:spcPct val="90000"/>
              </a:lnSpc>
              <a:spcBef>
                <a:spcPts val="790"/>
              </a:spcBef>
              <a:buSzPct val="50000"/>
              <a:buFont typeface="Arial" panose="020B0604020202020204" pitchFamily="34" charset="0"/>
              <a:buChar char="•"/>
              <a:tabLst>
                <a:tab pos="263525" algn="l"/>
                <a:tab pos="974725" algn="l"/>
                <a:tab pos="1596390" algn="l"/>
              </a:tabLst>
            </a:pPr>
            <a:r>
              <a:rPr lang="en-US" sz="2000" kern="1200">
                <a:solidFill>
                  <a:schemeClr val="tx1"/>
                </a:solidFill>
              </a:rPr>
              <a:t>The </a:t>
            </a:r>
            <a:r>
              <a:rPr lang="en-US" sz="2000" u="heavy" kern="12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r>
              <a:rPr lang="en-US" sz="2000" b="1" kern="1200" spc="-20" err="1">
                <a:solidFill>
                  <a:schemeClr val="tx1"/>
                </a:solidFill>
              </a:rPr>
              <a:t>init</a:t>
            </a:r>
            <a:r>
              <a:rPr lang="en-US" sz="2000" b="1" u="sng" kern="12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r>
              <a:rPr lang="en-US" sz="2000" b="1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method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is</a:t>
            </a:r>
            <a:r>
              <a:rPr lang="en-US" sz="2000" kern="1200" spc="-3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special</a:t>
            </a:r>
            <a:r>
              <a:rPr lang="en-US" sz="2000" kern="1200" spc="-2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method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called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the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constructor,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which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initializes the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object's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attributes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when</a:t>
            </a:r>
            <a:r>
              <a:rPr lang="en-US" sz="2000" kern="1200" spc="-1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an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instance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is</a:t>
            </a:r>
            <a:r>
              <a:rPr lang="en-US" sz="2000" kern="1200" spc="-5">
                <a:solidFill>
                  <a:schemeClr val="tx1"/>
                </a:solidFill>
              </a:rPr>
              <a:t> </a:t>
            </a:r>
            <a:r>
              <a:rPr lang="en-US" sz="2000" kern="1200" spc="-10">
                <a:solidFill>
                  <a:schemeClr val="tx1"/>
                </a:solidFill>
              </a:rPr>
              <a:t>created.</a:t>
            </a:r>
          </a:p>
          <a:p>
            <a:pPr marL="262890" indent="-228600" algn="l" rtl="0">
              <a:lnSpc>
                <a:spcPct val="90000"/>
              </a:lnSpc>
              <a:spcBef>
                <a:spcPts val="890"/>
              </a:spcBef>
              <a:buSzPct val="50000"/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lang="en-US" sz="2000" b="1" kern="1200" err="1">
                <a:solidFill>
                  <a:schemeClr val="tx1"/>
                </a:solidFill>
              </a:rPr>
              <a:t>my_dog</a:t>
            </a:r>
            <a:r>
              <a:rPr lang="en-US" sz="2000" b="1" kern="1200" spc="-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is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an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instance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(object)</a:t>
            </a:r>
            <a:r>
              <a:rPr lang="en-US" sz="2000" kern="1200" spc="-10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of</a:t>
            </a:r>
            <a:r>
              <a:rPr lang="en-US" sz="2000" kern="1200" spc="-5">
                <a:solidFill>
                  <a:schemeClr val="tx1"/>
                </a:solidFill>
              </a:rPr>
              <a:t> </a:t>
            </a:r>
            <a:r>
              <a:rPr lang="en-US" sz="2000" kern="1200">
                <a:solidFill>
                  <a:schemeClr val="tx1"/>
                </a:solidFill>
              </a:rPr>
              <a:t>the</a:t>
            </a:r>
            <a:r>
              <a:rPr lang="en-US" sz="2000" kern="1200" spc="-20">
                <a:solidFill>
                  <a:schemeClr val="tx1"/>
                </a:solidFill>
              </a:rPr>
              <a:t> </a:t>
            </a:r>
            <a:r>
              <a:rPr lang="en-US" sz="2000" b="1" kern="1200">
                <a:solidFill>
                  <a:schemeClr val="tx1"/>
                </a:solidFill>
              </a:rPr>
              <a:t>Dog</a:t>
            </a:r>
            <a:r>
              <a:rPr lang="en-US" sz="2000" b="1" kern="1200" spc="-5">
                <a:solidFill>
                  <a:schemeClr val="tx1"/>
                </a:solidFill>
              </a:rPr>
              <a:t> </a:t>
            </a:r>
            <a:r>
              <a:rPr lang="en-US" sz="2000" kern="1200" spc="-10">
                <a:solidFill>
                  <a:schemeClr val="tx1"/>
                </a:solidFill>
              </a:rPr>
              <a:t>class.</a:t>
            </a:r>
          </a:p>
        </p:txBody>
      </p:sp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E3BC912-0434-0292-8B4D-9B82AC79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5" y="2063280"/>
            <a:ext cx="6055138" cy="3436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68162" y="2724130"/>
            <a:ext cx="4678535" cy="415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l" rtl="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US" sz="2000" kern="1200" spc="-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age.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</a:t>
            </a:r>
            <a:r>
              <a:rPr lang="en-US" sz="2000" kern="1200" spc="-2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r>
              <a:rPr lang="en-US" sz="2000" kern="1200" spc="-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Miau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parameter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lang="en-US" sz="2000" kern="1200" spc="-3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makes</a:t>
            </a:r>
            <a:r>
              <a:rPr lang="en-US" sz="2000" kern="1200" spc="-1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miau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</a:t>
            </a:r>
            <a:r>
              <a:rPr lang="en-US" sz="2000" kern="1200" spc="-2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many</a:t>
            </a:r>
            <a:r>
              <a:rPr lang="en-US" sz="2000" kern="1200" spc="-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lang="en-US" sz="2000" kern="1200" spc="-25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</a:t>
            </a:r>
            <a:r>
              <a:rPr lang="en-US" sz="2000" kern="1200" spc="-2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spc="-1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defines.</a:t>
            </a:r>
            <a:endParaRPr lang="en-US" sz="2000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Cat peering over table">
            <a:extLst>
              <a:ext uri="{FF2B5EF4-FFF2-40B4-BE49-F238E27FC236}">
                <a16:creationId xmlns:a16="http://schemas.microsoft.com/office/drawing/2014/main" id="{522825F8-A98F-7A1D-5A05-3957B4D8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3" r="27949" b="-1"/>
          <a:stretch/>
        </p:blipFill>
        <p:spPr>
          <a:xfrm>
            <a:off x="6014859" y="-12004"/>
            <a:ext cx="4678541" cy="757485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5F369-77FC-1245-E3D0-DCC4DCADF44F}"/>
              </a:ext>
            </a:extLst>
          </p:cNvPr>
          <p:cNvSpPr txBox="1"/>
          <p:nvPr/>
        </p:nvSpPr>
        <p:spPr>
          <a:xfrm>
            <a:off x="2298700" y="2838450"/>
            <a:ext cx="353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fi-FI"/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0D747-DBC9-130C-8F84-551959A8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3" y="705248"/>
            <a:ext cx="3007519" cy="1895754"/>
          </a:xfrm>
        </p:spPr>
        <p:txBody>
          <a:bodyPr anchor="b">
            <a:normAutofit/>
          </a:bodyPr>
          <a:lstStyle/>
          <a:p>
            <a:r>
              <a:rPr lang="fi-FI" sz="5300"/>
              <a:t>One </a:t>
            </a:r>
            <a:r>
              <a:rPr lang="fi-FI" sz="5300" err="1"/>
              <a:t>solution</a:t>
            </a:r>
            <a:r>
              <a:rPr lang="fi-FI" sz="5300"/>
              <a:t>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208" y="2838280"/>
            <a:ext cx="2854989" cy="20168"/>
          </a:xfrm>
          <a:custGeom>
            <a:avLst/>
            <a:gdLst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113446 w 2854989"/>
              <a:gd name="connsiteY2" fmla="*/ 0 h 20168"/>
              <a:gd name="connsiteX3" fmla="*/ 1712993 w 2854989"/>
              <a:gd name="connsiteY3" fmla="*/ 0 h 20168"/>
              <a:gd name="connsiteX4" fmla="*/ 2312541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26891 w 2854989"/>
              <a:gd name="connsiteY7" fmla="*/ 20168 h 20168"/>
              <a:gd name="connsiteX8" fmla="*/ 1598794 w 2854989"/>
              <a:gd name="connsiteY8" fmla="*/ 20168 h 20168"/>
              <a:gd name="connsiteX9" fmla="*/ 1027796 w 2854989"/>
              <a:gd name="connsiteY9" fmla="*/ 20168 h 20168"/>
              <a:gd name="connsiteX10" fmla="*/ 0 w 2854989"/>
              <a:gd name="connsiteY10" fmla="*/ 20168 h 20168"/>
              <a:gd name="connsiteX11" fmla="*/ 0 w 2854989"/>
              <a:gd name="connsiteY11" fmla="*/ 0 h 20168"/>
              <a:gd name="connsiteX0" fmla="*/ 0 w 2854989"/>
              <a:gd name="connsiteY0" fmla="*/ 0 h 20168"/>
              <a:gd name="connsiteX1" fmla="*/ 542448 w 2854989"/>
              <a:gd name="connsiteY1" fmla="*/ 0 h 20168"/>
              <a:gd name="connsiteX2" fmla="*/ 1027796 w 2854989"/>
              <a:gd name="connsiteY2" fmla="*/ 0 h 20168"/>
              <a:gd name="connsiteX3" fmla="*/ 1655894 w 2854989"/>
              <a:gd name="connsiteY3" fmla="*/ 0 h 20168"/>
              <a:gd name="connsiteX4" fmla="*/ 2198342 w 2854989"/>
              <a:gd name="connsiteY4" fmla="*/ 0 h 20168"/>
              <a:gd name="connsiteX5" fmla="*/ 2854989 w 2854989"/>
              <a:gd name="connsiteY5" fmla="*/ 0 h 20168"/>
              <a:gd name="connsiteX6" fmla="*/ 2854989 w 2854989"/>
              <a:gd name="connsiteY6" fmla="*/ 20168 h 20168"/>
              <a:gd name="connsiteX7" fmla="*/ 2283991 w 2854989"/>
              <a:gd name="connsiteY7" fmla="*/ 20168 h 20168"/>
              <a:gd name="connsiteX8" fmla="*/ 1655894 w 2854989"/>
              <a:gd name="connsiteY8" fmla="*/ 20168 h 20168"/>
              <a:gd name="connsiteX9" fmla="*/ 1170545 w 2854989"/>
              <a:gd name="connsiteY9" fmla="*/ 20168 h 20168"/>
              <a:gd name="connsiteX10" fmla="*/ 599548 w 2854989"/>
              <a:gd name="connsiteY10" fmla="*/ 20168 h 20168"/>
              <a:gd name="connsiteX11" fmla="*/ 0 w 2854989"/>
              <a:gd name="connsiteY11" fmla="*/ 20168 h 20168"/>
              <a:gd name="connsiteX12" fmla="*/ 0 w 2854989"/>
              <a:gd name="connsiteY12" fmla="*/ 0 h 2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989" h="20168" fill="none" extrusionOk="0">
                <a:moveTo>
                  <a:pt x="0" y="0"/>
                </a:moveTo>
                <a:cubicBezTo>
                  <a:pt x="259395" y="-28052"/>
                  <a:pt x="398686" y="-34936"/>
                  <a:pt x="542448" y="0"/>
                </a:cubicBezTo>
                <a:cubicBezTo>
                  <a:pt x="669472" y="6653"/>
                  <a:pt x="824310" y="-17628"/>
                  <a:pt x="1113446" y="0"/>
                </a:cubicBezTo>
                <a:cubicBezTo>
                  <a:pt x="1380026" y="8553"/>
                  <a:pt x="1479762" y="-16030"/>
                  <a:pt x="1712993" y="0"/>
                </a:cubicBezTo>
                <a:cubicBezTo>
                  <a:pt x="1937632" y="-15930"/>
                  <a:pt x="2132626" y="29373"/>
                  <a:pt x="2312541" y="0"/>
                </a:cubicBezTo>
                <a:cubicBezTo>
                  <a:pt x="2445839" y="19544"/>
                  <a:pt x="2679143" y="3808"/>
                  <a:pt x="2854989" y="0"/>
                </a:cubicBezTo>
                <a:cubicBezTo>
                  <a:pt x="2854063" y="8329"/>
                  <a:pt x="2856522" y="10364"/>
                  <a:pt x="2854989" y="20168"/>
                </a:cubicBezTo>
                <a:cubicBezTo>
                  <a:pt x="2545709" y="24305"/>
                  <a:pt x="2415973" y="10830"/>
                  <a:pt x="2226891" y="20168"/>
                </a:cubicBezTo>
                <a:cubicBezTo>
                  <a:pt x="2014776" y="36472"/>
                  <a:pt x="1892872" y="49779"/>
                  <a:pt x="1598794" y="20168"/>
                </a:cubicBezTo>
                <a:cubicBezTo>
                  <a:pt x="1293019" y="-7642"/>
                  <a:pt x="1280795" y="20989"/>
                  <a:pt x="1027796" y="20168"/>
                </a:cubicBezTo>
                <a:cubicBezTo>
                  <a:pt x="805983" y="47688"/>
                  <a:pt x="376933" y="29624"/>
                  <a:pt x="0" y="20168"/>
                </a:cubicBezTo>
                <a:cubicBezTo>
                  <a:pt x="-1100" y="16210"/>
                  <a:pt x="-681" y="3660"/>
                  <a:pt x="0" y="0"/>
                </a:cubicBezTo>
                <a:close/>
              </a:path>
              <a:path w="2854989" h="20168" stroke="0" extrusionOk="0">
                <a:moveTo>
                  <a:pt x="0" y="0"/>
                </a:moveTo>
                <a:cubicBezTo>
                  <a:pt x="179844" y="25033"/>
                  <a:pt x="375258" y="-14796"/>
                  <a:pt x="542448" y="0"/>
                </a:cubicBezTo>
                <a:cubicBezTo>
                  <a:pt x="714138" y="-5716"/>
                  <a:pt x="797290" y="21358"/>
                  <a:pt x="1027796" y="0"/>
                </a:cubicBezTo>
                <a:cubicBezTo>
                  <a:pt x="1243751" y="1206"/>
                  <a:pt x="1424074" y="-44523"/>
                  <a:pt x="1655894" y="0"/>
                </a:cubicBezTo>
                <a:cubicBezTo>
                  <a:pt x="1880190" y="-654"/>
                  <a:pt x="1967693" y="-39635"/>
                  <a:pt x="2198342" y="0"/>
                </a:cubicBezTo>
                <a:cubicBezTo>
                  <a:pt x="2403511" y="10212"/>
                  <a:pt x="2712197" y="-7567"/>
                  <a:pt x="2854989" y="0"/>
                </a:cubicBezTo>
                <a:cubicBezTo>
                  <a:pt x="2855283" y="8281"/>
                  <a:pt x="2854210" y="11701"/>
                  <a:pt x="2854989" y="20168"/>
                </a:cubicBezTo>
                <a:cubicBezTo>
                  <a:pt x="2655255" y="-7842"/>
                  <a:pt x="2454455" y="59624"/>
                  <a:pt x="2283991" y="20168"/>
                </a:cubicBezTo>
                <a:cubicBezTo>
                  <a:pt x="2141905" y="25075"/>
                  <a:pt x="1901307" y="-831"/>
                  <a:pt x="1655894" y="20168"/>
                </a:cubicBezTo>
                <a:cubicBezTo>
                  <a:pt x="1429158" y="36825"/>
                  <a:pt x="1272784" y="45148"/>
                  <a:pt x="1170545" y="20168"/>
                </a:cubicBezTo>
                <a:cubicBezTo>
                  <a:pt x="1086046" y="12362"/>
                  <a:pt x="833578" y="17113"/>
                  <a:pt x="599548" y="20168"/>
                </a:cubicBezTo>
                <a:cubicBezTo>
                  <a:pt x="383448" y="46009"/>
                  <a:pt x="127711" y="-1474"/>
                  <a:pt x="0" y="20168"/>
                </a:cubicBezTo>
                <a:cubicBezTo>
                  <a:pt x="-127" y="12047"/>
                  <a:pt x="-371" y="8603"/>
                  <a:pt x="0" y="0"/>
                </a:cubicBezTo>
                <a:close/>
              </a:path>
              <a:path w="2854989" h="20168" fill="none" stroke="0" extrusionOk="0">
                <a:moveTo>
                  <a:pt x="0" y="0"/>
                </a:moveTo>
                <a:cubicBezTo>
                  <a:pt x="209021" y="-30780"/>
                  <a:pt x="381191" y="1218"/>
                  <a:pt x="542448" y="0"/>
                </a:cubicBezTo>
                <a:cubicBezTo>
                  <a:pt x="704437" y="5180"/>
                  <a:pt x="822981" y="-8871"/>
                  <a:pt x="1113446" y="0"/>
                </a:cubicBezTo>
                <a:cubicBezTo>
                  <a:pt x="1373200" y="26199"/>
                  <a:pt x="1487359" y="14003"/>
                  <a:pt x="1712993" y="0"/>
                </a:cubicBezTo>
                <a:cubicBezTo>
                  <a:pt x="1918332" y="-13427"/>
                  <a:pt x="2178709" y="21028"/>
                  <a:pt x="2312541" y="0"/>
                </a:cubicBezTo>
                <a:cubicBezTo>
                  <a:pt x="2474880" y="-11366"/>
                  <a:pt x="2681423" y="-25732"/>
                  <a:pt x="2854989" y="0"/>
                </a:cubicBezTo>
                <a:cubicBezTo>
                  <a:pt x="2853359" y="8017"/>
                  <a:pt x="2855779" y="10858"/>
                  <a:pt x="2854989" y="20168"/>
                </a:cubicBezTo>
                <a:cubicBezTo>
                  <a:pt x="2559828" y="-18821"/>
                  <a:pt x="2436414" y="16975"/>
                  <a:pt x="2226891" y="20168"/>
                </a:cubicBezTo>
                <a:cubicBezTo>
                  <a:pt x="2020215" y="35510"/>
                  <a:pt x="1919950" y="46663"/>
                  <a:pt x="1598794" y="20168"/>
                </a:cubicBezTo>
                <a:cubicBezTo>
                  <a:pt x="1288718" y="-3391"/>
                  <a:pt x="1287320" y="24913"/>
                  <a:pt x="1027796" y="20168"/>
                </a:cubicBezTo>
                <a:cubicBezTo>
                  <a:pt x="794674" y="51592"/>
                  <a:pt x="400556" y="6409"/>
                  <a:pt x="0" y="20168"/>
                </a:cubicBezTo>
                <a:cubicBezTo>
                  <a:pt x="-513" y="16784"/>
                  <a:pt x="270" y="48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4989"/>
                      <a:gd name="connsiteY0" fmla="*/ 0 h 20168"/>
                      <a:gd name="connsiteX1" fmla="*/ 542448 w 2854989"/>
                      <a:gd name="connsiteY1" fmla="*/ 0 h 20168"/>
                      <a:gd name="connsiteX2" fmla="*/ 1113446 w 2854989"/>
                      <a:gd name="connsiteY2" fmla="*/ 0 h 20168"/>
                      <a:gd name="connsiteX3" fmla="*/ 1712993 w 2854989"/>
                      <a:gd name="connsiteY3" fmla="*/ 0 h 20168"/>
                      <a:gd name="connsiteX4" fmla="*/ 2312541 w 2854989"/>
                      <a:gd name="connsiteY4" fmla="*/ 0 h 20168"/>
                      <a:gd name="connsiteX5" fmla="*/ 2854989 w 2854989"/>
                      <a:gd name="connsiteY5" fmla="*/ 0 h 20168"/>
                      <a:gd name="connsiteX6" fmla="*/ 2854989 w 2854989"/>
                      <a:gd name="connsiteY6" fmla="*/ 20168 h 20168"/>
                      <a:gd name="connsiteX7" fmla="*/ 2226891 w 2854989"/>
                      <a:gd name="connsiteY7" fmla="*/ 20168 h 20168"/>
                      <a:gd name="connsiteX8" fmla="*/ 1598794 w 2854989"/>
                      <a:gd name="connsiteY8" fmla="*/ 20168 h 20168"/>
                      <a:gd name="connsiteX9" fmla="*/ 1027796 w 2854989"/>
                      <a:gd name="connsiteY9" fmla="*/ 20168 h 20168"/>
                      <a:gd name="connsiteX10" fmla="*/ 0 w 2854989"/>
                      <a:gd name="connsiteY10" fmla="*/ 20168 h 20168"/>
                      <a:gd name="connsiteX11" fmla="*/ 0 w 2854989"/>
                      <a:gd name="connsiteY11" fmla="*/ 0 h 2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54989" h="20168" fill="none" extrusionOk="0">
                        <a:moveTo>
                          <a:pt x="0" y="0"/>
                        </a:moveTo>
                        <a:cubicBezTo>
                          <a:pt x="240402" y="-11423"/>
                          <a:pt x="391850" y="-2782"/>
                          <a:pt x="542448" y="0"/>
                        </a:cubicBezTo>
                        <a:cubicBezTo>
                          <a:pt x="693046" y="2782"/>
                          <a:pt x="836384" y="-9297"/>
                          <a:pt x="1113446" y="0"/>
                        </a:cubicBezTo>
                        <a:cubicBezTo>
                          <a:pt x="1390508" y="9297"/>
                          <a:pt x="1489282" y="3375"/>
                          <a:pt x="1712993" y="0"/>
                        </a:cubicBezTo>
                        <a:cubicBezTo>
                          <a:pt x="1936704" y="-3375"/>
                          <a:pt x="2161224" y="12674"/>
                          <a:pt x="2312541" y="0"/>
                        </a:cubicBezTo>
                        <a:cubicBezTo>
                          <a:pt x="2463858" y="-12674"/>
                          <a:pt x="2670272" y="-2784"/>
                          <a:pt x="2854989" y="0"/>
                        </a:cubicBezTo>
                        <a:cubicBezTo>
                          <a:pt x="2854072" y="8126"/>
                          <a:pt x="2855932" y="10714"/>
                          <a:pt x="2854989" y="20168"/>
                        </a:cubicBezTo>
                        <a:cubicBezTo>
                          <a:pt x="2561690" y="-1066"/>
                          <a:pt x="2441828" y="9451"/>
                          <a:pt x="2226891" y="20168"/>
                        </a:cubicBezTo>
                        <a:cubicBezTo>
                          <a:pt x="2011954" y="30885"/>
                          <a:pt x="1905410" y="43167"/>
                          <a:pt x="1598794" y="20168"/>
                        </a:cubicBezTo>
                        <a:cubicBezTo>
                          <a:pt x="1292178" y="-2831"/>
                          <a:pt x="1282650" y="21094"/>
                          <a:pt x="1027796" y="20168"/>
                        </a:cubicBezTo>
                        <a:cubicBezTo>
                          <a:pt x="772942" y="19242"/>
                          <a:pt x="396959" y="-30846"/>
                          <a:pt x="0" y="20168"/>
                        </a:cubicBezTo>
                        <a:cubicBezTo>
                          <a:pt x="-1007" y="16023"/>
                          <a:pt x="-237" y="4249"/>
                          <a:pt x="0" y="0"/>
                        </a:cubicBezTo>
                        <a:close/>
                      </a:path>
                      <a:path w="2854989" h="20168" stroke="0" extrusionOk="0">
                        <a:moveTo>
                          <a:pt x="0" y="0"/>
                        </a:moveTo>
                        <a:cubicBezTo>
                          <a:pt x="164823" y="20327"/>
                          <a:pt x="376418" y="9282"/>
                          <a:pt x="542448" y="0"/>
                        </a:cubicBezTo>
                        <a:cubicBezTo>
                          <a:pt x="708478" y="-9282"/>
                          <a:pt x="805157" y="19632"/>
                          <a:pt x="1027796" y="0"/>
                        </a:cubicBezTo>
                        <a:cubicBezTo>
                          <a:pt x="1250435" y="-19632"/>
                          <a:pt x="1437106" y="-3484"/>
                          <a:pt x="1655894" y="0"/>
                        </a:cubicBezTo>
                        <a:cubicBezTo>
                          <a:pt x="1874682" y="3484"/>
                          <a:pt x="1958420" y="-23535"/>
                          <a:pt x="2198342" y="0"/>
                        </a:cubicBezTo>
                        <a:cubicBezTo>
                          <a:pt x="2438264" y="23535"/>
                          <a:pt x="2681587" y="22533"/>
                          <a:pt x="2854989" y="0"/>
                        </a:cubicBezTo>
                        <a:cubicBezTo>
                          <a:pt x="2855418" y="8205"/>
                          <a:pt x="2854053" y="11275"/>
                          <a:pt x="2854989" y="20168"/>
                        </a:cubicBezTo>
                        <a:cubicBezTo>
                          <a:pt x="2650908" y="-6979"/>
                          <a:pt x="2463446" y="25980"/>
                          <a:pt x="2283991" y="20168"/>
                        </a:cubicBezTo>
                        <a:cubicBezTo>
                          <a:pt x="2104536" y="14356"/>
                          <a:pt x="1902836" y="4153"/>
                          <a:pt x="1655894" y="20168"/>
                        </a:cubicBezTo>
                        <a:cubicBezTo>
                          <a:pt x="1408952" y="36183"/>
                          <a:pt x="1270408" y="42686"/>
                          <a:pt x="1170545" y="20168"/>
                        </a:cubicBezTo>
                        <a:cubicBezTo>
                          <a:pt x="1070682" y="-2350"/>
                          <a:pt x="830109" y="8633"/>
                          <a:pt x="599548" y="20168"/>
                        </a:cubicBezTo>
                        <a:cubicBezTo>
                          <a:pt x="368987" y="31703"/>
                          <a:pt x="137118" y="11106"/>
                          <a:pt x="0" y="20168"/>
                        </a:cubicBezTo>
                        <a:cubicBezTo>
                          <a:pt x="126" y="11795"/>
                          <a:pt x="-695" y="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D488-6D0D-ECAC-AAAC-0D09B70A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727" y="4385138"/>
            <a:ext cx="3007519" cy="380899"/>
          </a:xfrm>
        </p:spPr>
        <p:txBody>
          <a:bodyPr anchor="t">
            <a:normAutofit/>
          </a:bodyPr>
          <a:lstStyle/>
          <a:p>
            <a:r>
              <a:rPr lang="fi-FI" sz="220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80503-C69D-C05F-B3E5-60F16BC0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36" y="428625"/>
            <a:ext cx="6055138" cy="3648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58918-2614-D20F-7A11-F04DB0F8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27" y="5003198"/>
            <a:ext cx="115268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pc="-10"/>
              <a:t>Objects: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718704"/>
            <a:ext cx="8800465" cy="373127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instance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 a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class.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It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concrete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realization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class,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with its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own </a:t>
            </a:r>
            <a:r>
              <a:rPr sz="2000">
                <a:latin typeface="Times New Roman"/>
                <a:cs typeface="Times New Roman"/>
              </a:rPr>
              <a:t>unique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state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(attribute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values).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can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perform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actions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(methods)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defined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by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the </a:t>
            </a:r>
            <a:r>
              <a:rPr sz="2000">
                <a:latin typeface="Times New Roman"/>
                <a:cs typeface="Times New Roman"/>
              </a:rPr>
              <a:t>class.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 the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example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above,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my_dog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Dog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12700" marR="391795" algn="just">
              <a:lnSpc>
                <a:spcPct val="103499"/>
              </a:lnSpc>
              <a:spcBef>
                <a:spcPts val="790"/>
              </a:spcBef>
            </a:pPr>
            <a:r>
              <a:rPr sz="2000">
                <a:latin typeface="Times New Roman"/>
                <a:cs typeface="Times New Roman"/>
              </a:rPr>
              <a:t>In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Python,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instance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 a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blueprint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for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creating </a:t>
            </a:r>
            <a:r>
              <a:rPr sz="2000">
                <a:latin typeface="Times New Roman"/>
                <a:cs typeface="Times New Roman"/>
              </a:rPr>
              <a:t>objects.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have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associated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methods,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which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are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functions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that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are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defined </a:t>
            </a:r>
            <a:r>
              <a:rPr sz="2000">
                <a:latin typeface="Times New Roman"/>
                <a:cs typeface="Times New Roman"/>
              </a:rPr>
              <a:t>within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class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can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operate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on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object's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attributes.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47370">
              <a:lnSpc>
                <a:spcPct val="103499"/>
              </a:lnSpc>
            </a:pPr>
            <a:r>
              <a:rPr sz="2000">
                <a:latin typeface="Times New Roman"/>
                <a:cs typeface="Times New Roman"/>
              </a:rPr>
              <a:t>Methods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are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essentially functions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that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are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bound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 the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object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access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and </a:t>
            </a:r>
            <a:r>
              <a:rPr sz="2000">
                <a:latin typeface="Times New Roman"/>
                <a:cs typeface="Times New Roman"/>
              </a:rPr>
              <a:t>modify its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1179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Classes:</vt:lpstr>
      <vt:lpstr>Simple class:</vt:lpstr>
      <vt:lpstr>Simple Class continues:</vt:lpstr>
      <vt:lpstr>PowerPoint Presentation</vt:lpstr>
      <vt:lpstr>PowerPoint Presentation</vt:lpstr>
      <vt:lpstr>One solution:</vt:lpstr>
      <vt:lpstr>Objects:</vt:lpstr>
      <vt:lpstr>PowerPoint Presentation</vt:lpstr>
      <vt:lpstr>PowerPoint Presentation</vt:lpstr>
      <vt:lpstr>Encapsulation example:</vt:lpstr>
      <vt:lpstr>PowerPoint Presentation</vt:lpstr>
      <vt:lpstr>Function to Display Object Information:</vt:lpstr>
      <vt:lpstr>Function to Calculate Area of a Rectangle Object:</vt:lpstr>
      <vt:lpstr>Function to Compare Objects:</vt:lpstr>
      <vt:lpstr>Later in the program you can still change the initial values of the data attributes:</vt:lpstr>
      <vt:lpstr>These examples illustrate how functions can take objects as parameters, access their attributes, and invoke their methods to perform various actions. This is a common pattern in object-oriented programming, promoting modularity and code organization.</vt:lpstr>
      <vt:lpstr>PowerPoint Presentation</vt:lpstr>
      <vt:lpstr>PowerPoint Presentation</vt:lpstr>
      <vt:lpstr>PowerPoint Presentation</vt:lpstr>
      <vt:lpstr>PowerPoint Presentation</vt:lpstr>
    </vt:vector>
  </TitlesOfParts>
  <Company>Savonia-ammattikorkeakoulu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Matilainen</dc:creator>
  <dc:description/>
  <cp:lastModifiedBy>Teemu Matilainen</cp:lastModifiedBy>
  <cp:revision>1</cp:revision>
  <dcterms:created xsi:type="dcterms:W3CDTF">2024-01-10T19:08:30Z</dcterms:created>
  <dcterms:modified xsi:type="dcterms:W3CDTF">2024-01-18T14:13:21Z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Acrobat PDFMaker 23 for Word</vt:lpwstr>
  </property>
  <property fmtid="{D5CDD505-2E9C-101B-9397-08002B2CF9AE}" pid="4" name="LastSaved">
    <vt:filetime>2024-01-10T00:00:00Z</vt:filetime>
  </property>
  <property fmtid="{D5CDD505-2E9C-101B-9397-08002B2CF9AE}" pid="5" name="Producer">
    <vt:lpwstr>Adobe PDF Library 23.8.234</vt:lpwstr>
  </property>
  <property fmtid="{D5CDD505-2E9C-101B-9397-08002B2CF9AE}" pid="6" name="SourceModified">
    <vt:lpwstr/>
  </property>
</Properties>
</file>