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3" r:id="rId6"/>
    <p:sldId id="270" r:id="rId7"/>
    <p:sldId id="284" r:id="rId8"/>
    <p:sldId id="264" r:id="rId9"/>
    <p:sldId id="265" r:id="rId10"/>
    <p:sldId id="266" r:id="rId11"/>
    <p:sldId id="267" r:id="rId12"/>
    <p:sldId id="268" r:id="rId13"/>
    <p:sldId id="269" r:id="rId14"/>
    <p:sldId id="288" r:id="rId15"/>
    <p:sldId id="273" r:id="rId16"/>
    <p:sldId id="274" r:id="rId17"/>
    <p:sldId id="289" r:id="rId18"/>
    <p:sldId id="287" r:id="rId19"/>
    <p:sldId id="276" r:id="rId20"/>
    <p:sldId id="275" r:id="rId21"/>
    <p:sldId id="277" r:id="rId22"/>
    <p:sldId id="278" r:id="rId23"/>
    <p:sldId id="279" r:id="rId24"/>
    <p:sldId id="280" r:id="rId25"/>
    <p:sldId id="281" r:id="rId26"/>
    <p:sldId id="282" r:id="rId27"/>
    <p:sldId id="286" r:id="rId28"/>
    <p:sldId id="283" r:id="rId29"/>
    <p:sldId id="271" r:id="rId30"/>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C85B2-A13B-4CA0-8FB7-C1580B47E668}" v="60" dt="2024-01-24T14:02:31.6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58"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7B7C85B2-A13B-4CA0-8FB7-C1580B47E668}"/>
    <pc:docChg chg="undo redo custSel addSld delSld modSld sldOrd">
      <pc:chgData name="Teemu Matilainen" userId="3344dd91-dd8f-47c6-94c9-4b8ca534fb11" providerId="ADAL" clId="{7B7C85B2-A13B-4CA0-8FB7-C1580B47E668}" dt="2024-01-24T14:10:25.122" v="1432" actId="47"/>
      <pc:docMkLst>
        <pc:docMk/>
      </pc:docMkLst>
      <pc:sldChg chg="modSp mod">
        <pc:chgData name="Teemu Matilainen" userId="3344dd91-dd8f-47c6-94c9-4b8ca534fb11" providerId="ADAL" clId="{7B7C85B2-A13B-4CA0-8FB7-C1580B47E668}" dt="2024-01-23T16:36:58.686" v="785" actId="2711"/>
        <pc:sldMkLst>
          <pc:docMk/>
          <pc:sldMk cId="0" sldId="256"/>
        </pc:sldMkLst>
        <pc:spChg chg="mod">
          <ac:chgData name="Teemu Matilainen" userId="3344dd91-dd8f-47c6-94c9-4b8ca534fb11" providerId="ADAL" clId="{7B7C85B2-A13B-4CA0-8FB7-C1580B47E668}" dt="2024-01-23T16:36:58.686" v="785" actId="2711"/>
          <ac:spMkLst>
            <pc:docMk/>
            <pc:sldMk cId="0" sldId="256"/>
            <ac:spMk id="2" creationId="{00000000-0000-0000-0000-000000000000}"/>
          </ac:spMkLst>
        </pc:spChg>
        <pc:spChg chg="mod">
          <ac:chgData name="Teemu Matilainen" userId="3344dd91-dd8f-47c6-94c9-4b8ca534fb11" providerId="ADAL" clId="{7B7C85B2-A13B-4CA0-8FB7-C1580B47E668}" dt="2024-01-23T16:36:58.686" v="785" actId="2711"/>
          <ac:spMkLst>
            <pc:docMk/>
            <pc:sldMk cId="0" sldId="256"/>
            <ac:spMk id="3" creationId="{00000000-0000-0000-0000-000000000000}"/>
          </ac:spMkLst>
        </pc:spChg>
      </pc:sldChg>
      <pc:sldChg chg="addSp delSp modSp mod">
        <pc:chgData name="Teemu Matilainen" userId="3344dd91-dd8f-47c6-94c9-4b8ca534fb11" providerId="ADAL" clId="{7B7C85B2-A13B-4CA0-8FB7-C1580B47E668}" dt="2024-01-23T18:55:55.691" v="1092" actId="12"/>
        <pc:sldMkLst>
          <pc:docMk/>
          <pc:sldMk cId="0" sldId="257"/>
        </pc:sldMkLst>
        <pc:spChg chg="mod">
          <ac:chgData name="Teemu Matilainen" userId="3344dd91-dd8f-47c6-94c9-4b8ca534fb11" providerId="ADAL" clId="{7B7C85B2-A13B-4CA0-8FB7-C1580B47E668}" dt="2024-01-23T16:37:05.486" v="787" actId="2711"/>
          <ac:spMkLst>
            <pc:docMk/>
            <pc:sldMk cId="0" sldId="257"/>
            <ac:spMk id="2" creationId="{00000000-0000-0000-0000-000000000000}"/>
          </ac:spMkLst>
        </pc:spChg>
        <pc:spChg chg="mod">
          <ac:chgData name="Teemu Matilainen" userId="3344dd91-dd8f-47c6-94c9-4b8ca534fb11" providerId="ADAL" clId="{7B7C85B2-A13B-4CA0-8FB7-C1580B47E668}" dt="2024-01-23T18:55:55.691" v="1092" actId="12"/>
          <ac:spMkLst>
            <pc:docMk/>
            <pc:sldMk cId="0" sldId="257"/>
            <ac:spMk id="3" creationId="{00000000-0000-0000-0000-000000000000}"/>
          </ac:spMkLst>
        </pc:spChg>
        <pc:spChg chg="add del mod">
          <ac:chgData name="Teemu Matilainen" userId="3344dd91-dd8f-47c6-94c9-4b8ca534fb11" providerId="ADAL" clId="{7B7C85B2-A13B-4CA0-8FB7-C1580B47E668}" dt="2024-01-18T16:28:19.690" v="84" actId="478"/>
          <ac:spMkLst>
            <pc:docMk/>
            <pc:sldMk cId="0" sldId="257"/>
            <ac:spMk id="4" creationId="{00000000-0000-0000-0000-000000000000}"/>
          </ac:spMkLst>
        </pc:spChg>
        <pc:spChg chg="add del mod">
          <ac:chgData name="Teemu Matilainen" userId="3344dd91-dd8f-47c6-94c9-4b8ca534fb11" providerId="ADAL" clId="{7B7C85B2-A13B-4CA0-8FB7-C1580B47E668}" dt="2024-01-18T16:28:16.965" v="83"/>
          <ac:spMkLst>
            <pc:docMk/>
            <pc:sldMk cId="0" sldId="257"/>
            <ac:spMk id="5" creationId="{00000000-0000-0000-0000-000000000000}"/>
          </ac:spMkLst>
        </pc:spChg>
        <pc:spChg chg="add del mod">
          <ac:chgData name="Teemu Matilainen" userId="3344dd91-dd8f-47c6-94c9-4b8ca534fb11" providerId="ADAL" clId="{7B7C85B2-A13B-4CA0-8FB7-C1580B47E668}" dt="2024-01-18T16:28:35.008" v="87" actId="21"/>
          <ac:spMkLst>
            <pc:docMk/>
            <pc:sldMk cId="0" sldId="257"/>
            <ac:spMk id="6" creationId="{00000000-0000-0000-0000-000000000000}"/>
          </ac:spMkLst>
        </pc:spChg>
        <pc:spChg chg="add mod">
          <ac:chgData name="Teemu Matilainen" userId="3344dd91-dd8f-47c6-94c9-4b8ca534fb11" providerId="ADAL" clId="{7B7C85B2-A13B-4CA0-8FB7-C1580B47E668}" dt="2024-01-18T16:24:15.102" v="52" actId="767"/>
          <ac:spMkLst>
            <pc:docMk/>
            <pc:sldMk cId="0" sldId="257"/>
            <ac:spMk id="7" creationId="{7C77AE8A-A240-522A-B101-1ABEDC6719AB}"/>
          </ac:spMkLst>
        </pc:spChg>
        <pc:spChg chg="add mod">
          <ac:chgData name="Teemu Matilainen" userId="3344dd91-dd8f-47c6-94c9-4b8ca534fb11" providerId="ADAL" clId="{7B7C85B2-A13B-4CA0-8FB7-C1580B47E668}" dt="2024-01-18T16:24:23.960" v="53" actId="767"/>
          <ac:spMkLst>
            <pc:docMk/>
            <pc:sldMk cId="0" sldId="257"/>
            <ac:spMk id="8" creationId="{7B237D81-CCD7-C7DC-3CE3-1CA06B553C8C}"/>
          </ac:spMkLst>
        </pc:spChg>
        <pc:spChg chg="add del mod">
          <ac:chgData name="Teemu Matilainen" userId="3344dd91-dd8f-47c6-94c9-4b8ca534fb11" providerId="ADAL" clId="{7B7C85B2-A13B-4CA0-8FB7-C1580B47E668}" dt="2024-01-18T16:24:33.231" v="56"/>
          <ac:spMkLst>
            <pc:docMk/>
            <pc:sldMk cId="0" sldId="257"/>
            <ac:spMk id="9" creationId="{76434F36-6C46-79DB-BE2C-B2693A724AD5}"/>
          </ac:spMkLst>
        </pc:spChg>
        <pc:spChg chg="add del mod">
          <ac:chgData name="Teemu Matilainen" userId="3344dd91-dd8f-47c6-94c9-4b8ca534fb11" providerId="ADAL" clId="{7B7C85B2-A13B-4CA0-8FB7-C1580B47E668}" dt="2024-01-18T16:26:53.743" v="59"/>
          <ac:spMkLst>
            <pc:docMk/>
            <pc:sldMk cId="0" sldId="257"/>
            <ac:spMk id="10" creationId="{C5F0AC19-4461-07F6-AC8B-8748D08F90C1}"/>
          </ac:spMkLst>
        </pc:spChg>
        <pc:spChg chg="mod">
          <ac:chgData name="Teemu Matilainen" userId="3344dd91-dd8f-47c6-94c9-4b8ca534fb11" providerId="ADAL" clId="{7B7C85B2-A13B-4CA0-8FB7-C1580B47E668}" dt="2024-01-18T16:27:38.130" v="68"/>
          <ac:spMkLst>
            <pc:docMk/>
            <pc:sldMk cId="0" sldId="257"/>
            <ac:spMk id="11" creationId="{B981F0F3-E9E4-3B6F-5523-883F3BF3CA0E}"/>
          </ac:spMkLst>
        </pc:spChg>
        <pc:spChg chg="add del mod">
          <ac:chgData name="Teemu Matilainen" userId="3344dd91-dd8f-47c6-94c9-4b8ca534fb11" providerId="ADAL" clId="{7B7C85B2-A13B-4CA0-8FB7-C1580B47E668}" dt="2024-01-18T16:27:37.444" v="67" actId="767"/>
          <ac:spMkLst>
            <pc:docMk/>
            <pc:sldMk cId="0" sldId="257"/>
            <ac:spMk id="12" creationId="{F81CFBEF-42CA-B349-9FC1-61E9E7BAAD66}"/>
          </ac:spMkLst>
        </pc:spChg>
      </pc:sldChg>
      <pc:sldChg chg="addSp delSp modSp del mod setBg setFolMasterObjs">
        <pc:chgData name="Teemu Matilainen" userId="3344dd91-dd8f-47c6-94c9-4b8ca534fb11" providerId="ADAL" clId="{7B7C85B2-A13B-4CA0-8FB7-C1580B47E668}" dt="2024-01-18T16:58:00.325" v="192" actId="47"/>
        <pc:sldMkLst>
          <pc:docMk/>
          <pc:sldMk cId="0" sldId="258"/>
        </pc:sldMkLst>
        <pc:spChg chg="mod ord">
          <ac:chgData name="Teemu Matilainen" userId="3344dd91-dd8f-47c6-94c9-4b8ca534fb11" providerId="ADAL" clId="{7B7C85B2-A13B-4CA0-8FB7-C1580B47E668}" dt="2024-01-18T16:29:54.418" v="114" actId="20577"/>
          <ac:spMkLst>
            <pc:docMk/>
            <pc:sldMk cId="0" sldId="258"/>
            <ac:spMk id="2" creationId="{00000000-0000-0000-0000-000000000000}"/>
          </ac:spMkLst>
        </pc:spChg>
        <pc:spChg chg="add mod">
          <ac:chgData name="Teemu Matilainen" userId="3344dd91-dd8f-47c6-94c9-4b8ca534fb11" providerId="ADAL" clId="{7B7C85B2-A13B-4CA0-8FB7-C1580B47E668}" dt="2024-01-18T16:28:51.770" v="91" actId="1076"/>
          <ac:spMkLst>
            <pc:docMk/>
            <pc:sldMk cId="0" sldId="258"/>
            <ac:spMk id="6" creationId="{00000000-0000-0000-0000-000000000000}"/>
          </ac:spMkLst>
        </pc:spChg>
        <pc:spChg chg="add del">
          <ac:chgData name="Teemu Matilainen" userId="3344dd91-dd8f-47c6-94c9-4b8ca534fb11" providerId="ADAL" clId="{7B7C85B2-A13B-4CA0-8FB7-C1580B47E668}" dt="2024-01-18T15:40:59.411" v="12" actId="26606"/>
          <ac:spMkLst>
            <pc:docMk/>
            <pc:sldMk cId="0" sldId="258"/>
            <ac:spMk id="8" creationId="{2B97F24A-32CE-4C1C-A50D-3016B394DCFB}"/>
          </ac:spMkLst>
        </pc:spChg>
        <pc:spChg chg="add del">
          <ac:chgData name="Teemu Matilainen" userId="3344dd91-dd8f-47c6-94c9-4b8ca534fb11" providerId="ADAL" clId="{7B7C85B2-A13B-4CA0-8FB7-C1580B47E668}" dt="2024-01-18T15:40:59.411" v="12" actId="26606"/>
          <ac:spMkLst>
            <pc:docMk/>
            <pc:sldMk cId="0" sldId="258"/>
            <ac:spMk id="10" creationId="{CD8B4F24-440B-49E9-B85D-733523DC064B}"/>
          </ac:spMkLst>
        </pc:spChg>
        <pc:spChg chg="add del">
          <ac:chgData name="Teemu Matilainen" userId="3344dd91-dd8f-47c6-94c9-4b8ca534fb11" providerId="ADAL" clId="{7B7C85B2-A13B-4CA0-8FB7-C1580B47E668}" dt="2024-01-18T15:41:00.614" v="14" actId="26606"/>
          <ac:spMkLst>
            <pc:docMk/>
            <pc:sldMk cId="0" sldId="258"/>
            <ac:spMk id="12" creationId="{2B97F24A-32CE-4C1C-A50D-3016B394DCFB}"/>
          </ac:spMkLst>
        </pc:spChg>
        <pc:spChg chg="add del">
          <ac:chgData name="Teemu Matilainen" userId="3344dd91-dd8f-47c6-94c9-4b8ca534fb11" providerId="ADAL" clId="{7B7C85B2-A13B-4CA0-8FB7-C1580B47E668}" dt="2024-01-18T15:41:00.614" v="14" actId="26606"/>
          <ac:spMkLst>
            <pc:docMk/>
            <pc:sldMk cId="0" sldId="258"/>
            <ac:spMk id="13" creationId="{6357EC4F-235E-4222-A36F-C7878ACE37F2}"/>
          </ac:spMkLst>
        </pc:spChg>
        <pc:spChg chg="add del">
          <ac:chgData name="Teemu Matilainen" userId="3344dd91-dd8f-47c6-94c9-4b8ca534fb11" providerId="ADAL" clId="{7B7C85B2-A13B-4CA0-8FB7-C1580B47E668}" dt="2024-01-18T15:41:01.530" v="16" actId="26606"/>
          <ac:spMkLst>
            <pc:docMk/>
            <pc:sldMk cId="0" sldId="258"/>
            <ac:spMk id="15" creationId="{2B97F24A-32CE-4C1C-A50D-3016B394DCFB}"/>
          </ac:spMkLst>
        </pc:spChg>
        <pc:spChg chg="add del">
          <ac:chgData name="Teemu Matilainen" userId="3344dd91-dd8f-47c6-94c9-4b8ca534fb11" providerId="ADAL" clId="{7B7C85B2-A13B-4CA0-8FB7-C1580B47E668}" dt="2024-01-18T15:41:01.530" v="16" actId="26606"/>
          <ac:spMkLst>
            <pc:docMk/>
            <pc:sldMk cId="0" sldId="258"/>
            <ac:spMk id="16" creationId="{CD8B4F24-440B-49E9-B85D-733523DC064B}"/>
          </ac:spMkLst>
        </pc:spChg>
        <pc:spChg chg="add del">
          <ac:chgData name="Teemu Matilainen" userId="3344dd91-dd8f-47c6-94c9-4b8ca534fb11" providerId="ADAL" clId="{7B7C85B2-A13B-4CA0-8FB7-C1580B47E668}" dt="2024-01-18T15:41:03.027" v="18" actId="26606"/>
          <ac:spMkLst>
            <pc:docMk/>
            <pc:sldMk cId="0" sldId="258"/>
            <ac:spMk id="18" creationId="{2B97F24A-32CE-4C1C-A50D-3016B394DCFB}"/>
          </ac:spMkLst>
        </pc:spChg>
        <pc:spChg chg="add del">
          <ac:chgData name="Teemu Matilainen" userId="3344dd91-dd8f-47c6-94c9-4b8ca534fb11" providerId="ADAL" clId="{7B7C85B2-A13B-4CA0-8FB7-C1580B47E668}" dt="2024-01-18T15:41:03.027" v="18" actId="26606"/>
          <ac:spMkLst>
            <pc:docMk/>
            <pc:sldMk cId="0" sldId="258"/>
            <ac:spMk id="19" creationId="{6357EC4F-235E-4222-A36F-C7878ACE37F2}"/>
          </ac:spMkLst>
        </pc:spChg>
        <pc:spChg chg="add del">
          <ac:chgData name="Teemu Matilainen" userId="3344dd91-dd8f-47c6-94c9-4b8ca534fb11" providerId="ADAL" clId="{7B7C85B2-A13B-4CA0-8FB7-C1580B47E668}" dt="2024-01-18T15:41:15.508" v="20" actId="26606"/>
          <ac:spMkLst>
            <pc:docMk/>
            <pc:sldMk cId="0" sldId="258"/>
            <ac:spMk id="21" creationId="{7B831B6F-405A-4B47-B9BB-5CA88F285844}"/>
          </ac:spMkLst>
        </pc:spChg>
        <pc:spChg chg="add del">
          <ac:chgData name="Teemu Matilainen" userId="3344dd91-dd8f-47c6-94c9-4b8ca534fb11" providerId="ADAL" clId="{7B7C85B2-A13B-4CA0-8FB7-C1580B47E668}" dt="2024-01-18T15:41:15.508" v="20" actId="26606"/>
          <ac:spMkLst>
            <pc:docMk/>
            <pc:sldMk cId="0" sldId="258"/>
            <ac:spMk id="22" creationId="{953EE71A-6488-4203-A7C4-77102FD0DCCA}"/>
          </ac:spMkLst>
        </pc:spChg>
        <pc:spChg chg="add">
          <ac:chgData name="Teemu Matilainen" userId="3344dd91-dd8f-47c6-94c9-4b8ca534fb11" providerId="ADAL" clId="{7B7C85B2-A13B-4CA0-8FB7-C1580B47E668}" dt="2024-01-18T15:41:15.508" v="21" actId="26606"/>
          <ac:spMkLst>
            <pc:docMk/>
            <pc:sldMk cId="0" sldId="258"/>
            <ac:spMk id="24" creationId="{2B97F24A-32CE-4C1C-A50D-3016B394DCFB}"/>
          </ac:spMkLst>
        </pc:spChg>
        <pc:spChg chg="add">
          <ac:chgData name="Teemu Matilainen" userId="3344dd91-dd8f-47c6-94c9-4b8ca534fb11" providerId="ADAL" clId="{7B7C85B2-A13B-4CA0-8FB7-C1580B47E668}" dt="2024-01-18T15:41:15.508" v="21" actId="26606"/>
          <ac:spMkLst>
            <pc:docMk/>
            <pc:sldMk cId="0" sldId="258"/>
            <ac:spMk id="25" creationId="{CD8B4F24-440B-49E9-B85D-733523DC064B}"/>
          </ac:spMkLst>
        </pc:spChg>
        <pc:picChg chg="mod">
          <ac:chgData name="Teemu Matilainen" userId="3344dd91-dd8f-47c6-94c9-4b8ca534fb11" providerId="ADAL" clId="{7B7C85B2-A13B-4CA0-8FB7-C1580B47E668}" dt="2024-01-18T15:41:15.508" v="21" actId="26606"/>
          <ac:picMkLst>
            <pc:docMk/>
            <pc:sldMk cId="0" sldId="258"/>
            <ac:picMk id="3" creationId="{00000000-0000-0000-0000-000000000000}"/>
          </ac:picMkLst>
        </pc:picChg>
      </pc:sldChg>
      <pc:sldChg chg="addSp delSp modSp mod setBg setFolMasterObjs">
        <pc:chgData name="Teemu Matilainen" userId="3344dd91-dd8f-47c6-94c9-4b8ca534fb11" providerId="ADAL" clId="{7B7C85B2-A13B-4CA0-8FB7-C1580B47E668}" dt="2024-01-23T16:37:18.105" v="788" actId="2711"/>
        <pc:sldMkLst>
          <pc:docMk/>
          <pc:sldMk cId="0" sldId="259"/>
        </pc:sldMkLst>
        <pc:spChg chg="mod">
          <ac:chgData name="Teemu Matilainen" userId="3344dd91-dd8f-47c6-94c9-4b8ca534fb11" providerId="ADAL" clId="{7B7C85B2-A13B-4CA0-8FB7-C1580B47E668}" dt="2024-01-23T16:37:18.105" v="788" actId="2711"/>
          <ac:spMkLst>
            <pc:docMk/>
            <pc:sldMk cId="0" sldId="259"/>
            <ac:spMk id="2" creationId="{00000000-0000-0000-0000-000000000000}"/>
          </ac:spMkLst>
        </pc:spChg>
        <pc:spChg chg="add mod">
          <ac:chgData name="Teemu Matilainen" userId="3344dd91-dd8f-47c6-94c9-4b8ca534fb11" providerId="ADAL" clId="{7B7C85B2-A13B-4CA0-8FB7-C1580B47E668}" dt="2024-01-23T16:37:18.105" v="788" actId="2711"/>
          <ac:spMkLst>
            <pc:docMk/>
            <pc:sldMk cId="0" sldId="259"/>
            <ac:spMk id="4" creationId="{00000000-0000-0000-0000-000000000000}"/>
          </ac:spMkLst>
        </pc:spChg>
        <pc:spChg chg="add">
          <ac:chgData name="Teemu Matilainen" userId="3344dd91-dd8f-47c6-94c9-4b8ca534fb11" providerId="ADAL" clId="{7B7C85B2-A13B-4CA0-8FB7-C1580B47E668}" dt="2024-01-18T15:40:11.463" v="10" actId="26606"/>
          <ac:spMkLst>
            <pc:docMk/>
            <pc:sldMk cId="0" sldId="259"/>
            <ac:spMk id="9" creationId="{2B97F24A-32CE-4C1C-A50D-3016B394DCFB}"/>
          </ac:spMkLst>
        </pc:spChg>
        <pc:spChg chg="add">
          <ac:chgData name="Teemu Matilainen" userId="3344dd91-dd8f-47c6-94c9-4b8ca534fb11" providerId="ADAL" clId="{7B7C85B2-A13B-4CA0-8FB7-C1580B47E668}" dt="2024-01-18T15:40:11.463" v="10" actId="26606"/>
          <ac:spMkLst>
            <pc:docMk/>
            <pc:sldMk cId="0" sldId="259"/>
            <ac:spMk id="11" creationId="{CD8B4F24-440B-49E9-B85D-733523DC064B}"/>
          </ac:spMkLst>
        </pc:spChg>
        <pc:picChg chg="del mod ord">
          <ac:chgData name="Teemu Matilainen" userId="3344dd91-dd8f-47c6-94c9-4b8ca534fb11" providerId="ADAL" clId="{7B7C85B2-A13B-4CA0-8FB7-C1580B47E668}" dt="2024-01-18T16:05:45.754" v="26" actId="478"/>
          <ac:picMkLst>
            <pc:docMk/>
            <pc:sldMk cId="0" sldId="259"/>
            <ac:picMk id="3" creationId="{00000000-0000-0000-0000-000000000000}"/>
          </ac:picMkLst>
        </pc:picChg>
        <pc:picChg chg="add mod">
          <ac:chgData name="Teemu Matilainen" userId="3344dd91-dd8f-47c6-94c9-4b8ca534fb11" providerId="ADAL" clId="{7B7C85B2-A13B-4CA0-8FB7-C1580B47E668}" dt="2024-01-18T16:05:52.662" v="28" actId="1076"/>
          <ac:picMkLst>
            <pc:docMk/>
            <pc:sldMk cId="0" sldId="259"/>
            <ac:picMk id="6" creationId="{36BEFFA1-B8C6-B280-6A1D-64BD3E6E0FFA}"/>
          </ac:picMkLst>
        </pc:picChg>
      </pc:sldChg>
      <pc:sldChg chg="delSp del mod">
        <pc:chgData name="Teemu Matilainen" userId="3344dd91-dd8f-47c6-94c9-4b8ca534fb11" providerId="ADAL" clId="{7B7C85B2-A13B-4CA0-8FB7-C1580B47E668}" dt="2024-01-18T15:39:55.170" v="7" actId="47"/>
        <pc:sldMkLst>
          <pc:docMk/>
          <pc:sldMk cId="0" sldId="260"/>
        </pc:sldMkLst>
        <pc:spChg chg="del">
          <ac:chgData name="Teemu Matilainen" userId="3344dd91-dd8f-47c6-94c9-4b8ca534fb11" providerId="ADAL" clId="{7B7C85B2-A13B-4CA0-8FB7-C1580B47E668}" dt="2024-01-18T15:39:51.244" v="6" actId="21"/>
          <ac:spMkLst>
            <pc:docMk/>
            <pc:sldMk cId="0" sldId="260"/>
            <ac:spMk id="2" creationId="{00000000-0000-0000-0000-000000000000}"/>
          </ac:spMkLst>
        </pc:spChg>
      </pc:sldChg>
      <pc:sldChg chg="addSp delSp modSp mod setBg setFolMasterObjs">
        <pc:chgData name="Teemu Matilainen" userId="3344dd91-dd8f-47c6-94c9-4b8ca534fb11" providerId="ADAL" clId="{7B7C85B2-A13B-4CA0-8FB7-C1580B47E668}" dt="2024-01-23T16:37:26.717" v="789" actId="2711"/>
        <pc:sldMkLst>
          <pc:docMk/>
          <pc:sldMk cId="0" sldId="261"/>
        </pc:sldMkLst>
        <pc:spChg chg="add del mod">
          <ac:chgData name="Teemu Matilainen" userId="3344dd91-dd8f-47c6-94c9-4b8ca534fb11" providerId="ADAL" clId="{7B7C85B2-A13B-4CA0-8FB7-C1580B47E668}" dt="2024-01-23T16:37:26.717" v="789" actId="2711"/>
          <ac:spMkLst>
            <pc:docMk/>
            <pc:sldMk cId="0" sldId="261"/>
            <ac:spMk id="2" creationId="{00000000-0000-0000-0000-000000000000}"/>
          </ac:spMkLst>
        </pc:spChg>
        <pc:spChg chg="add mod">
          <ac:chgData name="Teemu Matilainen" userId="3344dd91-dd8f-47c6-94c9-4b8ca534fb11" providerId="ADAL" clId="{7B7C85B2-A13B-4CA0-8FB7-C1580B47E668}" dt="2024-01-23T16:37:26.717" v="789" actId="2711"/>
          <ac:spMkLst>
            <pc:docMk/>
            <pc:sldMk cId="0" sldId="261"/>
            <ac:spMk id="4" creationId="{53C82EAA-A4E0-6363-116F-9C08EFC389D1}"/>
          </ac:spMkLst>
        </pc:spChg>
        <pc:spChg chg="add mod">
          <ac:chgData name="Teemu Matilainen" userId="3344dd91-dd8f-47c6-94c9-4b8ca534fb11" providerId="ADAL" clId="{7B7C85B2-A13B-4CA0-8FB7-C1580B47E668}" dt="2024-01-23T16:37:26.717" v="789" actId="2711"/>
          <ac:spMkLst>
            <pc:docMk/>
            <pc:sldMk cId="0" sldId="261"/>
            <ac:spMk id="6" creationId="{00000000-0000-0000-0000-000000000000}"/>
          </ac:spMkLst>
        </pc:spChg>
        <pc:spChg chg="add">
          <ac:chgData name="Teemu Matilainen" userId="3344dd91-dd8f-47c6-94c9-4b8ca534fb11" providerId="ADAL" clId="{7B7C85B2-A13B-4CA0-8FB7-C1580B47E668}" dt="2024-01-18T16:03:38.974" v="24" actId="26606"/>
          <ac:spMkLst>
            <pc:docMk/>
            <pc:sldMk cId="0" sldId="261"/>
            <ac:spMk id="10" creationId="{743AA782-23D1-4521-8CAD-47662984AA08}"/>
          </ac:spMkLst>
        </pc:spChg>
        <pc:spChg chg="add">
          <ac:chgData name="Teemu Matilainen" userId="3344dd91-dd8f-47c6-94c9-4b8ca534fb11" providerId="ADAL" clId="{7B7C85B2-A13B-4CA0-8FB7-C1580B47E668}" dt="2024-01-18T16:03:38.974" v="24" actId="26606"/>
          <ac:spMkLst>
            <pc:docMk/>
            <pc:sldMk cId="0" sldId="261"/>
            <ac:spMk id="12" creationId="{71877DBC-BB60-40F0-AC93-2ACDBAAE60CE}"/>
          </ac:spMkLst>
        </pc:spChg>
        <pc:graphicFrameChg chg="add del">
          <ac:chgData name="Teemu Matilainen" userId="3344dd91-dd8f-47c6-94c9-4b8ca534fb11" providerId="ADAL" clId="{7B7C85B2-A13B-4CA0-8FB7-C1580B47E668}" dt="2024-01-18T16:08:30.761" v="42" actId="26606"/>
          <ac:graphicFrameMkLst>
            <pc:docMk/>
            <pc:sldMk cId="0" sldId="261"/>
            <ac:graphicFrameMk id="14" creationId="{DD1FAAD6-7C86-6A33-EF15-D78E2DB29091}"/>
          </ac:graphicFrameMkLst>
        </pc:graphicFrameChg>
        <pc:picChg chg="del">
          <ac:chgData name="Teemu Matilainen" userId="3344dd91-dd8f-47c6-94c9-4b8ca534fb11" providerId="ADAL" clId="{7B7C85B2-A13B-4CA0-8FB7-C1580B47E668}" dt="2024-01-18T16:03:34.943" v="22" actId="478"/>
          <ac:picMkLst>
            <pc:docMk/>
            <pc:sldMk cId="0" sldId="261"/>
            <ac:picMk id="3" creationId="{00000000-0000-0000-0000-000000000000}"/>
          </ac:picMkLst>
        </pc:picChg>
        <pc:picChg chg="add del mod">
          <ac:chgData name="Teemu Matilainen" userId="3344dd91-dd8f-47c6-94c9-4b8ca534fb11" providerId="ADAL" clId="{7B7C85B2-A13B-4CA0-8FB7-C1580B47E668}" dt="2024-01-18T16:07:54.799" v="38" actId="21"/>
          <ac:picMkLst>
            <pc:docMk/>
            <pc:sldMk cId="0" sldId="261"/>
            <ac:picMk id="5" creationId="{B0499422-C160-2033-01F4-6D74B12957EC}"/>
          </ac:picMkLst>
        </pc:picChg>
        <pc:picChg chg="add mod">
          <ac:chgData name="Teemu Matilainen" userId="3344dd91-dd8f-47c6-94c9-4b8ca534fb11" providerId="ADAL" clId="{7B7C85B2-A13B-4CA0-8FB7-C1580B47E668}" dt="2024-01-18T16:09:05.965" v="50" actId="1076"/>
          <ac:picMkLst>
            <pc:docMk/>
            <pc:sldMk cId="0" sldId="261"/>
            <ac:picMk id="7" creationId="{B0499422-C160-2033-01F4-6D74B12957EC}"/>
          </ac:picMkLst>
        </pc:picChg>
        <pc:picChg chg="add mod">
          <ac:chgData name="Teemu Matilainen" userId="3344dd91-dd8f-47c6-94c9-4b8ca534fb11" providerId="ADAL" clId="{7B7C85B2-A13B-4CA0-8FB7-C1580B47E668}" dt="2024-01-18T16:31:27.788" v="117" actId="1076"/>
          <ac:picMkLst>
            <pc:docMk/>
            <pc:sldMk cId="0" sldId="261"/>
            <ac:picMk id="9" creationId="{4AC53466-46DF-6BD6-1A56-A5BCDBA3B1C8}"/>
          </ac:picMkLst>
        </pc:picChg>
      </pc:sldChg>
      <pc:sldChg chg="addSp delSp modSp del mod">
        <pc:chgData name="Teemu Matilainen" userId="3344dd91-dd8f-47c6-94c9-4b8ca534fb11" providerId="ADAL" clId="{7B7C85B2-A13B-4CA0-8FB7-C1580B47E668}" dt="2024-01-18T16:30:47.562" v="115" actId="47"/>
        <pc:sldMkLst>
          <pc:docMk/>
          <pc:sldMk cId="0" sldId="262"/>
        </pc:sldMkLst>
        <pc:spChg chg="del">
          <ac:chgData name="Teemu Matilainen" userId="3344dd91-dd8f-47c6-94c9-4b8ca534fb11" providerId="ADAL" clId="{7B7C85B2-A13B-4CA0-8FB7-C1580B47E668}" dt="2024-01-18T16:07:04.552" v="29" actId="21"/>
          <ac:spMkLst>
            <pc:docMk/>
            <pc:sldMk cId="0" sldId="262"/>
            <ac:spMk id="2" creationId="{00000000-0000-0000-0000-000000000000}"/>
          </ac:spMkLst>
        </pc:spChg>
        <pc:spChg chg="add mod">
          <ac:chgData name="Teemu Matilainen" userId="3344dd91-dd8f-47c6-94c9-4b8ca534fb11" providerId="ADAL" clId="{7B7C85B2-A13B-4CA0-8FB7-C1580B47E668}" dt="2024-01-18T16:07:04.552" v="29" actId="21"/>
          <ac:spMkLst>
            <pc:docMk/>
            <pc:sldMk cId="0" sldId="262"/>
            <ac:spMk id="4" creationId="{588AE77A-14CD-955F-6EB4-585E6EEF3444}"/>
          </ac:spMkLst>
        </pc:spChg>
      </pc:sldChg>
      <pc:sldChg chg="addSp delSp modSp mod setBg setFolMasterObjs">
        <pc:chgData name="Teemu Matilainen" userId="3344dd91-dd8f-47c6-94c9-4b8ca534fb11" providerId="ADAL" clId="{7B7C85B2-A13B-4CA0-8FB7-C1580B47E668}" dt="2024-01-23T16:37:39.067" v="790" actId="2711"/>
        <pc:sldMkLst>
          <pc:docMk/>
          <pc:sldMk cId="0" sldId="263"/>
        </pc:sldMkLst>
        <pc:spChg chg="mod">
          <ac:chgData name="Teemu Matilainen" userId="3344dd91-dd8f-47c6-94c9-4b8ca534fb11" providerId="ADAL" clId="{7B7C85B2-A13B-4CA0-8FB7-C1580B47E668}" dt="2024-01-23T16:37:39.067" v="790" actId="2711"/>
          <ac:spMkLst>
            <pc:docMk/>
            <pc:sldMk cId="0" sldId="263"/>
            <ac:spMk id="2" creationId="{00000000-0000-0000-0000-000000000000}"/>
          </ac:spMkLst>
        </pc:spChg>
        <pc:spChg chg="add mod">
          <ac:chgData name="Teemu Matilainen" userId="3344dd91-dd8f-47c6-94c9-4b8ca534fb11" providerId="ADAL" clId="{7B7C85B2-A13B-4CA0-8FB7-C1580B47E668}" dt="2024-01-23T16:37:39.067" v="790" actId="2711"/>
          <ac:spMkLst>
            <pc:docMk/>
            <pc:sldMk cId="0" sldId="263"/>
            <ac:spMk id="4" creationId="{35CC36BE-8B43-0C77-D8FE-3AA90B34B71A}"/>
          </ac:spMkLst>
        </pc:spChg>
        <pc:spChg chg="add del">
          <ac:chgData name="Teemu Matilainen" userId="3344dd91-dd8f-47c6-94c9-4b8ca534fb11" providerId="ADAL" clId="{7B7C85B2-A13B-4CA0-8FB7-C1580B47E668}" dt="2024-01-18T16:49:22.382" v="124" actId="26606"/>
          <ac:spMkLst>
            <pc:docMk/>
            <pc:sldMk cId="0" sldId="263"/>
            <ac:spMk id="8" creationId="{743AA782-23D1-4521-8CAD-47662984AA08}"/>
          </ac:spMkLst>
        </pc:spChg>
        <pc:spChg chg="add del">
          <ac:chgData name="Teemu Matilainen" userId="3344dd91-dd8f-47c6-94c9-4b8ca534fb11" providerId="ADAL" clId="{7B7C85B2-A13B-4CA0-8FB7-C1580B47E668}" dt="2024-01-18T16:49:22.382" v="124" actId="26606"/>
          <ac:spMkLst>
            <pc:docMk/>
            <pc:sldMk cId="0" sldId="263"/>
            <ac:spMk id="10" creationId="{71877DBC-BB60-40F0-AC93-2ACDBAAE60CE}"/>
          </ac:spMkLst>
        </pc:spChg>
        <pc:spChg chg="add">
          <ac:chgData name="Teemu Matilainen" userId="3344dd91-dd8f-47c6-94c9-4b8ca534fb11" providerId="ADAL" clId="{7B7C85B2-A13B-4CA0-8FB7-C1580B47E668}" dt="2024-01-18T16:49:22.382" v="124" actId="26606"/>
          <ac:spMkLst>
            <pc:docMk/>
            <pc:sldMk cId="0" sldId="263"/>
            <ac:spMk id="15" creationId="{2B97F24A-32CE-4C1C-A50D-3016B394DCFB}"/>
          </ac:spMkLst>
        </pc:spChg>
        <pc:spChg chg="add">
          <ac:chgData name="Teemu Matilainen" userId="3344dd91-dd8f-47c6-94c9-4b8ca534fb11" providerId="ADAL" clId="{7B7C85B2-A13B-4CA0-8FB7-C1580B47E668}" dt="2024-01-18T16:49:22.382" v="124" actId="26606"/>
          <ac:spMkLst>
            <pc:docMk/>
            <pc:sldMk cId="0" sldId="263"/>
            <ac:spMk id="17" creationId="{CD8B4F24-440B-49E9-B85D-733523DC064B}"/>
          </ac:spMkLst>
        </pc:spChg>
        <pc:picChg chg="del mod">
          <ac:chgData name="Teemu Matilainen" userId="3344dd91-dd8f-47c6-94c9-4b8ca534fb11" providerId="ADAL" clId="{7B7C85B2-A13B-4CA0-8FB7-C1580B47E668}" dt="2024-01-18T16:49:14.896" v="121" actId="478"/>
          <ac:picMkLst>
            <pc:docMk/>
            <pc:sldMk cId="0" sldId="263"/>
            <ac:picMk id="3" creationId="{00000000-0000-0000-0000-000000000000}"/>
          </ac:picMkLst>
        </pc:picChg>
        <pc:picChg chg="add mod">
          <ac:chgData name="Teemu Matilainen" userId="3344dd91-dd8f-47c6-94c9-4b8ca534fb11" providerId="ADAL" clId="{7B7C85B2-A13B-4CA0-8FB7-C1580B47E668}" dt="2024-01-18T16:49:27.950" v="126" actId="1076"/>
          <ac:picMkLst>
            <pc:docMk/>
            <pc:sldMk cId="0" sldId="263"/>
            <ac:picMk id="5" creationId="{BC93BC0B-0BC3-7435-AD50-8B7788173FED}"/>
          </ac:picMkLst>
        </pc:picChg>
        <pc:picChg chg="add mod">
          <ac:chgData name="Teemu Matilainen" userId="3344dd91-dd8f-47c6-94c9-4b8ca534fb11" providerId="ADAL" clId="{7B7C85B2-A13B-4CA0-8FB7-C1580B47E668}" dt="2024-01-18T16:50:22.310" v="130" actId="14100"/>
          <ac:picMkLst>
            <pc:docMk/>
            <pc:sldMk cId="0" sldId="263"/>
            <ac:picMk id="7" creationId="{52EB134E-393A-7E9F-325A-4545872DD9E2}"/>
          </ac:picMkLst>
        </pc:picChg>
        <pc:picChg chg="add mod">
          <ac:chgData name="Teemu Matilainen" userId="3344dd91-dd8f-47c6-94c9-4b8ca534fb11" providerId="ADAL" clId="{7B7C85B2-A13B-4CA0-8FB7-C1580B47E668}" dt="2024-01-23T12:55:51.070" v="744" actId="1076"/>
          <ac:picMkLst>
            <pc:docMk/>
            <pc:sldMk cId="0" sldId="263"/>
            <ac:picMk id="11" creationId="{1858BC19-07C4-BF40-FF0D-13DCA0F34851}"/>
          </ac:picMkLst>
        </pc:picChg>
      </pc:sldChg>
      <pc:sldChg chg="modSp mod ord setBg setFolMasterObjs">
        <pc:chgData name="Teemu Matilainen" userId="3344dd91-dd8f-47c6-94c9-4b8ca534fb11" providerId="ADAL" clId="{7B7C85B2-A13B-4CA0-8FB7-C1580B47E668}" dt="2024-01-24T11:13:59.364" v="1196"/>
        <pc:sldMkLst>
          <pc:docMk/>
          <pc:sldMk cId="0" sldId="264"/>
        </pc:sldMkLst>
        <pc:spChg chg="mod">
          <ac:chgData name="Teemu Matilainen" userId="3344dd91-dd8f-47c6-94c9-4b8ca534fb11" providerId="ADAL" clId="{7B7C85B2-A13B-4CA0-8FB7-C1580B47E668}" dt="2024-01-23T16:37:44.442" v="791" actId="2711"/>
          <ac:spMkLst>
            <pc:docMk/>
            <pc:sldMk cId="0" sldId="264"/>
            <ac:spMk id="2" creationId="{00000000-0000-0000-0000-000000000000}"/>
          </ac:spMkLst>
        </pc:spChg>
        <pc:spChg chg="mod">
          <ac:chgData name="Teemu Matilainen" userId="3344dd91-dd8f-47c6-94c9-4b8ca534fb11" providerId="ADAL" clId="{7B7C85B2-A13B-4CA0-8FB7-C1580B47E668}" dt="2024-01-23T16:37:44.442" v="791" actId="2711"/>
          <ac:spMkLst>
            <pc:docMk/>
            <pc:sldMk cId="0" sldId="264"/>
            <ac:spMk id="3" creationId="{00000000-0000-0000-0000-000000000000}"/>
          </ac:spMkLst>
        </pc:spChg>
      </pc:sldChg>
      <pc:sldChg chg="addSp delSp modSp mod ord setBg setFolMasterObjs">
        <pc:chgData name="Teemu Matilainen" userId="3344dd91-dd8f-47c6-94c9-4b8ca534fb11" providerId="ADAL" clId="{7B7C85B2-A13B-4CA0-8FB7-C1580B47E668}" dt="2024-01-24T11:13:59.364" v="1196"/>
        <pc:sldMkLst>
          <pc:docMk/>
          <pc:sldMk cId="0" sldId="265"/>
        </pc:sldMkLst>
        <pc:spChg chg="mod">
          <ac:chgData name="Teemu Matilainen" userId="3344dd91-dd8f-47c6-94c9-4b8ca534fb11" providerId="ADAL" clId="{7B7C85B2-A13B-4CA0-8FB7-C1580B47E668}" dt="2024-01-23T16:37:53.793" v="792" actId="2711"/>
          <ac:spMkLst>
            <pc:docMk/>
            <pc:sldMk cId="0" sldId="265"/>
            <ac:spMk id="2" creationId="{00000000-0000-0000-0000-000000000000}"/>
          </ac:spMkLst>
        </pc:spChg>
        <pc:spChg chg="mod">
          <ac:chgData name="Teemu Matilainen" userId="3344dd91-dd8f-47c6-94c9-4b8ca534fb11" providerId="ADAL" clId="{7B7C85B2-A13B-4CA0-8FB7-C1580B47E668}" dt="2024-01-23T16:37:53.793" v="792" actId="2711"/>
          <ac:spMkLst>
            <pc:docMk/>
            <pc:sldMk cId="0" sldId="265"/>
            <ac:spMk id="3" creationId="{00000000-0000-0000-0000-000000000000}"/>
          </ac:spMkLst>
        </pc:spChg>
        <pc:spChg chg="add del">
          <ac:chgData name="Teemu Matilainen" userId="3344dd91-dd8f-47c6-94c9-4b8ca534fb11" providerId="ADAL" clId="{7B7C85B2-A13B-4CA0-8FB7-C1580B47E668}" dt="2024-01-18T17:53:37.767" v="482" actId="22"/>
          <ac:spMkLst>
            <pc:docMk/>
            <pc:sldMk cId="0" sldId="265"/>
            <ac:spMk id="8" creationId="{B93B3671-798C-01FD-91D1-B9AE43CE0415}"/>
          </ac:spMkLst>
        </pc:spChg>
        <pc:spChg chg="add del">
          <ac:chgData name="Teemu Matilainen" userId="3344dd91-dd8f-47c6-94c9-4b8ca534fb11" providerId="ADAL" clId="{7B7C85B2-A13B-4CA0-8FB7-C1580B47E668}" dt="2024-01-18T16:55:47.725" v="171" actId="26606"/>
          <ac:spMkLst>
            <pc:docMk/>
            <pc:sldMk cId="0" sldId="265"/>
            <ac:spMk id="11" creationId="{2B97F24A-32CE-4C1C-A50D-3016B394DCFB}"/>
          </ac:spMkLst>
        </pc:spChg>
        <pc:spChg chg="add del">
          <ac:chgData name="Teemu Matilainen" userId="3344dd91-dd8f-47c6-94c9-4b8ca534fb11" providerId="ADAL" clId="{7B7C85B2-A13B-4CA0-8FB7-C1580B47E668}" dt="2024-01-18T16:55:47.725" v="171" actId="26606"/>
          <ac:spMkLst>
            <pc:docMk/>
            <pc:sldMk cId="0" sldId="265"/>
            <ac:spMk id="13" creationId="{6357EC4F-235E-4222-A36F-C7878ACE37F2}"/>
          </ac:spMkLst>
        </pc:spChg>
        <pc:picChg chg="add del mod">
          <ac:chgData name="Teemu Matilainen" userId="3344dd91-dd8f-47c6-94c9-4b8ca534fb11" providerId="ADAL" clId="{7B7C85B2-A13B-4CA0-8FB7-C1580B47E668}" dt="2024-01-18T16:56:19.172" v="180" actId="478"/>
          <ac:picMkLst>
            <pc:docMk/>
            <pc:sldMk cId="0" sldId="265"/>
            <ac:picMk id="4" creationId="{00000000-0000-0000-0000-000000000000}"/>
          </ac:picMkLst>
        </pc:picChg>
        <pc:picChg chg="add mod">
          <ac:chgData name="Teemu Matilainen" userId="3344dd91-dd8f-47c6-94c9-4b8ca534fb11" providerId="ADAL" clId="{7B7C85B2-A13B-4CA0-8FB7-C1580B47E668}" dt="2024-01-18T16:57:02.779" v="189" actId="1076"/>
          <ac:picMkLst>
            <pc:docMk/>
            <pc:sldMk cId="0" sldId="265"/>
            <ac:picMk id="6" creationId="{35B3B2B3-9C05-7EA2-43DA-D07F7D10835E}"/>
          </ac:picMkLst>
        </pc:picChg>
      </pc:sldChg>
      <pc:sldChg chg="addSp modSp new mod setBg">
        <pc:chgData name="Teemu Matilainen" userId="3344dd91-dd8f-47c6-94c9-4b8ca534fb11" providerId="ADAL" clId="{7B7C85B2-A13B-4CA0-8FB7-C1580B47E668}" dt="2024-01-18T17:08:22.322" v="286" actId="5793"/>
        <pc:sldMkLst>
          <pc:docMk/>
          <pc:sldMk cId="3194510690" sldId="266"/>
        </pc:sldMkLst>
        <pc:spChg chg="add">
          <ac:chgData name="Teemu Matilainen" userId="3344dd91-dd8f-47c6-94c9-4b8ca534fb11" providerId="ADAL" clId="{7B7C85B2-A13B-4CA0-8FB7-C1580B47E668}" dt="2024-01-18T17:01:20.061" v="204"/>
          <ac:spMkLst>
            <pc:docMk/>
            <pc:sldMk cId="3194510690" sldId="266"/>
            <ac:spMk id="2" creationId="{77800D62-79A0-B002-0B2F-145534BAA32D}"/>
          </ac:spMkLst>
        </pc:spChg>
        <pc:spChg chg="add mod">
          <ac:chgData name="Teemu Matilainen" userId="3344dd91-dd8f-47c6-94c9-4b8ca534fb11" providerId="ADAL" clId="{7B7C85B2-A13B-4CA0-8FB7-C1580B47E668}" dt="2024-01-18T17:08:22.322" v="286" actId="5793"/>
          <ac:spMkLst>
            <pc:docMk/>
            <pc:sldMk cId="3194510690" sldId="266"/>
            <ac:spMk id="3" creationId="{C697EF4D-0200-429B-0288-5A7ED7873674}"/>
          </ac:spMkLst>
        </pc:spChg>
        <pc:spChg chg="add mod">
          <ac:chgData name="Teemu Matilainen" userId="3344dd91-dd8f-47c6-94c9-4b8ca534fb11" providerId="ADAL" clId="{7B7C85B2-A13B-4CA0-8FB7-C1580B47E668}" dt="2024-01-23T16:38:13.286" v="794" actId="2711"/>
          <ac:spMkLst>
            <pc:docMk/>
            <pc:sldMk cId="3194510690" sldId="266"/>
            <ac:spMk id="4" creationId="{9EBA7667-5BE5-D5DD-1ED7-1D232174711B}"/>
          </ac:spMkLst>
        </pc:spChg>
        <pc:spChg chg="add">
          <ac:chgData name="Teemu Matilainen" userId="3344dd91-dd8f-47c6-94c9-4b8ca534fb11" providerId="ADAL" clId="{7B7C85B2-A13B-4CA0-8FB7-C1580B47E668}" dt="2024-01-18T17:06:43.821" v="263" actId="26606"/>
          <ac:spMkLst>
            <pc:docMk/>
            <pc:sldMk cId="3194510690" sldId="266"/>
            <ac:spMk id="10" creationId="{743AA782-23D1-4521-8CAD-47662984AA08}"/>
          </ac:spMkLst>
        </pc:spChg>
        <pc:spChg chg="add">
          <ac:chgData name="Teemu Matilainen" userId="3344dd91-dd8f-47c6-94c9-4b8ca534fb11" providerId="ADAL" clId="{7B7C85B2-A13B-4CA0-8FB7-C1580B47E668}" dt="2024-01-18T17:06:43.821" v="263" actId="26606"/>
          <ac:spMkLst>
            <pc:docMk/>
            <pc:sldMk cId="3194510690" sldId="266"/>
            <ac:spMk id="12" creationId="{71877DBC-BB60-40F0-AC93-2ACDBAAE60CE}"/>
          </ac:spMkLst>
        </pc:spChg>
        <pc:picChg chg="add mod">
          <ac:chgData name="Teemu Matilainen" userId="3344dd91-dd8f-47c6-94c9-4b8ca534fb11" providerId="ADAL" clId="{7B7C85B2-A13B-4CA0-8FB7-C1580B47E668}" dt="2024-01-18T17:06:46.266" v="264" actId="1076"/>
          <ac:picMkLst>
            <pc:docMk/>
            <pc:sldMk cId="3194510690" sldId="266"/>
            <ac:picMk id="5" creationId="{D7D4DB5B-F785-1F49-BE64-7CF9F401C5E9}"/>
          </ac:picMkLst>
        </pc:picChg>
        <pc:picChg chg="add mod">
          <ac:chgData name="Teemu Matilainen" userId="3344dd91-dd8f-47c6-94c9-4b8ca534fb11" providerId="ADAL" clId="{7B7C85B2-A13B-4CA0-8FB7-C1580B47E668}" dt="2024-01-18T17:07:16.961" v="266" actId="1076"/>
          <ac:picMkLst>
            <pc:docMk/>
            <pc:sldMk cId="3194510690" sldId="266"/>
            <ac:picMk id="7" creationId="{193DAAD0-A278-D907-E299-0310716F27F3}"/>
          </ac:picMkLst>
        </pc:picChg>
      </pc:sldChg>
      <pc:sldChg chg="addSp modSp del mod">
        <pc:chgData name="Teemu Matilainen" userId="3344dd91-dd8f-47c6-94c9-4b8ca534fb11" providerId="ADAL" clId="{7B7C85B2-A13B-4CA0-8FB7-C1580B47E668}" dt="2024-01-24T11:15:44.902" v="1219" actId="113"/>
        <pc:sldMkLst>
          <pc:docMk/>
          <pc:sldMk cId="964480538" sldId="267"/>
        </pc:sldMkLst>
        <pc:spChg chg="mod">
          <ac:chgData name="Teemu Matilainen" userId="3344dd91-dd8f-47c6-94c9-4b8ca534fb11" providerId="ADAL" clId="{7B7C85B2-A13B-4CA0-8FB7-C1580B47E668}" dt="2024-01-23T16:38:20.450" v="795" actId="2711"/>
          <ac:spMkLst>
            <pc:docMk/>
            <pc:sldMk cId="964480538" sldId="267"/>
            <ac:spMk id="2" creationId="{1097E63A-0147-C84A-9C0C-262A88497629}"/>
          </ac:spMkLst>
        </pc:spChg>
        <pc:spChg chg="mod">
          <ac:chgData name="Teemu Matilainen" userId="3344dd91-dd8f-47c6-94c9-4b8ca534fb11" providerId="ADAL" clId="{7B7C85B2-A13B-4CA0-8FB7-C1580B47E668}" dt="2024-01-23T16:38:20.450" v="795" actId="2711"/>
          <ac:spMkLst>
            <pc:docMk/>
            <pc:sldMk cId="964480538" sldId="267"/>
            <ac:spMk id="5" creationId="{ED28EA18-E123-18C5-C314-025AC74B0500}"/>
          </ac:spMkLst>
        </pc:spChg>
        <pc:spChg chg="add mod">
          <ac:chgData name="Teemu Matilainen" userId="3344dd91-dd8f-47c6-94c9-4b8ca534fb11" providerId="ADAL" clId="{7B7C85B2-A13B-4CA0-8FB7-C1580B47E668}" dt="2024-01-24T11:15:44.902" v="1219" actId="113"/>
          <ac:spMkLst>
            <pc:docMk/>
            <pc:sldMk cId="964480538" sldId="267"/>
            <ac:spMk id="6" creationId="{CDE6CA6C-305E-D5EF-E9D6-04BC2FE10086}"/>
          </ac:spMkLst>
        </pc:spChg>
        <pc:spChg chg="add">
          <ac:chgData name="Teemu Matilainen" userId="3344dd91-dd8f-47c6-94c9-4b8ca534fb11" providerId="ADAL" clId="{7B7C85B2-A13B-4CA0-8FB7-C1580B47E668}" dt="2024-01-18T17:13:34.893" v="313" actId="26606"/>
          <ac:spMkLst>
            <pc:docMk/>
            <pc:sldMk cId="964480538" sldId="267"/>
            <ac:spMk id="9" creationId="{743AA782-23D1-4521-8CAD-47662984AA08}"/>
          </ac:spMkLst>
        </pc:spChg>
        <pc:spChg chg="add">
          <ac:chgData name="Teemu Matilainen" userId="3344dd91-dd8f-47c6-94c9-4b8ca534fb11" providerId="ADAL" clId="{7B7C85B2-A13B-4CA0-8FB7-C1580B47E668}" dt="2024-01-18T17:13:34.893" v="313" actId="26606"/>
          <ac:spMkLst>
            <pc:docMk/>
            <pc:sldMk cId="964480538" sldId="267"/>
            <ac:spMk id="11" creationId="{71877DBC-BB60-40F0-AC93-2ACDBAAE60CE}"/>
          </ac:spMkLst>
        </pc:spChg>
        <pc:picChg chg="add mod">
          <ac:chgData name="Teemu Matilainen" userId="3344dd91-dd8f-47c6-94c9-4b8ca534fb11" providerId="ADAL" clId="{7B7C85B2-A13B-4CA0-8FB7-C1580B47E668}" dt="2024-01-18T17:14:55.002" v="331" actId="14100"/>
          <ac:picMkLst>
            <pc:docMk/>
            <pc:sldMk cId="964480538" sldId="267"/>
            <ac:picMk id="4" creationId="{B79C2332-62F9-4EFB-1067-F58E135E862D}"/>
          </ac:picMkLst>
        </pc:picChg>
        <pc:picChg chg="add mod">
          <ac:chgData name="Teemu Matilainen" userId="3344dd91-dd8f-47c6-94c9-4b8ca534fb11" providerId="ADAL" clId="{7B7C85B2-A13B-4CA0-8FB7-C1580B47E668}" dt="2024-01-18T17:14:57.256" v="332" actId="1076"/>
          <ac:picMkLst>
            <pc:docMk/>
            <pc:sldMk cId="964480538" sldId="267"/>
            <ac:picMk id="7" creationId="{FB988F3F-CBC6-2851-4B03-88FC7C787EB0}"/>
          </ac:picMkLst>
        </pc:picChg>
        <pc:picChg chg="add mod">
          <ac:chgData name="Teemu Matilainen" userId="3344dd91-dd8f-47c6-94c9-4b8ca534fb11" providerId="ADAL" clId="{7B7C85B2-A13B-4CA0-8FB7-C1580B47E668}" dt="2024-01-18T17:15:45.161" v="334" actId="1076"/>
          <ac:picMkLst>
            <pc:docMk/>
            <pc:sldMk cId="964480538" sldId="267"/>
            <ac:picMk id="10" creationId="{2A41C473-C079-12C5-0AFC-79A256EB7F3C}"/>
          </ac:picMkLst>
        </pc:picChg>
      </pc:sldChg>
      <pc:sldChg chg="addSp modSp del mod setBg">
        <pc:chgData name="Teemu Matilainen" userId="3344dd91-dd8f-47c6-94c9-4b8ca534fb11" providerId="ADAL" clId="{7B7C85B2-A13B-4CA0-8FB7-C1580B47E668}" dt="2024-01-23T16:38:40.018" v="797" actId="26606"/>
        <pc:sldMkLst>
          <pc:docMk/>
          <pc:sldMk cId="2242560118" sldId="268"/>
        </pc:sldMkLst>
        <pc:spChg chg="mod">
          <ac:chgData name="Teemu Matilainen" userId="3344dd91-dd8f-47c6-94c9-4b8ca534fb11" providerId="ADAL" clId="{7B7C85B2-A13B-4CA0-8FB7-C1580B47E668}" dt="2024-01-23T16:38:40.018" v="797" actId="26606"/>
          <ac:spMkLst>
            <pc:docMk/>
            <pc:sldMk cId="2242560118" sldId="268"/>
            <ac:spMk id="3" creationId="{06186CD1-04CE-2B23-48C2-E45F68CAA093}"/>
          </ac:spMkLst>
        </pc:spChg>
        <pc:spChg chg="add del mod">
          <ac:chgData name="Teemu Matilainen" userId="3344dd91-dd8f-47c6-94c9-4b8ca534fb11" providerId="ADAL" clId="{7B7C85B2-A13B-4CA0-8FB7-C1580B47E668}" dt="2024-01-18T17:40:22.542" v="411" actId="21"/>
          <ac:spMkLst>
            <pc:docMk/>
            <pc:sldMk cId="2242560118" sldId="268"/>
            <ac:spMk id="5" creationId="{DDF9E548-D01E-7C4B-7BD7-38DA90E803D6}"/>
          </ac:spMkLst>
        </pc:spChg>
        <pc:spChg chg="add">
          <ac:chgData name="Teemu Matilainen" userId="3344dd91-dd8f-47c6-94c9-4b8ca534fb11" providerId="ADAL" clId="{7B7C85B2-A13B-4CA0-8FB7-C1580B47E668}" dt="2024-01-23T16:38:40.018" v="797" actId="26606"/>
          <ac:spMkLst>
            <pc:docMk/>
            <pc:sldMk cId="2242560118" sldId="268"/>
            <ac:spMk id="13" creationId="{32AEEBC8-9D30-42EF-95F2-386C2653FBF0}"/>
          </ac:spMkLst>
        </pc:spChg>
        <pc:spChg chg="add">
          <ac:chgData name="Teemu Matilainen" userId="3344dd91-dd8f-47c6-94c9-4b8ca534fb11" providerId="ADAL" clId="{7B7C85B2-A13B-4CA0-8FB7-C1580B47E668}" dt="2024-01-23T16:38:40.018" v="797" actId="26606"/>
          <ac:spMkLst>
            <pc:docMk/>
            <pc:sldMk cId="2242560118" sldId="268"/>
            <ac:spMk id="15" creationId="{2E92FA66-67D7-4CB4-94D3-E643A9AD4757}"/>
          </ac:spMkLst>
        </pc:spChg>
        <pc:picChg chg="add del mod">
          <ac:chgData name="Teemu Matilainen" userId="3344dd91-dd8f-47c6-94c9-4b8ca534fb11" providerId="ADAL" clId="{7B7C85B2-A13B-4CA0-8FB7-C1580B47E668}" dt="2024-01-18T17:27:28.340" v="401" actId="21"/>
          <ac:picMkLst>
            <pc:docMk/>
            <pc:sldMk cId="2242560118" sldId="268"/>
            <ac:picMk id="7" creationId="{C826863A-E3BD-3B8E-3248-399394F3D971}"/>
          </ac:picMkLst>
        </pc:picChg>
        <pc:picChg chg="mod">
          <ac:chgData name="Teemu Matilainen" userId="3344dd91-dd8f-47c6-94c9-4b8ca534fb11" providerId="ADAL" clId="{7B7C85B2-A13B-4CA0-8FB7-C1580B47E668}" dt="2024-01-23T16:38:40.018" v="797" actId="26606"/>
          <ac:picMkLst>
            <pc:docMk/>
            <pc:sldMk cId="2242560118" sldId="268"/>
            <ac:picMk id="8" creationId="{C826863A-E3BD-3B8E-3248-399394F3D971}"/>
          </ac:picMkLst>
        </pc:picChg>
        <pc:picChg chg="add del mod">
          <ac:chgData name="Teemu Matilainen" userId="3344dd91-dd8f-47c6-94c9-4b8ca534fb11" providerId="ADAL" clId="{7B7C85B2-A13B-4CA0-8FB7-C1580B47E668}" dt="2024-01-18T17:40:22.542" v="411" actId="21"/>
          <ac:picMkLst>
            <pc:docMk/>
            <pc:sldMk cId="2242560118" sldId="268"/>
            <ac:picMk id="10" creationId="{0C264641-711A-9AC9-164B-2253BD1B229D}"/>
          </ac:picMkLst>
        </pc:picChg>
      </pc:sldChg>
      <pc:sldChg chg="addSp modSp del mod">
        <pc:chgData name="Teemu Matilainen" userId="3344dd91-dd8f-47c6-94c9-4b8ca534fb11" providerId="ADAL" clId="{7B7C85B2-A13B-4CA0-8FB7-C1580B47E668}" dt="2024-01-24T10:04:59.227" v="1181" actId="113"/>
        <pc:sldMkLst>
          <pc:docMk/>
          <pc:sldMk cId="262258238" sldId="269"/>
        </pc:sldMkLst>
        <pc:spChg chg="add mod">
          <ac:chgData name="Teemu Matilainen" userId="3344dd91-dd8f-47c6-94c9-4b8ca534fb11" providerId="ADAL" clId="{7B7C85B2-A13B-4CA0-8FB7-C1580B47E668}" dt="2024-01-23T16:38:49.378" v="798" actId="2711"/>
          <ac:spMkLst>
            <pc:docMk/>
            <pc:sldMk cId="262258238" sldId="269"/>
            <ac:spMk id="2" creationId="{930E1CB7-4E3B-67F6-6E70-9DCB3B767F12}"/>
          </ac:spMkLst>
        </pc:spChg>
        <pc:spChg chg="mod">
          <ac:chgData name="Teemu Matilainen" userId="3344dd91-dd8f-47c6-94c9-4b8ca534fb11" providerId="ADAL" clId="{7B7C85B2-A13B-4CA0-8FB7-C1580B47E668}" dt="2024-01-23T16:38:49.378" v="798" actId="2711"/>
          <ac:spMkLst>
            <pc:docMk/>
            <pc:sldMk cId="262258238" sldId="269"/>
            <ac:spMk id="5" creationId="{DDF9E548-D01E-7C4B-7BD7-38DA90E803D6}"/>
          </ac:spMkLst>
        </pc:spChg>
        <pc:spChg chg="add mod">
          <ac:chgData name="Teemu Matilainen" userId="3344dd91-dd8f-47c6-94c9-4b8ca534fb11" providerId="ADAL" clId="{7B7C85B2-A13B-4CA0-8FB7-C1580B47E668}" dt="2024-01-24T10:04:59.227" v="1181" actId="113"/>
          <ac:spMkLst>
            <pc:docMk/>
            <pc:sldMk cId="262258238" sldId="269"/>
            <ac:spMk id="7" creationId="{767C04DF-A8FD-473C-42E1-8E74FBFEED23}"/>
          </ac:spMkLst>
        </pc:spChg>
        <pc:spChg chg="add">
          <ac:chgData name="Teemu Matilainen" userId="3344dd91-dd8f-47c6-94c9-4b8ca534fb11" providerId="ADAL" clId="{7B7C85B2-A13B-4CA0-8FB7-C1580B47E668}" dt="2024-01-18T17:42:55.666" v="439" actId="26606"/>
          <ac:spMkLst>
            <pc:docMk/>
            <pc:sldMk cId="262258238" sldId="269"/>
            <ac:spMk id="11" creationId="{743AA782-23D1-4521-8CAD-47662984AA08}"/>
          </ac:spMkLst>
        </pc:spChg>
        <pc:spChg chg="add">
          <ac:chgData name="Teemu Matilainen" userId="3344dd91-dd8f-47c6-94c9-4b8ca534fb11" providerId="ADAL" clId="{7B7C85B2-A13B-4CA0-8FB7-C1580B47E668}" dt="2024-01-18T17:42:55.666" v="439" actId="26606"/>
          <ac:spMkLst>
            <pc:docMk/>
            <pc:sldMk cId="262258238" sldId="269"/>
            <ac:spMk id="13" creationId="{71877DBC-BB60-40F0-AC93-2ACDBAAE60CE}"/>
          </ac:spMkLst>
        </pc:spChg>
        <pc:picChg chg="add mod">
          <ac:chgData name="Teemu Matilainen" userId="3344dd91-dd8f-47c6-94c9-4b8ca534fb11" providerId="ADAL" clId="{7B7C85B2-A13B-4CA0-8FB7-C1580B47E668}" dt="2024-01-18T17:43:21.036" v="446" actId="1076"/>
          <ac:picMkLst>
            <pc:docMk/>
            <pc:sldMk cId="262258238" sldId="269"/>
            <ac:picMk id="3" creationId="{EA0E8BAC-AD02-0BE4-10BD-E331D6E862EA}"/>
          </ac:picMkLst>
        </pc:picChg>
        <pc:picChg chg="add mod">
          <ac:chgData name="Teemu Matilainen" userId="3344dd91-dd8f-47c6-94c9-4b8ca534fb11" providerId="ADAL" clId="{7B7C85B2-A13B-4CA0-8FB7-C1580B47E668}" dt="2024-01-18T17:43:33.791" v="451" actId="14100"/>
          <ac:picMkLst>
            <pc:docMk/>
            <pc:sldMk cId="262258238" sldId="269"/>
            <ac:picMk id="6" creationId="{AB5BD4B5-62BC-C61C-ABDE-07F119F0F09E}"/>
          </ac:picMkLst>
        </pc:picChg>
        <pc:picChg chg="add del mod">
          <ac:chgData name="Teemu Matilainen" userId="3344dd91-dd8f-47c6-94c9-4b8ca534fb11" providerId="ADAL" clId="{7B7C85B2-A13B-4CA0-8FB7-C1580B47E668}" dt="2024-01-18T17:42:52.496" v="437" actId="478"/>
          <ac:picMkLst>
            <pc:docMk/>
            <pc:sldMk cId="262258238" sldId="269"/>
            <ac:picMk id="10" creationId="{0C264641-711A-9AC9-164B-2253BD1B229D}"/>
          </ac:picMkLst>
        </pc:picChg>
      </pc:sldChg>
      <pc:sldChg chg="addSp modSp new mod setBg">
        <pc:chgData name="Teemu Matilainen" userId="3344dd91-dd8f-47c6-94c9-4b8ca534fb11" providerId="ADAL" clId="{7B7C85B2-A13B-4CA0-8FB7-C1580B47E668}" dt="2024-01-24T11:11:41.089" v="1194" actId="113"/>
        <pc:sldMkLst>
          <pc:docMk/>
          <pc:sldMk cId="4258308822" sldId="270"/>
        </pc:sldMkLst>
        <pc:spChg chg="del">
          <ac:chgData name="Teemu Matilainen" userId="3344dd91-dd8f-47c6-94c9-4b8ca534fb11" providerId="ADAL" clId="{7B7C85B2-A13B-4CA0-8FB7-C1580B47E668}" dt="2024-01-16T18:25:43.870" v="0" actId="478"/>
          <ac:spMkLst>
            <pc:docMk/>
            <pc:sldMk cId="4258308822" sldId="270"/>
            <ac:spMk id="2"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 creationId="{00000000-0000-0000-0000-000000000000}"/>
          </ac:spMkLst>
        </pc:spChg>
        <pc:spChg chg="add mod">
          <ac:chgData name="Teemu Matilainen" userId="3344dd91-dd8f-47c6-94c9-4b8ca534fb11" providerId="ADAL" clId="{7B7C85B2-A13B-4CA0-8FB7-C1580B47E668}" dt="2024-01-24T11:11:41.089" v="1194" actId="113"/>
          <ac:spMkLst>
            <pc:docMk/>
            <pc:sldMk cId="4258308822" sldId="270"/>
            <ac:spMk id="3" creationId="{9D4F2126-B156-40A1-E181-B61C47B6688E}"/>
          </ac:spMkLst>
        </pc:spChg>
        <pc:spChg chg="del">
          <ac:chgData name="Teemu Matilainen" userId="3344dd91-dd8f-47c6-94c9-4b8ca534fb11" providerId="ADAL" clId="{7B7C85B2-A13B-4CA0-8FB7-C1580B47E668}" dt="2024-01-16T18:25:43.870" v="0" actId="478"/>
          <ac:spMkLst>
            <pc:docMk/>
            <pc:sldMk cId="4258308822" sldId="270"/>
            <ac:spMk id="4" creationId="{00000000-0000-0000-0000-000000000000}"/>
          </ac:spMkLst>
        </pc:spChg>
        <pc:spChg chg="add mod">
          <ac:chgData name="Teemu Matilainen" userId="3344dd91-dd8f-47c6-94c9-4b8ca534fb11" providerId="ADAL" clId="{7B7C85B2-A13B-4CA0-8FB7-C1580B47E668}" dt="2024-01-24T11:11:34.889" v="1193" actId="255"/>
          <ac:spMkLst>
            <pc:docMk/>
            <pc:sldMk cId="4258308822" sldId="270"/>
            <ac:spMk id="4" creationId="{6228CFC8-CEFC-E285-166F-37F49DC457F7}"/>
          </ac:spMkLst>
        </pc:spChg>
        <pc:spChg chg="del">
          <ac:chgData name="Teemu Matilainen" userId="3344dd91-dd8f-47c6-94c9-4b8ca534fb11" providerId="ADAL" clId="{7B7C85B2-A13B-4CA0-8FB7-C1580B47E668}" dt="2024-01-16T18:25:43.870" v="0" actId="478"/>
          <ac:spMkLst>
            <pc:docMk/>
            <pc:sldMk cId="4258308822" sldId="270"/>
            <ac:spMk id="5"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6"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7"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8"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9"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1"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2"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3"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4" creationId="{00000000-0000-0000-0000-000000000000}"/>
          </ac:spMkLst>
        </pc:spChg>
        <pc:spChg chg="add">
          <ac:chgData name="Teemu Matilainen" userId="3344dd91-dd8f-47c6-94c9-4b8ca534fb11" providerId="ADAL" clId="{7B7C85B2-A13B-4CA0-8FB7-C1580B47E668}" dt="2024-01-18T18:04:36.094" v="538" actId="26606"/>
          <ac:spMkLst>
            <pc:docMk/>
            <pc:sldMk cId="4258308822" sldId="270"/>
            <ac:spMk id="14" creationId="{53B475F8-50AE-46A0-9943-B2B63183D50C}"/>
          </ac:spMkLst>
        </pc:spChg>
        <pc:spChg chg="del">
          <ac:chgData name="Teemu Matilainen" userId="3344dd91-dd8f-47c6-94c9-4b8ca534fb11" providerId="ADAL" clId="{7B7C85B2-A13B-4CA0-8FB7-C1580B47E668}" dt="2024-01-16T18:25:43.870" v="0" actId="478"/>
          <ac:spMkLst>
            <pc:docMk/>
            <pc:sldMk cId="4258308822" sldId="270"/>
            <ac:spMk id="15"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6" creationId="{00000000-0000-0000-0000-000000000000}"/>
          </ac:spMkLst>
        </pc:spChg>
        <pc:spChg chg="add">
          <ac:chgData name="Teemu Matilainen" userId="3344dd91-dd8f-47c6-94c9-4b8ca534fb11" providerId="ADAL" clId="{7B7C85B2-A13B-4CA0-8FB7-C1580B47E668}" dt="2024-01-18T18:04:36.094" v="538" actId="26606"/>
          <ac:spMkLst>
            <pc:docMk/>
            <pc:sldMk cId="4258308822" sldId="270"/>
            <ac:spMk id="16" creationId="{75F6FDB4-2351-48C2-A863-2364A02343C0}"/>
          </ac:spMkLst>
        </pc:spChg>
        <pc:spChg chg="del">
          <ac:chgData name="Teemu Matilainen" userId="3344dd91-dd8f-47c6-94c9-4b8ca534fb11" providerId="ADAL" clId="{7B7C85B2-A13B-4CA0-8FB7-C1580B47E668}" dt="2024-01-16T18:25:43.870" v="0" actId="478"/>
          <ac:spMkLst>
            <pc:docMk/>
            <pc:sldMk cId="4258308822" sldId="270"/>
            <ac:spMk id="17"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8"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19"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0"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1"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2"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3"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4"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5"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6"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7"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8"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29"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0"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1"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2"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3"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4"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5"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6"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7"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8"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39"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0"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1"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2"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3"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4"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5"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6" creationId="{00000000-0000-0000-0000-000000000000}"/>
          </ac:spMkLst>
        </pc:spChg>
        <pc:spChg chg="del">
          <ac:chgData name="Teemu Matilainen" userId="3344dd91-dd8f-47c6-94c9-4b8ca534fb11" providerId="ADAL" clId="{7B7C85B2-A13B-4CA0-8FB7-C1580B47E668}" dt="2024-01-16T18:25:43.870" v="0" actId="478"/>
          <ac:spMkLst>
            <pc:docMk/>
            <pc:sldMk cId="4258308822" sldId="270"/>
            <ac:spMk id="47" creationId="{00000000-0000-0000-0000-000000000000}"/>
          </ac:spMkLst>
        </pc:spChg>
        <pc:graphicFrameChg chg="del">
          <ac:chgData name="Teemu Matilainen" userId="3344dd91-dd8f-47c6-94c9-4b8ca534fb11" providerId="ADAL" clId="{7B7C85B2-A13B-4CA0-8FB7-C1580B47E668}" dt="2024-01-16T18:25:43.870" v="0" actId="478"/>
          <ac:graphicFrameMkLst>
            <pc:docMk/>
            <pc:sldMk cId="4258308822" sldId="270"/>
            <ac:graphicFrameMk id="10" creationId="{00000000-0000-0000-0000-000000000000}"/>
          </ac:graphicFrameMkLst>
        </pc:graphicFrameChg>
        <pc:picChg chg="add mod">
          <ac:chgData name="Teemu Matilainen" userId="3344dd91-dd8f-47c6-94c9-4b8ca534fb11" providerId="ADAL" clId="{7B7C85B2-A13B-4CA0-8FB7-C1580B47E668}" dt="2024-01-18T18:05:11.364" v="548" actId="14100"/>
          <ac:picMkLst>
            <pc:docMk/>
            <pc:sldMk cId="4258308822" sldId="270"/>
            <ac:picMk id="5" creationId="{A48A7C59-DF32-0F0F-4FBF-DB31E2D8D9E6}"/>
          </ac:picMkLst>
        </pc:picChg>
        <pc:picChg chg="add mod">
          <ac:chgData name="Teemu Matilainen" userId="3344dd91-dd8f-47c6-94c9-4b8ca534fb11" providerId="ADAL" clId="{7B7C85B2-A13B-4CA0-8FB7-C1580B47E668}" dt="2024-01-18T18:04:58.837" v="546" actId="1076"/>
          <ac:picMkLst>
            <pc:docMk/>
            <pc:sldMk cId="4258308822" sldId="270"/>
            <ac:picMk id="7" creationId="{4F535BB9-62E5-E8DF-0304-EC85D00A1FC5}"/>
          </ac:picMkLst>
        </pc:picChg>
        <pc:picChg chg="add mod ord">
          <ac:chgData name="Teemu Matilainen" userId="3344dd91-dd8f-47c6-94c9-4b8ca534fb11" providerId="ADAL" clId="{7B7C85B2-A13B-4CA0-8FB7-C1580B47E668}" dt="2024-01-18T18:05:03.544" v="547" actId="1076"/>
          <ac:picMkLst>
            <pc:docMk/>
            <pc:sldMk cId="4258308822" sldId="270"/>
            <ac:picMk id="9" creationId="{E464B6D7-A45C-6051-3DC8-4FDAEEA20630}"/>
          </ac:picMkLst>
        </pc:picChg>
        <pc:picChg chg="add mod">
          <ac:chgData name="Teemu Matilainen" userId="3344dd91-dd8f-47c6-94c9-4b8ca534fb11" providerId="ADAL" clId="{7B7C85B2-A13B-4CA0-8FB7-C1580B47E668}" dt="2024-01-18T18:05:51.644" v="550" actId="1076"/>
          <ac:picMkLst>
            <pc:docMk/>
            <pc:sldMk cId="4258308822" sldId="270"/>
            <ac:picMk id="11" creationId="{C5612D5B-2DB2-0B61-28B5-65C45DCDD455}"/>
          </ac:picMkLst>
        </pc:picChg>
        <pc:picChg chg="add mod">
          <ac:chgData name="Teemu Matilainen" userId="3344dd91-dd8f-47c6-94c9-4b8ca534fb11" providerId="ADAL" clId="{7B7C85B2-A13B-4CA0-8FB7-C1580B47E668}" dt="2024-01-16T18:25:54.035" v="2" actId="26606"/>
          <ac:picMkLst>
            <pc:docMk/>
            <pc:sldMk cId="4258308822" sldId="270"/>
            <ac:picMk id="48" creationId="{0F6CA9B3-1E7D-2EEB-6377-B5FF7626F371}"/>
          </ac:picMkLst>
        </pc:picChg>
      </pc:sldChg>
      <pc:sldChg chg="addSp delSp modSp new mod setBg">
        <pc:chgData name="Teemu Matilainen" userId="3344dd91-dd8f-47c6-94c9-4b8ca534fb11" providerId="ADAL" clId="{7B7C85B2-A13B-4CA0-8FB7-C1580B47E668}" dt="2024-01-24T14:10:00.776" v="1431" actId="1076"/>
        <pc:sldMkLst>
          <pc:docMk/>
          <pc:sldMk cId="4188088497" sldId="271"/>
        </pc:sldMkLst>
        <pc:spChg chg="add mod">
          <ac:chgData name="Teemu Matilainen" userId="3344dd91-dd8f-47c6-94c9-4b8ca534fb11" providerId="ADAL" clId="{7B7C85B2-A13B-4CA0-8FB7-C1580B47E668}" dt="2024-01-24T14:01:36.517" v="1260" actId="26606"/>
          <ac:spMkLst>
            <pc:docMk/>
            <pc:sldMk cId="4188088497" sldId="271"/>
            <ac:spMk id="2" creationId="{5F2E4D62-C124-056F-9311-4E7B11414ED7}"/>
          </ac:spMkLst>
        </pc:spChg>
        <pc:spChg chg="add mod">
          <ac:chgData name="Teemu Matilainen" userId="3344dd91-dd8f-47c6-94c9-4b8ca534fb11" providerId="ADAL" clId="{7B7C85B2-A13B-4CA0-8FB7-C1580B47E668}" dt="2024-01-24T14:06:34.757" v="1419" actId="20577"/>
          <ac:spMkLst>
            <pc:docMk/>
            <pc:sldMk cId="4188088497" sldId="271"/>
            <ac:spMk id="4" creationId="{DBCCF0FA-6027-274C-646E-4B9729314DE4}"/>
          </ac:spMkLst>
        </pc:spChg>
        <pc:spChg chg="add mod">
          <ac:chgData name="Teemu Matilainen" userId="3344dd91-dd8f-47c6-94c9-4b8ca534fb11" providerId="ADAL" clId="{7B7C85B2-A13B-4CA0-8FB7-C1580B47E668}" dt="2024-01-24T14:02:42.888" v="1287" actId="1076"/>
          <ac:spMkLst>
            <pc:docMk/>
            <pc:sldMk cId="4188088497" sldId="271"/>
            <ac:spMk id="8" creationId="{2E137865-7BC8-47B9-1B15-CC29B61C6ED4}"/>
          </ac:spMkLst>
        </pc:spChg>
        <pc:spChg chg="add">
          <ac:chgData name="Teemu Matilainen" userId="3344dd91-dd8f-47c6-94c9-4b8ca534fb11" providerId="ADAL" clId="{7B7C85B2-A13B-4CA0-8FB7-C1580B47E668}" dt="2024-01-24T14:01:36.517" v="1260" actId="26606"/>
          <ac:spMkLst>
            <pc:docMk/>
            <pc:sldMk cId="4188088497" sldId="271"/>
            <ac:spMk id="10" creationId="{45D37F4E-DDB4-456B-97E0-9937730A039F}"/>
          </ac:spMkLst>
        </pc:spChg>
        <pc:spChg chg="add">
          <ac:chgData name="Teemu Matilainen" userId="3344dd91-dd8f-47c6-94c9-4b8ca534fb11" providerId="ADAL" clId="{7B7C85B2-A13B-4CA0-8FB7-C1580B47E668}" dt="2024-01-24T14:01:36.517" v="1260" actId="26606"/>
          <ac:spMkLst>
            <pc:docMk/>
            <pc:sldMk cId="4188088497" sldId="271"/>
            <ac:spMk id="12" creationId="{B2DD41CD-8F47-4F56-AD12-4E2FF7696987}"/>
          </ac:spMkLst>
        </pc:spChg>
        <pc:picChg chg="add del mod">
          <ac:chgData name="Teemu Matilainen" userId="3344dd91-dd8f-47c6-94c9-4b8ca534fb11" providerId="ADAL" clId="{7B7C85B2-A13B-4CA0-8FB7-C1580B47E668}" dt="2024-01-24T14:02:20.077" v="1267" actId="478"/>
          <ac:picMkLst>
            <pc:docMk/>
            <pc:sldMk cId="4188088497" sldId="271"/>
            <ac:picMk id="5" creationId="{24C0CDE0-AAB7-B279-C3E0-9F6EBDAD70A7}"/>
          </ac:picMkLst>
        </pc:picChg>
        <pc:picChg chg="add del mod">
          <ac:chgData name="Teemu Matilainen" userId="3344dd91-dd8f-47c6-94c9-4b8ca534fb11" providerId="ADAL" clId="{7B7C85B2-A13B-4CA0-8FB7-C1580B47E668}" dt="2024-01-24T14:09:53.790" v="1428" actId="478"/>
          <ac:picMkLst>
            <pc:docMk/>
            <pc:sldMk cId="4188088497" sldId="271"/>
            <ac:picMk id="7" creationId="{F370F924-1391-C959-3F4E-9729190F1EA1}"/>
          </ac:picMkLst>
        </pc:picChg>
        <pc:picChg chg="add del mod">
          <ac:chgData name="Teemu Matilainen" userId="3344dd91-dd8f-47c6-94c9-4b8ca534fb11" providerId="ADAL" clId="{7B7C85B2-A13B-4CA0-8FB7-C1580B47E668}" dt="2024-01-24T14:08:53.831" v="1420" actId="478"/>
          <ac:picMkLst>
            <pc:docMk/>
            <pc:sldMk cId="4188088497" sldId="271"/>
            <ac:picMk id="11" creationId="{04835525-9741-B2F1-F45E-DF62854A764F}"/>
          </ac:picMkLst>
        </pc:picChg>
        <pc:picChg chg="add mod">
          <ac:chgData name="Teemu Matilainen" userId="3344dd91-dd8f-47c6-94c9-4b8ca534fb11" providerId="ADAL" clId="{7B7C85B2-A13B-4CA0-8FB7-C1580B47E668}" dt="2024-01-24T14:10:00.776" v="1431" actId="1076"/>
          <ac:picMkLst>
            <pc:docMk/>
            <pc:sldMk cId="4188088497" sldId="271"/>
            <ac:picMk id="14" creationId="{34B8256A-92B6-EEA3-0275-4BC6551AD16F}"/>
          </ac:picMkLst>
        </pc:picChg>
        <pc:picChg chg="add mod">
          <ac:chgData name="Teemu Matilainen" userId="3344dd91-dd8f-47c6-94c9-4b8ca534fb11" providerId="ADAL" clId="{7B7C85B2-A13B-4CA0-8FB7-C1580B47E668}" dt="2024-01-24T14:09:57.561" v="1430" actId="1076"/>
          <ac:picMkLst>
            <pc:docMk/>
            <pc:sldMk cId="4188088497" sldId="271"/>
            <ac:picMk id="16" creationId="{54A3FB77-CA3F-B50D-25B2-AB7146DC8153}"/>
          </ac:picMkLst>
        </pc:picChg>
      </pc:sldChg>
      <pc:sldChg chg="addSp delSp modSp del mod setBg setFolMasterObjs">
        <pc:chgData name="Teemu Matilainen" userId="3344dd91-dd8f-47c6-94c9-4b8ca534fb11" providerId="ADAL" clId="{7B7C85B2-A13B-4CA0-8FB7-C1580B47E668}" dt="2024-01-24T11:38:10.179" v="1223" actId="47"/>
        <pc:sldMkLst>
          <pc:docMk/>
          <pc:sldMk cId="1216353599" sldId="272"/>
        </pc:sldMkLst>
        <pc:spChg chg="del">
          <ac:chgData name="Teemu Matilainen" userId="3344dd91-dd8f-47c6-94c9-4b8ca534fb11" providerId="ADAL" clId="{7B7C85B2-A13B-4CA0-8FB7-C1580B47E668}" dt="2024-01-16T18:26:39.887" v="3" actId="478"/>
          <ac:spMkLst>
            <pc:docMk/>
            <pc:sldMk cId="1216353599" sldId="272"/>
            <ac:spMk id="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 creationId="{00000000-0000-0000-0000-000000000000}"/>
          </ac:spMkLst>
        </pc:spChg>
        <pc:spChg chg="del mod">
          <ac:chgData name="Teemu Matilainen" userId="3344dd91-dd8f-47c6-94c9-4b8ca534fb11" providerId="ADAL" clId="{7B7C85B2-A13B-4CA0-8FB7-C1580B47E668}" dt="2024-01-24T11:29:41.720" v="1222" actId="21"/>
          <ac:spMkLst>
            <pc:docMk/>
            <pc:sldMk cId="1216353599" sldId="272"/>
            <ac:spMk id="3" creationId="{FFF97C81-31B2-5A3B-A1B6-E2C71C64C9C3}"/>
          </ac:spMkLst>
        </pc:spChg>
        <pc:spChg chg="del mod">
          <ac:chgData name="Teemu Matilainen" userId="3344dd91-dd8f-47c6-94c9-4b8ca534fb11" providerId="ADAL" clId="{7B7C85B2-A13B-4CA0-8FB7-C1580B47E668}" dt="2024-01-24T11:29:41.720" v="1222" actId="21"/>
          <ac:spMkLst>
            <pc:docMk/>
            <pc:sldMk cId="1216353599" sldId="272"/>
            <ac:spMk id="7" creationId="{C833B65F-6910-0242-660F-8781236B440A}"/>
          </ac:spMkLst>
        </pc:spChg>
        <pc:spChg chg="del">
          <ac:chgData name="Teemu Matilainen" userId="3344dd91-dd8f-47c6-94c9-4b8ca534fb11" providerId="ADAL" clId="{7B7C85B2-A13B-4CA0-8FB7-C1580B47E668}" dt="2024-01-16T18:26:39.887" v="3" actId="478"/>
          <ac:spMkLst>
            <pc:docMk/>
            <pc:sldMk cId="1216353599" sldId="272"/>
            <ac:spMk id="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0" creationId="{00000000-0000-0000-0000-000000000000}"/>
          </ac:spMkLst>
        </pc:spChg>
        <pc:spChg chg="add del">
          <ac:chgData name="Teemu Matilainen" userId="3344dd91-dd8f-47c6-94c9-4b8ca534fb11" providerId="ADAL" clId="{7B7C85B2-A13B-4CA0-8FB7-C1580B47E668}" dt="2024-01-24T11:29:41.720" v="1222" actId="21"/>
          <ac:spMkLst>
            <pc:docMk/>
            <pc:sldMk cId="1216353599" sldId="272"/>
            <ac:spMk id="10" creationId="{2B97F24A-32CE-4C1C-A50D-3016B394DCFB}"/>
          </ac:spMkLst>
        </pc:spChg>
        <pc:spChg chg="del">
          <ac:chgData name="Teemu Matilainen" userId="3344dd91-dd8f-47c6-94c9-4b8ca534fb11" providerId="ADAL" clId="{7B7C85B2-A13B-4CA0-8FB7-C1580B47E668}" dt="2024-01-16T18:26:39.887" v="3" actId="478"/>
          <ac:spMkLst>
            <pc:docMk/>
            <pc:sldMk cId="1216353599" sldId="272"/>
            <ac:spMk id="1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2" creationId="{00000000-0000-0000-0000-000000000000}"/>
          </ac:spMkLst>
        </pc:spChg>
        <pc:spChg chg="add del">
          <ac:chgData name="Teemu Matilainen" userId="3344dd91-dd8f-47c6-94c9-4b8ca534fb11" providerId="ADAL" clId="{7B7C85B2-A13B-4CA0-8FB7-C1580B47E668}" dt="2024-01-24T11:29:41.720" v="1222" actId="21"/>
          <ac:spMkLst>
            <pc:docMk/>
            <pc:sldMk cId="1216353599" sldId="272"/>
            <ac:spMk id="12" creationId="{CD8B4F24-440B-49E9-B85D-733523DC064B}"/>
          </ac:spMkLst>
        </pc:spChg>
        <pc:spChg chg="del">
          <ac:chgData name="Teemu Matilainen" userId="3344dd91-dd8f-47c6-94c9-4b8ca534fb11" providerId="ADAL" clId="{7B7C85B2-A13B-4CA0-8FB7-C1580B47E668}" dt="2024-01-16T18:26:39.887" v="3" actId="478"/>
          <ac:spMkLst>
            <pc:docMk/>
            <pc:sldMk cId="1216353599" sldId="272"/>
            <ac:spMk id="13"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1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2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3"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3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4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4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5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3"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6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3"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7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8"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89"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0"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1"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2"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3"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4"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5"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6"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7" creationId="{00000000-0000-0000-0000-000000000000}"/>
          </ac:spMkLst>
        </pc:spChg>
        <pc:spChg chg="del">
          <ac:chgData name="Teemu Matilainen" userId="3344dd91-dd8f-47c6-94c9-4b8ca534fb11" providerId="ADAL" clId="{7B7C85B2-A13B-4CA0-8FB7-C1580B47E668}" dt="2024-01-16T18:26:39.887" v="3" actId="478"/>
          <ac:spMkLst>
            <pc:docMk/>
            <pc:sldMk cId="1216353599" sldId="272"/>
            <ac:spMk id="98" creationId="{00000000-0000-0000-0000-000000000000}"/>
          </ac:spMkLst>
        </pc:spChg>
        <pc:grpChg chg="del">
          <ac:chgData name="Teemu Matilainen" userId="3344dd91-dd8f-47c6-94c9-4b8ca534fb11" providerId="ADAL" clId="{7B7C85B2-A13B-4CA0-8FB7-C1580B47E668}" dt="2024-01-16T18:26:39.887" v="3" actId="478"/>
          <ac:grpSpMkLst>
            <pc:docMk/>
            <pc:sldMk cId="1216353599" sldId="272"/>
            <ac:grpSpMk id="4"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23"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40"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44"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52"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76" creationId="{00000000-0000-0000-0000-000000000000}"/>
          </ac:grpSpMkLst>
        </pc:grpChg>
        <pc:grpChg chg="del">
          <ac:chgData name="Teemu Matilainen" userId="3344dd91-dd8f-47c6-94c9-4b8ca534fb11" providerId="ADAL" clId="{7B7C85B2-A13B-4CA0-8FB7-C1580B47E668}" dt="2024-01-16T18:26:39.887" v="3" actId="478"/>
          <ac:grpSpMkLst>
            <pc:docMk/>
            <pc:sldMk cId="1216353599" sldId="272"/>
            <ac:grpSpMk id="80" creationId="{00000000-0000-0000-0000-000000000000}"/>
          </ac:grpSpMkLst>
        </pc:grpChg>
        <pc:picChg chg="del mod">
          <ac:chgData name="Teemu Matilainen" userId="3344dd91-dd8f-47c6-94c9-4b8ca534fb11" providerId="ADAL" clId="{7B7C85B2-A13B-4CA0-8FB7-C1580B47E668}" dt="2024-01-24T11:29:41.720" v="1222" actId="21"/>
          <ac:picMkLst>
            <pc:docMk/>
            <pc:sldMk cId="1216353599" sldId="272"/>
            <ac:picMk id="5" creationId="{76DFC3EE-49A3-05EC-5E86-78B1A72C4CBF}"/>
          </ac:picMkLst>
        </pc:picChg>
        <pc:picChg chg="add mod">
          <ac:chgData name="Teemu Matilainen" userId="3344dd91-dd8f-47c6-94c9-4b8ca534fb11" providerId="ADAL" clId="{7B7C85B2-A13B-4CA0-8FB7-C1580B47E668}" dt="2024-01-16T18:26:43.788" v="5" actId="26606"/>
          <ac:picMkLst>
            <pc:docMk/>
            <pc:sldMk cId="1216353599" sldId="272"/>
            <ac:picMk id="99" creationId="{ADDF4847-156B-DAAE-4639-483BE53F91D7}"/>
          </ac:picMkLst>
        </pc:picChg>
      </pc:sldChg>
      <pc:sldChg chg="addSp modSp new mod setBg">
        <pc:chgData name="Teemu Matilainen" userId="3344dd91-dd8f-47c6-94c9-4b8ca534fb11" providerId="ADAL" clId="{7B7C85B2-A13B-4CA0-8FB7-C1580B47E668}" dt="2024-01-23T16:38:56.304" v="799" actId="2711"/>
        <pc:sldMkLst>
          <pc:docMk/>
          <pc:sldMk cId="1392763125" sldId="273"/>
        </pc:sldMkLst>
        <pc:spChg chg="add">
          <ac:chgData name="Teemu Matilainen" userId="3344dd91-dd8f-47c6-94c9-4b8ca534fb11" providerId="ADAL" clId="{7B7C85B2-A13B-4CA0-8FB7-C1580B47E668}" dt="2024-01-23T10:01:24.462" v="704"/>
          <ac:spMkLst>
            <pc:docMk/>
            <pc:sldMk cId="1392763125" sldId="273"/>
            <ac:spMk id="2" creationId="{670836D7-F03F-415E-60A6-9FB983D95F5C}"/>
          </ac:spMkLst>
        </pc:spChg>
        <pc:spChg chg="add mod">
          <ac:chgData name="Teemu Matilainen" userId="3344dd91-dd8f-47c6-94c9-4b8ca534fb11" providerId="ADAL" clId="{7B7C85B2-A13B-4CA0-8FB7-C1580B47E668}" dt="2024-01-23T16:38:56.304" v="799" actId="2711"/>
          <ac:spMkLst>
            <pc:docMk/>
            <pc:sldMk cId="1392763125" sldId="273"/>
            <ac:spMk id="3" creationId="{C185070E-F0E7-1288-886D-D8BD3AD1621A}"/>
          </ac:spMkLst>
        </pc:spChg>
        <pc:spChg chg="add">
          <ac:chgData name="Teemu Matilainen" userId="3344dd91-dd8f-47c6-94c9-4b8ca534fb11" providerId="ADAL" clId="{7B7C85B2-A13B-4CA0-8FB7-C1580B47E668}" dt="2024-01-23T10:01:32.875" v="706"/>
          <ac:spMkLst>
            <pc:docMk/>
            <pc:sldMk cId="1392763125" sldId="273"/>
            <ac:spMk id="4" creationId="{626B14B1-0A9D-45C3-4F18-701378EB93F9}"/>
          </ac:spMkLst>
        </pc:spChg>
        <pc:spChg chg="add mod">
          <ac:chgData name="Teemu Matilainen" userId="3344dd91-dd8f-47c6-94c9-4b8ca534fb11" providerId="ADAL" clId="{7B7C85B2-A13B-4CA0-8FB7-C1580B47E668}" dt="2024-01-23T16:38:56.304" v="799" actId="2711"/>
          <ac:spMkLst>
            <pc:docMk/>
            <pc:sldMk cId="1392763125" sldId="273"/>
            <ac:spMk id="7" creationId="{C7727AF4-0B85-4712-B063-1A4228FA9FF4}"/>
          </ac:spMkLst>
        </pc:spChg>
        <pc:spChg chg="add">
          <ac:chgData name="Teemu Matilainen" userId="3344dd91-dd8f-47c6-94c9-4b8ca534fb11" providerId="ADAL" clId="{7B7C85B2-A13B-4CA0-8FB7-C1580B47E668}" dt="2024-01-23T10:03:53.730" v="718" actId="26606"/>
          <ac:spMkLst>
            <pc:docMk/>
            <pc:sldMk cId="1392763125" sldId="273"/>
            <ac:spMk id="11" creationId="{2B97F24A-32CE-4C1C-A50D-3016B394DCFB}"/>
          </ac:spMkLst>
        </pc:spChg>
        <pc:spChg chg="add">
          <ac:chgData name="Teemu Matilainen" userId="3344dd91-dd8f-47c6-94c9-4b8ca534fb11" providerId="ADAL" clId="{7B7C85B2-A13B-4CA0-8FB7-C1580B47E668}" dt="2024-01-23T10:03:53.730" v="718" actId="26606"/>
          <ac:spMkLst>
            <pc:docMk/>
            <pc:sldMk cId="1392763125" sldId="273"/>
            <ac:spMk id="13" creationId="{CD8B4F24-440B-49E9-B85D-733523DC064B}"/>
          </ac:spMkLst>
        </pc:spChg>
        <pc:picChg chg="add mod">
          <ac:chgData name="Teemu Matilainen" userId="3344dd91-dd8f-47c6-94c9-4b8ca534fb11" providerId="ADAL" clId="{7B7C85B2-A13B-4CA0-8FB7-C1580B47E668}" dt="2024-01-23T10:04:04.036" v="720" actId="1076"/>
          <ac:picMkLst>
            <pc:docMk/>
            <pc:sldMk cId="1392763125" sldId="273"/>
            <ac:picMk id="6" creationId="{2A0713EB-9EAE-2414-BC14-0FC135559CFA}"/>
          </ac:picMkLst>
        </pc:picChg>
      </pc:sldChg>
      <pc:sldChg chg="addSp modSp new mod setBg">
        <pc:chgData name="Teemu Matilainen" userId="3344dd91-dd8f-47c6-94c9-4b8ca534fb11" providerId="ADAL" clId="{7B7C85B2-A13B-4CA0-8FB7-C1580B47E668}" dt="2024-01-24T09:00:10.503" v="1128" actId="22"/>
        <pc:sldMkLst>
          <pc:docMk/>
          <pc:sldMk cId="799576732" sldId="274"/>
        </pc:sldMkLst>
        <pc:spChg chg="add mod">
          <ac:chgData name="Teemu Matilainen" userId="3344dd91-dd8f-47c6-94c9-4b8ca534fb11" providerId="ADAL" clId="{7B7C85B2-A13B-4CA0-8FB7-C1580B47E668}" dt="2024-01-23T10:10:39.134" v="731" actId="767"/>
          <ac:spMkLst>
            <pc:docMk/>
            <pc:sldMk cId="799576732" sldId="274"/>
            <ac:spMk id="2" creationId="{0E59CCDC-EFBB-FF5E-626C-77336B2329C0}"/>
          </ac:spMkLst>
        </pc:spChg>
        <pc:spChg chg="add mod">
          <ac:chgData name="Teemu Matilainen" userId="3344dd91-dd8f-47c6-94c9-4b8ca534fb11" providerId="ADAL" clId="{7B7C85B2-A13B-4CA0-8FB7-C1580B47E668}" dt="2024-01-23T19:01:33.141" v="1093" actId="113"/>
          <ac:spMkLst>
            <pc:docMk/>
            <pc:sldMk cId="799576732" sldId="274"/>
            <ac:spMk id="3" creationId="{C4E12E5D-7B38-79EC-88E2-358FBFA7DB36}"/>
          </ac:spMkLst>
        </pc:spChg>
        <pc:spChg chg="add">
          <ac:chgData name="Teemu Matilainen" userId="3344dd91-dd8f-47c6-94c9-4b8ca534fb11" providerId="ADAL" clId="{7B7C85B2-A13B-4CA0-8FB7-C1580B47E668}" dt="2024-01-24T09:00:10.503" v="1128" actId="22"/>
          <ac:spMkLst>
            <pc:docMk/>
            <pc:sldMk cId="799576732" sldId="274"/>
            <ac:spMk id="4" creationId="{393F24FD-DBE0-11B1-35A7-FBF195CE7026}"/>
          </ac:spMkLst>
        </pc:spChg>
        <pc:spChg chg="add">
          <ac:chgData name="Teemu Matilainen" userId="3344dd91-dd8f-47c6-94c9-4b8ca534fb11" providerId="ADAL" clId="{7B7C85B2-A13B-4CA0-8FB7-C1580B47E668}" dt="2024-01-23T10:27:15.877" v="741" actId="26606"/>
          <ac:spMkLst>
            <pc:docMk/>
            <pc:sldMk cId="799576732" sldId="274"/>
            <ac:spMk id="10" creationId="{2B97F24A-32CE-4C1C-A50D-3016B394DCFB}"/>
          </ac:spMkLst>
        </pc:spChg>
        <pc:spChg chg="add">
          <ac:chgData name="Teemu Matilainen" userId="3344dd91-dd8f-47c6-94c9-4b8ca534fb11" providerId="ADAL" clId="{7B7C85B2-A13B-4CA0-8FB7-C1580B47E668}" dt="2024-01-23T10:27:15.877" v="741" actId="26606"/>
          <ac:spMkLst>
            <pc:docMk/>
            <pc:sldMk cId="799576732" sldId="274"/>
            <ac:spMk id="12" creationId="{CD8B4F24-440B-49E9-B85D-733523DC064B}"/>
          </ac:spMkLst>
        </pc:spChg>
        <pc:picChg chg="add mod">
          <ac:chgData name="Teemu Matilainen" userId="3344dd91-dd8f-47c6-94c9-4b8ca534fb11" providerId="ADAL" clId="{7B7C85B2-A13B-4CA0-8FB7-C1580B47E668}" dt="2024-01-23T16:39:37.395" v="806" actId="14100"/>
          <ac:picMkLst>
            <pc:docMk/>
            <pc:sldMk cId="799576732" sldId="274"/>
            <ac:picMk id="5" creationId="{29189729-1B0B-B2AA-8713-A84BB357CA3C}"/>
          </ac:picMkLst>
        </pc:picChg>
      </pc:sldChg>
      <pc:sldChg chg="addSp modSp new mod">
        <pc:chgData name="Teemu Matilainen" userId="3344dd91-dd8f-47c6-94c9-4b8ca534fb11" providerId="ADAL" clId="{7B7C85B2-A13B-4CA0-8FB7-C1580B47E668}" dt="2024-01-23T17:39:29.082" v="888" actId="115"/>
        <pc:sldMkLst>
          <pc:docMk/>
          <pc:sldMk cId="1699036782" sldId="275"/>
        </pc:sldMkLst>
        <pc:spChg chg="add mod">
          <ac:chgData name="Teemu Matilainen" userId="3344dd91-dd8f-47c6-94c9-4b8ca534fb11" providerId="ADAL" clId="{7B7C85B2-A13B-4CA0-8FB7-C1580B47E668}" dt="2024-01-23T17:39:29.082" v="888" actId="115"/>
          <ac:spMkLst>
            <pc:docMk/>
            <pc:sldMk cId="1699036782" sldId="275"/>
            <ac:spMk id="3" creationId="{28650ADE-42A2-C90F-2AFD-038B48054D3E}"/>
          </ac:spMkLst>
        </pc:spChg>
      </pc:sldChg>
      <pc:sldChg chg="addSp modSp add mod">
        <pc:chgData name="Teemu Matilainen" userId="3344dd91-dd8f-47c6-94c9-4b8ca534fb11" providerId="ADAL" clId="{7B7C85B2-A13B-4CA0-8FB7-C1580B47E668}" dt="2024-01-23T17:27:04.486" v="866" actId="255"/>
        <pc:sldMkLst>
          <pc:docMk/>
          <pc:sldMk cId="98798383" sldId="276"/>
        </pc:sldMkLst>
        <pc:spChg chg="add">
          <ac:chgData name="Teemu Matilainen" userId="3344dd91-dd8f-47c6-94c9-4b8ca534fb11" providerId="ADAL" clId="{7B7C85B2-A13B-4CA0-8FB7-C1580B47E668}" dt="2024-01-23T17:20:28.821" v="819"/>
          <ac:spMkLst>
            <pc:docMk/>
            <pc:sldMk cId="98798383" sldId="276"/>
            <ac:spMk id="2" creationId="{42C4C311-1744-9D87-E13D-863AC46FF84B}"/>
          </ac:spMkLst>
        </pc:spChg>
        <pc:spChg chg="add mod">
          <ac:chgData name="Teemu Matilainen" userId="3344dd91-dd8f-47c6-94c9-4b8ca534fb11" providerId="ADAL" clId="{7B7C85B2-A13B-4CA0-8FB7-C1580B47E668}" dt="2024-01-23T17:21:15.048" v="824" actId="1076"/>
          <ac:spMkLst>
            <pc:docMk/>
            <pc:sldMk cId="98798383" sldId="276"/>
            <ac:spMk id="4" creationId="{31D77414-82E4-BE8B-5776-550243361149}"/>
          </ac:spMkLst>
        </pc:spChg>
        <pc:spChg chg="add mod">
          <ac:chgData name="Teemu Matilainen" userId="3344dd91-dd8f-47c6-94c9-4b8ca534fb11" providerId="ADAL" clId="{7B7C85B2-A13B-4CA0-8FB7-C1580B47E668}" dt="2024-01-23T17:27:04.486" v="866" actId="255"/>
          <ac:spMkLst>
            <pc:docMk/>
            <pc:sldMk cId="98798383" sldId="276"/>
            <ac:spMk id="5" creationId="{D0DD4604-F02C-4E25-5A22-2C6027EBC779}"/>
          </ac:spMkLst>
        </pc:spChg>
      </pc:sldChg>
      <pc:sldChg chg="addSp modSp new mod">
        <pc:chgData name="Teemu Matilainen" userId="3344dd91-dd8f-47c6-94c9-4b8ca534fb11" providerId="ADAL" clId="{7B7C85B2-A13B-4CA0-8FB7-C1580B47E668}" dt="2024-01-23T17:39:53.200" v="889" actId="1076"/>
        <pc:sldMkLst>
          <pc:docMk/>
          <pc:sldMk cId="2808548457" sldId="277"/>
        </pc:sldMkLst>
        <pc:spChg chg="add">
          <ac:chgData name="Teemu Matilainen" userId="3344dd91-dd8f-47c6-94c9-4b8ca534fb11" providerId="ADAL" clId="{7B7C85B2-A13B-4CA0-8FB7-C1580B47E668}" dt="2024-01-23T17:37:10.037" v="868"/>
          <ac:spMkLst>
            <pc:docMk/>
            <pc:sldMk cId="2808548457" sldId="277"/>
            <ac:spMk id="2" creationId="{FB77CE0B-4657-491C-0507-95D2A70857A8}"/>
          </ac:spMkLst>
        </pc:spChg>
        <pc:spChg chg="add mod">
          <ac:chgData name="Teemu Matilainen" userId="3344dd91-dd8f-47c6-94c9-4b8ca534fb11" providerId="ADAL" clId="{7B7C85B2-A13B-4CA0-8FB7-C1580B47E668}" dt="2024-01-23T17:39:53.200" v="889" actId="1076"/>
          <ac:spMkLst>
            <pc:docMk/>
            <pc:sldMk cId="2808548457" sldId="277"/>
            <ac:spMk id="4" creationId="{6A6FD962-9AAA-5CC8-92AF-2D703494CF0B}"/>
          </ac:spMkLst>
        </pc:spChg>
      </pc:sldChg>
      <pc:sldChg chg="addSp modSp new mod">
        <pc:chgData name="Teemu Matilainen" userId="3344dd91-dd8f-47c6-94c9-4b8ca534fb11" providerId="ADAL" clId="{7B7C85B2-A13B-4CA0-8FB7-C1580B47E668}" dt="2024-01-23T17:52:39.326" v="912" actId="113"/>
        <pc:sldMkLst>
          <pc:docMk/>
          <pc:sldMk cId="2652311014" sldId="278"/>
        </pc:sldMkLst>
        <pc:spChg chg="add mod">
          <ac:chgData name="Teemu Matilainen" userId="3344dd91-dd8f-47c6-94c9-4b8ca534fb11" providerId="ADAL" clId="{7B7C85B2-A13B-4CA0-8FB7-C1580B47E668}" dt="2024-01-23T17:51:43.801" v="907" actId="21"/>
          <ac:spMkLst>
            <pc:docMk/>
            <pc:sldMk cId="2652311014" sldId="278"/>
            <ac:spMk id="3" creationId="{91B3E6FC-E9D4-1A44-AE06-2C5405B28802}"/>
          </ac:spMkLst>
        </pc:spChg>
        <pc:spChg chg="add mod">
          <ac:chgData name="Teemu Matilainen" userId="3344dd91-dd8f-47c6-94c9-4b8ca534fb11" providerId="ADAL" clId="{7B7C85B2-A13B-4CA0-8FB7-C1580B47E668}" dt="2024-01-23T17:52:39.326" v="912" actId="113"/>
          <ac:spMkLst>
            <pc:docMk/>
            <pc:sldMk cId="2652311014" sldId="278"/>
            <ac:spMk id="5" creationId="{D490D3DE-C32B-C99A-66B3-8D7D0F6F0CD4}"/>
          </ac:spMkLst>
        </pc:spChg>
      </pc:sldChg>
      <pc:sldChg chg="addSp delSp modSp new mod setBg">
        <pc:chgData name="Teemu Matilainen" userId="3344dd91-dd8f-47c6-94c9-4b8ca534fb11" providerId="ADAL" clId="{7B7C85B2-A13B-4CA0-8FB7-C1580B47E668}" dt="2024-01-23T18:34:58.947" v="997" actId="21"/>
        <pc:sldMkLst>
          <pc:docMk/>
          <pc:sldMk cId="1756946839" sldId="279"/>
        </pc:sldMkLst>
        <pc:spChg chg="add mod">
          <ac:chgData name="Teemu Matilainen" userId="3344dd91-dd8f-47c6-94c9-4b8ca534fb11" providerId="ADAL" clId="{7B7C85B2-A13B-4CA0-8FB7-C1580B47E668}" dt="2024-01-23T17:54:31.525" v="930" actId="26606"/>
          <ac:spMkLst>
            <pc:docMk/>
            <pc:sldMk cId="1756946839" sldId="279"/>
            <ac:spMk id="4" creationId="{E397468E-9985-F4C3-B19B-DAB575CA2E00}"/>
          </ac:spMkLst>
        </pc:spChg>
        <pc:spChg chg="add">
          <ac:chgData name="Teemu Matilainen" userId="3344dd91-dd8f-47c6-94c9-4b8ca534fb11" providerId="ADAL" clId="{7B7C85B2-A13B-4CA0-8FB7-C1580B47E668}" dt="2024-01-23T17:54:31.525" v="930" actId="26606"/>
          <ac:spMkLst>
            <pc:docMk/>
            <pc:sldMk cId="1756946839" sldId="279"/>
            <ac:spMk id="9" creationId="{665DBBEF-238B-476B-96AB-8AAC3224ECEA}"/>
          </ac:spMkLst>
        </pc:spChg>
        <pc:spChg chg="add">
          <ac:chgData name="Teemu Matilainen" userId="3344dd91-dd8f-47c6-94c9-4b8ca534fb11" providerId="ADAL" clId="{7B7C85B2-A13B-4CA0-8FB7-C1580B47E668}" dt="2024-01-23T17:54:31.525" v="930" actId="26606"/>
          <ac:spMkLst>
            <pc:docMk/>
            <pc:sldMk cId="1756946839" sldId="279"/>
            <ac:spMk id="11" creationId="{3FCFB1DE-0B7E-48CC-BA90-B2AB0889F9D6}"/>
          </ac:spMkLst>
        </pc:spChg>
        <pc:picChg chg="add mod ord">
          <ac:chgData name="Teemu Matilainen" userId="3344dd91-dd8f-47c6-94c9-4b8ca534fb11" providerId="ADAL" clId="{7B7C85B2-A13B-4CA0-8FB7-C1580B47E668}" dt="2024-01-23T17:54:31.525" v="930" actId="26606"/>
          <ac:picMkLst>
            <pc:docMk/>
            <pc:sldMk cId="1756946839" sldId="279"/>
            <ac:picMk id="3" creationId="{A56FC27F-42F6-0980-E223-D1166199265E}"/>
          </ac:picMkLst>
        </pc:picChg>
        <pc:picChg chg="add del mod">
          <ac:chgData name="Teemu Matilainen" userId="3344dd91-dd8f-47c6-94c9-4b8ca534fb11" providerId="ADAL" clId="{7B7C85B2-A13B-4CA0-8FB7-C1580B47E668}" dt="2024-01-23T18:34:58.947" v="997" actId="21"/>
          <ac:picMkLst>
            <pc:docMk/>
            <pc:sldMk cId="1756946839" sldId="279"/>
            <ac:picMk id="6" creationId="{E7775466-066C-DB62-C910-420D92E87B42}"/>
          </ac:picMkLst>
        </pc:picChg>
        <pc:picChg chg="add mod">
          <ac:chgData name="Teemu Matilainen" userId="3344dd91-dd8f-47c6-94c9-4b8ca534fb11" providerId="ADAL" clId="{7B7C85B2-A13B-4CA0-8FB7-C1580B47E668}" dt="2024-01-23T18:34:56.623" v="996" actId="1076"/>
          <ac:picMkLst>
            <pc:docMk/>
            <pc:sldMk cId="1756946839" sldId="279"/>
            <ac:picMk id="8" creationId="{2DDC1459-516C-7FFA-67B3-9D98447EC01F}"/>
          </ac:picMkLst>
        </pc:picChg>
      </pc:sldChg>
      <pc:sldChg chg="addSp modSp new mod setBg">
        <pc:chgData name="Teemu Matilainen" userId="3344dd91-dd8f-47c6-94c9-4b8ca534fb11" providerId="ADAL" clId="{7B7C85B2-A13B-4CA0-8FB7-C1580B47E668}" dt="2024-01-23T18:37:16.028" v="1001" actId="1076"/>
        <pc:sldMkLst>
          <pc:docMk/>
          <pc:sldMk cId="3822531388" sldId="280"/>
        </pc:sldMkLst>
        <pc:spChg chg="add mod">
          <ac:chgData name="Teemu Matilainen" userId="3344dd91-dd8f-47c6-94c9-4b8ca534fb11" providerId="ADAL" clId="{7B7C85B2-A13B-4CA0-8FB7-C1580B47E668}" dt="2024-01-23T18:18:02.342" v="973" actId="113"/>
          <ac:spMkLst>
            <pc:docMk/>
            <pc:sldMk cId="3822531388" sldId="280"/>
            <ac:spMk id="5" creationId="{DBA8F887-D8A3-7CC3-6CC7-A53C0B17D5B6}"/>
          </ac:spMkLst>
        </pc:spChg>
        <pc:spChg chg="add">
          <ac:chgData name="Teemu Matilainen" userId="3344dd91-dd8f-47c6-94c9-4b8ca534fb11" providerId="ADAL" clId="{7B7C85B2-A13B-4CA0-8FB7-C1580B47E668}" dt="2024-01-23T17:54:40.507" v="931" actId="26606"/>
          <ac:spMkLst>
            <pc:docMk/>
            <pc:sldMk cId="3822531388" sldId="280"/>
            <ac:spMk id="10" creationId="{665DBBEF-238B-476B-96AB-8AAC3224ECEA}"/>
          </ac:spMkLst>
        </pc:spChg>
        <pc:spChg chg="add">
          <ac:chgData name="Teemu Matilainen" userId="3344dd91-dd8f-47c6-94c9-4b8ca534fb11" providerId="ADAL" clId="{7B7C85B2-A13B-4CA0-8FB7-C1580B47E668}" dt="2024-01-23T17:54:40.507" v="931" actId="26606"/>
          <ac:spMkLst>
            <pc:docMk/>
            <pc:sldMk cId="3822531388" sldId="280"/>
            <ac:spMk id="12" creationId="{3FCFB1DE-0B7E-48CC-BA90-B2AB0889F9D6}"/>
          </ac:spMkLst>
        </pc:spChg>
        <pc:picChg chg="add mod ord">
          <ac:chgData name="Teemu Matilainen" userId="3344dd91-dd8f-47c6-94c9-4b8ca534fb11" providerId="ADAL" clId="{7B7C85B2-A13B-4CA0-8FB7-C1580B47E668}" dt="2024-01-23T17:54:40.507" v="931" actId="26606"/>
          <ac:picMkLst>
            <pc:docMk/>
            <pc:sldMk cId="3822531388" sldId="280"/>
            <ac:picMk id="3" creationId="{6FDE3A07-3262-AB63-D893-8664E7409806}"/>
          </ac:picMkLst>
        </pc:picChg>
        <pc:picChg chg="add mod">
          <ac:chgData name="Teemu Matilainen" userId="3344dd91-dd8f-47c6-94c9-4b8ca534fb11" providerId="ADAL" clId="{7B7C85B2-A13B-4CA0-8FB7-C1580B47E668}" dt="2024-01-23T18:37:16.028" v="1001" actId="1076"/>
          <ac:picMkLst>
            <pc:docMk/>
            <pc:sldMk cId="3822531388" sldId="280"/>
            <ac:picMk id="7" creationId="{F6316AA4-575E-A66E-89AE-A9F4C57ADDCB}"/>
          </ac:picMkLst>
        </pc:picChg>
      </pc:sldChg>
      <pc:sldChg chg="addSp modSp new mod">
        <pc:chgData name="Teemu Matilainen" userId="3344dd91-dd8f-47c6-94c9-4b8ca534fb11" providerId="ADAL" clId="{7B7C85B2-A13B-4CA0-8FB7-C1580B47E668}" dt="2024-01-23T18:00:50.468" v="962" actId="115"/>
        <pc:sldMkLst>
          <pc:docMk/>
          <pc:sldMk cId="198538699" sldId="281"/>
        </pc:sldMkLst>
        <pc:spChg chg="add mod">
          <ac:chgData name="Teemu Matilainen" userId="3344dd91-dd8f-47c6-94c9-4b8ca534fb11" providerId="ADAL" clId="{7B7C85B2-A13B-4CA0-8FB7-C1580B47E668}" dt="2024-01-23T18:00:50.468" v="962" actId="115"/>
          <ac:spMkLst>
            <pc:docMk/>
            <pc:sldMk cId="198538699" sldId="281"/>
            <ac:spMk id="3" creationId="{BA108719-4C3A-65FB-0375-124C5924624A}"/>
          </ac:spMkLst>
        </pc:spChg>
      </pc:sldChg>
      <pc:sldChg chg="addSp delSp modSp new mod setBg">
        <pc:chgData name="Teemu Matilainen" userId="3344dd91-dd8f-47c6-94c9-4b8ca534fb11" providerId="ADAL" clId="{7B7C85B2-A13B-4CA0-8FB7-C1580B47E668}" dt="2024-01-23T18:38:24.309" v="1003" actId="1076"/>
        <pc:sldMkLst>
          <pc:docMk/>
          <pc:sldMk cId="1239212143" sldId="282"/>
        </pc:sldMkLst>
        <pc:spChg chg="add mod">
          <ac:chgData name="Teemu Matilainen" userId="3344dd91-dd8f-47c6-94c9-4b8ca534fb11" providerId="ADAL" clId="{7B7C85B2-A13B-4CA0-8FB7-C1580B47E668}" dt="2024-01-23T18:04:19.103" v="972" actId="26606"/>
          <ac:spMkLst>
            <pc:docMk/>
            <pc:sldMk cId="1239212143" sldId="282"/>
            <ac:spMk id="3" creationId="{403559F5-4995-8074-D8D4-5A37B6B29F5C}"/>
          </ac:spMkLst>
        </pc:spChg>
        <pc:spChg chg="add del">
          <ac:chgData name="Teemu Matilainen" userId="3344dd91-dd8f-47c6-94c9-4b8ca534fb11" providerId="ADAL" clId="{7B7C85B2-A13B-4CA0-8FB7-C1580B47E668}" dt="2024-01-23T18:04:19.088" v="971" actId="26606"/>
          <ac:spMkLst>
            <pc:docMk/>
            <pc:sldMk cId="1239212143" sldId="282"/>
            <ac:spMk id="10" creationId="{0288C6B4-AFC3-407F-A595-EFFD38D4CCAF}"/>
          </ac:spMkLst>
        </pc:spChg>
        <pc:spChg chg="add del">
          <ac:chgData name="Teemu Matilainen" userId="3344dd91-dd8f-47c6-94c9-4b8ca534fb11" providerId="ADAL" clId="{7B7C85B2-A13B-4CA0-8FB7-C1580B47E668}" dt="2024-01-23T18:04:19.088" v="971" actId="26606"/>
          <ac:spMkLst>
            <pc:docMk/>
            <pc:sldMk cId="1239212143" sldId="282"/>
            <ac:spMk id="12" creationId="{CF236821-17FE-429B-8D2C-08E13A64EA40}"/>
          </ac:spMkLst>
        </pc:spChg>
        <pc:spChg chg="add del">
          <ac:chgData name="Teemu Matilainen" userId="3344dd91-dd8f-47c6-94c9-4b8ca534fb11" providerId="ADAL" clId="{7B7C85B2-A13B-4CA0-8FB7-C1580B47E668}" dt="2024-01-23T18:04:19.088" v="971" actId="26606"/>
          <ac:spMkLst>
            <pc:docMk/>
            <pc:sldMk cId="1239212143" sldId="282"/>
            <ac:spMk id="14" creationId="{C0BDBCD2-E081-43AB-9119-C55465E59757}"/>
          </ac:spMkLst>
        </pc:spChg>
        <pc:spChg chg="add del">
          <ac:chgData name="Teemu Matilainen" userId="3344dd91-dd8f-47c6-94c9-4b8ca534fb11" providerId="ADAL" clId="{7B7C85B2-A13B-4CA0-8FB7-C1580B47E668}" dt="2024-01-23T18:04:19.088" v="971" actId="26606"/>
          <ac:spMkLst>
            <pc:docMk/>
            <pc:sldMk cId="1239212143" sldId="282"/>
            <ac:spMk id="16" creationId="{98E79BE4-34FE-485A-98A5-92CE8F7C4743}"/>
          </ac:spMkLst>
        </pc:spChg>
        <pc:spChg chg="add del">
          <ac:chgData name="Teemu Matilainen" userId="3344dd91-dd8f-47c6-94c9-4b8ca534fb11" providerId="ADAL" clId="{7B7C85B2-A13B-4CA0-8FB7-C1580B47E668}" dt="2024-01-23T18:04:19.088" v="971" actId="26606"/>
          <ac:spMkLst>
            <pc:docMk/>
            <pc:sldMk cId="1239212143" sldId="282"/>
            <ac:spMk id="18" creationId="{7A5F0580-5EE9-419F-96EE-B6529EF6E7D0}"/>
          </ac:spMkLst>
        </pc:spChg>
        <pc:spChg chg="add">
          <ac:chgData name="Teemu Matilainen" userId="3344dd91-dd8f-47c6-94c9-4b8ca534fb11" providerId="ADAL" clId="{7B7C85B2-A13B-4CA0-8FB7-C1580B47E668}" dt="2024-01-23T18:04:19.103" v="972" actId="26606"/>
          <ac:spMkLst>
            <pc:docMk/>
            <pc:sldMk cId="1239212143" sldId="282"/>
            <ac:spMk id="20" creationId="{2B97F24A-32CE-4C1C-A50D-3016B394DCFB}"/>
          </ac:spMkLst>
        </pc:spChg>
        <pc:spChg chg="add">
          <ac:chgData name="Teemu Matilainen" userId="3344dd91-dd8f-47c6-94c9-4b8ca534fb11" providerId="ADAL" clId="{7B7C85B2-A13B-4CA0-8FB7-C1580B47E668}" dt="2024-01-23T18:04:19.103" v="972" actId="26606"/>
          <ac:spMkLst>
            <pc:docMk/>
            <pc:sldMk cId="1239212143" sldId="282"/>
            <ac:spMk id="21" creationId="{6357EC4F-235E-4222-A36F-C7878ACE37F2}"/>
          </ac:spMkLst>
        </pc:spChg>
        <pc:picChg chg="add mod">
          <ac:chgData name="Teemu Matilainen" userId="3344dd91-dd8f-47c6-94c9-4b8ca534fb11" providerId="ADAL" clId="{7B7C85B2-A13B-4CA0-8FB7-C1580B47E668}" dt="2024-01-23T18:38:19.448" v="1002" actId="1076"/>
          <ac:picMkLst>
            <pc:docMk/>
            <pc:sldMk cId="1239212143" sldId="282"/>
            <ac:picMk id="5" creationId="{D287D93F-B3AD-F5EC-2825-4BA1594DE4B3}"/>
          </ac:picMkLst>
        </pc:picChg>
        <pc:picChg chg="add mod">
          <ac:chgData name="Teemu Matilainen" userId="3344dd91-dd8f-47c6-94c9-4b8ca534fb11" providerId="ADAL" clId="{7B7C85B2-A13B-4CA0-8FB7-C1580B47E668}" dt="2024-01-23T18:38:24.309" v="1003" actId="1076"/>
          <ac:picMkLst>
            <pc:docMk/>
            <pc:sldMk cId="1239212143" sldId="282"/>
            <ac:picMk id="6" creationId="{E7775466-066C-DB62-C910-420D92E87B42}"/>
          </ac:picMkLst>
        </pc:picChg>
      </pc:sldChg>
      <pc:sldChg chg="addSp delSp modSp new mod setBg">
        <pc:chgData name="Teemu Matilainen" userId="3344dd91-dd8f-47c6-94c9-4b8ca534fb11" providerId="ADAL" clId="{7B7C85B2-A13B-4CA0-8FB7-C1580B47E668}" dt="2024-01-23T18:51:09.917" v="1027" actId="14100"/>
        <pc:sldMkLst>
          <pc:docMk/>
          <pc:sldMk cId="513577843" sldId="283"/>
        </pc:sldMkLst>
        <pc:spChg chg="add">
          <ac:chgData name="Teemu Matilainen" userId="3344dd91-dd8f-47c6-94c9-4b8ca534fb11" providerId="ADAL" clId="{7B7C85B2-A13B-4CA0-8FB7-C1580B47E668}" dt="2024-01-23T18:49:06.355" v="1007"/>
          <ac:spMkLst>
            <pc:docMk/>
            <pc:sldMk cId="513577843" sldId="283"/>
            <ac:spMk id="4" creationId="{4F823D20-05E2-F014-E13A-C158948CA54A}"/>
          </ac:spMkLst>
        </pc:spChg>
        <pc:spChg chg="add mod">
          <ac:chgData name="Teemu Matilainen" userId="3344dd91-dd8f-47c6-94c9-4b8ca534fb11" providerId="ADAL" clId="{7B7C85B2-A13B-4CA0-8FB7-C1580B47E668}" dt="2024-01-23T18:51:09.917" v="1027" actId="14100"/>
          <ac:spMkLst>
            <pc:docMk/>
            <pc:sldMk cId="513577843" sldId="283"/>
            <ac:spMk id="6" creationId="{283B1431-1383-8E47-7108-6E25E9B0A68A}"/>
          </ac:spMkLst>
        </pc:spChg>
        <pc:spChg chg="add">
          <ac:chgData name="Teemu Matilainen" userId="3344dd91-dd8f-47c6-94c9-4b8ca534fb11" providerId="ADAL" clId="{7B7C85B2-A13B-4CA0-8FB7-C1580B47E668}" dt="2024-01-23T18:50:39.419" v="1020" actId="26606"/>
          <ac:spMkLst>
            <pc:docMk/>
            <pc:sldMk cId="513577843" sldId="283"/>
            <ac:spMk id="11" creationId="{2B97F24A-32CE-4C1C-A50D-3016B394DCFB}"/>
          </ac:spMkLst>
        </pc:spChg>
        <pc:spChg chg="add">
          <ac:chgData name="Teemu Matilainen" userId="3344dd91-dd8f-47c6-94c9-4b8ca534fb11" providerId="ADAL" clId="{7B7C85B2-A13B-4CA0-8FB7-C1580B47E668}" dt="2024-01-23T18:50:39.419" v="1020" actId="26606"/>
          <ac:spMkLst>
            <pc:docMk/>
            <pc:sldMk cId="513577843" sldId="283"/>
            <ac:spMk id="13" creationId="{6357EC4F-235E-4222-A36F-C7878ACE37F2}"/>
          </ac:spMkLst>
        </pc:spChg>
        <pc:picChg chg="add mod ord">
          <ac:chgData name="Teemu Matilainen" userId="3344dd91-dd8f-47c6-94c9-4b8ca534fb11" providerId="ADAL" clId="{7B7C85B2-A13B-4CA0-8FB7-C1580B47E668}" dt="2024-01-23T18:50:39.419" v="1020" actId="26606"/>
          <ac:picMkLst>
            <pc:docMk/>
            <pc:sldMk cId="513577843" sldId="283"/>
            <ac:picMk id="3" creationId="{0061F89A-01FC-09BC-E161-E0307DB9071A}"/>
          </ac:picMkLst>
        </pc:picChg>
        <pc:picChg chg="add del mod">
          <ac:chgData name="Teemu Matilainen" userId="3344dd91-dd8f-47c6-94c9-4b8ca534fb11" providerId="ADAL" clId="{7B7C85B2-A13B-4CA0-8FB7-C1580B47E668}" dt="2024-01-23T18:50:30.622" v="1019" actId="21"/>
          <ac:picMkLst>
            <pc:docMk/>
            <pc:sldMk cId="513577843" sldId="283"/>
            <ac:picMk id="8" creationId="{EA2C7CA9-8623-8AA3-EE62-D053E51D35A6}"/>
          </ac:picMkLst>
        </pc:picChg>
        <pc:picChg chg="add mod">
          <ac:chgData name="Teemu Matilainen" userId="3344dd91-dd8f-47c6-94c9-4b8ca534fb11" providerId="ADAL" clId="{7B7C85B2-A13B-4CA0-8FB7-C1580B47E668}" dt="2024-01-23T18:50:47.464" v="1022" actId="1076"/>
          <ac:picMkLst>
            <pc:docMk/>
            <pc:sldMk cId="513577843" sldId="283"/>
            <ac:picMk id="9" creationId="{EA2C7CA9-8623-8AA3-EE62-D053E51D35A6}"/>
          </ac:picMkLst>
        </pc:picChg>
      </pc:sldChg>
      <pc:sldChg chg="addSp modSp new mod ord setBg">
        <pc:chgData name="Teemu Matilainen" userId="3344dd91-dd8f-47c6-94c9-4b8ca534fb11" providerId="ADAL" clId="{7B7C85B2-A13B-4CA0-8FB7-C1580B47E668}" dt="2024-01-24T11:15:02.253" v="1214" actId="1076"/>
        <pc:sldMkLst>
          <pc:docMk/>
          <pc:sldMk cId="2813737070" sldId="284"/>
        </pc:sldMkLst>
        <pc:spChg chg="add mod">
          <ac:chgData name="Teemu Matilainen" userId="3344dd91-dd8f-47c6-94c9-4b8ca534fb11" providerId="ADAL" clId="{7B7C85B2-A13B-4CA0-8FB7-C1580B47E668}" dt="2024-01-23T18:31:09.853" v="981" actId="26606"/>
          <ac:spMkLst>
            <pc:docMk/>
            <pc:sldMk cId="2813737070" sldId="284"/>
            <ac:spMk id="4" creationId="{7CCA6768-6C54-88AA-059C-909DDE442852}"/>
          </ac:spMkLst>
        </pc:spChg>
        <pc:spChg chg="add mod">
          <ac:chgData name="Teemu Matilainen" userId="3344dd91-dd8f-47c6-94c9-4b8ca534fb11" providerId="ADAL" clId="{7B7C85B2-A13B-4CA0-8FB7-C1580B47E668}" dt="2024-01-24T11:15:02.253" v="1214" actId="1076"/>
          <ac:spMkLst>
            <pc:docMk/>
            <pc:sldMk cId="2813737070" sldId="284"/>
            <ac:spMk id="8" creationId="{9B284B26-219C-5EF0-D07F-842C3A6E8E1F}"/>
          </ac:spMkLst>
        </pc:spChg>
        <pc:spChg chg="add">
          <ac:chgData name="Teemu Matilainen" userId="3344dd91-dd8f-47c6-94c9-4b8ca534fb11" providerId="ADAL" clId="{7B7C85B2-A13B-4CA0-8FB7-C1580B47E668}" dt="2024-01-23T18:31:09.853" v="981" actId="26606"/>
          <ac:spMkLst>
            <pc:docMk/>
            <pc:sldMk cId="2813737070" sldId="284"/>
            <ac:spMk id="11" creationId="{2B97F24A-32CE-4C1C-A50D-3016B394DCFB}"/>
          </ac:spMkLst>
        </pc:spChg>
        <pc:spChg chg="add">
          <ac:chgData name="Teemu Matilainen" userId="3344dd91-dd8f-47c6-94c9-4b8ca534fb11" providerId="ADAL" clId="{7B7C85B2-A13B-4CA0-8FB7-C1580B47E668}" dt="2024-01-23T18:31:09.853" v="981" actId="26606"/>
          <ac:spMkLst>
            <pc:docMk/>
            <pc:sldMk cId="2813737070" sldId="284"/>
            <ac:spMk id="13" creationId="{CD8B4F24-440B-49E9-B85D-733523DC064B}"/>
          </ac:spMkLst>
        </pc:spChg>
        <pc:picChg chg="add">
          <ac:chgData name="Teemu Matilainen" userId="3344dd91-dd8f-47c6-94c9-4b8ca534fb11" providerId="ADAL" clId="{7B7C85B2-A13B-4CA0-8FB7-C1580B47E668}" dt="2024-01-23T18:25:58.044" v="975"/>
          <ac:picMkLst>
            <pc:docMk/>
            <pc:sldMk cId="2813737070" sldId="284"/>
            <ac:picMk id="2" creationId="{829E145D-0A38-4CDA-4AED-BDF947C3E790}"/>
          </ac:picMkLst>
        </pc:picChg>
        <pc:picChg chg="add mod">
          <ac:chgData name="Teemu Matilainen" userId="3344dd91-dd8f-47c6-94c9-4b8ca534fb11" providerId="ADAL" clId="{7B7C85B2-A13B-4CA0-8FB7-C1580B47E668}" dt="2024-01-23T18:31:15.426" v="982" actId="1076"/>
          <ac:picMkLst>
            <pc:docMk/>
            <pc:sldMk cId="2813737070" sldId="284"/>
            <ac:picMk id="6" creationId="{56DAD370-A2C4-04C3-95FE-2A5A42F27C52}"/>
          </ac:picMkLst>
        </pc:picChg>
        <pc:picChg chg="add mod">
          <ac:chgData name="Teemu Matilainen" userId="3344dd91-dd8f-47c6-94c9-4b8ca534fb11" providerId="ADAL" clId="{7B7C85B2-A13B-4CA0-8FB7-C1580B47E668}" dt="2024-01-23T18:32:36.940" v="991" actId="1076"/>
          <ac:picMkLst>
            <pc:docMk/>
            <pc:sldMk cId="2813737070" sldId="284"/>
            <ac:picMk id="10" creationId="{A929D998-8F29-862C-7F7E-71F17C14B94F}"/>
          </ac:picMkLst>
        </pc:picChg>
      </pc:sldChg>
      <pc:sldChg chg="new del">
        <pc:chgData name="Teemu Matilainen" userId="3344dd91-dd8f-47c6-94c9-4b8ca534fb11" providerId="ADAL" clId="{7B7C85B2-A13B-4CA0-8FB7-C1580B47E668}" dt="2024-01-24T11:19:20.292" v="1221" actId="47"/>
        <pc:sldMkLst>
          <pc:docMk/>
          <pc:sldMk cId="751147345" sldId="285"/>
        </pc:sldMkLst>
      </pc:sldChg>
      <pc:sldChg chg="addSp modSp new mod">
        <pc:chgData name="Teemu Matilainen" userId="3344dd91-dd8f-47c6-94c9-4b8ca534fb11" providerId="ADAL" clId="{7B7C85B2-A13B-4CA0-8FB7-C1580B47E668}" dt="2024-01-23T18:54:21.147" v="1038" actId="113"/>
        <pc:sldMkLst>
          <pc:docMk/>
          <pc:sldMk cId="4061787820" sldId="286"/>
        </pc:sldMkLst>
        <pc:spChg chg="add mod">
          <ac:chgData name="Teemu Matilainen" userId="3344dd91-dd8f-47c6-94c9-4b8ca534fb11" providerId="ADAL" clId="{7B7C85B2-A13B-4CA0-8FB7-C1580B47E668}" dt="2024-01-23T18:54:21.147" v="1038" actId="113"/>
          <ac:spMkLst>
            <pc:docMk/>
            <pc:sldMk cId="4061787820" sldId="286"/>
            <ac:spMk id="3" creationId="{CCD81DFC-56B7-1971-B820-7E10A0B5D9FC}"/>
          </ac:spMkLst>
        </pc:spChg>
        <pc:spChg chg="add mod">
          <ac:chgData name="Teemu Matilainen" userId="3344dd91-dd8f-47c6-94c9-4b8ca534fb11" providerId="ADAL" clId="{7B7C85B2-A13B-4CA0-8FB7-C1580B47E668}" dt="2024-01-23T18:54:17.291" v="1037" actId="113"/>
          <ac:spMkLst>
            <pc:docMk/>
            <pc:sldMk cId="4061787820" sldId="286"/>
            <ac:spMk id="5" creationId="{F4F4A24D-4CD1-38D6-72C3-954BBCB03FB6}"/>
          </ac:spMkLst>
        </pc:spChg>
      </pc:sldChg>
      <pc:sldChg chg="addSp delSp modSp new mod setBg">
        <pc:chgData name="Teemu Matilainen" userId="3344dd91-dd8f-47c6-94c9-4b8ca534fb11" providerId="ADAL" clId="{7B7C85B2-A13B-4CA0-8FB7-C1580B47E668}" dt="2024-01-23T19:04:50.753" v="1126" actId="1076"/>
        <pc:sldMkLst>
          <pc:docMk/>
          <pc:sldMk cId="543140124" sldId="287"/>
        </pc:sldMkLst>
        <pc:spChg chg="add mod">
          <ac:chgData name="Teemu Matilainen" userId="3344dd91-dd8f-47c6-94c9-4b8ca534fb11" providerId="ADAL" clId="{7B7C85B2-A13B-4CA0-8FB7-C1580B47E668}" dt="2024-01-23T19:04:15.666" v="1121" actId="26606"/>
          <ac:spMkLst>
            <pc:docMk/>
            <pc:sldMk cId="543140124" sldId="287"/>
            <ac:spMk id="3" creationId="{152701A6-7E44-4F27-C69F-5E5A734490D3}"/>
          </ac:spMkLst>
        </pc:spChg>
        <pc:spChg chg="add del mod">
          <ac:chgData name="Teemu Matilainen" userId="3344dd91-dd8f-47c6-94c9-4b8ca534fb11" providerId="ADAL" clId="{7B7C85B2-A13B-4CA0-8FB7-C1580B47E668}" dt="2024-01-23T19:04:10.862" v="1120" actId="21"/>
          <ac:spMkLst>
            <pc:docMk/>
            <pc:sldMk cId="543140124" sldId="287"/>
            <ac:spMk id="5" creationId="{1932C0B9-ECA7-0CBA-896D-6DAD1EE87430}"/>
          </ac:spMkLst>
        </pc:spChg>
        <pc:spChg chg="add mod">
          <ac:chgData name="Teemu Matilainen" userId="3344dd91-dd8f-47c6-94c9-4b8ca534fb11" providerId="ADAL" clId="{7B7C85B2-A13B-4CA0-8FB7-C1580B47E668}" dt="2024-01-23T19:04:28.695" v="1124" actId="255"/>
          <ac:spMkLst>
            <pc:docMk/>
            <pc:sldMk cId="543140124" sldId="287"/>
            <ac:spMk id="8" creationId="{1932C0B9-ECA7-0CBA-896D-6DAD1EE87430}"/>
          </ac:spMkLst>
        </pc:spChg>
        <pc:spChg chg="add">
          <ac:chgData name="Teemu Matilainen" userId="3344dd91-dd8f-47c6-94c9-4b8ca534fb11" providerId="ADAL" clId="{7B7C85B2-A13B-4CA0-8FB7-C1580B47E668}" dt="2024-01-23T19:04:15.666" v="1121" actId="26606"/>
          <ac:spMkLst>
            <pc:docMk/>
            <pc:sldMk cId="543140124" sldId="287"/>
            <ac:spMk id="12" creationId="{2B97F24A-32CE-4C1C-A50D-3016B394DCFB}"/>
          </ac:spMkLst>
        </pc:spChg>
        <pc:spChg chg="add">
          <ac:chgData name="Teemu Matilainen" userId="3344dd91-dd8f-47c6-94c9-4b8ca534fb11" providerId="ADAL" clId="{7B7C85B2-A13B-4CA0-8FB7-C1580B47E668}" dt="2024-01-23T19:04:15.666" v="1121" actId="26606"/>
          <ac:spMkLst>
            <pc:docMk/>
            <pc:sldMk cId="543140124" sldId="287"/>
            <ac:spMk id="14" creationId="{6357EC4F-235E-4222-A36F-C7878ACE37F2}"/>
          </ac:spMkLst>
        </pc:spChg>
        <pc:picChg chg="add mod">
          <ac:chgData name="Teemu Matilainen" userId="3344dd91-dd8f-47c6-94c9-4b8ca534fb11" providerId="ADAL" clId="{7B7C85B2-A13B-4CA0-8FB7-C1580B47E668}" dt="2024-01-23T19:04:15.666" v="1121" actId="26606"/>
          <ac:picMkLst>
            <pc:docMk/>
            <pc:sldMk cId="543140124" sldId="287"/>
            <ac:picMk id="7" creationId="{3F3B3CA3-595A-7417-8DAD-E4A3D3732F3A}"/>
          </ac:picMkLst>
        </pc:picChg>
        <pc:picChg chg="add mod">
          <ac:chgData name="Teemu Matilainen" userId="3344dd91-dd8f-47c6-94c9-4b8ca534fb11" providerId="ADAL" clId="{7B7C85B2-A13B-4CA0-8FB7-C1580B47E668}" dt="2024-01-23T19:04:50.753" v="1126" actId="1076"/>
          <ac:picMkLst>
            <pc:docMk/>
            <pc:sldMk cId="543140124" sldId="287"/>
            <ac:picMk id="10" creationId="{A152F0C9-E03D-4042-68A6-C814B0F224B8}"/>
          </ac:picMkLst>
        </pc:picChg>
      </pc:sldChg>
      <pc:sldChg chg="addSp modSp new mod setBg">
        <pc:chgData name="Teemu Matilainen" userId="3344dd91-dd8f-47c6-94c9-4b8ca534fb11" providerId="ADAL" clId="{7B7C85B2-A13B-4CA0-8FB7-C1580B47E668}" dt="2024-01-24T11:45:08.529" v="1230" actId="20577"/>
        <pc:sldMkLst>
          <pc:docMk/>
          <pc:sldMk cId="2484520720" sldId="288"/>
        </pc:sldMkLst>
        <pc:spChg chg="add mod">
          <ac:chgData name="Teemu Matilainen" userId="3344dd91-dd8f-47c6-94c9-4b8ca534fb11" providerId="ADAL" clId="{7B7C85B2-A13B-4CA0-8FB7-C1580B47E668}" dt="2024-01-24T10:02:23.677" v="1156" actId="20577"/>
          <ac:spMkLst>
            <pc:docMk/>
            <pc:sldMk cId="2484520720" sldId="288"/>
            <ac:spMk id="5" creationId="{9E2DB3C4-6C83-9C2B-D656-3CD1DD0038DD}"/>
          </ac:spMkLst>
        </pc:spChg>
        <pc:spChg chg="add mod">
          <ac:chgData name="Teemu Matilainen" userId="3344dd91-dd8f-47c6-94c9-4b8ca534fb11" providerId="ADAL" clId="{7B7C85B2-A13B-4CA0-8FB7-C1580B47E668}" dt="2024-01-24T11:45:08.529" v="1230" actId="20577"/>
          <ac:spMkLst>
            <pc:docMk/>
            <pc:sldMk cId="2484520720" sldId="288"/>
            <ac:spMk id="6" creationId="{FBF6D614-07E0-11E8-F8F1-35CD7A8B126C}"/>
          </ac:spMkLst>
        </pc:spChg>
        <pc:spChg chg="add">
          <ac:chgData name="Teemu Matilainen" userId="3344dd91-dd8f-47c6-94c9-4b8ca534fb11" providerId="ADAL" clId="{7B7C85B2-A13B-4CA0-8FB7-C1580B47E668}" dt="2024-01-24T10:01:48.957" v="1135" actId="26606"/>
          <ac:spMkLst>
            <pc:docMk/>
            <pc:sldMk cId="2484520720" sldId="288"/>
            <ac:spMk id="10" creationId="{2B97F24A-32CE-4C1C-A50D-3016B394DCFB}"/>
          </ac:spMkLst>
        </pc:spChg>
        <pc:spChg chg="add">
          <ac:chgData name="Teemu Matilainen" userId="3344dd91-dd8f-47c6-94c9-4b8ca534fb11" providerId="ADAL" clId="{7B7C85B2-A13B-4CA0-8FB7-C1580B47E668}" dt="2024-01-24T10:01:48.957" v="1135" actId="26606"/>
          <ac:spMkLst>
            <pc:docMk/>
            <pc:sldMk cId="2484520720" sldId="288"/>
            <ac:spMk id="12" creationId="{CD8B4F24-440B-49E9-B85D-733523DC064B}"/>
          </ac:spMkLst>
        </pc:spChg>
        <pc:picChg chg="add mod ord">
          <ac:chgData name="Teemu Matilainen" userId="3344dd91-dd8f-47c6-94c9-4b8ca534fb11" providerId="ADAL" clId="{7B7C85B2-A13B-4CA0-8FB7-C1580B47E668}" dt="2024-01-24T10:17:36.987" v="1185" actId="14100"/>
          <ac:picMkLst>
            <pc:docMk/>
            <pc:sldMk cId="2484520720" sldId="288"/>
            <ac:picMk id="3" creationId="{AA8C2482-BEBC-E247-2CCC-B4CB42E287C5}"/>
          </ac:picMkLst>
        </pc:picChg>
      </pc:sldChg>
      <pc:sldChg chg="addSp modSp new mod setBg">
        <pc:chgData name="Teemu Matilainen" userId="3344dd91-dd8f-47c6-94c9-4b8ca534fb11" providerId="ADAL" clId="{7B7C85B2-A13B-4CA0-8FB7-C1580B47E668}" dt="2024-01-24T10:20:36.827" v="1189" actId="26606"/>
        <pc:sldMkLst>
          <pc:docMk/>
          <pc:sldMk cId="3063194580" sldId="289"/>
        </pc:sldMkLst>
        <pc:spChg chg="add">
          <ac:chgData name="Teemu Matilainen" userId="3344dd91-dd8f-47c6-94c9-4b8ca534fb11" providerId="ADAL" clId="{7B7C85B2-A13B-4CA0-8FB7-C1580B47E668}" dt="2024-01-24T10:20:36.827" v="1189" actId="26606"/>
          <ac:spMkLst>
            <pc:docMk/>
            <pc:sldMk cId="3063194580" sldId="289"/>
            <ac:spMk id="8" creationId="{DA2E7C1E-2B5A-4BBA-AE51-1CD8C19309D7}"/>
          </ac:spMkLst>
        </pc:spChg>
        <pc:spChg chg="add">
          <ac:chgData name="Teemu Matilainen" userId="3344dd91-dd8f-47c6-94c9-4b8ca534fb11" providerId="ADAL" clId="{7B7C85B2-A13B-4CA0-8FB7-C1580B47E668}" dt="2024-01-24T10:20:36.827" v="1189" actId="26606"/>
          <ac:spMkLst>
            <pc:docMk/>
            <pc:sldMk cId="3063194580" sldId="289"/>
            <ac:spMk id="10" creationId="{43DF76B1-5174-4FAF-9D19-FFEE98426836}"/>
          </ac:spMkLst>
        </pc:spChg>
        <pc:picChg chg="add mod">
          <ac:chgData name="Teemu Matilainen" userId="3344dd91-dd8f-47c6-94c9-4b8ca534fb11" providerId="ADAL" clId="{7B7C85B2-A13B-4CA0-8FB7-C1580B47E668}" dt="2024-01-24T10:20:36.827" v="1189" actId="26606"/>
          <ac:picMkLst>
            <pc:docMk/>
            <pc:sldMk cId="3063194580" sldId="289"/>
            <ac:picMk id="3" creationId="{ED68ECED-A209-F276-BE11-7E5FF2EA2D02}"/>
          </ac:picMkLst>
        </pc:picChg>
      </pc:sldChg>
      <pc:sldChg chg="new del">
        <pc:chgData name="Teemu Matilainen" userId="3344dd91-dd8f-47c6-94c9-4b8ca534fb11" providerId="ADAL" clId="{7B7C85B2-A13B-4CA0-8FB7-C1580B47E668}" dt="2024-01-24T14:10:25.122" v="1432" actId="47"/>
        <pc:sldMkLst>
          <pc:docMk/>
          <pc:sldMk cId="203293556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7672070" cy="64643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dirty="0">
                <a:latin typeface="+mj-lt"/>
                <a:cs typeface="Times New Roman"/>
              </a:rPr>
              <a:t>Object</a:t>
            </a:r>
            <a:r>
              <a:rPr sz="2000" spc="85" dirty="0">
                <a:latin typeface="+mj-lt"/>
                <a:cs typeface="Times New Roman"/>
              </a:rPr>
              <a:t> </a:t>
            </a:r>
            <a:r>
              <a:rPr sz="2000" dirty="0">
                <a:latin typeface="+mj-lt"/>
                <a:cs typeface="Times New Roman"/>
              </a:rPr>
              <a:t>Oriented</a:t>
            </a:r>
            <a:r>
              <a:rPr sz="2000" spc="95" dirty="0">
                <a:latin typeface="+mj-lt"/>
                <a:cs typeface="Times New Roman"/>
              </a:rPr>
              <a:t> </a:t>
            </a:r>
            <a:r>
              <a:rPr sz="2000" spc="-10" dirty="0">
                <a:latin typeface="+mj-lt"/>
                <a:cs typeface="Times New Roman"/>
              </a:rPr>
              <a:t>Programming Using</a:t>
            </a:r>
            <a:endParaRPr sz="2000">
              <a:latin typeface="+mj-lt"/>
              <a:cs typeface="Times New Roman"/>
            </a:endParaRPr>
          </a:p>
          <a:p>
            <a:pPr marL="5080" algn="ctr">
              <a:lnSpc>
                <a:spcPct val="100000"/>
              </a:lnSpc>
              <a:spcBef>
                <a:spcPts val="875"/>
              </a:spcBef>
            </a:pPr>
            <a:r>
              <a:rPr sz="2000" spc="-10" dirty="0">
                <a:latin typeface="+mj-lt"/>
                <a:cs typeface="Times New Roman"/>
              </a:rPr>
              <a:t>Python</a:t>
            </a:r>
            <a:endParaRPr sz="2000">
              <a:latin typeface="+mj-lt"/>
              <a:cs typeface="Times New Roman"/>
            </a:endParaRPr>
          </a:p>
        </p:txBody>
      </p:sp>
      <p:sp>
        <p:nvSpPr>
          <p:cNvPr id="3" name="object 3"/>
          <p:cNvSpPr txBox="1"/>
          <p:nvPr/>
        </p:nvSpPr>
        <p:spPr>
          <a:xfrm>
            <a:off x="3814064" y="4108805"/>
            <a:ext cx="3061970" cy="818429"/>
          </a:xfrm>
          <a:prstGeom prst="rect">
            <a:avLst/>
          </a:prstGeom>
        </p:spPr>
        <p:txBody>
          <a:bodyPr vert="horz" wrap="square" lIns="0" tIns="12700" rIns="0" bIns="0" rtlCol="0">
            <a:spAutoFit/>
          </a:bodyPr>
          <a:lstStyle/>
          <a:p>
            <a:pPr marL="12700" marR="5080" indent="579120">
              <a:lnSpc>
                <a:spcPct val="136500"/>
              </a:lnSpc>
              <a:spcBef>
                <a:spcPts val="100"/>
              </a:spcBef>
            </a:pPr>
            <a:r>
              <a:rPr sz="2000" dirty="0">
                <a:latin typeface="+mj-lt"/>
                <a:cs typeface="Times New Roman"/>
              </a:rPr>
              <a:t>Teemu</a:t>
            </a:r>
            <a:r>
              <a:rPr sz="2000" spc="-90" dirty="0">
                <a:latin typeface="+mj-lt"/>
                <a:cs typeface="Times New Roman"/>
              </a:rPr>
              <a:t> </a:t>
            </a:r>
            <a:r>
              <a:rPr sz="2000" spc="-10" dirty="0">
                <a:latin typeface="+mj-lt"/>
                <a:cs typeface="Times New Roman"/>
              </a:rPr>
              <a:t>Matilainen </a:t>
            </a:r>
            <a:r>
              <a:rPr sz="2000" spc="-10" dirty="0">
                <a:latin typeface="+mj-lt"/>
                <a:cs typeface="Times New Roman"/>
                <a:hlinkClick r:id="rId2"/>
              </a:rPr>
              <a:t>teemu.matilainen@savonia.fi</a:t>
            </a:r>
            <a:endParaRPr sz="2000">
              <a:latin typeface="+mj-lt"/>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97EF4D-0200-429B-0288-5A7ED7873674}"/>
              </a:ext>
            </a:extLst>
          </p:cNvPr>
          <p:cNvSpPr txBox="1"/>
          <p:nvPr/>
        </p:nvSpPr>
        <p:spPr>
          <a:xfrm>
            <a:off x="553383" y="2934386"/>
            <a:ext cx="4226566" cy="2980640"/>
          </a:xfrm>
          <a:prstGeom prst="rect">
            <a:avLst/>
          </a:prstGeom>
        </p:spPr>
        <p:txBody>
          <a:bodyPr vert="horz" lIns="91440" tIns="45720" rIns="91440" bIns="45720" rtlCol="0" anchor="t">
            <a:normAutofit/>
          </a:bodyPr>
          <a:lstStyle/>
          <a:p>
            <a:pPr algn="l" rtl="0">
              <a:lnSpc>
                <a:spcPct val="90000"/>
              </a:lnSpc>
              <a:spcAft>
                <a:spcPts val="600"/>
              </a:spcAft>
            </a:pPr>
            <a:r>
              <a:rPr lang="en-US" sz="2200" kern="1200" dirty="0">
                <a:solidFill>
                  <a:schemeClr val="tx1"/>
                </a:solidFill>
                <a:latin typeface="+mj-lt"/>
                <a:ea typeface="+mn-ea"/>
                <a:cs typeface="+mn-cs"/>
              </a:rPr>
              <a:t>When you have created a class and defined it by yourself, the default thing would be calling the print command with that object. As you can see it’s not very informative:</a:t>
            </a:r>
          </a:p>
        </p:txBody>
      </p:sp>
      <p:pic>
        <p:nvPicPr>
          <p:cNvPr id="5" name="Picture 4">
            <a:extLst>
              <a:ext uri="{FF2B5EF4-FFF2-40B4-BE49-F238E27FC236}">
                <a16:creationId xmlns:a16="http://schemas.microsoft.com/office/drawing/2014/main" id="{D7D4DB5B-F785-1F49-BE64-7CF9F401C5E9}"/>
              </a:ext>
            </a:extLst>
          </p:cNvPr>
          <p:cNvPicPr>
            <a:picLocks noChangeAspect="1"/>
          </p:cNvPicPr>
          <p:nvPr/>
        </p:nvPicPr>
        <p:blipFill>
          <a:blip r:embed="rId2"/>
          <a:stretch>
            <a:fillRect/>
          </a:stretch>
        </p:blipFill>
        <p:spPr>
          <a:xfrm>
            <a:off x="4745309" y="657225"/>
            <a:ext cx="5375993" cy="4247033"/>
          </a:xfrm>
          <a:prstGeom prst="rect">
            <a:avLst/>
          </a:prstGeom>
        </p:spPr>
      </p:pic>
      <p:pic>
        <p:nvPicPr>
          <p:cNvPr id="7" name="Picture 6">
            <a:extLst>
              <a:ext uri="{FF2B5EF4-FFF2-40B4-BE49-F238E27FC236}">
                <a16:creationId xmlns:a16="http://schemas.microsoft.com/office/drawing/2014/main" id="{193DAAD0-A278-D907-E299-0310716F27F3}"/>
              </a:ext>
            </a:extLst>
          </p:cNvPr>
          <p:cNvPicPr>
            <a:picLocks noChangeAspect="1"/>
          </p:cNvPicPr>
          <p:nvPr/>
        </p:nvPicPr>
        <p:blipFill>
          <a:blip r:embed="rId3"/>
          <a:stretch>
            <a:fillRect/>
          </a:stretch>
        </p:blipFill>
        <p:spPr>
          <a:xfrm>
            <a:off x="4779949" y="5637821"/>
            <a:ext cx="4887007" cy="285790"/>
          </a:xfrm>
          <a:prstGeom prst="rect">
            <a:avLst/>
          </a:prstGeom>
        </p:spPr>
      </p:pic>
      <p:sp>
        <p:nvSpPr>
          <p:cNvPr id="4" name="TextBox 3">
            <a:extLst>
              <a:ext uri="{FF2B5EF4-FFF2-40B4-BE49-F238E27FC236}">
                <a16:creationId xmlns:a16="http://schemas.microsoft.com/office/drawing/2014/main" id="{9EBA7667-5BE5-D5DD-1ED7-1D232174711B}"/>
              </a:ext>
            </a:extLst>
          </p:cNvPr>
          <p:cNvSpPr txBox="1"/>
          <p:nvPr/>
        </p:nvSpPr>
        <p:spPr>
          <a:xfrm>
            <a:off x="393700" y="1824192"/>
            <a:ext cx="5346122" cy="480131"/>
          </a:xfrm>
          <a:prstGeom prst="rect">
            <a:avLst/>
          </a:prstGeom>
          <a:noFill/>
        </p:spPr>
        <p:txBody>
          <a:bodyPr wrap="square">
            <a:spAutoFit/>
          </a:bodyPr>
          <a:lstStyle/>
          <a:p>
            <a:pPr algn="l" rtl="0">
              <a:lnSpc>
                <a:spcPct val="90000"/>
              </a:lnSpc>
              <a:spcAft>
                <a:spcPts val="600"/>
              </a:spcAft>
            </a:pPr>
            <a:r>
              <a:rPr lang="en-US" sz="2800" b="1" kern="1200" dirty="0">
                <a:solidFill>
                  <a:schemeClr val="tx1"/>
                </a:solidFill>
                <a:latin typeface="+mj-lt"/>
                <a:ea typeface="+mn-ea"/>
                <a:cs typeface="Times New Roman" panose="02020603050405020304" pitchFamily="18" charset="0"/>
              </a:rPr>
              <a:t>How to print an object?</a:t>
            </a:r>
          </a:p>
        </p:txBody>
      </p:sp>
    </p:spTree>
    <p:extLst>
      <p:ext uri="{BB962C8B-B14F-4D97-AF65-F5344CB8AC3E}">
        <p14:creationId xmlns:p14="http://schemas.microsoft.com/office/powerpoint/2010/main" val="319451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97E63A-0147-C84A-9C0C-262A88497629}"/>
              </a:ext>
            </a:extLst>
          </p:cNvPr>
          <p:cNvSpPr txBox="1"/>
          <p:nvPr/>
        </p:nvSpPr>
        <p:spPr>
          <a:xfrm>
            <a:off x="553383" y="2934385"/>
            <a:ext cx="4226566" cy="3912515"/>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kern="1200" dirty="0">
                <a:solidFill>
                  <a:schemeClr val="tx1"/>
                </a:solidFill>
                <a:latin typeface="+mj-lt"/>
                <a:ea typeface="+mn-ea"/>
                <a:cs typeface="+mn-cs"/>
              </a:rPr>
              <a:t>If we want to have more control over what is printed out. The easiest way to do this is to use special __str__ method to the class definition. Its purpose is to return a snapshot of the state of the object in string format!!! If the class definition contains a __str__ method, the value returned by the method is the one printed out when the print command is executed.</a:t>
            </a:r>
          </a:p>
        </p:txBody>
      </p:sp>
      <p:pic>
        <p:nvPicPr>
          <p:cNvPr id="4" name="Picture 3">
            <a:extLst>
              <a:ext uri="{FF2B5EF4-FFF2-40B4-BE49-F238E27FC236}">
                <a16:creationId xmlns:a16="http://schemas.microsoft.com/office/drawing/2014/main" id="{B79C2332-62F9-4EFB-1067-F58E135E862D}"/>
              </a:ext>
            </a:extLst>
          </p:cNvPr>
          <p:cNvPicPr>
            <a:picLocks noChangeAspect="1"/>
          </p:cNvPicPr>
          <p:nvPr/>
        </p:nvPicPr>
        <p:blipFill>
          <a:blip r:embed="rId2"/>
          <a:stretch>
            <a:fillRect/>
          </a:stretch>
        </p:blipFill>
        <p:spPr>
          <a:xfrm>
            <a:off x="4998262" y="814098"/>
            <a:ext cx="5413034" cy="1826898"/>
          </a:xfrm>
          <a:prstGeom prst="rect">
            <a:avLst/>
          </a:prstGeom>
        </p:spPr>
      </p:pic>
      <p:sp>
        <p:nvSpPr>
          <p:cNvPr id="5" name="TextBox 4">
            <a:extLst>
              <a:ext uri="{FF2B5EF4-FFF2-40B4-BE49-F238E27FC236}">
                <a16:creationId xmlns:a16="http://schemas.microsoft.com/office/drawing/2014/main" id="{ED28EA18-E123-18C5-C314-025AC74B0500}"/>
              </a:ext>
            </a:extLst>
          </p:cNvPr>
          <p:cNvSpPr txBox="1"/>
          <p:nvPr/>
        </p:nvSpPr>
        <p:spPr>
          <a:xfrm>
            <a:off x="5107774" y="2651881"/>
            <a:ext cx="1752600" cy="769441"/>
          </a:xfrm>
          <a:prstGeom prst="rect">
            <a:avLst/>
          </a:prstGeom>
          <a:noFill/>
        </p:spPr>
        <p:txBody>
          <a:bodyPr wrap="square" rtlCol="0">
            <a:spAutoFit/>
          </a:bodyPr>
          <a:lstStyle/>
          <a:p>
            <a:r>
              <a:rPr lang="fi-FI" sz="4400" dirty="0">
                <a:latin typeface="+mj-lt"/>
              </a:rPr>
              <a:t>…</a:t>
            </a:r>
          </a:p>
        </p:txBody>
      </p:sp>
      <p:pic>
        <p:nvPicPr>
          <p:cNvPr id="7" name="Picture 6">
            <a:extLst>
              <a:ext uri="{FF2B5EF4-FFF2-40B4-BE49-F238E27FC236}">
                <a16:creationId xmlns:a16="http://schemas.microsoft.com/office/drawing/2014/main" id="{FB988F3F-CBC6-2851-4B03-88FC7C787EB0}"/>
              </a:ext>
            </a:extLst>
          </p:cNvPr>
          <p:cNvPicPr>
            <a:picLocks noChangeAspect="1"/>
          </p:cNvPicPr>
          <p:nvPr/>
        </p:nvPicPr>
        <p:blipFill>
          <a:blip r:embed="rId3"/>
          <a:stretch>
            <a:fillRect/>
          </a:stretch>
        </p:blipFill>
        <p:spPr>
          <a:xfrm>
            <a:off x="5018738" y="3710551"/>
            <a:ext cx="5502070" cy="1320497"/>
          </a:xfrm>
          <a:prstGeom prst="rect">
            <a:avLst/>
          </a:prstGeom>
        </p:spPr>
      </p:pic>
      <p:pic>
        <p:nvPicPr>
          <p:cNvPr id="10" name="Picture 9">
            <a:extLst>
              <a:ext uri="{FF2B5EF4-FFF2-40B4-BE49-F238E27FC236}">
                <a16:creationId xmlns:a16="http://schemas.microsoft.com/office/drawing/2014/main" id="{2A41C473-C079-12C5-0AFC-79A256EB7F3C}"/>
              </a:ext>
            </a:extLst>
          </p:cNvPr>
          <p:cNvPicPr>
            <a:picLocks noChangeAspect="1"/>
          </p:cNvPicPr>
          <p:nvPr/>
        </p:nvPicPr>
        <p:blipFill>
          <a:blip r:embed="rId4"/>
          <a:stretch>
            <a:fillRect/>
          </a:stretch>
        </p:blipFill>
        <p:spPr>
          <a:xfrm>
            <a:off x="5011151" y="5610225"/>
            <a:ext cx="4667901" cy="571580"/>
          </a:xfrm>
          <a:prstGeom prst="rect">
            <a:avLst/>
          </a:prstGeom>
        </p:spPr>
      </p:pic>
      <p:sp>
        <p:nvSpPr>
          <p:cNvPr id="6" name="TextBox 5">
            <a:extLst>
              <a:ext uri="{FF2B5EF4-FFF2-40B4-BE49-F238E27FC236}">
                <a16:creationId xmlns:a16="http://schemas.microsoft.com/office/drawing/2014/main" id="{CDE6CA6C-305E-D5EF-E9D6-04BC2FE10086}"/>
              </a:ext>
            </a:extLst>
          </p:cNvPr>
          <p:cNvSpPr txBox="1"/>
          <p:nvPr/>
        </p:nvSpPr>
        <p:spPr>
          <a:xfrm>
            <a:off x="637952" y="1749280"/>
            <a:ext cx="5346122" cy="523220"/>
          </a:xfrm>
          <a:prstGeom prst="rect">
            <a:avLst/>
          </a:prstGeom>
          <a:noFill/>
        </p:spPr>
        <p:txBody>
          <a:bodyPr wrap="square">
            <a:spAutoFit/>
          </a:bodyPr>
          <a:lstStyle/>
          <a:p>
            <a:r>
              <a:rPr lang="fi-FI" sz="2800" b="1" dirty="0"/>
              <a:t>__</a:t>
            </a:r>
            <a:r>
              <a:rPr lang="fi-FI" sz="2800" b="1" dirty="0" err="1"/>
              <a:t>str</a:t>
            </a:r>
            <a:r>
              <a:rPr lang="fi-FI" sz="2800" b="1" dirty="0"/>
              <a:t>__ </a:t>
            </a:r>
            <a:r>
              <a:rPr lang="fi-FI" sz="2800" b="1" dirty="0" err="1"/>
              <a:t>method</a:t>
            </a:r>
            <a:r>
              <a:rPr lang="fi-FI" sz="2800" b="1" dirty="0"/>
              <a:t> </a:t>
            </a:r>
          </a:p>
        </p:txBody>
      </p:sp>
    </p:spTree>
    <p:extLst>
      <p:ext uri="{BB962C8B-B14F-4D97-AF65-F5344CB8AC3E}">
        <p14:creationId xmlns:p14="http://schemas.microsoft.com/office/powerpoint/2010/main" val="96448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52400" y="1353293"/>
            <a:ext cx="1714246" cy="16040"/>
          </a:xfrm>
          <a:custGeom>
            <a:avLst/>
            <a:gdLst>
              <a:gd name="connsiteX0" fmla="*/ 0 w 1714246"/>
              <a:gd name="connsiteY0" fmla="*/ 0 h 16040"/>
              <a:gd name="connsiteX1" fmla="*/ 605700 w 1714246"/>
              <a:gd name="connsiteY1" fmla="*/ 0 h 16040"/>
              <a:gd name="connsiteX2" fmla="*/ 1194258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605700 w 1714246"/>
              <a:gd name="connsiteY6" fmla="*/ 16040 h 16040"/>
              <a:gd name="connsiteX7" fmla="*/ 0 w 1714246"/>
              <a:gd name="connsiteY7" fmla="*/ 16040 h 16040"/>
              <a:gd name="connsiteX8" fmla="*/ 0 w 1714246"/>
              <a:gd name="connsiteY8" fmla="*/ 0 h 16040"/>
              <a:gd name="connsiteX0" fmla="*/ 0 w 1714246"/>
              <a:gd name="connsiteY0" fmla="*/ 0 h 16040"/>
              <a:gd name="connsiteX1" fmla="*/ 554273 w 1714246"/>
              <a:gd name="connsiteY1" fmla="*/ 0 h 16040"/>
              <a:gd name="connsiteX2" fmla="*/ 1074261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571415 w 1714246"/>
              <a:gd name="connsiteY6" fmla="*/ 16040 h 16040"/>
              <a:gd name="connsiteX7" fmla="*/ 0 w 1714246"/>
              <a:gd name="connsiteY7" fmla="*/ 16040 h 16040"/>
              <a:gd name="connsiteX8" fmla="*/ 0 w 1714246"/>
              <a:gd name="connsiteY8" fmla="*/ 0 h 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46" h="16040" fill="none" extrusionOk="0">
                <a:moveTo>
                  <a:pt x="0" y="0"/>
                </a:moveTo>
                <a:cubicBezTo>
                  <a:pt x="170166" y="-25104"/>
                  <a:pt x="467035" y="48206"/>
                  <a:pt x="605700" y="0"/>
                </a:cubicBezTo>
                <a:cubicBezTo>
                  <a:pt x="780301" y="-13676"/>
                  <a:pt x="1036957" y="57188"/>
                  <a:pt x="1194258" y="0"/>
                </a:cubicBezTo>
                <a:cubicBezTo>
                  <a:pt x="1358326" y="-12482"/>
                  <a:pt x="1561337" y="16235"/>
                  <a:pt x="1714246" y="0"/>
                </a:cubicBezTo>
                <a:cubicBezTo>
                  <a:pt x="1715282" y="5717"/>
                  <a:pt x="1714577" y="10691"/>
                  <a:pt x="1714246" y="16040"/>
                </a:cubicBezTo>
                <a:cubicBezTo>
                  <a:pt x="1491952" y="10989"/>
                  <a:pt x="1361714" y="-7328"/>
                  <a:pt x="1177116" y="16040"/>
                </a:cubicBezTo>
                <a:cubicBezTo>
                  <a:pt x="970347" y="27369"/>
                  <a:pt x="735538" y="603"/>
                  <a:pt x="605700" y="16040"/>
                </a:cubicBezTo>
                <a:cubicBezTo>
                  <a:pt x="465277" y="2513"/>
                  <a:pt x="164411" y="46423"/>
                  <a:pt x="0" y="16040"/>
                </a:cubicBezTo>
                <a:cubicBezTo>
                  <a:pt x="304" y="11367"/>
                  <a:pt x="-352" y="3434"/>
                  <a:pt x="0" y="0"/>
                </a:cubicBezTo>
                <a:close/>
              </a:path>
              <a:path w="1714246" h="16040" stroke="0" extrusionOk="0">
                <a:moveTo>
                  <a:pt x="0" y="0"/>
                </a:moveTo>
                <a:cubicBezTo>
                  <a:pt x="237979" y="7588"/>
                  <a:pt x="382562" y="2091"/>
                  <a:pt x="554273" y="0"/>
                </a:cubicBezTo>
                <a:cubicBezTo>
                  <a:pt x="738287" y="2835"/>
                  <a:pt x="909956" y="-17182"/>
                  <a:pt x="1074261" y="0"/>
                </a:cubicBezTo>
                <a:cubicBezTo>
                  <a:pt x="1237076" y="41073"/>
                  <a:pt x="1480546" y="17400"/>
                  <a:pt x="1714246" y="0"/>
                </a:cubicBezTo>
                <a:cubicBezTo>
                  <a:pt x="1714402" y="6176"/>
                  <a:pt x="1714416" y="12637"/>
                  <a:pt x="1714246" y="16040"/>
                </a:cubicBezTo>
                <a:cubicBezTo>
                  <a:pt x="1558029" y="30449"/>
                  <a:pt x="1316845" y="20395"/>
                  <a:pt x="1177116" y="16040"/>
                </a:cubicBezTo>
                <a:cubicBezTo>
                  <a:pt x="1028428" y="33743"/>
                  <a:pt x="817824" y="24771"/>
                  <a:pt x="571415" y="16040"/>
                </a:cubicBezTo>
                <a:cubicBezTo>
                  <a:pt x="313573" y="-12270"/>
                  <a:pt x="206076" y="2439"/>
                  <a:pt x="0" y="16040"/>
                </a:cubicBezTo>
                <a:cubicBezTo>
                  <a:pt x="1259" y="11639"/>
                  <a:pt x="-327" y="7987"/>
                  <a:pt x="0" y="0"/>
                </a:cubicBezTo>
                <a:close/>
              </a:path>
              <a:path w="1714246" h="16040" fill="none" stroke="0" extrusionOk="0">
                <a:moveTo>
                  <a:pt x="0" y="0"/>
                </a:moveTo>
                <a:cubicBezTo>
                  <a:pt x="173019" y="-30399"/>
                  <a:pt x="401470" y="39083"/>
                  <a:pt x="605700" y="0"/>
                </a:cubicBezTo>
                <a:cubicBezTo>
                  <a:pt x="786402" y="-22188"/>
                  <a:pt x="1021051" y="17299"/>
                  <a:pt x="1194258" y="0"/>
                </a:cubicBezTo>
                <a:cubicBezTo>
                  <a:pt x="1323714" y="14072"/>
                  <a:pt x="1529806" y="24319"/>
                  <a:pt x="1714246" y="0"/>
                </a:cubicBezTo>
                <a:cubicBezTo>
                  <a:pt x="1714208" y="6127"/>
                  <a:pt x="1714974" y="11946"/>
                  <a:pt x="1714246" y="16040"/>
                </a:cubicBezTo>
                <a:cubicBezTo>
                  <a:pt x="1558811" y="8924"/>
                  <a:pt x="1390521" y="-20150"/>
                  <a:pt x="1177116" y="16040"/>
                </a:cubicBezTo>
                <a:cubicBezTo>
                  <a:pt x="971390" y="27097"/>
                  <a:pt x="733977" y="35030"/>
                  <a:pt x="605700" y="16040"/>
                </a:cubicBezTo>
                <a:cubicBezTo>
                  <a:pt x="463646" y="-2092"/>
                  <a:pt x="200572" y="29869"/>
                  <a:pt x="0" y="16040"/>
                </a:cubicBezTo>
                <a:cubicBezTo>
                  <a:pt x="442" y="11346"/>
                  <a:pt x="187" y="34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714246"/>
                      <a:gd name="connsiteY0" fmla="*/ 0 h 16040"/>
                      <a:gd name="connsiteX1" fmla="*/ 605700 w 1714246"/>
                      <a:gd name="connsiteY1" fmla="*/ 0 h 16040"/>
                      <a:gd name="connsiteX2" fmla="*/ 1194258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605700 w 1714246"/>
                      <a:gd name="connsiteY6" fmla="*/ 16040 h 16040"/>
                      <a:gd name="connsiteX7" fmla="*/ 0 w 1714246"/>
                      <a:gd name="connsiteY7" fmla="*/ 16040 h 16040"/>
                      <a:gd name="connsiteX8" fmla="*/ 0 w 1714246"/>
                      <a:gd name="connsiteY8" fmla="*/ 0 h 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46" h="16040" fill="none" extrusionOk="0">
                        <a:moveTo>
                          <a:pt x="0" y="0"/>
                        </a:moveTo>
                        <a:cubicBezTo>
                          <a:pt x="185669" y="-22596"/>
                          <a:pt x="438764" y="25086"/>
                          <a:pt x="605700" y="0"/>
                        </a:cubicBezTo>
                        <a:cubicBezTo>
                          <a:pt x="772636" y="-25086"/>
                          <a:pt x="1033069" y="16917"/>
                          <a:pt x="1194258" y="0"/>
                        </a:cubicBezTo>
                        <a:cubicBezTo>
                          <a:pt x="1355447" y="-16917"/>
                          <a:pt x="1536723" y="-13915"/>
                          <a:pt x="1714246" y="0"/>
                        </a:cubicBezTo>
                        <a:cubicBezTo>
                          <a:pt x="1714581" y="6331"/>
                          <a:pt x="1714371" y="11658"/>
                          <a:pt x="1714246" y="16040"/>
                        </a:cubicBezTo>
                        <a:cubicBezTo>
                          <a:pt x="1527295" y="5185"/>
                          <a:pt x="1378622" y="4338"/>
                          <a:pt x="1177116" y="16040"/>
                        </a:cubicBezTo>
                        <a:cubicBezTo>
                          <a:pt x="975610" y="27743"/>
                          <a:pt x="746598" y="23148"/>
                          <a:pt x="605700" y="16040"/>
                        </a:cubicBezTo>
                        <a:cubicBezTo>
                          <a:pt x="464802" y="8932"/>
                          <a:pt x="206232" y="22003"/>
                          <a:pt x="0" y="16040"/>
                        </a:cubicBezTo>
                        <a:cubicBezTo>
                          <a:pt x="346" y="11292"/>
                          <a:pt x="-597" y="3252"/>
                          <a:pt x="0" y="0"/>
                        </a:cubicBezTo>
                        <a:close/>
                      </a:path>
                      <a:path w="1714246" h="16040" stroke="0" extrusionOk="0">
                        <a:moveTo>
                          <a:pt x="0" y="0"/>
                        </a:moveTo>
                        <a:cubicBezTo>
                          <a:pt x="238901" y="-14318"/>
                          <a:pt x="357966" y="16681"/>
                          <a:pt x="554273" y="0"/>
                        </a:cubicBezTo>
                        <a:cubicBezTo>
                          <a:pt x="750580" y="-16681"/>
                          <a:pt x="923157" y="-17886"/>
                          <a:pt x="1074261" y="0"/>
                        </a:cubicBezTo>
                        <a:cubicBezTo>
                          <a:pt x="1225365" y="17886"/>
                          <a:pt x="1513556" y="-8"/>
                          <a:pt x="1714246" y="0"/>
                        </a:cubicBezTo>
                        <a:cubicBezTo>
                          <a:pt x="1714291" y="6813"/>
                          <a:pt x="1715004" y="12670"/>
                          <a:pt x="1714246" y="16040"/>
                        </a:cubicBezTo>
                        <a:cubicBezTo>
                          <a:pt x="1544053" y="18416"/>
                          <a:pt x="1320870" y="8242"/>
                          <a:pt x="1177116" y="16040"/>
                        </a:cubicBezTo>
                        <a:cubicBezTo>
                          <a:pt x="1033362" y="23839"/>
                          <a:pt x="833608" y="45713"/>
                          <a:pt x="571415" y="16040"/>
                        </a:cubicBezTo>
                        <a:cubicBezTo>
                          <a:pt x="309222" y="-13633"/>
                          <a:pt x="206810" y="17666"/>
                          <a:pt x="0" y="16040"/>
                        </a:cubicBezTo>
                        <a:cubicBezTo>
                          <a:pt x="581" y="11212"/>
                          <a:pt x="179" y="787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186CD1-04CE-2B23-48C2-E45F68CAA093}"/>
              </a:ext>
            </a:extLst>
          </p:cNvPr>
          <p:cNvSpPr txBox="1"/>
          <p:nvPr/>
        </p:nvSpPr>
        <p:spPr>
          <a:xfrm>
            <a:off x="4082204" y="554609"/>
            <a:ext cx="6047118" cy="1613408"/>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The __str__ method is more often used for formulating a string representation of the object with the str function.</a:t>
            </a:r>
          </a:p>
        </p:txBody>
      </p:sp>
      <p:pic>
        <p:nvPicPr>
          <p:cNvPr id="8" name="Picture 7">
            <a:extLst>
              <a:ext uri="{FF2B5EF4-FFF2-40B4-BE49-F238E27FC236}">
                <a16:creationId xmlns:a16="http://schemas.microsoft.com/office/drawing/2014/main" id="{C826863A-E3BD-3B8E-3248-399394F3D971}"/>
              </a:ext>
            </a:extLst>
          </p:cNvPr>
          <p:cNvPicPr>
            <a:picLocks noChangeAspect="1"/>
          </p:cNvPicPr>
          <p:nvPr/>
        </p:nvPicPr>
        <p:blipFill>
          <a:blip r:embed="rId2"/>
          <a:stretch>
            <a:fillRect/>
          </a:stretch>
        </p:blipFill>
        <p:spPr>
          <a:xfrm>
            <a:off x="553383" y="3775881"/>
            <a:ext cx="9575940" cy="1867308"/>
          </a:xfrm>
          <a:prstGeom prst="rect">
            <a:avLst/>
          </a:prstGeom>
        </p:spPr>
      </p:pic>
    </p:spTree>
    <p:extLst>
      <p:ext uri="{BB962C8B-B14F-4D97-AF65-F5344CB8AC3E}">
        <p14:creationId xmlns:p14="http://schemas.microsoft.com/office/powerpoint/2010/main" val="224256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9E548-D01E-7C4B-7BD7-38DA90E803D6}"/>
              </a:ext>
            </a:extLst>
          </p:cNvPr>
          <p:cNvSpPr txBox="1"/>
          <p:nvPr/>
        </p:nvSpPr>
        <p:spPr>
          <a:xfrm>
            <a:off x="553383" y="2934386"/>
            <a:ext cx="3650317" cy="3567214"/>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kern="1200" dirty="0">
                <a:solidFill>
                  <a:schemeClr val="tx1"/>
                </a:solidFill>
                <a:latin typeface="+mj-lt"/>
                <a:ea typeface="+mn-ea"/>
                <a:cs typeface="+mn-cs"/>
              </a:rPr>
              <a:t>There more special underscored methods which can be defined for classes. One rather similar is the __</a:t>
            </a:r>
            <a:r>
              <a:rPr lang="en-US" sz="2200" kern="1200" dirty="0" err="1">
                <a:solidFill>
                  <a:schemeClr val="tx1"/>
                </a:solidFill>
                <a:latin typeface="+mj-lt"/>
                <a:ea typeface="+mn-ea"/>
                <a:cs typeface="+mn-cs"/>
              </a:rPr>
              <a:t>repr</a:t>
            </a:r>
            <a:r>
              <a:rPr lang="en-US" sz="2200" kern="1200" dirty="0">
                <a:solidFill>
                  <a:schemeClr val="tx1"/>
                </a:solidFill>
                <a:latin typeface="+mj-lt"/>
                <a:ea typeface="+mn-ea"/>
                <a:cs typeface="+mn-cs"/>
              </a:rPr>
              <a:t>__ method. Its purpose is to provide a technical </a:t>
            </a:r>
            <a:r>
              <a:rPr lang="en-US" sz="2200" b="1" kern="1200" dirty="0">
                <a:solidFill>
                  <a:schemeClr val="tx1"/>
                </a:solidFill>
                <a:latin typeface="+mj-lt"/>
                <a:ea typeface="+mn-ea"/>
                <a:cs typeface="+mn-cs"/>
              </a:rPr>
              <a:t>representation</a:t>
            </a:r>
            <a:r>
              <a:rPr lang="en-US" sz="2200" kern="1200" dirty="0">
                <a:solidFill>
                  <a:schemeClr val="tx1"/>
                </a:solidFill>
                <a:latin typeface="+mj-lt"/>
                <a:ea typeface="+mn-ea"/>
                <a:cs typeface="+mn-cs"/>
              </a:rPr>
              <a:t> of the state of the object.</a:t>
            </a:r>
          </a:p>
        </p:txBody>
      </p:sp>
      <p:pic>
        <p:nvPicPr>
          <p:cNvPr id="3" name="Picture 2">
            <a:extLst>
              <a:ext uri="{FF2B5EF4-FFF2-40B4-BE49-F238E27FC236}">
                <a16:creationId xmlns:a16="http://schemas.microsoft.com/office/drawing/2014/main" id="{EA0E8BAC-AD02-0BE4-10BD-E331D6E862EA}"/>
              </a:ext>
            </a:extLst>
          </p:cNvPr>
          <p:cNvPicPr>
            <a:picLocks noChangeAspect="1"/>
          </p:cNvPicPr>
          <p:nvPr/>
        </p:nvPicPr>
        <p:blipFill>
          <a:blip r:embed="rId2"/>
          <a:stretch>
            <a:fillRect/>
          </a:stretch>
        </p:blipFill>
        <p:spPr>
          <a:xfrm>
            <a:off x="4203700" y="1148226"/>
            <a:ext cx="6246051" cy="2633199"/>
          </a:xfrm>
          <a:prstGeom prst="rect">
            <a:avLst/>
          </a:prstGeom>
        </p:spPr>
      </p:pic>
      <p:pic>
        <p:nvPicPr>
          <p:cNvPr id="6" name="Picture 5">
            <a:extLst>
              <a:ext uri="{FF2B5EF4-FFF2-40B4-BE49-F238E27FC236}">
                <a16:creationId xmlns:a16="http://schemas.microsoft.com/office/drawing/2014/main" id="{AB5BD4B5-62BC-C61C-ABDE-07F119F0F09E}"/>
              </a:ext>
            </a:extLst>
          </p:cNvPr>
          <p:cNvPicPr>
            <a:picLocks noChangeAspect="1"/>
          </p:cNvPicPr>
          <p:nvPr/>
        </p:nvPicPr>
        <p:blipFill>
          <a:blip r:embed="rId3"/>
          <a:stretch>
            <a:fillRect/>
          </a:stretch>
        </p:blipFill>
        <p:spPr>
          <a:xfrm>
            <a:off x="4203700" y="5247382"/>
            <a:ext cx="6246051" cy="632191"/>
          </a:xfrm>
          <a:prstGeom prst="rect">
            <a:avLst/>
          </a:prstGeom>
        </p:spPr>
      </p:pic>
      <p:sp>
        <p:nvSpPr>
          <p:cNvPr id="2" name="TextBox 1">
            <a:extLst>
              <a:ext uri="{FF2B5EF4-FFF2-40B4-BE49-F238E27FC236}">
                <a16:creationId xmlns:a16="http://schemas.microsoft.com/office/drawing/2014/main" id="{930E1CB7-4E3B-67F6-6E70-9DCB3B767F12}"/>
              </a:ext>
            </a:extLst>
          </p:cNvPr>
          <p:cNvSpPr txBox="1"/>
          <p:nvPr/>
        </p:nvSpPr>
        <p:spPr>
          <a:xfrm>
            <a:off x="564208" y="5686425"/>
            <a:ext cx="3258492" cy="1200329"/>
          </a:xfrm>
          <a:prstGeom prst="rect">
            <a:avLst/>
          </a:prstGeom>
          <a:noFill/>
        </p:spPr>
        <p:txBody>
          <a:bodyPr wrap="square" rtlCol="0">
            <a:spAutoFit/>
          </a:bodyPr>
          <a:lstStyle/>
          <a:p>
            <a:r>
              <a:rPr lang="fi-FI" b="1" dirty="0" err="1">
                <a:latin typeface="+mj-lt"/>
                <a:cs typeface="Times New Roman" panose="02020603050405020304" pitchFamily="18" charset="0"/>
              </a:rPr>
              <a:t>Note</a:t>
            </a:r>
            <a:r>
              <a:rPr lang="fi-FI" dirty="0">
                <a:latin typeface="+mj-lt"/>
                <a:cs typeface="Times New Roman" panose="02020603050405020304" pitchFamily="18" charset="0"/>
              </a:rPr>
              <a:t>: Run </a:t>
            </a:r>
            <a:r>
              <a:rPr lang="fi-FI" dirty="0" err="1">
                <a:latin typeface="+mj-lt"/>
                <a:cs typeface="Times New Roman" panose="02020603050405020304" pitchFamily="18" charset="0"/>
              </a:rPr>
              <a:t>the</a:t>
            </a:r>
            <a:r>
              <a:rPr lang="fi-FI" dirty="0">
                <a:latin typeface="+mj-lt"/>
                <a:cs typeface="Times New Roman" panose="02020603050405020304" pitchFamily="18" charset="0"/>
              </a:rPr>
              <a:t> </a:t>
            </a:r>
            <a:r>
              <a:rPr lang="fi-FI" dirty="0" err="1">
                <a:latin typeface="+mj-lt"/>
                <a:cs typeface="Times New Roman" panose="02020603050405020304" pitchFamily="18" charset="0"/>
              </a:rPr>
              <a:t>code</a:t>
            </a:r>
            <a:r>
              <a:rPr lang="fi-FI" dirty="0">
                <a:latin typeface="+mj-lt"/>
                <a:cs typeface="Times New Roman" panose="02020603050405020304" pitchFamily="18" charset="0"/>
              </a:rPr>
              <a:t> in a Debugging </a:t>
            </a:r>
            <a:r>
              <a:rPr lang="fi-FI" dirty="0" err="1">
                <a:latin typeface="+mj-lt"/>
                <a:cs typeface="Times New Roman" panose="02020603050405020304" pitchFamily="18" charset="0"/>
              </a:rPr>
              <a:t>mode</a:t>
            </a:r>
            <a:r>
              <a:rPr lang="fi-FI" dirty="0">
                <a:latin typeface="+mj-lt"/>
                <a:cs typeface="Times New Roman" panose="02020603050405020304" pitchFamily="18" charset="0"/>
              </a:rPr>
              <a:t> and </a:t>
            </a:r>
            <a:r>
              <a:rPr lang="fi-FI" dirty="0" err="1">
                <a:latin typeface="+mj-lt"/>
                <a:cs typeface="Times New Roman" panose="02020603050405020304" pitchFamily="18" charset="0"/>
              </a:rPr>
              <a:t>test</a:t>
            </a:r>
            <a:r>
              <a:rPr lang="fi-FI" dirty="0">
                <a:latin typeface="+mj-lt"/>
                <a:cs typeface="Times New Roman" panose="02020603050405020304" pitchFamily="18" charset="0"/>
              </a:rPr>
              <a:t> </a:t>
            </a:r>
            <a:r>
              <a:rPr lang="fi-FI" dirty="0" err="1">
                <a:latin typeface="+mj-lt"/>
                <a:cs typeface="Times New Roman" panose="02020603050405020304" pitchFamily="18" charset="0"/>
              </a:rPr>
              <a:t>the</a:t>
            </a:r>
            <a:r>
              <a:rPr lang="fi-FI" dirty="0">
                <a:latin typeface="+mj-lt"/>
                <a:cs typeface="Times New Roman" panose="02020603050405020304" pitchFamily="18" charset="0"/>
              </a:rPr>
              <a:t> software </a:t>
            </a:r>
            <a:r>
              <a:rPr lang="fi-FI" dirty="0" err="1">
                <a:latin typeface="+mj-lt"/>
                <a:cs typeface="Times New Roman" panose="02020603050405020304" pitchFamily="18" charset="0"/>
              </a:rPr>
              <a:t>without</a:t>
            </a:r>
            <a:r>
              <a:rPr lang="fi-FI" dirty="0">
                <a:latin typeface="+mj-lt"/>
                <a:cs typeface="Times New Roman" panose="02020603050405020304" pitchFamily="18" charset="0"/>
              </a:rPr>
              <a:t> __</a:t>
            </a:r>
            <a:r>
              <a:rPr lang="fi-FI" dirty="0" err="1">
                <a:latin typeface="+mj-lt"/>
                <a:cs typeface="Times New Roman" panose="02020603050405020304" pitchFamily="18" charset="0"/>
              </a:rPr>
              <a:t>str</a:t>
            </a:r>
            <a:r>
              <a:rPr lang="fi-FI" dirty="0">
                <a:latin typeface="+mj-lt"/>
                <a:cs typeface="Times New Roman" panose="02020603050405020304" pitchFamily="18" charset="0"/>
              </a:rPr>
              <a:t>__ </a:t>
            </a:r>
            <a:r>
              <a:rPr lang="fi-FI" dirty="0" err="1">
                <a:latin typeface="+mj-lt"/>
                <a:cs typeface="Times New Roman" panose="02020603050405020304" pitchFamily="18" charset="0"/>
              </a:rPr>
              <a:t>method</a:t>
            </a:r>
            <a:r>
              <a:rPr lang="fi-FI" dirty="0">
                <a:latin typeface="+mj-lt"/>
                <a:cs typeface="Times New Roman" panose="02020603050405020304" pitchFamily="18" charset="0"/>
              </a:rPr>
              <a:t>!!!</a:t>
            </a:r>
          </a:p>
        </p:txBody>
      </p:sp>
      <p:sp>
        <p:nvSpPr>
          <p:cNvPr id="7" name="TextBox 6">
            <a:extLst>
              <a:ext uri="{FF2B5EF4-FFF2-40B4-BE49-F238E27FC236}">
                <a16:creationId xmlns:a16="http://schemas.microsoft.com/office/drawing/2014/main" id="{767C04DF-A8FD-473C-42E1-8E74FBFEED23}"/>
              </a:ext>
            </a:extLst>
          </p:cNvPr>
          <p:cNvSpPr txBox="1"/>
          <p:nvPr/>
        </p:nvSpPr>
        <p:spPr>
          <a:xfrm>
            <a:off x="564208" y="1914012"/>
            <a:ext cx="5346122" cy="523220"/>
          </a:xfrm>
          <a:prstGeom prst="rect">
            <a:avLst/>
          </a:prstGeom>
          <a:noFill/>
        </p:spPr>
        <p:txBody>
          <a:bodyPr wrap="square">
            <a:spAutoFit/>
          </a:bodyPr>
          <a:lstStyle/>
          <a:p>
            <a:r>
              <a:rPr lang="fi-FI" sz="2800" b="1" dirty="0"/>
              <a:t>__</a:t>
            </a:r>
            <a:r>
              <a:rPr lang="fi-FI" sz="2800" b="1" dirty="0" err="1"/>
              <a:t>repr</a:t>
            </a:r>
            <a:r>
              <a:rPr lang="fi-FI" sz="2800" b="1" dirty="0"/>
              <a:t>__ </a:t>
            </a:r>
            <a:r>
              <a:rPr lang="fi-FI" sz="2800" b="1" dirty="0" err="1"/>
              <a:t>method</a:t>
            </a:r>
            <a:endParaRPr lang="fi-FI" sz="2800" b="1" dirty="0"/>
          </a:p>
        </p:txBody>
      </p:sp>
    </p:spTree>
    <p:extLst>
      <p:ext uri="{BB962C8B-B14F-4D97-AF65-F5344CB8AC3E}">
        <p14:creationId xmlns:p14="http://schemas.microsoft.com/office/powerpoint/2010/main" val="26225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2DB3C4-6C83-9C2B-D656-3CD1DD0038DD}"/>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r>
              <a:rPr lang="en-US" sz="2200" kern="1200" dirty="0">
                <a:solidFill>
                  <a:schemeClr val="tx1"/>
                </a:solidFill>
                <a:latin typeface="+mn-lt"/>
                <a:ea typeface="+mn-ea"/>
                <a:cs typeface="+mn-cs"/>
              </a:rPr>
              <a:t>The class definition for </a:t>
            </a:r>
            <a:r>
              <a:rPr lang="en-US" sz="2200" kern="1200" dirty="0" err="1">
                <a:solidFill>
                  <a:schemeClr val="tx1"/>
                </a:solidFill>
                <a:latin typeface="+mn-lt"/>
                <a:ea typeface="+mn-ea"/>
                <a:cs typeface="+mn-cs"/>
              </a:rPr>
              <a:t>MathOperations</a:t>
            </a:r>
            <a:r>
              <a:rPr lang="en-US" sz="2200" kern="1200" dirty="0">
                <a:solidFill>
                  <a:schemeClr val="tx1"/>
                </a:solidFill>
                <a:latin typeface="+mn-lt"/>
                <a:ea typeface="+mn-ea"/>
                <a:cs typeface="+mn-cs"/>
              </a:rPr>
              <a:t> contains separate validator methods which ascertain that the arguments passed are valid.</a:t>
            </a:r>
          </a:p>
        </p:txBody>
      </p:sp>
      <p:pic>
        <p:nvPicPr>
          <p:cNvPr id="3" name="Picture 2">
            <a:extLst>
              <a:ext uri="{FF2B5EF4-FFF2-40B4-BE49-F238E27FC236}">
                <a16:creationId xmlns:a16="http://schemas.microsoft.com/office/drawing/2014/main" id="{AA8C2482-BEBC-E247-2CCC-B4CB42E287C5}"/>
              </a:ext>
            </a:extLst>
          </p:cNvPr>
          <p:cNvPicPr>
            <a:picLocks noChangeAspect="1"/>
          </p:cNvPicPr>
          <p:nvPr/>
        </p:nvPicPr>
        <p:blipFill>
          <a:blip r:embed="rId2"/>
          <a:stretch>
            <a:fillRect/>
          </a:stretch>
        </p:blipFill>
        <p:spPr>
          <a:xfrm>
            <a:off x="3880997" y="778053"/>
            <a:ext cx="6527243" cy="4650660"/>
          </a:xfrm>
          <a:prstGeom prst="rect">
            <a:avLst/>
          </a:prstGeom>
        </p:spPr>
      </p:pic>
      <p:sp>
        <p:nvSpPr>
          <p:cNvPr id="6" name="TextBox 5">
            <a:extLst>
              <a:ext uri="{FF2B5EF4-FFF2-40B4-BE49-F238E27FC236}">
                <a16:creationId xmlns:a16="http://schemas.microsoft.com/office/drawing/2014/main" id="{FBF6D614-07E0-11E8-F8F1-35CD7A8B126C}"/>
              </a:ext>
            </a:extLst>
          </p:cNvPr>
          <p:cNvSpPr txBox="1"/>
          <p:nvPr/>
        </p:nvSpPr>
        <p:spPr>
          <a:xfrm>
            <a:off x="488057" y="2077782"/>
            <a:ext cx="3106092" cy="523220"/>
          </a:xfrm>
          <a:prstGeom prst="rect">
            <a:avLst/>
          </a:prstGeom>
          <a:noFill/>
        </p:spPr>
        <p:txBody>
          <a:bodyPr wrap="square" rtlCol="0">
            <a:spAutoFit/>
          </a:bodyPr>
          <a:lstStyle/>
          <a:p>
            <a:r>
              <a:rPr lang="fi-FI" sz="2800" b="1" dirty="0" err="1"/>
              <a:t>Helper</a:t>
            </a:r>
            <a:r>
              <a:rPr lang="fi-FI" sz="2800" b="1" dirty="0"/>
              <a:t> </a:t>
            </a:r>
            <a:r>
              <a:rPr lang="fi-FI" sz="2800" b="1" dirty="0" err="1"/>
              <a:t>methods</a:t>
            </a:r>
            <a:endParaRPr lang="fi-FI" sz="2800" b="1" dirty="0"/>
          </a:p>
        </p:txBody>
      </p:sp>
    </p:spTree>
    <p:extLst>
      <p:ext uri="{BB962C8B-B14F-4D97-AF65-F5344CB8AC3E}">
        <p14:creationId xmlns:p14="http://schemas.microsoft.com/office/powerpoint/2010/main" val="248452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185070E-F0E7-1288-886D-D8BD3AD1621A}"/>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000" b="1" kern="1200" dirty="0">
                <a:solidFill>
                  <a:schemeClr val="tx1"/>
                </a:solidFill>
                <a:latin typeface="+mj-lt"/>
                <a:ea typeface="+mn-ea"/>
                <a:cs typeface="+mn-cs"/>
              </a:rPr>
              <a:t>Static</a:t>
            </a:r>
            <a:r>
              <a:rPr lang="en-US" sz="2000" kern="1200" dirty="0">
                <a:solidFill>
                  <a:schemeClr val="tx1"/>
                </a:solidFill>
                <a:latin typeface="+mj-lt"/>
                <a:ea typeface="+mn-ea"/>
                <a:cs typeface="+mn-cs"/>
              </a:rPr>
              <a:t> method is a method that belongs to a class rather than an instance of the class. It is defined using the </a:t>
            </a:r>
            <a:r>
              <a:rPr lang="en-US" sz="2000" b="1" kern="1200" dirty="0">
                <a:solidFill>
                  <a:schemeClr val="tx1"/>
                </a:solidFill>
                <a:latin typeface="+mj-lt"/>
                <a:ea typeface="+mn-ea"/>
                <a:cs typeface="+mn-cs"/>
              </a:rPr>
              <a:t>@staticmethod</a:t>
            </a:r>
            <a:r>
              <a:rPr lang="en-US" sz="2000" kern="1200" dirty="0">
                <a:solidFill>
                  <a:schemeClr val="tx1"/>
                </a:solidFill>
                <a:latin typeface="+mj-lt"/>
                <a:ea typeface="+mn-ea"/>
                <a:cs typeface="+mn-cs"/>
              </a:rPr>
              <a:t> decorator and does not have access to the instance or its attributes. Static methods are similar to class methods, but they do not receive the class itself as the first parameter.</a:t>
            </a:r>
          </a:p>
        </p:txBody>
      </p:sp>
      <p:pic>
        <p:nvPicPr>
          <p:cNvPr id="6" name="Picture 5">
            <a:extLst>
              <a:ext uri="{FF2B5EF4-FFF2-40B4-BE49-F238E27FC236}">
                <a16:creationId xmlns:a16="http://schemas.microsoft.com/office/drawing/2014/main" id="{2A0713EB-9EAE-2414-BC14-0FC135559CFA}"/>
              </a:ext>
            </a:extLst>
          </p:cNvPr>
          <p:cNvPicPr>
            <a:picLocks noChangeAspect="1"/>
          </p:cNvPicPr>
          <p:nvPr/>
        </p:nvPicPr>
        <p:blipFill>
          <a:blip r:embed="rId2"/>
          <a:stretch>
            <a:fillRect/>
          </a:stretch>
        </p:blipFill>
        <p:spPr>
          <a:xfrm>
            <a:off x="3560902" y="542563"/>
            <a:ext cx="6850844" cy="4915480"/>
          </a:xfrm>
          <a:prstGeom prst="rect">
            <a:avLst/>
          </a:prstGeom>
        </p:spPr>
      </p:pic>
      <p:sp>
        <p:nvSpPr>
          <p:cNvPr id="7" name="TextBox 6">
            <a:extLst>
              <a:ext uri="{FF2B5EF4-FFF2-40B4-BE49-F238E27FC236}">
                <a16:creationId xmlns:a16="http://schemas.microsoft.com/office/drawing/2014/main" id="{C7727AF4-0B85-4712-B063-1A4228FA9FF4}"/>
              </a:ext>
            </a:extLst>
          </p:cNvPr>
          <p:cNvSpPr txBox="1"/>
          <p:nvPr/>
        </p:nvSpPr>
        <p:spPr>
          <a:xfrm>
            <a:off x="564208" y="2025752"/>
            <a:ext cx="2715040" cy="584775"/>
          </a:xfrm>
          <a:prstGeom prst="rect">
            <a:avLst/>
          </a:prstGeom>
          <a:noFill/>
        </p:spPr>
        <p:txBody>
          <a:bodyPr wrap="square" rtlCol="0">
            <a:spAutoFit/>
          </a:bodyPr>
          <a:lstStyle/>
          <a:p>
            <a:r>
              <a:rPr lang="en-US" sz="3200" b="1" kern="1200" dirty="0">
                <a:solidFill>
                  <a:schemeClr val="tx1"/>
                </a:solidFill>
                <a:latin typeface="+mj-lt"/>
                <a:ea typeface="+mn-ea"/>
                <a:cs typeface="Times New Roman" panose="02020603050405020304" pitchFamily="18" charset="0"/>
              </a:rPr>
              <a:t>Static</a:t>
            </a:r>
            <a:r>
              <a:rPr lang="en-US" sz="3200" kern="1200" dirty="0">
                <a:solidFill>
                  <a:schemeClr val="tx1"/>
                </a:solidFill>
                <a:latin typeface="+mj-lt"/>
                <a:ea typeface="+mn-ea"/>
                <a:cs typeface="Times New Roman" panose="02020603050405020304" pitchFamily="18" charset="0"/>
              </a:rPr>
              <a:t> methods</a:t>
            </a:r>
            <a:endParaRPr lang="fi-FI" sz="3200" dirty="0">
              <a:latin typeface="+mj-lt"/>
              <a:cs typeface="Times New Roman" panose="02020603050405020304" pitchFamily="18" charset="0"/>
            </a:endParaRPr>
          </a:p>
        </p:txBody>
      </p:sp>
    </p:spTree>
    <p:extLst>
      <p:ext uri="{BB962C8B-B14F-4D97-AF65-F5344CB8AC3E}">
        <p14:creationId xmlns:p14="http://schemas.microsoft.com/office/powerpoint/2010/main" val="139276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E12E5D-7B38-79EC-88E2-358FBFA7DB36}"/>
              </a:ext>
            </a:extLst>
          </p:cNvPr>
          <p:cNvSpPr txBox="1"/>
          <p:nvPr/>
        </p:nvSpPr>
        <p:spPr>
          <a:xfrm>
            <a:off x="165100" y="2219137"/>
            <a:ext cx="3733800" cy="5343713"/>
          </a:xfrm>
          <a:prstGeom prst="rect">
            <a:avLst/>
          </a:prstGeom>
        </p:spPr>
        <p:txBody>
          <a:bodyPr vert="horz" lIns="91440" tIns="45720" rIns="91440" bIns="45720" rtlCol="0" anchor="t">
            <a:noAutofit/>
          </a:bodyPr>
          <a:lstStyle/>
          <a:p>
            <a:pPr algn="l" rtl="0">
              <a:lnSpc>
                <a:spcPct val="90000"/>
              </a:lnSpc>
              <a:spcAft>
                <a:spcPts val="600"/>
              </a:spcAft>
            </a:pPr>
            <a:r>
              <a:rPr lang="en-US" b="1" kern="1200" dirty="0">
                <a:solidFill>
                  <a:schemeClr val="tx1"/>
                </a:solidFill>
                <a:latin typeface="+mj-lt"/>
                <a:ea typeface="+mn-ea"/>
                <a:cs typeface="+mn-cs"/>
              </a:rPr>
              <a:t>Key characteristics of static methods:</a:t>
            </a:r>
          </a:p>
          <a:p>
            <a:pPr indent="-228600" algn="l" rtl="0">
              <a:lnSpc>
                <a:spcPct val="90000"/>
              </a:lnSpc>
              <a:spcAft>
                <a:spcPts val="600"/>
              </a:spcAft>
              <a:buFont typeface="Arial" panose="020B0604020202020204" pitchFamily="34" charset="0"/>
              <a:buChar char="•"/>
            </a:pPr>
            <a:endParaRPr lang="en-US" kern="1200" dirty="0">
              <a:solidFill>
                <a:schemeClr val="tx1"/>
              </a:solidFill>
              <a:latin typeface="+mj-lt"/>
              <a:ea typeface="+mn-ea"/>
              <a:cs typeface="+mn-cs"/>
            </a:endParaRPr>
          </a:p>
          <a:p>
            <a:pPr marL="285750" indent="-228600" algn="l" rtl="0">
              <a:lnSpc>
                <a:spcPct val="90000"/>
              </a:lnSpc>
              <a:spcAft>
                <a:spcPts val="600"/>
              </a:spcAft>
              <a:buFont typeface="Arial" panose="020B0604020202020204" pitchFamily="34" charset="0"/>
              <a:buChar char="•"/>
            </a:pPr>
            <a:r>
              <a:rPr lang="en-US" kern="1200" dirty="0">
                <a:solidFill>
                  <a:schemeClr val="tx1"/>
                </a:solidFill>
                <a:latin typeface="+mj-lt"/>
                <a:ea typeface="+mn-ea"/>
                <a:cs typeface="+mn-cs"/>
              </a:rPr>
              <a:t>They do not have access to the instance (self) or its attributes.</a:t>
            </a:r>
          </a:p>
          <a:p>
            <a:pPr marL="285750" indent="-228600" algn="l" rtl="0">
              <a:lnSpc>
                <a:spcPct val="90000"/>
              </a:lnSpc>
              <a:spcAft>
                <a:spcPts val="600"/>
              </a:spcAft>
              <a:buFont typeface="Arial" panose="020B0604020202020204" pitchFamily="34" charset="0"/>
              <a:buChar char="•"/>
            </a:pPr>
            <a:r>
              <a:rPr lang="en-US" kern="1200" dirty="0">
                <a:solidFill>
                  <a:schemeClr val="tx1"/>
                </a:solidFill>
                <a:latin typeface="+mj-lt"/>
                <a:ea typeface="+mn-ea"/>
                <a:cs typeface="+mn-cs"/>
              </a:rPr>
              <a:t>They do not have access to the class itself (</a:t>
            </a:r>
            <a:r>
              <a:rPr lang="en-US" kern="1200" dirty="0" err="1">
                <a:solidFill>
                  <a:schemeClr val="tx1"/>
                </a:solidFill>
                <a:latin typeface="+mj-lt"/>
                <a:ea typeface="+mn-ea"/>
                <a:cs typeface="+mn-cs"/>
              </a:rPr>
              <a:t>cls</a:t>
            </a:r>
            <a:r>
              <a:rPr lang="en-US" kern="1200" dirty="0">
                <a:solidFill>
                  <a:schemeClr val="tx1"/>
                </a:solidFill>
                <a:latin typeface="+mj-lt"/>
                <a:ea typeface="+mn-ea"/>
                <a:cs typeface="+mn-cs"/>
              </a:rPr>
              <a:t>) as the first parameter (unlike class methods).</a:t>
            </a:r>
          </a:p>
          <a:p>
            <a:pPr marL="285750" indent="-228600" algn="l" rtl="0">
              <a:lnSpc>
                <a:spcPct val="90000"/>
              </a:lnSpc>
              <a:spcAft>
                <a:spcPts val="600"/>
              </a:spcAft>
              <a:buFont typeface="Arial" panose="020B0604020202020204" pitchFamily="34" charset="0"/>
              <a:buChar char="•"/>
            </a:pPr>
            <a:r>
              <a:rPr lang="en-US" kern="1200" dirty="0">
                <a:solidFill>
                  <a:schemeClr val="tx1"/>
                </a:solidFill>
                <a:latin typeface="+mj-lt"/>
                <a:ea typeface="+mn-ea"/>
                <a:cs typeface="+mn-cs"/>
              </a:rPr>
              <a:t>They are defined using the </a:t>
            </a:r>
            <a:r>
              <a:rPr lang="en-US" b="1" kern="1200" dirty="0">
                <a:solidFill>
                  <a:schemeClr val="tx1"/>
                </a:solidFill>
                <a:latin typeface="+mj-lt"/>
                <a:ea typeface="+mn-ea"/>
                <a:cs typeface="+mn-cs"/>
              </a:rPr>
              <a:t>@staticmethod </a:t>
            </a:r>
            <a:r>
              <a:rPr lang="en-US" kern="1200" dirty="0">
                <a:solidFill>
                  <a:schemeClr val="tx1"/>
                </a:solidFill>
                <a:latin typeface="+mj-lt"/>
                <a:ea typeface="+mn-ea"/>
                <a:cs typeface="+mn-cs"/>
              </a:rPr>
              <a:t>decorator.</a:t>
            </a:r>
          </a:p>
          <a:p>
            <a:pPr marL="285750" indent="-228600" algn="l" rtl="0">
              <a:lnSpc>
                <a:spcPct val="90000"/>
              </a:lnSpc>
              <a:spcAft>
                <a:spcPts val="600"/>
              </a:spcAft>
              <a:buFont typeface="Arial" panose="020B0604020202020204" pitchFamily="34" charset="0"/>
              <a:buChar char="•"/>
            </a:pPr>
            <a:r>
              <a:rPr lang="en-US" kern="1200" dirty="0">
                <a:solidFill>
                  <a:schemeClr val="tx1"/>
                </a:solidFill>
                <a:latin typeface="+mj-lt"/>
                <a:ea typeface="+mn-ea"/>
                <a:cs typeface="+mn-cs"/>
              </a:rPr>
              <a:t>They are called on the class rather than an instance of the class.</a:t>
            </a:r>
          </a:p>
          <a:p>
            <a:pPr marL="285750" indent="-228600" algn="l" rtl="0">
              <a:lnSpc>
                <a:spcPct val="90000"/>
              </a:lnSpc>
              <a:spcAft>
                <a:spcPts val="600"/>
              </a:spcAft>
              <a:buFont typeface="Arial" panose="020B0604020202020204" pitchFamily="34" charset="0"/>
              <a:buChar char="•"/>
            </a:pPr>
            <a:r>
              <a:rPr lang="en-US" kern="1200" dirty="0">
                <a:solidFill>
                  <a:schemeClr val="tx1"/>
                </a:solidFill>
                <a:latin typeface="+mj-lt"/>
                <a:ea typeface="+mn-ea"/>
                <a:cs typeface="+mn-cs"/>
              </a:rPr>
              <a:t>Static methods are useful when a method is related to the class but does not require access to instance-specific data. They are often used for utility functions that are related to the class but don't involve manipulating instance attributes.</a:t>
            </a:r>
          </a:p>
        </p:txBody>
      </p:sp>
      <p:pic>
        <p:nvPicPr>
          <p:cNvPr id="5" name="Picture 4">
            <a:extLst>
              <a:ext uri="{FF2B5EF4-FFF2-40B4-BE49-F238E27FC236}">
                <a16:creationId xmlns:a16="http://schemas.microsoft.com/office/drawing/2014/main" id="{29189729-1B0B-B2AA-8713-A84BB357CA3C}"/>
              </a:ext>
            </a:extLst>
          </p:cNvPr>
          <p:cNvPicPr>
            <a:picLocks noChangeAspect="1"/>
          </p:cNvPicPr>
          <p:nvPr/>
        </p:nvPicPr>
        <p:blipFill>
          <a:blip r:embed="rId2"/>
          <a:stretch>
            <a:fillRect/>
          </a:stretch>
        </p:blipFill>
        <p:spPr>
          <a:xfrm>
            <a:off x="4030218" y="130565"/>
            <a:ext cx="6498082" cy="5555860"/>
          </a:xfrm>
          <a:prstGeom prst="rect">
            <a:avLst/>
          </a:prstGeom>
        </p:spPr>
      </p:pic>
      <p:sp>
        <p:nvSpPr>
          <p:cNvPr id="4" name="TextBox 3">
            <a:extLst>
              <a:ext uri="{FF2B5EF4-FFF2-40B4-BE49-F238E27FC236}">
                <a16:creationId xmlns:a16="http://schemas.microsoft.com/office/drawing/2014/main" id="{393F24FD-DBE0-11B1-35A7-FBF195CE7026}"/>
              </a:ext>
            </a:extLst>
          </p:cNvPr>
          <p:cNvSpPr txBox="1"/>
          <p:nvPr/>
        </p:nvSpPr>
        <p:spPr>
          <a:xfrm>
            <a:off x="2673061" y="3597625"/>
            <a:ext cx="5346122" cy="369332"/>
          </a:xfrm>
          <a:prstGeom prst="rect">
            <a:avLst/>
          </a:prstGeom>
          <a:noFill/>
        </p:spPr>
        <p:txBody>
          <a:bodyPr wrap="square">
            <a:spAutoFit/>
          </a:bodyPr>
          <a:lstStyle/>
          <a:p>
            <a:r>
              <a:rPr lang="fi-FI" sz="1800" dirty="0">
                <a:solidFill>
                  <a:srgbClr val="000000"/>
                </a:solidFill>
                <a:effectLst/>
                <a:latin typeface="Calibri" panose="020F0502020204030204" pitchFamily="34" charset="0"/>
                <a:ea typeface="Aptos" panose="020B0004020202020204" pitchFamily="34" charset="0"/>
              </a:rPr>
              <a:t>Yetunde </a:t>
            </a:r>
            <a:endParaRPr lang="fi-FI" dirty="0"/>
          </a:p>
        </p:txBody>
      </p:sp>
    </p:spTree>
    <p:extLst>
      <p:ext uri="{BB962C8B-B14F-4D97-AF65-F5344CB8AC3E}">
        <p14:creationId xmlns:p14="http://schemas.microsoft.com/office/powerpoint/2010/main" val="79957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35171" y="795050"/>
            <a:ext cx="9223057" cy="5972749"/>
          </a:xfrm>
          <a:custGeom>
            <a:avLst/>
            <a:gdLst>
              <a:gd name="connsiteX0" fmla="*/ 0 w 9223057"/>
              <a:gd name="connsiteY0" fmla="*/ 0 h 5972749"/>
              <a:gd name="connsiteX1" fmla="*/ 566559 w 9223057"/>
              <a:gd name="connsiteY1" fmla="*/ 0 h 5972749"/>
              <a:gd name="connsiteX2" fmla="*/ 948657 w 9223057"/>
              <a:gd name="connsiteY2" fmla="*/ 0 h 5972749"/>
              <a:gd name="connsiteX3" fmla="*/ 1791908 w 9223057"/>
              <a:gd name="connsiteY3" fmla="*/ 0 h 5972749"/>
              <a:gd name="connsiteX4" fmla="*/ 2358467 w 9223057"/>
              <a:gd name="connsiteY4" fmla="*/ 0 h 5972749"/>
              <a:gd name="connsiteX5" fmla="*/ 2925027 w 9223057"/>
              <a:gd name="connsiteY5" fmla="*/ 0 h 5972749"/>
              <a:gd name="connsiteX6" fmla="*/ 3768278 w 9223057"/>
              <a:gd name="connsiteY6" fmla="*/ 0 h 5972749"/>
              <a:gd name="connsiteX7" fmla="*/ 4242606 w 9223057"/>
              <a:gd name="connsiteY7" fmla="*/ 0 h 5972749"/>
              <a:gd name="connsiteX8" fmla="*/ 5085857 w 9223057"/>
              <a:gd name="connsiteY8" fmla="*/ 0 h 5972749"/>
              <a:gd name="connsiteX9" fmla="*/ 5929108 w 9223057"/>
              <a:gd name="connsiteY9" fmla="*/ 0 h 5972749"/>
              <a:gd name="connsiteX10" fmla="*/ 6587898 w 9223057"/>
              <a:gd name="connsiteY10" fmla="*/ 0 h 5972749"/>
              <a:gd name="connsiteX11" fmla="*/ 7431149 w 9223057"/>
              <a:gd name="connsiteY11" fmla="*/ 0 h 5972749"/>
              <a:gd name="connsiteX12" fmla="*/ 7997708 w 9223057"/>
              <a:gd name="connsiteY12" fmla="*/ 0 h 5972749"/>
              <a:gd name="connsiteX13" fmla="*/ 8564267 w 9223057"/>
              <a:gd name="connsiteY13" fmla="*/ 0 h 5972749"/>
              <a:gd name="connsiteX14" fmla="*/ 9223057 w 9223057"/>
              <a:gd name="connsiteY14" fmla="*/ 0 h 5972749"/>
              <a:gd name="connsiteX15" fmla="*/ 9223057 w 9223057"/>
              <a:gd name="connsiteY15" fmla="*/ 603911 h 5972749"/>
              <a:gd name="connsiteX16" fmla="*/ 9223057 w 9223057"/>
              <a:gd name="connsiteY16" fmla="*/ 1267550 h 5972749"/>
              <a:gd name="connsiteX17" fmla="*/ 9223057 w 9223057"/>
              <a:gd name="connsiteY17" fmla="*/ 1990916 h 5972749"/>
              <a:gd name="connsiteX18" fmla="*/ 9223057 w 9223057"/>
              <a:gd name="connsiteY18" fmla="*/ 2714283 h 5972749"/>
              <a:gd name="connsiteX19" fmla="*/ 9223057 w 9223057"/>
              <a:gd name="connsiteY19" fmla="*/ 3437649 h 5972749"/>
              <a:gd name="connsiteX20" fmla="*/ 9223057 w 9223057"/>
              <a:gd name="connsiteY20" fmla="*/ 3922105 h 5972749"/>
              <a:gd name="connsiteX21" fmla="*/ 9223057 w 9223057"/>
              <a:gd name="connsiteY21" fmla="*/ 4466289 h 5972749"/>
              <a:gd name="connsiteX22" fmla="*/ 9223057 w 9223057"/>
              <a:gd name="connsiteY22" fmla="*/ 5189655 h 5972749"/>
              <a:gd name="connsiteX23" fmla="*/ 9223057 w 9223057"/>
              <a:gd name="connsiteY23" fmla="*/ 5972749 h 5972749"/>
              <a:gd name="connsiteX24" fmla="*/ 8748728 w 9223057"/>
              <a:gd name="connsiteY24" fmla="*/ 5972749 h 5972749"/>
              <a:gd name="connsiteX25" fmla="*/ 8366630 w 9223057"/>
              <a:gd name="connsiteY25" fmla="*/ 5972749 h 5972749"/>
              <a:gd name="connsiteX26" fmla="*/ 7984532 w 9223057"/>
              <a:gd name="connsiteY26" fmla="*/ 5972749 h 5972749"/>
              <a:gd name="connsiteX27" fmla="*/ 7325742 w 9223057"/>
              <a:gd name="connsiteY27" fmla="*/ 5972749 h 5972749"/>
              <a:gd name="connsiteX28" fmla="*/ 6851414 w 9223057"/>
              <a:gd name="connsiteY28" fmla="*/ 5972749 h 5972749"/>
              <a:gd name="connsiteX29" fmla="*/ 6100393 w 9223057"/>
              <a:gd name="connsiteY29" fmla="*/ 5972749 h 5972749"/>
              <a:gd name="connsiteX30" fmla="*/ 5626065 w 9223057"/>
              <a:gd name="connsiteY30" fmla="*/ 5972749 h 5972749"/>
              <a:gd name="connsiteX31" fmla="*/ 4875044 w 9223057"/>
              <a:gd name="connsiteY31" fmla="*/ 5972749 h 5972749"/>
              <a:gd name="connsiteX32" fmla="*/ 4492946 w 9223057"/>
              <a:gd name="connsiteY32" fmla="*/ 5972749 h 5972749"/>
              <a:gd name="connsiteX33" fmla="*/ 3741926 w 9223057"/>
              <a:gd name="connsiteY33" fmla="*/ 5972749 h 5972749"/>
              <a:gd name="connsiteX34" fmla="*/ 3267597 w 9223057"/>
              <a:gd name="connsiteY34" fmla="*/ 5972749 h 5972749"/>
              <a:gd name="connsiteX35" fmla="*/ 2885499 w 9223057"/>
              <a:gd name="connsiteY35" fmla="*/ 5972749 h 5972749"/>
              <a:gd name="connsiteX36" fmla="*/ 2411171 w 9223057"/>
              <a:gd name="connsiteY36" fmla="*/ 5972749 h 5972749"/>
              <a:gd name="connsiteX37" fmla="*/ 1660150 w 9223057"/>
              <a:gd name="connsiteY37" fmla="*/ 5972749 h 5972749"/>
              <a:gd name="connsiteX38" fmla="*/ 1185822 w 9223057"/>
              <a:gd name="connsiteY38" fmla="*/ 5972749 h 5972749"/>
              <a:gd name="connsiteX39" fmla="*/ 803724 w 9223057"/>
              <a:gd name="connsiteY39" fmla="*/ 5972749 h 5972749"/>
              <a:gd name="connsiteX40" fmla="*/ 0 w 9223057"/>
              <a:gd name="connsiteY40" fmla="*/ 5972749 h 5972749"/>
              <a:gd name="connsiteX41" fmla="*/ 0 w 9223057"/>
              <a:gd name="connsiteY41" fmla="*/ 5368838 h 5972749"/>
              <a:gd name="connsiteX42" fmla="*/ 0 w 9223057"/>
              <a:gd name="connsiteY42" fmla="*/ 4884381 h 5972749"/>
              <a:gd name="connsiteX43" fmla="*/ 0 w 9223057"/>
              <a:gd name="connsiteY43" fmla="*/ 4220743 h 5972749"/>
              <a:gd name="connsiteX44" fmla="*/ 0 w 9223057"/>
              <a:gd name="connsiteY44" fmla="*/ 3676559 h 5972749"/>
              <a:gd name="connsiteX45" fmla="*/ 0 w 9223057"/>
              <a:gd name="connsiteY45" fmla="*/ 3012920 h 5972749"/>
              <a:gd name="connsiteX46" fmla="*/ 0 w 9223057"/>
              <a:gd name="connsiteY46" fmla="*/ 2349281 h 5972749"/>
              <a:gd name="connsiteX47" fmla="*/ 0 w 9223057"/>
              <a:gd name="connsiteY47" fmla="*/ 1685642 h 5972749"/>
              <a:gd name="connsiteX48" fmla="*/ 0 w 9223057"/>
              <a:gd name="connsiteY48" fmla="*/ 1022004 h 5972749"/>
              <a:gd name="connsiteX49" fmla="*/ 0 w 9223057"/>
              <a:gd name="connsiteY49" fmla="*/ 0 h 597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223057" h="5972749" extrusionOk="0">
                <a:moveTo>
                  <a:pt x="0" y="0"/>
                </a:moveTo>
                <a:cubicBezTo>
                  <a:pt x="91556" y="-10055"/>
                  <a:pt x="310625" y="12827"/>
                  <a:pt x="566559" y="0"/>
                </a:cubicBezTo>
                <a:cubicBezTo>
                  <a:pt x="779979" y="5566"/>
                  <a:pt x="793304" y="-294"/>
                  <a:pt x="948657" y="0"/>
                </a:cubicBezTo>
                <a:cubicBezTo>
                  <a:pt x="1082626" y="18165"/>
                  <a:pt x="1574052" y="17458"/>
                  <a:pt x="1791908" y="0"/>
                </a:cubicBezTo>
                <a:cubicBezTo>
                  <a:pt x="1994601" y="4716"/>
                  <a:pt x="2216680" y="16929"/>
                  <a:pt x="2358467" y="0"/>
                </a:cubicBezTo>
                <a:cubicBezTo>
                  <a:pt x="2537350" y="-7452"/>
                  <a:pt x="2693084" y="-45141"/>
                  <a:pt x="2925027" y="0"/>
                </a:cubicBezTo>
                <a:cubicBezTo>
                  <a:pt x="3115939" y="78"/>
                  <a:pt x="3472492" y="11158"/>
                  <a:pt x="3768278" y="0"/>
                </a:cubicBezTo>
                <a:cubicBezTo>
                  <a:pt x="4050465" y="-336"/>
                  <a:pt x="4046842" y="-18894"/>
                  <a:pt x="4242606" y="0"/>
                </a:cubicBezTo>
                <a:cubicBezTo>
                  <a:pt x="4448369" y="26953"/>
                  <a:pt x="4728564" y="-27156"/>
                  <a:pt x="5085857" y="0"/>
                </a:cubicBezTo>
                <a:cubicBezTo>
                  <a:pt x="5456245" y="32046"/>
                  <a:pt x="5583286" y="15838"/>
                  <a:pt x="5929108" y="0"/>
                </a:cubicBezTo>
                <a:cubicBezTo>
                  <a:pt x="6282887" y="-8702"/>
                  <a:pt x="6284214" y="-16825"/>
                  <a:pt x="6587898" y="0"/>
                </a:cubicBezTo>
                <a:cubicBezTo>
                  <a:pt x="6903700" y="36944"/>
                  <a:pt x="7202262" y="50677"/>
                  <a:pt x="7431149" y="0"/>
                </a:cubicBezTo>
                <a:cubicBezTo>
                  <a:pt x="7711324" y="-10864"/>
                  <a:pt x="7848429" y="-20708"/>
                  <a:pt x="7997708" y="0"/>
                </a:cubicBezTo>
                <a:cubicBezTo>
                  <a:pt x="8114934" y="22319"/>
                  <a:pt x="8392137" y="-21605"/>
                  <a:pt x="8564267" y="0"/>
                </a:cubicBezTo>
                <a:cubicBezTo>
                  <a:pt x="8704112" y="10418"/>
                  <a:pt x="9027406" y="-35104"/>
                  <a:pt x="9223057" y="0"/>
                </a:cubicBezTo>
                <a:cubicBezTo>
                  <a:pt x="9229404" y="130659"/>
                  <a:pt x="9232387" y="335072"/>
                  <a:pt x="9223057" y="603911"/>
                </a:cubicBezTo>
                <a:cubicBezTo>
                  <a:pt x="9193345" y="895263"/>
                  <a:pt x="9270755" y="996757"/>
                  <a:pt x="9223057" y="1267550"/>
                </a:cubicBezTo>
                <a:cubicBezTo>
                  <a:pt x="9194225" y="1604418"/>
                  <a:pt x="9276207" y="1755678"/>
                  <a:pt x="9223057" y="1990916"/>
                </a:cubicBezTo>
                <a:cubicBezTo>
                  <a:pt x="9190717" y="2224164"/>
                  <a:pt x="9227084" y="2543319"/>
                  <a:pt x="9223057" y="2714283"/>
                </a:cubicBezTo>
                <a:cubicBezTo>
                  <a:pt x="9225702" y="2919503"/>
                  <a:pt x="9174828" y="3240477"/>
                  <a:pt x="9223057" y="3437649"/>
                </a:cubicBezTo>
                <a:cubicBezTo>
                  <a:pt x="9249840" y="3626875"/>
                  <a:pt x="9218450" y="3746930"/>
                  <a:pt x="9223057" y="3922105"/>
                </a:cubicBezTo>
                <a:cubicBezTo>
                  <a:pt x="9224567" y="4103803"/>
                  <a:pt x="9204163" y="4296547"/>
                  <a:pt x="9223057" y="4466289"/>
                </a:cubicBezTo>
                <a:cubicBezTo>
                  <a:pt x="9217057" y="4697964"/>
                  <a:pt x="9222242" y="5032751"/>
                  <a:pt x="9223057" y="5189655"/>
                </a:cubicBezTo>
                <a:cubicBezTo>
                  <a:pt x="9230519" y="5345504"/>
                  <a:pt x="9193737" y="5694510"/>
                  <a:pt x="9223057" y="5972749"/>
                </a:cubicBezTo>
                <a:cubicBezTo>
                  <a:pt x="9098190" y="5991356"/>
                  <a:pt x="8878864" y="5993617"/>
                  <a:pt x="8748728" y="5972749"/>
                </a:cubicBezTo>
                <a:cubicBezTo>
                  <a:pt x="8582171" y="5968063"/>
                  <a:pt x="8520733" y="5962004"/>
                  <a:pt x="8366630" y="5972749"/>
                </a:cubicBezTo>
                <a:cubicBezTo>
                  <a:pt x="8212944" y="5969843"/>
                  <a:pt x="8092647" y="5974606"/>
                  <a:pt x="7984532" y="5972749"/>
                </a:cubicBezTo>
                <a:cubicBezTo>
                  <a:pt x="7839834" y="5942258"/>
                  <a:pt x="7664942" y="5901822"/>
                  <a:pt x="7325742" y="5972749"/>
                </a:cubicBezTo>
                <a:cubicBezTo>
                  <a:pt x="7023141" y="6005938"/>
                  <a:pt x="7047729" y="5986165"/>
                  <a:pt x="6851414" y="5972749"/>
                </a:cubicBezTo>
                <a:cubicBezTo>
                  <a:pt x="6673007" y="5958150"/>
                  <a:pt x="6326657" y="6030395"/>
                  <a:pt x="6100393" y="5972749"/>
                </a:cubicBezTo>
                <a:cubicBezTo>
                  <a:pt x="5884310" y="5951114"/>
                  <a:pt x="5785452" y="5959812"/>
                  <a:pt x="5626065" y="5972749"/>
                </a:cubicBezTo>
                <a:cubicBezTo>
                  <a:pt x="5495273" y="5973650"/>
                  <a:pt x="5069872" y="6003340"/>
                  <a:pt x="4875044" y="5972749"/>
                </a:cubicBezTo>
                <a:cubicBezTo>
                  <a:pt x="4691693" y="5953948"/>
                  <a:pt x="4640412" y="5980512"/>
                  <a:pt x="4492946" y="5972749"/>
                </a:cubicBezTo>
                <a:cubicBezTo>
                  <a:pt x="4361223" y="5985970"/>
                  <a:pt x="3963556" y="5968061"/>
                  <a:pt x="3741926" y="5972749"/>
                </a:cubicBezTo>
                <a:cubicBezTo>
                  <a:pt x="3490934" y="5947690"/>
                  <a:pt x="3436422" y="6000307"/>
                  <a:pt x="3267597" y="5972749"/>
                </a:cubicBezTo>
                <a:cubicBezTo>
                  <a:pt x="3130694" y="5940406"/>
                  <a:pt x="2981805" y="5947476"/>
                  <a:pt x="2885499" y="5972749"/>
                </a:cubicBezTo>
                <a:cubicBezTo>
                  <a:pt x="2748157" y="6004725"/>
                  <a:pt x="2580015" y="5974208"/>
                  <a:pt x="2411171" y="5972749"/>
                </a:cubicBezTo>
                <a:cubicBezTo>
                  <a:pt x="2225055" y="5960276"/>
                  <a:pt x="1816664" y="5938104"/>
                  <a:pt x="1660150" y="5972749"/>
                </a:cubicBezTo>
                <a:cubicBezTo>
                  <a:pt x="1517526" y="6010269"/>
                  <a:pt x="1389086" y="5992293"/>
                  <a:pt x="1185822" y="5972749"/>
                </a:cubicBezTo>
                <a:cubicBezTo>
                  <a:pt x="995964" y="5965059"/>
                  <a:pt x="897407" y="5967423"/>
                  <a:pt x="803724" y="5972749"/>
                </a:cubicBezTo>
                <a:cubicBezTo>
                  <a:pt x="712829" y="5931107"/>
                  <a:pt x="240864" y="5979360"/>
                  <a:pt x="0" y="5972749"/>
                </a:cubicBezTo>
                <a:cubicBezTo>
                  <a:pt x="-334" y="5676029"/>
                  <a:pt x="-15711" y="5569618"/>
                  <a:pt x="0" y="5368838"/>
                </a:cubicBezTo>
                <a:cubicBezTo>
                  <a:pt x="42959" y="5144794"/>
                  <a:pt x="5374" y="5038784"/>
                  <a:pt x="0" y="4884381"/>
                </a:cubicBezTo>
                <a:cubicBezTo>
                  <a:pt x="25108" y="4704843"/>
                  <a:pt x="14780" y="4500514"/>
                  <a:pt x="0" y="4220743"/>
                </a:cubicBezTo>
                <a:cubicBezTo>
                  <a:pt x="-14841" y="3945153"/>
                  <a:pt x="22084" y="3846648"/>
                  <a:pt x="0" y="3676559"/>
                </a:cubicBezTo>
                <a:cubicBezTo>
                  <a:pt x="-6416" y="3518344"/>
                  <a:pt x="-10250" y="3152706"/>
                  <a:pt x="0" y="3012920"/>
                </a:cubicBezTo>
                <a:cubicBezTo>
                  <a:pt x="-64591" y="2897987"/>
                  <a:pt x="-4078" y="2559517"/>
                  <a:pt x="0" y="2349281"/>
                </a:cubicBezTo>
                <a:cubicBezTo>
                  <a:pt x="-5552" y="2095322"/>
                  <a:pt x="3015" y="1864913"/>
                  <a:pt x="0" y="1685642"/>
                </a:cubicBezTo>
                <a:cubicBezTo>
                  <a:pt x="-10468" y="1523106"/>
                  <a:pt x="60587" y="1346079"/>
                  <a:pt x="0" y="1022004"/>
                </a:cubicBezTo>
                <a:cubicBezTo>
                  <a:pt x="-64420" y="697406"/>
                  <a:pt x="-103437" y="40137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9223057"/>
                      <a:gd name="connsiteY0" fmla="*/ 0 h 5972749"/>
                      <a:gd name="connsiteX1" fmla="*/ 566559 w 9223057"/>
                      <a:gd name="connsiteY1" fmla="*/ 0 h 5972749"/>
                      <a:gd name="connsiteX2" fmla="*/ 948657 w 9223057"/>
                      <a:gd name="connsiteY2" fmla="*/ 0 h 5972749"/>
                      <a:gd name="connsiteX3" fmla="*/ 1791908 w 9223057"/>
                      <a:gd name="connsiteY3" fmla="*/ 0 h 5972749"/>
                      <a:gd name="connsiteX4" fmla="*/ 2358467 w 9223057"/>
                      <a:gd name="connsiteY4" fmla="*/ 0 h 5972749"/>
                      <a:gd name="connsiteX5" fmla="*/ 2925027 w 9223057"/>
                      <a:gd name="connsiteY5" fmla="*/ 0 h 5972749"/>
                      <a:gd name="connsiteX6" fmla="*/ 3768278 w 9223057"/>
                      <a:gd name="connsiteY6" fmla="*/ 0 h 5972749"/>
                      <a:gd name="connsiteX7" fmla="*/ 4242606 w 9223057"/>
                      <a:gd name="connsiteY7" fmla="*/ 0 h 5972749"/>
                      <a:gd name="connsiteX8" fmla="*/ 5085857 w 9223057"/>
                      <a:gd name="connsiteY8" fmla="*/ 0 h 5972749"/>
                      <a:gd name="connsiteX9" fmla="*/ 5929108 w 9223057"/>
                      <a:gd name="connsiteY9" fmla="*/ 0 h 5972749"/>
                      <a:gd name="connsiteX10" fmla="*/ 6587898 w 9223057"/>
                      <a:gd name="connsiteY10" fmla="*/ 0 h 5972749"/>
                      <a:gd name="connsiteX11" fmla="*/ 7431149 w 9223057"/>
                      <a:gd name="connsiteY11" fmla="*/ 0 h 5972749"/>
                      <a:gd name="connsiteX12" fmla="*/ 7997708 w 9223057"/>
                      <a:gd name="connsiteY12" fmla="*/ 0 h 5972749"/>
                      <a:gd name="connsiteX13" fmla="*/ 8564267 w 9223057"/>
                      <a:gd name="connsiteY13" fmla="*/ 0 h 5972749"/>
                      <a:gd name="connsiteX14" fmla="*/ 9223057 w 9223057"/>
                      <a:gd name="connsiteY14" fmla="*/ 0 h 5972749"/>
                      <a:gd name="connsiteX15" fmla="*/ 9223057 w 9223057"/>
                      <a:gd name="connsiteY15" fmla="*/ 603911 h 5972749"/>
                      <a:gd name="connsiteX16" fmla="*/ 9223057 w 9223057"/>
                      <a:gd name="connsiteY16" fmla="*/ 1267550 h 5972749"/>
                      <a:gd name="connsiteX17" fmla="*/ 9223057 w 9223057"/>
                      <a:gd name="connsiteY17" fmla="*/ 1990916 h 5972749"/>
                      <a:gd name="connsiteX18" fmla="*/ 9223057 w 9223057"/>
                      <a:gd name="connsiteY18" fmla="*/ 2714283 h 5972749"/>
                      <a:gd name="connsiteX19" fmla="*/ 9223057 w 9223057"/>
                      <a:gd name="connsiteY19" fmla="*/ 3437649 h 5972749"/>
                      <a:gd name="connsiteX20" fmla="*/ 9223057 w 9223057"/>
                      <a:gd name="connsiteY20" fmla="*/ 3922105 h 5972749"/>
                      <a:gd name="connsiteX21" fmla="*/ 9223057 w 9223057"/>
                      <a:gd name="connsiteY21" fmla="*/ 4466289 h 5972749"/>
                      <a:gd name="connsiteX22" fmla="*/ 9223057 w 9223057"/>
                      <a:gd name="connsiteY22" fmla="*/ 5189655 h 5972749"/>
                      <a:gd name="connsiteX23" fmla="*/ 9223057 w 9223057"/>
                      <a:gd name="connsiteY23" fmla="*/ 5972749 h 5972749"/>
                      <a:gd name="connsiteX24" fmla="*/ 8748728 w 9223057"/>
                      <a:gd name="connsiteY24" fmla="*/ 5972749 h 5972749"/>
                      <a:gd name="connsiteX25" fmla="*/ 8366630 w 9223057"/>
                      <a:gd name="connsiteY25" fmla="*/ 5972749 h 5972749"/>
                      <a:gd name="connsiteX26" fmla="*/ 7984532 w 9223057"/>
                      <a:gd name="connsiteY26" fmla="*/ 5972749 h 5972749"/>
                      <a:gd name="connsiteX27" fmla="*/ 7325742 w 9223057"/>
                      <a:gd name="connsiteY27" fmla="*/ 5972749 h 5972749"/>
                      <a:gd name="connsiteX28" fmla="*/ 6851414 w 9223057"/>
                      <a:gd name="connsiteY28" fmla="*/ 5972749 h 5972749"/>
                      <a:gd name="connsiteX29" fmla="*/ 6100393 w 9223057"/>
                      <a:gd name="connsiteY29" fmla="*/ 5972749 h 5972749"/>
                      <a:gd name="connsiteX30" fmla="*/ 5626065 w 9223057"/>
                      <a:gd name="connsiteY30" fmla="*/ 5972749 h 5972749"/>
                      <a:gd name="connsiteX31" fmla="*/ 4875044 w 9223057"/>
                      <a:gd name="connsiteY31" fmla="*/ 5972749 h 5972749"/>
                      <a:gd name="connsiteX32" fmla="*/ 4492946 w 9223057"/>
                      <a:gd name="connsiteY32" fmla="*/ 5972749 h 5972749"/>
                      <a:gd name="connsiteX33" fmla="*/ 3741926 w 9223057"/>
                      <a:gd name="connsiteY33" fmla="*/ 5972749 h 5972749"/>
                      <a:gd name="connsiteX34" fmla="*/ 3267597 w 9223057"/>
                      <a:gd name="connsiteY34" fmla="*/ 5972749 h 5972749"/>
                      <a:gd name="connsiteX35" fmla="*/ 2885499 w 9223057"/>
                      <a:gd name="connsiteY35" fmla="*/ 5972749 h 5972749"/>
                      <a:gd name="connsiteX36" fmla="*/ 2411171 w 9223057"/>
                      <a:gd name="connsiteY36" fmla="*/ 5972749 h 5972749"/>
                      <a:gd name="connsiteX37" fmla="*/ 1660150 w 9223057"/>
                      <a:gd name="connsiteY37" fmla="*/ 5972749 h 5972749"/>
                      <a:gd name="connsiteX38" fmla="*/ 1185822 w 9223057"/>
                      <a:gd name="connsiteY38" fmla="*/ 5972749 h 5972749"/>
                      <a:gd name="connsiteX39" fmla="*/ 803724 w 9223057"/>
                      <a:gd name="connsiteY39" fmla="*/ 5972749 h 5972749"/>
                      <a:gd name="connsiteX40" fmla="*/ 0 w 9223057"/>
                      <a:gd name="connsiteY40" fmla="*/ 5972749 h 5972749"/>
                      <a:gd name="connsiteX41" fmla="*/ 0 w 9223057"/>
                      <a:gd name="connsiteY41" fmla="*/ 5368838 h 5972749"/>
                      <a:gd name="connsiteX42" fmla="*/ 0 w 9223057"/>
                      <a:gd name="connsiteY42" fmla="*/ 4884381 h 5972749"/>
                      <a:gd name="connsiteX43" fmla="*/ 0 w 9223057"/>
                      <a:gd name="connsiteY43" fmla="*/ 4220743 h 5972749"/>
                      <a:gd name="connsiteX44" fmla="*/ 0 w 9223057"/>
                      <a:gd name="connsiteY44" fmla="*/ 3676559 h 5972749"/>
                      <a:gd name="connsiteX45" fmla="*/ 0 w 9223057"/>
                      <a:gd name="connsiteY45" fmla="*/ 3012920 h 5972749"/>
                      <a:gd name="connsiteX46" fmla="*/ 0 w 9223057"/>
                      <a:gd name="connsiteY46" fmla="*/ 2349281 h 5972749"/>
                      <a:gd name="connsiteX47" fmla="*/ 0 w 9223057"/>
                      <a:gd name="connsiteY47" fmla="*/ 1685642 h 5972749"/>
                      <a:gd name="connsiteX48" fmla="*/ 0 w 9223057"/>
                      <a:gd name="connsiteY48" fmla="*/ 1022004 h 5972749"/>
                      <a:gd name="connsiteX49" fmla="*/ 0 w 9223057"/>
                      <a:gd name="connsiteY49" fmla="*/ 0 h 597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223057" h="5972749" extrusionOk="0">
                        <a:moveTo>
                          <a:pt x="0" y="0"/>
                        </a:moveTo>
                        <a:cubicBezTo>
                          <a:pt x="121730" y="8557"/>
                          <a:pt x="357299" y="-4690"/>
                          <a:pt x="566559" y="0"/>
                        </a:cubicBezTo>
                        <a:cubicBezTo>
                          <a:pt x="775819" y="4690"/>
                          <a:pt x="796492" y="-395"/>
                          <a:pt x="948657" y="0"/>
                        </a:cubicBezTo>
                        <a:cubicBezTo>
                          <a:pt x="1100822" y="395"/>
                          <a:pt x="1579068" y="-10268"/>
                          <a:pt x="1791908" y="0"/>
                        </a:cubicBezTo>
                        <a:cubicBezTo>
                          <a:pt x="2004748" y="10268"/>
                          <a:pt x="2202548" y="10176"/>
                          <a:pt x="2358467" y="0"/>
                        </a:cubicBezTo>
                        <a:cubicBezTo>
                          <a:pt x="2514386" y="-10176"/>
                          <a:pt x="2675546" y="-9047"/>
                          <a:pt x="2925027" y="0"/>
                        </a:cubicBezTo>
                        <a:cubicBezTo>
                          <a:pt x="3174508" y="9047"/>
                          <a:pt x="3485902" y="-1468"/>
                          <a:pt x="3768278" y="0"/>
                        </a:cubicBezTo>
                        <a:cubicBezTo>
                          <a:pt x="4050654" y="1468"/>
                          <a:pt x="4048104" y="-20648"/>
                          <a:pt x="4242606" y="0"/>
                        </a:cubicBezTo>
                        <a:cubicBezTo>
                          <a:pt x="4437108" y="20648"/>
                          <a:pt x="4693335" y="-35626"/>
                          <a:pt x="5085857" y="0"/>
                        </a:cubicBezTo>
                        <a:cubicBezTo>
                          <a:pt x="5478379" y="35626"/>
                          <a:pt x="5576268" y="10099"/>
                          <a:pt x="5929108" y="0"/>
                        </a:cubicBezTo>
                        <a:cubicBezTo>
                          <a:pt x="6281948" y="-10099"/>
                          <a:pt x="6284049" y="-18533"/>
                          <a:pt x="6587898" y="0"/>
                        </a:cubicBezTo>
                        <a:cubicBezTo>
                          <a:pt x="6891747" y="18533"/>
                          <a:pt x="7161929" y="1272"/>
                          <a:pt x="7431149" y="0"/>
                        </a:cubicBezTo>
                        <a:cubicBezTo>
                          <a:pt x="7700369" y="-1272"/>
                          <a:pt x="7847624" y="-16923"/>
                          <a:pt x="7997708" y="0"/>
                        </a:cubicBezTo>
                        <a:cubicBezTo>
                          <a:pt x="8147792" y="16923"/>
                          <a:pt x="8406507" y="-11690"/>
                          <a:pt x="8564267" y="0"/>
                        </a:cubicBezTo>
                        <a:cubicBezTo>
                          <a:pt x="8722027" y="11690"/>
                          <a:pt x="9036733" y="-16092"/>
                          <a:pt x="9223057" y="0"/>
                        </a:cubicBezTo>
                        <a:cubicBezTo>
                          <a:pt x="9227990" y="149788"/>
                          <a:pt x="9243956" y="328317"/>
                          <a:pt x="9223057" y="603911"/>
                        </a:cubicBezTo>
                        <a:cubicBezTo>
                          <a:pt x="9202158" y="879505"/>
                          <a:pt x="9249766" y="981160"/>
                          <a:pt x="9223057" y="1267550"/>
                        </a:cubicBezTo>
                        <a:cubicBezTo>
                          <a:pt x="9196348" y="1553940"/>
                          <a:pt x="9244985" y="1774198"/>
                          <a:pt x="9223057" y="1990916"/>
                        </a:cubicBezTo>
                        <a:cubicBezTo>
                          <a:pt x="9201129" y="2207634"/>
                          <a:pt x="9237434" y="2542767"/>
                          <a:pt x="9223057" y="2714283"/>
                        </a:cubicBezTo>
                        <a:cubicBezTo>
                          <a:pt x="9208680" y="2885799"/>
                          <a:pt x="9199983" y="3227212"/>
                          <a:pt x="9223057" y="3437649"/>
                        </a:cubicBezTo>
                        <a:cubicBezTo>
                          <a:pt x="9246131" y="3648086"/>
                          <a:pt x="9229875" y="3747577"/>
                          <a:pt x="9223057" y="3922105"/>
                        </a:cubicBezTo>
                        <a:cubicBezTo>
                          <a:pt x="9216239" y="4096633"/>
                          <a:pt x="9215979" y="4260868"/>
                          <a:pt x="9223057" y="4466289"/>
                        </a:cubicBezTo>
                        <a:cubicBezTo>
                          <a:pt x="9230135" y="4671710"/>
                          <a:pt x="9225337" y="5036858"/>
                          <a:pt x="9223057" y="5189655"/>
                        </a:cubicBezTo>
                        <a:cubicBezTo>
                          <a:pt x="9220777" y="5342452"/>
                          <a:pt x="9196139" y="5744360"/>
                          <a:pt x="9223057" y="5972749"/>
                        </a:cubicBezTo>
                        <a:cubicBezTo>
                          <a:pt x="9072355" y="5975080"/>
                          <a:pt x="8912459" y="5986245"/>
                          <a:pt x="8748728" y="5972749"/>
                        </a:cubicBezTo>
                        <a:cubicBezTo>
                          <a:pt x="8584997" y="5959253"/>
                          <a:pt x="8524153" y="5972773"/>
                          <a:pt x="8366630" y="5972749"/>
                        </a:cubicBezTo>
                        <a:cubicBezTo>
                          <a:pt x="8209107" y="5972725"/>
                          <a:pt x="8085754" y="5986574"/>
                          <a:pt x="7984532" y="5972749"/>
                        </a:cubicBezTo>
                        <a:cubicBezTo>
                          <a:pt x="7883310" y="5958924"/>
                          <a:pt x="7624202" y="5941883"/>
                          <a:pt x="7325742" y="5972749"/>
                        </a:cubicBezTo>
                        <a:cubicBezTo>
                          <a:pt x="7027282" y="6003616"/>
                          <a:pt x="7046914" y="5983956"/>
                          <a:pt x="6851414" y="5972749"/>
                        </a:cubicBezTo>
                        <a:cubicBezTo>
                          <a:pt x="6655914" y="5961542"/>
                          <a:pt x="6334870" y="5999660"/>
                          <a:pt x="6100393" y="5972749"/>
                        </a:cubicBezTo>
                        <a:cubicBezTo>
                          <a:pt x="5865916" y="5945838"/>
                          <a:pt x="5789462" y="5972884"/>
                          <a:pt x="5626065" y="5972749"/>
                        </a:cubicBezTo>
                        <a:cubicBezTo>
                          <a:pt x="5462668" y="5972614"/>
                          <a:pt x="5059683" y="5992783"/>
                          <a:pt x="4875044" y="5972749"/>
                        </a:cubicBezTo>
                        <a:cubicBezTo>
                          <a:pt x="4690405" y="5952715"/>
                          <a:pt x="4636694" y="5971424"/>
                          <a:pt x="4492946" y="5972749"/>
                        </a:cubicBezTo>
                        <a:cubicBezTo>
                          <a:pt x="4349198" y="5974074"/>
                          <a:pt x="3988833" y="6001863"/>
                          <a:pt x="3741926" y="5972749"/>
                        </a:cubicBezTo>
                        <a:cubicBezTo>
                          <a:pt x="3495019" y="5943635"/>
                          <a:pt x="3413746" y="5995218"/>
                          <a:pt x="3267597" y="5972749"/>
                        </a:cubicBezTo>
                        <a:cubicBezTo>
                          <a:pt x="3121448" y="5950280"/>
                          <a:pt x="2987300" y="5957291"/>
                          <a:pt x="2885499" y="5972749"/>
                        </a:cubicBezTo>
                        <a:cubicBezTo>
                          <a:pt x="2783698" y="5988207"/>
                          <a:pt x="2579384" y="5964738"/>
                          <a:pt x="2411171" y="5972749"/>
                        </a:cubicBezTo>
                        <a:cubicBezTo>
                          <a:pt x="2242958" y="5980760"/>
                          <a:pt x="1810520" y="5944752"/>
                          <a:pt x="1660150" y="5972749"/>
                        </a:cubicBezTo>
                        <a:cubicBezTo>
                          <a:pt x="1509780" y="6000746"/>
                          <a:pt x="1357895" y="5986946"/>
                          <a:pt x="1185822" y="5972749"/>
                        </a:cubicBezTo>
                        <a:cubicBezTo>
                          <a:pt x="1013749" y="5958552"/>
                          <a:pt x="897829" y="5981944"/>
                          <a:pt x="803724" y="5972749"/>
                        </a:cubicBezTo>
                        <a:cubicBezTo>
                          <a:pt x="709619" y="5963554"/>
                          <a:pt x="237140" y="5990369"/>
                          <a:pt x="0" y="5972749"/>
                        </a:cubicBezTo>
                        <a:cubicBezTo>
                          <a:pt x="5344" y="5675586"/>
                          <a:pt x="-18076" y="5573301"/>
                          <a:pt x="0" y="5368838"/>
                        </a:cubicBezTo>
                        <a:cubicBezTo>
                          <a:pt x="18076" y="5164375"/>
                          <a:pt x="-19105" y="5040684"/>
                          <a:pt x="0" y="4884381"/>
                        </a:cubicBezTo>
                        <a:cubicBezTo>
                          <a:pt x="19105" y="4728078"/>
                          <a:pt x="11580" y="4512533"/>
                          <a:pt x="0" y="4220743"/>
                        </a:cubicBezTo>
                        <a:cubicBezTo>
                          <a:pt x="-11580" y="3928953"/>
                          <a:pt x="24867" y="3849631"/>
                          <a:pt x="0" y="3676559"/>
                        </a:cubicBezTo>
                        <a:cubicBezTo>
                          <a:pt x="-24867" y="3503487"/>
                          <a:pt x="9420" y="3147207"/>
                          <a:pt x="0" y="3012920"/>
                        </a:cubicBezTo>
                        <a:cubicBezTo>
                          <a:pt x="-9420" y="2878633"/>
                          <a:pt x="-3137" y="2606463"/>
                          <a:pt x="0" y="2349281"/>
                        </a:cubicBezTo>
                        <a:cubicBezTo>
                          <a:pt x="3137" y="2092099"/>
                          <a:pt x="4469" y="1842920"/>
                          <a:pt x="0" y="1685642"/>
                        </a:cubicBezTo>
                        <a:cubicBezTo>
                          <a:pt x="-4469" y="1528364"/>
                          <a:pt x="28026" y="1343125"/>
                          <a:pt x="0" y="1022004"/>
                        </a:cubicBezTo>
                        <a:cubicBezTo>
                          <a:pt x="-28026" y="700883"/>
                          <a:pt x="-29937" y="3691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D68ECED-A209-F276-BE11-7E5FF2EA2D02}"/>
              </a:ext>
            </a:extLst>
          </p:cNvPr>
          <p:cNvPicPr>
            <a:picLocks noChangeAspect="1"/>
          </p:cNvPicPr>
          <p:nvPr/>
        </p:nvPicPr>
        <p:blipFill>
          <a:blip r:embed="rId2"/>
          <a:stretch>
            <a:fillRect/>
          </a:stretch>
        </p:blipFill>
        <p:spPr>
          <a:xfrm>
            <a:off x="1823152" y="1008380"/>
            <a:ext cx="6980260" cy="5479503"/>
          </a:xfrm>
          <a:prstGeom prst="rect">
            <a:avLst/>
          </a:prstGeom>
        </p:spPr>
      </p:pic>
    </p:spTree>
    <p:extLst>
      <p:ext uri="{BB962C8B-B14F-4D97-AF65-F5344CB8AC3E}">
        <p14:creationId xmlns:p14="http://schemas.microsoft.com/office/powerpoint/2010/main" val="306319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2701A6-7E44-4F27-C69F-5E5A734490D3}"/>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How to create a dynamic method bound to an instance of a class by using the types module, specifically the </a:t>
            </a:r>
            <a:r>
              <a:rPr lang="en-US" sz="2200" b="1" kern="1200">
                <a:solidFill>
                  <a:schemeClr val="tx1"/>
                </a:solidFill>
                <a:latin typeface="+mn-lt"/>
                <a:ea typeface="+mn-ea"/>
                <a:cs typeface="+mn-cs"/>
              </a:rPr>
              <a:t>types.MethodType </a:t>
            </a:r>
            <a:r>
              <a:rPr lang="en-US" sz="2200" kern="1200">
                <a:solidFill>
                  <a:schemeClr val="tx1"/>
                </a:solidFill>
                <a:latin typeface="+mn-lt"/>
                <a:ea typeface="+mn-ea"/>
                <a:cs typeface="+mn-cs"/>
              </a:rPr>
              <a:t>class. This allows you to dynamically add a method to an instance of a class at runtime.</a:t>
            </a:r>
          </a:p>
        </p:txBody>
      </p:sp>
      <p:pic>
        <p:nvPicPr>
          <p:cNvPr id="7" name="Picture 6">
            <a:extLst>
              <a:ext uri="{FF2B5EF4-FFF2-40B4-BE49-F238E27FC236}">
                <a16:creationId xmlns:a16="http://schemas.microsoft.com/office/drawing/2014/main" id="{3F3B3CA3-595A-7417-8DAD-E4A3D3732F3A}"/>
              </a:ext>
            </a:extLst>
          </p:cNvPr>
          <p:cNvPicPr>
            <a:picLocks noChangeAspect="1"/>
          </p:cNvPicPr>
          <p:nvPr/>
        </p:nvPicPr>
        <p:blipFill>
          <a:blip r:embed="rId2"/>
          <a:stretch>
            <a:fillRect/>
          </a:stretch>
        </p:blipFill>
        <p:spPr>
          <a:xfrm>
            <a:off x="4082205" y="1889195"/>
            <a:ext cx="6055138" cy="3784460"/>
          </a:xfrm>
          <a:prstGeom prst="rect">
            <a:avLst/>
          </a:prstGeom>
        </p:spPr>
      </p:pic>
      <p:sp>
        <p:nvSpPr>
          <p:cNvPr id="8" name="TextBox 7">
            <a:extLst>
              <a:ext uri="{FF2B5EF4-FFF2-40B4-BE49-F238E27FC236}">
                <a16:creationId xmlns:a16="http://schemas.microsoft.com/office/drawing/2014/main" id="{1932C0B9-ECA7-0CBA-896D-6DAD1EE87430}"/>
              </a:ext>
            </a:extLst>
          </p:cNvPr>
          <p:cNvSpPr txBox="1"/>
          <p:nvPr/>
        </p:nvSpPr>
        <p:spPr>
          <a:xfrm>
            <a:off x="524164" y="1038226"/>
            <a:ext cx="3069936" cy="1569660"/>
          </a:xfrm>
          <a:prstGeom prst="rect">
            <a:avLst/>
          </a:prstGeom>
          <a:noFill/>
        </p:spPr>
        <p:txBody>
          <a:bodyPr wrap="square">
            <a:spAutoFit/>
          </a:bodyPr>
          <a:lstStyle/>
          <a:p>
            <a:r>
              <a:rPr lang="en-US" sz="2400" b="1" dirty="0"/>
              <a:t>Creating a dynamic method bound to an instance of a class</a:t>
            </a:r>
            <a:endParaRPr lang="fi-FI" sz="2400" b="1" dirty="0"/>
          </a:p>
        </p:txBody>
      </p:sp>
      <p:pic>
        <p:nvPicPr>
          <p:cNvPr id="10" name="Picture 9">
            <a:extLst>
              <a:ext uri="{FF2B5EF4-FFF2-40B4-BE49-F238E27FC236}">
                <a16:creationId xmlns:a16="http://schemas.microsoft.com/office/drawing/2014/main" id="{A152F0C9-E03D-4042-68A6-C814B0F224B8}"/>
              </a:ext>
            </a:extLst>
          </p:cNvPr>
          <p:cNvPicPr>
            <a:picLocks noChangeAspect="1"/>
          </p:cNvPicPr>
          <p:nvPr/>
        </p:nvPicPr>
        <p:blipFill>
          <a:blip r:embed="rId3"/>
          <a:stretch>
            <a:fillRect/>
          </a:stretch>
        </p:blipFill>
        <p:spPr>
          <a:xfrm>
            <a:off x="4124161" y="6046673"/>
            <a:ext cx="3905795" cy="381053"/>
          </a:xfrm>
          <a:prstGeom prst="rect">
            <a:avLst/>
          </a:prstGeom>
        </p:spPr>
      </p:pic>
    </p:spTree>
    <p:extLst>
      <p:ext uri="{BB962C8B-B14F-4D97-AF65-F5344CB8AC3E}">
        <p14:creationId xmlns:p14="http://schemas.microsoft.com/office/powerpoint/2010/main" val="54314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77414-82E4-BE8B-5776-550243361149}"/>
              </a:ext>
            </a:extLst>
          </p:cNvPr>
          <p:cNvSpPr txBox="1"/>
          <p:nvPr/>
        </p:nvSpPr>
        <p:spPr>
          <a:xfrm>
            <a:off x="1689100" y="2333625"/>
            <a:ext cx="7549283" cy="2308324"/>
          </a:xfrm>
          <a:prstGeom prst="rect">
            <a:avLst/>
          </a:prstGeom>
          <a:noFill/>
        </p:spPr>
        <p:txBody>
          <a:bodyPr wrap="square">
            <a:spAutoFit/>
          </a:bodyPr>
          <a:lstStyle/>
          <a:p>
            <a:r>
              <a:rPr lang="en-US" dirty="0"/>
              <a:t>Data encapsulation is one of the fundamental principles of object-oriented programming (OOP) and refers to the bundling of data (attributes) and methods (functions) that operate on that data into a single unit known as a class. Encapsulation helps in hiding the internal state of an object and restricting direct access to it from outside the class. The primary goals of encapsulation are data protection, code organization, and promoting a clean interface.</a:t>
            </a:r>
          </a:p>
          <a:p>
            <a:endParaRPr lang="en-US" dirty="0"/>
          </a:p>
        </p:txBody>
      </p:sp>
      <p:sp>
        <p:nvSpPr>
          <p:cNvPr id="5" name="TextBox 4">
            <a:extLst>
              <a:ext uri="{FF2B5EF4-FFF2-40B4-BE49-F238E27FC236}">
                <a16:creationId xmlns:a16="http://schemas.microsoft.com/office/drawing/2014/main" id="{D0DD4604-F02C-4E25-5A22-2C6027EBC779}"/>
              </a:ext>
            </a:extLst>
          </p:cNvPr>
          <p:cNvSpPr txBox="1"/>
          <p:nvPr/>
        </p:nvSpPr>
        <p:spPr>
          <a:xfrm>
            <a:off x="1689100" y="1038225"/>
            <a:ext cx="4343400" cy="461665"/>
          </a:xfrm>
          <a:prstGeom prst="rect">
            <a:avLst/>
          </a:prstGeom>
          <a:noFill/>
        </p:spPr>
        <p:txBody>
          <a:bodyPr wrap="square" rtlCol="0">
            <a:spAutoFit/>
          </a:bodyPr>
          <a:lstStyle/>
          <a:p>
            <a:r>
              <a:rPr lang="fi-FI" sz="2400" b="1" dirty="0"/>
              <a:t>Data encapsulation</a:t>
            </a:r>
          </a:p>
        </p:txBody>
      </p:sp>
    </p:spTree>
    <p:extLst>
      <p:ext uri="{BB962C8B-B14F-4D97-AF65-F5344CB8AC3E}">
        <p14:creationId xmlns:p14="http://schemas.microsoft.com/office/powerpoint/2010/main" val="9879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743" y="877856"/>
            <a:ext cx="7672070" cy="320601"/>
          </a:xfrm>
          <a:prstGeom prst="rect">
            <a:avLst/>
          </a:prstGeom>
        </p:spPr>
        <p:txBody>
          <a:bodyPr vert="horz" wrap="square" lIns="0" tIns="12700" rIns="0" bIns="0" rtlCol="0">
            <a:spAutoFit/>
          </a:bodyPr>
          <a:lstStyle/>
          <a:p>
            <a:pPr marL="12700">
              <a:lnSpc>
                <a:spcPct val="100000"/>
              </a:lnSpc>
              <a:spcBef>
                <a:spcPts val="100"/>
              </a:spcBef>
            </a:pPr>
            <a:r>
              <a:rPr b="1" dirty="0">
                <a:latin typeface="+mj-lt"/>
                <a:cs typeface="Times New Roman"/>
              </a:rPr>
              <a:t>Lecture</a:t>
            </a:r>
            <a:r>
              <a:rPr b="1" spc="-80" dirty="0">
                <a:latin typeface="+mj-lt"/>
                <a:cs typeface="Times New Roman"/>
              </a:rPr>
              <a:t> </a:t>
            </a:r>
            <a:r>
              <a:rPr b="1" spc="-25" dirty="0">
                <a:latin typeface="+mj-lt"/>
                <a:cs typeface="Times New Roman"/>
              </a:rPr>
              <a:t>3#</a:t>
            </a:r>
          </a:p>
        </p:txBody>
      </p:sp>
      <p:sp>
        <p:nvSpPr>
          <p:cNvPr id="3" name="object 3"/>
          <p:cNvSpPr txBox="1"/>
          <p:nvPr/>
        </p:nvSpPr>
        <p:spPr>
          <a:xfrm>
            <a:off x="881743" y="2181225"/>
            <a:ext cx="8305800" cy="3847848"/>
          </a:xfrm>
          <a:prstGeom prst="rect">
            <a:avLst/>
          </a:prstGeom>
        </p:spPr>
        <p:txBody>
          <a:bodyPr vert="horz" wrap="square" lIns="0" tIns="13335" rIns="0" bIns="0" rtlCol="0">
            <a:spAutoFit/>
          </a:bodyPr>
          <a:lstStyle/>
          <a:p>
            <a:pPr marL="355600" indent="-342900">
              <a:lnSpc>
                <a:spcPct val="100000"/>
              </a:lnSpc>
              <a:spcBef>
                <a:spcPts val="105"/>
              </a:spcBef>
              <a:buFont typeface="Arial" panose="020B0604020202020204" pitchFamily="34" charset="0"/>
              <a:buChar char="•"/>
            </a:pPr>
            <a:r>
              <a:rPr lang="en-US" sz="2000" b="1" dirty="0">
                <a:latin typeface="+mj-lt"/>
                <a:cs typeface="Times New Roman"/>
              </a:rPr>
              <a:t>You are able to change attributes </a:t>
            </a:r>
          </a:p>
          <a:p>
            <a:pPr marL="355600" indent="-342900">
              <a:lnSpc>
                <a:spcPct val="100000"/>
              </a:lnSpc>
              <a:spcBef>
                <a:spcPts val="105"/>
              </a:spcBef>
              <a:buFont typeface="Arial" panose="020B0604020202020204" pitchFamily="34" charset="0"/>
              <a:buChar char="•"/>
            </a:pPr>
            <a:r>
              <a:rPr lang="en-US" sz="2000" b="1" dirty="0" err="1">
                <a:latin typeface="+mj-lt"/>
                <a:cs typeface="Times New Roman"/>
              </a:rPr>
              <a:t>Youe</a:t>
            </a:r>
            <a:r>
              <a:rPr lang="en-US" sz="2000" b="1" dirty="0">
                <a:latin typeface="+mj-lt"/>
                <a:cs typeface="Times New Roman"/>
              </a:rPr>
              <a:t> are able to call class attributes</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are able to create a dynamic method bound to an instance of a class</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are able to create a static method</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data encapsulation means</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is an accessor (Getter, Setter)</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is an mutator (Getter, Setter)</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a mutator is used for</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an accessor is used for</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realize what access control attributes are</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are able to restrict visibility of attributes</a:t>
            </a:r>
          </a:p>
          <a:p>
            <a:pPr marL="355600" indent="-342900">
              <a:lnSpc>
                <a:spcPct val="100000"/>
              </a:lnSpc>
              <a:spcBef>
                <a:spcPts val="105"/>
              </a:spcBef>
              <a:buFont typeface="Arial" panose="020B0604020202020204" pitchFamily="34" charset="0"/>
              <a:buChar char="•"/>
            </a:pPr>
            <a:r>
              <a:rPr lang="en-US" sz="2000" b="1" dirty="0">
                <a:latin typeface="+mj-lt"/>
                <a:cs typeface="Times New Roman"/>
              </a:rPr>
              <a:t>You are able to restrict visibility of methods</a:t>
            </a:r>
            <a:endParaRPr sz="2000" dirty="0">
              <a:latin typeface="+mj-lt"/>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50ADE-42A2-C90F-2AFD-038B48054D3E}"/>
              </a:ext>
            </a:extLst>
          </p:cNvPr>
          <p:cNvSpPr txBox="1"/>
          <p:nvPr/>
        </p:nvSpPr>
        <p:spPr>
          <a:xfrm>
            <a:off x="850900" y="581025"/>
            <a:ext cx="8534400" cy="6186309"/>
          </a:xfrm>
          <a:prstGeom prst="rect">
            <a:avLst/>
          </a:prstGeom>
          <a:noFill/>
        </p:spPr>
        <p:txBody>
          <a:bodyPr wrap="square">
            <a:spAutoFit/>
          </a:bodyPr>
          <a:lstStyle/>
          <a:p>
            <a:r>
              <a:rPr lang="en-US" b="1" dirty="0"/>
              <a:t>Here are key concepts related to data encapsulation:</a:t>
            </a:r>
          </a:p>
          <a:p>
            <a:endParaRPr lang="en-US" dirty="0"/>
          </a:p>
          <a:p>
            <a:endParaRPr lang="en-US" dirty="0"/>
          </a:p>
          <a:p>
            <a:pPr marL="285750" indent="-285750">
              <a:buFont typeface="Arial" panose="020B0604020202020204" pitchFamily="34" charset="0"/>
              <a:buChar char="•"/>
            </a:pPr>
            <a:r>
              <a:rPr lang="en-US" b="1" dirty="0"/>
              <a:t>Attributes (Data Members)</a:t>
            </a:r>
            <a:r>
              <a:rPr lang="en-US" dirty="0"/>
              <a:t>: These are the variables that store the state of an object. They are typically declared as </a:t>
            </a:r>
            <a:r>
              <a:rPr lang="en-US" b="1" dirty="0"/>
              <a:t>private</a:t>
            </a:r>
            <a:r>
              <a:rPr lang="en-US" dirty="0"/>
              <a:t> or </a:t>
            </a:r>
            <a:r>
              <a:rPr lang="en-US" b="1" dirty="0"/>
              <a:t>protected</a:t>
            </a:r>
            <a:r>
              <a:rPr lang="en-US" dirty="0"/>
              <a:t> within the class to restrict direct access from outside.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Methods (Member Functions)</a:t>
            </a:r>
            <a:r>
              <a:rPr lang="en-US" dirty="0"/>
              <a:t>: These are functions that operate on the attributes of the class. Methods are used to perform operations, modify the state of the object, or provide information about the object. </a:t>
            </a:r>
            <a:r>
              <a:rPr lang="en-US" u="sng" dirty="0"/>
              <a:t>They are defined within the class and can access the private attributes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Access Modifiers</a:t>
            </a:r>
            <a:r>
              <a:rPr lang="en-US" dirty="0"/>
              <a:t>: In many programming languages (including Python, Java, and C++), access modifiers such as </a:t>
            </a:r>
            <a:r>
              <a:rPr lang="en-US" b="1" dirty="0"/>
              <a:t>public</a:t>
            </a:r>
            <a:r>
              <a:rPr lang="en-US" dirty="0"/>
              <a:t>, </a:t>
            </a:r>
            <a:r>
              <a:rPr lang="en-US" b="1" dirty="0"/>
              <a:t>private</a:t>
            </a:r>
            <a:r>
              <a:rPr lang="en-US" dirty="0"/>
              <a:t>, and </a:t>
            </a:r>
            <a:r>
              <a:rPr lang="en-US" b="1" dirty="0"/>
              <a:t>protected</a:t>
            </a:r>
            <a:r>
              <a:rPr lang="en-US" dirty="0"/>
              <a:t> are used to control the visibility of attributes and methods. For encapsulation, </a:t>
            </a:r>
            <a:r>
              <a:rPr lang="en-US" b="1" dirty="0"/>
              <a:t>it's common to make attributes private (accessible only within the class) and provide public methods to interact with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Getters and Setters</a:t>
            </a:r>
            <a:r>
              <a:rPr lang="en-US" dirty="0"/>
              <a:t>: These are methods that are used to access (get) or modify (set) the values of </a:t>
            </a:r>
            <a:r>
              <a:rPr lang="en-US" u="sng" dirty="0"/>
              <a:t>private attributes</a:t>
            </a:r>
            <a:r>
              <a:rPr lang="en-US" dirty="0"/>
              <a:t>. By using getters and setters, you can control how the data is accessed and modified, enforcing validation or business rules if needed.</a:t>
            </a:r>
          </a:p>
        </p:txBody>
      </p:sp>
    </p:spTree>
    <p:extLst>
      <p:ext uri="{BB962C8B-B14F-4D97-AF65-F5344CB8AC3E}">
        <p14:creationId xmlns:p14="http://schemas.microsoft.com/office/powerpoint/2010/main" val="169903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6FD962-9AAA-5CC8-92AF-2D703494CF0B}"/>
              </a:ext>
            </a:extLst>
          </p:cNvPr>
          <p:cNvSpPr txBox="1"/>
          <p:nvPr/>
        </p:nvSpPr>
        <p:spPr>
          <a:xfrm>
            <a:off x="1308100" y="733425"/>
            <a:ext cx="7924800" cy="5909310"/>
          </a:xfrm>
          <a:prstGeom prst="rect">
            <a:avLst/>
          </a:prstGeom>
          <a:noFill/>
        </p:spPr>
        <p:txBody>
          <a:bodyPr wrap="square">
            <a:spAutoFit/>
          </a:bodyPr>
          <a:lstStyle/>
          <a:p>
            <a:r>
              <a:rPr lang="en-US" dirty="0"/>
              <a:t>In object-oriented programming, access modifiers determine the visibility of class members (attributes and methods) from outside the class. There are typically three main access modifiers: </a:t>
            </a:r>
            <a:r>
              <a:rPr lang="en-US" b="1" dirty="0"/>
              <a:t>public</a:t>
            </a:r>
            <a:r>
              <a:rPr lang="en-US" dirty="0"/>
              <a:t>, </a:t>
            </a:r>
            <a:r>
              <a:rPr lang="en-US" b="1" dirty="0"/>
              <a:t>private</a:t>
            </a:r>
            <a:r>
              <a:rPr lang="en-US" dirty="0"/>
              <a:t>, and </a:t>
            </a:r>
            <a:r>
              <a:rPr lang="en-US" b="1" dirty="0"/>
              <a:t>protected</a:t>
            </a:r>
            <a:r>
              <a:rPr lang="en-US" dirty="0"/>
              <a:t>. Here's a brief overview of each:</a:t>
            </a:r>
          </a:p>
          <a:p>
            <a:endParaRPr lang="en-US" dirty="0"/>
          </a:p>
          <a:p>
            <a:r>
              <a:rPr lang="en-US" b="1" dirty="0"/>
              <a:t>Public</a:t>
            </a:r>
            <a:r>
              <a:rPr lang="en-US" dirty="0"/>
              <a:t>:</a:t>
            </a:r>
          </a:p>
          <a:p>
            <a:endParaRPr lang="en-US" dirty="0"/>
          </a:p>
          <a:p>
            <a:r>
              <a:rPr lang="en-US" dirty="0"/>
              <a:t>Members declared as public are accessible from anywhere, both within the class and from external code. There are no restrictions on accessing public members.</a:t>
            </a:r>
          </a:p>
          <a:p>
            <a:endParaRPr lang="en-US" dirty="0"/>
          </a:p>
          <a:p>
            <a:r>
              <a:rPr lang="en-US" b="1" dirty="0"/>
              <a:t>Private</a:t>
            </a:r>
            <a:r>
              <a:rPr lang="en-US" dirty="0"/>
              <a:t>:</a:t>
            </a:r>
          </a:p>
          <a:p>
            <a:endParaRPr lang="en-US" dirty="0"/>
          </a:p>
          <a:p>
            <a:r>
              <a:rPr lang="en-US" dirty="0"/>
              <a:t>Members declared as private are only accessible from within the same class. External code cannot directly access or modify private members.</a:t>
            </a:r>
          </a:p>
          <a:p>
            <a:endParaRPr lang="en-US" dirty="0"/>
          </a:p>
          <a:p>
            <a:r>
              <a:rPr lang="en-US" b="1" dirty="0"/>
              <a:t>Protected</a:t>
            </a:r>
            <a:r>
              <a:rPr lang="en-US" dirty="0"/>
              <a:t>:</a:t>
            </a:r>
          </a:p>
          <a:p>
            <a:endParaRPr lang="en-US" dirty="0"/>
          </a:p>
          <a:p>
            <a:r>
              <a:rPr lang="en-US" dirty="0"/>
              <a:t>Members declared as protected are accessible within the same class and its subclasses (derived classes or child classes). External code, which is not a subclass, typically cannot access or modify protected members.</a:t>
            </a:r>
            <a:endParaRPr lang="fi-FI" dirty="0"/>
          </a:p>
        </p:txBody>
      </p:sp>
    </p:spTree>
    <p:extLst>
      <p:ext uri="{BB962C8B-B14F-4D97-AF65-F5344CB8AC3E}">
        <p14:creationId xmlns:p14="http://schemas.microsoft.com/office/powerpoint/2010/main" val="280854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90D3DE-C32B-C99A-66B3-8D7D0F6F0CD4}"/>
              </a:ext>
            </a:extLst>
          </p:cNvPr>
          <p:cNvSpPr txBox="1"/>
          <p:nvPr/>
        </p:nvSpPr>
        <p:spPr>
          <a:xfrm>
            <a:off x="737842" y="4856757"/>
            <a:ext cx="9333257" cy="2237132"/>
          </a:xfrm>
          <a:prstGeom prst="rect">
            <a:avLst/>
          </a:prstGeom>
        </p:spPr>
        <p:txBody>
          <a:bodyPr vert="horz" lIns="91440" tIns="45720" rIns="91440" bIns="45720" rtlCol="0">
            <a:normAutofit/>
          </a:bodyPr>
          <a:lstStyle/>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r>
              <a:rPr lang="en-US" kern="1200">
                <a:solidFill>
                  <a:schemeClr val="tx1"/>
                </a:solidFill>
                <a:latin typeface="+mn-lt"/>
                <a:ea typeface="+mn-ea"/>
                <a:cs typeface="+mn-cs"/>
              </a:rPr>
              <a:t>It's important to note that Python does not enforce strict encapsulation or access control like some other languages. The use of a </a:t>
            </a:r>
            <a:r>
              <a:rPr lang="en-US" b="1" kern="1200">
                <a:solidFill>
                  <a:schemeClr val="tx1"/>
                </a:solidFill>
                <a:latin typeface="+mn-lt"/>
                <a:ea typeface="+mn-ea"/>
                <a:cs typeface="+mn-cs"/>
              </a:rPr>
              <a:t>single underscore </a:t>
            </a:r>
            <a:r>
              <a:rPr lang="en-US" kern="1200">
                <a:solidFill>
                  <a:schemeClr val="tx1"/>
                </a:solidFill>
                <a:latin typeface="+mn-lt"/>
                <a:ea typeface="+mn-ea"/>
                <a:cs typeface="+mn-cs"/>
              </a:rPr>
              <a:t>(_) is a convention to indicate that a variable or method should be treated as </a:t>
            </a:r>
            <a:r>
              <a:rPr lang="en-US" b="1" kern="1200">
                <a:solidFill>
                  <a:schemeClr val="tx1"/>
                </a:solidFill>
                <a:latin typeface="+mn-lt"/>
                <a:ea typeface="+mn-ea"/>
                <a:cs typeface="+mn-cs"/>
              </a:rPr>
              <a:t>protected</a:t>
            </a:r>
            <a:r>
              <a:rPr lang="en-US" kern="1200">
                <a:solidFill>
                  <a:schemeClr val="tx1"/>
                </a:solidFill>
                <a:latin typeface="+mn-lt"/>
                <a:ea typeface="+mn-ea"/>
                <a:cs typeface="+mn-cs"/>
              </a:rPr>
              <a:t>, and developers are expected to follow this convention. However, external code can still access protected members if needed. Private members (those with </a:t>
            </a:r>
            <a:r>
              <a:rPr lang="en-US" b="1" kern="1200">
                <a:solidFill>
                  <a:schemeClr val="tx1"/>
                </a:solidFill>
                <a:latin typeface="+mn-lt"/>
                <a:ea typeface="+mn-ea"/>
                <a:cs typeface="+mn-cs"/>
              </a:rPr>
              <a:t>double underscores </a:t>
            </a:r>
            <a:r>
              <a:rPr lang="en-US" kern="1200">
                <a:solidFill>
                  <a:schemeClr val="tx1"/>
                </a:solidFill>
                <a:latin typeface="+mn-lt"/>
                <a:ea typeface="+mn-ea"/>
                <a:cs typeface="+mn-cs"/>
              </a:rPr>
              <a:t>(__) are name-mangled to make them less accessible from outside the class, but they are not entirely inaccessible.</a:t>
            </a:r>
          </a:p>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endParaRPr lang="en-US" kern="1200">
              <a:solidFill>
                <a:schemeClr val="tx1"/>
              </a:solidFill>
              <a:latin typeface="+mn-lt"/>
              <a:ea typeface="+mn-ea"/>
              <a:cs typeface="+mn-cs"/>
            </a:endParaRPr>
          </a:p>
          <a:p>
            <a:pPr algn="r" rtl="0">
              <a:lnSpc>
                <a:spcPct val="90000"/>
              </a:lnSpc>
              <a:spcBef>
                <a:spcPts val="1000"/>
              </a:spcBef>
            </a:pPr>
            <a:endParaRPr lang="en-US" kern="120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844" y="4776313"/>
            <a:ext cx="9215038"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91803" y="3035630"/>
            <a:ext cx="60503" cy="346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1B3E6FC-E9D4-1A44-AE06-2C5405B28802}"/>
              </a:ext>
            </a:extLst>
          </p:cNvPr>
          <p:cNvSpPr txBox="1"/>
          <p:nvPr/>
        </p:nvSpPr>
        <p:spPr>
          <a:xfrm>
            <a:off x="1003300" y="733425"/>
            <a:ext cx="3429000" cy="3493264"/>
          </a:xfrm>
          <a:prstGeom prst="rect">
            <a:avLst/>
          </a:prstGeom>
          <a:noFill/>
        </p:spPr>
        <p:txBody>
          <a:bodyPr wrap="square">
            <a:spAutoFit/>
          </a:bodyPr>
          <a:lstStyle/>
          <a:p>
            <a:pPr>
              <a:spcAft>
                <a:spcPts val="600"/>
              </a:spcAft>
            </a:pPr>
            <a:r>
              <a:rPr lang="en-US"/>
              <a:t>In Python, the access modifiers </a:t>
            </a:r>
            <a:r>
              <a:rPr lang="en-US" b="1"/>
              <a:t>public, private, and protected </a:t>
            </a:r>
            <a:r>
              <a:rPr lang="en-US"/>
              <a:t>are conventions rather than strict rules, as Python is a language that emphasizes readability and simplicity. The convention is to use a </a:t>
            </a:r>
            <a:r>
              <a:rPr lang="en-US" b="1"/>
              <a:t>single underscore _ to indicate a protected</a:t>
            </a:r>
            <a:r>
              <a:rPr lang="en-US"/>
              <a:t> member, and a </a:t>
            </a:r>
            <a:r>
              <a:rPr lang="en-US" b="1"/>
              <a:t>double underscore __ to indicate a private member</a:t>
            </a:r>
            <a:r>
              <a:rPr lang="en-US"/>
              <a:t>.</a:t>
            </a:r>
          </a:p>
          <a:p>
            <a:pPr>
              <a:spcAft>
                <a:spcPts val="600"/>
              </a:spcAft>
            </a:pPr>
            <a:endParaRPr lang="en-US"/>
          </a:p>
        </p:txBody>
      </p:sp>
    </p:spTree>
    <p:extLst>
      <p:ext uri="{BB962C8B-B14F-4D97-AF65-F5344CB8AC3E}">
        <p14:creationId xmlns:p14="http://schemas.microsoft.com/office/powerpoint/2010/main" val="265231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97468E-9985-F4C3-B19B-DAB575CA2E00}"/>
              </a:ext>
            </a:extLst>
          </p:cNvPr>
          <p:cNvSpPr txBox="1"/>
          <p:nvPr/>
        </p:nvSpPr>
        <p:spPr>
          <a:xfrm>
            <a:off x="560352" y="704887"/>
            <a:ext cx="3132775" cy="394079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3600" kern="1200">
                <a:solidFill>
                  <a:schemeClr val="tx1"/>
                </a:solidFill>
                <a:latin typeface="+mj-lt"/>
                <a:ea typeface="+mj-ea"/>
                <a:cs typeface="+mj-cs"/>
              </a:rPr>
              <a:t>Here's a modified version of the Car class example with </a:t>
            </a:r>
            <a:r>
              <a:rPr lang="en-US" sz="3600" b="1" kern="1200">
                <a:solidFill>
                  <a:schemeClr val="tx1"/>
                </a:solidFill>
                <a:latin typeface="+mj-lt"/>
                <a:ea typeface="+mj-ea"/>
                <a:cs typeface="+mj-cs"/>
              </a:rPr>
              <a:t>private</a:t>
            </a:r>
            <a:r>
              <a:rPr lang="en-US" sz="3600" kern="1200">
                <a:solidFill>
                  <a:schemeClr val="tx1"/>
                </a:solidFill>
                <a:latin typeface="+mj-lt"/>
                <a:ea typeface="+mj-ea"/>
                <a:cs typeface="+mj-cs"/>
              </a:rPr>
              <a:t> attributes: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6FC27F-42F6-0980-E223-D1166199265E}"/>
              </a:ext>
            </a:extLst>
          </p:cNvPr>
          <p:cNvPicPr>
            <a:picLocks noChangeAspect="1"/>
          </p:cNvPicPr>
          <p:nvPr/>
        </p:nvPicPr>
        <p:blipFill>
          <a:blip r:embed="rId2"/>
          <a:stretch>
            <a:fillRect/>
          </a:stretch>
        </p:blipFill>
        <p:spPr>
          <a:xfrm>
            <a:off x="4082205" y="926691"/>
            <a:ext cx="6327819" cy="5679216"/>
          </a:xfrm>
          <a:prstGeom prst="rect">
            <a:avLst/>
          </a:prstGeom>
        </p:spPr>
      </p:pic>
      <p:pic>
        <p:nvPicPr>
          <p:cNvPr id="8" name="Picture 7">
            <a:extLst>
              <a:ext uri="{FF2B5EF4-FFF2-40B4-BE49-F238E27FC236}">
                <a16:creationId xmlns:a16="http://schemas.microsoft.com/office/drawing/2014/main" id="{2DDC1459-516C-7FFA-67B3-9D98447EC01F}"/>
              </a:ext>
            </a:extLst>
          </p:cNvPr>
          <p:cNvPicPr>
            <a:picLocks noChangeAspect="1"/>
          </p:cNvPicPr>
          <p:nvPr/>
        </p:nvPicPr>
        <p:blipFill>
          <a:blip r:embed="rId3"/>
          <a:stretch>
            <a:fillRect/>
          </a:stretch>
        </p:blipFill>
        <p:spPr>
          <a:xfrm>
            <a:off x="4082205" y="6831931"/>
            <a:ext cx="1038370" cy="504895"/>
          </a:xfrm>
          <a:prstGeom prst="rect">
            <a:avLst/>
          </a:prstGeom>
        </p:spPr>
      </p:pic>
    </p:spTree>
    <p:extLst>
      <p:ext uri="{BB962C8B-B14F-4D97-AF65-F5344CB8AC3E}">
        <p14:creationId xmlns:p14="http://schemas.microsoft.com/office/powerpoint/2010/main" val="175694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BA8F887-D8A3-7CC3-6CC7-A53C0B17D5B6}"/>
              </a:ext>
            </a:extLst>
          </p:cNvPr>
          <p:cNvSpPr txBox="1"/>
          <p:nvPr/>
        </p:nvSpPr>
        <p:spPr>
          <a:xfrm>
            <a:off x="560352" y="704887"/>
            <a:ext cx="3132775" cy="394079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3600" kern="1200" dirty="0">
                <a:solidFill>
                  <a:schemeClr val="tx1"/>
                </a:solidFill>
                <a:latin typeface="+mj-lt"/>
                <a:ea typeface="+mj-ea"/>
                <a:cs typeface="+mj-cs"/>
              </a:rPr>
              <a:t>Here's a modified version of the Car class example with </a:t>
            </a:r>
            <a:r>
              <a:rPr lang="en-US" sz="3600" b="1" kern="1200" dirty="0">
                <a:solidFill>
                  <a:schemeClr val="tx1"/>
                </a:solidFill>
                <a:latin typeface="+mj-lt"/>
                <a:ea typeface="+mj-ea"/>
                <a:cs typeface="+mj-cs"/>
              </a:rPr>
              <a:t>protected</a:t>
            </a:r>
            <a:r>
              <a:rPr lang="en-US" sz="3600" kern="1200" dirty="0">
                <a:solidFill>
                  <a:schemeClr val="tx1"/>
                </a:solidFill>
                <a:latin typeface="+mj-lt"/>
                <a:ea typeface="+mj-ea"/>
                <a:cs typeface="+mj-cs"/>
              </a:rPr>
              <a:t> attributes: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DE3A07-3262-AB63-D893-8664E7409806}"/>
              </a:ext>
            </a:extLst>
          </p:cNvPr>
          <p:cNvPicPr>
            <a:picLocks noChangeAspect="1"/>
          </p:cNvPicPr>
          <p:nvPr/>
        </p:nvPicPr>
        <p:blipFill>
          <a:blip r:embed="rId2"/>
          <a:stretch>
            <a:fillRect/>
          </a:stretch>
        </p:blipFill>
        <p:spPr>
          <a:xfrm>
            <a:off x="4082205" y="1069067"/>
            <a:ext cx="6327819" cy="5394464"/>
          </a:xfrm>
          <a:prstGeom prst="rect">
            <a:avLst/>
          </a:prstGeom>
        </p:spPr>
      </p:pic>
      <p:pic>
        <p:nvPicPr>
          <p:cNvPr id="7" name="Picture 6">
            <a:extLst>
              <a:ext uri="{FF2B5EF4-FFF2-40B4-BE49-F238E27FC236}">
                <a16:creationId xmlns:a16="http://schemas.microsoft.com/office/drawing/2014/main" id="{F6316AA4-575E-A66E-89AE-A9F4C57ADDCB}"/>
              </a:ext>
            </a:extLst>
          </p:cNvPr>
          <p:cNvPicPr>
            <a:picLocks noChangeAspect="1"/>
          </p:cNvPicPr>
          <p:nvPr/>
        </p:nvPicPr>
        <p:blipFill>
          <a:blip r:embed="rId3"/>
          <a:stretch>
            <a:fillRect/>
          </a:stretch>
        </p:blipFill>
        <p:spPr>
          <a:xfrm>
            <a:off x="4084514" y="6677025"/>
            <a:ext cx="2381582" cy="447737"/>
          </a:xfrm>
          <a:prstGeom prst="rect">
            <a:avLst/>
          </a:prstGeom>
        </p:spPr>
      </p:pic>
    </p:spTree>
    <p:extLst>
      <p:ext uri="{BB962C8B-B14F-4D97-AF65-F5344CB8AC3E}">
        <p14:creationId xmlns:p14="http://schemas.microsoft.com/office/powerpoint/2010/main" val="3822531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08719-4C3A-65FB-0375-124C5924624A}"/>
              </a:ext>
            </a:extLst>
          </p:cNvPr>
          <p:cNvSpPr txBox="1"/>
          <p:nvPr/>
        </p:nvSpPr>
        <p:spPr>
          <a:xfrm>
            <a:off x="698500" y="428625"/>
            <a:ext cx="8686800" cy="6463308"/>
          </a:xfrm>
          <a:prstGeom prst="rect">
            <a:avLst/>
          </a:prstGeom>
          <a:noFill/>
        </p:spPr>
        <p:txBody>
          <a:bodyPr wrap="square">
            <a:spAutoFit/>
          </a:bodyPr>
          <a:lstStyle/>
          <a:p>
            <a:r>
              <a:rPr lang="en-US" sz="2000" b="1" dirty="0"/>
              <a:t>Visibility of methods</a:t>
            </a:r>
            <a:r>
              <a:rPr lang="en-US" sz="2000" dirty="0"/>
              <a:t> </a:t>
            </a:r>
          </a:p>
          <a:p>
            <a:endParaRPr lang="en-US" dirty="0"/>
          </a:p>
          <a:p>
            <a:r>
              <a:rPr lang="en-US" dirty="0"/>
              <a:t>It is controlled using the same conventions as attributes. There are no explicit access modifiers like public, private, or protected as in some other programming languages. Instead, Python relies on naming conventions to indicate the intended visibility of methods:</a:t>
            </a:r>
          </a:p>
          <a:p>
            <a:endParaRPr lang="en-US" b="1" dirty="0"/>
          </a:p>
          <a:p>
            <a:r>
              <a:rPr lang="en-US" b="1" dirty="0"/>
              <a:t>Public Methods:</a:t>
            </a:r>
          </a:p>
          <a:p>
            <a:endParaRPr lang="en-US" dirty="0"/>
          </a:p>
          <a:p>
            <a:r>
              <a:rPr lang="en-US" dirty="0"/>
              <a:t>Methods without any special naming convention are considered public and can be accessed from anywhere.</a:t>
            </a:r>
          </a:p>
          <a:p>
            <a:r>
              <a:rPr lang="en-US" u="sng" dirty="0"/>
              <a:t>Example</a:t>
            </a:r>
            <a:r>
              <a:rPr lang="en-US" dirty="0"/>
              <a:t>: def </a:t>
            </a:r>
            <a:r>
              <a:rPr lang="en-US" dirty="0" err="1"/>
              <a:t>public_method</a:t>
            </a:r>
            <a:r>
              <a:rPr lang="en-US" dirty="0"/>
              <a:t>(self):</a:t>
            </a:r>
          </a:p>
          <a:p>
            <a:endParaRPr lang="en-US" dirty="0"/>
          </a:p>
          <a:p>
            <a:r>
              <a:rPr lang="en-US" b="1" dirty="0"/>
              <a:t>Protected Methods:</a:t>
            </a:r>
          </a:p>
          <a:p>
            <a:endParaRPr lang="en-US" dirty="0"/>
          </a:p>
          <a:p>
            <a:r>
              <a:rPr lang="en-US" dirty="0"/>
              <a:t>Methods intended to be protected are prefixed with a single underscore _.</a:t>
            </a:r>
          </a:p>
          <a:p>
            <a:r>
              <a:rPr lang="en-US" u="sng" dirty="0"/>
              <a:t>Example</a:t>
            </a:r>
            <a:r>
              <a:rPr lang="en-US" dirty="0"/>
              <a:t>: def _</a:t>
            </a:r>
            <a:r>
              <a:rPr lang="en-US" dirty="0" err="1"/>
              <a:t>protected_method</a:t>
            </a:r>
            <a:r>
              <a:rPr lang="en-US" dirty="0"/>
              <a:t>(self):</a:t>
            </a:r>
          </a:p>
          <a:p>
            <a:endParaRPr lang="en-US" dirty="0"/>
          </a:p>
          <a:p>
            <a:r>
              <a:rPr lang="en-US" b="1" dirty="0"/>
              <a:t>Private Methods:</a:t>
            </a:r>
          </a:p>
          <a:p>
            <a:endParaRPr lang="en-US" dirty="0"/>
          </a:p>
          <a:p>
            <a:r>
              <a:rPr lang="en-US" dirty="0"/>
              <a:t>Methods intended to be private are prefixed with a double underscore __.</a:t>
            </a:r>
          </a:p>
          <a:p>
            <a:r>
              <a:rPr lang="en-US" u="sng" dirty="0"/>
              <a:t>Example</a:t>
            </a:r>
            <a:r>
              <a:rPr lang="en-US" dirty="0"/>
              <a:t>: def __</a:t>
            </a:r>
            <a:r>
              <a:rPr lang="en-US" dirty="0" err="1"/>
              <a:t>private_method</a:t>
            </a:r>
            <a:r>
              <a:rPr lang="en-US" dirty="0"/>
              <a:t>(self):</a:t>
            </a:r>
          </a:p>
          <a:p>
            <a:endParaRPr lang="en-US" dirty="0"/>
          </a:p>
        </p:txBody>
      </p:sp>
    </p:spTree>
    <p:extLst>
      <p:ext uri="{BB962C8B-B14F-4D97-AF65-F5344CB8AC3E}">
        <p14:creationId xmlns:p14="http://schemas.microsoft.com/office/powerpoint/2010/main" val="198538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3559F5-4995-8074-D8D4-5A37B6B29F5C}"/>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Just like with attributes, these conventions are not enforced by the Python interpreter, and they are more about signaling the intended use of the methods to other developers. </a:t>
            </a:r>
            <a:r>
              <a:rPr lang="en-US" sz="2000" b="1" u="sng" kern="1200">
                <a:solidFill>
                  <a:schemeClr val="tx1"/>
                </a:solidFill>
                <a:latin typeface="+mn-lt"/>
                <a:ea typeface="+mn-ea"/>
                <a:cs typeface="+mn-cs"/>
              </a:rPr>
              <a:t>It's still possible to call "protected" and "private" methods from outside the class.</a:t>
            </a:r>
          </a:p>
        </p:txBody>
      </p:sp>
      <p:pic>
        <p:nvPicPr>
          <p:cNvPr id="5" name="Picture 4">
            <a:extLst>
              <a:ext uri="{FF2B5EF4-FFF2-40B4-BE49-F238E27FC236}">
                <a16:creationId xmlns:a16="http://schemas.microsoft.com/office/drawing/2014/main" id="{D287D93F-B3AD-F5EC-2825-4BA1594DE4B3}"/>
              </a:ext>
            </a:extLst>
          </p:cNvPr>
          <p:cNvPicPr>
            <a:picLocks noChangeAspect="1"/>
          </p:cNvPicPr>
          <p:nvPr/>
        </p:nvPicPr>
        <p:blipFill>
          <a:blip r:embed="rId2"/>
          <a:stretch>
            <a:fillRect/>
          </a:stretch>
        </p:blipFill>
        <p:spPr>
          <a:xfrm>
            <a:off x="5345545" y="200025"/>
            <a:ext cx="4920893" cy="6151118"/>
          </a:xfrm>
          <a:prstGeom prst="rect">
            <a:avLst/>
          </a:prstGeom>
        </p:spPr>
      </p:pic>
      <p:pic>
        <p:nvPicPr>
          <p:cNvPr id="6" name="Picture 5">
            <a:extLst>
              <a:ext uri="{FF2B5EF4-FFF2-40B4-BE49-F238E27FC236}">
                <a16:creationId xmlns:a16="http://schemas.microsoft.com/office/drawing/2014/main" id="{E7775466-066C-DB62-C910-420D92E87B42}"/>
              </a:ext>
            </a:extLst>
          </p:cNvPr>
          <p:cNvPicPr>
            <a:picLocks noChangeAspect="1"/>
          </p:cNvPicPr>
          <p:nvPr/>
        </p:nvPicPr>
        <p:blipFill>
          <a:blip r:embed="rId3"/>
          <a:stretch>
            <a:fillRect/>
          </a:stretch>
        </p:blipFill>
        <p:spPr>
          <a:xfrm>
            <a:off x="5345545" y="6530766"/>
            <a:ext cx="3172268" cy="914528"/>
          </a:xfrm>
          <a:prstGeom prst="rect">
            <a:avLst/>
          </a:prstGeom>
        </p:spPr>
      </p:pic>
    </p:spTree>
    <p:extLst>
      <p:ext uri="{BB962C8B-B14F-4D97-AF65-F5344CB8AC3E}">
        <p14:creationId xmlns:p14="http://schemas.microsoft.com/office/powerpoint/2010/main" val="123921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81DFC-56B7-1971-B820-7E10A0B5D9FC}"/>
              </a:ext>
            </a:extLst>
          </p:cNvPr>
          <p:cNvSpPr txBox="1"/>
          <p:nvPr/>
        </p:nvSpPr>
        <p:spPr>
          <a:xfrm>
            <a:off x="4584700" y="5229225"/>
            <a:ext cx="5346122" cy="1477328"/>
          </a:xfrm>
          <a:prstGeom prst="rect">
            <a:avLst/>
          </a:prstGeom>
          <a:noFill/>
        </p:spPr>
        <p:txBody>
          <a:bodyPr wrap="square">
            <a:spAutoFit/>
          </a:bodyPr>
          <a:lstStyle/>
          <a:p>
            <a:r>
              <a:rPr lang="en-US" dirty="0"/>
              <a:t>A </a:t>
            </a:r>
            <a:r>
              <a:rPr lang="en-US" b="1" dirty="0"/>
              <a:t>setter</a:t>
            </a:r>
            <a:r>
              <a:rPr lang="en-US" dirty="0"/>
              <a:t> </a:t>
            </a:r>
            <a:r>
              <a:rPr lang="en-US" b="1" dirty="0"/>
              <a:t>method</a:t>
            </a:r>
            <a:r>
              <a:rPr lang="en-US" dirty="0"/>
              <a:t>, or </a:t>
            </a:r>
            <a:r>
              <a:rPr lang="en-US" b="1" dirty="0"/>
              <a:t>mutator</a:t>
            </a:r>
            <a:r>
              <a:rPr lang="en-US" dirty="0"/>
              <a:t> method, is responsible for modifying the value of an attribute. It provides a controlled way to update the internal state of an object. In Python, you can use a setter method to implement mutator functionality.</a:t>
            </a:r>
            <a:endParaRPr lang="fi-FI" dirty="0"/>
          </a:p>
        </p:txBody>
      </p:sp>
      <p:sp>
        <p:nvSpPr>
          <p:cNvPr id="5" name="TextBox 4">
            <a:extLst>
              <a:ext uri="{FF2B5EF4-FFF2-40B4-BE49-F238E27FC236}">
                <a16:creationId xmlns:a16="http://schemas.microsoft.com/office/drawing/2014/main" id="{F4F4A24D-4CD1-38D6-72C3-954BBCB03FB6}"/>
              </a:ext>
            </a:extLst>
          </p:cNvPr>
          <p:cNvSpPr txBox="1"/>
          <p:nvPr/>
        </p:nvSpPr>
        <p:spPr>
          <a:xfrm>
            <a:off x="698500" y="504825"/>
            <a:ext cx="5346122" cy="2031325"/>
          </a:xfrm>
          <a:prstGeom prst="rect">
            <a:avLst/>
          </a:prstGeom>
          <a:noFill/>
        </p:spPr>
        <p:txBody>
          <a:bodyPr wrap="square">
            <a:spAutoFit/>
          </a:bodyPr>
          <a:lstStyle/>
          <a:p>
            <a:r>
              <a:rPr lang="en-US" dirty="0"/>
              <a:t>The concept of a "</a:t>
            </a:r>
            <a:r>
              <a:rPr lang="en-US" b="1" dirty="0"/>
              <a:t>mutator</a:t>
            </a:r>
            <a:r>
              <a:rPr lang="en-US" dirty="0"/>
              <a:t>" method is not explicitly defined or recognized as a standard term. However, a mutator, in the context of object-oriented programming, is often associated with methods that modify the state of an object. These methods are sometimes referred to as </a:t>
            </a:r>
            <a:r>
              <a:rPr lang="en-US" b="1" dirty="0"/>
              <a:t>setter methods</a:t>
            </a:r>
            <a:r>
              <a:rPr lang="en-US" dirty="0"/>
              <a:t>.</a:t>
            </a:r>
            <a:endParaRPr lang="fi-FI" dirty="0"/>
          </a:p>
        </p:txBody>
      </p:sp>
    </p:spTree>
    <p:extLst>
      <p:ext uri="{BB962C8B-B14F-4D97-AF65-F5344CB8AC3E}">
        <p14:creationId xmlns:p14="http://schemas.microsoft.com/office/powerpoint/2010/main" val="406178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3B1431-1383-8E47-7108-6E25E9B0A68A}"/>
              </a:ext>
            </a:extLst>
          </p:cNvPr>
          <p:cNvSpPr txBox="1"/>
          <p:nvPr/>
        </p:nvSpPr>
        <p:spPr>
          <a:xfrm>
            <a:off x="486302" y="2409825"/>
            <a:ext cx="3260198" cy="3896536"/>
          </a:xfrm>
          <a:prstGeom prst="rect">
            <a:avLst/>
          </a:prstGeom>
        </p:spPr>
        <p:txBody>
          <a:bodyPr vert="horz" lIns="91440" tIns="45720" rIns="91440" bIns="45720" rtlCol="0" anchor="t">
            <a:normAutofit/>
          </a:bodyPr>
          <a:lstStyle/>
          <a:p>
            <a:pPr algn="l" rtl="0">
              <a:lnSpc>
                <a:spcPct val="90000"/>
              </a:lnSpc>
              <a:spcAft>
                <a:spcPts val="600"/>
              </a:spcAft>
            </a:pPr>
            <a:r>
              <a:rPr lang="en-US" sz="1700" kern="1200" dirty="0">
                <a:solidFill>
                  <a:schemeClr val="tx1"/>
                </a:solidFill>
                <a:latin typeface="+mn-lt"/>
                <a:ea typeface="+mn-ea"/>
                <a:cs typeface="+mn-cs"/>
              </a:rPr>
              <a:t>In this example:</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The </a:t>
            </a:r>
            <a:r>
              <a:rPr lang="en-US" sz="1700" b="1" kern="1200" dirty="0">
                <a:solidFill>
                  <a:schemeClr val="tx1"/>
                </a:solidFill>
                <a:latin typeface="+mn-lt"/>
                <a:ea typeface="+mn-ea"/>
                <a:cs typeface="+mn-cs"/>
              </a:rPr>
              <a:t>@property</a:t>
            </a:r>
            <a:r>
              <a:rPr lang="en-US" sz="1700" kern="1200" dirty="0">
                <a:solidFill>
                  <a:schemeClr val="tx1"/>
                </a:solidFill>
                <a:latin typeface="+mn-lt"/>
                <a:ea typeface="+mn-ea"/>
                <a:cs typeface="+mn-cs"/>
              </a:rPr>
              <a:t> decorator is used for the make method, indicating that it is a property (</a:t>
            </a:r>
            <a:r>
              <a:rPr lang="en-US" sz="1700" b="1" kern="1200" dirty="0">
                <a:solidFill>
                  <a:schemeClr val="tx1"/>
                </a:solidFill>
                <a:latin typeface="+mn-lt"/>
                <a:ea typeface="+mn-ea"/>
                <a:cs typeface="+mn-cs"/>
              </a:rPr>
              <a:t>getter</a:t>
            </a:r>
            <a:r>
              <a:rPr lang="en-US" sz="1700" kern="1200" dirty="0">
                <a:solidFill>
                  <a:schemeClr val="tx1"/>
                </a:solidFill>
                <a:latin typeface="+mn-lt"/>
                <a:ea typeface="+mn-ea"/>
                <a:cs typeface="+mn-cs"/>
              </a:rPr>
              <a:t>).</a:t>
            </a: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The </a:t>
            </a:r>
            <a:r>
              <a:rPr lang="en-US" sz="1700" b="1" kern="1200" dirty="0">
                <a:solidFill>
                  <a:schemeClr val="tx1"/>
                </a:solidFill>
                <a:latin typeface="+mn-lt"/>
                <a:ea typeface="+mn-ea"/>
                <a:cs typeface="+mn-cs"/>
              </a:rPr>
              <a:t>@make.setter </a:t>
            </a:r>
            <a:r>
              <a:rPr lang="en-US" sz="1700" kern="1200" dirty="0">
                <a:solidFill>
                  <a:schemeClr val="tx1"/>
                </a:solidFill>
                <a:latin typeface="+mn-lt"/>
                <a:ea typeface="+mn-ea"/>
                <a:cs typeface="+mn-cs"/>
              </a:rPr>
              <a:t>decorator is used to define a </a:t>
            </a:r>
            <a:r>
              <a:rPr lang="en-US" sz="1700" b="1" kern="1200" dirty="0">
                <a:solidFill>
                  <a:schemeClr val="tx1"/>
                </a:solidFill>
                <a:latin typeface="+mn-lt"/>
                <a:ea typeface="+mn-ea"/>
                <a:cs typeface="+mn-cs"/>
              </a:rPr>
              <a:t>setter</a:t>
            </a:r>
            <a:r>
              <a:rPr lang="en-US" sz="1700" kern="1200" dirty="0">
                <a:solidFill>
                  <a:schemeClr val="tx1"/>
                </a:solidFill>
                <a:latin typeface="+mn-lt"/>
                <a:ea typeface="+mn-ea"/>
                <a:cs typeface="+mn-cs"/>
              </a:rPr>
              <a:t> method for the make property.</a:t>
            </a: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The make property can be accessed and modified like an attribute, providing a clean interface for both getting and setting the attribute value.</a:t>
            </a:r>
          </a:p>
        </p:txBody>
      </p:sp>
      <p:pic>
        <p:nvPicPr>
          <p:cNvPr id="3" name="Picture 2">
            <a:extLst>
              <a:ext uri="{FF2B5EF4-FFF2-40B4-BE49-F238E27FC236}">
                <a16:creationId xmlns:a16="http://schemas.microsoft.com/office/drawing/2014/main" id="{0061F89A-01FC-09BC-E161-E0307DB9071A}"/>
              </a:ext>
            </a:extLst>
          </p:cNvPr>
          <p:cNvPicPr>
            <a:picLocks noChangeAspect="1"/>
          </p:cNvPicPr>
          <p:nvPr/>
        </p:nvPicPr>
        <p:blipFill>
          <a:blip r:embed="rId2"/>
          <a:stretch>
            <a:fillRect/>
          </a:stretch>
        </p:blipFill>
        <p:spPr>
          <a:xfrm>
            <a:off x="4082205" y="2055711"/>
            <a:ext cx="6055138" cy="3451428"/>
          </a:xfrm>
          <a:prstGeom prst="rect">
            <a:avLst/>
          </a:prstGeom>
        </p:spPr>
      </p:pic>
      <p:pic>
        <p:nvPicPr>
          <p:cNvPr id="9" name="Picture 8">
            <a:extLst>
              <a:ext uri="{FF2B5EF4-FFF2-40B4-BE49-F238E27FC236}">
                <a16:creationId xmlns:a16="http://schemas.microsoft.com/office/drawing/2014/main" id="{EA2C7CA9-8623-8AA3-EE62-D053E51D35A6}"/>
              </a:ext>
            </a:extLst>
          </p:cNvPr>
          <p:cNvPicPr>
            <a:picLocks noChangeAspect="1"/>
          </p:cNvPicPr>
          <p:nvPr/>
        </p:nvPicPr>
        <p:blipFill>
          <a:blip r:embed="rId3"/>
          <a:stretch>
            <a:fillRect/>
          </a:stretch>
        </p:blipFill>
        <p:spPr>
          <a:xfrm>
            <a:off x="4106203" y="5830045"/>
            <a:ext cx="857370" cy="476316"/>
          </a:xfrm>
          <a:prstGeom prst="rect">
            <a:avLst/>
          </a:prstGeom>
        </p:spPr>
      </p:pic>
    </p:spTree>
    <p:extLst>
      <p:ext uri="{BB962C8B-B14F-4D97-AF65-F5344CB8AC3E}">
        <p14:creationId xmlns:p14="http://schemas.microsoft.com/office/powerpoint/2010/main" val="513577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2E4D62-C124-056F-9311-4E7B11414ED7}"/>
              </a:ext>
            </a:extLst>
          </p:cNvPr>
          <p:cNvSpPr txBox="1"/>
          <p:nvPr/>
        </p:nvSpPr>
        <p:spPr>
          <a:xfrm>
            <a:off x="502124" y="263055"/>
            <a:ext cx="9664160" cy="1581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300" b="1" kern="1200">
                <a:solidFill>
                  <a:schemeClr val="tx1"/>
                </a:solidFill>
                <a:latin typeface="+mj-lt"/>
                <a:ea typeface="+mj-ea"/>
                <a:cs typeface="+mj-cs"/>
              </a:rPr>
              <a:t>Assignment 5#</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124" y="1854369"/>
            <a:ext cx="9624060" cy="20167"/>
          </a:xfrm>
          <a:custGeom>
            <a:avLst/>
            <a:gdLst>
              <a:gd name="connsiteX0" fmla="*/ 0 w 9624060"/>
              <a:gd name="connsiteY0" fmla="*/ 0 h 20167"/>
              <a:gd name="connsiteX1" fmla="*/ 398711 w 9624060"/>
              <a:gd name="connsiteY1" fmla="*/ 0 h 20167"/>
              <a:gd name="connsiteX2" fmla="*/ 989903 w 9624060"/>
              <a:gd name="connsiteY2" fmla="*/ 0 h 20167"/>
              <a:gd name="connsiteX3" fmla="*/ 1388614 w 9624060"/>
              <a:gd name="connsiteY3" fmla="*/ 0 h 20167"/>
              <a:gd name="connsiteX4" fmla="*/ 2076047 w 9624060"/>
              <a:gd name="connsiteY4" fmla="*/ 0 h 20167"/>
              <a:gd name="connsiteX5" fmla="*/ 2667239 w 9624060"/>
              <a:gd name="connsiteY5" fmla="*/ 0 h 20167"/>
              <a:gd name="connsiteX6" fmla="*/ 3450913 w 9624060"/>
              <a:gd name="connsiteY6" fmla="*/ 0 h 20167"/>
              <a:gd name="connsiteX7" fmla="*/ 4330827 w 9624060"/>
              <a:gd name="connsiteY7" fmla="*/ 0 h 20167"/>
              <a:gd name="connsiteX8" fmla="*/ 5018260 w 9624060"/>
              <a:gd name="connsiteY8" fmla="*/ 0 h 20167"/>
              <a:gd name="connsiteX9" fmla="*/ 5898174 w 9624060"/>
              <a:gd name="connsiteY9" fmla="*/ 0 h 20167"/>
              <a:gd name="connsiteX10" fmla="*/ 6585607 w 9624060"/>
              <a:gd name="connsiteY10" fmla="*/ 0 h 20167"/>
              <a:gd name="connsiteX11" fmla="*/ 6984318 w 9624060"/>
              <a:gd name="connsiteY11" fmla="*/ 0 h 20167"/>
              <a:gd name="connsiteX12" fmla="*/ 7479269 w 9624060"/>
              <a:gd name="connsiteY12" fmla="*/ 0 h 20167"/>
              <a:gd name="connsiteX13" fmla="*/ 8359184 w 9624060"/>
              <a:gd name="connsiteY13" fmla="*/ 0 h 20167"/>
              <a:gd name="connsiteX14" fmla="*/ 9624060 w 9624060"/>
              <a:gd name="connsiteY14" fmla="*/ 0 h 20167"/>
              <a:gd name="connsiteX15" fmla="*/ 9624060 w 9624060"/>
              <a:gd name="connsiteY15" fmla="*/ 20167 h 20167"/>
              <a:gd name="connsiteX16" fmla="*/ 8936627 w 9624060"/>
              <a:gd name="connsiteY16" fmla="*/ 20167 h 20167"/>
              <a:gd name="connsiteX17" fmla="*/ 8249194 w 9624060"/>
              <a:gd name="connsiteY17" fmla="*/ 20167 h 20167"/>
              <a:gd name="connsiteX18" fmla="*/ 7658002 w 9624060"/>
              <a:gd name="connsiteY18" fmla="*/ 20167 h 20167"/>
              <a:gd name="connsiteX19" fmla="*/ 7163050 w 9624060"/>
              <a:gd name="connsiteY19" fmla="*/ 20167 h 20167"/>
              <a:gd name="connsiteX20" fmla="*/ 6283136 w 9624060"/>
              <a:gd name="connsiteY20" fmla="*/ 20167 h 20167"/>
              <a:gd name="connsiteX21" fmla="*/ 5595703 w 9624060"/>
              <a:gd name="connsiteY21" fmla="*/ 20167 h 20167"/>
              <a:gd name="connsiteX22" fmla="*/ 4812030 w 9624060"/>
              <a:gd name="connsiteY22" fmla="*/ 20167 h 20167"/>
              <a:gd name="connsiteX23" fmla="*/ 4413319 w 9624060"/>
              <a:gd name="connsiteY23" fmla="*/ 20167 h 20167"/>
              <a:gd name="connsiteX24" fmla="*/ 3918367 w 9624060"/>
              <a:gd name="connsiteY24" fmla="*/ 20167 h 20167"/>
              <a:gd name="connsiteX25" fmla="*/ 3230934 w 9624060"/>
              <a:gd name="connsiteY25" fmla="*/ 20167 h 20167"/>
              <a:gd name="connsiteX26" fmla="*/ 2447261 w 9624060"/>
              <a:gd name="connsiteY26" fmla="*/ 20167 h 20167"/>
              <a:gd name="connsiteX27" fmla="*/ 2048550 w 9624060"/>
              <a:gd name="connsiteY27" fmla="*/ 20167 h 20167"/>
              <a:gd name="connsiteX28" fmla="*/ 1649839 w 9624060"/>
              <a:gd name="connsiteY28" fmla="*/ 20167 h 20167"/>
              <a:gd name="connsiteX29" fmla="*/ 962406 w 9624060"/>
              <a:gd name="connsiteY29" fmla="*/ 20167 h 20167"/>
              <a:gd name="connsiteX30" fmla="*/ 0 w 9624060"/>
              <a:gd name="connsiteY30" fmla="*/ 20167 h 20167"/>
              <a:gd name="connsiteX31" fmla="*/ 0 w 9624060"/>
              <a:gd name="connsiteY31" fmla="*/ 0 h 20167"/>
              <a:gd name="connsiteX0" fmla="*/ 0 w 9624060"/>
              <a:gd name="connsiteY0" fmla="*/ 0 h 20167"/>
              <a:gd name="connsiteX1" fmla="*/ 494952 w 9624060"/>
              <a:gd name="connsiteY1" fmla="*/ 0 h 20167"/>
              <a:gd name="connsiteX2" fmla="*/ 893663 w 9624060"/>
              <a:gd name="connsiteY2" fmla="*/ 0 h 20167"/>
              <a:gd name="connsiteX3" fmla="*/ 1388614 w 9624060"/>
              <a:gd name="connsiteY3" fmla="*/ 0 h 20167"/>
              <a:gd name="connsiteX4" fmla="*/ 2076047 w 9624060"/>
              <a:gd name="connsiteY4" fmla="*/ 0 h 20167"/>
              <a:gd name="connsiteX5" fmla="*/ 2859721 w 9624060"/>
              <a:gd name="connsiteY5" fmla="*/ 0 h 20167"/>
              <a:gd name="connsiteX6" fmla="*/ 3739635 w 9624060"/>
              <a:gd name="connsiteY6" fmla="*/ 0 h 20167"/>
              <a:gd name="connsiteX7" fmla="*/ 4619549 w 9624060"/>
              <a:gd name="connsiteY7" fmla="*/ 0 h 20167"/>
              <a:gd name="connsiteX8" fmla="*/ 5210741 w 9624060"/>
              <a:gd name="connsiteY8" fmla="*/ 0 h 20167"/>
              <a:gd name="connsiteX9" fmla="*/ 5994415 w 9624060"/>
              <a:gd name="connsiteY9" fmla="*/ 0 h 20167"/>
              <a:gd name="connsiteX10" fmla="*/ 6681847 w 9624060"/>
              <a:gd name="connsiteY10" fmla="*/ 0 h 20167"/>
              <a:gd name="connsiteX11" fmla="*/ 7273040 w 9624060"/>
              <a:gd name="connsiteY11" fmla="*/ 0 h 20167"/>
              <a:gd name="connsiteX12" fmla="*/ 8056713 w 9624060"/>
              <a:gd name="connsiteY12" fmla="*/ 0 h 20167"/>
              <a:gd name="connsiteX13" fmla="*/ 8455424 w 9624060"/>
              <a:gd name="connsiteY13" fmla="*/ 0 h 20167"/>
              <a:gd name="connsiteX14" fmla="*/ 9624060 w 9624060"/>
              <a:gd name="connsiteY14" fmla="*/ 0 h 20167"/>
              <a:gd name="connsiteX15" fmla="*/ 9624060 w 9624060"/>
              <a:gd name="connsiteY15" fmla="*/ 20167 h 20167"/>
              <a:gd name="connsiteX16" fmla="*/ 8936627 w 9624060"/>
              <a:gd name="connsiteY16" fmla="*/ 20167 h 20167"/>
              <a:gd name="connsiteX17" fmla="*/ 8441675 w 9624060"/>
              <a:gd name="connsiteY17" fmla="*/ 20167 h 20167"/>
              <a:gd name="connsiteX18" fmla="*/ 7658002 w 9624060"/>
              <a:gd name="connsiteY18" fmla="*/ 20167 h 20167"/>
              <a:gd name="connsiteX19" fmla="*/ 7259291 w 9624060"/>
              <a:gd name="connsiteY19" fmla="*/ 20167 h 20167"/>
              <a:gd name="connsiteX20" fmla="*/ 6571858 w 9624060"/>
              <a:gd name="connsiteY20" fmla="*/ 20167 h 20167"/>
              <a:gd name="connsiteX21" fmla="*/ 6076906 w 9624060"/>
              <a:gd name="connsiteY21" fmla="*/ 20167 h 20167"/>
              <a:gd name="connsiteX22" fmla="*/ 5196992 w 9624060"/>
              <a:gd name="connsiteY22" fmla="*/ 20167 h 20167"/>
              <a:gd name="connsiteX23" fmla="*/ 4798281 w 9624060"/>
              <a:gd name="connsiteY23" fmla="*/ 20167 h 20167"/>
              <a:gd name="connsiteX24" fmla="*/ 4110848 w 9624060"/>
              <a:gd name="connsiteY24" fmla="*/ 20167 h 20167"/>
              <a:gd name="connsiteX25" fmla="*/ 3712137 w 9624060"/>
              <a:gd name="connsiteY25" fmla="*/ 20167 h 20167"/>
              <a:gd name="connsiteX26" fmla="*/ 3217186 w 9624060"/>
              <a:gd name="connsiteY26" fmla="*/ 20167 h 20167"/>
              <a:gd name="connsiteX27" fmla="*/ 2433512 w 9624060"/>
              <a:gd name="connsiteY27" fmla="*/ 20167 h 20167"/>
              <a:gd name="connsiteX28" fmla="*/ 2002354 w 9624060"/>
              <a:gd name="connsiteY28" fmla="*/ 20167 h 20167"/>
              <a:gd name="connsiteX29" fmla="*/ 1553598 w 9624060"/>
              <a:gd name="connsiteY29" fmla="*/ 20167 h 20167"/>
              <a:gd name="connsiteX30" fmla="*/ 1058647 w 9624060"/>
              <a:gd name="connsiteY30" fmla="*/ 20167 h 20167"/>
              <a:gd name="connsiteX31" fmla="*/ 0 w 9624060"/>
              <a:gd name="connsiteY31" fmla="*/ 20167 h 20167"/>
              <a:gd name="connsiteX32" fmla="*/ 0 w 9624060"/>
              <a:gd name="connsiteY3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24060" h="20167" fill="none" extrusionOk="0">
                <a:moveTo>
                  <a:pt x="0" y="0"/>
                </a:moveTo>
                <a:cubicBezTo>
                  <a:pt x="151815" y="-10615"/>
                  <a:pt x="310731" y="2134"/>
                  <a:pt x="398711" y="0"/>
                </a:cubicBezTo>
                <a:cubicBezTo>
                  <a:pt x="499446" y="-34759"/>
                  <a:pt x="709441" y="-11081"/>
                  <a:pt x="989903" y="0"/>
                </a:cubicBezTo>
                <a:cubicBezTo>
                  <a:pt x="1265535" y="12585"/>
                  <a:pt x="1279507" y="11555"/>
                  <a:pt x="1388614" y="0"/>
                </a:cubicBezTo>
                <a:cubicBezTo>
                  <a:pt x="1497159" y="16443"/>
                  <a:pt x="1845006" y="2321"/>
                  <a:pt x="2076047" y="0"/>
                </a:cubicBezTo>
                <a:cubicBezTo>
                  <a:pt x="2370460" y="-14821"/>
                  <a:pt x="2475380" y="36833"/>
                  <a:pt x="2667239" y="0"/>
                </a:cubicBezTo>
                <a:cubicBezTo>
                  <a:pt x="2844754" y="-40187"/>
                  <a:pt x="3104756" y="15286"/>
                  <a:pt x="3450913" y="0"/>
                </a:cubicBezTo>
                <a:cubicBezTo>
                  <a:pt x="3769821" y="-2950"/>
                  <a:pt x="4097766" y="-14667"/>
                  <a:pt x="4330827" y="0"/>
                </a:cubicBezTo>
                <a:cubicBezTo>
                  <a:pt x="4609001" y="6943"/>
                  <a:pt x="4870722" y="5643"/>
                  <a:pt x="5018260" y="0"/>
                </a:cubicBezTo>
                <a:cubicBezTo>
                  <a:pt x="5161104" y="71024"/>
                  <a:pt x="5585949" y="24032"/>
                  <a:pt x="5898174" y="0"/>
                </a:cubicBezTo>
                <a:cubicBezTo>
                  <a:pt x="6178540" y="-27531"/>
                  <a:pt x="6333905" y="8283"/>
                  <a:pt x="6585607" y="0"/>
                </a:cubicBezTo>
                <a:cubicBezTo>
                  <a:pt x="6846911" y="-15281"/>
                  <a:pt x="6883912" y="14328"/>
                  <a:pt x="6984318" y="0"/>
                </a:cubicBezTo>
                <a:cubicBezTo>
                  <a:pt x="7068494" y="-36466"/>
                  <a:pt x="7247831" y="-8078"/>
                  <a:pt x="7479269" y="0"/>
                </a:cubicBezTo>
                <a:cubicBezTo>
                  <a:pt x="7662010" y="23407"/>
                  <a:pt x="8169250" y="2678"/>
                  <a:pt x="8359184" y="0"/>
                </a:cubicBezTo>
                <a:cubicBezTo>
                  <a:pt x="8482119" y="-21366"/>
                  <a:pt x="9095487" y="68380"/>
                  <a:pt x="9624060" y="0"/>
                </a:cubicBezTo>
                <a:cubicBezTo>
                  <a:pt x="9623768" y="9480"/>
                  <a:pt x="9624413" y="12378"/>
                  <a:pt x="9624060" y="20167"/>
                </a:cubicBezTo>
                <a:cubicBezTo>
                  <a:pt x="9459502" y="35335"/>
                  <a:pt x="9159140" y="-57303"/>
                  <a:pt x="8936627" y="20167"/>
                </a:cubicBezTo>
                <a:cubicBezTo>
                  <a:pt x="8737034" y="29500"/>
                  <a:pt x="8557695" y="41773"/>
                  <a:pt x="8249194" y="20167"/>
                </a:cubicBezTo>
                <a:cubicBezTo>
                  <a:pt x="7948696" y="8066"/>
                  <a:pt x="7878990" y="13291"/>
                  <a:pt x="7658002" y="20167"/>
                </a:cubicBezTo>
                <a:cubicBezTo>
                  <a:pt x="7440584" y="10395"/>
                  <a:pt x="7315696" y="8498"/>
                  <a:pt x="7163050" y="20167"/>
                </a:cubicBezTo>
                <a:cubicBezTo>
                  <a:pt x="6941950" y="21493"/>
                  <a:pt x="6557938" y="60230"/>
                  <a:pt x="6283136" y="20167"/>
                </a:cubicBezTo>
                <a:cubicBezTo>
                  <a:pt x="5958914" y="1781"/>
                  <a:pt x="5829771" y="24901"/>
                  <a:pt x="5595703" y="20167"/>
                </a:cubicBezTo>
                <a:cubicBezTo>
                  <a:pt x="5357308" y="44628"/>
                  <a:pt x="5198733" y="44515"/>
                  <a:pt x="4812030" y="20167"/>
                </a:cubicBezTo>
                <a:cubicBezTo>
                  <a:pt x="4435424" y="-13926"/>
                  <a:pt x="4576456" y="18995"/>
                  <a:pt x="4413319" y="20167"/>
                </a:cubicBezTo>
                <a:cubicBezTo>
                  <a:pt x="4259628" y="9414"/>
                  <a:pt x="4020666" y="-8843"/>
                  <a:pt x="3918367" y="20167"/>
                </a:cubicBezTo>
                <a:cubicBezTo>
                  <a:pt x="3796646" y="100011"/>
                  <a:pt x="3525335" y="27091"/>
                  <a:pt x="3230934" y="20167"/>
                </a:cubicBezTo>
                <a:cubicBezTo>
                  <a:pt x="2953741" y="26634"/>
                  <a:pt x="2690708" y="-10741"/>
                  <a:pt x="2447261" y="20167"/>
                </a:cubicBezTo>
                <a:cubicBezTo>
                  <a:pt x="2216038" y="4371"/>
                  <a:pt x="2205345" y="14369"/>
                  <a:pt x="2048550" y="20167"/>
                </a:cubicBezTo>
                <a:cubicBezTo>
                  <a:pt x="1891104" y="17653"/>
                  <a:pt x="1759530" y="31867"/>
                  <a:pt x="1649839" y="20167"/>
                </a:cubicBezTo>
                <a:cubicBezTo>
                  <a:pt x="1540979" y="37116"/>
                  <a:pt x="1315294" y="89779"/>
                  <a:pt x="962406" y="20167"/>
                </a:cubicBezTo>
                <a:cubicBezTo>
                  <a:pt x="702770" y="7450"/>
                  <a:pt x="376985" y="33515"/>
                  <a:pt x="0" y="20167"/>
                </a:cubicBezTo>
                <a:cubicBezTo>
                  <a:pt x="56" y="12603"/>
                  <a:pt x="-742" y="9566"/>
                  <a:pt x="0" y="0"/>
                </a:cubicBezTo>
                <a:close/>
              </a:path>
              <a:path w="9624060" h="20167" stroke="0" extrusionOk="0">
                <a:moveTo>
                  <a:pt x="0" y="0"/>
                </a:moveTo>
                <a:cubicBezTo>
                  <a:pt x="195292" y="-10764"/>
                  <a:pt x="376238" y="15895"/>
                  <a:pt x="494952" y="0"/>
                </a:cubicBezTo>
                <a:cubicBezTo>
                  <a:pt x="626025" y="-6219"/>
                  <a:pt x="757384" y="-29901"/>
                  <a:pt x="893663" y="0"/>
                </a:cubicBezTo>
                <a:cubicBezTo>
                  <a:pt x="1046771" y="31916"/>
                  <a:pt x="1271174" y="7935"/>
                  <a:pt x="1388614" y="0"/>
                </a:cubicBezTo>
                <a:cubicBezTo>
                  <a:pt x="1545615" y="14205"/>
                  <a:pt x="1795943" y="-324"/>
                  <a:pt x="2076047" y="0"/>
                </a:cubicBezTo>
                <a:cubicBezTo>
                  <a:pt x="2362236" y="54293"/>
                  <a:pt x="2494635" y="-25718"/>
                  <a:pt x="2859721" y="0"/>
                </a:cubicBezTo>
                <a:cubicBezTo>
                  <a:pt x="3269500" y="29387"/>
                  <a:pt x="3567522" y="-10276"/>
                  <a:pt x="3739635" y="0"/>
                </a:cubicBezTo>
                <a:cubicBezTo>
                  <a:pt x="3895488" y="42783"/>
                  <a:pt x="4334164" y="-6786"/>
                  <a:pt x="4619549" y="0"/>
                </a:cubicBezTo>
                <a:cubicBezTo>
                  <a:pt x="4873753" y="42208"/>
                  <a:pt x="5107827" y="-34550"/>
                  <a:pt x="5210741" y="0"/>
                </a:cubicBezTo>
                <a:cubicBezTo>
                  <a:pt x="5323316" y="21436"/>
                  <a:pt x="5566872" y="-31367"/>
                  <a:pt x="5994415" y="0"/>
                </a:cubicBezTo>
                <a:cubicBezTo>
                  <a:pt x="6377329" y="35309"/>
                  <a:pt x="6361875" y="-34198"/>
                  <a:pt x="6681847" y="0"/>
                </a:cubicBezTo>
                <a:cubicBezTo>
                  <a:pt x="6985712" y="53379"/>
                  <a:pt x="7118400" y="15448"/>
                  <a:pt x="7273040" y="0"/>
                </a:cubicBezTo>
                <a:cubicBezTo>
                  <a:pt x="7385300" y="-37104"/>
                  <a:pt x="7802821" y="-37707"/>
                  <a:pt x="8056713" y="0"/>
                </a:cubicBezTo>
                <a:cubicBezTo>
                  <a:pt x="8293963" y="23659"/>
                  <a:pt x="8289498" y="-9829"/>
                  <a:pt x="8455424" y="0"/>
                </a:cubicBezTo>
                <a:cubicBezTo>
                  <a:pt x="8633219" y="-23107"/>
                  <a:pt x="9333356" y="-37864"/>
                  <a:pt x="9624060" y="0"/>
                </a:cubicBezTo>
                <a:cubicBezTo>
                  <a:pt x="9624507" y="6954"/>
                  <a:pt x="9624526" y="11576"/>
                  <a:pt x="9624060" y="20167"/>
                </a:cubicBezTo>
                <a:cubicBezTo>
                  <a:pt x="9338003" y="40168"/>
                  <a:pt x="9213975" y="24478"/>
                  <a:pt x="8936627" y="20167"/>
                </a:cubicBezTo>
                <a:cubicBezTo>
                  <a:pt x="8666087" y="10512"/>
                  <a:pt x="8617067" y="16015"/>
                  <a:pt x="8441675" y="20167"/>
                </a:cubicBezTo>
                <a:cubicBezTo>
                  <a:pt x="8299179" y="50092"/>
                  <a:pt x="7983208" y="-49561"/>
                  <a:pt x="7658002" y="20167"/>
                </a:cubicBezTo>
                <a:cubicBezTo>
                  <a:pt x="7375813" y="39594"/>
                  <a:pt x="7386446" y="39961"/>
                  <a:pt x="7259291" y="20167"/>
                </a:cubicBezTo>
                <a:cubicBezTo>
                  <a:pt x="7108589" y="-11202"/>
                  <a:pt x="6807394" y="54187"/>
                  <a:pt x="6571858" y="20167"/>
                </a:cubicBezTo>
                <a:cubicBezTo>
                  <a:pt x="6368890" y="-15276"/>
                  <a:pt x="6189158" y="-24326"/>
                  <a:pt x="6076906" y="20167"/>
                </a:cubicBezTo>
                <a:cubicBezTo>
                  <a:pt x="5950112" y="44479"/>
                  <a:pt x="5529028" y="-9994"/>
                  <a:pt x="5196992" y="20167"/>
                </a:cubicBezTo>
                <a:cubicBezTo>
                  <a:pt x="4817088" y="22590"/>
                  <a:pt x="4958619" y="37159"/>
                  <a:pt x="4798281" y="20167"/>
                </a:cubicBezTo>
                <a:cubicBezTo>
                  <a:pt x="4667266" y="1160"/>
                  <a:pt x="4473086" y="-5994"/>
                  <a:pt x="4110848" y="20167"/>
                </a:cubicBezTo>
                <a:cubicBezTo>
                  <a:pt x="3766241" y="60114"/>
                  <a:pt x="3818313" y="-3819"/>
                  <a:pt x="3712137" y="20167"/>
                </a:cubicBezTo>
                <a:cubicBezTo>
                  <a:pt x="3611877" y="2625"/>
                  <a:pt x="3383710" y="45789"/>
                  <a:pt x="3217186" y="20167"/>
                </a:cubicBezTo>
                <a:cubicBezTo>
                  <a:pt x="3030432" y="55308"/>
                  <a:pt x="2838062" y="50813"/>
                  <a:pt x="2433512" y="20167"/>
                </a:cubicBezTo>
                <a:cubicBezTo>
                  <a:pt x="2276191" y="8554"/>
                  <a:pt x="2134634" y="33934"/>
                  <a:pt x="2002354" y="20167"/>
                </a:cubicBezTo>
                <a:cubicBezTo>
                  <a:pt x="1870074" y="6400"/>
                  <a:pt x="1777427" y="1929"/>
                  <a:pt x="1553598" y="20167"/>
                </a:cubicBezTo>
                <a:cubicBezTo>
                  <a:pt x="1321849" y="31992"/>
                  <a:pt x="1194901" y="39978"/>
                  <a:pt x="1058647" y="20167"/>
                </a:cubicBezTo>
                <a:cubicBezTo>
                  <a:pt x="931475" y="18812"/>
                  <a:pt x="292828" y="-5724"/>
                  <a:pt x="0" y="20167"/>
                </a:cubicBezTo>
                <a:cubicBezTo>
                  <a:pt x="-469" y="10647"/>
                  <a:pt x="-745" y="9349"/>
                  <a:pt x="0" y="0"/>
                </a:cubicBezTo>
                <a:close/>
              </a:path>
              <a:path w="9624060" h="20167" fill="none" stroke="0" extrusionOk="0">
                <a:moveTo>
                  <a:pt x="0" y="0"/>
                </a:moveTo>
                <a:cubicBezTo>
                  <a:pt x="138667" y="-7275"/>
                  <a:pt x="279429" y="-10019"/>
                  <a:pt x="398711" y="0"/>
                </a:cubicBezTo>
                <a:cubicBezTo>
                  <a:pt x="458630" y="-4117"/>
                  <a:pt x="676277" y="9261"/>
                  <a:pt x="989903" y="0"/>
                </a:cubicBezTo>
                <a:cubicBezTo>
                  <a:pt x="1267058" y="10962"/>
                  <a:pt x="1281334" y="12949"/>
                  <a:pt x="1388614" y="0"/>
                </a:cubicBezTo>
                <a:cubicBezTo>
                  <a:pt x="1543598" y="25853"/>
                  <a:pt x="1830056" y="43012"/>
                  <a:pt x="2076047" y="0"/>
                </a:cubicBezTo>
                <a:cubicBezTo>
                  <a:pt x="2388907" y="-8534"/>
                  <a:pt x="2464720" y="3675"/>
                  <a:pt x="2667239" y="0"/>
                </a:cubicBezTo>
                <a:cubicBezTo>
                  <a:pt x="2859135" y="-46339"/>
                  <a:pt x="3086555" y="56973"/>
                  <a:pt x="3450913" y="0"/>
                </a:cubicBezTo>
                <a:cubicBezTo>
                  <a:pt x="3855821" y="-9318"/>
                  <a:pt x="4035207" y="-31008"/>
                  <a:pt x="4330827" y="0"/>
                </a:cubicBezTo>
                <a:cubicBezTo>
                  <a:pt x="4571340" y="834"/>
                  <a:pt x="4850048" y="-50422"/>
                  <a:pt x="5018260" y="0"/>
                </a:cubicBezTo>
                <a:cubicBezTo>
                  <a:pt x="5222845" y="-20104"/>
                  <a:pt x="5570404" y="20880"/>
                  <a:pt x="5898174" y="0"/>
                </a:cubicBezTo>
                <a:cubicBezTo>
                  <a:pt x="6206219" y="-50056"/>
                  <a:pt x="6346703" y="9207"/>
                  <a:pt x="6585607" y="0"/>
                </a:cubicBezTo>
                <a:cubicBezTo>
                  <a:pt x="6851672" y="-10824"/>
                  <a:pt x="6880987" y="11331"/>
                  <a:pt x="6984318" y="0"/>
                </a:cubicBezTo>
                <a:cubicBezTo>
                  <a:pt x="7090137" y="-14677"/>
                  <a:pt x="7256672" y="3843"/>
                  <a:pt x="7479269" y="0"/>
                </a:cubicBezTo>
                <a:cubicBezTo>
                  <a:pt x="7668250" y="11170"/>
                  <a:pt x="8173739" y="2029"/>
                  <a:pt x="8359184" y="0"/>
                </a:cubicBezTo>
                <a:cubicBezTo>
                  <a:pt x="8560733" y="-71865"/>
                  <a:pt x="9135617" y="-157185"/>
                  <a:pt x="9624060" y="0"/>
                </a:cubicBezTo>
                <a:cubicBezTo>
                  <a:pt x="9623297" y="8508"/>
                  <a:pt x="9623713" y="12749"/>
                  <a:pt x="9624060" y="20167"/>
                </a:cubicBezTo>
                <a:cubicBezTo>
                  <a:pt x="9444767" y="-27902"/>
                  <a:pt x="9119604" y="11140"/>
                  <a:pt x="8936627" y="20167"/>
                </a:cubicBezTo>
                <a:cubicBezTo>
                  <a:pt x="8700915" y="50524"/>
                  <a:pt x="8549234" y="20940"/>
                  <a:pt x="8249194" y="20167"/>
                </a:cubicBezTo>
                <a:cubicBezTo>
                  <a:pt x="7935754" y="13980"/>
                  <a:pt x="7879860" y="19088"/>
                  <a:pt x="7658002" y="20167"/>
                </a:cubicBezTo>
                <a:cubicBezTo>
                  <a:pt x="7555469" y="15254"/>
                  <a:pt x="7384514" y="11055"/>
                  <a:pt x="7163050" y="20167"/>
                </a:cubicBezTo>
                <a:cubicBezTo>
                  <a:pt x="6907218" y="70143"/>
                  <a:pt x="6542266" y="-37012"/>
                  <a:pt x="6283136" y="20167"/>
                </a:cubicBezTo>
                <a:cubicBezTo>
                  <a:pt x="5936759" y="31585"/>
                  <a:pt x="5817729" y="34652"/>
                  <a:pt x="5595703" y="20167"/>
                </a:cubicBezTo>
                <a:cubicBezTo>
                  <a:pt x="5395509" y="25376"/>
                  <a:pt x="5170318" y="60197"/>
                  <a:pt x="4812030" y="20167"/>
                </a:cubicBezTo>
                <a:cubicBezTo>
                  <a:pt x="4448656" y="6767"/>
                  <a:pt x="4559029" y="34313"/>
                  <a:pt x="4413319" y="20167"/>
                </a:cubicBezTo>
                <a:cubicBezTo>
                  <a:pt x="4249705" y="-2691"/>
                  <a:pt x="4044529" y="-25709"/>
                  <a:pt x="3918367" y="20167"/>
                </a:cubicBezTo>
                <a:cubicBezTo>
                  <a:pt x="3809494" y="78931"/>
                  <a:pt x="3559662" y="63620"/>
                  <a:pt x="3230934" y="20167"/>
                </a:cubicBezTo>
                <a:cubicBezTo>
                  <a:pt x="2924272" y="15156"/>
                  <a:pt x="2688739" y="-11580"/>
                  <a:pt x="2447261" y="20167"/>
                </a:cubicBezTo>
                <a:cubicBezTo>
                  <a:pt x="2217755" y="6219"/>
                  <a:pt x="2202758" y="15008"/>
                  <a:pt x="2048550" y="20167"/>
                </a:cubicBezTo>
                <a:cubicBezTo>
                  <a:pt x="1905452" y="42334"/>
                  <a:pt x="1749392" y="12956"/>
                  <a:pt x="1649839" y="20167"/>
                </a:cubicBezTo>
                <a:cubicBezTo>
                  <a:pt x="1490562" y="42823"/>
                  <a:pt x="1251130" y="-1514"/>
                  <a:pt x="962406" y="20167"/>
                </a:cubicBezTo>
                <a:cubicBezTo>
                  <a:pt x="624214" y="-3778"/>
                  <a:pt x="385975" y="-1301"/>
                  <a:pt x="0" y="20167"/>
                </a:cubicBezTo>
                <a:cubicBezTo>
                  <a:pt x="432" y="13139"/>
                  <a:pt x="-1041" y="9196"/>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9624060"/>
                      <a:gd name="connsiteY0" fmla="*/ 0 h 20167"/>
                      <a:gd name="connsiteX1" fmla="*/ 398711 w 9624060"/>
                      <a:gd name="connsiteY1" fmla="*/ 0 h 20167"/>
                      <a:gd name="connsiteX2" fmla="*/ 989903 w 9624060"/>
                      <a:gd name="connsiteY2" fmla="*/ 0 h 20167"/>
                      <a:gd name="connsiteX3" fmla="*/ 1388614 w 9624060"/>
                      <a:gd name="connsiteY3" fmla="*/ 0 h 20167"/>
                      <a:gd name="connsiteX4" fmla="*/ 2076047 w 9624060"/>
                      <a:gd name="connsiteY4" fmla="*/ 0 h 20167"/>
                      <a:gd name="connsiteX5" fmla="*/ 2667239 w 9624060"/>
                      <a:gd name="connsiteY5" fmla="*/ 0 h 20167"/>
                      <a:gd name="connsiteX6" fmla="*/ 3450913 w 9624060"/>
                      <a:gd name="connsiteY6" fmla="*/ 0 h 20167"/>
                      <a:gd name="connsiteX7" fmla="*/ 4330827 w 9624060"/>
                      <a:gd name="connsiteY7" fmla="*/ 0 h 20167"/>
                      <a:gd name="connsiteX8" fmla="*/ 5018260 w 9624060"/>
                      <a:gd name="connsiteY8" fmla="*/ 0 h 20167"/>
                      <a:gd name="connsiteX9" fmla="*/ 5898174 w 9624060"/>
                      <a:gd name="connsiteY9" fmla="*/ 0 h 20167"/>
                      <a:gd name="connsiteX10" fmla="*/ 6585607 w 9624060"/>
                      <a:gd name="connsiteY10" fmla="*/ 0 h 20167"/>
                      <a:gd name="connsiteX11" fmla="*/ 6984318 w 9624060"/>
                      <a:gd name="connsiteY11" fmla="*/ 0 h 20167"/>
                      <a:gd name="connsiteX12" fmla="*/ 7479269 w 9624060"/>
                      <a:gd name="connsiteY12" fmla="*/ 0 h 20167"/>
                      <a:gd name="connsiteX13" fmla="*/ 8359184 w 9624060"/>
                      <a:gd name="connsiteY13" fmla="*/ 0 h 20167"/>
                      <a:gd name="connsiteX14" fmla="*/ 9624060 w 9624060"/>
                      <a:gd name="connsiteY14" fmla="*/ 0 h 20167"/>
                      <a:gd name="connsiteX15" fmla="*/ 9624060 w 9624060"/>
                      <a:gd name="connsiteY15" fmla="*/ 20167 h 20167"/>
                      <a:gd name="connsiteX16" fmla="*/ 8936627 w 9624060"/>
                      <a:gd name="connsiteY16" fmla="*/ 20167 h 20167"/>
                      <a:gd name="connsiteX17" fmla="*/ 8249194 w 9624060"/>
                      <a:gd name="connsiteY17" fmla="*/ 20167 h 20167"/>
                      <a:gd name="connsiteX18" fmla="*/ 7658002 w 9624060"/>
                      <a:gd name="connsiteY18" fmla="*/ 20167 h 20167"/>
                      <a:gd name="connsiteX19" fmla="*/ 7163050 w 9624060"/>
                      <a:gd name="connsiteY19" fmla="*/ 20167 h 20167"/>
                      <a:gd name="connsiteX20" fmla="*/ 6283136 w 9624060"/>
                      <a:gd name="connsiteY20" fmla="*/ 20167 h 20167"/>
                      <a:gd name="connsiteX21" fmla="*/ 5595703 w 9624060"/>
                      <a:gd name="connsiteY21" fmla="*/ 20167 h 20167"/>
                      <a:gd name="connsiteX22" fmla="*/ 4812030 w 9624060"/>
                      <a:gd name="connsiteY22" fmla="*/ 20167 h 20167"/>
                      <a:gd name="connsiteX23" fmla="*/ 4413319 w 9624060"/>
                      <a:gd name="connsiteY23" fmla="*/ 20167 h 20167"/>
                      <a:gd name="connsiteX24" fmla="*/ 3918367 w 9624060"/>
                      <a:gd name="connsiteY24" fmla="*/ 20167 h 20167"/>
                      <a:gd name="connsiteX25" fmla="*/ 3230934 w 9624060"/>
                      <a:gd name="connsiteY25" fmla="*/ 20167 h 20167"/>
                      <a:gd name="connsiteX26" fmla="*/ 2447261 w 9624060"/>
                      <a:gd name="connsiteY26" fmla="*/ 20167 h 20167"/>
                      <a:gd name="connsiteX27" fmla="*/ 2048550 w 9624060"/>
                      <a:gd name="connsiteY27" fmla="*/ 20167 h 20167"/>
                      <a:gd name="connsiteX28" fmla="*/ 1649839 w 9624060"/>
                      <a:gd name="connsiteY28" fmla="*/ 20167 h 20167"/>
                      <a:gd name="connsiteX29" fmla="*/ 962406 w 9624060"/>
                      <a:gd name="connsiteY29" fmla="*/ 20167 h 20167"/>
                      <a:gd name="connsiteX30" fmla="*/ 0 w 9624060"/>
                      <a:gd name="connsiteY30" fmla="*/ 20167 h 20167"/>
                      <a:gd name="connsiteX31" fmla="*/ 0 w 9624060"/>
                      <a:gd name="connsiteY3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4060" h="20167" fill="none" extrusionOk="0">
                        <a:moveTo>
                          <a:pt x="0" y="0"/>
                        </a:moveTo>
                        <a:cubicBezTo>
                          <a:pt x="148130" y="-11627"/>
                          <a:pt x="288065" y="-45"/>
                          <a:pt x="398711" y="0"/>
                        </a:cubicBezTo>
                        <a:cubicBezTo>
                          <a:pt x="509357" y="45"/>
                          <a:pt x="714230" y="-11734"/>
                          <a:pt x="989903" y="0"/>
                        </a:cubicBezTo>
                        <a:cubicBezTo>
                          <a:pt x="1265576" y="11734"/>
                          <a:pt x="1282061" y="12575"/>
                          <a:pt x="1388614" y="0"/>
                        </a:cubicBezTo>
                        <a:cubicBezTo>
                          <a:pt x="1495167" y="-12575"/>
                          <a:pt x="1778431" y="16100"/>
                          <a:pt x="2076047" y="0"/>
                        </a:cubicBezTo>
                        <a:cubicBezTo>
                          <a:pt x="2373663" y="-16100"/>
                          <a:pt x="2465677" y="19301"/>
                          <a:pt x="2667239" y="0"/>
                        </a:cubicBezTo>
                        <a:cubicBezTo>
                          <a:pt x="2868801" y="-19301"/>
                          <a:pt x="3104866" y="24144"/>
                          <a:pt x="3450913" y="0"/>
                        </a:cubicBezTo>
                        <a:cubicBezTo>
                          <a:pt x="3796960" y="-24144"/>
                          <a:pt x="4080742" y="-17208"/>
                          <a:pt x="4330827" y="0"/>
                        </a:cubicBezTo>
                        <a:cubicBezTo>
                          <a:pt x="4580912" y="17208"/>
                          <a:pt x="4840742" y="-23812"/>
                          <a:pt x="5018260" y="0"/>
                        </a:cubicBezTo>
                        <a:cubicBezTo>
                          <a:pt x="5195778" y="23812"/>
                          <a:pt x="5588088" y="34748"/>
                          <a:pt x="5898174" y="0"/>
                        </a:cubicBezTo>
                        <a:cubicBezTo>
                          <a:pt x="6208260" y="-34748"/>
                          <a:pt x="6326174" y="14887"/>
                          <a:pt x="6585607" y="0"/>
                        </a:cubicBezTo>
                        <a:cubicBezTo>
                          <a:pt x="6845040" y="-14887"/>
                          <a:pt x="6892055" y="14364"/>
                          <a:pt x="6984318" y="0"/>
                        </a:cubicBezTo>
                        <a:cubicBezTo>
                          <a:pt x="7076581" y="-14364"/>
                          <a:pt x="7261113" y="-3057"/>
                          <a:pt x="7479269" y="0"/>
                        </a:cubicBezTo>
                        <a:cubicBezTo>
                          <a:pt x="7697425" y="3057"/>
                          <a:pt x="8171077" y="-4916"/>
                          <a:pt x="8359184" y="0"/>
                        </a:cubicBezTo>
                        <a:cubicBezTo>
                          <a:pt x="8547291" y="4916"/>
                          <a:pt x="9115360" y="-35492"/>
                          <a:pt x="9624060" y="0"/>
                        </a:cubicBezTo>
                        <a:cubicBezTo>
                          <a:pt x="9623407" y="8761"/>
                          <a:pt x="9623635" y="13110"/>
                          <a:pt x="9624060" y="20167"/>
                        </a:cubicBezTo>
                        <a:cubicBezTo>
                          <a:pt x="9447156" y="-3856"/>
                          <a:pt x="9167766" y="-1108"/>
                          <a:pt x="8936627" y="20167"/>
                        </a:cubicBezTo>
                        <a:cubicBezTo>
                          <a:pt x="8705488" y="41442"/>
                          <a:pt x="8552922" y="33044"/>
                          <a:pt x="8249194" y="20167"/>
                        </a:cubicBezTo>
                        <a:cubicBezTo>
                          <a:pt x="7945466" y="7290"/>
                          <a:pt x="7879366" y="20577"/>
                          <a:pt x="7658002" y="20167"/>
                        </a:cubicBezTo>
                        <a:cubicBezTo>
                          <a:pt x="7436638" y="19757"/>
                          <a:pt x="7358945" y="20262"/>
                          <a:pt x="7163050" y="20167"/>
                        </a:cubicBezTo>
                        <a:cubicBezTo>
                          <a:pt x="6967155" y="20072"/>
                          <a:pt x="6600706" y="14419"/>
                          <a:pt x="6283136" y="20167"/>
                        </a:cubicBezTo>
                        <a:cubicBezTo>
                          <a:pt x="5965566" y="25915"/>
                          <a:pt x="5820046" y="11542"/>
                          <a:pt x="5595703" y="20167"/>
                        </a:cubicBezTo>
                        <a:cubicBezTo>
                          <a:pt x="5371360" y="28792"/>
                          <a:pt x="5194170" y="41372"/>
                          <a:pt x="4812030" y="20167"/>
                        </a:cubicBezTo>
                        <a:cubicBezTo>
                          <a:pt x="4429890" y="-1038"/>
                          <a:pt x="4564208" y="38007"/>
                          <a:pt x="4413319" y="20167"/>
                        </a:cubicBezTo>
                        <a:cubicBezTo>
                          <a:pt x="4262430" y="2327"/>
                          <a:pt x="4046193" y="-2747"/>
                          <a:pt x="3918367" y="20167"/>
                        </a:cubicBezTo>
                        <a:cubicBezTo>
                          <a:pt x="3790541" y="43081"/>
                          <a:pt x="3530122" y="16187"/>
                          <a:pt x="3230934" y="20167"/>
                        </a:cubicBezTo>
                        <a:cubicBezTo>
                          <a:pt x="2931746" y="24147"/>
                          <a:pt x="2678033" y="37280"/>
                          <a:pt x="2447261" y="20167"/>
                        </a:cubicBezTo>
                        <a:cubicBezTo>
                          <a:pt x="2216489" y="3054"/>
                          <a:pt x="2203850" y="11726"/>
                          <a:pt x="2048550" y="20167"/>
                        </a:cubicBezTo>
                        <a:cubicBezTo>
                          <a:pt x="1893250" y="28608"/>
                          <a:pt x="1756874" y="17919"/>
                          <a:pt x="1649839" y="20167"/>
                        </a:cubicBezTo>
                        <a:cubicBezTo>
                          <a:pt x="1542804" y="22415"/>
                          <a:pt x="1265538" y="48312"/>
                          <a:pt x="962406" y="20167"/>
                        </a:cubicBezTo>
                        <a:cubicBezTo>
                          <a:pt x="659274" y="-7978"/>
                          <a:pt x="391913" y="6638"/>
                          <a:pt x="0" y="20167"/>
                        </a:cubicBezTo>
                        <a:cubicBezTo>
                          <a:pt x="17" y="12819"/>
                          <a:pt x="-517" y="9324"/>
                          <a:pt x="0" y="0"/>
                        </a:cubicBezTo>
                        <a:close/>
                      </a:path>
                      <a:path w="9624060" h="20167" stroke="0" extrusionOk="0">
                        <a:moveTo>
                          <a:pt x="0" y="0"/>
                        </a:moveTo>
                        <a:cubicBezTo>
                          <a:pt x="197219" y="5661"/>
                          <a:pt x="350717" y="443"/>
                          <a:pt x="494952" y="0"/>
                        </a:cubicBezTo>
                        <a:cubicBezTo>
                          <a:pt x="639187" y="-443"/>
                          <a:pt x="739355" y="-13746"/>
                          <a:pt x="893663" y="0"/>
                        </a:cubicBezTo>
                        <a:cubicBezTo>
                          <a:pt x="1047971" y="13746"/>
                          <a:pt x="1281734" y="20841"/>
                          <a:pt x="1388614" y="0"/>
                        </a:cubicBezTo>
                        <a:cubicBezTo>
                          <a:pt x="1495494" y="-20841"/>
                          <a:pt x="1804549" y="-34371"/>
                          <a:pt x="2076047" y="0"/>
                        </a:cubicBezTo>
                        <a:cubicBezTo>
                          <a:pt x="2347545" y="34371"/>
                          <a:pt x="2487103" y="-9779"/>
                          <a:pt x="2859721" y="0"/>
                        </a:cubicBezTo>
                        <a:cubicBezTo>
                          <a:pt x="3232339" y="9779"/>
                          <a:pt x="3559289" y="-3102"/>
                          <a:pt x="3739635" y="0"/>
                        </a:cubicBezTo>
                        <a:cubicBezTo>
                          <a:pt x="3919981" y="3102"/>
                          <a:pt x="4368572" y="-10538"/>
                          <a:pt x="4619549" y="0"/>
                        </a:cubicBezTo>
                        <a:cubicBezTo>
                          <a:pt x="4870526" y="10538"/>
                          <a:pt x="5080044" y="-23078"/>
                          <a:pt x="5210741" y="0"/>
                        </a:cubicBezTo>
                        <a:cubicBezTo>
                          <a:pt x="5341438" y="23078"/>
                          <a:pt x="5606474" y="-29256"/>
                          <a:pt x="5994415" y="0"/>
                        </a:cubicBezTo>
                        <a:cubicBezTo>
                          <a:pt x="6382356" y="29256"/>
                          <a:pt x="6359141" y="-33485"/>
                          <a:pt x="6681847" y="0"/>
                        </a:cubicBezTo>
                        <a:cubicBezTo>
                          <a:pt x="7004553" y="33485"/>
                          <a:pt x="7141157" y="13293"/>
                          <a:pt x="7273040" y="0"/>
                        </a:cubicBezTo>
                        <a:cubicBezTo>
                          <a:pt x="7404923" y="-13293"/>
                          <a:pt x="7817202" y="-24617"/>
                          <a:pt x="8056713" y="0"/>
                        </a:cubicBezTo>
                        <a:cubicBezTo>
                          <a:pt x="8296224" y="24617"/>
                          <a:pt x="8289253" y="-19138"/>
                          <a:pt x="8455424" y="0"/>
                        </a:cubicBezTo>
                        <a:cubicBezTo>
                          <a:pt x="8621595" y="19138"/>
                          <a:pt x="9357314" y="6014"/>
                          <a:pt x="9624060" y="0"/>
                        </a:cubicBezTo>
                        <a:cubicBezTo>
                          <a:pt x="9624754" y="7096"/>
                          <a:pt x="9623787" y="12813"/>
                          <a:pt x="9624060" y="20167"/>
                        </a:cubicBezTo>
                        <a:cubicBezTo>
                          <a:pt x="9340226" y="22945"/>
                          <a:pt x="9211106" y="33394"/>
                          <a:pt x="8936627" y="20167"/>
                        </a:cubicBezTo>
                        <a:cubicBezTo>
                          <a:pt x="8662148" y="6940"/>
                          <a:pt x="8607588" y="17751"/>
                          <a:pt x="8441675" y="20167"/>
                        </a:cubicBezTo>
                        <a:cubicBezTo>
                          <a:pt x="8275762" y="22583"/>
                          <a:pt x="7938255" y="-53"/>
                          <a:pt x="7658002" y="20167"/>
                        </a:cubicBezTo>
                        <a:cubicBezTo>
                          <a:pt x="7377749" y="40387"/>
                          <a:pt x="7386194" y="39203"/>
                          <a:pt x="7259291" y="20167"/>
                        </a:cubicBezTo>
                        <a:cubicBezTo>
                          <a:pt x="7132388" y="1131"/>
                          <a:pt x="6773795" y="50566"/>
                          <a:pt x="6571858" y="20167"/>
                        </a:cubicBezTo>
                        <a:cubicBezTo>
                          <a:pt x="6369921" y="-10232"/>
                          <a:pt x="6211756" y="-605"/>
                          <a:pt x="6076906" y="20167"/>
                        </a:cubicBezTo>
                        <a:cubicBezTo>
                          <a:pt x="5942056" y="40939"/>
                          <a:pt x="5583464" y="7202"/>
                          <a:pt x="5196992" y="20167"/>
                        </a:cubicBezTo>
                        <a:cubicBezTo>
                          <a:pt x="4810520" y="33132"/>
                          <a:pt x="4930727" y="28292"/>
                          <a:pt x="4798281" y="20167"/>
                        </a:cubicBezTo>
                        <a:cubicBezTo>
                          <a:pt x="4665835" y="12042"/>
                          <a:pt x="4448593" y="-7985"/>
                          <a:pt x="4110848" y="20167"/>
                        </a:cubicBezTo>
                        <a:cubicBezTo>
                          <a:pt x="3773103" y="48319"/>
                          <a:pt x="3822533" y="10112"/>
                          <a:pt x="3712137" y="20167"/>
                        </a:cubicBezTo>
                        <a:cubicBezTo>
                          <a:pt x="3601741" y="30222"/>
                          <a:pt x="3403589" y="22489"/>
                          <a:pt x="3217186" y="20167"/>
                        </a:cubicBezTo>
                        <a:cubicBezTo>
                          <a:pt x="3030783" y="17845"/>
                          <a:pt x="2800562" y="17633"/>
                          <a:pt x="2433512" y="20167"/>
                        </a:cubicBezTo>
                        <a:cubicBezTo>
                          <a:pt x="2066462" y="22701"/>
                          <a:pt x="1784291" y="17914"/>
                          <a:pt x="1553598" y="20167"/>
                        </a:cubicBezTo>
                        <a:cubicBezTo>
                          <a:pt x="1322905" y="22420"/>
                          <a:pt x="1180696" y="37202"/>
                          <a:pt x="1058647" y="20167"/>
                        </a:cubicBezTo>
                        <a:cubicBezTo>
                          <a:pt x="936598" y="3132"/>
                          <a:pt x="347989" y="21875"/>
                          <a:pt x="0" y="20167"/>
                        </a:cubicBezTo>
                        <a:cubicBezTo>
                          <a:pt x="-371" y="10682"/>
                          <a:pt x="-830" y="960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CCF0FA-6027-274C-646E-4B9729314DE4}"/>
              </a:ext>
            </a:extLst>
          </p:cNvPr>
          <p:cNvSpPr txBox="1"/>
          <p:nvPr/>
        </p:nvSpPr>
        <p:spPr>
          <a:xfrm>
            <a:off x="405771" y="1952625"/>
            <a:ext cx="6139976" cy="4906057"/>
          </a:xfrm>
          <a:prstGeom prst="rect">
            <a:avLst/>
          </a:prstGeom>
        </p:spPr>
        <p:txBody>
          <a:bodyPr vert="horz" lIns="91440" tIns="45720" rIns="91440" bIns="45720" rtlCol="0" anchor="t">
            <a:noAutofit/>
          </a:bodyPr>
          <a:lstStyle/>
          <a:p>
            <a:pPr algn="l" rtl="0">
              <a:lnSpc>
                <a:spcPct val="90000"/>
              </a:lnSpc>
              <a:spcAft>
                <a:spcPts val="600"/>
              </a:spcAft>
            </a:pPr>
            <a:r>
              <a:rPr lang="en-US" sz="1400" b="1" kern="1200" dirty="0">
                <a:solidFill>
                  <a:schemeClr val="tx1"/>
                </a:solidFill>
                <a:latin typeface="+mn-lt"/>
                <a:ea typeface="+mn-ea"/>
                <a:cs typeface="+mn-cs"/>
              </a:rPr>
              <a:t>Implement a stopwatch class to represent a simple stopwatch that can measure elapsed time.  Define all the attributes as a private. Test your code also with static methods!</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The class should have the following methods:</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__</a:t>
            </a:r>
            <a:r>
              <a:rPr lang="en-US" sz="1400" b="1" kern="1200" dirty="0" err="1">
                <a:solidFill>
                  <a:schemeClr val="tx1"/>
                </a:solidFill>
                <a:latin typeface="+mn-lt"/>
                <a:ea typeface="+mn-ea"/>
                <a:cs typeface="+mn-cs"/>
              </a:rPr>
              <a:t>init</a:t>
            </a:r>
            <a:r>
              <a:rPr lang="en-US" sz="1400" b="1" kern="1200" dirty="0">
                <a:solidFill>
                  <a:schemeClr val="tx1"/>
                </a:solidFill>
                <a:latin typeface="+mn-lt"/>
                <a:ea typeface="+mn-ea"/>
                <a:cs typeface="+mn-cs"/>
              </a:rPr>
              <a:t>__(self)</a:t>
            </a: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Initializes the stopwatch with an initial state.</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start(self)</a:t>
            </a: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Starts the stopwatch. If the stopwatch is already running, do nothing.</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stop(self)</a:t>
            </a: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Stops the stopwatch. If the stopwatch is not running, do nothing.</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reset(self)</a:t>
            </a: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Resets the stopwatch to its initial state.</a:t>
            </a:r>
          </a:p>
          <a:p>
            <a:pPr indent="-228600" algn="l" rtl="0">
              <a:lnSpc>
                <a:spcPct val="90000"/>
              </a:lnSpc>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400" b="1" kern="1200" dirty="0" err="1">
                <a:solidFill>
                  <a:schemeClr val="tx1"/>
                </a:solidFill>
                <a:latin typeface="+mn-lt"/>
                <a:ea typeface="+mn-ea"/>
                <a:cs typeface="+mn-cs"/>
              </a:rPr>
              <a:t>elapsed_time</a:t>
            </a:r>
            <a:r>
              <a:rPr lang="en-US" sz="1400" b="1" kern="1200" dirty="0">
                <a:solidFill>
                  <a:schemeClr val="tx1"/>
                </a:solidFill>
                <a:latin typeface="+mn-lt"/>
                <a:ea typeface="+mn-ea"/>
                <a:cs typeface="+mn-cs"/>
              </a:rPr>
              <a:t>(self)</a:t>
            </a:r>
          </a:p>
          <a:p>
            <a:pPr indent="-228600" algn="l" rtl="0">
              <a:lnSpc>
                <a:spcPct val="90000"/>
              </a:lnSpc>
              <a:spcAft>
                <a:spcPts val="600"/>
              </a:spcAft>
              <a:buFont typeface="Arial" panose="020B0604020202020204" pitchFamily="34" charset="0"/>
              <a:buChar char="•"/>
            </a:pPr>
            <a:r>
              <a:rPr lang="en-US" sz="1400" b="1" kern="1200" dirty="0">
                <a:solidFill>
                  <a:schemeClr val="tx1"/>
                </a:solidFill>
                <a:latin typeface="+mn-lt"/>
                <a:ea typeface="+mn-ea"/>
                <a:cs typeface="+mn-cs"/>
              </a:rPr>
              <a:t>Returns the elapsed time in seconds. If the stopwatch is running, it should return the time elapsed up to the current moment. If the stopwatch is stopped or reset, it should return the total elapsed time.</a:t>
            </a:r>
          </a:p>
        </p:txBody>
      </p:sp>
      <p:sp>
        <p:nvSpPr>
          <p:cNvPr id="8" name="TextBox 7">
            <a:extLst>
              <a:ext uri="{FF2B5EF4-FFF2-40B4-BE49-F238E27FC236}">
                <a16:creationId xmlns:a16="http://schemas.microsoft.com/office/drawing/2014/main" id="{2E137865-7BC8-47B9-1B15-CC29B61C6ED4}"/>
              </a:ext>
            </a:extLst>
          </p:cNvPr>
          <p:cNvSpPr txBox="1"/>
          <p:nvPr/>
        </p:nvSpPr>
        <p:spPr>
          <a:xfrm>
            <a:off x="6899574" y="5290873"/>
            <a:ext cx="2470717" cy="369332"/>
          </a:xfrm>
          <a:prstGeom prst="rect">
            <a:avLst/>
          </a:prstGeom>
          <a:noFill/>
        </p:spPr>
        <p:txBody>
          <a:bodyPr wrap="square" rtlCol="0">
            <a:spAutoFit/>
          </a:bodyPr>
          <a:lstStyle/>
          <a:p>
            <a:r>
              <a:rPr lang="fi-FI" dirty="0"/>
              <a:t>Output </a:t>
            </a:r>
            <a:r>
              <a:rPr lang="fi-FI" dirty="0" err="1"/>
              <a:t>example</a:t>
            </a:r>
            <a:r>
              <a:rPr lang="fi-FI" dirty="0"/>
              <a:t>:</a:t>
            </a:r>
          </a:p>
        </p:txBody>
      </p:sp>
      <p:pic>
        <p:nvPicPr>
          <p:cNvPr id="16" name="Picture 15">
            <a:extLst>
              <a:ext uri="{FF2B5EF4-FFF2-40B4-BE49-F238E27FC236}">
                <a16:creationId xmlns:a16="http://schemas.microsoft.com/office/drawing/2014/main" id="{54A3FB77-CA3F-B50D-25B2-AB7146DC8153}"/>
              </a:ext>
            </a:extLst>
          </p:cNvPr>
          <p:cNvPicPr>
            <a:picLocks noChangeAspect="1"/>
          </p:cNvPicPr>
          <p:nvPr/>
        </p:nvPicPr>
        <p:blipFill>
          <a:blip r:embed="rId2"/>
          <a:stretch>
            <a:fillRect/>
          </a:stretch>
        </p:blipFill>
        <p:spPr>
          <a:xfrm>
            <a:off x="7023100" y="5708481"/>
            <a:ext cx="2705478" cy="1600423"/>
          </a:xfrm>
          <a:prstGeom prst="rect">
            <a:avLst/>
          </a:prstGeom>
        </p:spPr>
      </p:pic>
      <p:pic>
        <p:nvPicPr>
          <p:cNvPr id="5" name="Picture 4">
            <a:extLst>
              <a:ext uri="{FF2B5EF4-FFF2-40B4-BE49-F238E27FC236}">
                <a16:creationId xmlns:a16="http://schemas.microsoft.com/office/drawing/2014/main" id="{133398C2-FD3C-B66E-C8E4-F90127B74A5A}"/>
              </a:ext>
            </a:extLst>
          </p:cNvPr>
          <p:cNvPicPr>
            <a:picLocks noChangeAspect="1"/>
          </p:cNvPicPr>
          <p:nvPr/>
        </p:nvPicPr>
        <p:blipFill>
          <a:blip r:embed="rId3"/>
          <a:stretch>
            <a:fillRect/>
          </a:stretch>
        </p:blipFill>
        <p:spPr>
          <a:xfrm>
            <a:off x="5346699" y="2411878"/>
            <a:ext cx="4940929" cy="1990976"/>
          </a:xfrm>
          <a:prstGeom prst="rect">
            <a:avLst/>
          </a:prstGeom>
        </p:spPr>
      </p:pic>
    </p:spTree>
    <p:extLst>
      <p:ext uri="{BB962C8B-B14F-4D97-AF65-F5344CB8AC3E}">
        <p14:creationId xmlns:p14="http://schemas.microsoft.com/office/powerpoint/2010/main" val="418808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553383" y="705248"/>
            <a:ext cx="3007519" cy="1895754"/>
          </a:xfrm>
          <a:prstGeom prst="rect">
            <a:avLst/>
          </a:prstGeom>
        </p:spPr>
        <p:txBody>
          <a:bodyPr vert="horz" lIns="91440" tIns="45720" rIns="91440" bIns="45720" rtlCol="0" anchor="b">
            <a:normAutofit/>
          </a:bodyPr>
          <a:lstStyle/>
          <a:p>
            <a:pPr marL="12700" algn="l" rtl="0">
              <a:lnSpc>
                <a:spcPct val="90000"/>
              </a:lnSpc>
              <a:spcBef>
                <a:spcPct val="0"/>
              </a:spcBef>
              <a:spcAft>
                <a:spcPts val="600"/>
              </a:spcAft>
            </a:pPr>
            <a:r>
              <a:rPr lang="en-US" sz="2500" b="1" kern="1200">
                <a:solidFill>
                  <a:schemeClr val="tx1"/>
                </a:solidFill>
                <a:latin typeface="+mj-lt"/>
                <a:ea typeface="+mj-ea"/>
                <a:cs typeface="+mj-cs"/>
              </a:rPr>
              <a:t>Adding</a:t>
            </a:r>
            <a:r>
              <a:rPr lang="en-US" sz="2500" b="1" kern="1200" spc="-25">
                <a:solidFill>
                  <a:schemeClr val="tx1"/>
                </a:solidFill>
                <a:latin typeface="+mj-lt"/>
                <a:ea typeface="+mj-ea"/>
                <a:cs typeface="+mj-cs"/>
              </a:rPr>
              <a:t> </a:t>
            </a:r>
            <a:r>
              <a:rPr lang="en-US" sz="2500" b="1" kern="1200">
                <a:solidFill>
                  <a:schemeClr val="tx1"/>
                </a:solidFill>
                <a:latin typeface="+mj-lt"/>
                <a:ea typeface="+mj-ea"/>
                <a:cs typeface="+mj-cs"/>
              </a:rPr>
              <a:t>a</a:t>
            </a:r>
            <a:r>
              <a:rPr lang="en-US" sz="2500" b="1" kern="1200" spc="-5">
                <a:solidFill>
                  <a:schemeClr val="tx1"/>
                </a:solidFill>
                <a:latin typeface="+mj-lt"/>
                <a:ea typeface="+mj-ea"/>
                <a:cs typeface="+mj-cs"/>
              </a:rPr>
              <a:t> </a:t>
            </a:r>
            <a:r>
              <a:rPr lang="en-US" sz="2500" b="1" kern="1200" spc="-10">
                <a:solidFill>
                  <a:schemeClr val="tx1"/>
                </a:solidFill>
                <a:latin typeface="+mj-lt"/>
                <a:ea typeface="+mj-ea"/>
                <a:cs typeface="+mj-cs"/>
              </a:rPr>
              <a:t>constructor:</a:t>
            </a:r>
            <a:endParaRPr lang="en-US" sz="2500" kern="1200">
              <a:solidFill>
                <a:schemeClr val="tx1"/>
              </a:solidFill>
              <a:latin typeface="+mj-lt"/>
              <a:ea typeface="+mj-ea"/>
              <a:cs typeface="+mj-cs"/>
            </a:endParaRPr>
          </a:p>
          <a:p>
            <a:pPr marL="12700" algn="l" rtl="0">
              <a:lnSpc>
                <a:spcPct val="90000"/>
              </a:lnSpc>
              <a:spcBef>
                <a:spcPct val="0"/>
              </a:spcBef>
              <a:spcAft>
                <a:spcPts val="600"/>
              </a:spcAft>
            </a:pPr>
            <a:r>
              <a:rPr lang="en-US" sz="2500" kern="1200">
                <a:solidFill>
                  <a:schemeClr val="tx1"/>
                </a:solidFill>
                <a:latin typeface="+mj-lt"/>
                <a:ea typeface="+mj-ea"/>
                <a:cs typeface="+mj-cs"/>
              </a:rPr>
              <a:t>Here's</a:t>
            </a:r>
            <a:r>
              <a:rPr lang="en-US" sz="2500" kern="1200" spc="-25">
                <a:solidFill>
                  <a:schemeClr val="tx1"/>
                </a:solidFill>
                <a:latin typeface="+mj-lt"/>
                <a:ea typeface="+mj-ea"/>
                <a:cs typeface="+mj-cs"/>
              </a:rPr>
              <a:t> </a:t>
            </a:r>
            <a:r>
              <a:rPr lang="en-US" sz="2500" kern="1200">
                <a:solidFill>
                  <a:schemeClr val="tx1"/>
                </a:solidFill>
                <a:latin typeface="+mj-lt"/>
                <a:ea typeface="+mj-ea"/>
                <a:cs typeface="+mj-cs"/>
              </a:rPr>
              <a:t>an</a:t>
            </a:r>
            <a:r>
              <a:rPr lang="en-US" sz="2500" kern="1200" spc="-15">
                <a:solidFill>
                  <a:schemeClr val="tx1"/>
                </a:solidFill>
                <a:latin typeface="+mj-lt"/>
                <a:ea typeface="+mj-ea"/>
                <a:cs typeface="+mj-cs"/>
              </a:rPr>
              <a:t> </a:t>
            </a:r>
            <a:r>
              <a:rPr lang="en-US" sz="2500" kern="1200">
                <a:solidFill>
                  <a:schemeClr val="tx1"/>
                </a:solidFill>
                <a:latin typeface="+mj-lt"/>
                <a:ea typeface="+mj-ea"/>
                <a:cs typeface="+mj-cs"/>
              </a:rPr>
              <a:t>example</a:t>
            </a:r>
            <a:r>
              <a:rPr lang="en-US" sz="2500" kern="1200" spc="-10">
                <a:solidFill>
                  <a:schemeClr val="tx1"/>
                </a:solidFill>
                <a:latin typeface="+mj-lt"/>
                <a:ea typeface="+mj-ea"/>
                <a:cs typeface="+mj-cs"/>
              </a:rPr>
              <a:t> </a:t>
            </a:r>
            <a:r>
              <a:rPr lang="en-US" sz="2500" kern="1200">
                <a:solidFill>
                  <a:schemeClr val="tx1"/>
                </a:solidFill>
                <a:latin typeface="+mj-lt"/>
                <a:ea typeface="+mj-ea"/>
                <a:cs typeface="+mj-cs"/>
              </a:rPr>
              <a:t>of</a:t>
            </a:r>
            <a:r>
              <a:rPr lang="en-US" sz="2500" kern="1200" spc="-10">
                <a:solidFill>
                  <a:schemeClr val="tx1"/>
                </a:solidFill>
                <a:latin typeface="+mj-lt"/>
                <a:ea typeface="+mj-ea"/>
                <a:cs typeface="+mj-cs"/>
              </a:rPr>
              <a:t> </a:t>
            </a:r>
            <a:r>
              <a:rPr lang="en-US" sz="2500" kern="1200">
                <a:solidFill>
                  <a:schemeClr val="tx1"/>
                </a:solidFill>
                <a:latin typeface="+mj-lt"/>
                <a:ea typeface="+mj-ea"/>
                <a:cs typeface="+mj-cs"/>
              </a:rPr>
              <a:t>a</a:t>
            </a:r>
            <a:r>
              <a:rPr lang="en-US" sz="2500" kern="1200" spc="-20">
                <a:solidFill>
                  <a:schemeClr val="tx1"/>
                </a:solidFill>
                <a:latin typeface="+mj-lt"/>
                <a:ea typeface="+mj-ea"/>
                <a:cs typeface="+mj-cs"/>
              </a:rPr>
              <a:t> </a:t>
            </a:r>
            <a:r>
              <a:rPr lang="en-US" sz="2500" kern="1200">
                <a:solidFill>
                  <a:schemeClr val="tx1"/>
                </a:solidFill>
                <a:latin typeface="+mj-lt"/>
                <a:ea typeface="+mj-ea"/>
                <a:cs typeface="+mj-cs"/>
              </a:rPr>
              <a:t>simple</a:t>
            </a:r>
            <a:r>
              <a:rPr lang="en-US" sz="2500" kern="1200" spc="-20">
                <a:solidFill>
                  <a:schemeClr val="tx1"/>
                </a:solidFill>
                <a:latin typeface="+mj-lt"/>
                <a:ea typeface="+mj-ea"/>
                <a:cs typeface="+mj-cs"/>
              </a:rPr>
              <a:t> </a:t>
            </a:r>
            <a:r>
              <a:rPr lang="en-US" sz="2500" b="1" kern="1200">
                <a:solidFill>
                  <a:schemeClr val="tx1"/>
                </a:solidFill>
                <a:latin typeface="+mj-lt"/>
                <a:ea typeface="+mj-ea"/>
                <a:cs typeface="+mj-cs"/>
              </a:rPr>
              <a:t>Bird</a:t>
            </a:r>
            <a:r>
              <a:rPr lang="en-US" sz="2500" b="1" kern="1200" spc="-10">
                <a:solidFill>
                  <a:schemeClr val="tx1"/>
                </a:solidFill>
                <a:latin typeface="+mj-lt"/>
                <a:ea typeface="+mj-ea"/>
                <a:cs typeface="+mj-cs"/>
              </a:rPr>
              <a:t> </a:t>
            </a:r>
            <a:r>
              <a:rPr lang="en-US" sz="2500" kern="1200">
                <a:solidFill>
                  <a:schemeClr val="tx1"/>
                </a:solidFill>
                <a:latin typeface="+mj-lt"/>
                <a:ea typeface="+mj-ea"/>
                <a:cs typeface="+mj-cs"/>
              </a:rPr>
              <a:t>class</a:t>
            </a:r>
            <a:r>
              <a:rPr lang="en-US" sz="2500" kern="1200" spc="-5">
                <a:solidFill>
                  <a:schemeClr val="tx1"/>
                </a:solidFill>
                <a:latin typeface="+mj-lt"/>
                <a:ea typeface="+mj-ea"/>
                <a:cs typeface="+mj-cs"/>
              </a:rPr>
              <a:t> </a:t>
            </a:r>
            <a:r>
              <a:rPr lang="en-US" sz="2500" kern="1200">
                <a:solidFill>
                  <a:schemeClr val="tx1"/>
                </a:solidFill>
                <a:latin typeface="+mj-lt"/>
                <a:ea typeface="+mj-ea"/>
                <a:cs typeface="+mj-cs"/>
              </a:rPr>
              <a:t>with the</a:t>
            </a:r>
            <a:r>
              <a:rPr lang="en-US" sz="2500" kern="1200" spc="-25">
                <a:solidFill>
                  <a:schemeClr val="tx1"/>
                </a:solidFill>
                <a:latin typeface="+mj-lt"/>
                <a:ea typeface="+mj-ea"/>
                <a:cs typeface="+mj-cs"/>
              </a:rPr>
              <a:t> </a:t>
            </a:r>
            <a:r>
              <a:rPr lang="en-US" sz="2500" kern="1200" spc="-10">
                <a:solidFill>
                  <a:schemeClr val="tx1"/>
                </a:solidFill>
                <a:latin typeface="+mj-lt"/>
                <a:ea typeface="+mj-ea"/>
                <a:cs typeface="+mj-cs"/>
              </a:rPr>
              <a:t>constructor:</a:t>
            </a:r>
            <a:endParaRPr lang="en-US" sz="25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2"/>
          <p:cNvSpPr txBox="1"/>
          <p:nvPr/>
        </p:nvSpPr>
        <p:spPr>
          <a:xfrm>
            <a:off x="553383" y="3095726"/>
            <a:ext cx="3007519" cy="3761258"/>
          </a:xfrm>
          <a:prstGeom prst="rect">
            <a:avLst/>
          </a:prstGeom>
        </p:spPr>
        <p:txBody>
          <a:bodyPr vert="horz" lIns="91440" tIns="45720" rIns="91440" bIns="45720" rtlCol="0" anchor="t">
            <a:normAutofit/>
          </a:bodyPr>
          <a:lstStyle/>
          <a:p>
            <a:pPr marL="12700" indent="-228600" algn="l" rtl="0">
              <a:lnSpc>
                <a:spcPct val="90000"/>
              </a:lnSpc>
              <a:spcBef>
                <a:spcPts val="985"/>
              </a:spcBef>
              <a:buFont typeface="Arial" panose="020B0604020202020204" pitchFamily="34" charset="0"/>
              <a:buChar char="•"/>
            </a:pPr>
            <a:r>
              <a:rPr lang="en-US" sz="1500" kern="1200">
                <a:solidFill>
                  <a:schemeClr val="tx1"/>
                </a:solidFill>
                <a:latin typeface="+mj-lt"/>
                <a:ea typeface="+mn-ea"/>
                <a:cs typeface="+mn-cs"/>
              </a:rPr>
              <a:t>In this</a:t>
            </a:r>
            <a:r>
              <a:rPr lang="en-US" sz="1500" kern="1200" spc="-5">
                <a:solidFill>
                  <a:schemeClr val="tx1"/>
                </a:solidFill>
                <a:latin typeface="+mj-lt"/>
                <a:ea typeface="+mn-ea"/>
                <a:cs typeface="+mn-cs"/>
              </a:rPr>
              <a:t> </a:t>
            </a:r>
            <a:r>
              <a:rPr lang="en-US" sz="1500" kern="1200" spc="-10">
                <a:solidFill>
                  <a:schemeClr val="tx1"/>
                </a:solidFill>
                <a:latin typeface="+mj-lt"/>
                <a:ea typeface="+mn-ea"/>
                <a:cs typeface="+mn-cs"/>
              </a:rPr>
              <a:t>example:</a:t>
            </a:r>
            <a:endParaRPr lang="en-US" sz="1500" kern="1200">
              <a:solidFill>
                <a:schemeClr val="tx1"/>
              </a:solidFill>
              <a:latin typeface="+mj-lt"/>
              <a:ea typeface="+mn-ea"/>
              <a:cs typeface="+mn-cs"/>
            </a:endParaRPr>
          </a:p>
          <a:p>
            <a:pPr marL="469265" indent="-228600" algn="l" rtl="0">
              <a:lnSpc>
                <a:spcPct val="90000"/>
              </a:lnSpc>
              <a:spcBef>
                <a:spcPts val="890"/>
              </a:spcBef>
              <a:buSzPct val="50000"/>
              <a:buFont typeface="Arial" panose="020B0604020202020204" pitchFamily="34" charset="0"/>
              <a:buChar char="•"/>
              <a:tabLst>
                <a:tab pos="469265" algn="l"/>
              </a:tabLst>
            </a:pPr>
            <a:r>
              <a:rPr lang="en-US" sz="1500" kern="1200" spc="-40">
                <a:solidFill>
                  <a:schemeClr val="tx1"/>
                </a:solidFill>
                <a:latin typeface="+mj-lt"/>
                <a:ea typeface="+mn-ea"/>
                <a:cs typeface="+mn-cs"/>
              </a:rPr>
              <a:t>We</a:t>
            </a:r>
            <a:r>
              <a:rPr lang="en-US" sz="1500" kern="1200" spc="-25">
                <a:solidFill>
                  <a:schemeClr val="tx1"/>
                </a:solidFill>
                <a:latin typeface="+mj-lt"/>
                <a:ea typeface="+mn-ea"/>
                <a:cs typeface="+mn-cs"/>
              </a:rPr>
              <a:t> </a:t>
            </a:r>
            <a:r>
              <a:rPr lang="en-US" sz="1500" kern="1200">
                <a:solidFill>
                  <a:schemeClr val="tx1"/>
                </a:solidFill>
                <a:latin typeface="+mj-lt"/>
                <a:ea typeface="+mn-ea"/>
                <a:cs typeface="+mn-cs"/>
              </a:rPr>
              <a:t>define</a:t>
            </a:r>
            <a:r>
              <a:rPr lang="en-US" sz="1500" kern="1200" spc="-25">
                <a:solidFill>
                  <a:schemeClr val="tx1"/>
                </a:solidFill>
                <a:latin typeface="+mj-lt"/>
                <a:ea typeface="+mn-ea"/>
                <a:cs typeface="+mn-cs"/>
              </a:rPr>
              <a:t> </a:t>
            </a:r>
            <a:r>
              <a:rPr lang="en-US" sz="1500" kern="1200">
                <a:solidFill>
                  <a:schemeClr val="tx1"/>
                </a:solidFill>
                <a:latin typeface="+mj-lt"/>
                <a:ea typeface="+mn-ea"/>
                <a:cs typeface="+mn-cs"/>
              </a:rPr>
              <a:t>a</a:t>
            </a:r>
            <a:r>
              <a:rPr lang="en-US" sz="1500" kern="1200" spc="-35">
                <a:solidFill>
                  <a:schemeClr val="tx1"/>
                </a:solidFill>
                <a:latin typeface="+mj-lt"/>
                <a:ea typeface="+mn-ea"/>
                <a:cs typeface="+mn-cs"/>
              </a:rPr>
              <a:t> </a:t>
            </a:r>
            <a:r>
              <a:rPr lang="en-US" sz="1500" kern="1200">
                <a:solidFill>
                  <a:schemeClr val="tx1"/>
                </a:solidFill>
                <a:latin typeface="+mj-lt"/>
                <a:ea typeface="+mn-ea"/>
                <a:cs typeface="+mn-cs"/>
              </a:rPr>
              <a:t>class</a:t>
            </a:r>
            <a:r>
              <a:rPr lang="en-US" sz="1500" kern="1200" spc="-25">
                <a:solidFill>
                  <a:schemeClr val="tx1"/>
                </a:solidFill>
                <a:latin typeface="+mj-lt"/>
                <a:ea typeface="+mn-ea"/>
                <a:cs typeface="+mn-cs"/>
              </a:rPr>
              <a:t> </a:t>
            </a:r>
            <a:r>
              <a:rPr lang="en-US" sz="1500" kern="1200">
                <a:solidFill>
                  <a:schemeClr val="tx1"/>
                </a:solidFill>
                <a:latin typeface="+mj-lt"/>
                <a:ea typeface="+mn-ea"/>
                <a:cs typeface="+mn-cs"/>
              </a:rPr>
              <a:t>named</a:t>
            </a:r>
            <a:r>
              <a:rPr lang="en-US" sz="1500" kern="1200" spc="-25">
                <a:solidFill>
                  <a:schemeClr val="tx1"/>
                </a:solidFill>
                <a:latin typeface="+mj-lt"/>
                <a:ea typeface="+mn-ea"/>
                <a:cs typeface="+mn-cs"/>
              </a:rPr>
              <a:t> </a:t>
            </a:r>
            <a:r>
              <a:rPr lang="en-US" sz="1500" b="1" kern="1200" spc="-20">
                <a:solidFill>
                  <a:schemeClr val="tx1"/>
                </a:solidFill>
                <a:latin typeface="+mj-lt"/>
                <a:ea typeface="+mn-ea"/>
                <a:cs typeface="+mn-cs"/>
              </a:rPr>
              <a:t>Bird</a:t>
            </a:r>
            <a:r>
              <a:rPr lang="en-US" sz="1500" kern="1200" spc="-20">
                <a:solidFill>
                  <a:schemeClr val="tx1"/>
                </a:solidFill>
                <a:latin typeface="+mj-lt"/>
                <a:ea typeface="+mn-ea"/>
                <a:cs typeface="+mn-cs"/>
              </a:rPr>
              <a:t>.</a:t>
            </a:r>
            <a:endParaRPr lang="en-US" sz="1500" kern="1200">
              <a:solidFill>
                <a:schemeClr val="tx1"/>
              </a:solidFill>
              <a:latin typeface="+mj-lt"/>
              <a:ea typeface="+mn-ea"/>
              <a:cs typeface="+mn-cs"/>
            </a:endParaRPr>
          </a:p>
          <a:p>
            <a:pPr marL="469265" indent="-228600" algn="l" rtl="0">
              <a:lnSpc>
                <a:spcPct val="90000"/>
              </a:lnSpc>
              <a:spcBef>
                <a:spcPts val="875"/>
              </a:spcBef>
              <a:buSzPct val="50000"/>
              <a:buFont typeface="Arial" panose="020B0604020202020204" pitchFamily="34" charset="0"/>
              <a:buChar char="•"/>
              <a:tabLst>
                <a:tab pos="469265" algn="l"/>
              </a:tabLst>
            </a:pPr>
            <a:r>
              <a:rPr lang="en-US" sz="1500" kern="1200">
                <a:solidFill>
                  <a:schemeClr val="tx1"/>
                </a:solidFill>
                <a:latin typeface="+mj-lt"/>
                <a:ea typeface="+mn-ea"/>
                <a:cs typeface="+mn-cs"/>
              </a:rPr>
              <a:t>The</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class</a:t>
            </a:r>
            <a:r>
              <a:rPr lang="en-US" sz="1500" kern="1200" spc="-20">
                <a:solidFill>
                  <a:schemeClr val="tx1"/>
                </a:solidFill>
                <a:latin typeface="+mj-lt"/>
                <a:ea typeface="+mn-ea"/>
                <a:cs typeface="+mn-cs"/>
              </a:rPr>
              <a:t> </a:t>
            </a:r>
            <a:r>
              <a:rPr lang="en-US" sz="1500" kern="1200">
                <a:solidFill>
                  <a:schemeClr val="tx1"/>
                </a:solidFill>
                <a:latin typeface="+mj-lt"/>
                <a:ea typeface="+mn-ea"/>
                <a:cs typeface="+mn-cs"/>
              </a:rPr>
              <a:t>has</a:t>
            </a:r>
            <a:r>
              <a:rPr lang="en-US" sz="1500" kern="1200" spc="-20">
                <a:solidFill>
                  <a:schemeClr val="tx1"/>
                </a:solidFill>
                <a:latin typeface="+mj-lt"/>
                <a:ea typeface="+mn-ea"/>
                <a:cs typeface="+mn-cs"/>
              </a:rPr>
              <a:t> </a:t>
            </a:r>
            <a:r>
              <a:rPr lang="en-US" sz="1500" kern="1200">
                <a:solidFill>
                  <a:schemeClr val="tx1"/>
                </a:solidFill>
                <a:latin typeface="+mj-lt"/>
                <a:ea typeface="+mn-ea"/>
                <a:cs typeface="+mn-cs"/>
              </a:rPr>
              <a:t>a</a:t>
            </a:r>
            <a:r>
              <a:rPr lang="en-US" sz="1500" kern="1200" spc="-20">
                <a:solidFill>
                  <a:schemeClr val="tx1"/>
                </a:solidFill>
                <a:latin typeface="+mj-lt"/>
                <a:ea typeface="+mn-ea"/>
                <a:cs typeface="+mn-cs"/>
              </a:rPr>
              <a:t> </a:t>
            </a:r>
            <a:r>
              <a:rPr lang="en-US" sz="1500" kern="1200">
                <a:solidFill>
                  <a:schemeClr val="tx1"/>
                </a:solidFill>
                <a:latin typeface="+mj-lt"/>
                <a:ea typeface="+mn-ea"/>
                <a:cs typeface="+mn-cs"/>
              </a:rPr>
              <a:t>class</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attribute</a:t>
            </a:r>
            <a:r>
              <a:rPr lang="en-US" sz="1500" kern="1200" spc="-20">
                <a:solidFill>
                  <a:schemeClr val="tx1"/>
                </a:solidFill>
                <a:latin typeface="+mj-lt"/>
                <a:ea typeface="+mn-ea"/>
                <a:cs typeface="+mn-cs"/>
              </a:rPr>
              <a:t> </a:t>
            </a:r>
            <a:r>
              <a:rPr lang="en-US" sz="1500" b="1" kern="1200" spc="-10">
                <a:solidFill>
                  <a:schemeClr val="tx1"/>
                </a:solidFill>
                <a:latin typeface="+mj-lt"/>
                <a:ea typeface="+mn-ea"/>
                <a:cs typeface="+mn-cs"/>
              </a:rPr>
              <a:t>species</a:t>
            </a:r>
            <a:r>
              <a:rPr lang="en-US" sz="1500" kern="1200" spc="-10">
                <a:solidFill>
                  <a:schemeClr val="tx1"/>
                </a:solidFill>
                <a:latin typeface="+mj-lt"/>
                <a:ea typeface="+mn-ea"/>
                <a:cs typeface="+mn-cs"/>
              </a:rPr>
              <a:t>.</a:t>
            </a:r>
            <a:endParaRPr lang="en-US" sz="1500" kern="1200">
              <a:solidFill>
                <a:schemeClr val="tx1"/>
              </a:solidFill>
              <a:latin typeface="+mj-lt"/>
              <a:ea typeface="+mn-ea"/>
              <a:cs typeface="+mn-cs"/>
            </a:endParaRPr>
          </a:p>
          <a:p>
            <a:pPr marL="469265" indent="-228600" algn="l" rtl="0">
              <a:lnSpc>
                <a:spcPct val="90000"/>
              </a:lnSpc>
              <a:spcBef>
                <a:spcPts val="885"/>
              </a:spcBef>
              <a:buSzPct val="50000"/>
              <a:buFont typeface="Arial" panose="020B0604020202020204" pitchFamily="34" charset="0"/>
              <a:buChar char="•"/>
              <a:tabLst>
                <a:tab pos="469265" algn="l"/>
                <a:tab pos="1181100" algn="l"/>
                <a:tab pos="1802764" algn="l"/>
              </a:tabLst>
            </a:pPr>
            <a:r>
              <a:rPr lang="en-US" sz="1500" kern="1200">
                <a:solidFill>
                  <a:schemeClr val="tx1"/>
                </a:solidFill>
                <a:latin typeface="+mj-lt"/>
                <a:ea typeface="+mn-ea"/>
                <a:cs typeface="+mn-cs"/>
              </a:rPr>
              <a:t>The </a:t>
            </a:r>
            <a:r>
              <a:rPr lang="en-US" sz="1500" u="heavy" kern="1200">
                <a:solidFill>
                  <a:schemeClr val="tx1"/>
                </a:solidFill>
                <a:uFill>
                  <a:solidFill>
                    <a:srgbClr val="364050"/>
                  </a:solidFill>
                </a:uFill>
                <a:latin typeface="+mj-lt"/>
                <a:ea typeface="+mn-ea"/>
                <a:cs typeface="+mn-cs"/>
              </a:rPr>
              <a:t>	</a:t>
            </a:r>
            <a:r>
              <a:rPr lang="en-US" sz="1500" b="1" kern="1200" spc="-20">
                <a:solidFill>
                  <a:schemeClr val="tx1"/>
                </a:solidFill>
                <a:latin typeface="+mj-lt"/>
                <a:ea typeface="+mn-ea"/>
                <a:cs typeface="+mn-cs"/>
              </a:rPr>
              <a:t>init</a:t>
            </a:r>
            <a:r>
              <a:rPr lang="en-US" sz="1500" b="1" u="sng" kern="1200">
                <a:solidFill>
                  <a:schemeClr val="tx1"/>
                </a:solidFill>
                <a:uFill>
                  <a:solidFill>
                    <a:srgbClr val="364050"/>
                  </a:solidFill>
                </a:uFill>
                <a:latin typeface="+mj-lt"/>
                <a:ea typeface="+mn-ea"/>
                <a:cs typeface="+mn-cs"/>
              </a:rPr>
              <a:t>	</a:t>
            </a:r>
            <a:r>
              <a:rPr lang="en-US" sz="1500" b="1" kern="1200">
                <a:solidFill>
                  <a:schemeClr val="tx1"/>
                </a:solidFill>
                <a:latin typeface="+mj-lt"/>
                <a:ea typeface="+mn-ea"/>
                <a:cs typeface="+mn-cs"/>
              </a:rPr>
              <a:t> </a:t>
            </a:r>
            <a:r>
              <a:rPr lang="en-US" sz="1500" kern="1200">
                <a:solidFill>
                  <a:schemeClr val="tx1"/>
                </a:solidFill>
                <a:latin typeface="+mj-lt"/>
                <a:ea typeface="+mn-ea"/>
                <a:cs typeface="+mn-cs"/>
              </a:rPr>
              <a:t>method is used to initialize instance attributes (</a:t>
            </a:r>
            <a:r>
              <a:rPr lang="en-US" sz="1500" b="1" kern="1200">
                <a:solidFill>
                  <a:schemeClr val="tx1"/>
                </a:solidFill>
                <a:latin typeface="+mj-lt"/>
                <a:ea typeface="+mn-ea"/>
                <a:cs typeface="+mn-cs"/>
              </a:rPr>
              <a:t>name </a:t>
            </a:r>
            <a:r>
              <a:rPr lang="en-US" sz="1500" kern="1200">
                <a:solidFill>
                  <a:schemeClr val="tx1"/>
                </a:solidFill>
                <a:latin typeface="+mj-lt"/>
                <a:ea typeface="+mn-ea"/>
                <a:cs typeface="+mn-cs"/>
              </a:rPr>
              <a:t>and </a:t>
            </a:r>
            <a:r>
              <a:rPr lang="en-US" sz="1500" b="1" kern="1200">
                <a:solidFill>
                  <a:schemeClr val="tx1"/>
                </a:solidFill>
                <a:latin typeface="+mj-lt"/>
                <a:ea typeface="+mn-ea"/>
                <a:cs typeface="+mn-cs"/>
              </a:rPr>
              <a:t>color</a:t>
            </a:r>
            <a:r>
              <a:rPr lang="en-US" sz="1500" kern="1200">
                <a:solidFill>
                  <a:schemeClr val="tx1"/>
                </a:solidFill>
                <a:latin typeface="+mj-lt"/>
                <a:ea typeface="+mn-ea"/>
                <a:cs typeface="+mn-cs"/>
              </a:rPr>
              <a:t>).</a:t>
            </a:r>
          </a:p>
          <a:p>
            <a:pPr marL="469265" indent="-228600" algn="l" rtl="0">
              <a:lnSpc>
                <a:spcPct val="90000"/>
              </a:lnSpc>
              <a:spcBef>
                <a:spcPts val="880"/>
              </a:spcBef>
              <a:buSzPct val="50000"/>
              <a:buFont typeface="Arial" panose="020B0604020202020204" pitchFamily="34" charset="0"/>
              <a:buChar char="•"/>
              <a:tabLst>
                <a:tab pos="469265" algn="l"/>
              </a:tabLst>
            </a:pPr>
            <a:r>
              <a:rPr lang="en-US" sz="1500" kern="1200">
                <a:solidFill>
                  <a:schemeClr val="tx1"/>
                </a:solidFill>
                <a:latin typeface="+mj-lt"/>
                <a:ea typeface="+mn-ea"/>
                <a:cs typeface="+mn-cs"/>
              </a:rPr>
              <a:t>There</a:t>
            </a:r>
            <a:r>
              <a:rPr lang="en-US" sz="1500" kern="1200" spc="-35">
                <a:solidFill>
                  <a:schemeClr val="tx1"/>
                </a:solidFill>
                <a:latin typeface="+mj-lt"/>
                <a:ea typeface="+mn-ea"/>
                <a:cs typeface="+mn-cs"/>
              </a:rPr>
              <a:t> </a:t>
            </a:r>
            <a:r>
              <a:rPr lang="en-US" sz="1500" kern="1200">
                <a:solidFill>
                  <a:schemeClr val="tx1"/>
                </a:solidFill>
                <a:latin typeface="+mj-lt"/>
                <a:ea typeface="+mn-ea"/>
                <a:cs typeface="+mn-cs"/>
              </a:rPr>
              <a:t>are</a:t>
            </a:r>
            <a:r>
              <a:rPr lang="en-US" sz="1500" kern="1200" spc="-30">
                <a:solidFill>
                  <a:schemeClr val="tx1"/>
                </a:solidFill>
                <a:latin typeface="+mj-lt"/>
                <a:ea typeface="+mn-ea"/>
                <a:cs typeface="+mn-cs"/>
              </a:rPr>
              <a:t> </a:t>
            </a:r>
            <a:r>
              <a:rPr lang="en-US" sz="1500" kern="1200">
                <a:solidFill>
                  <a:schemeClr val="tx1"/>
                </a:solidFill>
                <a:latin typeface="+mj-lt"/>
                <a:ea typeface="+mn-ea"/>
                <a:cs typeface="+mn-cs"/>
              </a:rPr>
              <a:t>two</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instance</a:t>
            </a:r>
            <a:r>
              <a:rPr lang="en-US" sz="1500" kern="1200" spc="-30">
                <a:solidFill>
                  <a:schemeClr val="tx1"/>
                </a:solidFill>
                <a:latin typeface="+mj-lt"/>
                <a:ea typeface="+mn-ea"/>
                <a:cs typeface="+mn-cs"/>
              </a:rPr>
              <a:t> </a:t>
            </a:r>
            <a:r>
              <a:rPr lang="en-US" sz="1500" kern="1200">
                <a:solidFill>
                  <a:schemeClr val="tx1"/>
                </a:solidFill>
                <a:latin typeface="+mj-lt"/>
                <a:ea typeface="+mn-ea"/>
                <a:cs typeface="+mn-cs"/>
              </a:rPr>
              <a:t>methods,</a:t>
            </a:r>
            <a:r>
              <a:rPr lang="en-US" sz="1500" kern="1200" spc="-25">
                <a:solidFill>
                  <a:schemeClr val="tx1"/>
                </a:solidFill>
                <a:latin typeface="+mj-lt"/>
                <a:ea typeface="+mn-ea"/>
                <a:cs typeface="+mn-cs"/>
              </a:rPr>
              <a:t> </a:t>
            </a:r>
            <a:r>
              <a:rPr lang="en-US" sz="1500" b="1" kern="1200">
                <a:solidFill>
                  <a:schemeClr val="tx1"/>
                </a:solidFill>
                <a:latin typeface="+mj-lt"/>
                <a:ea typeface="+mn-ea"/>
                <a:cs typeface="+mn-cs"/>
              </a:rPr>
              <a:t>description</a:t>
            </a:r>
            <a:r>
              <a:rPr lang="en-US" sz="1500" b="1" kern="1200" spc="-15">
                <a:solidFill>
                  <a:schemeClr val="tx1"/>
                </a:solidFill>
                <a:latin typeface="+mj-lt"/>
                <a:ea typeface="+mn-ea"/>
                <a:cs typeface="+mn-cs"/>
              </a:rPr>
              <a:t> </a:t>
            </a:r>
            <a:r>
              <a:rPr lang="en-US" sz="1500" kern="1200">
                <a:solidFill>
                  <a:schemeClr val="tx1"/>
                </a:solidFill>
                <a:latin typeface="+mj-lt"/>
                <a:ea typeface="+mn-ea"/>
                <a:cs typeface="+mn-cs"/>
              </a:rPr>
              <a:t>and</a:t>
            </a:r>
            <a:r>
              <a:rPr lang="en-US" sz="1500" kern="1200" spc="-10">
                <a:solidFill>
                  <a:schemeClr val="tx1"/>
                </a:solidFill>
                <a:latin typeface="+mj-lt"/>
                <a:ea typeface="+mn-ea"/>
                <a:cs typeface="+mn-cs"/>
              </a:rPr>
              <a:t> </a:t>
            </a:r>
            <a:r>
              <a:rPr lang="en-US" sz="1500" b="1" kern="1200" spc="-10">
                <a:solidFill>
                  <a:schemeClr val="tx1"/>
                </a:solidFill>
                <a:latin typeface="+mj-lt"/>
                <a:ea typeface="+mn-ea"/>
                <a:cs typeface="+mn-cs"/>
              </a:rPr>
              <a:t>make_sound</a:t>
            </a:r>
            <a:r>
              <a:rPr lang="en-US" sz="1500" kern="1200" spc="-10">
                <a:solidFill>
                  <a:schemeClr val="tx1"/>
                </a:solidFill>
                <a:latin typeface="+mj-lt"/>
                <a:ea typeface="+mn-ea"/>
                <a:cs typeface="+mn-cs"/>
              </a:rPr>
              <a:t>.</a:t>
            </a:r>
            <a:endParaRPr lang="en-US" sz="1500" kern="1200">
              <a:solidFill>
                <a:schemeClr val="tx1"/>
              </a:solidFill>
              <a:latin typeface="+mj-lt"/>
              <a:ea typeface="+mn-ea"/>
              <a:cs typeface="+mn-cs"/>
            </a:endParaRPr>
          </a:p>
          <a:p>
            <a:pPr marL="469265" marR="5080" indent="-228600" algn="l" rtl="0">
              <a:lnSpc>
                <a:spcPct val="90000"/>
              </a:lnSpc>
              <a:spcBef>
                <a:spcPts val="800"/>
              </a:spcBef>
              <a:buSzPct val="50000"/>
              <a:buFont typeface="Arial" panose="020B0604020202020204" pitchFamily="34" charset="0"/>
              <a:buChar char="•"/>
              <a:tabLst>
                <a:tab pos="469265" algn="l"/>
              </a:tabLst>
            </a:pPr>
            <a:r>
              <a:rPr lang="en-US" sz="1500" kern="1200" spc="-40">
                <a:solidFill>
                  <a:schemeClr val="tx1"/>
                </a:solidFill>
                <a:latin typeface="+mj-lt"/>
                <a:ea typeface="+mn-ea"/>
                <a:cs typeface="+mn-cs"/>
              </a:rPr>
              <a:t>We</a:t>
            </a:r>
            <a:r>
              <a:rPr lang="en-US" sz="1500" kern="1200" spc="-25">
                <a:solidFill>
                  <a:schemeClr val="tx1"/>
                </a:solidFill>
                <a:latin typeface="+mj-lt"/>
                <a:ea typeface="+mn-ea"/>
                <a:cs typeface="+mn-cs"/>
              </a:rPr>
              <a:t> </a:t>
            </a:r>
            <a:r>
              <a:rPr lang="en-US" sz="1500" kern="1200">
                <a:solidFill>
                  <a:schemeClr val="tx1"/>
                </a:solidFill>
                <a:latin typeface="+mj-lt"/>
                <a:ea typeface="+mn-ea"/>
                <a:cs typeface="+mn-cs"/>
              </a:rPr>
              <a:t>create</a:t>
            </a:r>
            <a:r>
              <a:rPr lang="en-US" sz="1500" kern="1200" spc="-20">
                <a:solidFill>
                  <a:schemeClr val="tx1"/>
                </a:solidFill>
                <a:latin typeface="+mj-lt"/>
                <a:ea typeface="+mn-ea"/>
                <a:cs typeface="+mn-cs"/>
              </a:rPr>
              <a:t> </a:t>
            </a:r>
            <a:r>
              <a:rPr lang="en-US" sz="1500" kern="1200">
                <a:solidFill>
                  <a:schemeClr val="tx1"/>
                </a:solidFill>
                <a:latin typeface="+mj-lt"/>
                <a:ea typeface="+mn-ea"/>
                <a:cs typeface="+mn-cs"/>
              </a:rPr>
              <a:t>two</a:t>
            </a:r>
            <a:r>
              <a:rPr lang="en-US" sz="1500" kern="1200" spc="-25">
                <a:solidFill>
                  <a:schemeClr val="tx1"/>
                </a:solidFill>
                <a:latin typeface="+mj-lt"/>
                <a:ea typeface="+mn-ea"/>
                <a:cs typeface="+mn-cs"/>
              </a:rPr>
              <a:t> </a:t>
            </a:r>
            <a:r>
              <a:rPr lang="en-US" sz="1500" kern="1200">
                <a:solidFill>
                  <a:schemeClr val="tx1"/>
                </a:solidFill>
                <a:latin typeface="+mj-lt"/>
                <a:ea typeface="+mn-ea"/>
                <a:cs typeface="+mn-cs"/>
              </a:rPr>
              <a:t>instances</a:t>
            </a:r>
            <a:r>
              <a:rPr lang="en-US" sz="1500" kern="1200" spc="-30">
                <a:solidFill>
                  <a:schemeClr val="tx1"/>
                </a:solidFill>
                <a:latin typeface="+mj-lt"/>
                <a:ea typeface="+mn-ea"/>
                <a:cs typeface="+mn-cs"/>
              </a:rPr>
              <a:t> </a:t>
            </a:r>
            <a:r>
              <a:rPr lang="en-US" sz="1500" kern="1200">
                <a:solidFill>
                  <a:schemeClr val="tx1"/>
                </a:solidFill>
                <a:latin typeface="+mj-lt"/>
                <a:ea typeface="+mn-ea"/>
                <a:cs typeface="+mn-cs"/>
              </a:rPr>
              <a:t>of</a:t>
            </a:r>
            <a:r>
              <a:rPr lang="en-US" sz="1500" kern="1200" spc="-20">
                <a:solidFill>
                  <a:schemeClr val="tx1"/>
                </a:solidFill>
                <a:latin typeface="+mj-lt"/>
                <a:ea typeface="+mn-ea"/>
                <a:cs typeface="+mn-cs"/>
              </a:rPr>
              <a:t> </a:t>
            </a:r>
            <a:r>
              <a:rPr lang="en-US" sz="1500" kern="1200">
                <a:solidFill>
                  <a:schemeClr val="tx1"/>
                </a:solidFill>
                <a:latin typeface="+mj-lt"/>
                <a:ea typeface="+mn-ea"/>
                <a:cs typeface="+mn-cs"/>
              </a:rPr>
              <a:t>the</a:t>
            </a:r>
            <a:r>
              <a:rPr lang="en-US" sz="1500" kern="1200" spc="-15">
                <a:solidFill>
                  <a:schemeClr val="tx1"/>
                </a:solidFill>
                <a:latin typeface="+mj-lt"/>
                <a:ea typeface="+mn-ea"/>
                <a:cs typeface="+mn-cs"/>
              </a:rPr>
              <a:t> </a:t>
            </a:r>
            <a:r>
              <a:rPr lang="en-US" sz="1500" b="1" kern="1200">
                <a:solidFill>
                  <a:schemeClr val="tx1"/>
                </a:solidFill>
                <a:latin typeface="+mj-lt"/>
                <a:ea typeface="+mn-ea"/>
                <a:cs typeface="+mn-cs"/>
              </a:rPr>
              <a:t>Bird</a:t>
            </a:r>
            <a:r>
              <a:rPr lang="en-US" sz="1500" b="1" kern="1200" spc="-15">
                <a:solidFill>
                  <a:schemeClr val="tx1"/>
                </a:solidFill>
                <a:latin typeface="+mj-lt"/>
                <a:ea typeface="+mn-ea"/>
                <a:cs typeface="+mn-cs"/>
              </a:rPr>
              <a:t> </a:t>
            </a:r>
            <a:r>
              <a:rPr lang="en-US" sz="1500" kern="1200">
                <a:solidFill>
                  <a:schemeClr val="tx1"/>
                </a:solidFill>
                <a:latin typeface="+mj-lt"/>
                <a:ea typeface="+mn-ea"/>
                <a:cs typeface="+mn-cs"/>
              </a:rPr>
              <a:t>class,</a:t>
            </a:r>
            <a:r>
              <a:rPr lang="en-US" sz="1500" kern="1200" spc="-15">
                <a:solidFill>
                  <a:schemeClr val="tx1"/>
                </a:solidFill>
                <a:latin typeface="+mj-lt"/>
                <a:ea typeface="+mn-ea"/>
                <a:cs typeface="+mn-cs"/>
              </a:rPr>
              <a:t> </a:t>
            </a:r>
            <a:r>
              <a:rPr lang="en-US" sz="1500" b="1" kern="1200">
                <a:solidFill>
                  <a:schemeClr val="tx1"/>
                </a:solidFill>
                <a:latin typeface="+mj-lt"/>
                <a:ea typeface="+mn-ea"/>
                <a:cs typeface="+mn-cs"/>
              </a:rPr>
              <a:t>bird1</a:t>
            </a:r>
            <a:r>
              <a:rPr lang="en-US" sz="1500" b="1" kern="1200" spc="-20">
                <a:solidFill>
                  <a:schemeClr val="tx1"/>
                </a:solidFill>
                <a:latin typeface="+mj-lt"/>
                <a:ea typeface="+mn-ea"/>
                <a:cs typeface="+mn-cs"/>
              </a:rPr>
              <a:t> </a:t>
            </a:r>
            <a:r>
              <a:rPr lang="en-US" sz="1500" kern="1200">
                <a:solidFill>
                  <a:schemeClr val="tx1"/>
                </a:solidFill>
                <a:latin typeface="+mj-lt"/>
                <a:ea typeface="+mn-ea"/>
                <a:cs typeface="+mn-cs"/>
              </a:rPr>
              <a:t>and</a:t>
            </a:r>
            <a:r>
              <a:rPr lang="en-US" sz="1500" kern="1200" spc="-25">
                <a:solidFill>
                  <a:schemeClr val="tx1"/>
                </a:solidFill>
                <a:latin typeface="+mj-lt"/>
                <a:ea typeface="+mn-ea"/>
                <a:cs typeface="+mn-cs"/>
              </a:rPr>
              <a:t> </a:t>
            </a:r>
            <a:r>
              <a:rPr lang="en-US" sz="1500" b="1" kern="1200">
                <a:solidFill>
                  <a:schemeClr val="tx1"/>
                </a:solidFill>
                <a:latin typeface="+mj-lt"/>
                <a:ea typeface="+mn-ea"/>
                <a:cs typeface="+mn-cs"/>
              </a:rPr>
              <a:t>bird2</a:t>
            </a:r>
            <a:r>
              <a:rPr lang="en-US" sz="1500" kern="1200">
                <a:solidFill>
                  <a:schemeClr val="tx1"/>
                </a:solidFill>
                <a:latin typeface="+mj-lt"/>
                <a:ea typeface="+mn-ea"/>
                <a:cs typeface="+mn-cs"/>
              </a:rPr>
              <a:t>,</a:t>
            </a:r>
            <a:r>
              <a:rPr lang="en-US" sz="1500" kern="1200" spc="-15">
                <a:solidFill>
                  <a:schemeClr val="tx1"/>
                </a:solidFill>
                <a:latin typeface="+mj-lt"/>
                <a:ea typeface="+mn-ea"/>
                <a:cs typeface="+mn-cs"/>
              </a:rPr>
              <a:t> </a:t>
            </a:r>
            <a:r>
              <a:rPr lang="en-US" sz="1500" kern="1200">
                <a:solidFill>
                  <a:schemeClr val="tx1"/>
                </a:solidFill>
                <a:latin typeface="+mj-lt"/>
                <a:ea typeface="+mn-ea"/>
                <a:cs typeface="+mn-cs"/>
              </a:rPr>
              <a:t>and</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then</a:t>
            </a:r>
            <a:r>
              <a:rPr lang="en-US" sz="1500" kern="1200" spc="-30">
                <a:solidFill>
                  <a:schemeClr val="tx1"/>
                </a:solidFill>
                <a:latin typeface="+mj-lt"/>
                <a:ea typeface="+mn-ea"/>
                <a:cs typeface="+mn-cs"/>
              </a:rPr>
              <a:t> </a:t>
            </a:r>
            <a:r>
              <a:rPr lang="en-US" sz="1500" kern="1200">
                <a:solidFill>
                  <a:schemeClr val="tx1"/>
                </a:solidFill>
                <a:latin typeface="+mj-lt"/>
                <a:ea typeface="+mn-ea"/>
                <a:cs typeface="+mn-cs"/>
              </a:rPr>
              <a:t>access</a:t>
            </a:r>
            <a:r>
              <a:rPr lang="en-US" sz="1500" kern="1200" spc="-20">
                <a:solidFill>
                  <a:schemeClr val="tx1"/>
                </a:solidFill>
                <a:latin typeface="+mj-lt"/>
                <a:ea typeface="+mn-ea"/>
                <a:cs typeface="+mn-cs"/>
              </a:rPr>
              <a:t> </a:t>
            </a:r>
            <a:r>
              <a:rPr lang="en-US" sz="1500" kern="1200" spc="-10">
                <a:solidFill>
                  <a:schemeClr val="tx1"/>
                </a:solidFill>
                <a:latin typeface="+mj-lt"/>
                <a:ea typeface="+mn-ea"/>
                <a:cs typeface="+mn-cs"/>
              </a:rPr>
              <a:t>their </a:t>
            </a:r>
            <a:r>
              <a:rPr lang="en-US" sz="1500" kern="1200">
                <a:solidFill>
                  <a:schemeClr val="tx1"/>
                </a:solidFill>
                <a:latin typeface="+mj-lt"/>
                <a:ea typeface="+mn-ea"/>
                <a:cs typeface="+mn-cs"/>
              </a:rPr>
              <a:t>attributes</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and</a:t>
            </a:r>
            <a:r>
              <a:rPr lang="en-US" sz="1500" kern="1200" spc="-10">
                <a:solidFill>
                  <a:schemeClr val="tx1"/>
                </a:solidFill>
                <a:latin typeface="+mj-lt"/>
                <a:ea typeface="+mn-ea"/>
                <a:cs typeface="+mn-cs"/>
              </a:rPr>
              <a:t> </a:t>
            </a:r>
            <a:r>
              <a:rPr lang="en-US" sz="1500" kern="1200">
                <a:solidFill>
                  <a:schemeClr val="tx1"/>
                </a:solidFill>
                <a:latin typeface="+mj-lt"/>
                <a:ea typeface="+mn-ea"/>
                <a:cs typeface="+mn-cs"/>
              </a:rPr>
              <a:t>call</a:t>
            </a:r>
            <a:r>
              <a:rPr lang="en-US" sz="1500" kern="1200" spc="-15">
                <a:solidFill>
                  <a:schemeClr val="tx1"/>
                </a:solidFill>
                <a:latin typeface="+mj-lt"/>
                <a:ea typeface="+mn-ea"/>
                <a:cs typeface="+mn-cs"/>
              </a:rPr>
              <a:t> </a:t>
            </a:r>
            <a:r>
              <a:rPr lang="en-US" sz="1500" kern="1200" spc="-10">
                <a:solidFill>
                  <a:schemeClr val="tx1"/>
                </a:solidFill>
                <a:latin typeface="+mj-lt"/>
                <a:ea typeface="+mn-ea"/>
                <a:cs typeface="+mn-cs"/>
              </a:rPr>
              <a:t>methods.</a:t>
            </a:r>
            <a:endParaRPr lang="en-US" sz="1500" kern="1200">
              <a:solidFill>
                <a:schemeClr val="tx1"/>
              </a:solidFill>
              <a:latin typeface="+mj-lt"/>
              <a:ea typeface="+mn-ea"/>
              <a:cs typeface="+mn-cs"/>
            </a:endParaRPr>
          </a:p>
        </p:txBody>
      </p:sp>
      <p:pic>
        <p:nvPicPr>
          <p:cNvPr id="6" name="Picture 5">
            <a:extLst>
              <a:ext uri="{FF2B5EF4-FFF2-40B4-BE49-F238E27FC236}">
                <a16:creationId xmlns:a16="http://schemas.microsoft.com/office/drawing/2014/main" id="{36BEFFA1-B8C6-B280-6A1D-64BD3E6E0FFA}"/>
              </a:ext>
            </a:extLst>
          </p:cNvPr>
          <p:cNvPicPr>
            <a:picLocks noChangeAspect="1"/>
          </p:cNvPicPr>
          <p:nvPr/>
        </p:nvPicPr>
        <p:blipFill>
          <a:blip r:embed="rId2"/>
          <a:stretch>
            <a:fillRect/>
          </a:stretch>
        </p:blipFill>
        <p:spPr>
          <a:xfrm>
            <a:off x="3831627" y="508983"/>
            <a:ext cx="6601746" cy="63540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469900" y="1455738"/>
            <a:ext cx="4226566" cy="1078400"/>
          </a:xfrm>
          <a:prstGeom prst="rect">
            <a:avLst/>
          </a:prstGeom>
        </p:spPr>
        <p:txBody>
          <a:bodyPr vert="horz" lIns="91440" tIns="45720" rIns="91440" bIns="45720" rtlCol="0" anchor="t">
            <a:normAutofit/>
          </a:bodyPr>
          <a:lstStyle/>
          <a:p>
            <a:pPr algn="l" rtl="0">
              <a:lnSpc>
                <a:spcPct val="90000"/>
              </a:lnSpc>
              <a:spcBef>
                <a:spcPts val="975"/>
              </a:spcBef>
            </a:pPr>
            <a:r>
              <a:rPr lang="en-US" sz="2200" b="1" kern="1200" dirty="0">
                <a:solidFill>
                  <a:schemeClr val="tx1"/>
                </a:solidFill>
                <a:latin typeface="+mj-lt"/>
                <a:ea typeface="+mn-ea"/>
                <a:cs typeface="+mn-cs"/>
              </a:rPr>
              <a:t>Changing</a:t>
            </a:r>
            <a:r>
              <a:rPr lang="en-US" sz="2200" b="1" kern="1200" spc="-20" dirty="0">
                <a:solidFill>
                  <a:schemeClr val="tx1"/>
                </a:solidFill>
                <a:latin typeface="+mj-lt"/>
                <a:ea typeface="+mn-ea"/>
                <a:cs typeface="+mn-cs"/>
              </a:rPr>
              <a:t> </a:t>
            </a:r>
            <a:r>
              <a:rPr lang="en-US" sz="2200" b="1" kern="1200" dirty="0">
                <a:solidFill>
                  <a:schemeClr val="tx1"/>
                </a:solidFill>
                <a:latin typeface="+mj-lt"/>
                <a:ea typeface="+mn-ea"/>
                <a:cs typeface="+mn-cs"/>
              </a:rPr>
              <a:t>initial</a:t>
            </a:r>
            <a:r>
              <a:rPr lang="en-US" sz="2200" b="1" kern="1200" spc="-20" dirty="0">
                <a:solidFill>
                  <a:schemeClr val="tx1"/>
                </a:solidFill>
                <a:latin typeface="+mj-lt"/>
                <a:ea typeface="+mn-ea"/>
                <a:cs typeface="+mn-cs"/>
              </a:rPr>
              <a:t> </a:t>
            </a:r>
            <a:r>
              <a:rPr lang="en-US" sz="2200" b="1" kern="1200" dirty="0">
                <a:solidFill>
                  <a:schemeClr val="tx1"/>
                </a:solidFill>
                <a:latin typeface="+mj-lt"/>
                <a:ea typeface="+mn-ea"/>
                <a:cs typeface="+mn-cs"/>
              </a:rPr>
              <a:t>values</a:t>
            </a:r>
            <a:r>
              <a:rPr lang="en-US" sz="2200" b="1" kern="1200" spc="-20" dirty="0">
                <a:solidFill>
                  <a:schemeClr val="tx1"/>
                </a:solidFill>
                <a:latin typeface="+mj-lt"/>
                <a:ea typeface="+mn-ea"/>
                <a:cs typeface="+mn-cs"/>
              </a:rPr>
              <a:t> </a:t>
            </a:r>
            <a:r>
              <a:rPr lang="en-US" sz="2200" b="1" kern="1200" dirty="0">
                <a:solidFill>
                  <a:schemeClr val="tx1"/>
                </a:solidFill>
                <a:latin typeface="+mj-lt"/>
                <a:ea typeface="+mn-ea"/>
                <a:cs typeface="+mn-cs"/>
              </a:rPr>
              <a:t>of</a:t>
            </a:r>
            <a:r>
              <a:rPr lang="en-US" sz="2200" b="1" kern="1200" spc="-20" dirty="0">
                <a:solidFill>
                  <a:schemeClr val="tx1"/>
                </a:solidFill>
                <a:latin typeface="+mj-lt"/>
                <a:ea typeface="+mn-ea"/>
                <a:cs typeface="+mn-cs"/>
              </a:rPr>
              <a:t> </a:t>
            </a:r>
            <a:r>
              <a:rPr lang="en-US" sz="2200" b="1" kern="1200" dirty="0">
                <a:solidFill>
                  <a:schemeClr val="tx1"/>
                </a:solidFill>
                <a:latin typeface="+mj-lt"/>
                <a:ea typeface="+mn-ea"/>
                <a:cs typeface="+mn-cs"/>
              </a:rPr>
              <a:t>the</a:t>
            </a:r>
            <a:r>
              <a:rPr lang="en-US" sz="2200" b="1" kern="1200" spc="-10" dirty="0">
                <a:solidFill>
                  <a:schemeClr val="tx1"/>
                </a:solidFill>
                <a:latin typeface="+mj-lt"/>
                <a:ea typeface="+mn-ea"/>
                <a:cs typeface="+mn-cs"/>
              </a:rPr>
              <a:t> </a:t>
            </a:r>
            <a:r>
              <a:rPr lang="en-US" sz="2200" b="1" kern="1200" dirty="0">
                <a:solidFill>
                  <a:schemeClr val="tx1"/>
                </a:solidFill>
                <a:latin typeface="+mj-lt"/>
                <a:ea typeface="+mn-ea"/>
                <a:cs typeface="+mn-cs"/>
              </a:rPr>
              <a:t>data</a:t>
            </a:r>
            <a:r>
              <a:rPr lang="en-US" sz="2200" b="1" kern="1200" spc="-20" dirty="0">
                <a:solidFill>
                  <a:schemeClr val="tx1"/>
                </a:solidFill>
                <a:latin typeface="+mj-lt"/>
                <a:ea typeface="+mn-ea"/>
                <a:cs typeface="+mn-cs"/>
              </a:rPr>
              <a:t> </a:t>
            </a:r>
            <a:r>
              <a:rPr lang="en-US" sz="2200" b="1" kern="1200" spc="-10" dirty="0">
                <a:solidFill>
                  <a:schemeClr val="tx1"/>
                </a:solidFill>
                <a:latin typeface="+mj-lt"/>
                <a:ea typeface="+mn-ea"/>
                <a:cs typeface="+mn-cs"/>
              </a:rPr>
              <a:t>attributes:</a:t>
            </a:r>
            <a:endParaRPr lang="en-US" sz="2200" kern="1200" dirty="0">
              <a:solidFill>
                <a:schemeClr val="tx1"/>
              </a:solidFill>
              <a:latin typeface="+mj-lt"/>
              <a:ea typeface="+mn-ea"/>
              <a:cs typeface="+mn-cs"/>
            </a:endParaRPr>
          </a:p>
        </p:txBody>
      </p:sp>
      <p:sp>
        <p:nvSpPr>
          <p:cNvPr id="6" name="object 2"/>
          <p:cNvSpPr txBox="1">
            <a:spLocks/>
          </p:cNvSpPr>
          <p:nvPr/>
        </p:nvSpPr>
        <p:spPr>
          <a:xfrm>
            <a:off x="479136" y="4006289"/>
            <a:ext cx="4226566" cy="1988045"/>
          </a:xfrm>
          <a:prstGeom prst="rect">
            <a:avLst/>
          </a:prstGeom>
        </p:spPr>
        <p:txBody>
          <a:bodyPr vert="horz" wrap="square" lIns="0" tIns="2540" rIns="0" bIns="0" rtlCol="0">
            <a:spAutoFit/>
          </a:bodyPr>
          <a:lstStyle>
            <a:lvl1pPr>
              <a:defRPr>
                <a:latin typeface="+mj-lt"/>
                <a:ea typeface="+mj-ea"/>
                <a:cs typeface="+mj-cs"/>
              </a:defRPr>
            </a:lvl1pPr>
          </a:lstStyle>
          <a:p>
            <a:pPr marL="12700" marR="5080" indent="-635">
              <a:lnSpc>
                <a:spcPct val="103400"/>
              </a:lnSpc>
              <a:spcBef>
                <a:spcPts val="20"/>
              </a:spcBef>
            </a:pPr>
            <a:r>
              <a:rPr lang="en-US" dirty="0">
                <a:solidFill>
                  <a:srgbClr val="374151"/>
                </a:solidFill>
              </a:rPr>
              <a:t>In</a:t>
            </a:r>
            <a:r>
              <a:rPr lang="en-US" spc="-15" dirty="0">
                <a:solidFill>
                  <a:srgbClr val="374151"/>
                </a:solidFill>
              </a:rPr>
              <a:t> </a:t>
            </a:r>
            <a:r>
              <a:rPr lang="en-US" dirty="0">
                <a:solidFill>
                  <a:srgbClr val="374151"/>
                </a:solidFill>
              </a:rPr>
              <a:t>this</a:t>
            </a:r>
            <a:r>
              <a:rPr lang="en-US" spc="-20" dirty="0">
                <a:solidFill>
                  <a:srgbClr val="374151"/>
                </a:solidFill>
              </a:rPr>
              <a:t> </a:t>
            </a:r>
            <a:r>
              <a:rPr lang="en-US" dirty="0">
                <a:solidFill>
                  <a:srgbClr val="374151"/>
                </a:solidFill>
              </a:rPr>
              <a:t>example,</a:t>
            </a:r>
            <a:r>
              <a:rPr lang="en-US" spc="-15" dirty="0">
                <a:solidFill>
                  <a:srgbClr val="374151"/>
                </a:solidFill>
              </a:rPr>
              <a:t> </a:t>
            </a:r>
            <a:r>
              <a:rPr lang="en-US" dirty="0">
                <a:solidFill>
                  <a:srgbClr val="374151"/>
                </a:solidFill>
              </a:rPr>
              <a:t>I</a:t>
            </a:r>
            <a:r>
              <a:rPr lang="en-US" spc="-25" dirty="0">
                <a:solidFill>
                  <a:srgbClr val="374151"/>
                </a:solidFill>
              </a:rPr>
              <a:t> </a:t>
            </a:r>
            <a:r>
              <a:rPr lang="en-US" dirty="0">
                <a:solidFill>
                  <a:srgbClr val="374151"/>
                </a:solidFill>
              </a:rPr>
              <a:t>added</a:t>
            </a:r>
            <a:r>
              <a:rPr lang="en-US" spc="-10" dirty="0">
                <a:solidFill>
                  <a:srgbClr val="374151"/>
                </a:solidFill>
              </a:rPr>
              <a:t> </a:t>
            </a:r>
            <a:r>
              <a:rPr lang="en-US" dirty="0">
                <a:solidFill>
                  <a:srgbClr val="374151"/>
                </a:solidFill>
              </a:rPr>
              <a:t>a</a:t>
            </a:r>
            <a:r>
              <a:rPr lang="en-US" spc="-20" dirty="0">
                <a:solidFill>
                  <a:srgbClr val="374151"/>
                </a:solidFill>
              </a:rPr>
              <a:t> </a:t>
            </a:r>
            <a:r>
              <a:rPr lang="en-US" b="1" dirty="0" err="1">
                <a:solidFill>
                  <a:srgbClr val="374151"/>
                </a:solidFill>
                <a:cs typeface="Times New Roman"/>
              </a:rPr>
              <a:t>change_attributes</a:t>
            </a:r>
            <a:r>
              <a:rPr lang="en-US" b="1" spc="-20" dirty="0">
                <a:solidFill>
                  <a:srgbClr val="374151"/>
                </a:solidFill>
                <a:cs typeface="Times New Roman"/>
              </a:rPr>
              <a:t> </a:t>
            </a:r>
            <a:r>
              <a:rPr lang="en-US" dirty="0">
                <a:solidFill>
                  <a:srgbClr val="374151"/>
                </a:solidFill>
              </a:rPr>
              <a:t>method</a:t>
            </a:r>
            <a:r>
              <a:rPr lang="en-US" spc="-15" dirty="0">
                <a:solidFill>
                  <a:srgbClr val="374151"/>
                </a:solidFill>
              </a:rPr>
              <a:t> </a:t>
            </a:r>
            <a:r>
              <a:rPr lang="en-US" dirty="0">
                <a:solidFill>
                  <a:srgbClr val="374151"/>
                </a:solidFill>
              </a:rPr>
              <a:t>to</a:t>
            </a:r>
            <a:r>
              <a:rPr lang="en-US" spc="-25" dirty="0">
                <a:solidFill>
                  <a:srgbClr val="374151"/>
                </a:solidFill>
              </a:rPr>
              <a:t> </a:t>
            </a:r>
            <a:r>
              <a:rPr lang="en-US" dirty="0">
                <a:solidFill>
                  <a:srgbClr val="374151"/>
                </a:solidFill>
              </a:rPr>
              <a:t>the</a:t>
            </a:r>
            <a:r>
              <a:rPr lang="en-US" spc="-15" dirty="0">
                <a:solidFill>
                  <a:srgbClr val="374151"/>
                </a:solidFill>
              </a:rPr>
              <a:t> </a:t>
            </a:r>
            <a:r>
              <a:rPr lang="en-US" b="1" dirty="0">
                <a:solidFill>
                  <a:srgbClr val="374151"/>
                </a:solidFill>
                <a:cs typeface="Times New Roman"/>
              </a:rPr>
              <a:t>Bird</a:t>
            </a:r>
            <a:r>
              <a:rPr lang="en-US" b="1" spc="-15" dirty="0">
                <a:solidFill>
                  <a:srgbClr val="374151"/>
                </a:solidFill>
                <a:cs typeface="Times New Roman"/>
              </a:rPr>
              <a:t> </a:t>
            </a:r>
            <a:r>
              <a:rPr lang="en-US" dirty="0">
                <a:solidFill>
                  <a:srgbClr val="374151"/>
                </a:solidFill>
              </a:rPr>
              <a:t>class,</a:t>
            </a:r>
            <a:r>
              <a:rPr lang="en-US" spc="-25" dirty="0">
                <a:solidFill>
                  <a:srgbClr val="374151"/>
                </a:solidFill>
              </a:rPr>
              <a:t> </a:t>
            </a:r>
            <a:r>
              <a:rPr lang="en-US" dirty="0">
                <a:solidFill>
                  <a:srgbClr val="374151"/>
                </a:solidFill>
              </a:rPr>
              <a:t>which</a:t>
            </a:r>
            <a:r>
              <a:rPr lang="en-US" spc="-10" dirty="0">
                <a:solidFill>
                  <a:srgbClr val="374151"/>
                </a:solidFill>
              </a:rPr>
              <a:t> takes </a:t>
            </a:r>
            <a:r>
              <a:rPr lang="en-US" dirty="0">
                <a:solidFill>
                  <a:srgbClr val="374151"/>
                </a:solidFill>
              </a:rPr>
              <a:t>new</a:t>
            </a:r>
            <a:r>
              <a:rPr lang="en-US" spc="-25" dirty="0">
                <a:solidFill>
                  <a:srgbClr val="374151"/>
                </a:solidFill>
              </a:rPr>
              <a:t> </a:t>
            </a:r>
            <a:r>
              <a:rPr lang="en-US" dirty="0">
                <a:solidFill>
                  <a:srgbClr val="374151"/>
                </a:solidFill>
              </a:rPr>
              <a:t>values</a:t>
            </a:r>
            <a:r>
              <a:rPr lang="en-US" spc="-30" dirty="0">
                <a:solidFill>
                  <a:srgbClr val="374151"/>
                </a:solidFill>
              </a:rPr>
              <a:t> </a:t>
            </a:r>
            <a:r>
              <a:rPr lang="en-US" dirty="0">
                <a:solidFill>
                  <a:srgbClr val="374151"/>
                </a:solidFill>
              </a:rPr>
              <a:t>for</a:t>
            </a:r>
            <a:r>
              <a:rPr lang="en-US" spc="-20" dirty="0">
                <a:solidFill>
                  <a:srgbClr val="374151"/>
                </a:solidFill>
              </a:rPr>
              <a:t> </a:t>
            </a:r>
            <a:r>
              <a:rPr lang="en-US" dirty="0">
                <a:solidFill>
                  <a:srgbClr val="374151"/>
                </a:solidFill>
              </a:rPr>
              <a:t>the</a:t>
            </a:r>
            <a:r>
              <a:rPr lang="en-US" spc="-20" dirty="0">
                <a:solidFill>
                  <a:srgbClr val="374151"/>
                </a:solidFill>
              </a:rPr>
              <a:t> </a:t>
            </a:r>
            <a:r>
              <a:rPr lang="en-US" b="1" dirty="0">
                <a:solidFill>
                  <a:srgbClr val="374151"/>
                </a:solidFill>
                <a:cs typeface="Times New Roman"/>
              </a:rPr>
              <a:t>name</a:t>
            </a:r>
            <a:r>
              <a:rPr lang="en-US" b="1" spc="-15" dirty="0">
                <a:solidFill>
                  <a:srgbClr val="374151"/>
                </a:solidFill>
                <a:cs typeface="Times New Roman"/>
              </a:rPr>
              <a:t> </a:t>
            </a:r>
            <a:r>
              <a:rPr lang="en-US" dirty="0">
                <a:solidFill>
                  <a:srgbClr val="374151"/>
                </a:solidFill>
              </a:rPr>
              <a:t>and</a:t>
            </a:r>
            <a:r>
              <a:rPr lang="en-US" spc="-25" dirty="0">
                <a:solidFill>
                  <a:srgbClr val="374151"/>
                </a:solidFill>
              </a:rPr>
              <a:t> </a:t>
            </a:r>
            <a:r>
              <a:rPr lang="en-US" b="1" dirty="0">
                <a:solidFill>
                  <a:srgbClr val="374151"/>
                </a:solidFill>
                <a:cs typeface="Times New Roman"/>
              </a:rPr>
              <a:t>color</a:t>
            </a:r>
            <a:r>
              <a:rPr lang="en-US" b="1" spc="-20" dirty="0">
                <a:solidFill>
                  <a:srgbClr val="374151"/>
                </a:solidFill>
                <a:cs typeface="Times New Roman"/>
              </a:rPr>
              <a:t> </a:t>
            </a:r>
            <a:r>
              <a:rPr lang="en-US" dirty="0">
                <a:solidFill>
                  <a:srgbClr val="374151"/>
                </a:solidFill>
              </a:rPr>
              <a:t>attributes</a:t>
            </a:r>
            <a:r>
              <a:rPr lang="en-US" spc="-25" dirty="0">
                <a:solidFill>
                  <a:srgbClr val="374151"/>
                </a:solidFill>
              </a:rPr>
              <a:t> </a:t>
            </a:r>
            <a:r>
              <a:rPr lang="en-US" dirty="0">
                <a:solidFill>
                  <a:srgbClr val="374151"/>
                </a:solidFill>
              </a:rPr>
              <a:t>and</a:t>
            </a:r>
            <a:r>
              <a:rPr lang="en-US" spc="-25" dirty="0">
                <a:solidFill>
                  <a:srgbClr val="374151"/>
                </a:solidFill>
              </a:rPr>
              <a:t> </a:t>
            </a:r>
            <a:r>
              <a:rPr lang="en-US" dirty="0">
                <a:solidFill>
                  <a:srgbClr val="374151"/>
                </a:solidFill>
              </a:rPr>
              <a:t>updates</a:t>
            </a:r>
            <a:r>
              <a:rPr lang="en-US" spc="-15" dirty="0">
                <a:solidFill>
                  <a:srgbClr val="374151"/>
                </a:solidFill>
              </a:rPr>
              <a:t> </a:t>
            </a:r>
            <a:r>
              <a:rPr lang="en-US" dirty="0">
                <a:solidFill>
                  <a:srgbClr val="374151"/>
                </a:solidFill>
              </a:rPr>
              <a:t>them</a:t>
            </a:r>
            <a:r>
              <a:rPr lang="en-US" spc="-15" dirty="0">
                <a:solidFill>
                  <a:srgbClr val="374151"/>
                </a:solidFill>
              </a:rPr>
              <a:t> </a:t>
            </a:r>
            <a:r>
              <a:rPr lang="en-US" spc="-10" dirty="0">
                <a:solidFill>
                  <a:srgbClr val="374151"/>
                </a:solidFill>
              </a:rPr>
              <a:t>accordingly.</a:t>
            </a:r>
            <a:r>
              <a:rPr lang="en-US" spc="-45" dirty="0">
                <a:solidFill>
                  <a:srgbClr val="374151"/>
                </a:solidFill>
              </a:rPr>
              <a:t> </a:t>
            </a:r>
            <a:r>
              <a:rPr lang="en-US" spc="-25" dirty="0">
                <a:solidFill>
                  <a:srgbClr val="374151"/>
                </a:solidFill>
              </a:rPr>
              <a:t>The </a:t>
            </a:r>
            <a:r>
              <a:rPr lang="en-US" dirty="0">
                <a:solidFill>
                  <a:srgbClr val="374151"/>
                </a:solidFill>
              </a:rPr>
              <a:t>example</a:t>
            </a:r>
            <a:r>
              <a:rPr lang="en-US" spc="-15" dirty="0">
                <a:solidFill>
                  <a:srgbClr val="374151"/>
                </a:solidFill>
              </a:rPr>
              <a:t> </a:t>
            </a:r>
            <a:r>
              <a:rPr lang="en-US" dirty="0">
                <a:solidFill>
                  <a:srgbClr val="374151"/>
                </a:solidFill>
              </a:rPr>
              <a:t>then</a:t>
            </a:r>
            <a:r>
              <a:rPr lang="en-US" spc="-15" dirty="0">
                <a:solidFill>
                  <a:srgbClr val="374151"/>
                </a:solidFill>
              </a:rPr>
              <a:t> </a:t>
            </a:r>
            <a:r>
              <a:rPr lang="en-US" dirty="0">
                <a:solidFill>
                  <a:srgbClr val="374151"/>
                </a:solidFill>
              </a:rPr>
              <a:t>demonstrates</a:t>
            </a:r>
            <a:r>
              <a:rPr lang="en-US" spc="-20" dirty="0">
                <a:solidFill>
                  <a:srgbClr val="374151"/>
                </a:solidFill>
              </a:rPr>
              <a:t> </a:t>
            </a:r>
            <a:r>
              <a:rPr lang="en-US" dirty="0">
                <a:solidFill>
                  <a:srgbClr val="374151"/>
                </a:solidFill>
              </a:rPr>
              <a:t>how</a:t>
            </a:r>
            <a:r>
              <a:rPr lang="en-US" spc="-5" dirty="0">
                <a:solidFill>
                  <a:srgbClr val="374151"/>
                </a:solidFill>
              </a:rPr>
              <a:t> </a:t>
            </a:r>
            <a:r>
              <a:rPr lang="en-US" dirty="0">
                <a:solidFill>
                  <a:srgbClr val="374151"/>
                </a:solidFill>
              </a:rPr>
              <a:t>to</a:t>
            </a:r>
            <a:r>
              <a:rPr lang="en-US" spc="-15" dirty="0">
                <a:solidFill>
                  <a:srgbClr val="374151"/>
                </a:solidFill>
              </a:rPr>
              <a:t> </a:t>
            </a:r>
            <a:r>
              <a:rPr lang="en-US" dirty="0">
                <a:solidFill>
                  <a:srgbClr val="374151"/>
                </a:solidFill>
              </a:rPr>
              <a:t>use</a:t>
            </a:r>
            <a:r>
              <a:rPr lang="en-US" spc="-20" dirty="0">
                <a:solidFill>
                  <a:srgbClr val="374151"/>
                </a:solidFill>
              </a:rPr>
              <a:t> </a:t>
            </a:r>
            <a:r>
              <a:rPr lang="en-US" dirty="0">
                <a:solidFill>
                  <a:srgbClr val="374151"/>
                </a:solidFill>
              </a:rPr>
              <a:t>this</a:t>
            </a:r>
            <a:r>
              <a:rPr lang="en-US" spc="-20" dirty="0">
                <a:solidFill>
                  <a:srgbClr val="374151"/>
                </a:solidFill>
              </a:rPr>
              <a:t> </a:t>
            </a:r>
            <a:r>
              <a:rPr lang="en-US" dirty="0">
                <a:solidFill>
                  <a:srgbClr val="374151"/>
                </a:solidFill>
              </a:rPr>
              <a:t>method to</a:t>
            </a:r>
            <a:r>
              <a:rPr lang="en-US" spc="-20" dirty="0">
                <a:solidFill>
                  <a:srgbClr val="374151"/>
                </a:solidFill>
              </a:rPr>
              <a:t> </a:t>
            </a:r>
            <a:r>
              <a:rPr lang="en-US" dirty="0">
                <a:solidFill>
                  <a:srgbClr val="374151"/>
                </a:solidFill>
              </a:rPr>
              <a:t>change</a:t>
            </a:r>
            <a:r>
              <a:rPr lang="en-US" spc="-10" dirty="0">
                <a:solidFill>
                  <a:srgbClr val="374151"/>
                </a:solidFill>
              </a:rPr>
              <a:t> </a:t>
            </a:r>
            <a:r>
              <a:rPr lang="en-US" dirty="0">
                <a:solidFill>
                  <a:srgbClr val="374151"/>
                </a:solidFill>
              </a:rPr>
              <a:t>the</a:t>
            </a:r>
            <a:r>
              <a:rPr lang="en-US" spc="-10" dirty="0">
                <a:solidFill>
                  <a:srgbClr val="374151"/>
                </a:solidFill>
              </a:rPr>
              <a:t> </a:t>
            </a:r>
            <a:r>
              <a:rPr lang="en-US" dirty="0">
                <a:solidFill>
                  <a:srgbClr val="374151"/>
                </a:solidFill>
              </a:rPr>
              <a:t>attributes</a:t>
            </a:r>
            <a:r>
              <a:rPr lang="en-US" spc="-20" dirty="0">
                <a:solidFill>
                  <a:srgbClr val="374151"/>
                </a:solidFill>
              </a:rPr>
              <a:t> </a:t>
            </a:r>
            <a:r>
              <a:rPr lang="en-US" dirty="0">
                <a:solidFill>
                  <a:srgbClr val="374151"/>
                </a:solidFill>
              </a:rPr>
              <a:t>of</a:t>
            </a:r>
            <a:r>
              <a:rPr lang="en-US" spc="-15" dirty="0">
                <a:solidFill>
                  <a:srgbClr val="374151"/>
                </a:solidFill>
              </a:rPr>
              <a:t> </a:t>
            </a:r>
            <a:r>
              <a:rPr lang="en-US" spc="-25" dirty="0">
                <a:solidFill>
                  <a:srgbClr val="374151"/>
                </a:solidFill>
              </a:rPr>
              <a:t>an </a:t>
            </a:r>
            <a:r>
              <a:rPr lang="en-US" dirty="0">
                <a:solidFill>
                  <a:srgbClr val="374151"/>
                </a:solidFill>
              </a:rPr>
              <a:t>existing </a:t>
            </a:r>
            <a:r>
              <a:rPr lang="en-US" b="1" spc="-10" dirty="0" err="1">
                <a:solidFill>
                  <a:srgbClr val="374151"/>
                </a:solidFill>
                <a:cs typeface="Times New Roman"/>
              </a:rPr>
              <a:t>bird_instance</a:t>
            </a:r>
            <a:r>
              <a:rPr lang="en-US" spc="-10" dirty="0">
                <a:solidFill>
                  <a:srgbClr val="374151"/>
                </a:solidFill>
              </a:rPr>
              <a:t>.</a:t>
            </a:r>
          </a:p>
        </p:txBody>
      </p:sp>
      <p:pic>
        <p:nvPicPr>
          <p:cNvPr id="7" name="Picture 6">
            <a:extLst>
              <a:ext uri="{FF2B5EF4-FFF2-40B4-BE49-F238E27FC236}">
                <a16:creationId xmlns:a16="http://schemas.microsoft.com/office/drawing/2014/main" id="{B0499422-C160-2033-01F4-6D74B12957EC}"/>
              </a:ext>
            </a:extLst>
          </p:cNvPr>
          <p:cNvPicPr>
            <a:picLocks noChangeAspect="1"/>
          </p:cNvPicPr>
          <p:nvPr/>
        </p:nvPicPr>
        <p:blipFill>
          <a:blip r:embed="rId2"/>
          <a:stretch>
            <a:fillRect/>
          </a:stretch>
        </p:blipFill>
        <p:spPr>
          <a:xfrm>
            <a:off x="5075773" y="860453"/>
            <a:ext cx="5177745" cy="5256594"/>
          </a:xfrm>
          <a:prstGeom prst="rect">
            <a:avLst/>
          </a:prstGeom>
        </p:spPr>
      </p:pic>
      <p:pic>
        <p:nvPicPr>
          <p:cNvPr id="9" name="Picture 8">
            <a:extLst>
              <a:ext uri="{FF2B5EF4-FFF2-40B4-BE49-F238E27FC236}">
                <a16:creationId xmlns:a16="http://schemas.microsoft.com/office/drawing/2014/main" id="{4AC53466-46DF-6BD6-1A56-A5BCDBA3B1C8}"/>
              </a:ext>
            </a:extLst>
          </p:cNvPr>
          <p:cNvPicPr>
            <a:picLocks noChangeAspect="1"/>
          </p:cNvPicPr>
          <p:nvPr/>
        </p:nvPicPr>
        <p:blipFill>
          <a:blip r:embed="rId3"/>
          <a:stretch>
            <a:fillRect/>
          </a:stretch>
        </p:blipFill>
        <p:spPr>
          <a:xfrm>
            <a:off x="5075773" y="6211791"/>
            <a:ext cx="3524742" cy="981212"/>
          </a:xfrm>
          <a:prstGeom prst="rect">
            <a:avLst/>
          </a:prstGeom>
        </p:spPr>
      </p:pic>
      <p:sp>
        <p:nvSpPr>
          <p:cNvPr id="4" name="TextBox 3">
            <a:extLst>
              <a:ext uri="{FF2B5EF4-FFF2-40B4-BE49-F238E27FC236}">
                <a16:creationId xmlns:a16="http://schemas.microsoft.com/office/drawing/2014/main" id="{53C82EAA-A4E0-6363-116F-9C08EFC389D1}"/>
              </a:ext>
            </a:extLst>
          </p:cNvPr>
          <p:cNvSpPr txBox="1"/>
          <p:nvPr/>
        </p:nvSpPr>
        <p:spPr>
          <a:xfrm>
            <a:off x="469900" y="2897819"/>
            <a:ext cx="3810000" cy="840230"/>
          </a:xfrm>
          <a:prstGeom prst="rect">
            <a:avLst/>
          </a:prstGeom>
          <a:noFill/>
        </p:spPr>
        <p:txBody>
          <a:bodyPr wrap="square">
            <a:spAutoFit/>
          </a:bodyPr>
          <a:lstStyle/>
          <a:p>
            <a:pPr marR="5080" algn="l" rtl="0">
              <a:lnSpc>
                <a:spcPct val="90000"/>
              </a:lnSpc>
              <a:spcBef>
                <a:spcPts val="790"/>
              </a:spcBef>
            </a:pPr>
            <a:r>
              <a:rPr lang="en-US" sz="1800" kern="1200" spc="-45" dirty="0">
                <a:solidFill>
                  <a:schemeClr val="tx1"/>
                </a:solidFill>
                <a:latin typeface="+mj-lt"/>
                <a:ea typeface="+mn-ea"/>
                <a:cs typeface="Times New Roman" panose="02020603050405020304" pitchFamily="18" charset="0"/>
              </a:rPr>
              <a:t>You</a:t>
            </a:r>
            <a:r>
              <a:rPr lang="en-US" sz="1800" kern="1200" spc="-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can</a:t>
            </a:r>
            <a:r>
              <a:rPr lang="en-US" sz="1800" kern="1200" spc="-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add</a:t>
            </a:r>
            <a:r>
              <a:rPr lang="en-US" sz="1800" kern="1200" spc="-1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a</a:t>
            </a:r>
            <a:r>
              <a:rPr lang="en-US" sz="1800" kern="1200" spc="-20"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method</a:t>
            </a:r>
            <a:r>
              <a:rPr lang="en-US" sz="1800" kern="1200" spc="-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to</a:t>
            </a:r>
            <a:r>
              <a:rPr lang="en-US" sz="1800" kern="1200" spc="-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the</a:t>
            </a:r>
            <a:r>
              <a:rPr lang="en-US" sz="1800" kern="1200" spc="-35" dirty="0">
                <a:solidFill>
                  <a:schemeClr val="tx1"/>
                </a:solidFill>
                <a:latin typeface="+mj-lt"/>
                <a:ea typeface="+mn-ea"/>
                <a:cs typeface="Times New Roman" panose="02020603050405020304" pitchFamily="18" charset="0"/>
              </a:rPr>
              <a:t> </a:t>
            </a:r>
            <a:r>
              <a:rPr lang="en-US" sz="1800" b="1" kern="1200" dirty="0">
                <a:solidFill>
                  <a:schemeClr val="tx1"/>
                </a:solidFill>
                <a:latin typeface="+mj-lt"/>
                <a:ea typeface="+mn-ea"/>
                <a:cs typeface="Times New Roman" panose="02020603050405020304" pitchFamily="18" charset="0"/>
              </a:rPr>
              <a:t>Bird</a:t>
            </a:r>
            <a:r>
              <a:rPr lang="en-US" sz="1800" b="1" kern="1200" spc="-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class</a:t>
            </a:r>
            <a:r>
              <a:rPr lang="en-US" sz="1800" kern="1200" spc="-1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that</a:t>
            </a:r>
            <a:r>
              <a:rPr lang="en-US" sz="1800" kern="1200" spc="-2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allows</a:t>
            </a:r>
            <a:r>
              <a:rPr lang="en-US" sz="1800" kern="1200" spc="-2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you to</a:t>
            </a:r>
            <a:r>
              <a:rPr lang="en-US" sz="1800" kern="1200" spc="-10"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change</a:t>
            </a:r>
            <a:r>
              <a:rPr lang="en-US" sz="1800" kern="1200" spc="-10"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the</a:t>
            </a:r>
            <a:r>
              <a:rPr lang="en-US" sz="1800" kern="1200" spc="-1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initial</a:t>
            </a:r>
            <a:r>
              <a:rPr lang="en-US" sz="1800" kern="1200" spc="-15" dirty="0">
                <a:solidFill>
                  <a:schemeClr val="tx1"/>
                </a:solidFill>
                <a:latin typeface="+mj-lt"/>
                <a:ea typeface="+mn-ea"/>
                <a:cs typeface="Times New Roman" panose="02020603050405020304" pitchFamily="18" charset="0"/>
              </a:rPr>
              <a:t> </a:t>
            </a:r>
            <a:r>
              <a:rPr lang="en-US" sz="1800" kern="1200" dirty="0">
                <a:solidFill>
                  <a:schemeClr val="tx1"/>
                </a:solidFill>
                <a:latin typeface="+mj-lt"/>
                <a:ea typeface="+mn-ea"/>
                <a:cs typeface="Times New Roman" panose="02020603050405020304" pitchFamily="18" charset="0"/>
              </a:rPr>
              <a:t>values</a:t>
            </a:r>
            <a:r>
              <a:rPr lang="en-US" sz="1800" kern="1200" spc="-25" dirty="0">
                <a:solidFill>
                  <a:schemeClr val="tx1"/>
                </a:solidFill>
                <a:latin typeface="+mj-lt"/>
                <a:ea typeface="+mn-ea"/>
                <a:cs typeface="Times New Roman" panose="02020603050405020304" pitchFamily="18" charset="0"/>
              </a:rPr>
              <a:t> of </a:t>
            </a:r>
            <a:r>
              <a:rPr lang="en-US" sz="1800" kern="1200" dirty="0">
                <a:solidFill>
                  <a:schemeClr val="tx1"/>
                </a:solidFill>
                <a:latin typeface="+mj-lt"/>
                <a:ea typeface="+mn-ea"/>
                <a:cs typeface="Times New Roman" panose="02020603050405020304" pitchFamily="18" charset="0"/>
              </a:rPr>
              <a:t>the data</a:t>
            </a:r>
            <a:r>
              <a:rPr lang="en-US" sz="1800" kern="1200" spc="5" dirty="0">
                <a:solidFill>
                  <a:schemeClr val="tx1"/>
                </a:solidFill>
                <a:latin typeface="+mj-lt"/>
                <a:ea typeface="+mn-ea"/>
                <a:cs typeface="Times New Roman" panose="02020603050405020304" pitchFamily="18" charset="0"/>
              </a:rPr>
              <a:t> </a:t>
            </a:r>
            <a:r>
              <a:rPr lang="en-US" sz="1800" kern="1200" spc="-10" dirty="0">
                <a:solidFill>
                  <a:schemeClr val="tx1"/>
                </a:solidFill>
                <a:latin typeface="+mj-lt"/>
                <a:ea typeface="+mn-ea"/>
                <a:cs typeface="Times New Roman" panose="02020603050405020304" pitchFamily="18" charset="0"/>
              </a:rPr>
              <a:t>attributes:</a:t>
            </a:r>
            <a:endParaRPr lang="en-US" sz="1800" kern="1200" dirty="0">
              <a:solidFill>
                <a:schemeClr val="tx1"/>
              </a:solidFill>
              <a:latin typeface="+mj-lt"/>
              <a:ea typeface="+mn-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553383" y="3095726"/>
            <a:ext cx="3269317" cy="2189531"/>
          </a:xfrm>
          <a:prstGeom prst="rect">
            <a:avLst/>
          </a:prstGeom>
        </p:spPr>
        <p:txBody>
          <a:bodyPr vert="horz" lIns="91440" tIns="45720" rIns="91440" bIns="45720" rtlCol="0" anchor="t">
            <a:normAutofit/>
          </a:bodyPr>
          <a:lstStyle/>
          <a:p>
            <a:pPr algn="l" rtl="0">
              <a:lnSpc>
                <a:spcPct val="90000"/>
              </a:lnSpc>
              <a:spcBef>
                <a:spcPts val="875"/>
              </a:spcBef>
            </a:pPr>
            <a:r>
              <a:rPr lang="en-US" sz="2200" kern="1200" dirty="0">
                <a:solidFill>
                  <a:schemeClr val="tx1"/>
                </a:solidFill>
                <a:latin typeface="+mj-lt"/>
                <a:ea typeface="+mn-ea"/>
                <a:cs typeface="+mn-cs"/>
              </a:rPr>
              <a:t>A</a:t>
            </a:r>
            <a:r>
              <a:rPr lang="en-US" sz="2200" kern="1200" spc="-120" dirty="0">
                <a:solidFill>
                  <a:schemeClr val="tx1"/>
                </a:solidFill>
                <a:latin typeface="+mj-lt"/>
                <a:ea typeface="+mn-ea"/>
                <a:cs typeface="+mn-cs"/>
              </a:rPr>
              <a:t> </a:t>
            </a:r>
            <a:r>
              <a:rPr lang="en-US" sz="2200" b="1" kern="1200" dirty="0">
                <a:solidFill>
                  <a:schemeClr val="tx1"/>
                </a:solidFill>
                <a:latin typeface="+mj-lt"/>
                <a:ea typeface="+mn-ea"/>
                <a:cs typeface="+mn-cs"/>
              </a:rPr>
              <a:t>Bird</a:t>
            </a:r>
            <a:r>
              <a:rPr lang="en-US" sz="2200" b="1" kern="1200" spc="-5" dirty="0">
                <a:solidFill>
                  <a:schemeClr val="tx1"/>
                </a:solidFill>
                <a:latin typeface="+mj-lt"/>
                <a:ea typeface="+mn-ea"/>
                <a:cs typeface="+mn-cs"/>
              </a:rPr>
              <a:t> </a:t>
            </a:r>
            <a:r>
              <a:rPr lang="en-US" sz="2200" kern="1200" dirty="0">
                <a:solidFill>
                  <a:schemeClr val="tx1"/>
                </a:solidFill>
                <a:latin typeface="+mj-lt"/>
                <a:ea typeface="+mn-ea"/>
                <a:cs typeface="+mn-cs"/>
              </a:rPr>
              <a:t>class</a:t>
            </a:r>
            <a:r>
              <a:rPr lang="en-US" sz="2200" kern="1200" spc="-5" dirty="0">
                <a:solidFill>
                  <a:schemeClr val="tx1"/>
                </a:solidFill>
                <a:latin typeface="+mj-lt"/>
                <a:ea typeface="+mn-ea"/>
                <a:cs typeface="+mn-cs"/>
              </a:rPr>
              <a:t> </a:t>
            </a:r>
            <a:r>
              <a:rPr lang="en-US" sz="2200" kern="1200" dirty="0">
                <a:solidFill>
                  <a:schemeClr val="tx1"/>
                </a:solidFill>
                <a:latin typeface="+mj-lt"/>
                <a:ea typeface="+mn-ea"/>
                <a:cs typeface="+mn-cs"/>
              </a:rPr>
              <a:t>with a</a:t>
            </a:r>
            <a:r>
              <a:rPr lang="en-US" sz="2200" kern="1200" spc="-5" dirty="0">
                <a:solidFill>
                  <a:schemeClr val="tx1"/>
                </a:solidFill>
                <a:latin typeface="+mj-lt"/>
                <a:ea typeface="+mn-ea"/>
                <a:cs typeface="+mn-cs"/>
              </a:rPr>
              <a:t> </a:t>
            </a:r>
            <a:r>
              <a:rPr lang="en-US" sz="2200" kern="1200" dirty="0">
                <a:solidFill>
                  <a:schemeClr val="tx1"/>
                </a:solidFill>
                <a:latin typeface="+mj-lt"/>
                <a:ea typeface="+mn-ea"/>
                <a:cs typeface="+mn-cs"/>
              </a:rPr>
              <a:t>birth</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date</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and</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a</a:t>
            </a:r>
            <a:r>
              <a:rPr lang="en-US" sz="2200" kern="1200" spc="-5" dirty="0">
                <a:solidFill>
                  <a:schemeClr val="tx1"/>
                </a:solidFill>
                <a:latin typeface="+mj-lt"/>
                <a:ea typeface="+mn-ea"/>
                <a:cs typeface="+mn-cs"/>
              </a:rPr>
              <a:t> </a:t>
            </a:r>
            <a:r>
              <a:rPr lang="en-US" sz="2200" kern="1200" dirty="0">
                <a:solidFill>
                  <a:schemeClr val="tx1"/>
                </a:solidFill>
                <a:latin typeface="+mj-lt"/>
                <a:ea typeface="+mn-ea"/>
                <a:cs typeface="+mn-cs"/>
              </a:rPr>
              <a:t>list</a:t>
            </a:r>
            <a:r>
              <a:rPr lang="en-US" sz="2200" kern="1200" spc="-10" dirty="0">
                <a:solidFill>
                  <a:schemeClr val="tx1"/>
                </a:solidFill>
                <a:latin typeface="+mj-lt"/>
                <a:ea typeface="+mn-ea"/>
                <a:cs typeface="+mn-cs"/>
              </a:rPr>
              <a:t> </a:t>
            </a:r>
            <a:r>
              <a:rPr lang="en-US" sz="2200" kern="1200" dirty="0">
                <a:solidFill>
                  <a:schemeClr val="tx1"/>
                </a:solidFill>
                <a:latin typeface="+mj-lt"/>
                <a:ea typeface="+mn-ea"/>
                <a:cs typeface="+mn-cs"/>
              </a:rPr>
              <a:t>of</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baby</a:t>
            </a:r>
            <a:r>
              <a:rPr lang="en-US" sz="2200" kern="1200" spc="-10" dirty="0">
                <a:solidFill>
                  <a:schemeClr val="tx1"/>
                </a:solidFill>
                <a:latin typeface="+mj-lt"/>
                <a:ea typeface="+mn-ea"/>
                <a:cs typeface="+mn-cs"/>
              </a:rPr>
              <a:t> </a:t>
            </a:r>
            <a:r>
              <a:rPr lang="en-US" sz="2200" kern="1200" dirty="0">
                <a:solidFill>
                  <a:schemeClr val="tx1"/>
                </a:solidFill>
                <a:latin typeface="+mj-lt"/>
                <a:ea typeface="+mn-ea"/>
                <a:cs typeface="+mn-cs"/>
              </a:rPr>
              <a:t>birds</a:t>
            </a:r>
            <a:r>
              <a:rPr lang="en-US" sz="2200" kern="1200" spc="-20" dirty="0">
                <a:solidFill>
                  <a:schemeClr val="tx1"/>
                </a:solidFill>
                <a:latin typeface="+mj-lt"/>
                <a:ea typeface="+mn-ea"/>
                <a:cs typeface="+mn-cs"/>
              </a:rPr>
              <a:t> </a:t>
            </a:r>
            <a:r>
              <a:rPr lang="en-US" sz="2200" kern="1200" dirty="0">
                <a:solidFill>
                  <a:schemeClr val="tx1"/>
                </a:solidFill>
                <a:latin typeface="+mj-lt"/>
                <a:ea typeface="+mn-ea"/>
                <a:cs typeface="+mn-cs"/>
              </a:rPr>
              <a:t>as</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parameters</a:t>
            </a:r>
            <a:r>
              <a:rPr lang="en-US" sz="2200" kern="1200" spc="-5" dirty="0">
                <a:solidFill>
                  <a:schemeClr val="tx1"/>
                </a:solidFill>
                <a:latin typeface="+mj-lt"/>
                <a:ea typeface="+mn-ea"/>
                <a:cs typeface="+mn-cs"/>
              </a:rPr>
              <a:t> </a:t>
            </a:r>
            <a:r>
              <a:rPr lang="en-US" sz="2200" kern="1200" dirty="0">
                <a:solidFill>
                  <a:schemeClr val="tx1"/>
                </a:solidFill>
                <a:latin typeface="+mj-lt"/>
                <a:ea typeface="+mn-ea"/>
                <a:cs typeface="+mn-cs"/>
              </a:rPr>
              <a:t>in</a:t>
            </a:r>
            <a:r>
              <a:rPr lang="en-US" sz="2200" kern="1200" spc="-15" dirty="0">
                <a:solidFill>
                  <a:schemeClr val="tx1"/>
                </a:solidFill>
                <a:latin typeface="+mj-lt"/>
                <a:ea typeface="+mn-ea"/>
                <a:cs typeface="+mn-cs"/>
              </a:rPr>
              <a:t> </a:t>
            </a:r>
            <a:r>
              <a:rPr lang="en-US" sz="2200" kern="1200" dirty="0">
                <a:solidFill>
                  <a:schemeClr val="tx1"/>
                </a:solidFill>
                <a:latin typeface="+mj-lt"/>
                <a:ea typeface="+mn-ea"/>
                <a:cs typeface="+mn-cs"/>
              </a:rPr>
              <a:t>the</a:t>
            </a:r>
            <a:r>
              <a:rPr lang="en-US" sz="2200" kern="1200" spc="-15" dirty="0">
                <a:solidFill>
                  <a:schemeClr val="tx1"/>
                </a:solidFill>
                <a:latin typeface="+mj-lt"/>
                <a:ea typeface="+mn-ea"/>
                <a:cs typeface="+mn-cs"/>
              </a:rPr>
              <a:t> </a:t>
            </a:r>
            <a:r>
              <a:rPr lang="en-US" sz="2200" kern="1200" spc="-10" dirty="0">
                <a:solidFill>
                  <a:schemeClr val="tx1"/>
                </a:solidFill>
                <a:latin typeface="+mj-lt"/>
                <a:ea typeface="+mn-ea"/>
                <a:cs typeface="+mn-cs"/>
              </a:rPr>
              <a:t>constructor:</a:t>
            </a:r>
            <a:endParaRPr lang="en-US" sz="2200" kern="1200" dirty="0">
              <a:solidFill>
                <a:schemeClr val="tx1"/>
              </a:solidFill>
              <a:latin typeface="+mj-lt"/>
              <a:ea typeface="+mn-ea"/>
              <a:cs typeface="+mn-cs"/>
            </a:endParaRPr>
          </a:p>
        </p:txBody>
      </p:sp>
      <p:pic>
        <p:nvPicPr>
          <p:cNvPr id="5" name="Picture 4">
            <a:extLst>
              <a:ext uri="{FF2B5EF4-FFF2-40B4-BE49-F238E27FC236}">
                <a16:creationId xmlns:a16="http://schemas.microsoft.com/office/drawing/2014/main" id="{BC93BC0B-0BC3-7435-AD50-8B7788173FED}"/>
              </a:ext>
            </a:extLst>
          </p:cNvPr>
          <p:cNvPicPr>
            <a:picLocks noChangeAspect="1"/>
          </p:cNvPicPr>
          <p:nvPr/>
        </p:nvPicPr>
        <p:blipFill>
          <a:blip r:embed="rId2"/>
          <a:stretch>
            <a:fillRect/>
          </a:stretch>
        </p:blipFill>
        <p:spPr>
          <a:xfrm>
            <a:off x="4356100" y="276225"/>
            <a:ext cx="6055138" cy="3935840"/>
          </a:xfrm>
          <a:prstGeom prst="rect">
            <a:avLst/>
          </a:prstGeom>
        </p:spPr>
      </p:pic>
      <p:pic>
        <p:nvPicPr>
          <p:cNvPr id="7" name="Picture 6">
            <a:extLst>
              <a:ext uri="{FF2B5EF4-FFF2-40B4-BE49-F238E27FC236}">
                <a16:creationId xmlns:a16="http://schemas.microsoft.com/office/drawing/2014/main" id="{52EB134E-393A-7E9F-325A-4545872DD9E2}"/>
              </a:ext>
            </a:extLst>
          </p:cNvPr>
          <p:cNvPicPr>
            <a:picLocks noChangeAspect="1"/>
          </p:cNvPicPr>
          <p:nvPr/>
        </p:nvPicPr>
        <p:blipFill>
          <a:blip r:embed="rId3"/>
          <a:stretch>
            <a:fillRect/>
          </a:stretch>
        </p:blipFill>
        <p:spPr>
          <a:xfrm>
            <a:off x="4356100" y="4314825"/>
            <a:ext cx="6055138" cy="3110515"/>
          </a:xfrm>
          <a:prstGeom prst="rect">
            <a:avLst/>
          </a:prstGeom>
        </p:spPr>
      </p:pic>
      <p:pic>
        <p:nvPicPr>
          <p:cNvPr id="11" name="Picture 10">
            <a:extLst>
              <a:ext uri="{FF2B5EF4-FFF2-40B4-BE49-F238E27FC236}">
                <a16:creationId xmlns:a16="http://schemas.microsoft.com/office/drawing/2014/main" id="{1858BC19-07C4-BF40-FF0D-13DCA0F34851}"/>
              </a:ext>
            </a:extLst>
          </p:cNvPr>
          <p:cNvPicPr>
            <a:picLocks noChangeAspect="1"/>
          </p:cNvPicPr>
          <p:nvPr/>
        </p:nvPicPr>
        <p:blipFill>
          <a:blip r:embed="rId4"/>
          <a:stretch>
            <a:fillRect/>
          </a:stretch>
        </p:blipFill>
        <p:spPr>
          <a:xfrm>
            <a:off x="218291" y="6505083"/>
            <a:ext cx="3896428" cy="898609"/>
          </a:xfrm>
          <a:prstGeom prst="rect">
            <a:avLst/>
          </a:prstGeom>
        </p:spPr>
      </p:pic>
      <p:sp>
        <p:nvSpPr>
          <p:cNvPr id="4" name="TextBox 3">
            <a:extLst>
              <a:ext uri="{FF2B5EF4-FFF2-40B4-BE49-F238E27FC236}">
                <a16:creationId xmlns:a16="http://schemas.microsoft.com/office/drawing/2014/main" id="{35CC36BE-8B43-0C77-D8FE-3AA90B34B71A}"/>
              </a:ext>
            </a:extLst>
          </p:cNvPr>
          <p:cNvSpPr txBox="1"/>
          <p:nvPr/>
        </p:nvSpPr>
        <p:spPr>
          <a:xfrm>
            <a:off x="490957" y="1876425"/>
            <a:ext cx="3865143" cy="757130"/>
          </a:xfrm>
          <a:prstGeom prst="rect">
            <a:avLst/>
          </a:prstGeom>
          <a:noFill/>
        </p:spPr>
        <p:txBody>
          <a:bodyPr wrap="square">
            <a:spAutoFit/>
          </a:bodyPr>
          <a:lstStyle/>
          <a:p>
            <a:pPr algn="l" rtl="0">
              <a:lnSpc>
                <a:spcPct val="90000"/>
              </a:lnSpc>
              <a:spcBef>
                <a:spcPts val="975"/>
              </a:spcBef>
            </a:pPr>
            <a:r>
              <a:rPr lang="en-US" sz="2400" b="1" kern="1200" dirty="0">
                <a:solidFill>
                  <a:schemeClr val="tx1"/>
                </a:solidFill>
                <a:latin typeface="+mj-lt"/>
                <a:ea typeface="+mn-ea"/>
                <a:cs typeface="Times New Roman" panose="02020603050405020304" pitchFamily="18" charset="0"/>
              </a:rPr>
              <a:t>Class</a:t>
            </a:r>
            <a:r>
              <a:rPr lang="en-US" sz="2400" b="1" kern="1200" spc="-45" dirty="0">
                <a:solidFill>
                  <a:schemeClr val="tx1"/>
                </a:solidFill>
                <a:latin typeface="+mj-lt"/>
                <a:ea typeface="+mn-ea"/>
                <a:cs typeface="Times New Roman" panose="02020603050405020304" pitchFamily="18" charset="0"/>
              </a:rPr>
              <a:t> </a:t>
            </a:r>
            <a:r>
              <a:rPr lang="en-US" sz="2400" b="1" kern="1200" dirty="0">
                <a:solidFill>
                  <a:schemeClr val="tx1"/>
                </a:solidFill>
                <a:latin typeface="+mj-lt"/>
                <a:ea typeface="+mn-ea"/>
                <a:cs typeface="Times New Roman" panose="02020603050405020304" pitchFamily="18" charset="0"/>
              </a:rPr>
              <a:t>using</a:t>
            </a:r>
            <a:r>
              <a:rPr lang="en-US" sz="2400" b="1" kern="1200" spc="-20" dirty="0">
                <a:solidFill>
                  <a:schemeClr val="tx1"/>
                </a:solidFill>
                <a:latin typeface="+mj-lt"/>
                <a:ea typeface="+mn-ea"/>
                <a:cs typeface="Times New Roman" panose="02020603050405020304" pitchFamily="18" charset="0"/>
              </a:rPr>
              <a:t> </a:t>
            </a:r>
            <a:r>
              <a:rPr lang="en-US" sz="2400" b="1" kern="1200" dirty="0">
                <a:solidFill>
                  <a:schemeClr val="tx1"/>
                </a:solidFill>
                <a:latin typeface="+mj-lt"/>
                <a:ea typeface="+mn-ea"/>
                <a:cs typeface="Times New Roman" panose="02020603050405020304" pitchFamily="18" charset="0"/>
              </a:rPr>
              <a:t>different</a:t>
            </a:r>
            <a:r>
              <a:rPr lang="en-US" sz="2400" b="1" kern="1200" spc="-40" dirty="0">
                <a:solidFill>
                  <a:schemeClr val="tx1"/>
                </a:solidFill>
                <a:latin typeface="+mj-lt"/>
                <a:ea typeface="+mn-ea"/>
                <a:cs typeface="Times New Roman" panose="02020603050405020304" pitchFamily="18" charset="0"/>
              </a:rPr>
              <a:t> </a:t>
            </a:r>
            <a:r>
              <a:rPr lang="en-US" sz="2400" b="1" kern="1200" dirty="0">
                <a:solidFill>
                  <a:schemeClr val="tx1"/>
                </a:solidFill>
                <a:latin typeface="+mj-lt"/>
                <a:ea typeface="+mn-ea"/>
                <a:cs typeface="Times New Roman" panose="02020603050405020304" pitchFamily="18" charset="0"/>
              </a:rPr>
              <a:t>attribute</a:t>
            </a:r>
            <a:r>
              <a:rPr lang="en-US" sz="2400" b="1" kern="1200" spc="-30" dirty="0">
                <a:solidFill>
                  <a:schemeClr val="tx1"/>
                </a:solidFill>
                <a:latin typeface="+mj-lt"/>
                <a:ea typeface="+mn-ea"/>
                <a:cs typeface="Times New Roman" panose="02020603050405020304" pitchFamily="18" charset="0"/>
              </a:rPr>
              <a:t> </a:t>
            </a:r>
            <a:r>
              <a:rPr lang="en-US" sz="2400" b="1" kern="1200" spc="-10" dirty="0">
                <a:solidFill>
                  <a:schemeClr val="tx1"/>
                </a:solidFill>
                <a:latin typeface="+mj-lt"/>
                <a:ea typeface="+mn-ea"/>
                <a:cs typeface="Times New Roman" panose="02020603050405020304" pitchFamily="18" charset="0"/>
              </a:rPr>
              <a:t>types:</a:t>
            </a:r>
            <a:endParaRPr lang="en-US" sz="2400" kern="1200" dirty="0">
              <a:solidFill>
                <a:schemeClr val="tx1"/>
              </a:solidFill>
              <a:latin typeface="+mj-lt"/>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464B6D7-A45C-6051-3DC8-4FDAEEA20630}"/>
              </a:ext>
            </a:extLst>
          </p:cNvPr>
          <p:cNvPicPr>
            <a:picLocks noChangeAspect="1"/>
          </p:cNvPicPr>
          <p:nvPr/>
        </p:nvPicPr>
        <p:blipFill>
          <a:blip r:embed="rId2"/>
          <a:stretch>
            <a:fillRect/>
          </a:stretch>
        </p:blipFill>
        <p:spPr>
          <a:xfrm>
            <a:off x="537343" y="5622511"/>
            <a:ext cx="6671549" cy="950695"/>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71" y="2553692"/>
            <a:ext cx="3809524" cy="20168"/>
          </a:xfrm>
          <a:custGeom>
            <a:avLst/>
            <a:gdLst>
              <a:gd name="connsiteX0" fmla="*/ 0 w 3809524"/>
              <a:gd name="connsiteY0" fmla="*/ 0 h 20168"/>
              <a:gd name="connsiteX1" fmla="*/ 711111 w 3809524"/>
              <a:gd name="connsiteY1" fmla="*/ 0 h 20168"/>
              <a:gd name="connsiteX2" fmla="*/ 1384127 w 3809524"/>
              <a:gd name="connsiteY2" fmla="*/ 0 h 20168"/>
              <a:gd name="connsiteX3" fmla="*/ 2057143 w 3809524"/>
              <a:gd name="connsiteY3" fmla="*/ 0 h 20168"/>
              <a:gd name="connsiteX4" fmla="*/ 2577778 w 3809524"/>
              <a:gd name="connsiteY4" fmla="*/ 0 h 20168"/>
              <a:gd name="connsiteX5" fmla="*/ 3136508 w 3809524"/>
              <a:gd name="connsiteY5" fmla="*/ 0 h 20168"/>
              <a:gd name="connsiteX6" fmla="*/ 3809524 w 3809524"/>
              <a:gd name="connsiteY6" fmla="*/ 0 h 20168"/>
              <a:gd name="connsiteX7" fmla="*/ 3809524 w 3809524"/>
              <a:gd name="connsiteY7" fmla="*/ 20168 h 20168"/>
              <a:gd name="connsiteX8" fmla="*/ 3174603 w 3809524"/>
              <a:gd name="connsiteY8" fmla="*/ 20168 h 20168"/>
              <a:gd name="connsiteX9" fmla="*/ 2653968 w 3809524"/>
              <a:gd name="connsiteY9" fmla="*/ 20168 h 20168"/>
              <a:gd name="connsiteX10" fmla="*/ 2133333 w 3809524"/>
              <a:gd name="connsiteY10" fmla="*/ 20168 h 20168"/>
              <a:gd name="connsiteX11" fmla="*/ 1460318 w 3809524"/>
              <a:gd name="connsiteY11" fmla="*/ 20168 h 20168"/>
              <a:gd name="connsiteX12" fmla="*/ 901587 w 3809524"/>
              <a:gd name="connsiteY12" fmla="*/ 20168 h 20168"/>
              <a:gd name="connsiteX13" fmla="*/ 0 w 3809524"/>
              <a:gd name="connsiteY13" fmla="*/ 20168 h 20168"/>
              <a:gd name="connsiteX14" fmla="*/ 0 w 3809524"/>
              <a:gd name="connsiteY14" fmla="*/ 0 h 20168"/>
              <a:gd name="connsiteX0" fmla="*/ 0 w 3809524"/>
              <a:gd name="connsiteY0" fmla="*/ 0 h 20168"/>
              <a:gd name="connsiteX1" fmla="*/ 596825 w 3809524"/>
              <a:gd name="connsiteY1" fmla="*/ 0 h 20168"/>
              <a:gd name="connsiteX2" fmla="*/ 1117460 w 3809524"/>
              <a:gd name="connsiteY2" fmla="*/ 0 h 20168"/>
              <a:gd name="connsiteX3" fmla="*/ 1828572 w 3809524"/>
              <a:gd name="connsiteY3" fmla="*/ 0 h 20168"/>
              <a:gd name="connsiteX4" fmla="*/ 2425397 w 3809524"/>
              <a:gd name="connsiteY4" fmla="*/ 0 h 20168"/>
              <a:gd name="connsiteX5" fmla="*/ 3022222 w 3809524"/>
              <a:gd name="connsiteY5" fmla="*/ 0 h 20168"/>
              <a:gd name="connsiteX6" fmla="*/ 3809524 w 3809524"/>
              <a:gd name="connsiteY6" fmla="*/ 0 h 20168"/>
              <a:gd name="connsiteX7" fmla="*/ 3809524 w 3809524"/>
              <a:gd name="connsiteY7" fmla="*/ 20168 h 20168"/>
              <a:gd name="connsiteX8" fmla="*/ 3174603 w 3809524"/>
              <a:gd name="connsiteY8" fmla="*/ 20168 h 20168"/>
              <a:gd name="connsiteX9" fmla="*/ 2653968 w 3809524"/>
              <a:gd name="connsiteY9" fmla="*/ 20168 h 20168"/>
              <a:gd name="connsiteX10" fmla="*/ 2019048 w 3809524"/>
              <a:gd name="connsiteY10" fmla="*/ 20168 h 20168"/>
              <a:gd name="connsiteX11" fmla="*/ 1384127 w 3809524"/>
              <a:gd name="connsiteY11" fmla="*/ 20168 h 20168"/>
              <a:gd name="connsiteX12" fmla="*/ 787302 w 3809524"/>
              <a:gd name="connsiteY12" fmla="*/ 20168 h 20168"/>
              <a:gd name="connsiteX13" fmla="*/ 0 w 3809524"/>
              <a:gd name="connsiteY13" fmla="*/ 20168 h 20168"/>
              <a:gd name="connsiteX14" fmla="*/ 0 w 3809524"/>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9524" h="20168" fill="none" extrusionOk="0">
                <a:moveTo>
                  <a:pt x="0" y="0"/>
                </a:moveTo>
                <a:cubicBezTo>
                  <a:pt x="204973" y="-22757"/>
                  <a:pt x="544697" y="37677"/>
                  <a:pt x="711111" y="0"/>
                </a:cubicBezTo>
                <a:cubicBezTo>
                  <a:pt x="849532" y="-13327"/>
                  <a:pt x="1072623" y="-23397"/>
                  <a:pt x="1384127" y="0"/>
                </a:cubicBezTo>
                <a:cubicBezTo>
                  <a:pt x="1706355" y="32325"/>
                  <a:pt x="1734452" y="16388"/>
                  <a:pt x="2057143" y="0"/>
                </a:cubicBezTo>
                <a:cubicBezTo>
                  <a:pt x="2380733" y="-14923"/>
                  <a:pt x="2326866" y="5138"/>
                  <a:pt x="2577778" y="0"/>
                </a:cubicBezTo>
                <a:cubicBezTo>
                  <a:pt x="2832252" y="24871"/>
                  <a:pt x="2951952" y="-6796"/>
                  <a:pt x="3136508" y="0"/>
                </a:cubicBezTo>
                <a:cubicBezTo>
                  <a:pt x="3293519" y="-9043"/>
                  <a:pt x="3628040" y="-5053"/>
                  <a:pt x="3809524" y="0"/>
                </a:cubicBezTo>
                <a:cubicBezTo>
                  <a:pt x="3809881" y="7474"/>
                  <a:pt x="3810140" y="11977"/>
                  <a:pt x="3809524" y="20168"/>
                </a:cubicBezTo>
                <a:cubicBezTo>
                  <a:pt x="3664556" y="78584"/>
                  <a:pt x="3321083" y="18286"/>
                  <a:pt x="3174603" y="20168"/>
                </a:cubicBezTo>
                <a:cubicBezTo>
                  <a:pt x="3030874" y="18304"/>
                  <a:pt x="2791009" y="-3477"/>
                  <a:pt x="2653968" y="20168"/>
                </a:cubicBezTo>
                <a:cubicBezTo>
                  <a:pt x="2520131" y="40638"/>
                  <a:pt x="2385072" y="42582"/>
                  <a:pt x="2133333" y="20168"/>
                </a:cubicBezTo>
                <a:cubicBezTo>
                  <a:pt x="1868349" y="29845"/>
                  <a:pt x="1707599" y="32790"/>
                  <a:pt x="1460318" y="20168"/>
                </a:cubicBezTo>
                <a:cubicBezTo>
                  <a:pt x="1210141" y="-11698"/>
                  <a:pt x="1162830" y="12833"/>
                  <a:pt x="901587" y="20168"/>
                </a:cubicBezTo>
                <a:cubicBezTo>
                  <a:pt x="626157" y="13008"/>
                  <a:pt x="478793" y="-21870"/>
                  <a:pt x="0" y="20168"/>
                </a:cubicBezTo>
                <a:cubicBezTo>
                  <a:pt x="-103" y="13507"/>
                  <a:pt x="821" y="5028"/>
                  <a:pt x="0" y="0"/>
                </a:cubicBezTo>
                <a:close/>
              </a:path>
              <a:path w="3809524" h="20168" stroke="0" extrusionOk="0">
                <a:moveTo>
                  <a:pt x="0" y="0"/>
                </a:moveTo>
                <a:cubicBezTo>
                  <a:pt x="269320" y="24127"/>
                  <a:pt x="402879" y="-4661"/>
                  <a:pt x="596825" y="0"/>
                </a:cubicBezTo>
                <a:cubicBezTo>
                  <a:pt x="809241" y="14806"/>
                  <a:pt x="883332" y="-5480"/>
                  <a:pt x="1117460" y="0"/>
                </a:cubicBezTo>
                <a:cubicBezTo>
                  <a:pt x="1387571" y="-9337"/>
                  <a:pt x="1519426" y="12076"/>
                  <a:pt x="1828572" y="0"/>
                </a:cubicBezTo>
                <a:cubicBezTo>
                  <a:pt x="2152178" y="2302"/>
                  <a:pt x="2202846" y="-14072"/>
                  <a:pt x="2425397" y="0"/>
                </a:cubicBezTo>
                <a:cubicBezTo>
                  <a:pt x="2679077" y="50297"/>
                  <a:pt x="2798082" y="-28442"/>
                  <a:pt x="3022222" y="0"/>
                </a:cubicBezTo>
                <a:cubicBezTo>
                  <a:pt x="3231181" y="18805"/>
                  <a:pt x="3584987" y="18058"/>
                  <a:pt x="3809524" y="0"/>
                </a:cubicBezTo>
                <a:cubicBezTo>
                  <a:pt x="3810634" y="9389"/>
                  <a:pt x="3809287" y="11125"/>
                  <a:pt x="3809524" y="20168"/>
                </a:cubicBezTo>
                <a:cubicBezTo>
                  <a:pt x="3485028" y="3838"/>
                  <a:pt x="3417372" y="49975"/>
                  <a:pt x="3174603" y="20168"/>
                </a:cubicBezTo>
                <a:cubicBezTo>
                  <a:pt x="2931076" y="-1767"/>
                  <a:pt x="2873952" y="27190"/>
                  <a:pt x="2653968" y="20168"/>
                </a:cubicBezTo>
                <a:cubicBezTo>
                  <a:pt x="2458278" y="11564"/>
                  <a:pt x="2184046" y="46009"/>
                  <a:pt x="2019048" y="20168"/>
                </a:cubicBezTo>
                <a:cubicBezTo>
                  <a:pt x="1832285" y="14141"/>
                  <a:pt x="1642212" y="-12313"/>
                  <a:pt x="1384127" y="20168"/>
                </a:cubicBezTo>
                <a:cubicBezTo>
                  <a:pt x="1126912" y="10414"/>
                  <a:pt x="1029930" y="3083"/>
                  <a:pt x="787302" y="20168"/>
                </a:cubicBezTo>
                <a:cubicBezTo>
                  <a:pt x="522880" y="29466"/>
                  <a:pt x="330677" y="29032"/>
                  <a:pt x="0" y="20168"/>
                </a:cubicBezTo>
                <a:cubicBezTo>
                  <a:pt x="241" y="11194"/>
                  <a:pt x="1001" y="4525"/>
                  <a:pt x="0" y="0"/>
                </a:cubicBezTo>
                <a:close/>
              </a:path>
              <a:path w="3809524" h="20168" fill="none" stroke="0" extrusionOk="0">
                <a:moveTo>
                  <a:pt x="0" y="0"/>
                </a:moveTo>
                <a:cubicBezTo>
                  <a:pt x="195274" y="475"/>
                  <a:pt x="558098" y="28195"/>
                  <a:pt x="711111" y="0"/>
                </a:cubicBezTo>
                <a:cubicBezTo>
                  <a:pt x="900343" y="-15915"/>
                  <a:pt x="1039344" y="-30679"/>
                  <a:pt x="1384127" y="0"/>
                </a:cubicBezTo>
                <a:cubicBezTo>
                  <a:pt x="1704322" y="33418"/>
                  <a:pt x="1730344" y="24744"/>
                  <a:pt x="2057143" y="0"/>
                </a:cubicBezTo>
                <a:cubicBezTo>
                  <a:pt x="2378034" y="-20689"/>
                  <a:pt x="2346424" y="8487"/>
                  <a:pt x="2577778" y="0"/>
                </a:cubicBezTo>
                <a:cubicBezTo>
                  <a:pt x="2848731" y="-819"/>
                  <a:pt x="2999371" y="-53270"/>
                  <a:pt x="3136508" y="0"/>
                </a:cubicBezTo>
                <a:cubicBezTo>
                  <a:pt x="3280725" y="23343"/>
                  <a:pt x="3601852" y="25036"/>
                  <a:pt x="3809524" y="0"/>
                </a:cubicBezTo>
                <a:cubicBezTo>
                  <a:pt x="3809169" y="6086"/>
                  <a:pt x="3810253" y="11376"/>
                  <a:pt x="3809524" y="20168"/>
                </a:cubicBezTo>
                <a:cubicBezTo>
                  <a:pt x="3709707" y="69535"/>
                  <a:pt x="3362353" y="33148"/>
                  <a:pt x="3174603" y="20168"/>
                </a:cubicBezTo>
                <a:cubicBezTo>
                  <a:pt x="2990361" y="10646"/>
                  <a:pt x="2805281" y="13340"/>
                  <a:pt x="2653968" y="20168"/>
                </a:cubicBezTo>
                <a:cubicBezTo>
                  <a:pt x="2520071" y="43521"/>
                  <a:pt x="2388639" y="45949"/>
                  <a:pt x="2133333" y="20168"/>
                </a:cubicBezTo>
                <a:cubicBezTo>
                  <a:pt x="1901239" y="33601"/>
                  <a:pt x="1734303" y="76068"/>
                  <a:pt x="1460318" y="20168"/>
                </a:cubicBezTo>
                <a:cubicBezTo>
                  <a:pt x="1212150" y="-13780"/>
                  <a:pt x="1159792" y="14443"/>
                  <a:pt x="901587" y="20168"/>
                </a:cubicBezTo>
                <a:cubicBezTo>
                  <a:pt x="610511" y="25686"/>
                  <a:pt x="419461" y="-10968"/>
                  <a:pt x="0" y="20168"/>
                </a:cubicBezTo>
                <a:cubicBezTo>
                  <a:pt x="533" y="12960"/>
                  <a:pt x="346" y="397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809524"/>
                      <a:gd name="connsiteY0" fmla="*/ 0 h 20168"/>
                      <a:gd name="connsiteX1" fmla="*/ 711111 w 3809524"/>
                      <a:gd name="connsiteY1" fmla="*/ 0 h 20168"/>
                      <a:gd name="connsiteX2" fmla="*/ 1384127 w 3809524"/>
                      <a:gd name="connsiteY2" fmla="*/ 0 h 20168"/>
                      <a:gd name="connsiteX3" fmla="*/ 2057143 w 3809524"/>
                      <a:gd name="connsiteY3" fmla="*/ 0 h 20168"/>
                      <a:gd name="connsiteX4" fmla="*/ 2577778 w 3809524"/>
                      <a:gd name="connsiteY4" fmla="*/ 0 h 20168"/>
                      <a:gd name="connsiteX5" fmla="*/ 3136508 w 3809524"/>
                      <a:gd name="connsiteY5" fmla="*/ 0 h 20168"/>
                      <a:gd name="connsiteX6" fmla="*/ 3809524 w 3809524"/>
                      <a:gd name="connsiteY6" fmla="*/ 0 h 20168"/>
                      <a:gd name="connsiteX7" fmla="*/ 3809524 w 3809524"/>
                      <a:gd name="connsiteY7" fmla="*/ 20168 h 20168"/>
                      <a:gd name="connsiteX8" fmla="*/ 3174603 w 3809524"/>
                      <a:gd name="connsiteY8" fmla="*/ 20168 h 20168"/>
                      <a:gd name="connsiteX9" fmla="*/ 2653968 w 3809524"/>
                      <a:gd name="connsiteY9" fmla="*/ 20168 h 20168"/>
                      <a:gd name="connsiteX10" fmla="*/ 2133333 w 3809524"/>
                      <a:gd name="connsiteY10" fmla="*/ 20168 h 20168"/>
                      <a:gd name="connsiteX11" fmla="*/ 1460318 w 3809524"/>
                      <a:gd name="connsiteY11" fmla="*/ 20168 h 20168"/>
                      <a:gd name="connsiteX12" fmla="*/ 901587 w 3809524"/>
                      <a:gd name="connsiteY12" fmla="*/ 20168 h 20168"/>
                      <a:gd name="connsiteX13" fmla="*/ 0 w 3809524"/>
                      <a:gd name="connsiteY13" fmla="*/ 20168 h 20168"/>
                      <a:gd name="connsiteX14" fmla="*/ 0 w 3809524"/>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9524" h="20168" fill="none" extrusionOk="0">
                        <a:moveTo>
                          <a:pt x="0" y="0"/>
                        </a:moveTo>
                        <a:cubicBezTo>
                          <a:pt x="202907" y="5183"/>
                          <a:pt x="566043" y="25213"/>
                          <a:pt x="711111" y="0"/>
                        </a:cubicBezTo>
                        <a:cubicBezTo>
                          <a:pt x="856179" y="-25213"/>
                          <a:pt x="1061860" y="-31395"/>
                          <a:pt x="1384127" y="0"/>
                        </a:cubicBezTo>
                        <a:cubicBezTo>
                          <a:pt x="1706394" y="31395"/>
                          <a:pt x="1731544" y="18113"/>
                          <a:pt x="2057143" y="0"/>
                        </a:cubicBezTo>
                        <a:cubicBezTo>
                          <a:pt x="2382742" y="-18113"/>
                          <a:pt x="2338156" y="4536"/>
                          <a:pt x="2577778" y="0"/>
                        </a:cubicBezTo>
                        <a:cubicBezTo>
                          <a:pt x="2817400" y="-4536"/>
                          <a:pt x="2985346" y="-24406"/>
                          <a:pt x="3136508" y="0"/>
                        </a:cubicBezTo>
                        <a:cubicBezTo>
                          <a:pt x="3287670" y="24406"/>
                          <a:pt x="3633483" y="-4745"/>
                          <a:pt x="3809524" y="0"/>
                        </a:cubicBezTo>
                        <a:cubicBezTo>
                          <a:pt x="3809258" y="6938"/>
                          <a:pt x="3810413" y="11153"/>
                          <a:pt x="3809524" y="20168"/>
                        </a:cubicBezTo>
                        <a:cubicBezTo>
                          <a:pt x="3677927" y="51743"/>
                          <a:pt x="3325629" y="24318"/>
                          <a:pt x="3174603" y="20168"/>
                        </a:cubicBezTo>
                        <a:cubicBezTo>
                          <a:pt x="3023577" y="16018"/>
                          <a:pt x="2791267" y="1879"/>
                          <a:pt x="2653968" y="20168"/>
                        </a:cubicBezTo>
                        <a:cubicBezTo>
                          <a:pt x="2516669" y="38457"/>
                          <a:pt x="2388247" y="41885"/>
                          <a:pt x="2133333" y="20168"/>
                        </a:cubicBezTo>
                        <a:cubicBezTo>
                          <a:pt x="1878419" y="-1549"/>
                          <a:pt x="1713091" y="50085"/>
                          <a:pt x="1460318" y="20168"/>
                        </a:cubicBezTo>
                        <a:cubicBezTo>
                          <a:pt x="1207546" y="-9749"/>
                          <a:pt x="1158557" y="20251"/>
                          <a:pt x="901587" y="20168"/>
                        </a:cubicBezTo>
                        <a:cubicBezTo>
                          <a:pt x="644617" y="20085"/>
                          <a:pt x="447813" y="8594"/>
                          <a:pt x="0" y="20168"/>
                        </a:cubicBezTo>
                        <a:cubicBezTo>
                          <a:pt x="835" y="12981"/>
                          <a:pt x="690" y="4674"/>
                          <a:pt x="0" y="0"/>
                        </a:cubicBezTo>
                        <a:close/>
                      </a:path>
                      <a:path w="3809524" h="20168" stroke="0" extrusionOk="0">
                        <a:moveTo>
                          <a:pt x="0" y="0"/>
                        </a:moveTo>
                        <a:cubicBezTo>
                          <a:pt x="258062" y="26361"/>
                          <a:pt x="404082" y="-9164"/>
                          <a:pt x="596825" y="0"/>
                        </a:cubicBezTo>
                        <a:cubicBezTo>
                          <a:pt x="789569" y="9164"/>
                          <a:pt x="888276" y="10638"/>
                          <a:pt x="1117460" y="0"/>
                        </a:cubicBezTo>
                        <a:cubicBezTo>
                          <a:pt x="1346644" y="-10638"/>
                          <a:pt x="1512661" y="5066"/>
                          <a:pt x="1828572" y="0"/>
                        </a:cubicBezTo>
                        <a:cubicBezTo>
                          <a:pt x="2144483" y="-5066"/>
                          <a:pt x="2199113" y="-23196"/>
                          <a:pt x="2425397" y="0"/>
                        </a:cubicBezTo>
                        <a:cubicBezTo>
                          <a:pt x="2651682" y="23196"/>
                          <a:pt x="2808686" y="-14261"/>
                          <a:pt x="3022222" y="0"/>
                        </a:cubicBezTo>
                        <a:cubicBezTo>
                          <a:pt x="3235759" y="14261"/>
                          <a:pt x="3558304" y="12069"/>
                          <a:pt x="3809524" y="0"/>
                        </a:cubicBezTo>
                        <a:cubicBezTo>
                          <a:pt x="3810463" y="9572"/>
                          <a:pt x="3809381" y="11292"/>
                          <a:pt x="3809524" y="20168"/>
                        </a:cubicBezTo>
                        <a:cubicBezTo>
                          <a:pt x="3495030" y="-811"/>
                          <a:pt x="3416741" y="40514"/>
                          <a:pt x="3174603" y="20168"/>
                        </a:cubicBezTo>
                        <a:cubicBezTo>
                          <a:pt x="2932465" y="-178"/>
                          <a:pt x="2860346" y="41912"/>
                          <a:pt x="2653968" y="20168"/>
                        </a:cubicBezTo>
                        <a:cubicBezTo>
                          <a:pt x="2447590" y="-1576"/>
                          <a:pt x="2161990" y="42228"/>
                          <a:pt x="2019048" y="20168"/>
                        </a:cubicBezTo>
                        <a:cubicBezTo>
                          <a:pt x="1876106" y="-1892"/>
                          <a:pt x="1642964" y="13528"/>
                          <a:pt x="1384127" y="20168"/>
                        </a:cubicBezTo>
                        <a:cubicBezTo>
                          <a:pt x="1125290" y="26808"/>
                          <a:pt x="1026633" y="12829"/>
                          <a:pt x="787302" y="20168"/>
                        </a:cubicBezTo>
                        <a:cubicBezTo>
                          <a:pt x="547971" y="27507"/>
                          <a:pt x="323411" y="40344"/>
                          <a:pt x="0" y="20168"/>
                        </a:cubicBezTo>
                        <a:cubicBezTo>
                          <a:pt x="-501" y="11778"/>
                          <a:pt x="670" y="455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4F2126-B156-40A1-E181-B61C47B6688E}"/>
              </a:ext>
            </a:extLst>
          </p:cNvPr>
          <p:cNvSpPr txBox="1"/>
          <p:nvPr/>
        </p:nvSpPr>
        <p:spPr>
          <a:xfrm>
            <a:off x="537343" y="2762258"/>
            <a:ext cx="6127318" cy="4049559"/>
          </a:xfrm>
          <a:prstGeom prst="rect">
            <a:avLst/>
          </a:prstGeom>
        </p:spPr>
        <p:txBody>
          <a:bodyPr vert="horz" lIns="91440" tIns="45720" rIns="91440" bIns="45720" rtlCol="0">
            <a:normAutofit/>
          </a:bodyPr>
          <a:lstStyle/>
          <a:p>
            <a:pPr algn="l" rtl="0">
              <a:lnSpc>
                <a:spcPct val="90000"/>
              </a:lnSpc>
              <a:spcAft>
                <a:spcPts val="600"/>
              </a:spcAft>
            </a:pPr>
            <a:r>
              <a:rPr lang="en-US" sz="2200" kern="1200" dirty="0">
                <a:solidFill>
                  <a:schemeClr val="tx1"/>
                </a:solidFill>
                <a:latin typeface="+mj-lt"/>
                <a:ea typeface="+mn-ea"/>
                <a:cs typeface="+mn-cs"/>
              </a:rPr>
              <a:t>In Python, you can access a </a:t>
            </a:r>
            <a:r>
              <a:rPr lang="en-US" sz="2200" b="1" kern="1200" dirty="0">
                <a:solidFill>
                  <a:schemeClr val="tx1"/>
                </a:solidFill>
                <a:latin typeface="+mj-lt"/>
                <a:ea typeface="+mn-ea"/>
                <a:cs typeface="+mn-cs"/>
              </a:rPr>
              <a:t>class attribute </a:t>
            </a:r>
            <a:r>
              <a:rPr lang="en-US" sz="2200" kern="1200" dirty="0">
                <a:solidFill>
                  <a:schemeClr val="tx1"/>
                </a:solidFill>
                <a:latin typeface="+mj-lt"/>
                <a:ea typeface="+mn-ea"/>
                <a:cs typeface="+mn-cs"/>
              </a:rPr>
              <a:t>from within the class by using the class name. Class attributes are shared among all instances of the class, and you can reference them using the </a:t>
            </a:r>
            <a:r>
              <a:rPr lang="en-US" sz="2200" b="1" kern="1200" dirty="0" err="1">
                <a:solidFill>
                  <a:schemeClr val="tx1"/>
                </a:solidFill>
                <a:latin typeface="+mj-lt"/>
                <a:ea typeface="+mn-ea"/>
                <a:cs typeface="+mn-cs"/>
              </a:rPr>
              <a:t>ClassName.attribute</a:t>
            </a:r>
            <a:r>
              <a:rPr lang="en-US" sz="2200" b="1" kern="1200" dirty="0">
                <a:solidFill>
                  <a:schemeClr val="tx1"/>
                </a:solidFill>
                <a:latin typeface="+mj-lt"/>
                <a:ea typeface="+mn-ea"/>
                <a:cs typeface="+mn-cs"/>
              </a:rPr>
              <a:t> </a:t>
            </a:r>
            <a:r>
              <a:rPr lang="en-US" sz="2200" kern="1200" dirty="0">
                <a:solidFill>
                  <a:schemeClr val="tx1"/>
                </a:solidFill>
                <a:latin typeface="+mj-lt"/>
                <a:ea typeface="+mn-ea"/>
                <a:cs typeface="+mn-cs"/>
              </a:rPr>
              <a:t>syntax.</a:t>
            </a:r>
          </a:p>
        </p:txBody>
      </p:sp>
      <p:pic>
        <p:nvPicPr>
          <p:cNvPr id="5" name="Picture 4">
            <a:extLst>
              <a:ext uri="{FF2B5EF4-FFF2-40B4-BE49-F238E27FC236}">
                <a16:creationId xmlns:a16="http://schemas.microsoft.com/office/drawing/2014/main" id="{A48A7C59-DF32-0F0F-4FBF-DB31E2D8D9E6}"/>
              </a:ext>
            </a:extLst>
          </p:cNvPr>
          <p:cNvPicPr>
            <a:picLocks noChangeAspect="1"/>
          </p:cNvPicPr>
          <p:nvPr/>
        </p:nvPicPr>
        <p:blipFill>
          <a:blip r:embed="rId3"/>
          <a:stretch>
            <a:fillRect/>
          </a:stretch>
        </p:blipFill>
        <p:spPr>
          <a:xfrm>
            <a:off x="3610659" y="791370"/>
            <a:ext cx="6296863" cy="1054723"/>
          </a:xfrm>
          <a:prstGeom prst="rect">
            <a:avLst/>
          </a:prstGeom>
        </p:spPr>
      </p:pic>
      <p:pic>
        <p:nvPicPr>
          <p:cNvPr id="7" name="Picture 6">
            <a:extLst>
              <a:ext uri="{FF2B5EF4-FFF2-40B4-BE49-F238E27FC236}">
                <a16:creationId xmlns:a16="http://schemas.microsoft.com/office/drawing/2014/main" id="{4F535BB9-62E5-E8DF-0304-EC85D00A1FC5}"/>
              </a:ext>
            </a:extLst>
          </p:cNvPr>
          <p:cNvPicPr>
            <a:picLocks noChangeAspect="1"/>
          </p:cNvPicPr>
          <p:nvPr/>
        </p:nvPicPr>
        <p:blipFill>
          <a:blip r:embed="rId4"/>
          <a:stretch>
            <a:fillRect/>
          </a:stretch>
        </p:blipFill>
        <p:spPr>
          <a:xfrm>
            <a:off x="4366216" y="4290745"/>
            <a:ext cx="6274737" cy="956897"/>
          </a:xfrm>
          <a:prstGeom prst="rect">
            <a:avLst/>
          </a:prstGeom>
        </p:spPr>
      </p:pic>
      <p:pic>
        <p:nvPicPr>
          <p:cNvPr id="11" name="Picture 10">
            <a:extLst>
              <a:ext uri="{FF2B5EF4-FFF2-40B4-BE49-F238E27FC236}">
                <a16:creationId xmlns:a16="http://schemas.microsoft.com/office/drawing/2014/main" id="{C5612D5B-2DB2-0B61-28B5-65C45DCDD455}"/>
              </a:ext>
            </a:extLst>
          </p:cNvPr>
          <p:cNvPicPr>
            <a:picLocks noChangeAspect="1"/>
          </p:cNvPicPr>
          <p:nvPr/>
        </p:nvPicPr>
        <p:blipFill>
          <a:blip r:embed="rId5"/>
          <a:stretch>
            <a:fillRect/>
          </a:stretch>
        </p:blipFill>
        <p:spPr>
          <a:xfrm>
            <a:off x="6413500" y="6867975"/>
            <a:ext cx="3248478" cy="400106"/>
          </a:xfrm>
          <a:prstGeom prst="rect">
            <a:avLst/>
          </a:prstGeom>
        </p:spPr>
      </p:pic>
      <p:sp>
        <p:nvSpPr>
          <p:cNvPr id="4" name="TextBox 3">
            <a:extLst>
              <a:ext uri="{FF2B5EF4-FFF2-40B4-BE49-F238E27FC236}">
                <a16:creationId xmlns:a16="http://schemas.microsoft.com/office/drawing/2014/main" id="{6228CFC8-CEFC-E285-166F-37F49DC457F7}"/>
              </a:ext>
            </a:extLst>
          </p:cNvPr>
          <p:cNvSpPr txBox="1"/>
          <p:nvPr/>
        </p:nvSpPr>
        <p:spPr>
          <a:xfrm>
            <a:off x="556970" y="1982983"/>
            <a:ext cx="5346122" cy="461665"/>
          </a:xfrm>
          <a:prstGeom prst="rect">
            <a:avLst/>
          </a:prstGeom>
          <a:noFill/>
        </p:spPr>
        <p:txBody>
          <a:bodyPr wrap="square">
            <a:spAutoFit/>
          </a:bodyPr>
          <a:lstStyle/>
          <a:p>
            <a:r>
              <a:rPr lang="fi-FI" sz="2400" b="1" dirty="0"/>
              <a:t>Class </a:t>
            </a:r>
            <a:r>
              <a:rPr lang="fi-FI" sz="2400" b="1" dirty="0" err="1"/>
              <a:t>attributes</a:t>
            </a:r>
            <a:endParaRPr lang="fi-FI" sz="2400" b="1" dirty="0"/>
          </a:p>
        </p:txBody>
      </p:sp>
    </p:spTree>
    <p:extLst>
      <p:ext uri="{BB962C8B-B14F-4D97-AF65-F5344CB8AC3E}">
        <p14:creationId xmlns:p14="http://schemas.microsoft.com/office/powerpoint/2010/main" val="425830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CA6768-6C54-88AA-059C-909DDE442852}"/>
              </a:ext>
            </a:extLst>
          </p:cNvPr>
          <p:cNvSpPr txBox="1"/>
          <p:nvPr/>
        </p:nvSpPr>
        <p:spPr>
          <a:xfrm>
            <a:off x="454891" y="808131"/>
            <a:ext cx="2996694" cy="2209699"/>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kern="1200" dirty="0">
                <a:solidFill>
                  <a:schemeClr val="tx1"/>
                </a:solidFill>
                <a:latin typeface="+mn-lt"/>
                <a:ea typeface="+mn-ea"/>
                <a:cs typeface="+mn-cs"/>
              </a:rPr>
              <a:t>In a Python class like Bird, you can use </a:t>
            </a:r>
            <a:r>
              <a:rPr lang="en-US" sz="2200" b="1" kern="1200" dirty="0">
                <a:solidFill>
                  <a:schemeClr val="tx1"/>
                </a:solidFill>
                <a:latin typeface="+mn-lt"/>
                <a:ea typeface="+mn-ea"/>
                <a:cs typeface="+mn-cs"/>
              </a:rPr>
              <a:t>local variables </a:t>
            </a:r>
            <a:r>
              <a:rPr lang="en-US" sz="2200" kern="1200" dirty="0">
                <a:solidFill>
                  <a:schemeClr val="tx1"/>
                </a:solidFill>
                <a:latin typeface="+mn-lt"/>
                <a:ea typeface="+mn-ea"/>
                <a:cs typeface="+mn-cs"/>
              </a:rPr>
              <a:t>within methods to perform computations or store temporary values</a:t>
            </a:r>
          </a:p>
        </p:txBody>
      </p:sp>
      <p:sp>
        <p:nvSpPr>
          <p:cNvPr id="8" name="TextBox 7">
            <a:extLst>
              <a:ext uri="{FF2B5EF4-FFF2-40B4-BE49-F238E27FC236}">
                <a16:creationId xmlns:a16="http://schemas.microsoft.com/office/drawing/2014/main" id="{9B284B26-219C-5EF0-D07F-842C3A6E8E1F}"/>
              </a:ext>
            </a:extLst>
          </p:cNvPr>
          <p:cNvSpPr txBox="1"/>
          <p:nvPr/>
        </p:nvSpPr>
        <p:spPr>
          <a:xfrm>
            <a:off x="454891" y="86395"/>
            <a:ext cx="5346122" cy="461665"/>
          </a:xfrm>
          <a:prstGeom prst="rect">
            <a:avLst/>
          </a:prstGeom>
          <a:noFill/>
        </p:spPr>
        <p:txBody>
          <a:bodyPr wrap="square">
            <a:spAutoFit/>
          </a:bodyPr>
          <a:lstStyle/>
          <a:p>
            <a:r>
              <a:rPr lang="fi-FI" sz="2400" b="1" dirty="0" err="1"/>
              <a:t>Local</a:t>
            </a:r>
            <a:r>
              <a:rPr lang="fi-FI" sz="2400" b="1" dirty="0"/>
              <a:t> </a:t>
            </a:r>
            <a:r>
              <a:rPr lang="fi-FI" sz="2400" b="1" dirty="0" err="1"/>
              <a:t>variables</a:t>
            </a:r>
            <a:endParaRPr lang="fi-FI" sz="2400" b="1" dirty="0"/>
          </a:p>
        </p:txBody>
      </p:sp>
      <p:pic>
        <p:nvPicPr>
          <p:cNvPr id="3" name="Picture 2">
            <a:extLst>
              <a:ext uri="{FF2B5EF4-FFF2-40B4-BE49-F238E27FC236}">
                <a16:creationId xmlns:a16="http://schemas.microsoft.com/office/drawing/2014/main" id="{4FB02E17-225B-3EEF-1D88-4BE4B231A869}"/>
              </a:ext>
            </a:extLst>
          </p:cNvPr>
          <p:cNvPicPr>
            <a:picLocks noChangeAspect="1"/>
          </p:cNvPicPr>
          <p:nvPr/>
        </p:nvPicPr>
        <p:blipFill>
          <a:blip r:embed="rId2"/>
          <a:stretch>
            <a:fillRect/>
          </a:stretch>
        </p:blipFill>
        <p:spPr>
          <a:xfrm>
            <a:off x="5956300" y="5675231"/>
            <a:ext cx="3810883" cy="855153"/>
          </a:xfrm>
          <a:prstGeom prst="rect">
            <a:avLst/>
          </a:prstGeom>
        </p:spPr>
      </p:pic>
      <p:pic>
        <p:nvPicPr>
          <p:cNvPr id="7" name="Picture 6">
            <a:extLst>
              <a:ext uri="{FF2B5EF4-FFF2-40B4-BE49-F238E27FC236}">
                <a16:creationId xmlns:a16="http://schemas.microsoft.com/office/drawing/2014/main" id="{E06EDF68-B3F9-7BE3-4112-3EE52073B9B9}"/>
              </a:ext>
            </a:extLst>
          </p:cNvPr>
          <p:cNvPicPr>
            <a:picLocks noChangeAspect="1"/>
          </p:cNvPicPr>
          <p:nvPr/>
        </p:nvPicPr>
        <p:blipFill>
          <a:blip r:embed="rId3"/>
          <a:stretch>
            <a:fillRect/>
          </a:stretch>
        </p:blipFill>
        <p:spPr>
          <a:xfrm>
            <a:off x="5816022" y="178398"/>
            <a:ext cx="4660052" cy="4114367"/>
          </a:xfrm>
          <a:prstGeom prst="rect">
            <a:avLst/>
          </a:prstGeom>
        </p:spPr>
      </p:pic>
      <p:pic>
        <p:nvPicPr>
          <p:cNvPr id="12" name="Picture 11">
            <a:extLst>
              <a:ext uri="{FF2B5EF4-FFF2-40B4-BE49-F238E27FC236}">
                <a16:creationId xmlns:a16="http://schemas.microsoft.com/office/drawing/2014/main" id="{597DCA34-17A5-BB6F-480D-C582D5995824}"/>
              </a:ext>
            </a:extLst>
          </p:cNvPr>
          <p:cNvPicPr>
            <a:picLocks noChangeAspect="1"/>
          </p:cNvPicPr>
          <p:nvPr/>
        </p:nvPicPr>
        <p:blipFill>
          <a:blip r:embed="rId4"/>
          <a:stretch>
            <a:fillRect/>
          </a:stretch>
        </p:blipFill>
        <p:spPr>
          <a:xfrm>
            <a:off x="235624" y="3543328"/>
            <a:ext cx="5372308" cy="2987056"/>
          </a:xfrm>
          <a:prstGeom prst="rect">
            <a:avLst/>
          </a:prstGeom>
        </p:spPr>
      </p:pic>
    </p:spTree>
    <p:extLst>
      <p:ext uri="{BB962C8B-B14F-4D97-AF65-F5344CB8AC3E}">
        <p14:creationId xmlns:p14="http://schemas.microsoft.com/office/powerpoint/2010/main" val="281373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563563" y="708025"/>
            <a:ext cx="9563100" cy="3128963"/>
          </a:xfrm>
          <a:prstGeom prst="rect">
            <a:avLst/>
          </a:prstGeom>
        </p:spPr>
        <p:txBody>
          <a:bodyPr vert="horz" wrap="square" lIns="0" tIns="125095" rIns="0" bIns="0" rtlCol="0" anchor="t">
            <a:normAutofit/>
          </a:bodyPr>
          <a:lstStyle/>
          <a:p>
            <a:pPr marL="12700" algn="just">
              <a:lnSpc>
                <a:spcPct val="90000"/>
              </a:lnSpc>
              <a:spcBef>
                <a:spcPts val="985"/>
              </a:spcBef>
            </a:pPr>
            <a:r>
              <a:rPr lang="en-US" sz="2800" dirty="0">
                <a:solidFill>
                  <a:srgbClr val="374151"/>
                </a:solidFill>
                <a:latin typeface="+mj-lt"/>
                <a:cs typeface="Times New Roman"/>
              </a:rPr>
              <a:t>In </a:t>
            </a:r>
            <a:r>
              <a:rPr lang="en-US" sz="2800" spc="-10" dirty="0">
                <a:solidFill>
                  <a:srgbClr val="374151"/>
                </a:solidFill>
                <a:latin typeface="+mj-lt"/>
                <a:cs typeface="Times New Roman"/>
              </a:rPr>
              <a:t>this:</a:t>
            </a:r>
            <a:endParaRPr lang="en-US" sz="2800" dirty="0">
              <a:latin typeface="+mj-lt"/>
              <a:cs typeface="Times New Roman"/>
            </a:endParaRPr>
          </a:p>
          <a:p>
            <a:pPr marL="469265" marR="5080" indent="-228600" algn="just">
              <a:lnSpc>
                <a:spcPct val="90000"/>
              </a:lnSpc>
              <a:spcBef>
                <a:spcPts val="805"/>
              </a:spcBef>
              <a:buSzPct val="50000"/>
              <a:buFont typeface="Symbol"/>
              <a:buChar char=""/>
              <a:tabLst>
                <a:tab pos="469265" algn="l"/>
              </a:tabLst>
            </a:pPr>
            <a:r>
              <a:rPr lang="en-US" sz="2800" dirty="0">
                <a:solidFill>
                  <a:srgbClr val="374151"/>
                </a:solidFill>
                <a:latin typeface="+mj-lt"/>
                <a:cs typeface="Times New Roman"/>
              </a:rPr>
              <a:t>The</a:t>
            </a:r>
            <a:r>
              <a:rPr lang="en-US" sz="2800" spc="-20" dirty="0">
                <a:solidFill>
                  <a:srgbClr val="374151"/>
                </a:solidFill>
                <a:latin typeface="+mj-lt"/>
                <a:cs typeface="Times New Roman"/>
              </a:rPr>
              <a:t> </a:t>
            </a:r>
            <a:r>
              <a:rPr lang="en-US" sz="2800" b="1" dirty="0">
                <a:solidFill>
                  <a:srgbClr val="374151"/>
                </a:solidFill>
                <a:latin typeface="+mj-lt"/>
                <a:cs typeface="Times New Roman"/>
              </a:rPr>
              <a:t>Bird</a:t>
            </a:r>
            <a:r>
              <a:rPr lang="en-US" sz="2800" b="1" spc="-10" dirty="0">
                <a:solidFill>
                  <a:srgbClr val="374151"/>
                </a:solidFill>
                <a:latin typeface="+mj-lt"/>
                <a:cs typeface="Times New Roman"/>
              </a:rPr>
              <a:t> </a:t>
            </a:r>
            <a:r>
              <a:rPr lang="en-US" sz="2800" dirty="0">
                <a:solidFill>
                  <a:srgbClr val="374151"/>
                </a:solidFill>
                <a:latin typeface="+mj-lt"/>
                <a:cs typeface="Times New Roman"/>
              </a:rPr>
              <a:t>class</a:t>
            </a:r>
            <a:r>
              <a:rPr lang="en-US" sz="2800" spc="-25" dirty="0">
                <a:solidFill>
                  <a:srgbClr val="374151"/>
                </a:solidFill>
                <a:latin typeface="+mj-lt"/>
                <a:cs typeface="Times New Roman"/>
              </a:rPr>
              <a:t> </a:t>
            </a:r>
            <a:r>
              <a:rPr lang="en-US" sz="2800" dirty="0">
                <a:solidFill>
                  <a:srgbClr val="374151"/>
                </a:solidFill>
                <a:latin typeface="+mj-lt"/>
                <a:cs typeface="Times New Roman"/>
              </a:rPr>
              <a:t>now</a:t>
            </a:r>
            <a:r>
              <a:rPr lang="en-US" sz="2800" spc="-20" dirty="0">
                <a:solidFill>
                  <a:srgbClr val="374151"/>
                </a:solidFill>
                <a:latin typeface="+mj-lt"/>
                <a:cs typeface="Times New Roman"/>
              </a:rPr>
              <a:t> </a:t>
            </a:r>
            <a:r>
              <a:rPr lang="en-US" sz="2800" dirty="0">
                <a:solidFill>
                  <a:srgbClr val="374151"/>
                </a:solidFill>
                <a:latin typeface="+mj-lt"/>
                <a:cs typeface="Times New Roman"/>
              </a:rPr>
              <a:t>takes</a:t>
            </a:r>
            <a:r>
              <a:rPr lang="en-US" sz="2800" spc="-20" dirty="0">
                <a:solidFill>
                  <a:srgbClr val="374151"/>
                </a:solidFill>
                <a:latin typeface="+mj-lt"/>
                <a:cs typeface="Times New Roman"/>
              </a:rPr>
              <a:t> </a:t>
            </a:r>
            <a:r>
              <a:rPr lang="en-US" sz="2800" dirty="0">
                <a:solidFill>
                  <a:srgbClr val="374151"/>
                </a:solidFill>
                <a:latin typeface="+mj-lt"/>
                <a:cs typeface="Times New Roman"/>
              </a:rPr>
              <a:t>four</a:t>
            </a:r>
            <a:r>
              <a:rPr lang="en-US" sz="2800" spc="-15" dirty="0">
                <a:solidFill>
                  <a:srgbClr val="374151"/>
                </a:solidFill>
                <a:latin typeface="+mj-lt"/>
                <a:cs typeface="Times New Roman"/>
              </a:rPr>
              <a:t> </a:t>
            </a:r>
            <a:r>
              <a:rPr lang="en-US" sz="2800" dirty="0">
                <a:solidFill>
                  <a:srgbClr val="374151"/>
                </a:solidFill>
                <a:latin typeface="+mj-lt"/>
                <a:cs typeface="Times New Roman"/>
              </a:rPr>
              <a:t>parameters</a:t>
            </a:r>
            <a:r>
              <a:rPr lang="en-US" sz="2800" spc="-25" dirty="0">
                <a:solidFill>
                  <a:srgbClr val="374151"/>
                </a:solidFill>
                <a:latin typeface="+mj-lt"/>
                <a:cs typeface="Times New Roman"/>
              </a:rPr>
              <a:t> </a:t>
            </a:r>
            <a:r>
              <a:rPr lang="en-US" sz="2800" dirty="0">
                <a:solidFill>
                  <a:srgbClr val="374151"/>
                </a:solidFill>
                <a:latin typeface="+mj-lt"/>
                <a:cs typeface="Times New Roman"/>
              </a:rPr>
              <a:t>in</a:t>
            </a:r>
            <a:r>
              <a:rPr lang="en-US" sz="2800" spc="-20" dirty="0">
                <a:solidFill>
                  <a:srgbClr val="374151"/>
                </a:solidFill>
                <a:latin typeface="+mj-lt"/>
                <a:cs typeface="Times New Roman"/>
              </a:rPr>
              <a:t> </a:t>
            </a:r>
            <a:r>
              <a:rPr lang="en-US" sz="2800" dirty="0">
                <a:solidFill>
                  <a:srgbClr val="374151"/>
                </a:solidFill>
                <a:latin typeface="+mj-lt"/>
                <a:cs typeface="Times New Roman"/>
              </a:rPr>
              <a:t>the</a:t>
            </a:r>
            <a:r>
              <a:rPr lang="en-US" sz="2800" spc="-20" dirty="0">
                <a:solidFill>
                  <a:srgbClr val="374151"/>
                </a:solidFill>
                <a:latin typeface="+mj-lt"/>
                <a:cs typeface="Times New Roman"/>
              </a:rPr>
              <a:t> </a:t>
            </a:r>
            <a:r>
              <a:rPr lang="en-US" sz="2800" dirty="0">
                <a:solidFill>
                  <a:srgbClr val="374151"/>
                </a:solidFill>
                <a:latin typeface="+mj-lt"/>
                <a:cs typeface="Times New Roman"/>
              </a:rPr>
              <a:t>constructor:</a:t>
            </a:r>
            <a:r>
              <a:rPr lang="en-US" sz="2800" spc="-15" dirty="0">
                <a:solidFill>
                  <a:srgbClr val="374151"/>
                </a:solidFill>
                <a:latin typeface="+mj-lt"/>
                <a:cs typeface="Times New Roman"/>
              </a:rPr>
              <a:t> </a:t>
            </a:r>
            <a:r>
              <a:rPr lang="en-US" sz="2800" b="1" dirty="0">
                <a:solidFill>
                  <a:srgbClr val="374151"/>
                </a:solidFill>
                <a:latin typeface="+mj-lt"/>
                <a:cs typeface="Times New Roman"/>
              </a:rPr>
              <a:t>name</a:t>
            </a:r>
            <a:r>
              <a:rPr lang="en-US" sz="2800" dirty="0">
                <a:solidFill>
                  <a:srgbClr val="374151"/>
                </a:solidFill>
                <a:latin typeface="+mj-lt"/>
                <a:cs typeface="Times New Roman"/>
              </a:rPr>
              <a:t>,</a:t>
            </a:r>
            <a:r>
              <a:rPr lang="en-US" sz="2800" spc="-20" dirty="0">
                <a:solidFill>
                  <a:srgbClr val="374151"/>
                </a:solidFill>
                <a:latin typeface="+mj-lt"/>
                <a:cs typeface="Times New Roman"/>
              </a:rPr>
              <a:t> </a:t>
            </a:r>
            <a:r>
              <a:rPr lang="en-US" sz="2800" b="1" spc="-20" dirty="0">
                <a:solidFill>
                  <a:srgbClr val="374151"/>
                </a:solidFill>
                <a:latin typeface="+mj-lt"/>
                <a:cs typeface="Times New Roman"/>
              </a:rPr>
              <a:t>color</a:t>
            </a:r>
            <a:r>
              <a:rPr lang="en-US" sz="2800" spc="-20" dirty="0">
                <a:solidFill>
                  <a:srgbClr val="374151"/>
                </a:solidFill>
                <a:latin typeface="+mj-lt"/>
                <a:cs typeface="Times New Roman"/>
              </a:rPr>
              <a:t>, </a:t>
            </a:r>
            <a:r>
              <a:rPr lang="en-US" sz="2800" b="1" spc="-10" dirty="0" err="1">
                <a:solidFill>
                  <a:srgbClr val="374151"/>
                </a:solidFill>
                <a:latin typeface="+mj-lt"/>
                <a:cs typeface="Times New Roman"/>
              </a:rPr>
              <a:t>birth_date</a:t>
            </a:r>
            <a:r>
              <a:rPr lang="en-US" sz="2800" spc="-10" dirty="0">
                <a:solidFill>
                  <a:srgbClr val="374151"/>
                </a:solidFill>
                <a:latin typeface="+mj-lt"/>
                <a:cs typeface="Times New Roman"/>
              </a:rPr>
              <a:t>, </a:t>
            </a:r>
            <a:r>
              <a:rPr lang="en-US" sz="2800" dirty="0">
                <a:solidFill>
                  <a:srgbClr val="374151"/>
                </a:solidFill>
                <a:latin typeface="+mj-lt"/>
                <a:cs typeface="Times New Roman"/>
              </a:rPr>
              <a:t>and</a:t>
            </a:r>
            <a:r>
              <a:rPr lang="en-US" sz="2800" spc="-25" dirty="0">
                <a:solidFill>
                  <a:srgbClr val="374151"/>
                </a:solidFill>
                <a:latin typeface="+mj-lt"/>
                <a:cs typeface="Times New Roman"/>
              </a:rPr>
              <a:t> </a:t>
            </a:r>
            <a:r>
              <a:rPr lang="en-US" sz="2800" b="1" dirty="0" err="1">
                <a:solidFill>
                  <a:srgbClr val="374151"/>
                </a:solidFill>
                <a:latin typeface="+mj-lt"/>
                <a:cs typeface="Times New Roman"/>
              </a:rPr>
              <a:t>baby_birds</a:t>
            </a:r>
            <a:r>
              <a:rPr lang="en-US" sz="2800" dirty="0">
                <a:solidFill>
                  <a:srgbClr val="374151"/>
                </a:solidFill>
                <a:latin typeface="+mj-lt"/>
                <a:cs typeface="Times New Roman"/>
              </a:rPr>
              <a:t>.</a:t>
            </a:r>
            <a:r>
              <a:rPr lang="en-US" sz="2800" spc="-45" dirty="0">
                <a:solidFill>
                  <a:srgbClr val="374151"/>
                </a:solidFill>
                <a:latin typeface="+mj-lt"/>
                <a:cs typeface="Times New Roman"/>
              </a:rPr>
              <a:t> </a:t>
            </a:r>
            <a:r>
              <a:rPr lang="en-US" sz="2800" dirty="0">
                <a:solidFill>
                  <a:srgbClr val="374151"/>
                </a:solidFill>
                <a:latin typeface="+mj-lt"/>
                <a:cs typeface="Times New Roman"/>
              </a:rPr>
              <a:t>The</a:t>
            </a:r>
            <a:r>
              <a:rPr lang="en-US" sz="2800" spc="-15" dirty="0">
                <a:solidFill>
                  <a:srgbClr val="374151"/>
                </a:solidFill>
                <a:latin typeface="+mj-lt"/>
                <a:cs typeface="Times New Roman"/>
              </a:rPr>
              <a:t> </a:t>
            </a:r>
            <a:r>
              <a:rPr lang="en-US" sz="2800" b="1" dirty="0" err="1">
                <a:solidFill>
                  <a:srgbClr val="374151"/>
                </a:solidFill>
                <a:latin typeface="+mj-lt"/>
                <a:cs typeface="Times New Roman"/>
              </a:rPr>
              <a:t>baby_birds</a:t>
            </a:r>
            <a:r>
              <a:rPr lang="en-US" sz="2800" b="1" spc="-15" dirty="0">
                <a:solidFill>
                  <a:srgbClr val="374151"/>
                </a:solidFill>
                <a:latin typeface="+mj-lt"/>
                <a:cs typeface="Times New Roman"/>
              </a:rPr>
              <a:t> </a:t>
            </a:r>
            <a:r>
              <a:rPr lang="en-US" sz="2800" dirty="0">
                <a:solidFill>
                  <a:srgbClr val="374151"/>
                </a:solidFill>
                <a:latin typeface="+mj-lt"/>
                <a:cs typeface="Times New Roman"/>
              </a:rPr>
              <a:t>parameter</a:t>
            </a:r>
            <a:r>
              <a:rPr lang="en-US" sz="2800" spc="-25" dirty="0">
                <a:solidFill>
                  <a:srgbClr val="374151"/>
                </a:solidFill>
                <a:latin typeface="+mj-lt"/>
                <a:cs typeface="Times New Roman"/>
              </a:rPr>
              <a:t> </a:t>
            </a:r>
            <a:r>
              <a:rPr lang="en-US" sz="2800" dirty="0">
                <a:solidFill>
                  <a:srgbClr val="374151"/>
                </a:solidFill>
                <a:latin typeface="+mj-lt"/>
                <a:cs typeface="Times New Roman"/>
              </a:rPr>
              <a:t>is</a:t>
            </a:r>
            <a:r>
              <a:rPr lang="en-US" sz="2800" spc="-15" dirty="0">
                <a:solidFill>
                  <a:srgbClr val="374151"/>
                </a:solidFill>
                <a:latin typeface="+mj-lt"/>
                <a:cs typeface="Times New Roman"/>
              </a:rPr>
              <a:t> </a:t>
            </a:r>
            <a:r>
              <a:rPr lang="en-US" sz="2800" dirty="0">
                <a:solidFill>
                  <a:srgbClr val="374151"/>
                </a:solidFill>
                <a:latin typeface="+mj-lt"/>
                <a:cs typeface="Times New Roman"/>
              </a:rPr>
              <a:t>optional</a:t>
            </a:r>
            <a:r>
              <a:rPr lang="en-US" sz="2800" spc="-20" dirty="0">
                <a:solidFill>
                  <a:srgbClr val="374151"/>
                </a:solidFill>
                <a:latin typeface="+mj-lt"/>
                <a:cs typeface="Times New Roman"/>
              </a:rPr>
              <a:t> </a:t>
            </a:r>
            <a:r>
              <a:rPr lang="en-US" sz="2800" dirty="0">
                <a:solidFill>
                  <a:srgbClr val="374151"/>
                </a:solidFill>
                <a:latin typeface="+mj-lt"/>
                <a:cs typeface="Times New Roman"/>
              </a:rPr>
              <a:t>and</a:t>
            </a:r>
            <a:r>
              <a:rPr lang="en-US" sz="2800" spc="-25" dirty="0">
                <a:solidFill>
                  <a:srgbClr val="374151"/>
                </a:solidFill>
                <a:latin typeface="+mj-lt"/>
                <a:cs typeface="Times New Roman"/>
              </a:rPr>
              <a:t> </a:t>
            </a:r>
            <a:r>
              <a:rPr lang="en-US" sz="2800" dirty="0">
                <a:solidFill>
                  <a:srgbClr val="374151"/>
                </a:solidFill>
                <a:latin typeface="+mj-lt"/>
                <a:cs typeface="Times New Roman"/>
              </a:rPr>
              <a:t>defaults</a:t>
            </a:r>
            <a:r>
              <a:rPr lang="en-US" sz="2800" spc="-15" dirty="0">
                <a:solidFill>
                  <a:srgbClr val="374151"/>
                </a:solidFill>
                <a:latin typeface="+mj-lt"/>
                <a:cs typeface="Times New Roman"/>
              </a:rPr>
              <a:t> </a:t>
            </a:r>
            <a:r>
              <a:rPr lang="en-US" sz="2800" dirty="0">
                <a:solidFill>
                  <a:srgbClr val="374151"/>
                </a:solidFill>
                <a:latin typeface="+mj-lt"/>
                <a:cs typeface="Times New Roman"/>
              </a:rPr>
              <a:t>to</a:t>
            </a:r>
            <a:r>
              <a:rPr lang="en-US" sz="2800" spc="-5" dirty="0">
                <a:solidFill>
                  <a:srgbClr val="374151"/>
                </a:solidFill>
                <a:latin typeface="+mj-lt"/>
                <a:cs typeface="Times New Roman"/>
              </a:rPr>
              <a:t> </a:t>
            </a:r>
            <a:r>
              <a:rPr lang="en-US" sz="2800" dirty="0">
                <a:solidFill>
                  <a:srgbClr val="374151"/>
                </a:solidFill>
                <a:latin typeface="+mj-lt"/>
                <a:cs typeface="Times New Roman"/>
              </a:rPr>
              <a:t>an</a:t>
            </a:r>
            <a:r>
              <a:rPr lang="en-US" sz="2800" spc="-10" dirty="0">
                <a:solidFill>
                  <a:srgbClr val="374151"/>
                </a:solidFill>
                <a:latin typeface="+mj-lt"/>
                <a:cs typeface="Times New Roman"/>
              </a:rPr>
              <a:t> empty </a:t>
            </a:r>
            <a:r>
              <a:rPr lang="en-US" sz="2800" dirty="0">
                <a:solidFill>
                  <a:srgbClr val="374151"/>
                </a:solidFill>
                <a:latin typeface="+mj-lt"/>
                <a:cs typeface="Times New Roman"/>
              </a:rPr>
              <a:t>list if</a:t>
            </a:r>
            <a:r>
              <a:rPr lang="en-US" sz="2800" spc="15" dirty="0">
                <a:solidFill>
                  <a:srgbClr val="374151"/>
                </a:solidFill>
                <a:latin typeface="+mj-lt"/>
                <a:cs typeface="Times New Roman"/>
              </a:rPr>
              <a:t> </a:t>
            </a:r>
            <a:r>
              <a:rPr lang="en-US" sz="2800" dirty="0">
                <a:solidFill>
                  <a:srgbClr val="374151"/>
                </a:solidFill>
                <a:latin typeface="+mj-lt"/>
                <a:cs typeface="Times New Roman"/>
              </a:rPr>
              <a:t>not</a:t>
            </a:r>
            <a:r>
              <a:rPr lang="en-US" sz="2800" spc="-10" dirty="0">
                <a:solidFill>
                  <a:srgbClr val="374151"/>
                </a:solidFill>
                <a:latin typeface="+mj-lt"/>
                <a:cs typeface="Times New Roman"/>
              </a:rPr>
              <a:t> provided.</a:t>
            </a:r>
            <a:endParaRPr lang="en-US" sz="2800" dirty="0">
              <a:latin typeface="+mj-lt"/>
              <a:cs typeface="Times New Roman"/>
            </a:endParaRPr>
          </a:p>
          <a:p>
            <a:pPr marL="469900" marR="86995" indent="-228600" algn="just">
              <a:lnSpc>
                <a:spcPct val="90000"/>
              </a:lnSpc>
              <a:spcBef>
                <a:spcPts val="790"/>
              </a:spcBef>
              <a:buSzPct val="50000"/>
              <a:buFont typeface="Symbol"/>
              <a:buChar char=""/>
              <a:tabLst>
                <a:tab pos="469900" algn="l"/>
              </a:tabLst>
            </a:pPr>
            <a:r>
              <a:rPr lang="en-US" sz="2800" dirty="0">
                <a:solidFill>
                  <a:srgbClr val="374151"/>
                </a:solidFill>
                <a:latin typeface="+mj-lt"/>
                <a:cs typeface="Times New Roman"/>
              </a:rPr>
              <a:t>The</a:t>
            </a:r>
            <a:r>
              <a:rPr lang="en-US" sz="2800" spc="-25" dirty="0">
                <a:solidFill>
                  <a:srgbClr val="374151"/>
                </a:solidFill>
                <a:latin typeface="+mj-lt"/>
                <a:cs typeface="Times New Roman"/>
              </a:rPr>
              <a:t> </a:t>
            </a:r>
            <a:r>
              <a:rPr lang="en-US" sz="2800" b="1" dirty="0" err="1">
                <a:solidFill>
                  <a:srgbClr val="374151"/>
                </a:solidFill>
                <a:latin typeface="+mj-lt"/>
                <a:cs typeface="Times New Roman"/>
              </a:rPr>
              <a:t>add_baby_bird</a:t>
            </a:r>
            <a:r>
              <a:rPr lang="en-US" sz="2800" b="1" spc="-15" dirty="0">
                <a:solidFill>
                  <a:srgbClr val="374151"/>
                </a:solidFill>
                <a:latin typeface="+mj-lt"/>
                <a:cs typeface="Times New Roman"/>
              </a:rPr>
              <a:t> </a:t>
            </a:r>
            <a:r>
              <a:rPr lang="en-US" sz="2800" dirty="0">
                <a:solidFill>
                  <a:srgbClr val="374151"/>
                </a:solidFill>
                <a:latin typeface="+mj-lt"/>
                <a:cs typeface="Times New Roman"/>
              </a:rPr>
              <a:t>method</a:t>
            </a:r>
            <a:r>
              <a:rPr lang="en-US" sz="2800" spc="-15" dirty="0">
                <a:solidFill>
                  <a:srgbClr val="374151"/>
                </a:solidFill>
                <a:latin typeface="+mj-lt"/>
                <a:cs typeface="Times New Roman"/>
              </a:rPr>
              <a:t> </a:t>
            </a:r>
            <a:r>
              <a:rPr lang="en-US" sz="2800" dirty="0">
                <a:solidFill>
                  <a:srgbClr val="374151"/>
                </a:solidFill>
                <a:latin typeface="+mj-lt"/>
                <a:cs typeface="Times New Roman"/>
              </a:rPr>
              <a:t>is</a:t>
            </a:r>
            <a:r>
              <a:rPr lang="en-US" sz="2800" spc="-10" dirty="0">
                <a:solidFill>
                  <a:srgbClr val="374151"/>
                </a:solidFill>
                <a:latin typeface="+mj-lt"/>
                <a:cs typeface="Times New Roman"/>
              </a:rPr>
              <a:t> </a:t>
            </a:r>
            <a:r>
              <a:rPr lang="en-US" sz="2800" dirty="0">
                <a:solidFill>
                  <a:srgbClr val="374151"/>
                </a:solidFill>
                <a:latin typeface="+mj-lt"/>
                <a:cs typeface="Times New Roman"/>
              </a:rPr>
              <a:t>added</a:t>
            </a:r>
            <a:r>
              <a:rPr lang="en-US" sz="2800" spc="-10" dirty="0">
                <a:solidFill>
                  <a:srgbClr val="374151"/>
                </a:solidFill>
                <a:latin typeface="+mj-lt"/>
                <a:cs typeface="Times New Roman"/>
              </a:rPr>
              <a:t> </a:t>
            </a:r>
            <a:r>
              <a:rPr lang="en-US" sz="2800" dirty="0">
                <a:solidFill>
                  <a:srgbClr val="374151"/>
                </a:solidFill>
                <a:latin typeface="+mj-lt"/>
                <a:cs typeface="Times New Roman"/>
              </a:rPr>
              <a:t>to</a:t>
            </a:r>
            <a:r>
              <a:rPr lang="en-US" sz="2800" spc="-15" dirty="0">
                <a:solidFill>
                  <a:srgbClr val="374151"/>
                </a:solidFill>
                <a:latin typeface="+mj-lt"/>
                <a:cs typeface="Times New Roman"/>
              </a:rPr>
              <a:t> </a:t>
            </a:r>
            <a:r>
              <a:rPr lang="en-US" sz="2800" dirty="0">
                <a:solidFill>
                  <a:srgbClr val="374151"/>
                </a:solidFill>
                <a:latin typeface="+mj-lt"/>
                <a:cs typeface="Times New Roman"/>
              </a:rPr>
              <a:t>add</a:t>
            </a:r>
            <a:r>
              <a:rPr lang="en-US" sz="2800" spc="-15" dirty="0">
                <a:solidFill>
                  <a:srgbClr val="374151"/>
                </a:solidFill>
                <a:latin typeface="+mj-lt"/>
                <a:cs typeface="Times New Roman"/>
              </a:rPr>
              <a:t> </a:t>
            </a:r>
            <a:r>
              <a:rPr lang="en-US" sz="2800" dirty="0">
                <a:solidFill>
                  <a:srgbClr val="374151"/>
                </a:solidFill>
                <a:latin typeface="+mj-lt"/>
                <a:cs typeface="Times New Roman"/>
              </a:rPr>
              <a:t>a</a:t>
            </a:r>
            <a:r>
              <a:rPr lang="en-US" sz="2800" spc="-10" dirty="0">
                <a:solidFill>
                  <a:srgbClr val="374151"/>
                </a:solidFill>
                <a:latin typeface="+mj-lt"/>
                <a:cs typeface="Times New Roman"/>
              </a:rPr>
              <a:t> </a:t>
            </a:r>
            <a:r>
              <a:rPr lang="en-US" sz="2800" dirty="0">
                <a:solidFill>
                  <a:srgbClr val="374151"/>
                </a:solidFill>
                <a:latin typeface="+mj-lt"/>
                <a:cs typeface="Times New Roman"/>
              </a:rPr>
              <a:t>baby</a:t>
            </a:r>
            <a:r>
              <a:rPr lang="en-US" sz="2800" spc="-10" dirty="0">
                <a:solidFill>
                  <a:srgbClr val="374151"/>
                </a:solidFill>
                <a:latin typeface="+mj-lt"/>
                <a:cs typeface="Times New Roman"/>
              </a:rPr>
              <a:t> </a:t>
            </a:r>
            <a:r>
              <a:rPr lang="en-US" sz="2800" dirty="0">
                <a:solidFill>
                  <a:srgbClr val="374151"/>
                </a:solidFill>
                <a:latin typeface="+mj-lt"/>
                <a:cs typeface="Times New Roman"/>
              </a:rPr>
              <a:t>bird</a:t>
            </a:r>
            <a:r>
              <a:rPr lang="en-US" sz="2800" spc="-15" dirty="0">
                <a:solidFill>
                  <a:srgbClr val="374151"/>
                </a:solidFill>
                <a:latin typeface="+mj-lt"/>
                <a:cs typeface="Times New Roman"/>
              </a:rPr>
              <a:t> </a:t>
            </a:r>
            <a:r>
              <a:rPr lang="en-US" sz="2800" dirty="0">
                <a:solidFill>
                  <a:srgbClr val="374151"/>
                </a:solidFill>
                <a:latin typeface="+mj-lt"/>
                <a:cs typeface="Times New Roman"/>
              </a:rPr>
              <a:t>to the</a:t>
            </a:r>
            <a:r>
              <a:rPr lang="en-US" sz="2800" spc="-10" dirty="0">
                <a:solidFill>
                  <a:srgbClr val="374151"/>
                </a:solidFill>
                <a:latin typeface="+mj-lt"/>
                <a:cs typeface="Times New Roman"/>
              </a:rPr>
              <a:t> </a:t>
            </a:r>
            <a:r>
              <a:rPr lang="en-US" sz="2800" dirty="0">
                <a:solidFill>
                  <a:srgbClr val="374151"/>
                </a:solidFill>
                <a:latin typeface="+mj-lt"/>
                <a:cs typeface="Times New Roman"/>
              </a:rPr>
              <a:t>list</a:t>
            </a:r>
            <a:r>
              <a:rPr lang="en-US" sz="2800" spc="-15" dirty="0">
                <a:solidFill>
                  <a:srgbClr val="374151"/>
                </a:solidFill>
                <a:latin typeface="+mj-lt"/>
                <a:cs typeface="Times New Roman"/>
              </a:rPr>
              <a:t> </a:t>
            </a:r>
            <a:r>
              <a:rPr lang="en-US" sz="2800" dirty="0">
                <a:solidFill>
                  <a:srgbClr val="374151"/>
                </a:solidFill>
                <a:latin typeface="+mj-lt"/>
                <a:cs typeface="Times New Roman"/>
              </a:rPr>
              <a:t>of</a:t>
            </a:r>
            <a:r>
              <a:rPr lang="en-US" sz="2800" spc="-10" dirty="0">
                <a:solidFill>
                  <a:srgbClr val="374151"/>
                </a:solidFill>
                <a:latin typeface="+mj-lt"/>
                <a:cs typeface="Times New Roman"/>
              </a:rPr>
              <a:t> </a:t>
            </a:r>
            <a:r>
              <a:rPr lang="en-US" sz="2800" dirty="0">
                <a:solidFill>
                  <a:srgbClr val="374151"/>
                </a:solidFill>
                <a:latin typeface="+mj-lt"/>
                <a:cs typeface="Times New Roman"/>
              </a:rPr>
              <a:t>baby</a:t>
            </a:r>
            <a:r>
              <a:rPr lang="en-US" sz="2800" spc="-15" dirty="0">
                <a:solidFill>
                  <a:srgbClr val="374151"/>
                </a:solidFill>
                <a:latin typeface="+mj-lt"/>
                <a:cs typeface="Times New Roman"/>
              </a:rPr>
              <a:t> </a:t>
            </a:r>
            <a:r>
              <a:rPr lang="en-US" sz="2800" spc="-10" dirty="0">
                <a:solidFill>
                  <a:srgbClr val="374151"/>
                </a:solidFill>
                <a:latin typeface="+mj-lt"/>
                <a:cs typeface="Times New Roman"/>
              </a:rPr>
              <a:t>birds </a:t>
            </a:r>
            <a:r>
              <a:rPr lang="en-US" sz="2800" dirty="0">
                <a:solidFill>
                  <a:srgbClr val="374151"/>
                </a:solidFill>
                <a:latin typeface="+mj-lt"/>
                <a:cs typeface="Times New Roman"/>
              </a:rPr>
              <a:t>for</a:t>
            </a:r>
            <a:r>
              <a:rPr lang="en-US" sz="2800" spc="-5" dirty="0">
                <a:solidFill>
                  <a:srgbClr val="374151"/>
                </a:solidFill>
                <a:latin typeface="+mj-lt"/>
                <a:cs typeface="Times New Roman"/>
              </a:rPr>
              <a:t> </a:t>
            </a:r>
            <a:r>
              <a:rPr lang="en-US" sz="2800" dirty="0">
                <a:solidFill>
                  <a:srgbClr val="374151"/>
                </a:solidFill>
                <a:latin typeface="+mj-lt"/>
                <a:cs typeface="Times New Roman"/>
              </a:rPr>
              <a:t>a</a:t>
            </a:r>
            <a:r>
              <a:rPr lang="en-US" sz="2800" spc="-15" dirty="0">
                <a:solidFill>
                  <a:srgbClr val="374151"/>
                </a:solidFill>
                <a:latin typeface="+mj-lt"/>
                <a:cs typeface="Times New Roman"/>
              </a:rPr>
              <a:t> </a:t>
            </a:r>
            <a:r>
              <a:rPr lang="en-US" sz="2800" dirty="0">
                <a:solidFill>
                  <a:srgbClr val="374151"/>
                </a:solidFill>
                <a:latin typeface="+mj-lt"/>
                <a:cs typeface="Times New Roman"/>
              </a:rPr>
              <a:t>parent</a:t>
            </a:r>
            <a:r>
              <a:rPr lang="en-US" sz="2800" spc="-20" dirty="0">
                <a:solidFill>
                  <a:srgbClr val="374151"/>
                </a:solidFill>
                <a:latin typeface="+mj-lt"/>
                <a:cs typeface="Times New Roman"/>
              </a:rPr>
              <a:t> </a:t>
            </a:r>
            <a:r>
              <a:rPr lang="en-US" sz="2800" spc="-10" dirty="0">
                <a:solidFill>
                  <a:srgbClr val="374151"/>
                </a:solidFill>
                <a:latin typeface="+mj-lt"/>
                <a:cs typeface="Times New Roman"/>
              </a:rPr>
              <a:t>bird.</a:t>
            </a:r>
            <a:endParaRPr lang="en-US" sz="2800" dirty="0">
              <a:latin typeface="+mj-lt"/>
              <a:cs typeface="Times New Roman"/>
            </a:endParaRPr>
          </a:p>
        </p:txBody>
      </p:sp>
      <p:sp>
        <p:nvSpPr>
          <p:cNvPr id="3" name="object 3"/>
          <p:cNvSpPr txBox="1"/>
          <p:nvPr/>
        </p:nvSpPr>
        <p:spPr>
          <a:xfrm>
            <a:off x="565150" y="4314825"/>
            <a:ext cx="9563100" cy="2768600"/>
          </a:xfrm>
          <a:prstGeom prst="rect">
            <a:avLst/>
          </a:prstGeom>
        </p:spPr>
        <p:txBody>
          <a:bodyPr vert="horz" wrap="square" lIns="0" tIns="12700" rIns="0" bIns="0" rtlCol="0" anchor="t">
            <a:normAutofit/>
          </a:bodyPr>
          <a:lstStyle/>
          <a:p>
            <a:pPr marL="12700">
              <a:lnSpc>
                <a:spcPct val="90000"/>
              </a:lnSpc>
              <a:spcBef>
                <a:spcPts val="100"/>
              </a:spcBef>
            </a:pPr>
            <a:r>
              <a:rPr lang="en-US" sz="2800" dirty="0">
                <a:solidFill>
                  <a:srgbClr val="374151"/>
                </a:solidFill>
                <a:latin typeface="+mj-lt"/>
                <a:cs typeface="Times New Roman"/>
              </a:rPr>
              <a:t>What</a:t>
            </a:r>
            <a:r>
              <a:rPr lang="en-US" sz="2800" spc="-10" dirty="0">
                <a:solidFill>
                  <a:srgbClr val="374151"/>
                </a:solidFill>
                <a:latin typeface="+mj-lt"/>
                <a:cs typeface="Times New Roman"/>
              </a:rPr>
              <a:t> </a:t>
            </a:r>
            <a:r>
              <a:rPr lang="en-US" sz="2800" dirty="0">
                <a:solidFill>
                  <a:srgbClr val="374151"/>
                </a:solidFill>
                <a:latin typeface="+mj-lt"/>
                <a:cs typeface="Times New Roman"/>
              </a:rPr>
              <a:t>is</a:t>
            </a:r>
            <a:r>
              <a:rPr lang="en-US" sz="2800" spc="-15" dirty="0">
                <a:solidFill>
                  <a:srgbClr val="374151"/>
                </a:solidFill>
                <a:latin typeface="+mj-lt"/>
                <a:cs typeface="Times New Roman"/>
              </a:rPr>
              <a:t> </a:t>
            </a:r>
            <a:r>
              <a:rPr lang="en-US" sz="2800" dirty="0">
                <a:solidFill>
                  <a:srgbClr val="374151"/>
                </a:solidFill>
                <a:latin typeface="+mj-lt"/>
                <a:cs typeface="Times New Roman"/>
              </a:rPr>
              <a:t>the</a:t>
            </a:r>
            <a:r>
              <a:rPr lang="en-US" sz="2800" spc="-5" dirty="0">
                <a:solidFill>
                  <a:srgbClr val="374151"/>
                </a:solidFill>
                <a:latin typeface="+mj-lt"/>
                <a:cs typeface="Times New Roman"/>
              </a:rPr>
              <a:t> </a:t>
            </a:r>
            <a:r>
              <a:rPr lang="en-US" sz="2800" b="1" dirty="0">
                <a:solidFill>
                  <a:srgbClr val="374151"/>
                </a:solidFill>
                <a:latin typeface="+mj-lt"/>
                <a:cs typeface="Times New Roman"/>
              </a:rPr>
              <a:t>if</a:t>
            </a:r>
            <a:r>
              <a:rPr lang="en-US" sz="2800" b="1" spc="-20" dirty="0">
                <a:solidFill>
                  <a:srgbClr val="374151"/>
                </a:solidFill>
                <a:latin typeface="+mj-lt"/>
                <a:cs typeface="Times New Roman"/>
              </a:rPr>
              <a:t> </a:t>
            </a:r>
            <a:r>
              <a:rPr lang="en-US" sz="2800" b="1" dirty="0" err="1">
                <a:solidFill>
                  <a:srgbClr val="374151"/>
                </a:solidFill>
                <a:latin typeface="+mj-lt"/>
                <a:cs typeface="Times New Roman"/>
              </a:rPr>
              <a:t>baby_birds</a:t>
            </a:r>
            <a:r>
              <a:rPr lang="en-US" sz="2800" b="1" spc="-5" dirty="0">
                <a:solidFill>
                  <a:srgbClr val="374151"/>
                </a:solidFill>
                <a:latin typeface="+mj-lt"/>
                <a:cs typeface="Times New Roman"/>
              </a:rPr>
              <a:t> </a:t>
            </a:r>
            <a:r>
              <a:rPr lang="en-US" sz="2800" b="1" dirty="0">
                <a:solidFill>
                  <a:srgbClr val="374151"/>
                </a:solidFill>
                <a:latin typeface="+mj-lt"/>
                <a:cs typeface="Times New Roman"/>
              </a:rPr>
              <a:t>is</a:t>
            </a:r>
            <a:r>
              <a:rPr lang="en-US" sz="2800" b="1" spc="-25" dirty="0">
                <a:solidFill>
                  <a:srgbClr val="374151"/>
                </a:solidFill>
                <a:latin typeface="+mj-lt"/>
                <a:cs typeface="Times New Roman"/>
              </a:rPr>
              <a:t> </a:t>
            </a:r>
            <a:r>
              <a:rPr lang="en-US" sz="2800" b="1" dirty="0">
                <a:solidFill>
                  <a:srgbClr val="374151"/>
                </a:solidFill>
                <a:latin typeface="+mj-lt"/>
                <a:cs typeface="Times New Roman"/>
              </a:rPr>
              <a:t>not</a:t>
            </a:r>
            <a:r>
              <a:rPr lang="en-US" sz="2800" b="1" spc="-5" dirty="0">
                <a:solidFill>
                  <a:srgbClr val="374151"/>
                </a:solidFill>
                <a:latin typeface="+mj-lt"/>
                <a:cs typeface="Times New Roman"/>
              </a:rPr>
              <a:t> </a:t>
            </a:r>
            <a:r>
              <a:rPr lang="en-US" sz="2800" b="1" dirty="0">
                <a:solidFill>
                  <a:srgbClr val="374151"/>
                </a:solidFill>
                <a:latin typeface="+mj-lt"/>
                <a:cs typeface="Times New Roman"/>
              </a:rPr>
              <a:t>None</a:t>
            </a:r>
            <a:r>
              <a:rPr lang="en-US" sz="2800" b="1" spc="-15" dirty="0">
                <a:solidFill>
                  <a:srgbClr val="374151"/>
                </a:solidFill>
                <a:latin typeface="+mj-lt"/>
                <a:cs typeface="Times New Roman"/>
              </a:rPr>
              <a:t> </a:t>
            </a:r>
            <a:r>
              <a:rPr lang="en-US" sz="2800" b="1" dirty="0">
                <a:solidFill>
                  <a:srgbClr val="374151"/>
                </a:solidFill>
                <a:latin typeface="+mj-lt"/>
                <a:cs typeface="Times New Roman"/>
              </a:rPr>
              <a:t>else</a:t>
            </a:r>
            <a:r>
              <a:rPr lang="en-US" sz="2800" b="1" spc="-15" dirty="0">
                <a:solidFill>
                  <a:srgbClr val="374151"/>
                </a:solidFill>
                <a:latin typeface="+mj-lt"/>
                <a:cs typeface="Times New Roman"/>
              </a:rPr>
              <a:t> </a:t>
            </a:r>
            <a:r>
              <a:rPr lang="en-US" sz="2800" b="1" spc="-20" dirty="0">
                <a:solidFill>
                  <a:srgbClr val="374151"/>
                </a:solidFill>
                <a:latin typeface="+mj-lt"/>
                <a:cs typeface="Times New Roman"/>
              </a:rPr>
              <a:t>[]??</a:t>
            </a:r>
            <a:endParaRPr lang="en-US" sz="2800" dirty="0">
              <a:latin typeface="+mj-lt"/>
              <a:cs typeface="Times New Roman"/>
            </a:endParaRPr>
          </a:p>
          <a:p>
            <a:pPr>
              <a:lnSpc>
                <a:spcPct val="90000"/>
              </a:lnSpc>
              <a:spcBef>
                <a:spcPts val="1785"/>
              </a:spcBef>
            </a:pPr>
            <a:endParaRPr lang="en-US" sz="2800" dirty="0">
              <a:latin typeface="+mj-lt"/>
              <a:cs typeface="Times New Roman"/>
            </a:endParaRPr>
          </a:p>
          <a:p>
            <a:pPr marL="12700" marR="5080">
              <a:lnSpc>
                <a:spcPct val="90000"/>
              </a:lnSpc>
            </a:pPr>
            <a:r>
              <a:rPr lang="en-US" sz="2800" dirty="0">
                <a:solidFill>
                  <a:srgbClr val="374151"/>
                </a:solidFill>
                <a:latin typeface="+mj-lt"/>
                <a:cs typeface="Times New Roman"/>
              </a:rPr>
              <a:t>The</a:t>
            </a:r>
            <a:r>
              <a:rPr lang="en-US" sz="2800" spc="-10" dirty="0">
                <a:solidFill>
                  <a:srgbClr val="374151"/>
                </a:solidFill>
                <a:latin typeface="+mj-lt"/>
                <a:cs typeface="Times New Roman"/>
              </a:rPr>
              <a:t> </a:t>
            </a:r>
            <a:r>
              <a:rPr lang="en-US" sz="2800" b="1" dirty="0">
                <a:solidFill>
                  <a:srgbClr val="374151"/>
                </a:solidFill>
                <a:latin typeface="+mj-lt"/>
                <a:cs typeface="Times New Roman"/>
              </a:rPr>
              <a:t>if</a:t>
            </a:r>
            <a:r>
              <a:rPr lang="en-US" sz="2800" b="1" spc="-15" dirty="0">
                <a:solidFill>
                  <a:srgbClr val="374151"/>
                </a:solidFill>
                <a:latin typeface="+mj-lt"/>
                <a:cs typeface="Times New Roman"/>
              </a:rPr>
              <a:t> </a:t>
            </a:r>
            <a:r>
              <a:rPr lang="en-US" sz="2800" b="1" dirty="0" err="1">
                <a:solidFill>
                  <a:srgbClr val="374151"/>
                </a:solidFill>
                <a:latin typeface="+mj-lt"/>
                <a:cs typeface="Times New Roman"/>
              </a:rPr>
              <a:t>baby_birds</a:t>
            </a:r>
            <a:r>
              <a:rPr lang="en-US" sz="2800" b="1" spc="-10" dirty="0">
                <a:solidFill>
                  <a:srgbClr val="374151"/>
                </a:solidFill>
                <a:latin typeface="+mj-lt"/>
                <a:cs typeface="Times New Roman"/>
              </a:rPr>
              <a:t> </a:t>
            </a:r>
            <a:r>
              <a:rPr lang="en-US" sz="2800" b="1" dirty="0">
                <a:solidFill>
                  <a:srgbClr val="374151"/>
                </a:solidFill>
                <a:latin typeface="+mj-lt"/>
                <a:cs typeface="Times New Roman"/>
              </a:rPr>
              <a:t>is</a:t>
            </a:r>
            <a:r>
              <a:rPr lang="en-US" sz="2800" b="1" spc="-10" dirty="0">
                <a:solidFill>
                  <a:srgbClr val="374151"/>
                </a:solidFill>
                <a:latin typeface="+mj-lt"/>
                <a:cs typeface="Times New Roman"/>
              </a:rPr>
              <a:t> </a:t>
            </a:r>
            <a:r>
              <a:rPr lang="en-US" sz="2800" b="1" dirty="0">
                <a:solidFill>
                  <a:srgbClr val="374151"/>
                </a:solidFill>
                <a:latin typeface="+mj-lt"/>
                <a:cs typeface="Times New Roman"/>
              </a:rPr>
              <a:t>not</a:t>
            </a:r>
            <a:r>
              <a:rPr lang="en-US" sz="2800" b="1" spc="-15" dirty="0">
                <a:solidFill>
                  <a:srgbClr val="374151"/>
                </a:solidFill>
                <a:latin typeface="+mj-lt"/>
                <a:cs typeface="Times New Roman"/>
              </a:rPr>
              <a:t> </a:t>
            </a:r>
            <a:r>
              <a:rPr lang="en-US" sz="2800" b="1" dirty="0">
                <a:solidFill>
                  <a:srgbClr val="374151"/>
                </a:solidFill>
                <a:latin typeface="+mj-lt"/>
                <a:cs typeface="Times New Roman"/>
              </a:rPr>
              <a:t>None</a:t>
            </a:r>
            <a:r>
              <a:rPr lang="en-US" sz="2800" b="1" spc="-15" dirty="0">
                <a:solidFill>
                  <a:srgbClr val="374151"/>
                </a:solidFill>
                <a:latin typeface="+mj-lt"/>
                <a:cs typeface="Times New Roman"/>
              </a:rPr>
              <a:t> </a:t>
            </a:r>
            <a:r>
              <a:rPr lang="en-US" sz="2800" b="1" dirty="0">
                <a:solidFill>
                  <a:srgbClr val="374151"/>
                </a:solidFill>
                <a:latin typeface="+mj-lt"/>
                <a:cs typeface="Times New Roman"/>
              </a:rPr>
              <a:t>else</a:t>
            </a:r>
            <a:r>
              <a:rPr lang="en-US" sz="2800" b="1" spc="-10" dirty="0">
                <a:solidFill>
                  <a:srgbClr val="374151"/>
                </a:solidFill>
                <a:latin typeface="+mj-lt"/>
                <a:cs typeface="Times New Roman"/>
              </a:rPr>
              <a:t> </a:t>
            </a:r>
            <a:r>
              <a:rPr lang="en-US" sz="2800" b="1" dirty="0">
                <a:solidFill>
                  <a:srgbClr val="374151"/>
                </a:solidFill>
                <a:latin typeface="+mj-lt"/>
                <a:cs typeface="Times New Roman"/>
              </a:rPr>
              <a:t>[]</a:t>
            </a:r>
            <a:r>
              <a:rPr lang="en-US" sz="2800" b="1" spc="-15" dirty="0">
                <a:solidFill>
                  <a:srgbClr val="374151"/>
                </a:solidFill>
                <a:latin typeface="+mj-lt"/>
                <a:cs typeface="Times New Roman"/>
              </a:rPr>
              <a:t> </a:t>
            </a:r>
            <a:r>
              <a:rPr lang="en-US" sz="2800" dirty="0">
                <a:solidFill>
                  <a:srgbClr val="374151"/>
                </a:solidFill>
                <a:latin typeface="+mj-lt"/>
                <a:cs typeface="Times New Roman"/>
              </a:rPr>
              <a:t>part</a:t>
            </a:r>
            <a:r>
              <a:rPr lang="en-US" sz="2800" spc="-15" dirty="0">
                <a:solidFill>
                  <a:srgbClr val="374151"/>
                </a:solidFill>
                <a:latin typeface="+mj-lt"/>
                <a:cs typeface="Times New Roman"/>
              </a:rPr>
              <a:t> </a:t>
            </a:r>
            <a:r>
              <a:rPr lang="en-US" sz="2800" dirty="0">
                <a:solidFill>
                  <a:srgbClr val="374151"/>
                </a:solidFill>
                <a:latin typeface="+mj-lt"/>
                <a:cs typeface="Times New Roman"/>
              </a:rPr>
              <a:t>in</a:t>
            </a:r>
            <a:r>
              <a:rPr lang="en-US" sz="2800" spc="-15" dirty="0">
                <a:solidFill>
                  <a:srgbClr val="374151"/>
                </a:solidFill>
                <a:latin typeface="+mj-lt"/>
                <a:cs typeface="Times New Roman"/>
              </a:rPr>
              <a:t> </a:t>
            </a:r>
            <a:r>
              <a:rPr lang="en-US" sz="2800" dirty="0">
                <a:solidFill>
                  <a:srgbClr val="374151"/>
                </a:solidFill>
                <a:latin typeface="+mj-lt"/>
                <a:cs typeface="Times New Roman"/>
              </a:rPr>
              <a:t>the</a:t>
            </a:r>
            <a:r>
              <a:rPr lang="en-US" sz="2800" spc="-10" dirty="0">
                <a:solidFill>
                  <a:srgbClr val="374151"/>
                </a:solidFill>
                <a:latin typeface="+mj-lt"/>
                <a:cs typeface="Times New Roman"/>
              </a:rPr>
              <a:t> </a:t>
            </a:r>
            <a:r>
              <a:rPr lang="en-US" sz="2800" dirty="0">
                <a:solidFill>
                  <a:srgbClr val="374151"/>
                </a:solidFill>
                <a:latin typeface="+mj-lt"/>
                <a:cs typeface="Times New Roman"/>
              </a:rPr>
              <a:t>constructor</a:t>
            </a:r>
            <a:r>
              <a:rPr lang="en-US" sz="2800" spc="-5" dirty="0">
                <a:solidFill>
                  <a:srgbClr val="374151"/>
                </a:solidFill>
                <a:latin typeface="+mj-lt"/>
                <a:cs typeface="Times New Roman"/>
              </a:rPr>
              <a:t> </a:t>
            </a:r>
            <a:r>
              <a:rPr lang="en-US" sz="2800" dirty="0">
                <a:solidFill>
                  <a:srgbClr val="374151"/>
                </a:solidFill>
                <a:latin typeface="+mj-lt"/>
                <a:cs typeface="Times New Roman"/>
              </a:rPr>
              <a:t>is</a:t>
            </a:r>
            <a:r>
              <a:rPr lang="en-US" sz="2800" spc="-10" dirty="0">
                <a:solidFill>
                  <a:srgbClr val="374151"/>
                </a:solidFill>
                <a:latin typeface="+mj-lt"/>
                <a:cs typeface="Times New Roman"/>
              </a:rPr>
              <a:t> </a:t>
            </a:r>
            <a:r>
              <a:rPr lang="en-US" sz="2800" dirty="0">
                <a:solidFill>
                  <a:srgbClr val="374151"/>
                </a:solidFill>
                <a:latin typeface="+mj-lt"/>
                <a:cs typeface="Times New Roman"/>
              </a:rPr>
              <a:t>a</a:t>
            </a:r>
            <a:r>
              <a:rPr lang="en-US" sz="2800" spc="-10" dirty="0">
                <a:solidFill>
                  <a:srgbClr val="374151"/>
                </a:solidFill>
                <a:latin typeface="+mj-lt"/>
                <a:cs typeface="Times New Roman"/>
              </a:rPr>
              <a:t> </a:t>
            </a:r>
            <a:r>
              <a:rPr lang="en-US" sz="2800" dirty="0">
                <a:solidFill>
                  <a:srgbClr val="374151"/>
                </a:solidFill>
                <a:latin typeface="+mj-lt"/>
                <a:cs typeface="Times New Roman"/>
              </a:rPr>
              <a:t>ternary</a:t>
            </a:r>
            <a:r>
              <a:rPr lang="en-US" sz="2800" spc="-15" dirty="0">
                <a:solidFill>
                  <a:srgbClr val="374151"/>
                </a:solidFill>
                <a:latin typeface="+mj-lt"/>
                <a:cs typeface="Times New Roman"/>
              </a:rPr>
              <a:t> </a:t>
            </a:r>
            <a:r>
              <a:rPr lang="en-US" sz="2800" spc="-10" dirty="0">
                <a:solidFill>
                  <a:srgbClr val="374151"/>
                </a:solidFill>
                <a:latin typeface="+mj-lt"/>
                <a:cs typeface="Times New Roman"/>
              </a:rPr>
              <a:t>conditional </a:t>
            </a:r>
            <a:r>
              <a:rPr lang="en-US" sz="2800" dirty="0">
                <a:solidFill>
                  <a:srgbClr val="374151"/>
                </a:solidFill>
                <a:latin typeface="+mj-lt"/>
                <a:cs typeface="Times New Roman"/>
              </a:rPr>
              <a:t>expression,</a:t>
            </a:r>
            <a:r>
              <a:rPr lang="en-US" sz="2800" spc="-25" dirty="0">
                <a:solidFill>
                  <a:srgbClr val="374151"/>
                </a:solidFill>
                <a:latin typeface="+mj-lt"/>
                <a:cs typeface="Times New Roman"/>
              </a:rPr>
              <a:t> </a:t>
            </a:r>
            <a:r>
              <a:rPr lang="en-US" sz="2800" dirty="0">
                <a:solidFill>
                  <a:srgbClr val="374151"/>
                </a:solidFill>
                <a:latin typeface="+mj-lt"/>
                <a:cs typeface="Times New Roman"/>
              </a:rPr>
              <a:t>also</a:t>
            </a:r>
            <a:r>
              <a:rPr lang="en-US" sz="2800" spc="-20" dirty="0">
                <a:solidFill>
                  <a:srgbClr val="374151"/>
                </a:solidFill>
                <a:latin typeface="+mj-lt"/>
                <a:cs typeface="Times New Roman"/>
              </a:rPr>
              <a:t> </a:t>
            </a:r>
            <a:r>
              <a:rPr lang="en-US" sz="2800" dirty="0">
                <a:solidFill>
                  <a:srgbClr val="374151"/>
                </a:solidFill>
                <a:latin typeface="+mj-lt"/>
                <a:cs typeface="Times New Roman"/>
              </a:rPr>
              <a:t>known</a:t>
            </a:r>
            <a:r>
              <a:rPr lang="en-US" sz="2800" spc="-20" dirty="0">
                <a:solidFill>
                  <a:srgbClr val="374151"/>
                </a:solidFill>
                <a:latin typeface="+mj-lt"/>
                <a:cs typeface="Times New Roman"/>
              </a:rPr>
              <a:t> </a:t>
            </a:r>
            <a:r>
              <a:rPr lang="en-US" sz="2800" dirty="0">
                <a:solidFill>
                  <a:srgbClr val="374151"/>
                </a:solidFill>
                <a:latin typeface="+mj-lt"/>
                <a:cs typeface="Times New Roman"/>
              </a:rPr>
              <a:t>as</a:t>
            </a:r>
            <a:r>
              <a:rPr lang="en-US" sz="2800" spc="-15" dirty="0">
                <a:solidFill>
                  <a:srgbClr val="374151"/>
                </a:solidFill>
                <a:latin typeface="+mj-lt"/>
                <a:cs typeface="Times New Roman"/>
              </a:rPr>
              <a:t> </a:t>
            </a:r>
            <a:r>
              <a:rPr lang="en-US" sz="2800" dirty="0">
                <a:solidFill>
                  <a:srgbClr val="374151"/>
                </a:solidFill>
                <a:latin typeface="+mj-lt"/>
                <a:cs typeface="Times New Roman"/>
              </a:rPr>
              <a:t>a</a:t>
            </a:r>
            <a:r>
              <a:rPr lang="en-US" sz="2800" spc="-15" dirty="0">
                <a:solidFill>
                  <a:srgbClr val="374151"/>
                </a:solidFill>
                <a:latin typeface="+mj-lt"/>
                <a:cs typeface="Times New Roman"/>
              </a:rPr>
              <a:t> </a:t>
            </a:r>
            <a:r>
              <a:rPr lang="en-US" sz="2800" b="1" dirty="0">
                <a:solidFill>
                  <a:srgbClr val="FF0000"/>
                </a:solidFill>
                <a:latin typeface="+mj-lt"/>
                <a:cs typeface="Times New Roman"/>
              </a:rPr>
              <a:t>ternary</a:t>
            </a:r>
            <a:r>
              <a:rPr lang="en-US" sz="2800" b="1" spc="-20" dirty="0">
                <a:solidFill>
                  <a:srgbClr val="FF0000"/>
                </a:solidFill>
                <a:latin typeface="+mj-lt"/>
                <a:cs typeface="Times New Roman"/>
              </a:rPr>
              <a:t> </a:t>
            </a:r>
            <a:r>
              <a:rPr lang="en-US" sz="2800" b="1" spc="-10" dirty="0">
                <a:solidFill>
                  <a:srgbClr val="FF0000"/>
                </a:solidFill>
                <a:latin typeface="+mj-lt"/>
                <a:cs typeface="Times New Roman"/>
              </a:rPr>
              <a:t>operator</a:t>
            </a:r>
            <a:r>
              <a:rPr lang="en-US" sz="2800" spc="-10" dirty="0">
                <a:solidFill>
                  <a:srgbClr val="374151"/>
                </a:solidFill>
                <a:latin typeface="+mj-lt"/>
                <a:cs typeface="Times New Roman"/>
              </a:rPr>
              <a:t>. </a:t>
            </a:r>
            <a:r>
              <a:rPr lang="en-US" sz="2800" dirty="0">
                <a:solidFill>
                  <a:srgbClr val="374151"/>
                </a:solidFill>
                <a:latin typeface="+mj-lt"/>
                <a:cs typeface="Times New Roman"/>
              </a:rPr>
              <a:t>It</a:t>
            </a:r>
            <a:r>
              <a:rPr lang="en-US" sz="2800" spc="-20" dirty="0">
                <a:solidFill>
                  <a:srgbClr val="374151"/>
                </a:solidFill>
                <a:latin typeface="+mj-lt"/>
                <a:cs typeface="Times New Roman"/>
              </a:rPr>
              <a:t> </a:t>
            </a:r>
            <a:r>
              <a:rPr lang="en-US" sz="2800" dirty="0">
                <a:solidFill>
                  <a:srgbClr val="374151"/>
                </a:solidFill>
                <a:latin typeface="+mj-lt"/>
                <a:cs typeface="Times New Roman"/>
              </a:rPr>
              <a:t>is</a:t>
            </a:r>
            <a:r>
              <a:rPr lang="en-US" sz="2800" spc="-20" dirty="0">
                <a:solidFill>
                  <a:srgbClr val="374151"/>
                </a:solidFill>
                <a:latin typeface="+mj-lt"/>
                <a:cs typeface="Times New Roman"/>
              </a:rPr>
              <a:t> </a:t>
            </a:r>
            <a:r>
              <a:rPr lang="en-US" sz="2800" dirty="0">
                <a:solidFill>
                  <a:srgbClr val="374151"/>
                </a:solidFill>
                <a:latin typeface="+mj-lt"/>
                <a:cs typeface="Times New Roman"/>
              </a:rPr>
              <a:t>a</a:t>
            </a:r>
            <a:r>
              <a:rPr lang="en-US" sz="2800" spc="-25" dirty="0">
                <a:solidFill>
                  <a:srgbClr val="374151"/>
                </a:solidFill>
                <a:latin typeface="+mj-lt"/>
                <a:cs typeface="Times New Roman"/>
              </a:rPr>
              <a:t> </a:t>
            </a:r>
            <a:r>
              <a:rPr lang="en-US" sz="2800" dirty="0">
                <a:solidFill>
                  <a:srgbClr val="374151"/>
                </a:solidFill>
                <a:latin typeface="+mj-lt"/>
                <a:cs typeface="Times New Roman"/>
              </a:rPr>
              <a:t>concise</a:t>
            </a:r>
            <a:r>
              <a:rPr lang="en-US" sz="2800" spc="-25" dirty="0">
                <a:solidFill>
                  <a:srgbClr val="374151"/>
                </a:solidFill>
                <a:latin typeface="+mj-lt"/>
                <a:cs typeface="Times New Roman"/>
              </a:rPr>
              <a:t> </a:t>
            </a:r>
            <a:r>
              <a:rPr lang="en-US" sz="2800" dirty="0">
                <a:solidFill>
                  <a:srgbClr val="374151"/>
                </a:solidFill>
                <a:latin typeface="+mj-lt"/>
                <a:cs typeface="Times New Roman"/>
              </a:rPr>
              <a:t>way</a:t>
            </a:r>
            <a:r>
              <a:rPr lang="en-US" sz="2800" spc="-5" dirty="0">
                <a:solidFill>
                  <a:srgbClr val="374151"/>
                </a:solidFill>
                <a:latin typeface="+mj-lt"/>
                <a:cs typeface="Times New Roman"/>
              </a:rPr>
              <a:t> </a:t>
            </a:r>
            <a:r>
              <a:rPr lang="en-US" sz="2800" dirty="0">
                <a:solidFill>
                  <a:srgbClr val="374151"/>
                </a:solidFill>
                <a:latin typeface="+mj-lt"/>
                <a:cs typeface="Times New Roman"/>
              </a:rPr>
              <a:t>to</a:t>
            </a:r>
            <a:r>
              <a:rPr lang="en-US" sz="2800" spc="-20" dirty="0">
                <a:solidFill>
                  <a:srgbClr val="374151"/>
                </a:solidFill>
                <a:latin typeface="+mj-lt"/>
                <a:cs typeface="Times New Roman"/>
              </a:rPr>
              <a:t> </a:t>
            </a:r>
            <a:r>
              <a:rPr lang="en-US" sz="2800" dirty="0">
                <a:solidFill>
                  <a:srgbClr val="374151"/>
                </a:solidFill>
                <a:latin typeface="+mj-lt"/>
                <a:cs typeface="Times New Roman"/>
              </a:rPr>
              <a:t>write</a:t>
            </a:r>
            <a:r>
              <a:rPr lang="en-US" sz="2800" spc="-15" dirty="0">
                <a:solidFill>
                  <a:srgbClr val="374151"/>
                </a:solidFill>
                <a:latin typeface="+mj-lt"/>
                <a:cs typeface="Times New Roman"/>
              </a:rPr>
              <a:t> </a:t>
            </a:r>
            <a:r>
              <a:rPr lang="en-US" sz="2800" dirty="0">
                <a:solidFill>
                  <a:srgbClr val="374151"/>
                </a:solidFill>
                <a:latin typeface="+mj-lt"/>
                <a:cs typeface="Times New Roman"/>
              </a:rPr>
              <a:t>an</a:t>
            </a:r>
            <a:r>
              <a:rPr lang="en-US" sz="2800" spc="-5" dirty="0">
                <a:solidFill>
                  <a:srgbClr val="374151"/>
                </a:solidFill>
                <a:latin typeface="+mj-lt"/>
                <a:cs typeface="Times New Roman"/>
              </a:rPr>
              <a:t> </a:t>
            </a:r>
            <a:r>
              <a:rPr lang="en-US" sz="2800" b="1" spc="-10" dirty="0">
                <a:solidFill>
                  <a:srgbClr val="374151"/>
                </a:solidFill>
                <a:latin typeface="+mj-lt"/>
                <a:cs typeface="Times New Roman"/>
              </a:rPr>
              <a:t>if-</a:t>
            </a:r>
            <a:r>
              <a:rPr lang="en-US" sz="2800" b="1" spc="-20" dirty="0">
                <a:solidFill>
                  <a:srgbClr val="374151"/>
                </a:solidFill>
                <a:latin typeface="+mj-lt"/>
                <a:cs typeface="Times New Roman"/>
              </a:rPr>
              <a:t>else </a:t>
            </a:r>
            <a:r>
              <a:rPr lang="en-US" sz="2800" dirty="0">
                <a:solidFill>
                  <a:srgbClr val="374151"/>
                </a:solidFill>
                <a:latin typeface="+mj-lt"/>
                <a:cs typeface="Times New Roman"/>
              </a:rPr>
              <a:t>statement</a:t>
            </a:r>
            <a:r>
              <a:rPr lang="en-US" sz="2800" spc="-5" dirty="0">
                <a:solidFill>
                  <a:srgbClr val="374151"/>
                </a:solidFill>
                <a:latin typeface="+mj-lt"/>
                <a:cs typeface="Times New Roman"/>
              </a:rPr>
              <a:t> </a:t>
            </a:r>
            <a:r>
              <a:rPr lang="en-US" sz="2800" dirty="0">
                <a:solidFill>
                  <a:srgbClr val="374151"/>
                </a:solidFill>
                <a:latin typeface="+mj-lt"/>
                <a:cs typeface="Times New Roman"/>
              </a:rPr>
              <a:t>in</a:t>
            </a:r>
            <a:r>
              <a:rPr lang="en-US" sz="2800" spc="10" dirty="0">
                <a:solidFill>
                  <a:srgbClr val="374151"/>
                </a:solidFill>
                <a:latin typeface="+mj-lt"/>
                <a:cs typeface="Times New Roman"/>
              </a:rPr>
              <a:t> </a:t>
            </a:r>
            <a:r>
              <a:rPr lang="en-US" sz="2800" dirty="0">
                <a:solidFill>
                  <a:srgbClr val="374151"/>
                </a:solidFill>
                <a:latin typeface="+mj-lt"/>
                <a:cs typeface="Times New Roman"/>
              </a:rPr>
              <a:t>a</a:t>
            </a:r>
            <a:r>
              <a:rPr lang="en-US" sz="2800" spc="-20" dirty="0">
                <a:solidFill>
                  <a:srgbClr val="374151"/>
                </a:solidFill>
                <a:latin typeface="+mj-lt"/>
                <a:cs typeface="Times New Roman"/>
              </a:rPr>
              <a:t> </a:t>
            </a:r>
            <a:r>
              <a:rPr lang="en-US" sz="2800" dirty="0">
                <a:solidFill>
                  <a:srgbClr val="374151"/>
                </a:solidFill>
                <a:latin typeface="+mj-lt"/>
                <a:cs typeface="Times New Roman"/>
              </a:rPr>
              <a:t>single </a:t>
            </a:r>
            <a:r>
              <a:rPr lang="en-US" sz="2800" spc="-20" dirty="0">
                <a:solidFill>
                  <a:srgbClr val="374151"/>
                </a:solidFill>
                <a:latin typeface="+mj-lt"/>
                <a:cs typeface="Times New Roman"/>
              </a:rPr>
              <a:t>line. </a:t>
            </a:r>
            <a:r>
              <a:rPr lang="en-US" sz="2800" dirty="0">
                <a:solidFill>
                  <a:srgbClr val="374151"/>
                </a:solidFill>
                <a:latin typeface="+mj-lt"/>
                <a:cs typeface="Times New Roman"/>
              </a:rPr>
              <a:t>Here's</a:t>
            </a:r>
            <a:r>
              <a:rPr lang="en-US" sz="2800" spc="-35" dirty="0">
                <a:solidFill>
                  <a:srgbClr val="374151"/>
                </a:solidFill>
                <a:latin typeface="+mj-lt"/>
                <a:cs typeface="Times New Roman"/>
              </a:rPr>
              <a:t> </a:t>
            </a:r>
            <a:r>
              <a:rPr lang="en-US" sz="2800" dirty="0">
                <a:solidFill>
                  <a:srgbClr val="374151"/>
                </a:solidFill>
                <a:latin typeface="+mj-lt"/>
                <a:cs typeface="Times New Roman"/>
              </a:rPr>
              <a:t>how</a:t>
            </a:r>
            <a:r>
              <a:rPr lang="en-US" sz="2800" spc="-15" dirty="0">
                <a:solidFill>
                  <a:srgbClr val="374151"/>
                </a:solidFill>
                <a:latin typeface="+mj-lt"/>
                <a:cs typeface="Times New Roman"/>
              </a:rPr>
              <a:t> </a:t>
            </a:r>
            <a:r>
              <a:rPr lang="en-US" sz="2800" dirty="0">
                <a:solidFill>
                  <a:srgbClr val="374151"/>
                </a:solidFill>
                <a:latin typeface="+mj-lt"/>
                <a:cs typeface="Times New Roman"/>
              </a:rPr>
              <a:t>it</a:t>
            </a:r>
            <a:r>
              <a:rPr lang="en-US" sz="2800" spc="-35" dirty="0">
                <a:solidFill>
                  <a:srgbClr val="374151"/>
                </a:solidFill>
                <a:latin typeface="+mj-lt"/>
                <a:cs typeface="Times New Roman"/>
              </a:rPr>
              <a:t> </a:t>
            </a:r>
            <a:r>
              <a:rPr lang="en-US" sz="2800" spc="-10" dirty="0">
                <a:solidFill>
                  <a:srgbClr val="374151"/>
                </a:solidFill>
                <a:latin typeface="+mj-lt"/>
                <a:cs typeface="Times New Roman"/>
              </a:rPr>
              <a:t>works:</a:t>
            </a:r>
            <a:endParaRPr lang="en-US" sz="2800" dirty="0">
              <a:latin typeface="+mj-lt"/>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300" y="774293"/>
            <a:ext cx="9427313" cy="2202526"/>
          </a:xfrm>
          <a:prstGeom prst="rect">
            <a:avLst/>
          </a:prstGeom>
        </p:spPr>
        <p:txBody>
          <a:bodyPr vert="horz" wrap="square" lIns="0" tIns="123825" rIns="0" bIns="0" rtlCol="0">
            <a:spAutoFit/>
          </a:bodyPr>
          <a:lstStyle/>
          <a:p>
            <a:pPr marL="469265" indent="-228600">
              <a:lnSpc>
                <a:spcPct val="100000"/>
              </a:lnSpc>
              <a:spcBef>
                <a:spcPts val="975"/>
              </a:spcBef>
              <a:buSzPct val="50000"/>
              <a:buFont typeface="Symbol"/>
              <a:buChar char=""/>
              <a:tabLst>
                <a:tab pos="469265" algn="l"/>
              </a:tabLst>
            </a:pPr>
            <a:r>
              <a:rPr lang="en-US" sz="2400" b="1" dirty="0" err="1">
                <a:solidFill>
                  <a:srgbClr val="374151"/>
                </a:solidFill>
                <a:latin typeface="+mj-lt"/>
                <a:cs typeface="Times New Roman"/>
              </a:rPr>
              <a:t>baby_birds</a:t>
            </a:r>
            <a:r>
              <a:rPr lang="en-US" sz="2400" b="1" spc="-15" dirty="0">
                <a:solidFill>
                  <a:srgbClr val="374151"/>
                </a:solidFill>
                <a:latin typeface="+mj-lt"/>
                <a:cs typeface="Times New Roman"/>
              </a:rPr>
              <a:t> </a:t>
            </a:r>
            <a:r>
              <a:rPr lang="en-US" sz="2400" b="1" dirty="0">
                <a:solidFill>
                  <a:srgbClr val="374151"/>
                </a:solidFill>
                <a:latin typeface="+mj-lt"/>
                <a:cs typeface="Times New Roman"/>
              </a:rPr>
              <a:t>if</a:t>
            </a:r>
            <a:r>
              <a:rPr lang="en-US" sz="2400" b="1" spc="-20"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spc="-15" dirty="0">
                <a:solidFill>
                  <a:srgbClr val="374151"/>
                </a:solidFill>
                <a:latin typeface="+mj-lt"/>
                <a:cs typeface="Times New Roman"/>
              </a:rPr>
              <a:t> </a:t>
            </a:r>
            <a:r>
              <a:rPr lang="en-US" sz="2400" b="1" dirty="0">
                <a:solidFill>
                  <a:srgbClr val="374151"/>
                </a:solidFill>
                <a:latin typeface="+mj-lt"/>
                <a:cs typeface="Times New Roman"/>
              </a:rPr>
              <a:t>is</a:t>
            </a:r>
            <a:r>
              <a:rPr lang="en-US" sz="2400" b="1" spc="-30" dirty="0">
                <a:solidFill>
                  <a:srgbClr val="374151"/>
                </a:solidFill>
                <a:latin typeface="+mj-lt"/>
                <a:cs typeface="Times New Roman"/>
              </a:rPr>
              <a:t> </a:t>
            </a:r>
            <a:r>
              <a:rPr lang="en-US" sz="2400" b="1" dirty="0">
                <a:solidFill>
                  <a:srgbClr val="374151"/>
                </a:solidFill>
                <a:latin typeface="+mj-lt"/>
                <a:cs typeface="Times New Roman"/>
              </a:rPr>
              <a:t>not</a:t>
            </a:r>
            <a:r>
              <a:rPr lang="en-US" sz="2400" b="1" spc="-20" dirty="0">
                <a:solidFill>
                  <a:srgbClr val="374151"/>
                </a:solidFill>
                <a:latin typeface="+mj-lt"/>
                <a:cs typeface="Times New Roman"/>
              </a:rPr>
              <a:t> </a:t>
            </a:r>
            <a:r>
              <a:rPr lang="en-US" sz="2400" b="1" dirty="0">
                <a:solidFill>
                  <a:srgbClr val="374151"/>
                </a:solidFill>
                <a:latin typeface="+mj-lt"/>
                <a:cs typeface="Times New Roman"/>
              </a:rPr>
              <a:t>None</a:t>
            </a:r>
            <a:r>
              <a:rPr lang="en-US" sz="2400" b="1" spc="-25" dirty="0">
                <a:solidFill>
                  <a:srgbClr val="374151"/>
                </a:solidFill>
                <a:latin typeface="+mj-lt"/>
                <a:cs typeface="Times New Roman"/>
              </a:rPr>
              <a:t> </a:t>
            </a:r>
            <a:r>
              <a:rPr lang="en-US" sz="2400" b="1" dirty="0">
                <a:solidFill>
                  <a:srgbClr val="374151"/>
                </a:solidFill>
                <a:latin typeface="+mj-lt"/>
                <a:cs typeface="Times New Roman"/>
              </a:rPr>
              <a:t>else</a:t>
            </a:r>
            <a:r>
              <a:rPr lang="en-US" sz="2400" b="1" spc="-25" dirty="0">
                <a:solidFill>
                  <a:srgbClr val="374151"/>
                </a:solidFill>
                <a:latin typeface="+mj-lt"/>
                <a:cs typeface="Times New Roman"/>
              </a:rPr>
              <a:t> </a:t>
            </a:r>
            <a:r>
              <a:rPr lang="en-US" sz="2400" b="1" dirty="0">
                <a:solidFill>
                  <a:srgbClr val="374151"/>
                </a:solidFill>
                <a:latin typeface="+mj-lt"/>
                <a:cs typeface="Times New Roman"/>
              </a:rPr>
              <a:t>[]</a:t>
            </a:r>
            <a:r>
              <a:rPr lang="en-US" sz="2400" b="1" spc="-10" dirty="0">
                <a:solidFill>
                  <a:srgbClr val="374151"/>
                </a:solidFill>
                <a:latin typeface="+mj-lt"/>
                <a:cs typeface="Times New Roman"/>
              </a:rPr>
              <a:t> </a:t>
            </a:r>
            <a:r>
              <a:rPr lang="en-US" sz="2400" dirty="0">
                <a:solidFill>
                  <a:srgbClr val="374151"/>
                </a:solidFill>
                <a:latin typeface="+mj-lt"/>
                <a:cs typeface="Times New Roman"/>
              </a:rPr>
              <a:t>checks</a:t>
            </a:r>
            <a:r>
              <a:rPr lang="en-US" sz="2400" spc="-15" dirty="0">
                <a:solidFill>
                  <a:srgbClr val="374151"/>
                </a:solidFill>
                <a:latin typeface="+mj-lt"/>
                <a:cs typeface="Times New Roman"/>
              </a:rPr>
              <a:t> </a:t>
            </a:r>
            <a:r>
              <a:rPr lang="en-US" sz="2400" dirty="0">
                <a:solidFill>
                  <a:srgbClr val="374151"/>
                </a:solidFill>
                <a:latin typeface="+mj-lt"/>
                <a:cs typeface="Times New Roman"/>
              </a:rPr>
              <a:t>if</a:t>
            </a:r>
            <a:r>
              <a:rPr lang="en-US" sz="2400" spc="-20"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spc="-15" dirty="0">
                <a:solidFill>
                  <a:srgbClr val="374151"/>
                </a:solidFill>
                <a:latin typeface="+mj-lt"/>
                <a:cs typeface="Times New Roman"/>
              </a:rPr>
              <a:t> </a:t>
            </a:r>
            <a:r>
              <a:rPr lang="en-US" sz="2400" dirty="0">
                <a:solidFill>
                  <a:srgbClr val="374151"/>
                </a:solidFill>
                <a:latin typeface="+mj-lt"/>
                <a:cs typeface="Times New Roman"/>
              </a:rPr>
              <a:t>is</a:t>
            </a:r>
            <a:r>
              <a:rPr lang="en-US" sz="2400" spc="-20" dirty="0">
                <a:solidFill>
                  <a:srgbClr val="374151"/>
                </a:solidFill>
                <a:latin typeface="+mj-lt"/>
                <a:cs typeface="Times New Roman"/>
              </a:rPr>
              <a:t> </a:t>
            </a:r>
            <a:r>
              <a:rPr lang="en-US" sz="2400" dirty="0">
                <a:solidFill>
                  <a:srgbClr val="374151"/>
                </a:solidFill>
                <a:latin typeface="+mj-lt"/>
                <a:cs typeface="Times New Roman"/>
              </a:rPr>
              <a:t>not</a:t>
            </a:r>
            <a:r>
              <a:rPr lang="en-US" sz="2400" spc="-20" dirty="0">
                <a:solidFill>
                  <a:srgbClr val="374151"/>
                </a:solidFill>
                <a:latin typeface="+mj-lt"/>
                <a:cs typeface="Times New Roman"/>
              </a:rPr>
              <a:t> </a:t>
            </a:r>
            <a:r>
              <a:rPr lang="en-US" sz="2400" b="1" spc="-10" dirty="0">
                <a:solidFill>
                  <a:srgbClr val="374151"/>
                </a:solidFill>
                <a:latin typeface="+mj-lt"/>
                <a:cs typeface="Times New Roman"/>
              </a:rPr>
              <a:t>None</a:t>
            </a:r>
            <a:r>
              <a:rPr lang="en-US" sz="2400" spc="-10" dirty="0">
                <a:solidFill>
                  <a:srgbClr val="374151"/>
                </a:solidFill>
                <a:latin typeface="+mj-lt"/>
                <a:cs typeface="Times New Roman"/>
              </a:rPr>
              <a:t>.</a:t>
            </a:r>
            <a:endParaRPr lang="en-US" sz="2400" dirty="0">
              <a:latin typeface="+mj-lt"/>
              <a:cs typeface="Times New Roman"/>
            </a:endParaRPr>
          </a:p>
          <a:p>
            <a:pPr marL="469265" indent="-228600">
              <a:lnSpc>
                <a:spcPct val="100000"/>
              </a:lnSpc>
              <a:spcBef>
                <a:spcPts val="875"/>
              </a:spcBef>
              <a:buSzPct val="50000"/>
              <a:buFont typeface="Symbol"/>
              <a:buChar char=""/>
              <a:tabLst>
                <a:tab pos="469265" algn="l"/>
              </a:tabLst>
            </a:pPr>
            <a:r>
              <a:rPr lang="en-US" sz="2400" dirty="0">
                <a:solidFill>
                  <a:srgbClr val="374151"/>
                </a:solidFill>
                <a:latin typeface="+mj-lt"/>
                <a:cs typeface="Times New Roman"/>
              </a:rPr>
              <a:t>If</a:t>
            </a:r>
            <a:r>
              <a:rPr lang="en-US" sz="2400" spc="-15"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spc="-30" dirty="0">
                <a:solidFill>
                  <a:srgbClr val="374151"/>
                </a:solidFill>
                <a:latin typeface="+mj-lt"/>
                <a:cs typeface="Times New Roman"/>
              </a:rPr>
              <a:t> </a:t>
            </a:r>
            <a:r>
              <a:rPr lang="en-US" sz="2400" dirty="0">
                <a:solidFill>
                  <a:srgbClr val="374151"/>
                </a:solidFill>
                <a:latin typeface="+mj-lt"/>
                <a:cs typeface="Times New Roman"/>
              </a:rPr>
              <a:t>is</a:t>
            </a:r>
            <a:r>
              <a:rPr lang="en-US" sz="2400" spc="-5" dirty="0">
                <a:solidFill>
                  <a:srgbClr val="374151"/>
                </a:solidFill>
                <a:latin typeface="+mj-lt"/>
                <a:cs typeface="Times New Roman"/>
              </a:rPr>
              <a:t> </a:t>
            </a:r>
            <a:r>
              <a:rPr lang="en-US" sz="2400" dirty="0">
                <a:solidFill>
                  <a:srgbClr val="374151"/>
                </a:solidFill>
                <a:latin typeface="+mj-lt"/>
                <a:cs typeface="Times New Roman"/>
              </a:rPr>
              <a:t>not</a:t>
            </a:r>
            <a:r>
              <a:rPr lang="en-US" sz="2400" spc="-25" dirty="0">
                <a:solidFill>
                  <a:srgbClr val="374151"/>
                </a:solidFill>
                <a:latin typeface="+mj-lt"/>
                <a:cs typeface="Times New Roman"/>
              </a:rPr>
              <a:t> </a:t>
            </a:r>
            <a:r>
              <a:rPr lang="en-US" sz="2400" b="1" dirty="0">
                <a:solidFill>
                  <a:srgbClr val="374151"/>
                </a:solidFill>
                <a:latin typeface="+mj-lt"/>
                <a:cs typeface="Times New Roman"/>
              </a:rPr>
              <a:t>None</a:t>
            </a:r>
            <a:r>
              <a:rPr lang="en-US" sz="2400" dirty="0">
                <a:solidFill>
                  <a:srgbClr val="374151"/>
                </a:solidFill>
                <a:latin typeface="+mj-lt"/>
                <a:cs typeface="Times New Roman"/>
              </a:rPr>
              <a:t>,</a:t>
            </a:r>
            <a:r>
              <a:rPr lang="en-US" sz="2400" spc="-10" dirty="0">
                <a:solidFill>
                  <a:srgbClr val="374151"/>
                </a:solidFill>
                <a:latin typeface="+mj-lt"/>
                <a:cs typeface="Times New Roman"/>
              </a:rPr>
              <a:t> </a:t>
            </a:r>
            <a:r>
              <a:rPr lang="en-US" sz="2400" dirty="0">
                <a:solidFill>
                  <a:srgbClr val="374151"/>
                </a:solidFill>
                <a:latin typeface="+mj-lt"/>
                <a:cs typeface="Times New Roman"/>
              </a:rPr>
              <a:t>it</a:t>
            </a:r>
            <a:r>
              <a:rPr lang="en-US" sz="2400" spc="-10" dirty="0">
                <a:solidFill>
                  <a:srgbClr val="374151"/>
                </a:solidFill>
                <a:latin typeface="+mj-lt"/>
                <a:cs typeface="Times New Roman"/>
              </a:rPr>
              <a:t> </a:t>
            </a:r>
            <a:r>
              <a:rPr lang="en-US" sz="2400" dirty="0">
                <a:solidFill>
                  <a:srgbClr val="374151"/>
                </a:solidFill>
                <a:latin typeface="+mj-lt"/>
                <a:cs typeface="Times New Roman"/>
              </a:rPr>
              <a:t>evaluates</a:t>
            </a:r>
            <a:r>
              <a:rPr lang="en-US" sz="2400" spc="-5" dirty="0">
                <a:solidFill>
                  <a:srgbClr val="374151"/>
                </a:solidFill>
                <a:latin typeface="+mj-lt"/>
                <a:cs typeface="Times New Roman"/>
              </a:rPr>
              <a:t> </a:t>
            </a:r>
            <a:r>
              <a:rPr lang="en-US" sz="2400" dirty="0">
                <a:solidFill>
                  <a:srgbClr val="374151"/>
                </a:solidFill>
                <a:latin typeface="+mj-lt"/>
                <a:cs typeface="Times New Roman"/>
              </a:rPr>
              <a:t>to</a:t>
            </a:r>
            <a:r>
              <a:rPr lang="en-US" sz="2400" spc="-5" dirty="0">
                <a:solidFill>
                  <a:srgbClr val="374151"/>
                </a:solidFill>
                <a:latin typeface="+mj-lt"/>
                <a:cs typeface="Times New Roman"/>
              </a:rPr>
              <a:t> </a:t>
            </a:r>
            <a:r>
              <a:rPr lang="en-US" sz="2400" b="1" spc="-10" dirty="0" err="1">
                <a:solidFill>
                  <a:srgbClr val="374151"/>
                </a:solidFill>
                <a:latin typeface="+mj-lt"/>
                <a:cs typeface="Times New Roman"/>
              </a:rPr>
              <a:t>baby_birds</a:t>
            </a:r>
            <a:r>
              <a:rPr lang="en-US" sz="2400" spc="-10" dirty="0">
                <a:solidFill>
                  <a:srgbClr val="374151"/>
                </a:solidFill>
                <a:latin typeface="+mj-lt"/>
                <a:cs typeface="Times New Roman"/>
              </a:rPr>
              <a:t>.</a:t>
            </a:r>
            <a:endParaRPr lang="en-US" sz="2400" spc="-10" dirty="0">
              <a:latin typeface="+mj-lt"/>
              <a:cs typeface="Times New Roman"/>
            </a:endParaRPr>
          </a:p>
          <a:p>
            <a:pPr marL="469265" indent="-228600">
              <a:lnSpc>
                <a:spcPct val="100000"/>
              </a:lnSpc>
              <a:spcBef>
                <a:spcPts val="875"/>
              </a:spcBef>
              <a:buSzPct val="50000"/>
              <a:buFont typeface="Symbol"/>
              <a:buChar char=""/>
              <a:tabLst>
                <a:tab pos="469265" algn="l"/>
              </a:tabLst>
            </a:pPr>
            <a:r>
              <a:rPr lang="en-US" sz="2400" dirty="0">
                <a:solidFill>
                  <a:srgbClr val="374151"/>
                </a:solidFill>
                <a:latin typeface="+mj-lt"/>
                <a:cs typeface="Times New Roman"/>
              </a:rPr>
              <a:t>If</a:t>
            </a:r>
            <a:r>
              <a:rPr lang="en-US" sz="2400" spc="-15"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spc="-35" dirty="0">
                <a:solidFill>
                  <a:srgbClr val="374151"/>
                </a:solidFill>
                <a:latin typeface="+mj-lt"/>
                <a:cs typeface="Times New Roman"/>
              </a:rPr>
              <a:t> </a:t>
            </a:r>
            <a:r>
              <a:rPr lang="en-US" sz="2400" dirty="0">
                <a:solidFill>
                  <a:srgbClr val="374151"/>
                </a:solidFill>
                <a:latin typeface="+mj-lt"/>
                <a:cs typeface="Times New Roman"/>
              </a:rPr>
              <a:t>is</a:t>
            </a:r>
            <a:r>
              <a:rPr lang="en-US" sz="2400" spc="-10" dirty="0">
                <a:solidFill>
                  <a:srgbClr val="374151"/>
                </a:solidFill>
                <a:latin typeface="+mj-lt"/>
                <a:cs typeface="Times New Roman"/>
              </a:rPr>
              <a:t> </a:t>
            </a:r>
            <a:r>
              <a:rPr lang="en-US" sz="2400" b="1" dirty="0">
                <a:solidFill>
                  <a:srgbClr val="374151"/>
                </a:solidFill>
                <a:latin typeface="+mj-lt"/>
                <a:cs typeface="Times New Roman"/>
              </a:rPr>
              <a:t>None</a:t>
            </a:r>
            <a:r>
              <a:rPr lang="en-US" sz="2400" dirty="0">
                <a:solidFill>
                  <a:srgbClr val="374151"/>
                </a:solidFill>
                <a:latin typeface="+mj-lt"/>
                <a:cs typeface="Times New Roman"/>
              </a:rPr>
              <a:t>,</a:t>
            </a:r>
            <a:r>
              <a:rPr lang="en-US" sz="2400" spc="-5" dirty="0">
                <a:solidFill>
                  <a:srgbClr val="374151"/>
                </a:solidFill>
                <a:latin typeface="+mj-lt"/>
                <a:cs typeface="Times New Roman"/>
              </a:rPr>
              <a:t> </a:t>
            </a:r>
            <a:r>
              <a:rPr lang="en-US" sz="2400" dirty="0">
                <a:solidFill>
                  <a:srgbClr val="374151"/>
                </a:solidFill>
                <a:latin typeface="+mj-lt"/>
                <a:cs typeface="Times New Roman"/>
              </a:rPr>
              <a:t>it</a:t>
            </a:r>
            <a:r>
              <a:rPr lang="en-US" sz="2400" spc="-15" dirty="0">
                <a:solidFill>
                  <a:srgbClr val="374151"/>
                </a:solidFill>
                <a:latin typeface="+mj-lt"/>
                <a:cs typeface="Times New Roman"/>
              </a:rPr>
              <a:t> </a:t>
            </a:r>
            <a:r>
              <a:rPr lang="en-US" sz="2400" dirty="0">
                <a:solidFill>
                  <a:srgbClr val="374151"/>
                </a:solidFill>
                <a:latin typeface="+mj-lt"/>
                <a:cs typeface="Times New Roman"/>
              </a:rPr>
              <a:t>evaluates</a:t>
            </a:r>
            <a:r>
              <a:rPr lang="en-US" sz="2400" spc="-10" dirty="0">
                <a:solidFill>
                  <a:srgbClr val="374151"/>
                </a:solidFill>
                <a:latin typeface="+mj-lt"/>
                <a:cs typeface="Times New Roman"/>
              </a:rPr>
              <a:t> </a:t>
            </a:r>
            <a:r>
              <a:rPr lang="en-US" sz="2400" dirty="0">
                <a:solidFill>
                  <a:srgbClr val="374151"/>
                </a:solidFill>
                <a:latin typeface="+mj-lt"/>
                <a:cs typeface="Times New Roman"/>
              </a:rPr>
              <a:t>to</a:t>
            </a:r>
            <a:r>
              <a:rPr lang="en-US" sz="2400" spc="-15" dirty="0">
                <a:solidFill>
                  <a:srgbClr val="374151"/>
                </a:solidFill>
                <a:latin typeface="+mj-lt"/>
                <a:cs typeface="Times New Roman"/>
              </a:rPr>
              <a:t> </a:t>
            </a:r>
            <a:r>
              <a:rPr lang="en-US" sz="2400" dirty="0">
                <a:solidFill>
                  <a:srgbClr val="374151"/>
                </a:solidFill>
                <a:latin typeface="+mj-lt"/>
                <a:cs typeface="Times New Roman"/>
              </a:rPr>
              <a:t>an empty</a:t>
            </a:r>
            <a:r>
              <a:rPr lang="en-US" sz="2400" spc="5" dirty="0">
                <a:solidFill>
                  <a:srgbClr val="374151"/>
                </a:solidFill>
                <a:latin typeface="+mj-lt"/>
                <a:cs typeface="Times New Roman"/>
              </a:rPr>
              <a:t> </a:t>
            </a:r>
            <a:r>
              <a:rPr lang="en-US" sz="2400" dirty="0">
                <a:solidFill>
                  <a:srgbClr val="374151"/>
                </a:solidFill>
                <a:latin typeface="+mj-lt"/>
                <a:cs typeface="Times New Roman"/>
              </a:rPr>
              <a:t>list</a:t>
            </a:r>
            <a:r>
              <a:rPr lang="en-US" sz="2400" b="1" spc="-25" dirty="0">
                <a:solidFill>
                  <a:srgbClr val="374151"/>
                </a:solidFill>
                <a:latin typeface="+mj-lt"/>
                <a:cs typeface="Times New Roman"/>
              </a:rPr>
              <a:t>[]</a:t>
            </a:r>
            <a:r>
              <a:rPr lang="en-US" sz="2400" spc="-25" dirty="0">
                <a:solidFill>
                  <a:srgbClr val="374151"/>
                </a:solidFill>
                <a:latin typeface="+mj-lt"/>
                <a:cs typeface="Times New Roman"/>
              </a:rPr>
              <a:t>. </a:t>
            </a:r>
            <a:r>
              <a:rPr lang="en-US" sz="2400" dirty="0">
                <a:solidFill>
                  <a:srgbClr val="374151"/>
                </a:solidFill>
                <a:latin typeface="+mj-lt"/>
                <a:cs typeface="Times New Roman"/>
              </a:rPr>
              <a:t>So,</a:t>
            </a:r>
            <a:r>
              <a:rPr lang="en-US" sz="2400" spc="-15" dirty="0">
                <a:solidFill>
                  <a:srgbClr val="374151"/>
                </a:solidFill>
                <a:latin typeface="+mj-lt"/>
                <a:cs typeface="Times New Roman"/>
              </a:rPr>
              <a:t> </a:t>
            </a:r>
            <a:r>
              <a:rPr lang="en-US" sz="2400" dirty="0">
                <a:solidFill>
                  <a:srgbClr val="374151"/>
                </a:solidFill>
                <a:latin typeface="+mj-lt"/>
                <a:cs typeface="Times New Roman"/>
              </a:rPr>
              <a:t>in the</a:t>
            </a:r>
            <a:r>
              <a:rPr lang="en-US" sz="2400" spc="-10" dirty="0">
                <a:solidFill>
                  <a:srgbClr val="374151"/>
                </a:solidFill>
                <a:latin typeface="+mj-lt"/>
                <a:cs typeface="Times New Roman"/>
              </a:rPr>
              <a:t> </a:t>
            </a:r>
            <a:r>
              <a:rPr lang="en-US" sz="2400" dirty="0">
                <a:solidFill>
                  <a:srgbClr val="374151"/>
                </a:solidFill>
                <a:latin typeface="+mj-lt"/>
                <a:cs typeface="Times New Roman"/>
              </a:rPr>
              <a:t>context</a:t>
            </a:r>
            <a:r>
              <a:rPr lang="en-US" sz="2400" spc="-15" dirty="0">
                <a:solidFill>
                  <a:srgbClr val="374151"/>
                </a:solidFill>
                <a:latin typeface="+mj-lt"/>
                <a:cs typeface="Times New Roman"/>
              </a:rPr>
              <a:t> </a:t>
            </a:r>
            <a:r>
              <a:rPr lang="en-US" sz="2400" dirty="0">
                <a:solidFill>
                  <a:srgbClr val="374151"/>
                </a:solidFill>
                <a:latin typeface="+mj-lt"/>
                <a:cs typeface="Times New Roman"/>
              </a:rPr>
              <a:t>of</a:t>
            </a:r>
            <a:r>
              <a:rPr lang="en-US" sz="2400" spc="-5" dirty="0">
                <a:solidFill>
                  <a:srgbClr val="374151"/>
                </a:solidFill>
                <a:latin typeface="+mj-lt"/>
                <a:cs typeface="Times New Roman"/>
              </a:rPr>
              <a:t> </a:t>
            </a:r>
            <a:r>
              <a:rPr lang="en-US" sz="2400" dirty="0">
                <a:solidFill>
                  <a:srgbClr val="374151"/>
                </a:solidFill>
                <a:latin typeface="+mj-lt"/>
                <a:cs typeface="Times New Roman"/>
              </a:rPr>
              <a:t>the</a:t>
            </a:r>
            <a:r>
              <a:rPr lang="en-US" sz="2400" spc="-10" dirty="0">
                <a:solidFill>
                  <a:srgbClr val="374151"/>
                </a:solidFill>
                <a:latin typeface="+mj-lt"/>
                <a:cs typeface="Times New Roman"/>
              </a:rPr>
              <a:t> </a:t>
            </a:r>
            <a:r>
              <a:rPr lang="en-US" sz="2400" b="1" dirty="0">
                <a:solidFill>
                  <a:srgbClr val="374151"/>
                </a:solidFill>
                <a:latin typeface="+mj-lt"/>
                <a:cs typeface="Times New Roman"/>
              </a:rPr>
              <a:t>Bird</a:t>
            </a:r>
            <a:r>
              <a:rPr lang="en-US" sz="2400" b="1" spc="-20" dirty="0">
                <a:solidFill>
                  <a:srgbClr val="374151"/>
                </a:solidFill>
                <a:latin typeface="+mj-lt"/>
                <a:cs typeface="Times New Roman"/>
              </a:rPr>
              <a:t> </a:t>
            </a:r>
            <a:r>
              <a:rPr lang="en-US" sz="2400" dirty="0">
                <a:solidFill>
                  <a:srgbClr val="374151"/>
                </a:solidFill>
                <a:latin typeface="+mj-lt"/>
                <a:cs typeface="Times New Roman"/>
              </a:rPr>
              <a:t>class</a:t>
            </a:r>
            <a:r>
              <a:rPr lang="en-US" sz="2400" spc="-10" dirty="0">
                <a:solidFill>
                  <a:srgbClr val="374151"/>
                </a:solidFill>
                <a:latin typeface="+mj-lt"/>
                <a:cs typeface="Times New Roman"/>
              </a:rPr>
              <a:t> constructor:</a:t>
            </a:r>
            <a:endParaRPr lang="en-US" sz="2400" dirty="0">
              <a:latin typeface="+mj-lt"/>
              <a:cs typeface="Times New Roman"/>
            </a:endParaRPr>
          </a:p>
        </p:txBody>
      </p:sp>
      <p:sp>
        <p:nvSpPr>
          <p:cNvPr id="3" name="object 3"/>
          <p:cNvSpPr txBox="1"/>
          <p:nvPr/>
        </p:nvSpPr>
        <p:spPr>
          <a:xfrm>
            <a:off x="622300" y="4391025"/>
            <a:ext cx="8869680" cy="1881734"/>
          </a:xfrm>
          <a:prstGeom prst="rect">
            <a:avLst/>
          </a:prstGeom>
        </p:spPr>
        <p:txBody>
          <a:bodyPr vert="horz" wrap="square" lIns="0" tIns="2540" rIns="0" bIns="0" rtlCol="0">
            <a:spAutoFit/>
          </a:bodyPr>
          <a:lstStyle/>
          <a:p>
            <a:pPr marL="12700" marR="5080" indent="-635">
              <a:lnSpc>
                <a:spcPct val="103400"/>
              </a:lnSpc>
              <a:spcBef>
                <a:spcPts val="20"/>
              </a:spcBef>
            </a:pPr>
            <a:r>
              <a:rPr lang="en-US" sz="2400" dirty="0">
                <a:solidFill>
                  <a:srgbClr val="374151"/>
                </a:solidFill>
                <a:latin typeface="+mj-lt"/>
                <a:cs typeface="Times New Roman"/>
              </a:rPr>
              <a:t>This</a:t>
            </a:r>
            <a:r>
              <a:rPr lang="en-US" sz="2400" spc="-5" dirty="0">
                <a:solidFill>
                  <a:srgbClr val="374151"/>
                </a:solidFill>
                <a:latin typeface="+mj-lt"/>
                <a:cs typeface="Times New Roman"/>
              </a:rPr>
              <a:t> </a:t>
            </a:r>
            <a:r>
              <a:rPr lang="en-US" sz="2400" dirty="0">
                <a:solidFill>
                  <a:srgbClr val="374151"/>
                </a:solidFill>
                <a:latin typeface="+mj-lt"/>
                <a:cs typeface="Times New Roman"/>
              </a:rPr>
              <a:t>line</a:t>
            </a:r>
            <a:r>
              <a:rPr lang="en-US" sz="2400" spc="-15" dirty="0">
                <a:solidFill>
                  <a:srgbClr val="374151"/>
                </a:solidFill>
                <a:latin typeface="+mj-lt"/>
                <a:cs typeface="Times New Roman"/>
              </a:rPr>
              <a:t> </a:t>
            </a:r>
            <a:r>
              <a:rPr lang="en-US" sz="2400" dirty="0">
                <a:solidFill>
                  <a:srgbClr val="374151"/>
                </a:solidFill>
                <a:latin typeface="+mj-lt"/>
                <a:cs typeface="Times New Roman"/>
              </a:rPr>
              <a:t>sets the</a:t>
            </a:r>
            <a:r>
              <a:rPr lang="en-US" sz="2400" spc="-5"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spc="-15" dirty="0">
                <a:solidFill>
                  <a:srgbClr val="374151"/>
                </a:solidFill>
                <a:latin typeface="+mj-lt"/>
                <a:cs typeface="Times New Roman"/>
              </a:rPr>
              <a:t> </a:t>
            </a:r>
            <a:r>
              <a:rPr lang="en-US" sz="2400" dirty="0">
                <a:solidFill>
                  <a:srgbClr val="374151"/>
                </a:solidFill>
                <a:latin typeface="+mj-lt"/>
                <a:cs typeface="Times New Roman"/>
              </a:rPr>
              <a:t>attribute</a:t>
            </a:r>
            <a:r>
              <a:rPr lang="en-US" sz="2400" spc="-10" dirty="0">
                <a:solidFill>
                  <a:srgbClr val="374151"/>
                </a:solidFill>
                <a:latin typeface="+mj-lt"/>
                <a:cs typeface="Times New Roman"/>
              </a:rPr>
              <a:t> </a:t>
            </a:r>
            <a:r>
              <a:rPr lang="en-US" sz="2400" dirty="0">
                <a:solidFill>
                  <a:srgbClr val="374151"/>
                </a:solidFill>
                <a:latin typeface="+mj-lt"/>
                <a:cs typeface="Times New Roman"/>
              </a:rPr>
              <a:t>of</a:t>
            </a:r>
            <a:r>
              <a:rPr lang="en-US" sz="2400" spc="-10" dirty="0">
                <a:solidFill>
                  <a:srgbClr val="374151"/>
                </a:solidFill>
                <a:latin typeface="+mj-lt"/>
                <a:cs typeface="Times New Roman"/>
              </a:rPr>
              <a:t> </a:t>
            </a:r>
            <a:r>
              <a:rPr lang="en-US" sz="2400" dirty="0">
                <a:solidFill>
                  <a:srgbClr val="374151"/>
                </a:solidFill>
                <a:latin typeface="+mj-lt"/>
                <a:cs typeface="Times New Roman"/>
              </a:rPr>
              <a:t>the</a:t>
            </a:r>
            <a:r>
              <a:rPr lang="en-US" sz="2400" spc="-15" dirty="0">
                <a:solidFill>
                  <a:srgbClr val="374151"/>
                </a:solidFill>
                <a:latin typeface="+mj-lt"/>
                <a:cs typeface="Times New Roman"/>
              </a:rPr>
              <a:t> </a:t>
            </a:r>
            <a:r>
              <a:rPr lang="en-US" sz="2400" b="1" dirty="0">
                <a:solidFill>
                  <a:srgbClr val="374151"/>
                </a:solidFill>
                <a:latin typeface="+mj-lt"/>
                <a:cs typeface="Times New Roman"/>
              </a:rPr>
              <a:t>Bird</a:t>
            </a:r>
            <a:r>
              <a:rPr lang="en-US" sz="2400" b="1" spc="5" dirty="0">
                <a:solidFill>
                  <a:srgbClr val="374151"/>
                </a:solidFill>
                <a:latin typeface="+mj-lt"/>
                <a:cs typeface="Times New Roman"/>
              </a:rPr>
              <a:t> </a:t>
            </a:r>
            <a:r>
              <a:rPr lang="en-US" sz="2400" dirty="0">
                <a:solidFill>
                  <a:srgbClr val="374151"/>
                </a:solidFill>
                <a:latin typeface="+mj-lt"/>
                <a:cs typeface="Times New Roman"/>
              </a:rPr>
              <a:t>instance.</a:t>
            </a:r>
            <a:r>
              <a:rPr lang="en-US" sz="2400" spc="-10" dirty="0">
                <a:solidFill>
                  <a:srgbClr val="374151"/>
                </a:solidFill>
                <a:latin typeface="+mj-lt"/>
                <a:cs typeface="Times New Roman"/>
              </a:rPr>
              <a:t> </a:t>
            </a:r>
            <a:r>
              <a:rPr lang="en-US" sz="2400" dirty="0">
                <a:solidFill>
                  <a:srgbClr val="374151"/>
                </a:solidFill>
                <a:latin typeface="+mj-lt"/>
                <a:cs typeface="Times New Roman"/>
              </a:rPr>
              <a:t>If</a:t>
            </a:r>
            <a:r>
              <a:rPr lang="en-US" sz="2400" spc="-10" dirty="0">
                <a:solidFill>
                  <a:srgbClr val="374151"/>
                </a:solidFill>
                <a:latin typeface="+mj-lt"/>
                <a:cs typeface="Times New Roman"/>
              </a:rPr>
              <a:t> </a:t>
            </a:r>
            <a:r>
              <a:rPr lang="en-US" sz="2400" dirty="0">
                <a:solidFill>
                  <a:srgbClr val="374151"/>
                </a:solidFill>
                <a:latin typeface="+mj-lt"/>
                <a:cs typeface="Times New Roman"/>
              </a:rPr>
              <a:t>a</a:t>
            </a:r>
            <a:r>
              <a:rPr lang="en-US" sz="2400" spc="-10" dirty="0">
                <a:solidFill>
                  <a:srgbClr val="374151"/>
                </a:solidFill>
                <a:latin typeface="+mj-lt"/>
                <a:cs typeface="Times New Roman"/>
              </a:rPr>
              <a:t> </a:t>
            </a:r>
            <a:r>
              <a:rPr lang="en-US" sz="2400" dirty="0">
                <a:solidFill>
                  <a:srgbClr val="374151"/>
                </a:solidFill>
                <a:latin typeface="+mj-lt"/>
                <a:cs typeface="Times New Roman"/>
              </a:rPr>
              <a:t>value</a:t>
            </a:r>
            <a:r>
              <a:rPr lang="en-US" sz="2400" spc="-15" dirty="0">
                <a:solidFill>
                  <a:srgbClr val="374151"/>
                </a:solidFill>
                <a:latin typeface="+mj-lt"/>
                <a:cs typeface="Times New Roman"/>
              </a:rPr>
              <a:t> </a:t>
            </a:r>
            <a:r>
              <a:rPr lang="en-US" sz="2400" dirty="0">
                <a:solidFill>
                  <a:srgbClr val="374151"/>
                </a:solidFill>
                <a:latin typeface="+mj-lt"/>
                <a:cs typeface="Times New Roman"/>
              </a:rPr>
              <a:t>for</a:t>
            </a:r>
            <a:r>
              <a:rPr lang="en-US" sz="2400" spc="-10" dirty="0">
                <a:solidFill>
                  <a:srgbClr val="374151"/>
                </a:solidFill>
                <a:latin typeface="+mj-lt"/>
                <a:cs typeface="Times New Roman"/>
              </a:rPr>
              <a:t> </a:t>
            </a:r>
            <a:r>
              <a:rPr lang="en-US" sz="2400" b="1" spc="-10" dirty="0" err="1">
                <a:solidFill>
                  <a:srgbClr val="374151"/>
                </a:solidFill>
                <a:latin typeface="+mj-lt"/>
                <a:cs typeface="Times New Roman"/>
              </a:rPr>
              <a:t>baby_birds</a:t>
            </a:r>
            <a:r>
              <a:rPr lang="en-US" sz="2400" b="1" spc="-10" dirty="0">
                <a:solidFill>
                  <a:srgbClr val="374151"/>
                </a:solidFill>
                <a:latin typeface="+mj-lt"/>
                <a:cs typeface="Times New Roman"/>
              </a:rPr>
              <a:t> </a:t>
            </a:r>
            <a:r>
              <a:rPr lang="en-US" sz="2400" dirty="0">
                <a:solidFill>
                  <a:srgbClr val="374151"/>
                </a:solidFill>
                <a:latin typeface="+mj-lt"/>
                <a:cs typeface="Times New Roman"/>
              </a:rPr>
              <a:t>is</a:t>
            </a:r>
            <a:r>
              <a:rPr lang="en-US" sz="2400" spc="-20" dirty="0">
                <a:solidFill>
                  <a:srgbClr val="374151"/>
                </a:solidFill>
                <a:latin typeface="+mj-lt"/>
                <a:cs typeface="Times New Roman"/>
              </a:rPr>
              <a:t> </a:t>
            </a:r>
            <a:r>
              <a:rPr lang="en-US" sz="2400" dirty="0">
                <a:solidFill>
                  <a:srgbClr val="374151"/>
                </a:solidFill>
                <a:latin typeface="+mj-lt"/>
                <a:cs typeface="Times New Roman"/>
              </a:rPr>
              <a:t>provided</a:t>
            </a:r>
            <a:r>
              <a:rPr lang="en-US" sz="2400" spc="-25" dirty="0">
                <a:solidFill>
                  <a:srgbClr val="374151"/>
                </a:solidFill>
                <a:latin typeface="+mj-lt"/>
                <a:cs typeface="Times New Roman"/>
              </a:rPr>
              <a:t> </a:t>
            </a:r>
            <a:r>
              <a:rPr lang="en-US" sz="2400" dirty="0">
                <a:solidFill>
                  <a:srgbClr val="374151"/>
                </a:solidFill>
                <a:latin typeface="+mj-lt"/>
                <a:cs typeface="Times New Roman"/>
              </a:rPr>
              <a:t>during</a:t>
            </a:r>
            <a:r>
              <a:rPr lang="en-US" sz="2400" spc="-10" dirty="0">
                <a:solidFill>
                  <a:srgbClr val="374151"/>
                </a:solidFill>
                <a:latin typeface="+mj-lt"/>
                <a:cs typeface="Times New Roman"/>
              </a:rPr>
              <a:t> </a:t>
            </a:r>
            <a:r>
              <a:rPr lang="en-US" sz="2400" dirty="0">
                <a:solidFill>
                  <a:srgbClr val="374151"/>
                </a:solidFill>
                <a:latin typeface="+mj-lt"/>
                <a:cs typeface="Times New Roman"/>
              </a:rPr>
              <a:t>the</a:t>
            </a:r>
            <a:r>
              <a:rPr lang="en-US" sz="2400" spc="-25" dirty="0">
                <a:solidFill>
                  <a:srgbClr val="374151"/>
                </a:solidFill>
                <a:latin typeface="+mj-lt"/>
                <a:cs typeface="Times New Roman"/>
              </a:rPr>
              <a:t> </a:t>
            </a:r>
            <a:r>
              <a:rPr lang="en-US" sz="2400" dirty="0">
                <a:solidFill>
                  <a:srgbClr val="374151"/>
                </a:solidFill>
                <a:latin typeface="+mj-lt"/>
                <a:cs typeface="Times New Roman"/>
              </a:rPr>
              <a:t>object</a:t>
            </a:r>
            <a:r>
              <a:rPr lang="en-US" sz="2400" spc="-25" dirty="0">
                <a:solidFill>
                  <a:srgbClr val="374151"/>
                </a:solidFill>
                <a:latin typeface="+mj-lt"/>
                <a:cs typeface="Times New Roman"/>
              </a:rPr>
              <a:t> </a:t>
            </a:r>
            <a:r>
              <a:rPr lang="en-US" sz="2400" dirty="0">
                <a:solidFill>
                  <a:srgbClr val="374151"/>
                </a:solidFill>
                <a:latin typeface="+mj-lt"/>
                <a:cs typeface="Times New Roman"/>
              </a:rPr>
              <a:t>creation</a:t>
            </a:r>
            <a:r>
              <a:rPr lang="en-US" sz="2400" spc="-25" dirty="0">
                <a:solidFill>
                  <a:srgbClr val="374151"/>
                </a:solidFill>
                <a:latin typeface="+mj-lt"/>
                <a:cs typeface="Times New Roman"/>
              </a:rPr>
              <a:t> </a:t>
            </a:r>
            <a:r>
              <a:rPr lang="en-US" sz="2400" dirty="0">
                <a:solidFill>
                  <a:srgbClr val="374151"/>
                </a:solidFill>
                <a:latin typeface="+mj-lt"/>
                <a:cs typeface="Times New Roman"/>
              </a:rPr>
              <a:t>(</a:t>
            </a:r>
            <a:r>
              <a:rPr lang="en-US" sz="2400" b="1" dirty="0">
                <a:solidFill>
                  <a:srgbClr val="374151"/>
                </a:solidFill>
                <a:latin typeface="+mj-lt"/>
                <a:cs typeface="Times New Roman"/>
              </a:rPr>
              <a:t>Bird(...,</a:t>
            </a:r>
            <a:r>
              <a:rPr lang="en-US" sz="2400" b="1" spc="-15" dirty="0">
                <a:solidFill>
                  <a:srgbClr val="374151"/>
                </a:solidFill>
                <a:latin typeface="+mj-lt"/>
                <a:cs typeface="Times New Roman"/>
              </a:rPr>
              <a:t> </a:t>
            </a:r>
            <a:r>
              <a:rPr lang="en-US" sz="2400" b="1" dirty="0" err="1">
                <a:solidFill>
                  <a:srgbClr val="374151"/>
                </a:solidFill>
                <a:latin typeface="+mj-lt"/>
                <a:cs typeface="Times New Roman"/>
              </a:rPr>
              <a:t>baby_birds</a:t>
            </a:r>
            <a:r>
              <a:rPr lang="en-US" sz="2400" b="1" dirty="0">
                <a:solidFill>
                  <a:srgbClr val="374151"/>
                </a:solidFill>
                <a:latin typeface="+mj-lt"/>
                <a:cs typeface="Times New Roman"/>
              </a:rPr>
              <a:t>=</a:t>
            </a:r>
            <a:r>
              <a:rPr lang="en-US" sz="2400" b="1" dirty="0" err="1">
                <a:solidFill>
                  <a:srgbClr val="374151"/>
                </a:solidFill>
                <a:latin typeface="+mj-lt"/>
                <a:cs typeface="Times New Roman"/>
              </a:rPr>
              <a:t>some_value</a:t>
            </a:r>
            <a:r>
              <a:rPr lang="en-US" sz="2400" b="1" dirty="0">
                <a:solidFill>
                  <a:srgbClr val="374151"/>
                </a:solidFill>
                <a:latin typeface="+mj-lt"/>
                <a:cs typeface="Times New Roman"/>
              </a:rPr>
              <a:t>)</a:t>
            </a:r>
            <a:r>
              <a:rPr lang="en-US" sz="2400" dirty="0">
                <a:solidFill>
                  <a:srgbClr val="374151"/>
                </a:solidFill>
                <a:latin typeface="+mj-lt"/>
                <a:cs typeface="Times New Roman"/>
              </a:rPr>
              <a:t>),</a:t>
            </a:r>
            <a:r>
              <a:rPr lang="en-US" sz="2400" spc="-10" dirty="0">
                <a:solidFill>
                  <a:srgbClr val="374151"/>
                </a:solidFill>
                <a:latin typeface="+mj-lt"/>
                <a:cs typeface="Times New Roman"/>
              </a:rPr>
              <a:t> </a:t>
            </a:r>
            <a:r>
              <a:rPr lang="en-US" sz="2400" dirty="0">
                <a:solidFill>
                  <a:srgbClr val="374151"/>
                </a:solidFill>
                <a:latin typeface="+mj-lt"/>
                <a:cs typeface="Times New Roman"/>
              </a:rPr>
              <a:t>it</a:t>
            </a:r>
            <a:r>
              <a:rPr lang="en-US" sz="2400" spc="-25" dirty="0">
                <a:solidFill>
                  <a:srgbClr val="374151"/>
                </a:solidFill>
                <a:latin typeface="+mj-lt"/>
                <a:cs typeface="Times New Roman"/>
              </a:rPr>
              <a:t> </a:t>
            </a:r>
            <a:r>
              <a:rPr lang="en-US" sz="2400" dirty="0">
                <a:solidFill>
                  <a:srgbClr val="374151"/>
                </a:solidFill>
                <a:latin typeface="+mj-lt"/>
                <a:cs typeface="Times New Roman"/>
              </a:rPr>
              <a:t>will</a:t>
            </a:r>
            <a:r>
              <a:rPr lang="en-US" sz="2400" spc="-35" dirty="0">
                <a:solidFill>
                  <a:srgbClr val="374151"/>
                </a:solidFill>
                <a:latin typeface="+mj-lt"/>
                <a:cs typeface="Times New Roman"/>
              </a:rPr>
              <a:t> </a:t>
            </a:r>
            <a:r>
              <a:rPr lang="en-US" sz="2400" spc="-25" dirty="0">
                <a:solidFill>
                  <a:srgbClr val="374151"/>
                </a:solidFill>
                <a:latin typeface="+mj-lt"/>
                <a:cs typeface="Times New Roman"/>
              </a:rPr>
              <a:t>be </a:t>
            </a:r>
            <a:r>
              <a:rPr lang="en-US" sz="2400" dirty="0">
                <a:solidFill>
                  <a:srgbClr val="374151"/>
                </a:solidFill>
                <a:latin typeface="+mj-lt"/>
                <a:cs typeface="Times New Roman"/>
              </a:rPr>
              <a:t>used.</a:t>
            </a:r>
            <a:r>
              <a:rPr lang="en-US" sz="2400" spc="-20" dirty="0">
                <a:solidFill>
                  <a:srgbClr val="374151"/>
                </a:solidFill>
                <a:latin typeface="+mj-lt"/>
                <a:cs typeface="Times New Roman"/>
              </a:rPr>
              <a:t> </a:t>
            </a:r>
            <a:r>
              <a:rPr lang="en-US" sz="2400" dirty="0">
                <a:solidFill>
                  <a:srgbClr val="374151"/>
                </a:solidFill>
                <a:latin typeface="+mj-lt"/>
                <a:cs typeface="Times New Roman"/>
              </a:rPr>
              <a:t>Otherwise,</a:t>
            </a:r>
            <a:r>
              <a:rPr lang="en-US" sz="2400" spc="-5" dirty="0">
                <a:solidFill>
                  <a:srgbClr val="374151"/>
                </a:solidFill>
                <a:latin typeface="+mj-lt"/>
                <a:cs typeface="Times New Roman"/>
              </a:rPr>
              <a:t> </a:t>
            </a:r>
            <a:r>
              <a:rPr lang="en-US" sz="2400" dirty="0">
                <a:solidFill>
                  <a:srgbClr val="374151"/>
                </a:solidFill>
                <a:latin typeface="+mj-lt"/>
                <a:cs typeface="Times New Roman"/>
              </a:rPr>
              <a:t>it</a:t>
            </a:r>
            <a:r>
              <a:rPr lang="en-US" sz="2400" spc="-15" dirty="0">
                <a:solidFill>
                  <a:srgbClr val="374151"/>
                </a:solidFill>
                <a:latin typeface="+mj-lt"/>
                <a:cs typeface="Times New Roman"/>
              </a:rPr>
              <a:t> </a:t>
            </a:r>
            <a:r>
              <a:rPr lang="en-US" sz="2400" dirty="0">
                <a:solidFill>
                  <a:srgbClr val="374151"/>
                </a:solidFill>
                <a:latin typeface="+mj-lt"/>
                <a:cs typeface="Times New Roman"/>
              </a:rPr>
              <a:t>defaults</a:t>
            </a:r>
            <a:r>
              <a:rPr lang="en-US" sz="2400" spc="-15" dirty="0">
                <a:solidFill>
                  <a:srgbClr val="374151"/>
                </a:solidFill>
                <a:latin typeface="+mj-lt"/>
                <a:cs typeface="Times New Roman"/>
              </a:rPr>
              <a:t> </a:t>
            </a:r>
            <a:r>
              <a:rPr lang="en-US" sz="2400" dirty="0">
                <a:solidFill>
                  <a:srgbClr val="374151"/>
                </a:solidFill>
                <a:latin typeface="+mj-lt"/>
                <a:cs typeface="Times New Roman"/>
              </a:rPr>
              <a:t>to</a:t>
            </a:r>
            <a:r>
              <a:rPr lang="en-US" sz="2400" spc="-15" dirty="0">
                <a:solidFill>
                  <a:srgbClr val="374151"/>
                </a:solidFill>
                <a:latin typeface="+mj-lt"/>
                <a:cs typeface="Times New Roman"/>
              </a:rPr>
              <a:t> </a:t>
            </a:r>
            <a:r>
              <a:rPr lang="en-US" sz="2400" dirty="0">
                <a:solidFill>
                  <a:srgbClr val="374151"/>
                </a:solidFill>
                <a:latin typeface="+mj-lt"/>
                <a:cs typeface="Times New Roman"/>
              </a:rPr>
              <a:t>an</a:t>
            </a:r>
            <a:r>
              <a:rPr lang="en-US" sz="2400" spc="-5" dirty="0">
                <a:solidFill>
                  <a:srgbClr val="374151"/>
                </a:solidFill>
                <a:latin typeface="+mj-lt"/>
                <a:cs typeface="Times New Roman"/>
              </a:rPr>
              <a:t> </a:t>
            </a:r>
            <a:r>
              <a:rPr lang="en-US" sz="2400" dirty="0">
                <a:solidFill>
                  <a:srgbClr val="374151"/>
                </a:solidFill>
                <a:latin typeface="+mj-lt"/>
                <a:cs typeface="Times New Roman"/>
              </a:rPr>
              <a:t>empty</a:t>
            </a:r>
            <a:r>
              <a:rPr lang="en-US" sz="2400" spc="-5" dirty="0">
                <a:solidFill>
                  <a:srgbClr val="374151"/>
                </a:solidFill>
                <a:latin typeface="+mj-lt"/>
                <a:cs typeface="Times New Roman"/>
              </a:rPr>
              <a:t> </a:t>
            </a:r>
            <a:r>
              <a:rPr lang="en-US" sz="2400" dirty="0">
                <a:solidFill>
                  <a:srgbClr val="374151"/>
                </a:solidFill>
                <a:latin typeface="+mj-lt"/>
                <a:cs typeface="Times New Roman"/>
              </a:rPr>
              <a:t>list</a:t>
            </a:r>
            <a:r>
              <a:rPr lang="en-US" sz="2400" spc="-15" dirty="0">
                <a:solidFill>
                  <a:srgbClr val="374151"/>
                </a:solidFill>
                <a:latin typeface="+mj-lt"/>
                <a:cs typeface="Times New Roman"/>
              </a:rPr>
              <a:t> </a:t>
            </a:r>
            <a:r>
              <a:rPr lang="en-US" sz="2400" dirty="0">
                <a:solidFill>
                  <a:srgbClr val="374151"/>
                </a:solidFill>
                <a:latin typeface="+mj-lt"/>
                <a:cs typeface="Times New Roman"/>
              </a:rPr>
              <a:t>(</a:t>
            </a:r>
            <a:r>
              <a:rPr lang="en-US" sz="2400" b="1" dirty="0">
                <a:solidFill>
                  <a:srgbClr val="374151"/>
                </a:solidFill>
                <a:latin typeface="+mj-lt"/>
                <a:cs typeface="Times New Roman"/>
              </a:rPr>
              <a:t>[]</a:t>
            </a:r>
            <a:r>
              <a:rPr lang="en-US" sz="2400" dirty="0">
                <a:solidFill>
                  <a:srgbClr val="374151"/>
                </a:solidFill>
                <a:latin typeface="+mj-lt"/>
                <a:cs typeface="Times New Roman"/>
              </a:rPr>
              <a:t>).</a:t>
            </a:r>
            <a:r>
              <a:rPr lang="en-US" sz="2400" spc="-40" dirty="0">
                <a:solidFill>
                  <a:srgbClr val="374151"/>
                </a:solidFill>
                <a:latin typeface="+mj-lt"/>
                <a:cs typeface="Times New Roman"/>
              </a:rPr>
              <a:t> </a:t>
            </a:r>
            <a:r>
              <a:rPr lang="en-US" sz="2400" dirty="0">
                <a:solidFill>
                  <a:srgbClr val="374151"/>
                </a:solidFill>
                <a:latin typeface="+mj-lt"/>
                <a:cs typeface="Times New Roman"/>
              </a:rPr>
              <a:t>This</a:t>
            </a:r>
            <a:r>
              <a:rPr lang="en-US" sz="2400" spc="-15" dirty="0">
                <a:solidFill>
                  <a:srgbClr val="374151"/>
                </a:solidFill>
                <a:latin typeface="+mj-lt"/>
                <a:cs typeface="Times New Roman"/>
              </a:rPr>
              <a:t> </a:t>
            </a:r>
            <a:r>
              <a:rPr lang="en-US" sz="2400" dirty="0">
                <a:solidFill>
                  <a:srgbClr val="374151"/>
                </a:solidFill>
                <a:latin typeface="+mj-lt"/>
                <a:cs typeface="Times New Roman"/>
              </a:rPr>
              <a:t>is</a:t>
            </a:r>
            <a:r>
              <a:rPr lang="en-US" sz="2400" spc="-10" dirty="0">
                <a:solidFill>
                  <a:srgbClr val="374151"/>
                </a:solidFill>
                <a:latin typeface="+mj-lt"/>
                <a:cs typeface="Times New Roman"/>
              </a:rPr>
              <a:t> </a:t>
            </a:r>
            <a:r>
              <a:rPr lang="en-US" sz="2400" dirty="0">
                <a:solidFill>
                  <a:srgbClr val="374151"/>
                </a:solidFill>
                <a:latin typeface="+mj-lt"/>
                <a:cs typeface="Times New Roman"/>
              </a:rPr>
              <a:t>a</a:t>
            </a:r>
            <a:r>
              <a:rPr lang="en-US" sz="2400" spc="-20" dirty="0">
                <a:solidFill>
                  <a:srgbClr val="374151"/>
                </a:solidFill>
                <a:latin typeface="+mj-lt"/>
                <a:cs typeface="Times New Roman"/>
              </a:rPr>
              <a:t> </a:t>
            </a:r>
            <a:r>
              <a:rPr lang="en-US" sz="2400" dirty="0">
                <a:solidFill>
                  <a:srgbClr val="374151"/>
                </a:solidFill>
                <a:latin typeface="+mj-lt"/>
                <a:cs typeface="Times New Roman"/>
              </a:rPr>
              <a:t>way</a:t>
            </a:r>
            <a:r>
              <a:rPr lang="en-US" sz="2400" spc="-5" dirty="0">
                <a:solidFill>
                  <a:srgbClr val="374151"/>
                </a:solidFill>
                <a:latin typeface="+mj-lt"/>
                <a:cs typeface="Times New Roman"/>
              </a:rPr>
              <a:t> </a:t>
            </a:r>
            <a:r>
              <a:rPr lang="en-US" sz="2400" dirty="0">
                <a:solidFill>
                  <a:srgbClr val="374151"/>
                </a:solidFill>
                <a:latin typeface="+mj-lt"/>
                <a:cs typeface="Times New Roman"/>
              </a:rPr>
              <a:t>to</a:t>
            </a:r>
            <a:r>
              <a:rPr lang="en-US" sz="2400" spc="-15" dirty="0">
                <a:solidFill>
                  <a:srgbClr val="374151"/>
                </a:solidFill>
                <a:latin typeface="+mj-lt"/>
                <a:cs typeface="Times New Roman"/>
              </a:rPr>
              <a:t> </a:t>
            </a:r>
            <a:r>
              <a:rPr lang="en-US" sz="2400" dirty="0">
                <a:solidFill>
                  <a:srgbClr val="374151"/>
                </a:solidFill>
                <a:latin typeface="+mj-lt"/>
                <a:cs typeface="Times New Roman"/>
              </a:rPr>
              <a:t>handle</a:t>
            </a:r>
            <a:r>
              <a:rPr lang="en-US" sz="2400" spc="-10" dirty="0">
                <a:solidFill>
                  <a:srgbClr val="374151"/>
                </a:solidFill>
                <a:latin typeface="+mj-lt"/>
                <a:cs typeface="Times New Roman"/>
              </a:rPr>
              <a:t> </a:t>
            </a:r>
            <a:r>
              <a:rPr lang="en-US" sz="2400" dirty="0">
                <a:solidFill>
                  <a:srgbClr val="374151"/>
                </a:solidFill>
                <a:latin typeface="+mj-lt"/>
                <a:cs typeface="Times New Roman"/>
              </a:rPr>
              <a:t>the</a:t>
            </a:r>
            <a:r>
              <a:rPr lang="en-US" sz="2400" spc="-15" dirty="0">
                <a:solidFill>
                  <a:srgbClr val="374151"/>
                </a:solidFill>
                <a:latin typeface="+mj-lt"/>
                <a:cs typeface="Times New Roman"/>
              </a:rPr>
              <a:t> </a:t>
            </a:r>
            <a:r>
              <a:rPr lang="en-US" sz="2400" dirty="0">
                <a:solidFill>
                  <a:srgbClr val="374151"/>
                </a:solidFill>
                <a:latin typeface="+mj-lt"/>
                <a:cs typeface="Times New Roman"/>
              </a:rPr>
              <a:t>case</a:t>
            </a:r>
            <a:r>
              <a:rPr lang="en-US" sz="2400" spc="-20" dirty="0">
                <a:solidFill>
                  <a:srgbClr val="374151"/>
                </a:solidFill>
                <a:latin typeface="+mj-lt"/>
                <a:cs typeface="Times New Roman"/>
              </a:rPr>
              <a:t> </a:t>
            </a:r>
            <a:r>
              <a:rPr lang="en-US" sz="2400" spc="-10" dirty="0">
                <a:solidFill>
                  <a:srgbClr val="374151"/>
                </a:solidFill>
                <a:latin typeface="+mj-lt"/>
                <a:cs typeface="Times New Roman"/>
              </a:rPr>
              <a:t>where </a:t>
            </a:r>
            <a:r>
              <a:rPr lang="en-US" sz="2400" b="1" dirty="0" err="1">
                <a:solidFill>
                  <a:srgbClr val="374151"/>
                </a:solidFill>
                <a:latin typeface="+mj-lt"/>
                <a:cs typeface="Times New Roman"/>
              </a:rPr>
              <a:t>baby_birds</a:t>
            </a:r>
            <a:r>
              <a:rPr lang="en-US" sz="2400" b="1" spc="-25" dirty="0">
                <a:solidFill>
                  <a:srgbClr val="374151"/>
                </a:solidFill>
                <a:latin typeface="+mj-lt"/>
                <a:cs typeface="Times New Roman"/>
              </a:rPr>
              <a:t> </a:t>
            </a:r>
            <a:r>
              <a:rPr lang="en-US" sz="2400" dirty="0">
                <a:solidFill>
                  <a:srgbClr val="374151"/>
                </a:solidFill>
                <a:latin typeface="+mj-lt"/>
                <a:cs typeface="Times New Roman"/>
              </a:rPr>
              <a:t>might</a:t>
            </a:r>
            <a:r>
              <a:rPr lang="en-US" sz="2400" spc="-30" dirty="0">
                <a:solidFill>
                  <a:srgbClr val="374151"/>
                </a:solidFill>
                <a:latin typeface="+mj-lt"/>
                <a:cs typeface="Times New Roman"/>
              </a:rPr>
              <a:t> </a:t>
            </a:r>
            <a:r>
              <a:rPr lang="en-US" sz="2400" dirty="0">
                <a:solidFill>
                  <a:srgbClr val="374151"/>
                </a:solidFill>
                <a:latin typeface="+mj-lt"/>
                <a:cs typeface="Times New Roman"/>
              </a:rPr>
              <a:t>not</a:t>
            </a:r>
            <a:r>
              <a:rPr lang="en-US" sz="2400" spc="-30" dirty="0">
                <a:solidFill>
                  <a:srgbClr val="374151"/>
                </a:solidFill>
                <a:latin typeface="+mj-lt"/>
                <a:cs typeface="Times New Roman"/>
              </a:rPr>
              <a:t> </a:t>
            </a:r>
            <a:r>
              <a:rPr lang="en-US" sz="2400" dirty="0">
                <a:solidFill>
                  <a:srgbClr val="374151"/>
                </a:solidFill>
                <a:latin typeface="+mj-lt"/>
                <a:cs typeface="Times New Roman"/>
              </a:rPr>
              <a:t>be</a:t>
            </a:r>
            <a:r>
              <a:rPr lang="en-US" sz="2400" spc="-20" dirty="0">
                <a:solidFill>
                  <a:srgbClr val="374151"/>
                </a:solidFill>
                <a:latin typeface="+mj-lt"/>
                <a:cs typeface="Times New Roman"/>
              </a:rPr>
              <a:t> </a:t>
            </a:r>
            <a:r>
              <a:rPr lang="en-US" sz="2400" dirty="0">
                <a:solidFill>
                  <a:srgbClr val="374151"/>
                </a:solidFill>
                <a:latin typeface="+mj-lt"/>
                <a:cs typeface="Times New Roman"/>
              </a:rPr>
              <a:t>provided,</a:t>
            </a:r>
            <a:r>
              <a:rPr lang="en-US" sz="2400" spc="-10" dirty="0">
                <a:solidFill>
                  <a:srgbClr val="374151"/>
                </a:solidFill>
                <a:latin typeface="+mj-lt"/>
                <a:cs typeface="Times New Roman"/>
              </a:rPr>
              <a:t> </a:t>
            </a:r>
            <a:r>
              <a:rPr lang="en-US" sz="2400" dirty="0">
                <a:solidFill>
                  <a:srgbClr val="374151"/>
                </a:solidFill>
                <a:latin typeface="+mj-lt"/>
                <a:cs typeface="Times New Roman"/>
              </a:rPr>
              <a:t>ensuring</a:t>
            </a:r>
            <a:r>
              <a:rPr lang="en-US" sz="2400" spc="-5" dirty="0">
                <a:solidFill>
                  <a:srgbClr val="374151"/>
                </a:solidFill>
                <a:latin typeface="+mj-lt"/>
                <a:cs typeface="Times New Roman"/>
              </a:rPr>
              <a:t> </a:t>
            </a:r>
            <a:r>
              <a:rPr lang="en-US" sz="2400" dirty="0">
                <a:solidFill>
                  <a:srgbClr val="374151"/>
                </a:solidFill>
                <a:latin typeface="+mj-lt"/>
                <a:cs typeface="Times New Roman"/>
              </a:rPr>
              <a:t>that</a:t>
            </a:r>
            <a:r>
              <a:rPr lang="en-US" sz="2400" spc="-35" dirty="0">
                <a:solidFill>
                  <a:srgbClr val="374151"/>
                </a:solidFill>
                <a:latin typeface="+mj-lt"/>
                <a:cs typeface="Times New Roman"/>
              </a:rPr>
              <a:t> </a:t>
            </a:r>
            <a:r>
              <a:rPr lang="en-US" sz="2400" b="1" dirty="0" err="1">
                <a:solidFill>
                  <a:srgbClr val="374151"/>
                </a:solidFill>
                <a:latin typeface="+mj-lt"/>
                <a:cs typeface="Times New Roman"/>
              </a:rPr>
              <a:t>self.baby_birds</a:t>
            </a:r>
            <a:r>
              <a:rPr lang="en-US" sz="2400" b="1" spc="-10" dirty="0">
                <a:solidFill>
                  <a:srgbClr val="374151"/>
                </a:solidFill>
                <a:latin typeface="+mj-lt"/>
                <a:cs typeface="Times New Roman"/>
              </a:rPr>
              <a:t> </a:t>
            </a:r>
            <a:r>
              <a:rPr lang="en-US" sz="2400" dirty="0">
                <a:solidFill>
                  <a:srgbClr val="374151"/>
                </a:solidFill>
                <a:latin typeface="+mj-lt"/>
                <a:cs typeface="Times New Roman"/>
              </a:rPr>
              <a:t>is</a:t>
            </a:r>
            <a:r>
              <a:rPr lang="en-US" sz="2400" spc="-15" dirty="0">
                <a:solidFill>
                  <a:srgbClr val="374151"/>
                </a:solidFill>
                <a:latin typeface="+mj-lt"/>
                <a:cs typeface="Times New Roman"/>
              </a:rPr>
              <a:t> </a:t>
            </a:r>
            <a:r>
              <a:rPr lang="en-US" sz="2400" dirty="0">
                <a:solidFill>
                  <a:srgbClr val="374151"/>
                </a:solidFill>
                <a:latin typeface="+mj-lt"/>
                <a:cs typeface="Times New Roman"/>
              </a:rPr>
              <a:t>always</a:t>
            </a:r>
            <a:r>
              <a:rPr lang="en-US" sz="2400" spc="-15" dirty="0">
                <a:solidFill>
                  <a:srgbClr val="374151"/>
                </a:solidFill>
                <a:latin typeface="+mj-lt"/>
                <a:cs typeface="Times New Roman"/>
              </a:rPr>
              <a:t> </a:t>
            </a:r>
            <a:r>
              <a:rPr lang="en-US" sz="2400" dirty="0">
                <a:solidFill>
                  <a:srgbClr val="374151"/>
                </a:solidFill>
                <a:latin typeface="+mj-lt"/>
                <a:cs typeface="Times New Roman"/>
              </a:rPr>
              <a:t>a</a:t>
            </a:r>
            <a:r>
              <a:rPr lang="en-US" sz="2400" spc="-15" dirty="0">
                <a:solidFill>
                  <a:srgbClr val="374151"/>
                </a:solidFill>
                <a:latin typeface="+mj-lt"/>
                <a:cs typeface="Times New Roman"/>
              </a:rPr>
              <a:t> </a:t>
            </a:r>
            <a:r>
              <a:rPr lang="en-US" sz="2400" spc="-10" dirty="0">
                <a:solidFill>
                  <a:srgbClr val="374151"/>
                </a:solidFill>
                <a:latin typeface="+mj-lt"/>
                <a:cs typeface="Times New Roman"/>
              </a:rPr>
              <a:t>list.</a:t>
            </a:r>
            <a:endParaRPr lang="en-US" sz="2400" dirty="0">
              <a:latin typeface="+mj-lt"/>
              <a:cs typeface="Times New Roman"/>
            </a:endParaRPr>
          </a:p>
        </p:txBody>
      </p:sp>
      <p:pic>
        <p:nvPicPr>
          <p:cNvPr id="6" name="Picture 5">
            <a:extLst>
              <a:ext uri="{FF2B5EF4-FFF2-40B4-BE49-F238E27FC236}">
                <a16:creationId xmlns:a16="http://schemas.microsoft.com/office/drawing/2014/main" id="{35B3B2B3-9C05-7EA2-43DA-D07F7D10835E}"/>
              </a:ext>
            </a:extLst>
          </p:cNvPr>
          <p:cNvPicPr>
            <a:picLocks noChangeAspect="1"/>
          </p:cNvPicPr>
          <p:nvPr/>
        </p:nvPicPr>
        <p:blipFill>
          <a:blip r:embed="rId2"/>
          <a:stretch>
            <a:fillRect/>
          </a:stretch>
        </p:blipFill>
        <p:spPr>
          <a:xfrm>
            <a:off x="698500" y="3467056"/>
            <a:ext cx="7049484" cy="3143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TotalTime>
  <Words>2191</Words>
  <Application>Microsoft Office PowerPoint</Application>
  <PresentationFormat>Custom</PresentationFormat>
  <Paragraphs>146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Symbol</vt:lpstr>
      <vt:lpstr>Times New Roman</vt:lpstr>
      <vt:lpstr>Office Theme</vt:lpstr>
      <vt:lpstr>PowerPoint Presentation</vt:lpstr>
      <vt:lpstr>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Teemu Matilainen</cp:lastModifiedBy>
  <cp:revision>9</cp:revision>
  <dcterms:created xsi:type="dcterms:W3CDTF">2024-01-16T18:24:40Z</dcterms:created>
  <dcterms:modified xsi:type="dcterms:W3CDTF">2024-01-25T09:04:44Z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2024-01-16T00:00:00Z</vt:filetime>
  </property>
  <property fmtid="{D5CDD505-2E9C-101B-9397-08002B2CF9AE}" pid="3" name="Creator">
    <vt:lpwstr>Acrobat PDFMaker 23 for Word</vt:lpwstr>
  </property>
  <property fmtid="{D5CDD505-2E9C-101B-9397-08002B2CF9AE}" pid="4" name="LastSaved">
    <vt:filetime>2024-01-16T00:00:00Z</vt:filetime>
  </property>
  <property fmtid="{D5CDD505-2E9C-101B-9397-08002B2CF9AE}" pid="5" name="Producer">
    <vt:lpwstr>Adobe PDF Library 23.8.234</vt:lpwstr>
  </property>
  <property fmtid="{D5CDD505-2E9C-101B-9397-08002B2CF9AE}" pid="6" name="SourceModified">
    <vt:lpwstr/>
  </property>
</Properties>
</file>