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5" r:id="rId4"/>
    <p:sldId id="310" r:id="rId5"/>
    <p:sldId id="311" r:id="rId6"/>
    <p:sldId id="312" r:id="rId7"/>
    <p:sldId id="313" r:id="rId8"/>
    <p:sldId id="314" r:id="rId9"/>
    <p:sldId id="315" r:id="rId10"/>
    <p:sldId id="316" r:id="rId11"/>
    <p:sldId id="317" r:id="rId12"/>
    <p:sldId id="320" r:id="rId13"/>
    <p:sldId id="306" r:id="rId14"/>
    <p:sldId id="277" r:id="rId15"/>
    <p:sldId id="275" r:id="rId16"/>
    <p:sldId id="259" r:id="rId17"/>
    <p:sldId id="278" r:id="rId18"/>
    <p:sldId id="279" r:id="rId19"/>
    <p:sldId id="280" r:id="rId20"/>
    <p:sldId id="281" r:id="rId21"/>
    <p:sldId id="282" r:id="rId22"/>
    <p:sldId id="283" r:id="rId23"/>
    <p:sldId id="284" r:id="rId24"/>
    <p:sldId id="286" r:id="rId25"/>
    <p:sldId id="291" r:id="rId26"/>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358"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mu Matilainen" userId="3344dd91-dd8f-47c6-94c9-4b8ca534fb11" providerId="ADAL" clId="{F088E95A-098B-4524-BC74-AF9361748644}"/>
    <pc:docChg chg="undo custSel addSld delSld modSld">
      <pc:chgData name="Teemu Matilainen" userId="3344dd91-dd8f-47c6-94c9-4b8ca534fb11" providerId="ADAL" clId="{F088E95A-098B-4524-BC74-AF9361748644}" dt="2024-01-23T18:12:37.426" v="36" actId="47"/>
      <pc:docMkLst>
        <pc:docMk/>
      </pc:docMkLst>
      <pc:sldChg chg="delSp modSp mod">
        <pc:chgData name="Teemu Matilainen" userId="3344dd91-dd8f-47c6-94c9-4b8ca534fb11" providerId="ADAL" clId="{F088E95A-098B-4524-BC74-AF9361748644}" dt="2024-01-23T18:12:27.235" v="35" actId="255"/>
        <pc:sldMkLst>
          <pc:docMk/>
          <pc:sldMk cId="0" sldId="257"/>
        </pc:sldMkLst>
        <pc:spChg chg="mod">
          <ac:chgData name="Teemu Matilainen" userId="3344dd91-dd8f-47c6-94c9-4b8ca534fb11" providerId="ADAL" clId="{F088E95A-098B-4524-BC74-AF9361748644}" dt="2024-01-23T18:09:21.165" v="21" actId="20577"/>
          <ac:spMkLst>
            <pc:docMk/>
            <pc:sldMk cId="0" sldId="257"/>
            <ac:spMk id="2" creationId="{00000000-0000-0000-0000-000000000000}"/>
          </ac:spMkLst>
        </pc:spChg>
        <pc:spChg chg="del mod">
          <ac:chgData name="Teemu Matilainen" userId="3344dd91-dd8f-47c6-94c9-4b8ca534fb11" providerId="ADAL" clId="{F088E95A-098B-4524-BC74-AF9361748644}" dt="2024-01-23T18:12:12.928" v="33" actId="478"/>
          <ac:spMkLst>
            <pc:docMk/>
            <pc:sldMk cId="0" sldId="257"/>
            <ac:spMk id="3" creationId="{00000000-0000-0000-0000-000000000000}"/>
          </ac:spMkLst>
        </pc:spChg>
        <pc:spChg chg="mod">
          <ac:chgData name="Teemu Matilainen" userId="3344dd91-dd8f-47c6-94c9-4b8ca534fb11" providerId="ADAL" clId="{F088E95A-098B-4524-BC74-AF9361748644}" dt="2024-01-23T18:12:27.235" v="35" actId="255"/>
          <ac:spMkLst>
            <pc:docMk/>
            <pc:sldMk cId="0" sldId="257"/>
            <ac:spMk id="4" creationId="{F41B3748-3457-6B41-68F8-AB0DA1AC0EBE}"/>
          </ac:spMkLst>
        </pc:spChg>
      </pc:sldChg>
      <pc:sldChg chg="del">
        <pc:chgData name="Teemu Matilainen" userId="3344dd91-dd8f-47c6-94c9-4b8ca534fb11" providerId="ADAL" clId="{F088E95A-098B-4524-BC74-AF9361748644}" dt="2024-01-18T14:19:02.250" v="0" actId="47"/>
        <pc:sldMkLst>
          <pc:docMk/>
          <pc:sldMk cId="0" sldId="258"/>
        </pc:sldMkLst>
      </pc:sldChg>
      <pc:sldChg chg="add del">
        <pc:chgData name="Teemu Matilainen" userId="3344dd91-dd8f-47c6-94c9-4b8ca534fb11" providerId="ADAL" clId="{F088E95A-098B-4524-BC74-AF9361748644}" dt="2024-01-18T14:19:15.036" v="19" actId="47"/>
        <pc:sldMkLst>
          <pc:docMk/>
          <pc:sldMk cId="0" sldId="259"/>
        </pc:sldMkLst>
      </pc:sldChg>
      <pc:sldChg chg="del">
        <pc:chgData name="Teemu Matilainen" userId="3344dd91-dd8f-47c6-94c9-4b8ca534fb11" providerId="ADAL" clId="{F088E95A-098B-4524-BC74-AF9361748644}" dt="2024-01-18T14:19:09.406" v="2" actId="47"/>
        <pc:sldMkLst>
          <pc:docMk/>
          <pc:sldMk cId="0" sldId="260"/>
        </pc:sldMkLst>
      </pc:sldChg>
      <pc:sldChg chg="del">
        <pc:chgData name="Teemu Matilainen" userId="3344dd91-dd8f-47c6-94c9-4b8ca534fb11" providerId="ADAL" clId="{F088E95A-098B-4524-BC74-AF9361748644}" dt="2024-01-18T14:19:09.945" v="4" actId="47"/>
        <pc:sldMkLst>
          <pc:docMk/>
          <pc:sldMk cId="0" sldId="261"/>
        </pc:sldMkLst>
      </pc:sldChg>
      <pc:sldChg chg="del">
        <pc:chgData name="Teemu Matilainen" userId="3344dd91-dd8f-47c6-94c9-4b8ca534fb11" providerId="ADAL" clId="{F088E95A-098B-4524-BC74-AF9361748644}" dt="2024-01-18T14:19:09.960" v="5" actId="47"/>
        <pc:sldMkLst>
          <pc:docMk/>
          <pc:sldMk cId="0" sldId="262"/>
        </pc:sldMkLst>
      </pc:sldChg>
      <pc:sldChg chg="del">
        <pc:chgData name="Teemu Matilainen" userId="3344dd91-dd8f-47c6-94c9-4b8ca534fb11" providerId="ADAL" clId="{F088E95A-098B-4524-BC74-AF9361748644}" dt="2024-01-18T14:19:10.330" v="7" actId="47"/>
        <pc:sldMkLst>
          <pc:docMk/>
          <pc:sldMk cId="0" sldId="263"/>
        </pc:sldMkLst>
      </pc:sldChg>
      <pc:sldChg chg="del">
        <pc:chgData name="Teemu Matilainen" userId="3344dd91-dd8f-47c6-94c9-4b8ca534fb11" providerId="ADAL" clId="{F088E95A-098B-4524-BC74-AF9361748644}" dt="2024-01-18T14:19:10.593" v="8" actId="47"/>
        <pc:sldMkLst>
          <pc:docMk/>
          <pc:sldMk cId="0" sldId="264"/>
        </pc:sldMkLst>
      </pc:sldChg>
      <pc:sldChg chg="del">
        <pc:chgData name="Teemu Matilainen" userId="3344dd91-dd8f-47c6-94c9-4b8ca534fb11" providerId="ADAL" clId="{F088E95A-098B-4524-BC74-AF9361748644}" dt="2024-01-18T14:19:10.793" v="9" actId="47"/>
        <pc:sldMkLst>
          <pc:docMk/>
          <pc:sldMk cId="0" sldId="265"/>
        </pc:sldMkLst>
      </pc:sldChg>
      <pc:sldChg chg="del">
        <pc:chgData name="Teemu Matilainen" userId="3344dd91-dd8f-47c6-94c9-4b8ca534fb11" providerId="ADAL" clId="{F088E95A-098B-4524-BC74-AF9361748644}" dt="2024-01-18T14:19:10.990" v="10" actId="47"/>
        <pc:sldMkLst>
          <pc:docMk/>
          <pc:sldMk cId="0" sldId="266"/>
        </pc:sldMkLst>
      </pc:sldChg>
      <pc:sldChg chg="del">
        <pc:chgData name="Teemu Matilainen" userId="3344dd91-dd8f-47c6-94c9-4b8ca534fb11" providerId="ADAL" clId="{F088E95A-098B-4524-BC74-AF9361748644}" dt="2024-01-18T14:19:11.178" v="11" actId="47"/>
        <pc:sldMkLst>
          <pc:docMk/>
          <pc:sldMk cId="0" sldId="268"/>
        </pc:sldMkLst>
      </pc:sldChg>
      <pc:sldChg chg="del">
        <pc:chgData name="Teemu Matilainen" userId="3344dd91-dd8f-47c6-94c9-4b8ca534fb11" providerId="ADAL" clId="{F088E95A-098B-4524-BC74-AF9361748644}" dt="2024-01-18T14:19:11.642" v="13" actId="47"/>
        <pc:sldMkLst>
          <pc:docMk/>
          <pc:sldMk cId="0" sldId="269"/>
        </pc:sldMkLst>
      </pc:sldChg>
      <pc:sldChg chg="del">
        <pc:chgData name="Teemu Matilainen" userId="3344dd91-dd8f-47c6-94c9-4b8ca534fb11" providerId="ADAL" clId="{F088E95A-098B-4524-BC74-AF9361748644}" dt="2024-01-18T14:19:11.879" v="14" actId="47"/>
        <pc:sldMkLst>
          <pc:docMk/>
          <pc:sldMk cId="0" sldId="270"/>
        </pc:sldMkLst>
      </pc:sldChg>
      <pc:sldChg chg="del">
        <pc:chgData name="Teemu Matilainen" userId="3344dd91-dd8f-47c6-94c9-4b8ca534fb11" providerId="ADAL" clId="{F088E95A-098B-4524-BC74-AF9361748644}" dt="2024-01-18T14:19:12.149" v="15" actId="47"/>
        <pc:sldMkLst>
          <pc:docMk/>
          <pc:sldMk cId="0" sldId="271"/>
        </pc:sldMkLst>
      </pc:sldChg>
      <pc:sldChg chg="del">
        <pc:chgData name="Teemu Matilainen" userId="3344dd91-dd8f-47c6-94c9-4b8ca534fb11" providerId="ADAL" clId="{F088E95A-098B-4524-BC74-AF9361748644}" dt="2024-01-18T14:19:12.466" v="16" actId="47"/>
        <pc:sldMkLst>
          <pc:docMk/>
          <pc:sldMk cId="829592453" sldId="272"/>
        </pc:sldMkLst>
      </pc:sldChg>
      <pc:sldChg chg="del">
        <pc:chgData name="Teemu Matilainen" userId="3344dd91-dd8f-47c6-94c9-4b8ca534fb11" providerId="ADAL" clId="{F088E95A-098B-4524-BC74-AF9361748644}" dt="2024-01-18T14:19:12.713" v="17" actId="47"/>
        <pc:sldMkLst>
          <pc:docMk/>
          <pc:sldMk cId="414817570" sldId="273"/>
        </pc:sldMkLst>
      </pc:sldChg>
      <pc:sldChg chg="del">
        <pc:chgData name="Teemu Matilainen" userId="3344dd91-dd8f-47c6-94c9-4b8ca534fb11" providerId="ADAL" clId="{F088E95A-098B-4524-BC74-AF9361748644}" dt="2024-01-18T14:19:03.724" v="1" actId="47"/>
        <pc:sldMkLst>
          <pc:docMk/>
          <pc:sldMk cId="210458041" sldId="274"/>
        </pc:sldMkLst>
      </pc:sldChg>
      <pc:sldChg chg="del">
        <pc:chgData name="Teemu Matilainen" userId="3344dd91-dd8f-47c6-94c9-4b8ca534fb11" providerId="ADAL" clId="{F088E95A-098B-4524-BC74-AF9361748644}" dt="2024-01-18T14:19:09.913" v="3" actId="47"/>
        <pc:sldMkLst>
          <pc:docMk/>
          <pc:sldMk cId="1890339792" sldId="276"/>
        </pc:sldMkLst>
      </pc:sldChg>
      <pc:sldChg chg="new del">
        <pc:chgData name="Teemu Matilainen" userId="3344dd91-dd8f-47c6-94c9-4b8ca534fb11" providerId="ADAL" clId="{F088E95A-098B-4524-BC74-AF9361748644}" dt="2024-01-23T18:12:37.426" v="36" actId="47"/>
        <pc:sldMkLst>
          <pc:docMk/>
          <pc:sldMk cId="2206585820" sldId="276"/>
        </pc:sldMkLst>
      </pc:sldChg>
      <pc:sldChg chg="del">
        <pc:chgData name="Teemu Matilainen" userId="3344dd91-dd8f-47c6-94c9-4b8ca534fb11" providerId="ADAL" clId="{F088E95A-098B-4524-BC74-AF9361748644}" dt="2024-01-18T14:19:10.129" v="6" actId="47"/>
        <pc:sldMkLst>
          <pc:docMk/>
          <pc:sldMk cId="2323985767" sldId="277"/>
        </pc:sldMkLst>
      </pc:sldChg>
      <pc:sldChg chg="delSp add del mod">
        <pc:chgData name="Teemu Matilainen" userId="3344dd91-dd8f-47c6-94c9-4b8ca534fb11" providerId="ADAL" clId="{F088E95A-098B-4524-BC74-AF9361748644}" dt="2024-01-23T18:12:02.022" v="31" actId="478"/>
        <pc:sldMkLst>
          <pc:docMk/>
          <pc:sldMk cId="3327019374" sldId="277"/>
        </pc:sldMkLst>
        <pc:spChg chg="del">
          <ac:chgData name="Teemu Matilainen" userId="3344dd91-dd8f-47c6-94c9-4b8ca534fb11" providerId="ADAL" clId="{F088E95A-098B-4524-BC74-AF9361748644}" dt="2024-01-23T18:12:02.022" v="31" actId="478"/>
          <ac:spMkLst>
            <pc:docMk/>
            <pc:sldMk cId="3327019374" sldId="277"/>
            <ac:spMk id="4" creationId="{F41B3748-3457-6B41-68F8-AB0DA1AC0EBE}"/>
          </ac:spMkLst>
        </pc:spChg>
      </pc:sldChg>
      <pc:sldChg chg="del">
        <pc:chgData name="Teemu Matilainen" userId="3344dd91-dd8f-47c6-94c9-4b8ca534fb11" providerId="ADAL" clId="{F088E95A-098B-4524-BC74-AF9361748644}" dt="2024-01-18T14:19:11.394" v="12" actId="47"/>
        <pc:sldMkLst>
          <pc:docMk/>
          <pc:sldMk cId="1889583609" sldId="278"/>
        </pc:sldMkLst>
      </pc:sldChg>
    </pc:docChg>
  </pc:docChgLst>
  <pc:docChgLst>
    <pc:chgData name="Teemu Matilainen" userId="3344dd91-dd8f-47c6-94c9-4b8ca534fb11" providerId="ADAL" clId="{9F6EAD30-FB9E-477A-9E07-7BDC89B7A292}"/>
    <pc:docChg chg="undo redo custSel addSld delSld modSld sldOrd">
      <pc:chgData name="Teemu Matilainen" userId="3344dd91-dd8f-47c6-94c9-4b8ca534fb11" providerId="ADAL" clId="{9F6EAD30-FB9E-477A-9E07-7BDC89B7A292}" dt="2024-02-19T16:04:18.382" v="2939" actId="20577"/>
      <pc:docMkLst>
        <pc:docMk/>
      </pc:docMkLst>
      <pc:sldChg chg="modSp mod">
        <pc:chgData name="Teemu Matilainen" userId="3344dd91-dd8f-47c6-94c9-4b8ca534fb11" providerId="ADAL" clId="{9F6EAD30-FB9E-477A-9E07-7BDC89B7A292}" dt="2024-02-19T16:04:18.382" v="2939" actId="20577"/>
        <pc:sldMkLst>
          <pc:docMk/>
          <pc:sldMk cId="0" sldId="257"/>
        </pc:sldMkLst>
        <pc:spChg chg="mod">
          <ac:chgData name="Teemu Matilainen" userId="3344dd91-dd8f-47c6-94c9-4b8ca534fb11" providerId="ADAL" clId="{9F6EAD30-FB9E-477A-9E07-7BDC89B7A292}" dt="2024-02-01T17:51:39.527" v="601" actId="20577"/>
          <ac:spMkLst>
            <pc:docMk/>
            <pc:sldMk cId="0" sldId="257"/>
            <ac:spMk id="2" creationId="{00000000-0000-0000-0000-000000000000}"/>
          </ac:spMkLst>
        </pc:spChg>
        <pc:spChg chg="mod">
          <ac:chgData name="Teemu Matilainen" userId="3344dd91-dd8f-47c6-94c9-4b8ca534fb11" providerId="ADAL" clId="{9F6EAD30-FB9E-477A-9E07-7BDC89B7A292}" dt="2024-02-19T16:04:18.382" v="2939" actId="20577"/>
          <ac:spMkLst>
            <pc:docMk/>
            <pc:sldMk cId="0" sldId="257"/>
            <ac:spMk id="4" creationId="{F41B3748-3457-6B41-68F8-AB0DA1AC0EBE}"/>
          </ac:spMkLst>
        </pc:spChg>
      </pc:sldChg>
      <pc:sldChg chg="addSp delSp modSp mod">
        <pc:chgData name="Teemu Matilainen" userId="3344dd91-dd8f-47c6-94c9-4b8ca534fb11" providerId="ADAL" clId="{9F6EAD30-FB9E-477A-9E07-7BDC89B7A292}" dt="2024-02-12T18:38:59.434" v="2875" actId="1076"/>
        <pc:sldMkLst>
          <pc:docMk/>
          <pc:sldMk cId="0" sldId="259"/>
        </pc:sldMkLst>
        <pc:spChg chg="add mod">
          <ac:chgData name="Teemu Matilainen" userId="3344dd91-dd8f-47c6-94c9-4b8ca534fb11" providerId="ADAL" clId="{9F6EAD30-FB9E-477A-9E07-7BDC89B7A292}" dt="2024-02-12T18:38:59.434" v="2875" actId="1076"/>
          <ac:spMkLst>
            <pc:docMk/>
            <pc:sldMk cId="0" sldId="259"/>
            <ac:spMk id="3" creationId="{0E990490-9D4D-9AFC-27FE-67C8E1ECC69D}"/>
          </ac:spMkLst>
        </pc:spChg>
        <pc:spChg chg="del mod">
          <ac:chgData name="Teemu Matilainen" userId="3344dd91-dd8f-47c6-94c9-4b8ca534fb11" providerId="ADAL" clId="{9F6EAD30-FB9E-477A-9E07-7BDC89B7A292}" dt="2024-01-29T17:38:23.892" v="62" actId="478"/>
          <ac:spMkLst>
            <pc:docMk/>
            <pc:sldMk cId="0" sldId="259"/>
            <ac:spMk id="4" creationId="{00000000-0000-0000-0000-000000000000}"/>
          </ac:spMkLst>
        </pc:spChg>
        <pc:spChg chg="del">
          <ac:chgData name="Teemu Matilainen" userId="3344dd91-dd8f-47c6-94c9-4b8ca534fb11" providerId="ADAL" clId="{9F6EAD30-FB9E-477A-9E07-7BDC89B7A292}" dt="2024-01-29T17:39:05.556" v="74" actId="478"/>
          <ac:spMkLst>
            <pc:docMk/>
            <pc:sldMk cId="0" sldId="259"/>
            <ac:spMk id="5" creationId="{00000000-0000-0000-0000-000000000000}"/>
          </ac:spMkLst>
        </pc:spChg>
        <pc:picChg chg="add mod">
          <ac:chgData name="Teemu Matilainen" userId="3344dd91-dd8f-47c6-94c9-4b8ca534fb11" providerId="ADAL" clId="{9F6EAD30-FB9E-477A-9E07-7BDC89B7A292}" dt="2024-01-29T17:39:37.421" v="77" actId="1076"/>
          <ac:picMkLst>
            <pc:docMk/>
            <pc:sldMk cId="0" sldId="259"/>
            <ac:picMk id="7" creationId="{555540DE-E991-5C0F-9A7D-97A99780692C}"/>
          </ac:picMkLst>
        </pc:picChg>
        <pc:picChg chg="del">
          <ac:chgData name="Teemu Matilainen" userId="3344dd91-dd8f-47c6-94c9-4b8ca534fb11" providerId="ADAL" clId="{9F6EAD30-FB9E-477A-9E07-7BDC89B7A292}" dt="2024-01-29T17:39:10.969" v="75" actId="478"/>
          <ac:picMkLst>
            <pc:docMk/>
            <pc:sldMk cId="0" sldId="259"/>
            <ac:picMk id="9" creationId="{BE3BC912-0434-0292-8B4D-9B82AC79596E}"/>
          </ac:picMkLst>
        </pc:picChg>
      </pc:sldChg>
      <pc:sldChg chg="addSp delSp modSp mod">
        <pc:chgData name="Teemu Matilainen" userId="3344dd91-dd8f-47c6-94c9-4b8ca534fb11" providerId="ADAL" clId="{9F6EAD30-FB9E-477A-9E07-7BDC89B7A292}" dt="2024-01-29T17:37:19.358" v="55" actId="20577"/>
        <pc:sldMkLst>
          <pc:docMk/>
          <pc:sldMk cId="2303241626" sldId="275"/>
        </pc:sldMkLst>
        <pc:spChg chg="mod">
          <ac:chgData name="Teemu Matilainen" userId="3344dd91-dd8f-47c6-94c9-4b8ca534fb11" providerId="ADAL" clId="{9F6EAD30-FB9E-477A-9E07-7BDC89B7A292}" dt="2024-01-29T17:37:19.358" v="55" actId="20577"/>
          <ac:spMkLst>
            <pc:docMk/>
            <pc:sldMk cId="2303241626" sldId="275"/>
            <ac:spMk id="2" creationId="{278209F4-1003-4CCD-F730-1F96AE69B382}"/>
          </ac:spMkLst>
        </pc:spChg>
        <pc:spChg chg="del">
          <ac:chgData name="Teemu Matilainen" userId="3344dd91-dd8f-47c6-94c9-4b8ca534fb11" providerId="ADAL" clId="{9F6EAD30-FB9E-477A-9E07-7BDC89B7A292}" dt="2024-01-29T17:36:44.882" v="45" actId="478"/>
          <ac:spMkLst>
            <pc:docMk/>
            <pc:sldMk cId="2303241626" sldId="275"/>
            <ac:spMk id="3" creationId="{3342074E-45E0-B4D6-E0CA-A5AF861107E7}"/>
          </ac:spMkLst>
        </pc:spChg>
        <pc:spChg chg="add del mod">
          <ac:chgData name="Teemu Matilainen" userId="3344dd91-dd8f-47c6-94c9-4b8ca534fb11" providerId="ADAL" clId="{9F6EAD30-FB9E-477A-9E07-7BDC89B7A292}" dt="2024-01-29T17:36:51.680" v="46" actId="478"/>
          <ac:spMkLst>
            <pc:docMk/>
            <pc:sldMk cId="2303241626" sldId="275"/>
            <ac:spMk id="5" creationId="{7D375D43-4A13-6698-664B-85595E6404F7}"/>
          </ac:spMkLst>
        </pc:spChg>
        <pc:picChg chg="del">
          <ac:chgData name="Teemu Matilainen" userId="3344dd91-dd8f-47c6-94c9-4b8ca534fb11" providerId="ADAL" clId="{9F6EAD30-FB9E-477A-9E07-7BDC89B7A292}" dt="2024-01-29T17:36:39.458" v="43" actId="478"/>
          <ac:picMkLst>
            <pc:docMk/>
            <pc:sldMk cId="2303241626" sldId="275"/>
            <ac:picMk id="7" creationId="{436C5D6B-98D9-0286-9C46-F70D6D9BE3AD}"/>
          </ac:picMkLst>
        </pc:picChg>
        <pc:picChg chg="add mod">
          <ac:chgData name="Teemu Matilainen" userId="3344dd91-dd8f-47c6-94c9-4b8ca534fb11" providerId="ADAL" clId="{9F6EAD30-FB9E-477A-9E07-7BDC89B7A292}" dt="2024-01-29T17:36:56.397" v="48" actId="1076"/>
          <ac:picMkLst>
            <pc:docMk/>
            <pc:sldMk cId="2303241626" sldId="275"/>
            <ac:picMk id="8" creationId="{07A9F275-E333-6EF8-7017-CD171CE6187A}"/>
          </ac:picMkLst>
        </pc:picChg>
        <pc:picChg chg="del">
          <ac:chgData name="Teemu Matilainen" userId="3344dd91-dd8f-47c6-94c9-4b8ca534fb11" providerId="ADAL" clId="{9F6EAD30-FB9E-477A-9E07-7BDC89B7A292}" dt="2024-01-29T17:36:41.688" v="44" actId="478"/>
          <ac:picMkLst>
            <pc:docMk/>
            <pc:sldMk cId="2303241626" sldId="275"/>
            <ac:picMk id="9" creationId="{BFE543FB-EDDE-CD17-1EBD-B6BCA81C9A13}"/>
          </ac:picMkLst>
        </pc:picChg>
      </pc:sldChg>
      <pc:sldChg chg="addSp delSp modSp mod">
        <pc:chgData name="Teemu Matilainen" userId="3344dd91-dd8f-47c6-94c9-4b8ca534fb11" providerId="ADAL" clId="{9F6EAD30-FB9E-477A-9E07-7BDC89B7A292}" dt="2024-02-13T15:54:26.352" v="2882" actId="1076"/>
        <pc:sldMkLst>
          <pc:docMk/>
          <pc:sldMk cId="3327019374" sldId="277"/>
        </pc:sldMkLst>
        <pc:spChg chg="add del mod">
          <ac:chgData name="Teemu Matilainen" userId="3344dd91-dd8f-47c6-94c9-4b8ca534fb11" providerId="ADAL" clId="{9F6EAD30-FB9E-477A-9E07-7BDC89B7A292}" dt="2024-02-13T15:53:58.661" v="2878" actId="478"/>
          <ac:spMkLst>
            <pc:docMk/>
            <pc:sldMk cId="3327019374" sldId="277"/>
            <ac:spMk id="2" creationId="{00000000-0000-0000-0000-000000000000}"/>
          </ac:spMkLst>
        </pc:spChg>
        <pc:spChg chg="mod">
          <ac:chgData name="Teemu Matilainen" userId="3344dd91-dd8f-47c6-94c9-4b8ca534fb11" providerId="ADAL" clId="{9F6EAD30-FB9E-477A-9E07-7BDC89B7A292}" dt="2024-02-13T15:54:26.352" v="2882" actId="1076"/>
          <ac:spMkLst>
            <pc:docMk/>
            <pc:sldMk cId="3327019374" sldId="277"/>
            <ac:spMk id="3" creationId="{00000000-0000-0000-0000-000000000000}"/>
          </ac:spMkLst>
        </pc:spChg>
      </pc:sldChg>
      <pc:sldChg chg="addSp delSp modSp add mod setBg delDesignElem">
        <pc:chgData name="Teemu Matilainen" userId="3344dd91-dd8f-47c6-94c9-4b8ca534fb11" providerId="ADAL" clId="{9F6EAD30-FB9E-477A-9E07-7BDC89B7A292}" dt="2024-02-12T18:39:17.329" v="2877" actId="255"/>
        <pc:sldMkLst>
          <pc:docMk/>
          <pc:sldMk cId="4268160861" sldId="278"/>
        </pc:sldMkLst>
        <pc:spChg chg="add">
          <ac:chgData name="Teemu Matilainen" userId="3344dd91-dd8f-47c6-94c9-4b8ca534fb11" providerId="ADAL" clId="{9F6EAD30-FB9E-477A-9E07-7BDC89B7A292}" dt="2024-01-29T17:40:13.779" v="81"/>
          <ac:spMkLst>
            <pc:docMk/>
            <pc:sldMk cId="4268160861" sldId="278"/>
            <ac:spMk id="2" creationId="{E624B61D-B53B-FCBE-9537-428EDDB05628}"/>
          </ac:spMkLst>
        </pc:spChg>
        <pc:spChg chg="mod">
          <ac:chgData name="Teemu Matilainen" userId="3344dd91-dd8f-47c6-94c9-4b8ca534fb11" providerId="ADAL" clId="{9F6EAD30-FB9E-477A-9E07-7BDC89B7A292}" dt="2024-02-12T18:39:17.329" v="2877" actId="255"/>
          <ac:spMkLst>
            <pc:docMk/>
            <pc:sldMk cId="4268160861" sldId="278"/>
            <ac:spMk id="3" creationId="{0E990490-9D4D-9AFC-27FE-67C8E1ECC69D}"/>
          </ac:spMkLst>
        </pc:spChg>
        <pc:spChg chg="add">
          <ac:chgData name="Teemu Matilainen" userId="3344dd91-dd8f-47c6-94c9-4b8ca534fb11" providerId="ADAL" clId="{9F6EAD30-FB9E-477A-9E07-7BDC89B7A292}" dt="2024-01-29T17:41:20.416" v="111" actId="26606"/>
          <ac:spMkLst>
            <pc:docMk/>
            <pc:sldMk cId="4268160861" sldId="278"/>
            <ac:spMk id="10" creationId="{32AEEBC8-9D30-42EF-95F2-386C2653FBF0}"/>
          </ac:spMkLst>
        </pc:spChg>
        <pc:spChg chg="add">
          <ac:chgData name="Teemu Matilainen" userId="3344dd91-dd8f-47c6-94c9-4b8ca534fb11" providerId="ADAL" clId="{9F6EAD30-FB9E-477A-9E07-7BDC89B7A292}" dt="2024-01-29T17:41:20.416" v="111" actId="26606"/>
          <ac:spMkLst>
            <pc:docMk/>
            <pc:sldMk cId="4268160861" sldId="278"/>
            <ac:spMk id="12" creationId="{2E92FA66-67D7-4CB4-94D3-E643A9AD4757}"/>
          </ac:spMkLst>
        </pc:spChg>
        <pc:spChg chg="del">
          <ac:chgData name="Teemu Matilainen" userId="3344dd91-dd8f-47c6-94c9-4b8ca534fb11" providerId="ADAL" clId="{9F6EAD30-FB9E-477A-9E07-7BDC89B7A292}" dt="2024-01-29T17:39:44.269" v="79"/>
          <ac:spMkLst>
            <pc:docMk/>
            <pc:sldMk cId="4268160861" sldId="278"/>
            <ac:spMk id="21" creationId="{2B97F24A-32CE-4C1C-A50D-3016B394DCFB}"/>
          </ac:spMkLst>
        </pc:spChg>
        <pc:spChg chg="del">
          <ac:chgData name="Teemu Matilainen" userId="3344dd91-dd8f-47c6-94c9-4b8ca534fb11" providerId="ADAL" clId="{9F6EAD30-FB9E-477A-9E07-7BDC89B7A292}" dt="2024-01-29T17:39:44.269" v="79"/>
          <ac:spMkLst>
            <pc:docMk/>
            <pc:sldMk cId="4268160861" sldId="278"/>
            <ac:spMk id="23" creationId="{6357EC4F-235E-4222-A36F-C7878ACE37F2}"/>
          </ac:spMkLst>
        </pc:spChg>
        <pc:picChg chg="add mod">
          <ac:chgData name="Teemu Matilainen" userId="3344dd91-dd8f-47c6-94c9-4b8ca534fb11" providerId="ADAL" clId="{9F6EAD30-FB9E-477A-9E07-7BDC89B7A292}" dt="2024-01-29T17:41:20.416" v="111" actId="26606"/>
          <ac:picMkLst>
            <pc:docMk/>
            <pc:sldMk cId="4268160861" sldId="278"/>
            <ac:picMk id="5" creationId="{8D55AAE6-C372-2CF8-93EE-3256F2CB0625}"/>
          </ac:picMkLst>
        </pc:picChg>
        <pc:picChg chg="del mod">
          <ac:chgData name="Teemu Matilainen" userId="3344dd91-dd8f-47c6-94c9-4b8ca534fb11" providerId="ADAL" clId="{9F6EAD30-FB9E-477A-9E07-7BDC89B7A292}" dt="2024-01-29T17:40:49.250" v="109" actId="478"/>
          <ac:picMkLst>
            <pc:docMk/>
            <pc:sldMk cId="4268160861" sldId="278"/>
            <ac:picMk id="7" creationId="{555540DE-E991-5C0F-9A7D-97A99780692C}"/>
          </ac:picMkLst>
        </pc:picChg>
      </pc:sldChg>
      <pc:sldChg chg="addSp delSp modSp add mod ord setBg delDesignElem">
        <pc:chgData name="Teemu Matilainen" userId="3344dd91-dd8f-47c6-94c9-4b8ca534fb11" providerId="ADAL" clId="{9F6EAD30-FB9E-477A-9E07-7BDC89B7A292}" dt="2024-02-13T15:55:53.110" v="2883" actId="255"/>
        <pc:sldMkLst>
          <pc:docMk/>
          <pc:sldMk cId="3800487434" sldId="279"/>
        </pc:sldMkLst>
        <pc:spChg chg="mod">
          <ac:chgData name="Teemu Matilainen" userId="3344dd91-dd8f-47c6-94c9-4b8ca534fb11" providerId="ADAL" clId="{9F6EAD30-FB9E-477A-9E07-7BDC89B7A292}" dt="2024-02-13T15:55:53.110" v="2883" actId="255"/>
          <ac:spMkLst>
            <pc:docMk/>
            <pc:sldMk cId="3800487434" sldId="279"/>
            <ac:spMk id="3" creationId="{0E990490-9D4D-9AFC-27FE-67C8E1ECC69D}"/>
          </ac:spMkLst>
        </pc:spChg>
        <pc:spChg chg="add">
          <ac:chgData name="Teemu Matilainen" userId="3344dd91-dd8f-47c6-94c9-4b8ca534fb11" providerId="ADAL" clId="{9F6EAD30-FB9E-477A-9E07-7BDC89B7A292}" dt="2024-01-29T17:44:17.395" v="226" actId="26606"/>
          <ac:spMkLst>
            <pc:docMk/>
            <pc:sldMk cId="3800487434" sldId="279"/>
            <ac:spMk id="9" creationId="{2B97F24A-32CE-4C1C-A50D-3016B394DCFB}"/>
          </ac:spMkLst>
        </pc:spChg>
        <pc:spChg chg="add">
          <ac:chgData name="Teemu Matilainen" userId="3344dd91-dd8f-47c6-94c9-4b8ca534fb11" providerId="ADAL" clId="{9F6EAD30-FB9E-477A-9E07-7BDC89B7A292}" dt="2024-01-29T17:44:17.395" v="226" actId="26606"/>
          <ac:spMkLst>
            <pc:docMk/>
            <pc:sldMk cId="3800487434" sldId="279"/>
            <ac:spMk id="11" creationId="{6357EC4F-235E-4222-A36F-C7878ACE37F2}"/>
          </ac:spMkLst>
        </pc:spChg>
        <pc:spChg chg="del">
          <ac:chgData name="Teemu Matilainen" userId="3344dd91-dd8f-47c6-94c9-4b8ca534fb11" providerId="ADAL" clId="{9F6EAD30-FB9E-477A-9E07-7BDC89B7A292}" dt="2024-01-29T17:42:28.797" v="198"/>
          <ac:spMkLst>
            <pc:docMk/>
            <pc:sldMk cId="3800487434" sldId="279"/>
            <ac:spMk id="21" creationId="{2B97F24A-32CE-4C1C-A50D-3016B394DCFB}"/>
          </ac:spMkLst>
        </pc:spChg>
        <pc:spChg chg="del">
          <ac:chgData name="Teemu Matilainen" userId="3344dd91-dd8f-47c6-94c9-4b8ca534fb11" providerId="ADAL" clId="{9F6EAD30-FB9E-477A-9E07-7BDC89B7A292}" dt="2024-01-29T17:42:28.797" v="198"/>
          <ac:spMkLst>
            <pc:docMk/>
            <pc:sldMk cId="3800487434" sldId="279"/>
            <ac:spMk id="23" creationId="{6357EC4F-235E-4222-A36F-C7878ACE37F2}"/>
          </ac:spMkLst>
        </pc:spChg>
        <pc:picChg chg="add mod">
          <ac:chgData name="Teemu Matilainen" userId="3344dd91-dd8f-47c6-94c9-4b8ca534fb11" providerId="ADAL" clId="{9F6EAD30-FB9E-477A-9E07-7BDC89B7A292}" dt="2024-01-29T17:45:25.931" v="239" actId="1076"/>
          <ac:picMkLst>
            <pc:docMk/>
            <pc:sldMk cId="3800487434" sldId="279"/>
            <ac:picMk id="4" creationId="{9522A67C-ED73-8BFC-26A4-AAD06AF72103}"/>
          </ac:picMkLst>
        </pc:picChg>
        <pc:picChg chg="add mod">
          <ac:chgData name="Teemu Matilainen" userId="3344dd91-dd8f-47c6-94c9-4b8ca534fb11" providerId="ADAL" clId="{9F6EAD30-FB9E-477A-9E07-7BDC89B7A292}" dt="2024-01-29T17:45:30.644" v="241" actId="1076"/>
          <ac:picMkLst>
            <pc:docMk/>
            <pc:sldMk cId="3800487434" sldId="279"/>
            <ac:picMk id="6" creationId="{1774C9B7-F264-534A-A6FC-08AA86550E36}"/>
          </ac:picMkLst>
        </pc:picChg>
        <pc:picChg chg="del">
          <ac:chgData name="Teemu Matilainen" userId="3344dd91-dd8f-47c6-94c9-4b8ca534fb11" providerId="ADAL" clId="{9F6EAD30-FB9E-477A-9E07-7BDC89B7A292}" dt="2024-01-29T17:43:36.327" v="223" actId="478"/>
          <ac:picMkLst>
            <pc:docMk/>
            <pc:sldMk cId="3800487434" sldId="279"/>
            <ac:picMk id="7" creationId="{555540DE-E991-5C0F-9A7D-97A99780692C}"/>
          </ac:picMkLst>
        </pc:picChg>
      </pc:sldChg>
      <pc:sldChg chg="addSp delSp modSp add mod setBg delDesignElem">
        <pc:chgData name="Teemu Matilainen" userId="3344dd91-dd8f-47c6-94c9-4b8ca534fb11" providerId="ADAL" clId="{9F6EAD30-FB9E-477A-9E07-7BDC89B7A292}" dt="2024-02-01T17:31:32.653" v="580" actId="20577"/>
        <pc:sldMkLst>
          <pc:docMk/>
          <pc:sldMk cId="2215731414" sldId="280"/>
        </pc:sldMkLst>
        <pc:spChg chg="mod">
          <ac:chgData name="Teemu Matilainen" userId="3344dd91-dd8f-47c6-94c9-4b8ca534fb11" providerId="ADAL" clId="{9F6EAD30-FB9E-477A-9E07-7BDC89B7A292}" dt="2024-02-01T17:31:32.653" v="580" actId="20577"/>
          <ac:spMkLst>
            <pc:docMk/>
            <pc:sldMk cId="2215731414" sldId="280"/>
            <ac:spMk id="2" creationId="{278209F4-1003-4CCD-F730-1F96AE69B382}"/>
          </ac:spMkLst>
        </pc:spChg>
        <pc:spChg chg="add">
          <ac:chgData name="Teemu Matilainen" userId="3344dd91-dd8f-47c6-94c9-4b8ca534fb11" providerId="ADAL" clId="{9F6EAD30-FB9E-477A-9E07-7BDC89B7A292}" dt="2024-01-29T17:49:54.223" v="298" actId="26606"/>
          <ac:spMkLst>
            <pc:docMk/>
            <pc:sldMk cId="2215731414" sldId="280"/>
            <ac:spMk id="9" creationId="{BCED4D40-4B67-4331-AC48-79B82B4A47D8}"/>
          </ac:spMkLst>
        </pc:spChg>
        <pc:spChg chg="add">
          <ac:chgData name="Teemu Matilainen" userId="3344dd91-dd8f-47c6-94c9-4b8ca534fb11" providerId="ADAL" clId="{9F6EAD30-FB9E-477A-9E07-7BDC89B7A292}" dt="2024-01-29T17:49:54.223" v="298" actId="26606"/>
          <ac:spMkLst>
            <pc:docMk/>
            <pc:sldMk cId="2215731414" sldId="280"/>
            <ac:spMk id="11" creationId="{670CEDEF-4F34-412E-84EE-329C1E936AF5}"/>
          </ac:spMkLst>
        </pc:spChg>
        <pc:spChg chg="del">
          <ac:chgData name="Teemu Matilainen" userId="3344dd91-dd8f-47c6-94c9-4b8ca534fb11" providerId="ADAL" clId="{9F6EAD30-FB9E-477A-9E07-7BDC89B7A292}" dt="2024-01-29T17:45:49.746" v="243"/>
          <ac:spMkLst>
            <pc:docMk/>
            <pc:sldMk cId="2215731414" sldId="280"/>
            <ac:spMk id="12" creationId="{2B97F24A-32CE-4C1C-A50D-3016B394DCFB}"/>
          </ac:spMkLst>
        </pc:spChg>
        <pc:spChg chg="del">
          <ac:chgData name="Teemu Matilainen" userId="3344dd91-dd8f-47c6-94c9-4b8ca534fb11" providerId="ADAL" clId="{9F6EAD30-FB9E-477A-9E07-7BDC89B7A292}" dt="2024-01-29T17:45:49.746" v="243"/>
          <ac:spMkLst>
            <pc:docMk/>
            <pc:sldMk cId="2215731414" sldId="280"/>
            <ac:spMk id="14" creationId="{CD8B4F24-440B-49E9-B85D-733523DC064B}"/>
          </ac:spMkLst>
        </pc:spChg>
        <pc:picChg chg="add del mod">
          <ac:chgData name="Teemu Matilainen" userId="3344dd91-dd8f-47c6-94c9-4b8ca534fb11" providerId="ADAL" clId="{9F6EAD30-FB9E-477A-9E07-7BDC89B7A292}" dt="2024-01-29T17:50:36.761" v="303" actId="478"/>
          <ac:picMkLst>
            <pc:docMk/>
            <pc:sldMk cId="2215731414" sldId="280"/>
            <ac:picMk id="4" creationId="{241DB0E8-0BE3-9AC9-675F-EECB87543197}"/>
          </ac:picMkLst>
        </pc:picChg>
        <pc:picChg chg="add mod">
          <ac:chgData name="Teemu Matilainen" userId="3344dd91-dd8f-47c6-94c9-4b8ca534fb11" providerId="ADAL" clId="{9F6EAD30-FB9E-477A-9E07-7BDC89B7A292}" dt="2024-01-29T17:50:43.033" v="307" actId="1076"/>
          <ac:picMkLst>
            <pc:docMk/>
            <pc:sldMk cId="2215731414" sldId="280"/>
            <ac:picMk id="6" creationId="{76F80882-BF17-1A97-0F1C-4E33684E448F}"/>
          </ac:picMkLst>
        </pc:picChg>
        <pc:picChg chg="del mod">
          <ac:chgData name="Teemu Matilainen" userId="3344dd91-dd8f-47c6-94c9-4b8ca534fb11" providerId="ADAL" clId="{9F6EAD30-FB9E-477A-9E07-7BDC89B7A292}" dt="2024-01-29T17:48:54.201" v="292" actId="478"/>
          <ac:picMkLst>
            <pc:docMk/>
            <pc:sldMk cId="2215731414" sldId="280"/>
            <ac:picMk id="8" creationId="{07A9F275-E333-6EF8-7017-CD171CE6187A}"/>
          </ac:picMkLst>
        </pc:picChg>
      </pc:sldChg>
      <pc:sldChg chg="addSp delSp modSp add mod setBg delDesignElem">
        <pc:chgData name="Teemu Matilainen" userId="3344dd91-dd8f-47c6-94c9-4b8ca534fb11" providerId="ADAL" clId="{9F6EAD30-FB9E-477A-9E07-7BDC89B7A292}" dt="2024-01-29T17:58:40.714" v="439" actId="1076"/>
        <pc:sldMkLst>
          <pc:docMk/>
          <pc:sldMk cId="3610848835" sldId="281"/>
        </pc:sldMkLst>
        <pc:spChg chg="mod">
          <ac:chgData name="Teemu Matilainen" userId="3344dd91-dd8f-47c6-94c9-4b8ca534fb11" providerId="ADAL" clId="{9F6EAD30-FB9E-477A-9E07-7BDC89B7A292}" dt="2024-01-29T17:56:16.668" v="430" actId="26606"/>
          <ac:spMkLst>
            <pc:docMk/>
            <pc:sldMk cId="3610848835" sldId="281"/>
            <ac:spMk id="2" creationId="{278209F4-1003-4CCD-F730-1F96AE69B382}"/>
          </ac:spMkLst>
        </pc:spChg>
        <pc:spChg chg="add mod">
          <ac:chgData name="Teemu Matilainen" userId="3344dd91-dd8f-47c6-94c9-4b8ca534fb11" providerId="ADAL" clId="{9F6EAD30-FB9E-477A-9E07-7BDC89B7A292}" dt="2024-01-29T17:58:40.714" v="439" actId="1076"/>
          <ac:spMkLst>
            <pc:docMk/>
            <pc:sldMk cId="3610848835" sldId="281"/>
            <ac:spMk id="6" creationId="{99145C45-A9A9-DBCF-3C43-DCDAF84F711D}"/>
          </ac:spMkLst>
        </pc:spChg>
        <pc:spChg chg="add">
          <ac:chgData name="Teemu Matilainen" userId="3344dd91-dd8f-47c6-94c9-4b8ca534fb11" providerId="ADAL" clId="{9F6EAD30-FB9E-477A-9E07-7BDC89B7A292}" dt="2024-01-29T17:56:16.668" v="430" actId="26606"/>
          <ac:spMkLst>
            <pc:docMk/>
            <pc:sldMk cId="3610848835" sldId="281"/>
            <ac:spMk id="9" creationId="{C59AB4C8-9178-4F7A-8404-6890510B5917}"/>
          </ac:spMkLst>
        </pc:spChg>
        <pc:spChg chg="add">
          <ac:chgData name="Teemu Matilainen" userId="3344dd91-dd8f-47c6-94c9-4b8ca534fb11" providerId="ADAL" clId="{9F6EAD30-FB9E-477A-9E07-7BDC89B7A292}" dt="2024-01-29T17:56:16.668" v="430" actId="26606"/>
          <ac:spMkLst>
            <pc:docMk/>
            <pc:sldMk cId="3610848835" sldId="281"/>
            <ac:spMk id="11" creationId="{4CFDFB37-4BC7-42C6-915D-A6609139BFE7}"/>
          </ac:spMkLst>
        </pc:spChg>
        <pc:spChg chg="del">
          <ac:chgData name="Teemu Matilainen" userId="3344dd91-dd8f-47c6-94c9-4b8ca534fb11" providerId="ADAL" clId="{9F6EAD30-FB9E-477A-9E07-7BDC89B7A292}" dt="2024-01-29T17:45:51.284" v="245"/>
          <ac:spMkLst>
            <pc:docMk/>
            <pc:sldMk cId="3610848835" sldId="281"/>
            <ac:spMk id="12" creationId="{2B97F24A-32CE-4C1C-A50D-3016B394DCFB}"/>
          </ac:spMkLst>
        </pc:spChg>
        <pc:spChg chg="del">
          <ac:chgData name="Teemu Matilainen" userId="3344dd91-dd8f-47c6-94c9-4b8ca534fb11" providerId="ADAL" clId="{9F6EAD30-FB9E-477A-9E07-7BDC89B7A292}" dt="2024-01-29T17:45:51.284" v="245"/>
          <ac:spMkLst>
            <pc:docMk/>
            <pc:sldMk cId="3610848835" sldId="281"/>
            <ac:spMk id="14" creationId="{CD8B4F24-440B-49E9-B85D-733523DC064B}"/>
          </ac:spMkLst>
        </pc:spChg>
        <pc:picChg chg="add mod">
          <ac:chgData name="Teemu Matilainen" userId="3344dd91-dd8f-47c6-94c9-4b8ca534fb11" providerId="ADAL" clId="{9F6EAD30-FB9E-477A-9E07-7BDC89B7A292}" dt="2024-01-29T17:57:49.203" v="431" actId="1076"/>
          <ac:picMkLst>
            <pc:docMk/>
            <pc:sldMk cId="3610848835" sldId="281"/>
            <ac:picMk id="4" creationId="{D5B27A79-2D8F-E100-E7E9-478E7FCA51C0}"/>
          </ac:picMkLst>
        </pc:picChg>
        <pc:picChg chg="del">
          <ac:chgData name="Teemu Matilainen" userId="3344dd91-dd8f-47c6-94c9-4b8ca534fb11" providerId="ADAL" clId="{9F6EAD30-FB9E-477A-9E07-7BDC89B7A292}" dt="2024-01-29T17:55:57.645" v="428" actId="478"/>
          <ac:picMkLst>
            <pc:docMk/>
            <pc:sldMk cId="3610848835" sldId="281"/>
            <ac:picMk id="8" creationId="{07A9F275-E333-6EF8-7017-CD171CE6187A}"/>
          </ac:picMkLst>
        </pc:picChg>
      </pc:sldChg>
      <pc:sldChg chg="addSp delSp modSp add mod setBg delDesignElem">
        <pc:chgData name="Teemu Matilainen" userId="3344dd91-dd8f-47c6-94c9-4b8ca534fb11" providerId="ADAL" clId="{9F6EAD30-FB9E-477A-9E07-7BDC89B7A292}" dt="2024-02-07T08:57:12.858" v="836" actId="255"/>
        <pc:sldMkLst>
          <pc:docMk/>
          <pc:sldMk cId="1430967931" sldId="282"/>
        </pc:sldMkLst>
        <pc:spChg chg="mod">
          <ac:chgData name="Teemu Matilainen" userId="3344dd91-dd8f-47c6-94c9-4b8ca534fb11" providerId="ADAL" clId="{9F6EAD30-FB9E-477A-9E07-7BDC89B7A292}" dt="2024-01-29T18:19:19.766" v="448" actId="26606"/>
          <ac:spMkLst>
            <pc:docMk/>
            <pc:sldMk cId="1430967931" sldId="282"/>
            <ac:spMk id="2" creationId="{278209F4-1003-4CCD-F730-1F96AE69B382}"/>
          </ac:spMkLst>
        </pc:spChg>
        <pc:spChg chg="add mod">
          <ac:chgData name="Teemu Matilainen" userId="3344dd91-dd8f-47c6-94c9-4b8ca534fb11" providerId="ADAL" clId="{9F6EAD30-FB9E-477A-9E07-7BDC89B7A292}" dt="2024-02-07T08:54:37.803" v="717" actId="2711"/>
          <ac:spMkLst>
            <pc:docMk/>
            <pc:sldMk cId="1430967931" sldId="282"/>
            <ac:spMk id="3" creationId="{517306E8-3B2C-0E98-7422-4E709536F315}"/>
          </ac:spMkLst>
        </pc:spChg>
        <pc:spChg chg="add mod">
          <ac:chgData name="Teemu Matilainen" userId="3344dd91-dd8f-47c6-94c9-4b8ca534fb11" providerId="ADAL" clId="{9F6EAD30-FB9E-477A-9E07-7BDC89B7A292}" dt="2024-02-07T08:57:12.858" v="836" actId="255"/>
          <ac:spMkLst>
            <pc:docMk/>
            <pc:sldMk cId="1430967931" sldId="282"/>
            <ac:spMk id="5" creationId="{B2398426-2080-F0FB-A223-D0DCC164A6CA}"/>
          </ac:spMkLst>
        </pc:spChg>
        <pc:spChg chg="add">
          <ac:chgData name="Teemu Matilainen" userId="3344dd91-dd8f-47c6-94c9-4b8ca534fb11" providerId="ADAL" clId="{9F6EAD30-FB9E-477A-9E07-7BDC89B7A292}" dt="2024-01-29T18:19:19.766" v="448" actId="26606"/>
          <ac:spMkLst>
            <pc:docMk/>
            <pc:sldMk cId="1430967931" sldId="282"/>
            <ac:spMk id="9" creationId="{665DBBEF-238B-476B-96AB-8AAC3224ECEA}"/>
          </ac:spMkLst>
        </pc:spChg>
        <pc:spChg chg="add">
          <ac:chgData name="Teemu Matilainen" userId="3344dd91-dd8f-47c6-94c9-4b8ca534fb11" providerId="ADAL" clId="{9F6EAD30-FB9E-477A-9E07-7BDC89B7A292}" dt="2024-01-29T18:19:19.766" v="448" actId="26606"/>
          <ac:spMkLst>
            <pc:docMk/>
            <pc:sldMk cId="1430967931" sldId="282"/>
            <ac:spMk id="11" creationId="{3FCFB1DE-0B7E-48CC-BA90-B2AB0889F9D6}"/>
          </ac:spMkLst>
        </pc:spChg>
        <pc:spChg chg="del">
          <ac:chgData name="Teemu Matilainen" userId="3344dd91-dd8f-47c6-94c9-4b8ca534fb11" providerId="ADAL" clId="{9F6EAD30-FB9E-477A-9E07-7BDC89B7A292}" dt="2024-01-29T17:45:52.224" v="247"/>
          <ac:spMkLst>
            <pc:docMk/>
            <pc:sldMk cId="1430967931" sldId="282"/>
            <ac:spMk id="12" creationId="{2B97F24A-32CE-4C1C-A50D-3016B394DCFB}"/>
          </ac:spMkLst>
        </pc:spChg>
        <pc:spChg chg="del">
          <ac:chgData name="Teemu Matilainen" userId="3344dd91-dd8f-47c6-94c9-4b8ca534fb11" providerId="ADAL" clId="{9F6EAD30-FB9E-477A-9E07-7BDC89B7A292}" dt="2024-01-29T17:45:52.224" v="247"/>
          <ac:spMkLst>
            <pc:docMk/>
            <pc:sldMk cId="1430967931" sldId="282"/>
            <ac:spMk id="14" creationId="{CD8B4F24-440B-49E9-B85D-733523DC064B}"/>
          </ac:spMkLst>
        </pc:spChg>
        <pc:picChg chg="add mod">
          <ac:chgData name="Teemu Matilainen" userId="3344dd91-dd8f-47c6-94c9-4b8ca534fb11" providerId="ADAL" clId="{9F6EAD30-FB9E-477A-9E07-7BDC89B7A292}" dt="2024-01-29T18:20:24.771" v="449" actId="1076"/>
          <ac:picMkLst>
            <pc:docMk/>
            <pc:sldMk cId="1430967931" sldId="282"/>
            <ac:picMk id="4" creationId="{6FAF41F3-AFAF-768B-3DCD-12A1CC74B82B}"/>
          </ac:picMkLst>
        </pc:picChg>
        <pc:picChg chg="add mod">
          <ac:chgData name="Teemu Matilainen" userId="3344dd91-dd8f-47c6-94c9-4b8ca534fb11" providerId="ADAL" clId="{9F6EAD30-FB9E-477A-9E07-7BDC89B7A292}" dt="2024-02-07T08:54:43.405" v="718" actId="1076"/>
          <ac:picMkLst>
            <pc:docMk/>
            <pc:sldMk cId="1430967931" sldId="282"/>
            <ac:picMk id="6" creationId="{C1B9F8D2-0170-2854-A901-C93C7A024FA3}"/>
          </ac:picMkLst>
        </pc:picChg>
        <pc:picChg chg="del">
          <ac:chgData name="Teemu Matilainen" userId="3344dd91-dd8f-47c6-94c9-4b8ca534fb11" providerId="ADAL" clId="{9F6EAD30-FB9E-477A-9E07-7BDC89B7A292}" dt="2024-01-29T18:08:32.335" v="446" actId="478"/>
          <ac:picMkLst>
            <pc:docMk/>
            <pc:sldMk cId="1430967931" sldId="282"/>
            <ac:picMk id="8" creationId="{07A9F275-E333-6EF8-7017-CD171CE6187A}"/>
          </ac:picMkLst>
        </pc:picChg>
      </pc:sldChg>
      <pc:sldChg chg="addSp delSp modSp add mod setBg delDesignElem">
        <pc:chgData name="Teemu Matilainen" userId="3344dd91-dd8f-47c6-94c9-4b8ca534fb11" providerId="ADAL" clId="{9F6EAD30-FB9E-477A-9E07-7BDC89B7A292}" dt="2024-01-29T18:29:45.952" v="464" actId="1076"/>
        <pc:sldMkLst>
          <pc:docMk/>
          <pc:sldMk cId="925955509" sldId="283"/>
        </pc:sldMkLst>
        <pc:spChg chg="mod">
          <ac:chgData name="Teemu Matilainen" userId="3344dd91-dd8f-47c6-94c9-4b8ca534fb11" providerId="ADAL" clId="{9F6EAD30-FB9E-477A-9E07-7BDC89B7A292}" dt="2024-01-29T18:29:17.941" v="458" actId="26606"/>
          <ac:spMkLst>
            <pc:docMk/>
            <pc:sldMk cId="925955509" sldId="283"/>
            <ac:spMk id="2" creationId="{278209F4-1003-4CCD-F730-1F96AE69B382}"/>
          </ac:spMkLst>
        </pc:spChg>
        <pc:spChg chg="add">
          <ac:chgData name="Teemu Matilainen" userId="3344dd91-dd8f-47c6-94c9-4b8ca534fb11" providerId="ADAL" clId="{9F6EAD30-FB9E-477A-9E07-7BDC89B7A292}" dt="2024-01-29T18:29:17.941" v="458" actId="26606"/>
          <ac:spMkLst>
            <pc:docMk/>
            <pc:sldMk cId="925955509" sldId="283"/>
            <ac:spMk id="9" creationId="{665DBBEF-238B-476B-96AB-8AAC3224ECEA}"/>
          </ac:spMkLst>
        </pc:spChg>
        <pc:spChg chg="add">
          <ac:chgData name="Teemu Matilainen" userId="3344dd91-dd8f-47c6-94c9-4b8ca534fb11" providerId="ADAL" clId="{9F6EAD30-FB9E-477A-9E07-7BDC89B7A292}" dt="2024-01-29T18:29:17.941" v="458" actId="26606"/>
          <ac:spMkLst>
            <pc:docMk/>
            <pc:sldMk cId="925955509" sldId="283"/>
            <ac:spMk id="11" creationId="{3FCFB1DE-0B7E-48CC-BA90-B2AB0889F9D6}"/>
          </ac:spMkLst>
        </pc:spChg>
        <pc:spChg chg="del">
          <ac:chgData name="Teemu Matilainen" userId="3344dd91-dd8f-47c6-94c9-4b8ca534fb11" providerId="ADAL" clId="{9F6EAD30-FB9E-477A-9E07-7BDC89B7A292}" dt="2024-01-29T17:45:55.283" v="249"/>
          <ac:spMkLst>
            <pc:docMk/>
            <pc:sldMk cId="925955509" sldId="283"/>
            <ac:spMk id="12" creationId="{2B97F24A-32CE-4C1C-A50D-3016B394DCFB}"/>
          </ac:spMkLst>
        </pc:spChg>
        <pc:spChg chg="del">
          <ac:chgData name="Teemu Matilainen" userId="3344dd91-dd8f-47c6-94c9-4b8ca534fb11" providerId="ADAL" clId="{9F6EAD30-FB9E-477A-9E07-7BDC89B7A292}" dt="2024-01-29T17:45:55.283" v="249"/>
          <ac:spMkLst>
            <pc:docMk/>
            <pc:sldMk cId="925955509" sldId="283"/>
            <ac:spMk id="14" creationId="{CD8B4F24-440B-49E9-B85D-733523DC064B}"/>
          </ac:spMkLst>
        </pc:spChg>
        <pc:picChg chg="add mod">
          <ac:chgData name="Teemu Matilainen" userId="3344dd91-dd8f-47c6-94c9-4b8ca534fb11" providerId="ADAL" clId="{9F6EAD30-FB9E-477A-9E07-7BDC89B7A292}" dt="2024-01-29T18:29:22.860" v="460" actId="1076"/>
          <ac:picMkLst>
            <pc:docMk/>
            <pc:sldMk cId="925955509" sldId="283"/>
            <ac:picMk id="4" creationId="{896D76BB-2775-63C8-D1E7-BC30880EDE10}"/>
          </ac:picMkLst>
        </pc:picChg>
        <pc:picChg chg="add mod">
          <ac:chgData name="Teemu Matilainen" userId="3344dd91-dd8f-47c6-94c9-4b8ca534fb11" providerId="ADAL" clId="{9F6EAD30-FB9E-477A-9E07-7BDC89B7A292}" dt="2024-01-29T18:29:45.952" v="464" actId="1076"/>
          <ac:picMkLst>
            <pc:docMk/>
            <pc:sldMk cId="925955509" sldId="283"/>
            <ac:picMk id="6" creationId="{E8C68595-D734-5081-D13C-91E1164AA00B}"/>
          </ac:picMkLst>
        </pc:picChg>
        <pc:picChg chg="del">
          <ac:chgData name="Teemu Matilainen" userId="3344dd91-dd8f-47c6-94c9-4b8ca534fb11" providerId="ADAL" clId="{9F6EAD30-FB9E-477A-9E07-7BDC89B7A292}" dt="2024-01-29T18:29:01.375" v="454" actId="478"/>
          <ac:picMkLst>
            <pc:docMk/>
            <pc:sldMk cId="925955509" sldId="283"/>
            <ac:picMk id="8" creationId="{07A9F275-E333-6EF8-7017-CD171CE6187A}"/>
          </ac:picMkLst>
        </pc:picChg>
      </pc:sldChg>
      <pc:sldChg chg="addSp delSp modSp new mod setBg">
        <pc:chgData name="Teemu Matilainen" userId="3344dd91-dd8f-47c6-94c9-4b8ca534fb11" providerId="ADAL" clId="{9F6EAD30-FB9E-477A-9E07-7BDC89B7A292}" dt="2024-02-19T16:03:09.589" v="2936" actId="1076"/>
        <pc:sldMkLst>
          <pc:docMk/>
          <pc:sldMk cId="875151673" sldId="284"/>
        </pc:sldMkLst>
        <pc:spChg chg="del">
          <ac:chgData name="Teemu Matilainen" userId="3344dd91-dd8f-47c6-94c9-4b8ca534fb11" providerId="ADAL" clId="{9F6EAD30-FB9E-477A-9E07-7BDC89B7A292}" dt="2024-01-30T18:07:58.677" v="501" actId="478"/>
          <ac:spMkLst>
            <pc:docMk/>
            <pc:sldMk cId="875151673" sldId="284"/>
            <ac:spMk id="2" creationId="{02A8B8A1-1108-2D53-3401-6E2EE1F7CD73}"/>
          </ac:spMkLst>
        </pc:spChg>
        <pc:spChg chg="mod">
          <ac:chgData name="Teemu Matilainen" userId="3344dd91-dd8f-47c6-94c9-4b8ca534fb11" providerId="ADAL" clId="{9F6EAD30-FB9E-477A-9E07-7BDC89B7A292}" dt="2024-01-30T18:26:24.167" v="568" actId="2711"/>
          <ac:spMkLst>
            <pc:docMk/>
            <pc:sldMk cId="875151673" sldId="284"/>
            <ac:spMk id="3" creationId="{392726E8-64D7-F8EA-86A0-7CDF495FFD71}"/>
          </ac:spMkLst>
        </pc:spChg>
        <pc:spChg chg="add del">
          <ac:chgData name="Teemu Matilainen" userId="3344dd91-dd8f-47c6-94c9-4b8ca534fb11" providerId="ADAL" clId="{9F6EAD30-FB9E-477A-9E07-7BDC89B7A292}" dt="2024-01-30T18:24:23.278" v="506" actId="26606"/>
          <ac:spMkLst>
            <pc:docMk/>
            <pc:sldMk cId="875151673" sldId="284"/>
            <ac:spMk id="10" creationId="{743AA782-23D1-4521-8CAD-47662984AA08}"/>
          </ac:spMkLst>
        </pc:spChg>
        <pc:spChg chg="add del">
          <ac:chgData name="Teemu Matilainen" userId="3344dd91-dd8f-47c6-94c9-4b8ca534fb11" providerId="ADAL" clId="{9F6EAD30-FB9E-477A-9E07-7BDC89B7A292}" dt="2024-01-30T18:24:23.278" v="506" actId="26606"/>
          <ac:spMkLst>
            <pc:docMk/>
            <pc:sldMk cId="875151673" sldId="284"/>
            <ac:spMk id="12" creationId="{650D18FE-0824-4A46-B22C-A86B52E5780A}"/>
          </ac:spMkLst>
        </pc:spChg>
        <pc:spChg chg="add">
          <ac:chgData name="Teemu Matilainen" userId="3344dd91-dd8f-47c6-94c9-4b8ca534fb11" providerId="ADAL" clId="{9F6EAD30-FB9E-477A-9E07-7BDC89B7A292}" dt="2024-01-30T18:24:23.278" v="506" actId="26606"/>
          <ac:spMkLst>
            <pc:docMk/>
            <pc:sldMk cId="875151673" sldId="284"/>
            <ac:spMk id="17" creationId="{743AA782-23D1-4521-8CAD-47662984AA08}"/>
          </ac:spMkLst>
        </pc:spChg>
        <pc:spChg chg="add">
          <ac:chgData name="Teemu Matilainen" userId="3344dd91-dd8f-47c6-94c9-4b8ca534fb11" providerId="ADAL" clId="{9F6EAD30-FB9E-477A-9E07-7BDC89B7A292}" dt="2024-01-30T18:24:23.278" v="506" actId="26606"/>
          <ac:spMkLst>
            <pc:docMk/>
            <pc:sldMk cId="875151673" sldId="284"/>
            <ac:spMk id="19" creationId="{71877DBC-BB60-40F0-AC93-2ACDBAAE60CE}"/>
          </ac:spMkLst>
        </pc:spChg>
        <pc:picChg chg="add mod">
          <ac:chgData name="Teemu Matilainen" userId="3344dd91-dd8f-47c6-94c9-4b8ca534fb11" providerId="ADAL" clId="{9F6EAD30-FB9E-477A-9E07-7BDC89B7A292}" dt="2024-02-19T16:03:09.589" v="2936" actId="1076"/>
          <ac:picMkLst>
            <pc:docMk/>
            <pc:sldMk cId="875151673" sldId="284"/>
            <ac:picMk id="4" creationId="{B0AE04C5-3659-DE2C-5D0E-78614BAD9EBF}"/>
          </ac:picMkLst>
        </pc:picChg>
        <pc:picChg chg="add del mod">
          <ac:chgData name="Teemu Matilainen" userId="3344dd91-dd8f-47c6-94c9-4b8ca534fb11" providerId="ADAL" clId="{9F6EAD30-FB9E-477A-9E07-7BDC89B7A292}" dt="2024-01-30T18:24:18.036" v="504" actId="478"/>
          <ac:picMkLst>
            <pc:docMk/>
            <pc:sldMk cId="875151673" sldId="284"/>
            <ac:picMk id="5" creationId="{8D30E259-EC6C-7B99-9175-4C1E522BFAAB}"/>
          </ac:picMkLst>
        </pc:picChg>
        <pc:picChg chg="add mod">
          <ac:chgData name="Teemu Matilainen" userId="3344dd91-dd8f-47c6-94c9-4b8ca534fb11" providerId="ADAL" clId="{9F6EAD30-FB9E-477A-9E07-7BDC89B7A292}" dt="2024-01-30T18:25:00.320" v="508" actId="1076"/>
          <ac:picMkLst>
            <pc:docMk/>
            <pc:sldMk cId="875151673" sldId="284"/>
            <ac:picMk id="7" creationId="{B709E6EE-28D9-FFE9-9372-37E8E77D19C8}"/>
          </ac:picMkLst>
        </pc:picChg>
        <pc:picChg chg="add mod">
          <ac:chgData name="Teemu Matilainen" userId="3344dd91-dd8f-47c6-94c9-4b8ca534fb11" providerId="ADAL" clId="{9F6EAD30-FB9E-477A-9E07-7BDC89B7A292}" dt="2024-01-30T18:25:22.172" v="514" actId="1076"/>
          <ac:picMkLst>
            <pc:docMk/>
            <pc:sldMk cId="875151673" sldId="284"/>
            <ac:picMk id="9" creationId="{4577D795-4787-CAB9-C41B-DE1C1D0E27BE}"/>
          </ac:picMkLst>
        </pc:picChg>
      </pc:sldChg>
      <pc:sldChg chg="delSp modSp new add del mod">
        <pc:chgData name="Teemu Matilainen" userId="3344dd91-dd8f-47c6-94c9-4b8ca534fb11" providerId="ADAL" clId="{9F6EAD30-FB9E-477A-9E07-7BDC89B7A292}" dt="2024-02-19T16:00:39.048" v="2933" actId="47"/>
        <pc:sldMkLst>
          <pc:docMk/>
          <pc:sldMk cId="3552817662" sldId="285"/>
        </pc:sldMkLst>
        <pc:spChg chg="mod">
          <ac:chgData name="Teemu Matilainen" userId="3344dd91-dd8f-47c6-94c9-4b8ca534fb11" providerId="ADAL" clId="{9F6EAD30-FB9E-477A-9E07-7BDC89B7A292}" dt="2024-02-01T18:58:12.009" v="651" actId="20577"/>
          <ac:spMkLst>
            <pc:docMk/>
            <pc:sldMk cId="3552817662" sldId="285"/>
            <ac:spMk id="2" creationId="{81856C9B-F853-9A38-5630-4C6DB4C8BF87}"/>
          </ac:spMkLst>
        </pc:spChg>
        <pc:spChg chg="del">
          <ac:chgData name="Teemu Matilainen" userId="3344dd91-dd8f-47c6-94c9-4b8ca534fb11" providerId="ADAL" clId="{9F6EAD30-FB9E-477A-9E07-7BDC89B7A292}" dt="2024-02-01T17:52:28.402" v="603" actId="478"/>
          <ac:spMkLst>
            <pc:docMk/>
            <pc:sldMk cId="3552817662" sldId="285"/>
            <ac:spMk id="3" creationId="{29804F41-0296-6C1D-A68C-323324DF1FB7}"/>
          </ac:spMkLst>
        </pc:spChg>
      </pc:sldChg>
      <pc:sldChg chg="addSp delSp modSp add mod ord setBg">
        <pc:chgData name="Teemu Matilainen" userId="3344dd91-dd8f-47c6-94c9-4b8ca534fb11" providerId="ADAL" clId="{9F6EAD30-FB9E-477A-9E07-7BDC89B7A292}" dt="2024-02-13T16:12:03.228" v="2922" actId="20577"/>
        <pc:sldMkLst>
          <pc:docMk/>
          <pc:sldMk cId="2491216891" sldId="286"/>
        </pc:sldMkLst>
        <pc:spChg chg="mod">
          <ac:chgData name="Teemu Matilainen" userId="3344dd91-dd8f-47c6-94c9-4b8ca534fb11" providerId="ADAL" clId="{9F6EAD30-FB9E-477A-9E07-7BDC89B7A292}" dt="2024-02-13T16:12:03.228" v="2922" actId="20577"/>
          <ac:spMkLst>
            <pc:docMk/>
            <pc:sldMk cId="2491216891" sldId="286"/>
            <ac:spMk id="2" creationId="{D38EBA78-5F43-0A0E-CE1F-11E3C4D2CC63}"/>
          </ac:spMkLst>
        </pc:spChg>
        <pc:spChg chg="add del">
          <ac:chgData name="Teemu Matilainen" userId="3344dd91-dd8f-47c6-94c9-4b8ca534fb11" providerId="ADAL" clId="{9F6EAD30-FB9E-477A-9E07-7BDC89B7A292}" dt="2024-02-07T17:57:27.589" v="1834" actId="26606"/>
          <ac:spMkLst>
            <pc:docMk/>
            <pc:sldMk cId="2491216891" sldId="286"/>
            <ac:spMk id="9" creationId="{68AF5748-FED8-45BA-8631-26D1D10F3246}"/>
          </ac:spMkLst>
        </pc:spChg>
        <pc:spChg chg="add del">
          <ac:chgData name="Teemu Matilainen" userId="3344dd91-dd8f-47c6-94c9-4b8ca534fb11" providerId="ADAL" clId="{9F6EAD30-FB9E-477A-9E07-7BDC89B7A292}" dt="2024-02-07T17:57:27.589" v="1834" actId="26606"/>
          <ac:spMkLst>
            <pc:docMk/>
            <pc:sldMk cId="2491216891" sldId="286"/>
            <ac:spMk id="11" creationId="{AF2F604E-43BE-4DC3-B983-E071523364F8}"/>
          </ac:spMkLst>
        </pc:spChg>
        <pc:spChg chg="add del">
          <ac:chgData name="Teemu Matilainen" userId="3344dd91-dd8f-47c6-94c9-4b8ca534fb11" providerId="ADAL" clId="{9F6EAD30-FB9E-477A-9E07-7BDC89B7A292}" dt="2024-02-07T17:57:27.589" v="1834" actId="26606"/>
          <ac:spMkLst>
            <pc:docMk/>
            <pc:sldMk cId="2491216891" sldId="286"/>
            <ac:spMk id="13" creationId="{08C9B587-E65E-4B52-B37C-ABEBB6E87928}"/>
          </ac:spMkLst>
        </pc:spChg>
        <pc:spChg chg="add">
          <ac:chgData name="Teemu Matilainen" userId="3344dd91-dd8f-47c6-94c9-4b8ca534fb11" providerId="ADAL" clId="{9F6EAD30-FB9E-477A-9E07-7BDC89B7A292}" dt="2024-02-07T17:57:27.589" v="1834" actId="26606"/>
          <ac:spMkLst>
            <pc:docMk/>
            <pc:sldMk cId="2491216891" sldId="286"/>
            <ac:spMk id="15"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6"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17"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18"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9"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0"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21" creationId="{08C9B587-E65E-4B52-B37C-ABEBB6E87928}"/>
          </ac:spMkLst>
        </pc:spChg>
        <pc:spChg chg="add del">
          <ac:chgData name="Teemu Matilainen" userId="3344dd91-dd8f-47c6-94c9-4b8ca534fb11" providerId="ADAL" clId="{9F6EAD30-FB9E-477A-9E07-7BDC89B7A292}" dt="2024-02-07T09:27:43.512" v="1027" actId="26606"/>
          <ac:spMkLst>
            <pc:docMk/>
            <pc:sldMk cId="2491216891" sldId="286"/>
            <ac:spMk id="22"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24"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6" creationId="{08C9B587-E65E-4B52-B37C-ABEBB6E87928}"/>
          </ac:spMkLst>
        </pc:spChg>
        <pc:picChg chg="add del mod">
          <ac:chgData name="Teemu Matilainen" userId="3344dd91-dd8f-47c6-94c9-4b8ca534fb11" providerId="ADAL" clId="{9F6EAD30-FB9E-477A-9E07-7BDC89B7A292}" dt="2024-02-07T09:35:37.731" v="1028" actId="478"/>
          <ac:picMkLst>
            <pc:docMk/>
            <pc:sldMk cId="2491216891" sldId="286"/>
            <ac:picMk id="4" creationId="{7B094C2C-652A-FE3E-F725-D4E2BC535817}"/>
          </ac:picMkLst>
        </pc:picChg>
        <pc:picChg chg="add del mod">
          <ac:chgData name="Teemu Matilainen" userId="3344dd91-dd8f-47c6-94c9-4b8ca534fb11" providerId="ADAL" clId="{9F6EAD30-FB9E-477A-9E07-7BDC89B7A292}" dt="2024-02-07T09:38:01.098" v="1032" actId="478"/>
          <ac:picMkLst>
            <pc:docMk/>
            <pc:sldMk cId="2491216891" sldId="286"/>
            <ac:picMk id="6" creationId="{FDF3F804-791A-ED0B-389C-7404AC94E14E}"/>
          </ac:picMkLst>
        </pc:picChg>
        <pc:picChg chg="add mod">
          <ac:chgData name="Teemu Matilainen" userId="3344dd91-dd8f-47c6-94c9-4b8ca534fb11" providerId="ADAL" clId="{9F6EAD30-FB9E-477A-9E07-7BDC89B7A292}" dt="2024-02-07T17:57:43.996" v="1837" actId="14100"/>
          <ac:picMkLst>
            <pc:docMk/>
            <pc:sldMk cId="2491216891" sldId="286"/>
            <ac:picMk id="8" creationId="{A44F3DA9-6838-E26C-C2A5-ED4CAA65764F}"/>
          </ac:picMkLst>
        </pc:picChg>
        <pc:picChg chg="add mod">
          <ac:chgData name="Teemu Matilainen" userId="3344dd91-dd8f-47c6-94c9-4b8ca534fb11" providerId="ADAL" clId="{9F6EAD30-FB9E-477A-9E07-7BDC89B7A292}" dt="2024-02-07T18:01:10.362" v="1857" actId="1076"/>
          <ac:picMkLst>
            <pc:docMk/>
            <pc:sldMk cId="2491216891" sldId="286"/>
            <ac:picMk id="12" creationId="{D290DF76-5BCB-AAA0-2D00-E0925D3D4A19}"/>
          </ac:picMkLst>
        </pc:picChg>
      </pc:sldChg>
      <pc:sldChg chg="modSp add del mod">
        <pc:chgData name="Teemu Matilainen" userId="3344dd91-dd8f-47c6-94c9-4b8ca534fb11" providerId="ADAL" clId="{9F6EAD30-FB9E-477A-9E07-7BDC89B7A292}" dt="2024-02-19T16:00:39.048" v="2933" actId="47"/>
        <pc:sldMkLst>
          <pc:docMk/>
          <pc:sldMk cId="3733338172" sldId="287"/>
        </pc:sldMkLst>
        <pc:spChg chg="mod">
          <ac:chgData name="Teemu Matilainen" userId="3344dd91-dd8f-47c6-94c9-4b8ca534fb11" providerId="ADAL" clId="{9F6EAD30-FB9E-477A-9E07-7BDC89B7A292}" dt="2024-02-07T10:39:10.633" v="1114" actId="20577"/>
          <ac:spMkLst>
            <pc:docMk/>
            <pc:sldMk cId="3733338172" sldId="287"/>
            <ac:spMk id="2" creationId="{FDC703CB-8E07-D32E-6459-9388DE116999}"/>
          </ac:spMkLst>
        </pc:spChg>
      </pc:sldChg>
      <pc:sldChg chg="addSp delSp modSp add del mod ord setBg">
        <pc:chgData name="Teemu Matilainen" userId="3344dd91-dd8f-47c6-94c9-4b8ca534fb11" providerId="ADAL" clId="{9F6EAD30-FB9E-477A-9E07-7BDC89B7A292}" dt="2024-02-19T16:00:39.048" v="2933" actId="47"/>
        <pc:sldMkLst>
          <pc:docMk/>
          <pc:sldMk cId="2704307457" sldId="288"/>
        </pc:sldMkLst>
        <pc:spChg chg="mod ord">
          <ac:chgData name="Teemu Matilainen" userId="3344dd91-dd8f-47c6-94c9-4b8ca534fb11" providerId="ADAL" clId="{9F6EAD30-FB9E-477A-9E07-7BDC89B7A292}" dt="2024-02-07T11:44:03.383" v="1298" actId="33524"/>
          <ac:spMkLst>
            <pc:docMk/>
            <pc:sldMk cId="2704307457" sldId="288"/>
            <ac:spMk id="2" creationId="{4E25EFFB-051C-47FD-0FFD-8891BFFC8CEB}"/>
          </ac:spMkLst>
        </pc:spChg>
        <pc:spChg chg="add">
          <ac:chgData name="Teemu Matilainen" userId="3344dd91-dd8f-47c6-94c9-4b8ca534fb11" providerId="ADAL" clId="{9F6EAD30-FB9E-477A-9E07-7BDC89B7A292}" dt="2024-02-07T11:40:30.886" v="1139" actId="26606"/>
          <ac:spMkLst>
            <pc:docMk/>
            <pc:sldMk cId="2704307457" sldId="288"/>
            <ac:spMk id="13" creationId="{90BB9581-2E1D-405D-AC21-AD669748D56E}"/>
          </ac:spMkLst>
        </pc:spChg>
        <pc:picChg chg="add mod">
          <ac:chgData name="Teemu Matilainen" userId="3344dd91-dd8f-47c6-94c9-4b8ca534fb11" providerId="ADAL" clId="{9F6EAD30-FB9E-477A-9E07-7BDC89B7A292}" dt="2024-02-07T11:41:51.304" v="1191" actId="1036"/>
          <ac:picMkLst>
            <pc:docMk/>
            <pc:sldMk cId="2704307457" sldId="288"/>
            <ac:picMk id="4" creationId="{5ABA0031-591B-4E7F-304D-AD8863B99B93}"/>
          </ac:picMkLst>
        </pc:picChg>
        <pc:picChg chg="add mod ord">
          <ac:chgData name="Teemu Matilainen" userId="3344dd91-dd8f-47c6-94c9-4b8ca534fb11" providerId="ADAL" clId="{9F6EAD30-FB9E-477A-9E07-7BDC89B7A292}" dt="2024-02-07T11:41:51.304" v="1191" actId="1036"/>
          <ac:picMkLst>
            <pc:docMk/>
            <pc:sldMk cId="2704307457" sldId="288"/>
            <ac:picMk id="6" creationId="{75E3C847-AE2B-EDED-27B5-D0BD78347712}"/>
          </ac:picMkLst>
        </pc:picChg>
        <pc:picChg chg="add del mod">
          <ac:chgData name="Teemu Matilainen" userId="3344dd91-dd8f-47c6-94c9-4b8ca534fb11" providerId="ADAL" clId="{9F6EAD30-FB9E-477A-9E07-7BDC89B7A292}" dt="2024-02-07T11:41:25.972" v="1143" actId="478"/>
          <ac:picMkLst>
            <pc:docMk/>
            <pc:sldMk cId="2704307457" sldId="288"/>
            <ac:picMk id="8" creationId="{484BF871-39A9-45F4-73D9-6122072978D8}"/>
          </ac:picMkLst>
        </pc:picChg>
        <pc:picChg chg="add del mod">
          <ac:chgData name="Teemu Matilainen" userId="3344dd91-dd8f-47c6-94c9-4b8ca534fb11" providerId="ADAL" clId="{9F6EAD30-FB9E-477A-9E07-7BDC89B7A292}" dt="2024-02-07T11:45:33.232" v="1299" actId="478"/>
          <ac:picMkLst>
            <pc:docMk/>
            <pc:sldMk cId="2704307457" sldId="288"/>
            <ac:picMk id="10" creationId="{43DCEDC5-8DD1-5946-A7FC-1ACD7B2AA33A}"/>
          </ac:picMkLst>
        </pc:picChg>
        <pc:picChg chg="add mod">
          <ac:chgData name="Teemu Matilainen" userId="3344dd91-dd8f-47c6-94c9-4b8ca534fb11" providerId="ADAL" clId="{9F6EAD30-FB9E-477A-9E07-7BDC89B7A292}" dt="2024-02-07T11:42:50.911" v="1193" actId="1076"/>
          <ac:picMkLst>
            <pc:docMk/>
            <pc:sldMk cId="2704307457" sldId="288"/>
            <ac:picMk id="12" creationId="{780FCC16-B31F-71ED-CB45-81B8243A3DE8}"/>
          </ac:picMkLst>
        </pc:picChg>
        <pc:picChg chg="add mod">
          <ac:chgData name="Teemu Matilainen" userId="3344dd91-dd8f-47c6-94c9-4b8ca534fb11" providerId="ADAL" clId="{9F6EAD30-FB9E-477A-9E07-7BDC89B7A292}" dt="2024-02-07T11:45:42.178" v="1302" actId="1076"/>
          <ac:picMkLst>
            <pc:docMk/>
            <pc:sldMk cId="2704307457" sldId="288"/>
            <ac:picMk id="15" creationId="{88FAA94F-BE25-65C1-E8EB-8E299F647575}"/>
          </ac:picMkLst>
        </pc:picChg>
      </pc:sldChg>
      <pc:sldChg chg="addSp delSp modSp add del mod ord">
        <pc:chgData name="Teemu Matilainen" userId="3344dd91-dd8f-47c6-94c9-4b8ca534fb11" providerId="ADAL" clId="{9F6EAD30-FB9E-477A-9E07-7BDC89B7A292}" dt="2024-02-19T16:00:39.048" v="2933" actId="47"/>
        <pc:sldMkLst>
          <pc:docMk/>
          <pc:sldMk cId="3420975183" sldId="289"/>
        </pc:sldMkLst>
        <pc:spChg chg="mod">
          <ac:chgData name="Teemu Matilainen" userId="3344dd91-dd8f-47c6-94c9-4b8ca534fb11" providerId="ADAL" clId="{9F6EAD30-FB9E-477A-9E07-7BDC89B7A292}" dt="2024-02-07T11:52:24.728" v="1308" actId="20577"/>
          <ac:spMkLst>
            <pc:docMk/>
            <pc:sldMk cId="3420975183" sldId="289"/>
            <ac:spMk id="2" creationId="{166D6049-DDD8-3E25-BC37-3E190293FD31}"/>
          </ac:spMkLst>
        </pc:spChg>
        <pc:picChg chg="add del mod">
          <ac:chgData name="Teemu Matilainen" userId="3344dd91-dd8f-47c6-94c9-4b8ca534fb11" providerId="ADAL" clId="{9F6EAD30-FB9E-477A-9E07-7BDC89B7A292}" dt="2024-02-07T11:59:28.490" v="1319" actId="478"/>
          <ac:picMkLst>
            <pc:docMk/>
            <pc:sldMk cId="3420975183" sldId="289"/>
            <ac:picMk id="4" creationId="{FECE35E0-DAC3-1F17-1153-74B8488F0532}"/>
          </ac:picMkLst>
        </pc:picChg>
        <pc:picChg chg="add mod">
          <ac:chgData name="Teemu Matilainen" userId="3344dd91-dd8f-47c6-94c9-4b8ca534fb11" providerId="ADAL" clId="{9F6EAD30-FB9E-477A-9E07-7BDC89B7A292}" dt="2024-02-07T11:59:25.076" v="1318" actId="1076"/>
          <ac:picMkLst>
            <pc:docMk/>
            <pc:sldMk cId="3420975183" sldId="289"/>
            <ac:picMk id="6" creationId="{97150CB8-3EA2-80DC-7B5F-D63218C39014}"/>
          </ac:picMkLst>
        </pc:picChg>
        <pc:picChg chg="add mod">
          <ac:chgData name="Teemu Matilainen" userId="3344dd91-dd8f-47c6-94c9-4b8ca534fb11" providerId="ADAL" clId="{9F6EAD30-FB9E-477A-9E07-7BDC89B7A292}" dt="2024-02-07T11:59:22.762" v="1317" actId="1076"/>
          <ac:picMkLst>
            <pc:docMk/>
            <pc:sldMk cId="3420975183" sldId="289"/>
            <ac:picMk id="8" creationId="{F7DE07DD-F137-548C-EE3B-63AA20CB0E26}"/>
          </ac:picMkLst>
        </pc:picChg>
        <pc:picChg chg="add mod">
          <ac:chgData name="Teemu Matilainen" userId="3344dd91-dd8f-47c6-94c9-4b8ca534fb11" providerId="ADAL" clId="{9F6EAD30-FB9E-477A-9E07-7BDC89B7A292}" dt="2024-02-07T11:59:58.127" v="1322" actId="14100"/>
          <ac:picMkLst>
            <pc:docMk/>
            <pc:sldMk cId="3420975183" sldId="289"/>
            <ac:picMk id="10" creationId="{BAF94676-105B-1A82-E6E5-FA6D6618B959}"/>
          </ac:picMkLst>
        </pc:picChg>
      </pc:sldChg>
      <pc:sldChg chg="addSp modSp add del mod ord setBg">
        <pc:chgData name="Teemu Matilainen" userId="3344dd91-dd8f-47c6-94c9-4b8ca534fb11" providerId="ADAL" clId="{9F6EAD30-FB9E-477A-9E07-7BDC89B7A292}" dt="2024-02-19T16:00:39.048" v="2933" actId="47"/>
        <pc:sldMkLst>
          <pc:docMk/>
          <pc:sldMk cId="1486032371" sldId="290"/>
        </pc:sldMkLst>
        <pc:spChg chg="mod">
          <ac:chgData name="Teemu Matilainen" userId="3344dd91-dd8f-47c6-94c9-4b8ca534fb11" providerId="ADAL" clId="{9F6EAD30-FB9E-477A-9E07-7BDC89B7A292}" dt="2024-02-07T12:02:32.575" v="1394" actId="14100"/>
          <ac:spMkLst>
            <pc:docMk/>
            <pc:sldMk cId="1486032371" sldId="290"/>
            <ac:spMk id="2" creationId="{204FACA4-6206-AC23-AA4B-5072CFC0317E}"/>
          </ac:spMkLst>
        </pc:spChg>
        <pc:spChg chg="add">
          <ac:chgData name="Teemu Matilainen" userId="3344dd91-dd8f-47c6-94c9-4b8ca534fb11" providerId="ADAL" clId="{9F6EAD30-FB9E-477A-9E07-7BDC89B7A292}" dt="2024-02-07T12:01:02.942" v="1326" actId="26606"/>
          <ac:spMkLst>
            <pc:docMk/>
            <pc:sldMk cId="1486032371" sldId="290"/>
            <ac:spMk id="9" creationId="{665DBBEF-238B-476B-96AB-8AAC3224ECEA}"/>
          </ac:spMkLst>
        </pc:spChg>
        <pc:spChg chg="add">
          <ac:chgData name="Teemu Matilainen" userId="3344dd91-dd8f-47c6-94c9-4b8ca534fb11" providerId="ADAL" clId="{9F6EAD30-FB9E-477A-9E07-7BDC89B7A292}" dt="2024-02-07T12:01:02.942" v="1326" actId="26606"/>
          <ac:spMkLst>
            <pc:docMk/>
            <pc:sldMk cId="1486032371" sldId="290"/>
            <ac:spMk id="11" creationId="{3FCFB1DE-0B7E-48CC-BA90-B2AB0889F9D6}"/>
          </ac:spMkLst>
        </pc:spChg>
        <pc:picChg chg="add mod">
          <ac:chgData name="Teemu Matilainen" userId="3344dd91-dd8f-47c6-94c9-4b8ca534fb11" providerId="ADAL" clId="{9F6EAD30-FB9E-477A-9E07-7BDC89B7A292}" dt="2024-02-07T12:03:18.806" v="1397" actId="1076"/>
          <ac:picMkLst>
            <pc:docMk/>
            <pc:sldMk cId="1486032371" sldId="290"/>
            <ac:picMk id="4" creationId="{5B1548FE-F185-6F18-7D76-4EBAE28EA7AF}"/>
          </ac:picMkLst>
        </pc:picChg>
        <pc:picChg chg="add mod">
          <ac:chgData name="Teemu Matilainen" userId="3344dd91-dd8f-47c6-94c9-4b8ca534fb11" providerId="ADAL" clId="{9F6EAD30-FB9E-477A-9E07-7BDC89B7A292}" dt="2024-02-07T12:03:20.739" v="1398" actId="1076"/>
          <ac:picMkLst>
            <pc:docMk/>
            <pc:sldMk cId="1486032371" sldId="290"/>
            <ac:picMk id="6" creationId="{15AA799E-E885-6B49-3867-FDA94675407A}"/>
          </ac:picMkLst>
        </pc:picChg>
      </pc:sldChg>
      <pc:sldChg chg="addSp delSp modSp add mod setBg delDesignElem">
        <pc:chgData name="Teemu Matilainen" userId="3344dd91-dd8f-47c6-94c9-4b8ca534fb11" providerId="ADAL" clId="{9F6EAD30-FB9E-477A-9E07-7BDC89B7A292}" dt="2024-02-07T09:47:17.677" v="1093" actId="1076"/>
        <pc:sldMkLst>
          <pc:docMk/>
          <pc:sldMk cId="1623709761" sldId="291"/>
        </pc:sldMkLst>
        <pc:spChg chg="mod">
          <ac:chgData name="Teemu Matilainen" userId="3344dd91-dd8f-47c6-94c9-4b8ca534fb11" providerId="ADAL" clId="{9F6EAD30-FB9E-477A-9E07-7BDC89B7A292}" dt="2024-02-07T09:46:13.816" v="1088" actId="20577"/>
          <ac:spMkLst>
            <pc:docMk/>
            <pc:sldMk cId="1623709761" sldId="291"/>
            <ac:spMk id="2" creationId="{7F54FA3E-5974-0CCB-739F-6E372D44955C}"/>
          </ac:spMkLst>
        </pc:spChg>
        <pc:spChg chg="del">
          <ac:chgData name="Teemu Matilainen" userId="3344dd91-dd8f-47c6-94c9-4b8ca534fb11" providerId="ADAL" clId="{9F6EAD30-FB9E-477A-9E07-7BDC89B7A292}" dt="2024-02-07T09:41:22.562" v="1036"/>
          <ac:spMkLst>
            <pc:docMk/>
            <pc:sldMk cId="1623709761" sldId="291"/>
            <ac:spMk id="9" creationId="{77CBC32F-2809-8119-F4CB-41A8DCB87C69}"/>
          </ac:spMkLst>
        </pc:spChg>
        <pc:spChg chg="del">
          <ac:chgData name="Teemu Matilainen" userId="3344dd91-dd8f-47c6-94c9-4b8ca534fb11" providerId="ADAL" clId="{9F6EAD30-FB9E-477A-9E07-7BDC89B7A292}" dt="2024-02-07T09:41:22.562" v="1036"/>
          <ac:spMkLst>
            <pc:docMk/>
            <pc:sldMk cId="1623709761" sldId="291"/>
            <ac:spMk id="11" creationId="{4820C9C8-7644-612A-DE81-20830ABA4213}"/>
          </ac:spMkLst>
        </pc:spChg>
        <pc:spChg chg="del">
          <ac:chgData name="Teemu Matilainen" userId="3344dd91-dd8f-47c6-94c9-4b8ca534fb11" providerId="ADAL" clId="{9F6EAD30-FB9E-477A-9E07-7BDC89B7A292}" dt="2024-02-07T09:41:22.562" v="1036"/>
          <ac:spMkLst>
            <pc:docMk/>
            <pc:sldMk cId="1623709761" sldId="291"/>
            <ac:spMk id="13" creationId="{E7E67DB0-21A4-DF85-07CE-0132AE778DD9}"/>
          </ac:spMkLst>
        </pc:spChg>
        <pc:picChg chg="add mod">
          <ac:chgData name="Teemu Matilainen" userId="3344dd91-dd8f-47c6-94c9-4b8ca534fb11" providerId="ADAL" clId="{9F6EAD30-FB9E-477A-9E07-7BDC89B7A292}" dt="2024-02-07T09:45:22.260" v="1040" actId="1076"/>
          <ac:picMkLst>
            <pc:docMk/>
            <pc:sldMk cId="1623709761" sldId="291"/>
            <ac:picMk id="4" creationId="{F453CD0A-74A0-24E7-E74B-096915316BA9}"/>
          </ac:picMkLst>
        </pc:picChg>
        <pc:picChg chg="add mod">
          <ac:chgData name="Teemu Matilainen" userId="3344dd91-dd8f-47c6-94c9-4b8ca534fb11" providerId="ADAL" clId="{9F6EAD30-FB9E-477A-9E07-7BDC89B7A292}" dt="2024-02-07T09:46:48.098" v="1091" actId="1076"/>
          <ac:picMkLst>
            <pc:docMk/>
            <pc:sldMk cId="1623709761" sldId="291"/>
            <ac:picMk id="6" creationId="{9C78E9BE-9ABB-9D91-462C-827738EE874E}"/>
          </ac:picMkLst>
        </pc:picChg>
        <pc:picChg chg="del">
          <ac:chgData name="Teemu Matilainen" userId="3344dd91-dd8f-47c6-94c9-4b8ca534fb11" providerId="ADAL" clId="{9F6EAD30-FB9E-477A-9E07-7BDC89B7A292}" dt="2024-02-07T09:45:04.856" v="1037" actId="478"/>
          <ac:picMkLst>
            <pc:docMk/>
            <pc:sldMk cId="1623709761" sldId="291"/>
            <ac:picMk id="8" creationId="{78F8F1AA-C3E3-29C4-EE97-DF0194B71D58}"/>
          </ac:picMkLst>
        </pc:picChg>
        <pc:picChg chg="add mod">
          <ac:chgData name="Teemu Matilainen" userId="3344dd91-dd8f-47c6-94c9-4b8ca534fb11" providerId="ADAL" clId="{9F6EAD30-FB9E-477A-9E07-7BDC89B7A292}" dt="2024-02-07T09:47:17.677" v="1093" actId="1076"/>
          <ac:picMkLst>
            <pc:docMk/>
            <pc:sldMk cId="1623709761" sldId="291"/>
            <ac:picMk id="10" creationId="{CAB51CA0-F799-42C9-F291-DDE66B8FBF87}"/>
          </ac:picMkLst>
        </pc:picChg>
        <pc:picChg chg="del">
          <ac:chgData name="Teemu Matilainen" userId="3344dd91-dd8f-47c6-94c9-4b8ca534fb11" providerId="ADAL" clId="{9F6EAD30-FB9E-477A-9E07-7BDC89B7A292}" dt="2024-02-07T09:46:17.123" v="1089" actId="478"/>
          <ac:picMkLst>
            <pc:docMk/>
            <pc:sldMk cId="1623709761" sldId="291"/>
            <ac:picMk id="12" creationId="{4BB192DE-3B42-D8E4-E654-1D6B952A4A94}"/>
          </ac:picMkLst>
        </pc:picChg>
      </pc:sldChg>
      <pc:sldChg chg="addSp delSp modSp new add del mod setBg">
        <pc:chgData name="Teemu Matilainen" userId="3344dd91-dd8f-47c6-94c9-4b8ca534fb11" providerId="ADAL" clId="{9F6EAD30-FB9E-477A-9E07-7BDC89B7A292}" dt="2024-02-19T16:00:39.048" v="2933" actId="47"/>
        <pc:sldMkLst>
          <pc:docMk/>
          <pc:sldMk cId="3749500662" sldId="292"/>
        </pc:sldMkLst>
        <pc:spChg chg="mod">
          <ac:chgData name="Teemu Matilainen" userId="3344dd91-dd8f-47c6-94c9-4b8ca534fb11" providerId="ADAL" clId="{9F6EAD30-FB9E-477A-9E07-7BDC89B7A292}" dt="2024-02-07T16:10:30.577" v="1497" actId="20577"/>
          <ac:spMkLst>
            <pc:docMk/>
            <pc:sldMk cId="3749500662" sldId="292"/>
            <ac:spMk id="2" creationId="{DD8F5425-B2EF-7DEA-738E-BCD7D7ED126E}"/>
          </ac:spMkLst>
        </pc:spChg>
        <pc:spChg chg="del">
          <ac:chgData name="Teemu Matilainen" userId="3344dd91-dd8f-47c6-94c9-4b8ca534fb11" providerId="ADAL" clId="{9F6EAD30-FB9E-477A-9E07-7BDC89B7A292}" dt="2024-02-07T15:06:39.806" v="1404" actId="478"/>
          <ac:spMkLst>
            <pc:docMk/>
            <pc:sldMk cId="3749500662" sldId="292"/>
            <ac:spMk id="3" creationId="{F634AFDD-8314-1405-55A1-E54CC1B4FF2A}"/>
          </ac:spMkLst>
        </pc:spChg>
        <pc:spChg chg="add">
          <ac:chgData name="Teemu Matilainen" userId="3344dd91-dd8f-47c6-94c9-4b8ca534fb11" providerId="ADAL" clId="{9F6EAD30-FB9E-477A-9E07-7BDC89B7A292}" dt="2024-02-07T16:07:40.723" v="1466"/>
          <ac:spMkLst>
            <pc:docMk/>
            <pc:sldMk cId="3749500662" sldId="292"/>
            <ac:spMk id="8" creationId="{F5EF1650-D835-DE91-DD68-2BEFF99F296E}"/>
          </ac:spMkLst>
        </pc:spChg>
        <pc:spChg chg="add del">
          <ac:chgData name="Teemu Matilainen" userId="3344dd91-dd8f-47c6-94c9-4b8ca534fb11" providerId="ADAL" clId="{9F6EAD30-FB9E-477A-9E07-7BDC89B7A292}" dt="2024-02-07T16:08:13.014" v="1471" actId="26606"/>
          <ac:spMkLst>
            <pc:docMk/>
            <pc:sldMk cId="3749500662" sldId="292"/>
            <ac:spMk id="10" creationId="{68AF5748-FED8-45BA-8631-26D1D10F3246}"/>
          </ac:spMkLst>
        </pc:spChg>
        <pc:spChg chg="add mod ord">
          <ac:chgData name="Teemu Matilainen" userId="3344dd91-dd8f-47c6-94c9-4b8ca534fb11" providerId="ADAL" clId="{9F6EAD30-FB9E-477A-9E07-7BDC89B7A292}" dt="2024-02-07T16:41:31.638" v="1581" actId="1076"/>
          <ac:spMkLst>
            <pc:docMk/>
            <pc:sldMk cId="3749500662" sldId="292"/>
            <ac:spMk id="11" creationId="{1C2CBD6C-2A5E-E3DB-09FB-F4F1B33E6E86}"/>
          </ac:spMkLst>
        </pc:spChg>
        <pc:spChg chg="add del">
          <ac:chgData name="Teemu Matilainen" userId="3344dd91-dd8f-47c6-94c9-4b8ca534fb11" providerId="ADAL" clId="{9F6EAD30-FB9E-477A-9E07-7BDC89B7A292}" dt="2024-02-07T16:08:13.014" v="1471" actId="26606"/>
          <ac:spMkLst>
            <pc:docMk/>
            <pc:sldMk cId="3749500662" sldId="292"/>
            <ac:spMk id="12" creationId="{AF2F604E-43BE-4DC3-B983-E071523364F8}"/>
          </ac:spMkLst>
        </pc:spChg>
        <pc:spChg chg="add del">
          <ac:chgData name="Teemu Matilainen" userId="3344dd91-dd8f-47c6-94c9-4b8ca534fb11" providerId="ADAL" clId="{9F6EAD30-FB9E-477A-9E07-7BDC89B7A292}" dt="2024-02-07T16:08:13.014" v="1471" actId="26606"/>
          <ac:spMkLst>
            <pc:docMk/>
            <pc:sldMk cId="3749500662" sldId="292"/>
            <ac:spMk id="14" creationId="{08C9B587-E65E-4B52-B37C-ABEBB6E87928}"/>
          </ac:spMkLst>
        </pc:spChg>
        <pc:spChg chg="add">
          <ac:chgData name="Teemu Matilainen" userId="3344dd91-dd8f-47c6-94c9-4b8ca534fb11" providerId="ADAL" clId="{9F6EAD30-FB9E-477A-9E07-7BDC89B7A292}" dt="2024-02-07T16:08:13.014" v="1471" actId="26606"/>
          <ac:spMkLst>
            <pc:docMk/>
            <pc:sldMk cId="3749500662" sldId="292"/>
            <ac:spMk id="19" creationId="{8F7AFB9A-7364-478C-B48B-8523CDD9AE8D}"/>
          </ac:spMkLst>
        </pc:spChg>
        <pc:spChg chg="add">
          <ac:chgData name="Teemu Matilainen" userId="3344dd91-dd8f-47c6-94c9-4b8ca534fb11" providerId="ADAL" clId="{9F6EAD30-FB9E-477A-9E07-7BDC89B7A292}" dt="2024-02-07T16:08:13.014" v="1471" actId="26606"/>
          <ac:spMkLst>
            <pc:docMk/>
            <pc:sldMk cId="3749500662" sldId="292"/>
            <ac:spMk id="21" creationId="{36678033-86B6-40E6-BE90-78D8ED4E3A31}"/>
          </ac:spMkLst>
        </pc:spChg>
        <pc:spChg chg="add">
          <ac:chgData name="Teemu Matilainen" userId="3344dd91-dd8f-47c6-94c9-4b8ca534fb11" providerId="ADAL" clId="{9F6EAD30-FB9E-477A-9E07-7BDC89B7A292}" dt="2024-02-07T16:08:13.014" v="1471" actId="26606"/>
          <ac:spMkLst>
            <pc:docMk/>
            <pc:sldMk cId="3749500662" sldId="292"/>
            <ac:spMk id="23" creationId="{D2542E1A-076E-4A34-BB67-2BF961754E0C}"/>
          </ac:spMkLst>
        </pc:spChg>
        <pc:spChg chg="add">
          <ac:chgData name="Teemu Matilainen" userId="3344dd91-dd8f-47c6-94c9-4b8ca534fb11" providerId="ADAL" clId="{9F6EAD30-FB9E-477A-9E07-7BDC89B7A292}" dt="2024-02-07T16:08:13.014" v="1471" actId="26606"/>
          <ac:spMkLst>
            <pc:docMk/>
            <pc:sldMk cId="3749500662" sldId="292"/>
            <ac:spMk id="25" creationId="{75C56826-D4E5-42ED-8529-079651CB3005}"/>
          </ac:spMkLst>
        </pc:spChg>
        <pc:spChg chg="add">
          <ac:chgData name="Teemu Matilainen" userId="3344dd91-dd8f-47c6-94c9-4b8ca534fb11" providerId="ADAL" clId="{9F6EAD30-FB9E-477A-9E07-7BDC89B7A292}" dt="2024-02-07T16:08:13.014" v="1471" actId="26606"/>
          <ac:spMkLst>
            <pc:docMk/>
            <pc:sldMk cId="3749500662" sldId="292"/>
            <ac:spMk id="27" creationId="{82095FCE-EF05-4443-B97A-85DEE3A5CA17}"/>
          </ac:spMkLst>
        </pc:spChg>
        <pc:picChg chg="add del mod">
          <ac:chgData name="Teemu Matilainen" userId="3344dd91-dd8f-47c6-94c9-4b8ca534fb11" providerId="ADAL" clId="{9F6EAD30-FB9E-477A-9E07-7BDC89B7A292}" dt="2024-02-07T16:41:16.052" v="1575" actId="478"/>
          <ac:picMkLst>
            <pc:docMk/>
            <pc:sldMk cId="3749500662" sldId="292"/>
            <ac:picMk id="5" creationId="{9FF7B4D7-7183-AFFF-5B9E-656B5DFFB8CD}"/>
          </ac:picMkLst>
        </pc:picChg>
        <pc:picChg chg="add mod">
          <ac:chgData name="Teemu Matilainen" userId="3344dd91-dd8f-47c6-94c9-4b8ca534fb11" providerId="ADAL" clId="{9F6EAD30-FB9E-477A-9E07-7BDC89B7A292}" dt="2024-02-07T16:41:30.688" v="1580" actId="1076"/>
          <ac:picMkLst>
            <pc:docMk/>
            <pc:sldMk cId="3749500662" sldId="292"/>
            <ac:picMk id="7" creationId="{43504F81-F5F6-0A1E-9A6F-B647A965AB8A}"/>
          </ac:picMkLst>
        </pc:picChg>
        <pc:picChg chg="add mod">
          <ac:chgData name="Teemu Matilainen" userId="3344dd91-dd8f-47c6-94c9-4b8ca534fb11" providerId="ADAL" clId="{9F6EAD30-FB9E-477A-9E07-7BDC89B7A292}" dt="2024-02-07T16:41:28.106" v="1579" actId="1076"/>
          <ac:picMkLst>
            <pc:docMk/>
            <pc:sldMk cId="3749500662" sldId="292"/>
            <ac:picMk id="15" creationId="{9569F46E-00A7-164C-FB23-4A696405498A}"/>
          </ac:picMkLst>
        </pc:picChg>
      </pc:sldChg>
      <pc:sldChg chg="add del">
        <pc:chgData name="Teemu Matilainen" userId="3344dd91-dd8f-47c6-94c9-4b8ca534fb11" providerId="ADAL" clId="{9F6EAD30-FB9E-477A-9E07-7BDC89B7A292}" dt="2024-02-07T16:42:36.185" v="1585" actId="47"/>
        <pc:sldMkLst>
          <pc:docMk/>
          <pc:sldMk cId="556590036" sldId="293"/>
        </pc:sldMkLst>
      </pc:sldChg>
      <pc:sldChg chg="add del">
        <pc:chgData name="Teemu Matilainen" userId="3344dd91-dd8f-47c6-94c9-4b8ca534fb11" providerId="ADAL" clId="{9F6EAD30-FB9E-477A-9E07-7BDC89B7A292}" dt="2024-02-07T15:06:43.225" v="1405" actId="47"/>
        <pc:sldMkLst>
          <pc:docMk/>
          <pc:sldMk cId="3806910013" sldId="293"/>
        </pc:sldMkLst>
      </pc:sldChg>
      <pc:sldChg chg="add del">
        <pc:chgData name="Teemu Matilainen" userId="3344dd91-dd8f-47c6-94c9-4b8ca534fb11" providerId="ADAL" clId="{9F6EAD30-FB9E-477A-9E07-7BDC89B7A292}" dt="2024-02-07T16:42:37.174" v="1586" actId="47"/>
        <pc:sldMkLst>
          <pc:docMk/>
          <pc:sldMk cId="2168534496" sldId="294"/>
        </pc:sldMkLst>
      </pc:sldChg>
      <pc:sldChg chg="addSp delSp modSp add del mod">
        <pc:chgData name="Teemu Matilainen" userId="3344dd91-dd8f-47c6-94c9-4b8ca534fb11" providerId="ADAL" clId="{9F6EAD30-FB9E-477A-9E07-7BDC89B7A292}" dt="2024-02-19T16:00:39.048" v="2933" actId="47"/>
        <pc:sldMkLst>
          <pc:docMk/>
          <pc:sldMk cId="1836871962" sldId="295"/>
        </pc:sldMkLst>
        <pc:spChg chg="mod">
          <ac:chgData name="Teemu Matilainen" userId="3344dd91-dd8f-47c6-94c9-4b8ca534fb11" providerId="ADAL" clId="{9F6EAD30-FB9E-477A-9E07-7BDC89B7A292}" dt="2024-02-07T16:16:49.640" v="1537" actId="20577"/>
          <ac:spMkLst>
            <pc:docMk/>
            <pc:sldMk cId="1836871962" sldId="295"/>
            <ac:spMk id="2" creationId="{7D1EC7C8-8398-8D4B-AA7B-558D67B77825}"/>
          </ac:spMkLst>
        </pc:spChg>
        <pc:spChg chg="mod">
          <ac:chgData name="Teemu Matilainen" userId="3344dd91-dd8f-47c6-94c9-4b8ca534fb11" providerId="ADAL" clId="{9F6EAD30-FB9E-477A-9E07-7BDC89B7A292}" dt="2024-02-07T16:20:30.361" v="1548" actId="27636"/>
          <ac:spMkLst>
            <pc:docMk/>
            <pc:sldMk cId="1836871962" sldId="295"/>
            <ac:spMk id="11" creationId="{7B3B4338-0D89-EA58-9170-E955AAA9300E}"/>
          </ac:spMkLst>
        </pc:spChg>
        <pc:spChg chg="add">
          <ac:chgData name="Teemu Matilainen" userId="3344dd91-dd8f-47c6-94c9-4b8ca534fb11" providerId="ADAL" clId="{9F6EAD30-FB9E-477A-9E07-7BDC89B7A292}" dt="2024-02-07T16:20:27.004" v="1546"/>
          <ac:spMkLst>
            <pc:docMk/>
            <pc:sldMk cId="1836871962" sldId="295"/>
            <ac:spMk id="12" creationId="{7936BE2F-544F-B8F8-D9DB-BB698EDE1965}"/>
          </ac:spMkLst>
        </pc:spChg>
        <pc:spChg chg="add">
          <ac:chgData name="Teemu Matilainen" userId="3344dd91-dd8f-47c6-94c9-4b8ca534fb11" providerId="ADAL" clId="{9F6EAD30-FB9E-477A-9E07-7BDC89B7A292}" dt="2024-02-07T16:20:32.399" v="1549"/>
          <ac:spMkLst>
            <pc:docMk/>
            <pc:sldMk cId="1836871962" sldId="295"/>
            <ac:spMk id="13" creationId="{56F952B3-0325-1660-6A41-98BD3D272ABF}"/>
          </ac:spMkLst>
        </pc:spChg>
        <pc:spChg chg="add mod">
          <ac:chgData name="Teemu Matilainen" userId="3344dd91-dd8f-47c6-94c9-4b8ca534fb11" providerId="ADAL" clId="{9F6EAD30-FB9E-477A-9E07-7BDC89B7A292}" dt="2024-02-07T16:21:11.363" v="1566" actId="20577"/>
          <ac:spMkLst>
            <pc:docMk/>
            <pc:sldMk cId="1836871962" sldId="295"/>
            <ac:spMk id="15" creationId="{2E2C7029-BC6C-3A3E-B2A7-B09EDFCA7C98}"/>
          </ac:spMkLst>
        </pc:spChg>
        <pc:picChg chg="add del mod">
          <ac:chgData name="Teemu Matilainen" userId="3344dd91-dd8f-47c6-94c9-4b8ca534fb11" providerId="ADAL" clId="{9F6EAD30-FB9E-477A-9E07-7BDC89B7A292}" dt="2024-02-07T16:40:12.474" v="1570" actId="478"/>
          <ac:picMkLst>
            <pc:docMk/>
            <pc:sldMk cId="1836871962" sldId="295"/>
            <ac:picMk id="4" creationId="{9092731E-14E0-27B6-1A7F-699D51630488}"/>
          </ac:picMkLst>
        </pc:picChg>
        <pc:picChg chg="del">
          <ac:chgData name="Teemu Matilainen" userId="3344dd91-dd8f-47c6-94c9-4b8ca534fb11" providerId="ADAL" clId="{9F6EAD30-FB9E-477A-9E07-7BDC89B7A292}" dt="2024-02-07T16:16:31.905" v="1521" actId="478"/>
          <ac:picMkLst>
            <pc:docMk/>
            <pc:sldMk cId="1836871962" sldId="295"/>
            <ac:picMk id="5" creationId="{1BBBA61C-BB50-669B-4131-7039E7F3A1AE}"/>
          </ac:picMkLst>
        </pc:picChg>
        <pc:picChg chg="del">
          <ac:chgData name="Teemu Matilainen" userId="3344dd91-dd8f-47c6-94c9-4b8ca534fb11" providerId="ADAL" clId="{9F6EAD30-FB9E-477A-9E07-7BDC89B7A292}" dt="2024-02-07T16:16:33.859" v="1522" actId="478"/>
          <ac:picMkLst>
            <pc:docMk/>
            <pc:sldMk cId="1836871962" sldId="295"/>
            <ac:picMk id="7" creationId="{0845F185-53C0-E15A-A90D-60C90F23CC3E}"/>
          </ac:picMkLst>
        </pc:picChg>
        <pc:picChg chg="add del mod">
          <ac:chgData name="Teemu Matilainen" userId="3344dd91-dd8f-47c6-94c9-4b8ca534fb11" providerId="ADAL" clId="{9F6EAD30-FB9E-477A-9E07-7BDC89B7A292}" dt="2024-02-07T16:18:49.882" v="1541" actId="478"/>
          <ac:picMkLst>
            <pc:docMk/>
            <pc:sldMk cId="1836871962" sldId="295"/>
            <ac:picMk id="8" creationId="{C84FB57D-B92D-46C8-6372-7FC7473F825C}"/>
          </ac:picMkLst>
        </pc:picChg>
        <pc:picChg chg="add del mod">
          <ac:chgData name="Teemu Matilainen" userId="3344dd91-dd8f-47c6-94c9-4b8ca534fb11" providerId="ADAL" clId="{9F6EAD30-FB9E-477A-9E07-7BDC89B7A292}" dt="2024-02-07T16:40:02.448" v="1567" actId="478"/>
          <ac:picMkLst>
            <pc:docMk/>
            <pc:sldMk cId="1836871962" sldId="295"/>
            <ac:picMk id="10" creationId="{6EF94EE7-7662-7146-3128-4B1D3EE8BAB6}"/>
          </ac:picMkLst>
        </pc:picChg>
        <pc:picChg chg="add mod">
          <ac:chgData name="Teemu Matilainen" userId="3344dd91-dd8f-47c6-94c9-4b8ca534fb11" providerId="ADAL" clId="{9F6EAD30-FB9E-477A-9E07-7BDC89B7A292}" dt="2024-02-07T17:18:37.832" v="1716" actId="1076"/>
          <ac:picMkLst>
            <pc:docMk/>
            <pc:sldMk cId="1836871962" sldId="295"/>
            <ac:picMk id="17" creationId="{385DBAC4-47C8-ADFD-54F6-DEF27459B5EA}"/>
          </ac:picMkLst>
        </pc:picChg>
        <pc:picChg chg="add mod">
          <ac:chgData name="Teemu Matilainen" userId="3344dd91-dd8f-47c6-94c9-4b8ca534fb11" providerId="ADAL" clId="{9F6EAD30-FB9E-477A-9E07-7BDC89B7A292}" dt="2024-02-07T17:18:27.788" v="1713" actId="1076"/>
          <ac:picMkLst>
            <pc:docMk/>
            <pc:sldMk cId="1836871962" sldId="295"/>
            <ac:picMk id="20" creationId="{9C1F82E0-1F60-5024-E01C-70C3CB718D7B}"/>
          </ac:picMkLst>
        </pc:picChg>
        <pc:picChg chg="add mod">
          <ac:chgData name="Teemu Matilainen" userId="3344dd91-dd8f-47c6-94c9-4b8ca534fb11" providerId="ADAL" clId="{9F6EAD30-FB9E-477A-9E07-7BDC89B7A292}" dt="2024-02-07T17:18:32.259" v="1714" actId="14100"/>
          <ac:picMkLst>
            <pc:docMk/>
            <pc:sldMk cId="1836871962" sldId="295"/>
            <ac:picMk id="24" creationId="{CB71D1BC-ADE8-83FA-2C9B-3D6859B4FA84}"/>
          </ac:picMkLst>
        </pc:picChg>
      </pc:sldChg>
      <pc:sldChg chg="addSp delSp add del mod setBg delDesignElem">
        <pc:chgData name="Teemu Matilainen" userId="3344dd91-dd8f-47c6-94c9-4b8ca534fb11" providerId="ADAL" clId="{9F6EAD30-FB9E-477A-9E07-7BDC89B7A292}" dt="2024-02-07T16:16:19.191" v="1519" actId="47"/>
        <pc:sldMkLst>
          <pc:docMk/>
          <pc:sldMk cId="2749642225" sldId="295"/>
        </pc:sldMkLst>
        <pc:spChg chg="add del">
          <ac:chgData name="Teemu Matilainen" userId="3344dd91-dd8f-47c6-94c9-4b8ca534fb11" providerId="ADAL" clId="{9F6EAD30-FB9E-477A-9E07-7BDC89B7A292}" dt="2024-02-07T16:16:12.035" v="1518"/>
          <ac:spMkLst>
            <pc:docMk/>
            <pc:sldMk cId="2749642225" sldId="295"/>
            <ac:spMk id="19" creationId="{19098ECE-C107-7B04-78D4-4EB3FC912840}"/>
          </ac:spMkLst>
        </pc:spChg>
        <pc:spChg chg="add del">
          <ac:chgData name="Teemu Matilainen" userId="3344dd91-dd8f-47c6-94c9-4b8ca534fb11" providerId="ADAL" clId="{9F6EAD30-FB9E-477A-9E07-7BDC89B7A292}" dt="2024-02-07T16:16:12.035" v="1518"/>
          <ac:spMkLst>
            <pc:docMk/>
            <pc:sldMk cId="2749642225" sldId="295"/>
            <ac:spMk id="21" creationId="{C84071B8-6036-861B-123A-04D71C8118E1}"/>
          </ac:spMkLst>
        </pc:spChg>
        <pc:spChg chg="add del">
          <ac:chgData name="Teemu Matilainen" userId="3344dd91-dd8f-47c6-94c9-4b8ca534fb11" providerId="ADAL" clId="{9F6EAD30-FB9E-477A-9E07-7BDC89B7A292}" dt="2024-02-07T16:16:12.035" v="1518"/>
          <ac:spMkLst>
            <pc:docMk/>
            <pc:sldMk cId="2749642225" sldId="295"/>
            <ac:spMk id="23" creationId="{2E6055E0-8660-CA35-7EB0-4C1CD44A828F}"/>
          </ac:spMkLst>
        </pc:spChg>
        <pc:spChg chg="add del">
          <ac:chgData name="Teemu Matilainen" userId="3344dd91-dd8f-47c6-94c9-4b8ca534fb11" providerId="ADAL" clId="{9F6EAD30-FB9E-477A-9E07-7BDC89B7A292}" dt="2024-02-07T16:16:12.035" v="1518"/>
          <ac:spMkLst>
            <pc:docMk/>
            <pc:sldMk cId="2749642225" sldId="295"/>
            <ac:spMk id="25" creationId="{1BB3E1F4-0BA3-CFC3-162F-653067B94212}"/>
          </ac:spMkLst>
        </pc:spChg>
        <pc:spChg chg="add del">
          <ac:chgData name="Teemu Matilainen" userId="3344dd91-dd8f-47c6-94c9-4b8ca534fb11" providerId="ADAL" clId="{9F6EAD30-FB9E-477A-9E07-7BDC89B7A292}" dt="2024-02-07T16:16:12.035" v="1518"/>
          <ac:spMkLst>
            <pc:docMk/>
            <pc:sldMk cId="2749642225" sldId="295"/>
            <ac:spMk id="27" creationId="{51487D98-34F5-4CAA-29AC-36E7B5C82A7C}"/>
          </ac:spMkLst>
        </pc:spChg>
        <pc:picChg chg="add del">
          <ac:chgData name="Teemu Matilainen" userId="3344dd91-dd8f-47c6-94c9-4b8ca534fb11" providerId="ADAL" clId="{9F6EAD30-FB9E-477A-9E07-7BDC89B7A292}" dt="2024-02-07T16:16:07.292" v="1514" actId="22"/>
          <ac:picMkLst>
            <pc:docMk/>
            <pc:sldMk cId="2749642225" sldId="295"/>
            <ac:picMk id="4" creationId="{B868E090-C1F8-C641-E413-EE62139E3C40}"/>
          </ac:picMkLst>
        </pc:picChg>
        <pc:picChg chg="add del">
          <ac:chgData name="Teemu Matilainen" userId="3344dd91-dd8f-47c6-94c9-4b8ca534fb11" providerId="ADAL" clId="{9F6EAD30-FB9E-477A-9E07-7BDC89B7A292}" dt="2024-02-07T16:16:08.496" v="1516" actId="478"/>
          <ac:picMkLst>
            <pc:docMk/>
            <pc:sldMk cId="2749642225" sldId="295"/>
            <ac:picMk id="5" creationId="{979AA34F-ED8C-529B-B354-03DFE4B8733A}"/>
          </ac:picMkLst>
        </pc:picChg>
        <pc:picChg chg="add del">
          <ac:chgData name="Teemu Matilainen" userId="3344dd91-dd8f-47c6-94c9-4b8ca534fb11" providerId="ADAL" clId="{9F6EAD30-FB9E-477A-9E07-7BDC89B7A292}" dt="2024-02-07T16:16:07.740" v="1515" actId="478"/>
          <ac:picMkLst>
            <pc:docMk/>
            <pc:sldMk cId="2749642225" sldId="295"/>
            <ac:picMk id="7" creationId="{33B081B5-E8C9-0BDB-5399-7377E8E05FAA}"/>
          </ac:picMkLst>
        </pc:picChg>
      </pc:sldChg>
      <pc:sldChg chg="addSp delSp modSp add del mod">
        <pc:chgData name="Teemu Matilainen" userId="3344dd91-dd8f-47c6-94c9-4b8ca534fb11" providerId="ADAL" clId="{9F6EAD30-FB9E-477A-9E07-7BDC89B7A292}" dt="2024-02-19T16:00:39.048" v="2933" actId="47"/>
        <pc:sldMkLst>
          <pc:docMk/>
          <pc:sldMk cId="2906594076" sldId="296"/>
        </pc:sldMkLst>
        <pc:spChg chg="mod">
          <ac:chgData name="Teemu Matilainen" userId="3344dd91-dd8f-47c6-94c9-4b8ca534fb11" providerId="ADAL" clId="{9F6EAD30-FB9E-477A-9E07-7BDC89B7A292}" dt="2024-02-07T16:46:07.869" v="1615" actId="20577"/>
          <ac:spMkLst>
            <pc:docMk/>
            <pc:sldMk cId="2906594076" sldId="296"/>
            <ac:spMk id="2" creationId="{4280F8D8-3308-E8A6-F468-827A45114571}"/>
          </ac:spMkLst>
        </pc:spChg>
        <pc:spChg chg="add mod">
          <ac:chgData name="Teemu Matilainen" userId="3344dd91-dd8f-47c6-94c9-4b8ca534fb11" providerId="ADAL" clId="{9F6EAD30-FB9E-477A-9E07-7BDC89B7A292}" dt="2024-02-07T16:50:44.597" v="1694" actId="1076"/>
          <ac:spMkLst>
            <pc:docMk/>
            <pc:sldMk cId="2906594076" sldId="296"/>
            <ac:spMk id="6" creationId="{4B748FA2-ED12-5A1C-F235-A0A9BC9111E8}"/>
          </ac:spMkLst>
        </pc:spChg>
        <pc:spChg chg="mod">
          <ac:chgData name="Teemu Matilainen" userId="3344dd91-dd8f-47c6-94c9-4b8ca534fb11" providerId="ADAL" clId="{9F6EAD30-FB9E-477A-9E07-7BDC89B7A292}" dt="2024-02-07T17:19:21.608" v="1717" actId="113"/>
          <ac:spMkLst>
            <pc:docMk/>
            <pc:sldMk cId="2906594076" sldId="296"/>
            <ac:spMk id="15" creationId="{7F05EAFE-21B2-916E-6793-98275A3456BD}"/>
          </ac:spMkLst>
        </pc:spChg>
        <pc:picChg chg="add mod">
          <ac:chgData name="Teemu Matilainen" userId="3344dd91-dd8f-47c6-94c9-4b8ca534fb11" providerId="ADAL" clId="{9F6EAD30-FB9E-477A-9E07-7BDC89B7A292}" dt="2024-02-07T16:48:44.350" v="1662" actId="14100"/>
          <ac:picMkLst>
            <pc:docMk/>
            <pc:sldMk cId="2906594076" sldId="296"/>
            <ac:picMk id="4" creationId="{3AC462C3-3B35-B382-4992-CAACDFC1E269}"/>
          </ac:picMkLst>
        </pc:picChg>
        <pc:picChg chg="del">
          <ac:chgData name="Teemu Matilainen" userId="3344dd91-dd8f-47c6-94c9-4b8ca534fb11" providerId="ADAL" clId="{9F6EAD30-FB9E-477A-9E07-7BDC89B7A292}" dt="2024-02-07T16:42:30.380" v="1583" actId="478"/>
          <ac:picMkLst>
            <pc:docMk/>
            <pc:sldMk cId="2906594076" sldId="296"/>
            <ac:picMk id="17" creationId="{EE38F570-A813-8BA1-0B06-203B20381381}"/>
          </ac:picMkLst>
        </pc:picChg>
        <pc:picChg chg="del">
          <ac:chgData name="Teemu Matilainen" userId="3344dd91-dd8f-47c6-94c9-4b8ca534fb11" providerId="ADAL" clId="{9F6EAD30-FB9E-477A-9E07-7BDC89B7A292}" dt="2024-02-07T16:42:32.225" v="1584" actId="478"/>
          <ac:picMkLst>
            <pc:docMk/>
            <pc:sldMk cId="2906594076" sldId="296"/>
            <ac:picMk id="20" creationId="{42DD053B-3B4A-D540-F245-A788649B2001}"/>
          </ac:picMkLst>
        </pc:picChg>
      </pc:sldChg>
      <pc:sldChg chg="addSp delSp modSp add del mod">
        <pc:chgData name="Teemu Matilainen" userId="3344dd91-dd8f-47c6-94c9-4b8ca534fb11" providerId="ADAL" clId="{9F6EAD30-FB9E-477A-9E07-7BDC89B7A292}" dt="2024-02-19T16:00:39.048" v="2933" actId="47"/>
        <pc:sldMkLst>
          <pc:docMk/>
          <pc:sldMk cId="3927025454" sldId="297"/>
        </pc:sldMkLst>
        <pc:spChg chg="mod">
          <ac:chgData name="Teemu Matilainen" userId="3344dd91-dd8f-47c6-94c9-4b8ca534fb11" providerId="ADAL" clId="{9F6EAD30-FB9E-477A-9E07-7BDC89B7A292}" dt="2024-02-07T17:43:49.538" v="1797" actId="20577"/>
          <ac:spMkLst>
            <pc:docMk/>
            <pc:sldMk cId="3927025454" sldId="297"/>
            <ac:spMk id="2" creationId="{86BF145C-A835-1E23-C789-21760A5FE82A}"/>
          </ac:spMkLst>
        </pc:spChg>
        <pc:spChg chg="del mod">
          <ac:chgData name="Teemu Matilainen" userId="3344dd91-dd8f-47c6-94c9-4b8ca534fb11" providerId="ADAL" clId="{9F6EAD30-FB9E-477A-9E07-7BDC89B7A292}" dt="2024-02-07T17:16:32.116" v="1700" actId="478"/>
          <ac:spMkLst>
            <pc:docMk/>
            <pc:sldMk cId="3927025454" sldId="297"/>
            <ac:spMk id="6" creationId="{37D25A91-EAE2-94B8-5740-2F23E5FAF4F0}"/>
          </ac:spMkLst>
        </pc:spChg>
        <pc:spChg chg="mod">
          <ac:chgData name="Teemu Matilainen" userId="3344dd91-dd8f-47c6-94c9-4b8ca534fb11" providerId="ADAL" clId="{9F6EAD30-FB9E-477A-9E07-7BDC89B7A292}" dt="2024-02-07T17:41:13.141" v="1780" actId="14100"/>
          <ac:spMkLst>
            <pc:docMk/>
            <pc:sldMk cId="3927025454" sldId="297"/>
            <ac:spMk id="11" creationId="{F5CC7361-0743-A26C-7158-EB7E476C304B}"/>
          </ac:spMkLst>
        </pc:spChg>
        <pc:spChg chg="del mod">
          <ac:chgData name="Teemu Matilainen" userId="3344dd91-dd8f-47c6-94c9-4b8ca534fb11" providerId="ADAL" clId="{9F6EAD30-FB9E-477A-9E07-7BDC89B7A292}" dt="2024-02-07T17:34:33.414" v="1734"/>
          <ac:spMkLst>
            <pc:docMk/>
            <pc:sldMk cId="3927025454" sldId="297"/>
            <ac:spMk id="15" creationId="{DD7A8135-B6C1-C104-1E26-693121A9D834}"/>
          </ac:spMkLst>
        </pc:spChg>
        <pc:spChg chg="add mod">
          <ac:chgData name="Teemu Matilainen" userId="3344dd91-dd8f-47c6-94c9-4b8ca534fb11" providerId="ADAL" clId="{9F6EAD30-FB9E-477A-9E07-7BDC89B7A292}" dt="2024-02-07T17:50:42.891" v="1828" actId="113"/>
          <ac:spMkLst>
            <pc:docMk/>
            <pc:sldMk cId="3927025454" sldId="297"/>
            <ac:spMk id="16" creationId="{34468611-61C5-F08E-BE6D-630714B36AA7}"/>
          </ac:spMkLst>
        </pc:spChg>
        <pc:picChg chg="del">
          <ac:chgData name="Teemu Matilainen" userId="3344dd91-dd8f-47c6-94c9-4b8ca534fb11" providerId="ADAL" clId="{9F6EAD30-FB9E-477A-9E07-7BDC89B7A292}" dt="2024-02-07T17:16:23.172" v="1696" actId="478"/>
          <ac:picMkLst>
            <pc:docMk/>
            <pc:sldMk cId="3927025454" sldId="297"/>
            <ac:picMk id="4" creationId="{B42317E9-05CA-0645-8CE6-B424C852A4A0}"/>
          </ac:picMkLst>
        </pc:picChg>
        <pc:picChg chg="add mod">
          <ac:chgData name="Teemu Matilainen" userId="3344dd91-dd8f-47c6-94c9-4b8ca534fb11" providerId="ADAL" clId="{9F6EAD30-FB9E-477A-9E07-7BDC89B7A292}" dt="2024-02-07T17:33:42.405" v="1732" actId="1076"/>
          <ac:picMkLst>
            <pc:docMk/>
            <pc:sldMk cId="3927025454" sldId="297"/>
            <ac:picMk id="5" creationId="{6C03B76F-6EDA-9F30-4142-6070735F6E8B}"/>
          </ac:picMkLst>
        </pc:picChg>
        <pc:picChg chg="add mod">
          <ac:chgData name="Teemu Matilainen" userId="3344dd91-dd8f-47c6-94c9-4b8ca534fb11" providerId="ADAL" clId="{9F6EAD30-FB9E-477A-9E07-7BDC89B7A292}" dt="2024-02-07T17:33:39.492" v="1731" actId="1076"/>
          <ac:picMkLst>
            <pc:docMk/>
            <pc:sldMk cId="3927025454" sldId="297"/>
            <ac:picMk id="8" creationId="{34A8C9E0-7B5E-5F46-9539-C7F6BEC3CC10}"/>
          </ac:picMkLst>
        </pc:picChg>
        <pc:picChg chg="add del mod">
          <ac:chgData name="Teemu Matilainen" userId="3344dd91-dd8f-47c6-94c9-4b8ca534fb11" providerId="ADAL" clId="{9F6EAD30-FB9E-477A-9E07-7BDC89B7A292}" dt="2024-02-07T17:49:24.285" v="1802" actId="478"/>
          <ac:picMkLst>
            <pc:docMk/>
            <pc:sldMk cId="3927025454" sldId="297"/>
            <ac:picMk id="10" creationId="{1F89C80B-F877-FAF3-78E7-DA7797019B24}"/>
          </ac:picMkLst>
        </pc:picChg>
        <pc:picChg chg="add mod">
          <ac:chgData name="Teemu Matilainen" userId="3344dd91-dd8f-47c6-94c9-4b8ca534fb11" providerId="ADAL" clId="{9F6EAD30-FB9E-477A-9E07-7BDC89B7A292}" dt="2024-02-07T17:34:40.678" v="1736" actId="1076"/>
          <ac:picMkLst>
            <pc:docMk/>
            <pc:sldMk cId="3927025454" sldId="297"/>
            <ac:picMk id="13" creationId="{70D0A111-E54E-DA4F-9FE4-2AD611F5CB47}"/>
          </ac:picMkLst>
        </pc:picChg>
        <pc:picChg chg="add mod">
          <ac:chgData name="Teemu Matilainen" userId="3344dd91-dd8f-47c6-94c9-4b8ca534fb11" providerId="ADAL" clId="{9F6EAD30-FB9E-477A-9E07-7BDC89B7A292}" dt="2024-02-07T17:49:34.776" v="1806" actId="14100"/>
          <ac:picMkLst>
            <pc:docMk/>
            <pc:sldMk cId="3927025454" sldId="297"/>
            <ac:picMk id="18" creationId="{E5920394-3009-2AD6-CDCE-818BEAF2352F}"/>
          </ac:picMkLst>
        </pc:picChg>
      </pc:sldChg>
      <pc:sldChg chg="addSp delSp modSp add del mod ord">
        <pc:chgData name="Teemu Matilainen" userId="3344dd91-dd8f-47c6-94c9-4b8ca534fb11" providerId="ADAL" clId="{9F6EAD30-FB9E-477A-9E07-7BDC89B7A292}" dt="2024-02-19T16:00:39.048" v="2933" actId="47"/>
        <pc:sldMkLst>
          <pc:docMk/>
          <pc:sldMk cId="2602582858" sldId="298"/>
        </pc:sldMkLst>
        <pc:spChg chg="del">
          <ac:chgData name="Teemu Matilainen" userId="3344dd91-dd8f-47c6-94c9-4b8ca534fb11" providerId="ADAL" clId="{9F6EAD30-FB9E-477A-9E07-7BDC89B7A292}" dt="2024-02-07T18:04:29.141" v="1864" actId="478"/>
          <ac:spMkLst>
            <pc:docMk/>
            <pc:sldMk cId="2602582858" sldId="298"/>
            <ac:spMk id="2" creationId="{229E433D-AC1C-A23E-540C-FFF8D4392EE0}"/>
          </ac:spMkLst>
        </pc:spChg>
        <pc:spChg chg="add del">
          <ac:chgData name="Teemu Matilainen" userId="3344dd91-dd8f-47c6-94c9-4b8ca534fb11" providerId="ADAL" clId="{9F6EAD30-FB9E-477A-9E07-7BDC89B7A292}" dt="2024-02-07T18:04:20.107" v="1863" actId="22"/>
          <ac:spMkLst>
            <pc:docMk/>
            <pc:sldMk cId="2602582858" sldId="298"/>
            <ac:spMk id="5" creationId="{943069BA-8510-990E-EA94-FC8C2D2346A7}"/>
          </ac:spMkLst>
        </pc:spChg>
        <pc:spChg chg="del">
          <ac:chgData name="Teemu Matilainen" userId="3344dd91-dd8f-47c6-94c9-4b8ca534fb11" providerId="ADAL" clId="{9F6EAD30-FB9E-477A-9E07-7BDC89B7A292}" dt="2024-02-07T18:04:29.141" v="1864" actId="478"/>
          <ac:spMkLst>
            <pc:docMk/>
            <pc:sldMk cId="2602582858" sldId="298"/>
            <ac:spMk id="6" creationId="{F56F7034-D2B1-322D-7682-D3A91CE477FE}"/>
          </ac:spMkLst>
        </pc:spChg>
        <pc:spChg chg="add mod">
          <ac:chgData name="Teemu Matilainen" userId="3344dd91-dd8f-47c6-94c9-4b8ca534fb11" providerId="ADAL" clId="{9F6EAD30-FB9E-477A-9E07-7BDC89B7A292}" dt="2024-02-07T18:16:24.671" v="1940" actId="20577"/>
          <ac:spMkLst>
            <pc:docMk/>
            <pc:sldMk cId="2602582858" sldId="298"/>
            <ac:spMk id="8" creationId="{1A6E30F7-0779-66F0-6E4A-14044C0AA91E}"/>
          </ac:spMkLst>
        </pc:spChg>
        <pc:spChg chg="del">
          <ac:chgData name="Teemu Matilainen" userId="3344dd91-dd8f-47c6-94c9-4b8ca534fb11" providerId="ADAL" clId="{9F6EAD30-FB9E-477A-9E07-7BDC89B7A292}" dt="2024-02-07T18:04:29.141" v="1864" actId="478"/>
          <ac:spMkLst>
            <pc:docMk/>
            <pc:sldMk cId="2602582858" sldId="298"/>
            <ac:spMk id="11" creationId="{13EDF0E3-CFC3-5B45-3AF3-08E75CCDA928}"/>
          </ac:spMkLst>
        </pc:spChg>
        <pc:spChg chg="del">
          <ac:chgData name="Teemu Matilainen" userId="3344dd91-dd8f-47c6-94c9-4b8ca534fb11" providerId="ADAL" clId="{9F6EAD30-FB9E-477A-9E07-7BDC89B7A292}" dt="2024-02-07T18:04:29.141" v="1864" actId="478"/>
          <ac:spMkLst>
            <pc:docMk/>
            <pc:sldMk cId="2602582858" sldId="298"/>
            <ac:spMk id="15" creationId="{EA6C50DF-A758-C9DD-2E39-A1334B9F83BD}"/>
          </ac:spMkLst>
        </pc:spChg>
        <pc:spChg chg="del">
          <ac:chgData name="Teemu Matilainen" userId="3344dd91-dd8f-47c6-94c9-4b8ca534fb11" providerId="ADAL" clId="{9F6EAD30-FB9E-477A-9E07-7BDC89B7A292}" dt="2024-02-07T18:04:29.141" v="1864" actId="478"/>
          <ac:spMkLst>
            <pc:docMk/>
            <pc:sldMk cId="2602582858" sldId="298"/>
            <ac:spMk id="19" creationId="{145C8E73-1172-C520-FB0A-227F1A685706}"/>
          </ac:spMkLst>
        </pc:spChg>
        <pc:spChg chg="del">
          <ac:chgData name="Teemu Matilainen" userId="3344dd91-dd8f-47c6-94c9-4b8ca534fb11" providerId="ADAL" clId="{9F6EAD30-FB9E-477A-9E07-7BDC89B7A292}" dt="2024-02-07T18:04:29.141" v="1864" actId="478"/>
          <ac:spMkLst>
            <pc:docMk/>
            <pc:sldMk cId="2602582858" sldId="298"/>
            <ac:spMk id="21" creationId="{5AAE28B8-3A79-AED0-AB5F-9414C4A2552C}"/>
          </ac:spMkLst>
        </pc:spChg>
        <pc:spChg chg="del">
          <ac:chgData name="Teemu Matilainen" userId="3344dd91-dd8f-47c6-94c9-4b8ca534fb11" providerId="ADAL" clId="{9F6EAD30-FB9E-477A-9E07-7BDC89B7A292}" dt="2024-02-07T18:04:29.141" v="1864" actId="478"/>
          <ac:spMkLst>
            <pc:docMk/>
            <pc:sldMk cId="2602582858" sldId="298"/>
            <ac:spMk id="23" creationId="{161A860F-C7E4-58BB-9495-AEB26E0EF003}"/>
          </ac:spMkLst>
        </pc:spChg>
        <pc:spChg chg="del">
          <ac:chgData name="Teemu Matilainen" userId="3344dd91-dd8f-47c6-94c9-4b8ca534fb11" providerId="ADAL" clId="{9F6EAD30-FB9E-477A-9E07-7BDC89B7A292}" dt="2024-02-07T18:04:29.141" v="1864" actId="478"/>
          <ac:spMkLst>
            <pc:docMk/>
            <pc:sldMk cId="2602582858" sldId="298"/>
            <ac:spMk id="25" creationId="{38262657-B839-D13B-61BB-E4699559B017}"/>
          </ac:spMkLst>
        </pc:spChg>
        <pc:spChg chg="del">
          <ac:chgData name="Teemu Matilainen" userId="3344dd91-dd8f-47c6-94c9-4b8ca534fb11" providerId="ADAL" clId="{9F6EAD30-FB9E-477A-9E07-7BDC89B7A292}" dt="2024-02-07T18:04:29.141" v="1864" actId="478"/>
          <ac:spMkLst>
            <pc:docMk/>
            <pc:sldMk cId="2602582858" sldId="298"/>
            <ac:spMk id="27" creationId="{40B25C33-2DA4-6199-E63B-53C7E5C36C46}"/>
          </ac:spMkLst>
        </pc:spChg>
        <pc:picChg chg="del">
          <ac:chgData name="Teemu Matilainen" userId="3344dd91-dd8f-47c6-94c9-4b8ca534fb11" providerId="ADAL" clId="{9F6EAD30-FB9E-477A-9E07-7BDC89B7A292}" dt="2024-02-07T18:04:29.141" v="1864" actId="478"/>
          <ac:picMkLst>
            <pc:docMk/>
            <pc:sldMk cId="2602582858" sldId="298"/>
            <ac:picMk id="4" creationId="{22766903-A48B-D88F-8E77-3C22B51AB18D}"/>
          </ac:picMkLst>
        </pc:picChg>
      </pc:sldChg>
      <pc:sldChg chg="addSp delSp modSp add del mod ord">
        <pc:chgData name="Teemu Matilainen" userId="3344dd91-dd8f-47c6-94c9-4b8ca534fb11" providerId="ADAL" clId="{9F6EAD30-FB9E-477A-9E07-7BDC89B7A292}" dt="2024-02-19T16:00:39.048" v="2933" actId="47"/>
        <pc:sldMkLst>
          <pc:docMk/>
          <pc:sldMk cId="2666504917" sldId="299"/>
        </pc:sldMkLst>
        <pc:spChg chg="mod">
          <ac:chgData name="Teemu Matilainen" userId="3344dd91-dd8f-47c6-94c9-4b8ca534fb11" providerId="ADAL" clId="{9F6EAD30-FB9E-477A-9E07-7BDC89B7A292}" dt="2024-02-07T18:46:23.290" v="2055" actId="26606"/>
          <ac:spMkLst>
            <pc:docMk/>
            <pc:sldMk cId="2666504917" sldId="299"/>
            <ac:spMk id="2" creationId="{5F0232A7-91AE-2E1E-3023-A5193541F1DA}"/>
          </ac:spMkLst>
        </pc:spChg>
        <pc:spChg chg="del mod">
          <ac:chgData name="Teemu Matilainen" userId="3344dd91-dd8f-47c6-94c9-4b8ca534fb11" providerId="ADAL" clId="{9F6EAD30-FB9E-477A-9E07-7BDC89B7A292}" dt="2024-02-07T18:19:33.640" v="1984" actId="478"/>
          <ac:spMkLst>
            <pc:docMk/>
            <pc:sldMk cId="2666504917" sldId="299"/>
            <ac:spMk id="6" creationId="{D136A47F-7076-9542-57CA-A92CA5BEE7EB}"/>
          </ac:spMkLst>
        </pc:spChg>
        <pc:spChg chg="ord">
          <ac:chgData name="Teemu Matilainen" userId="3344dd91-dd8f-47c6-94c9-4b8ca534fb11" providerId="ADAL" clId="{9F6EAD30-FB9E-477A-9E07-7BDC89B7A292}" dt="2024-02-07T18:46:23.290" v="2055" actId="26606"/>
          <ac:spMkLst>
            <pc:docMk/>
            <pc:sldMk cId="2666504917" sldId="299"/>
            <ac:spMk id="11" creationId="{DC14B4EA-41C6-0150-9F19-E824D2D3E1E7}"/>
          </ac:spMkLst>
        </pc:spChg>
        <pc:spChg chg="mod">
          <ac:chgData name="Teemu Matilainen" userId="3344dd91-dd8f-47c6-94c9-4b8ca534fb11" providerId="ADAL" clId="{9F6EAD30-FB9E-477A-9E07-7BDC89B7A292}" dt="2024-02-07T18:46:23.290" v="2055" actId="26606"/>
          <ac:spMkLst>
            <pc:docMk/>
            <pc:sldMk cId="2666504917" sldId="299"/>
            <ac:spMk id="15" creationId="{B3CF4BB8-C7E8-ED29-B568-3A5837598786}"/>
          </ac:spMkLst>
        </pc:spChg>
        <pc:spChg chg="del">
          <ac:chgData name="Teemu Matilainen" userId="3344dd91-dd8f-47c6-94c9-4b8ca534fb11" providerId="ADAL" clId="{9F6EAD30-FB9E-477A-9E07-7BDC89B7A292}" dt="2024-02-07T18:26:45.230" v="2004" actId="26606"/>
          <ac:spMkLst>
            <pc:docMk/>
            <pc:sldMk cId="2666504917" sldId="299"/>
            <ac:spMk id="19" creationId="{949B2FB2-4D24-737F-42C5-7E7F4E749D25}"/>
          </ac:spMkLst>
        </pc:spChg>
        <pc:spChg chg="del">
          <ac:chgData name="Teemu Matilainen" userId="3344dd91-dd8f-47c6-94c9-4b8ca534fb11" providerId="ADAL" clId="{9F6EAD30-FB9E-477A-9E07-7BDC89B7A292}" dt="2024-02-07T18:26:45.230" v="2004" actId="26606"/>
          <ac:spMkLst>
            <pc:docMk/>
            <pc:sldMk cId="2666504917" sldId="299"/>
            <ac:spMk id="21" creationId="{26823F10-A246-13C9-DCED-2567941E9289}"/>
          </ac:spMkLst>
        </pc:spChg>
        <pc:spChg chg="del">
          <ac:chgData name="Teemu Matilainen" userId="3344dd91-dd8f-47c6-94c9-4b8ca534fb11" providerId="ADAL" clId="{9F6EAD30-FB9E-477A-9E07-7BDC89B7A292}" dt="2024-02-07T18:26:45.230" v="2004" actId="26606"/>
          <ac:spMkLst>
            <pc:docMk/>
            <pc:sldMk cId="2666504917" sldId="299"/>
            <ac:spMk id="23" creationId="{6763AD7A-7784-F052-688B-9E5D56C2D2FE}"/>
          </ac:spMkLst>
        </pc:spChg>
        <pc:spChg chg="del">
          <ac:chgData name="Teemu Matilainen" userId="3344dd91-dd8f-47c6-94c9-4b8ca534fb11" providerId="ADAL" clId="{9F6EAD30-FB9E-477A-9E07-7BDC89B7A292}" dt="2024-02-07T18:26:45.230" v="2004" actId="26606"/>
          <ac:spMkLst>
            <pc:docMk/>
            <pc:sldMk cId="2666504917" sldId="299"/>
            <ac:spMk id="25" creationId="{5ECD6ECE-0F14-83A1-41E2-562FA37C7468}"/>
          </ac:spMkLst>
        </pc:spChg>
        <pc:spChg chg="del">
          <ac:chgData name="Teemu Matilainen" userId="3344dd91-dd8f-47c6-94c9-4b8ca534fb11" providerId="ADAL" clId="{9F6EAD30-FB9E-477A-9E07-7BDC89B7A292}" dt="2024-02-07T18:26:45.230" v="2004" actId="26606"/>
          <ac:spMkLst>
            <pc:docMk/>
            <pc:sldMk cId="2666504917" sldId="299"/>
            <ac:spMk id="27" creationId="{C01F5E0D-EF67-F6ED-3866-D3D633AF9D61}"/>
          </ac:spMkLst>
        </pc:spChg>
        <pc:spChg chg="add del">
          <ac:chgData name="Teemu Matilainen" userId="3344dd91-dd8f-47c6-94c9-4b8ca534fb11" providerId="ADAL" clId="{9F6EAD30-FB9E-477A-9E07-7BDC89B7A292}" dt="2024-02-07T18:46:23.290" v="2055" actId="26606"/>
          <ac:spMkLst>
            <pc:docMk/>
            <pc:sldMk cId="2666504917" sldId="299"/>
            <ac:spMk id="32" creationId="{0288C6B4-AFC3-407F-A595-EFFD38D4CCAF}"/>
          </ac:spMkLst>
        </pc:spChg>
        <pc:spChg chg="add del">
          <ac:chgData name="Teemu Matilainen" userId="3344dd91-dd8f-47c6-94c9-4b8ca534fb11" providerId="ADAL" clId="{9F6EAD30-FB9E-477A-9E07-7BDC89B7A292}" dt="2024-02-07T18:46:23.290" v="2055" actId="26606"/>
          <ac:spMkLst>
            <pc:docMk/>
            <pc:sldMk cId="2666504917" sldId="299"/>
            <ac:spMk id="34" creationId="{CF236821-17FE-429B-8D2C-08E13A64EA40}"/>
          </ac:spMkLst>
        </pc:spChg>
        <pc:spChg chg="add del">
          <ac:chgData name="Teemu Matilainen" userId="3344dd91-dd8f-47c6-94c9-4b8ca534fb11" providerId="ADAL" clId="{9F6EAD30-FB9E-477A-9E07-7BDC89B7A292}" dt="2024-02-07T18:46:23.290" v="2055" actId="26606"/>
          <ac:spMkLst>
            <pc:docMk/>
            <pc:sldMk cId="2666504917" sldId="299"/>
            <ac:spMk id="36" creationId="{C0BDBCD2-E081-43AB-9119-C55465E59757}"/>
          </ac:spMkLst>
        </pc:spChg>
        <pc:spChg chg="add del">
          <ac:chgData name="Teemu Matilainen" userId="3344dd91-dd8f-47c6-94c9-4b8ca534fb11" providerId="ADAL" clId="{9F6EAD30-FB9E-477A-9E07-7BDC89B7A292}" dt="2024-02-07T18:46:23.290" v="2055" actId="26606"/>
          <ac:spMkLst>
            <pc:docMk/>
            <pc:sldMk cId="2666504917" sldId="299"/>
            <ac:spMk id="38" creationId="{98E79BE4-34FE-485A-98A5-92CE8F7C4743}"/>
          </ac:spMkLst>
        </pc:spChg>
        <pc:spChg chg="add del">
          <ac:chgData name="Teemu Matilainen" userId="3344dd91-dd8f-47c6-94c9-4b8ca534fb11" providerId="ADAL" clId="{9F6EAD30-FB9E-477A-9E07-7BDC89B7A292}" dt="2024-02-07T18:46:23.290" v="2055" actId="26606"/>
          <ac:spMkLst>
            <pc:docMk/>
            <pc:sldMk cId="2666504917" sldId="299"/>
            <ac:spMk id="40" creationId="{7A5F0580-5EE9-419F-96EE-B6529EF6E7D0}"/>
          </ac:spMkLst>
        </pc:spChg>
        <pc:spChg chg="add del">
          <ac:chgData name="Teemu Matilainen" userId="3344dd91-dd8f-47c6-94c9-4b8ca534fb11" providerId="ADAL" clId="{9F6EAD30-FB9E-477A-9E07-7BDC89B7A292}" dt="2024-02-07T18:46:23.290" v="2055" actId="26606"/>
          <ac:spMkLst>
            <pc:docMk/>
            <pc:sldMk cId="2666504917" sldId="299"/>
            <ac:spMk id="45" creationId="{2B97F24A-32CE-4C1C-A50D-3016B394DCFB}"/>
          </ac:spMkLst>
        </pc:spChg>
        <pc:spChg chg="add del">
          <ac:chgData name="Teemu Matilainen" userId="3344dd91-dd8f-47c6-94c9-4b8ca534fb11" providerId="ADAL" clId="{9F6EAD30-FB9E-477A-9E07-7BDC89B7A292}" dt="2024-02-07T18:46:23.290" v="2055" actId="26606"/>
          <ac:spMkLst>
            <pc:docMk/>
            <pc:sldMk cId="2666504917" sldId="299"/>
            <ac:spMk id="47" creationId="{CD8B4F24-440B-49E9-B85D-733523DC064B}"/>
          </ac:spMkLst>
        </pc:spChg>
        <pc:picChg chg="del">
          <ac:chgData name="Teemu Matilainen" userId="3344dd91-dd8f-47c6-94c9-4b8ca534fb11" providerId="ADAL" clId="{9F6EAD30-FB9E-477A-9E07-7BDC89B7A292}" dt="2024-02-07T18:19:28.776" v="1982" actId="478"/>
          <ac:picMkLst>
            <pc:docMk/>
            <pc:sldMk cId="2666504917" sldId="299"/>
            <ac:picMk id="4" creationId="{1EB3B5C5-F34D-CC66-267D-8DE9DEBBD222}"/>
          </ac:picMkLst>
        </pc:picChg>
        <pc:picChg chg="add del mod">
          <ac:chgData name="Teemu Matilainen" userId="3344dd91-dd8f-47c6-94c9-4b8ca534fb11" providerId="ADAL" clId="{9F6EAD30-FB9E-477A-9E07-7BDC89B7A292}" dt="2024-02-07T18:26:32.942" v="1998" actId="478"/>
          <ac:picMkLst>
            <pc:docMk/>
            <pc:sldMk cId="2666504917" sldId="299"/>
            <ac:picMk id="5" creationId="{3F0D7728-8C55-9642-F83D-2708999E8EFB}"/>
          </ac:picMkLst>
        </pc:picChg>
        <pc:picChg chg="add del mod">
          <ac:chgData name="Teemu Matilainen" userId="3344dd91-dd8f-47c6-94c9-4b8ca534fb11" providerId="ADAL" clId="{9F6EAD30-FB9E-477A-9E07-7BDC89B7A292}" dt="2024-02-07T18:46:11.897" v="2049" actId="478"/>
          <ac:picMkLst>
            <pc:docMk/>
            <pc:sldMk cId="2666504917" sldId="299"/>
            <ac:picMk id="8" creationId="{6EF1D1D9-7A52-3D81-47AC-CCB27A599F30}"/>
          </ac:picMkLst>
        </pc:picChg>
        <pc:picChg chg="add mod">
          <ac:chgData name="Teemu Matilainen" userId="3344dd91-dd8f-47c6-94c9-4b8ca534fb11" providerId="ADAL" clId="{9F6EAD30-FB9E-477A-9E07-7BDC89B7A292}" dt="2024-02-07T18:46:23.891" v="2057" actId="962"/>
          <ac:picMkLst>
            <pc:docMk/>
            <pc:sldMk cId="2666504917" sldId="299"/>
            <ac:picMk id="10" creationId="{0FE96D3B-7871-4177-F222-7EFAF1E480C2}"/>
          </ac:picMkLst>
        </pc:picChg>
      </pc:sldChg>
      <pc:sldChg chg="addSp delSp modSp add del mod">
        <pc:chgData name="Teemu Matilainen" userId="3344dd91-dd8f-47c6-94c9-4b8ca534fb11" providerId="ADAL" clId="{9F6EAD30-FB9E-477A-9E07-7BDC89B7A292}" dt="2024-02-19T16:00:39.048" v="2933" actId="47"/>
        <pc:sldMkLst>
          <pc:docMk/>
          <pc:sldMk cId="1853533987" sldId="300"/>
        </pc:sldMkLst>
        <pc:spChg chg="mod">
          <ac:chgData name="Teemu Matilainen" userId="3344dd91-dd8f-47c6-94c9-4b8ca534fb11" providerId="ADAL" clId="{9F6EAD30-FB9E-477A-9E07-7BDC89B7A292}" dt="2024-02-07T18:27:58.334" v="2008" actId="26606"/>
          <ac:spMkLst>
            <pc:docMk/>
            <pc:sldMk cId="1853533987" sldId="300"/>
            <ac:spMk id="2" creationId="{0AD9390D-4E74-A9D6-F8EB-E0B41A576340}"/>
          </ac:spMkLst>
        </pc:spChg>
        <pc:spChg chg="add">
          <ac:chgData name="Teemu Matilainen" userId="3344dd91-dd8f-47c6-94c9-4b8ca534fb11" providerId="ADAL" clId="{9F6EAD30-FB9E-477A-9E07-7BDC89B7A292}" dt="2024-02-07T18:22:36.005" v="1991"/>
          <ac:spMkLst>
            <pc:docMk/>
            <pc:sldMk cId="1853533987" sldId="300"/>
            <ac:spMk id="3" creationId="{3AA19D19-4E64-BF77-8E5A-117CF63FF3E9}"/>
          </ac:spMkLst>
        </pc:spChg>
        <pc:spChg chg="ord">
          <ac:chgData name="Teemu Matilainen" userId="3344dd91-dd8f-47c6-94c9-4b8ca534fb11" providerId="ADAL" clId="{9F6EAD30-FB9E-477A-9E07-7BDC89B7A292}" dt="2024-02-07T18:27:58.334" v="2008" actId="26606"/>
          <ac:spMkLst>
            <pc:docMk/>
            <pc:sldMk cId="1853533987" sldId="300"/>
            <ac:spMk id="11" creationId="{C0445771-1717-A8DA-57D2-6BBF8B249AF1}"/>
          </ac:spMkLst>
        </pc:spChg>
        <pc:spChg chg="mod">
          <ac:chgData name="Teemu Matilainen" userId="3344dd91-dd8f-47c6-94c9-4b8ca534fb11" providerId="ADAL" clId="{9F6EAD30-FB9E-477A-9E07-7BDC89B7A292}" dt="2024-02-07T18:27:58.334" v="2008" actId="26606"/>
          <ac:spMkLst>
            <pc:docMk/>
            <pc:sldMk cId="1853533987" sldId="300"/>
            <ac:spMk id="15" creationId="{DE437650-963E-6A40-AF23-D0D7823BE355}"/>
          </ac:spMkLst>
        </pc:spChg>
        <pc:spChg chg="del">
          <ac:chgData name="Teemu Matilainen" userId="3344dd91-dd8f-47c6-94c9-4b8ca534fb11" providerId="ADAL" clId="{9F6EAD30-FB9E-477A-9E07-7BDC89B7A292}" dt="2024-02-07T18:27:58.334" v="2008" actId="26606"/>
          <ac:spMkLst>
            <pc:docMk/>
            <pc:sldMk cId="1853533987" sldId="300"/>
            <ac:spMk id="19" creationId="{B3B839BB-EF53-1354-34BC-393B0FC6AEDE}"/>
          </ac:spMkLst>
        </pc:spChg>
        <pc:spChg chg="del">
          <ac:chgData name="Teemu Matilainen" userId="3344dd91-dd8f-47c6-94c9-4b8ca534fb11" providerId="ADAL" clId="{9F6EAD30-FB9E-477A-9E07-7BDC89B7A292}" dt="2024-02-07T18:27:58.334" v="2008" actId="26606"/>
          <ac:spMkLst>
            <pc:docMk/>
            <pc:sldMk cId="1853533987" sldId="300"/>
            <ac:spMk id="21" creationId="{4FAE90A4-AB89-B222-16BC-AD6E59B9AC17}"/>
          </ac:spMkLst>
        </pc:spChg>
        <pc:spChg chg="del">
          <ac:chgData name="Teemu Matilainen" userId="3344dd91-dd8f-47c6-94c9-4b8ca534fb11" providerId="ADAL" clId="{9F6EAD30-FB9E-477A-9E07-7BDC89B7A292}" dt="2024-02-07T18:27:58.334" v="2008" actId="26606"/>
          <ac:spMkLst>
            <pc:docMk/>
            <pc:sldMk cId="1853533987" sldId="300"/>
            <ac:spMk id="23" creationId="{ED8A54A7-FF6E-70BF-CA67-8564EC5FFD81}"/>
          </ac:spMkLst>
        </pc:spChg>
        <pc:spChg chg="del">
          <ac:chgData name="Teemu Matilainen" userId="3344dd91-dd8f-47c6-94c9-4b8ca534fb11" providerId="ADAL" clId="{9F6EAD30-FB9E-477A-9E07-7BDC89B7A292}" dt="2024-02-07T18:27:58.334" v="2008" actId="26606"/>
          <ac:spMkLst>
            <pc:docMk/>
            <pc:sldMk cId="1853533987" sldId="300"/>
            <ac:spMk id="25" creationId="{1E957BC0-418F-AE52-A18E-98F0804306B6}"/>
          </ac:spMkLst>
        </pc:spChg>
        <pc:spChg chg="del">
          <ac:chgData name="Teemu Matilainen" userId="3344dd91-dd8f-47c6-94c9-4b8ca534fb11" providerId="ADAL" clId="{9F6EAD30-FB9E-477A-9E07-7BDC89B7A292}" dt="2024-02-07T18:27:58.334" v="2008" actId="26606"/>
          <ac:spMkLst>
            <pc:docMk/>
            <pc:sldMk cId="1853533987" sldId="300"/>
            <ac:spMk id="27" creationId="{A8473834-E638-BBF9-4CF7-9469850EBE8A}"/>
          </ac:spMkLst>
        </pc:spChg>
        <pc:spChg chg="add">
          <ac:chgData name="Teemu Matilainen" userId="3344dd91-dd8f-47c6-94c9-4b8ca534fb11" providerId="ADAL" clId="{9F6EAD30-FB9E-477A-9E07-7BDC89B7A292}" dt="2024-02-07T18:27:58.334" v="2008" actId="26606"/>
          <ac:spMkLst>
            <pc:docMk/>
            <pc:sldMk cId="1853533987" sldId="300"/>
            <ac:spMk id="32" creationId="{2B97F24A-32CE-4C1C-A50D-3016B394DCFB}"/>
          </ac:spMkLst>
        </pc:spChg>
        <pc:spChg chg="add">
          <ac:chgData name="Teemu Matilainen" userId="3344dd91-dd8f-47c6-94c9-4b8ca534fb11" providerId="ADAL" clId="{9F6EAD30-FB9E-477A-9E07-7BDC89B7A292}" dt="2024-02-07T18:27:58.334" v="2008" actId="26606"/>
          <ac:spMkLst>
            <pc:docMk/>
            <pc:sldMk cId="1853533987" sldId="300"/>
            <ac:spMk id="34" creationId="{CD8B4F24-440B-49E9-B85D-733523DC064B}"/>
          </ac:spMkLst>
        </pc:spChg>
        <pc:picChg chg="add mod">
          <ac:chgData name="Teemu Matilainen" userId="3344dd91-dd8f-47c6-94c9-4b8ca534fb11" providerId="ADAL" clId="{9F6EAD30-FB9E-477A-9E07-7BDC89B7A292}" dt="2024-02-13T16:24:56.973" v="2930" actId="14100"/>
          <ac:picMkLst>
            <pc:docMk/>
            <pc:sldMk cId="1853533987" sldId="300"/>
            <ac:picMk id="4" creationId="{87552E15-7C61-D424-E72D-13A61C7A4130}"/>
          </ac:picMkLst>
        </pc:picChg>
        <pc:picChg chg="del">
          <ac:chgData name="Teemu Matilainen" userId="3344dd91-dd8f-47c6-94c9-4b8ca534fb11" providerId="ADAL" clId="{9F6EAD30-FB9E-477A-9E07-7BDC89B7A292}" dt="2024-02-07T18:22:35.340" v="1990" actId="478"/>
          <ac:picMkLst>
            <pc:docMk/>
            <pc:sldMk cId="1853533987" sldId="300"/>
            <ac:picMk id="5" creationId="{5FCC431D-8CD5-7755-9A51-7EA2BFAD9A2B}"/>
          </ac:picMkLst>
        </pc:picChg>
        <pc:picChg chg="add del mod">
          <ac:chgData name="Teemu Matilainen" userId="3344dd91-dd8f-47c6-94c9-4b8ca534fb11" providerId="ADAL" clId="{9F6EAD30-FB9E-477A-9E07-7BDC89B7A292}" dt="2024-02-07T18:46:40.077" v="2058" actId="478"/>
          <ac:picMkLst>
            <pc:docMk/>
            <pc:sldMk cId="1853533987" sldId="300"/>
            <ac:picMk id="6" creationId="{F882C8C0-C86A-7D76-3926-728CAD39387C}"/>
          </ac:picMkLst>
        </pc:picChg>
        <pc:picChg chg="add mod">
          <ac:chgData name="Teemu Matilainen" userId="3344dd91-dd8f-47c6-94c9-4b8ca534fb11" providerId="ADAL" clId="{9F6EAD30-FB9E-477A-9E07-7BDC89B7A292}" dt="2024-02-13T16:24:50.745" v="2928" actId="14100"/>
          <ac:picMkLst>
            <pc:docMk/>
            <pc:sldMk cId="1853533987" sldId="300"/>
            <ac:picMk id="8" creationId="{633BFB09-0A48-9BD4-D629-38614EA9706B}"/>
          </ac:picMkLst>
        </pc:picChg>
        <pc:picChg chg="add del mod">
          <ac:chgData name="Teemu Matilainen" userId="3344dd91-dd8f-47c6-94c9-4b8ca534fb11" providerId="ADAL" clId="{9F6EAD30-FB9E-477A-9E07-7BDC89B7A292}" dt="2024-02-13T16:24:26.164" v="2923" actId="478"/>
          <ac:picMkLst>
            <pc:docMk/>
            <pc:sldMk cId="1853533987" sldId="300"/>
            <ac:picMk id="10" creationId="{6C7A2F03-6763-9952-C5C6-3401DB7449F3}"/>
          </ac:picMkLst>
        </pc:picChg>
        <pc:picChg chg="add mod">
          <ac:chgData name="Teemu Matilainen" userId="3344dd91-dd8f-47c6-94c9-4b8ca534fb11" providerId="ADAL" clId="{9F6EAD30-FB9E-477A-9E07-7BDC89B7A292}" dt="2024-02-07T18:46:47.222" v="2061" actId="1076"/>
          <ac:picMkLst>
            <pc:docMk/>
            <pc:sldMk cId="1853533987" sldId="300"/>
            <ac:picMk id="13" creationId="{B7F5812C-1F4E-B877-C55A-7E005766ADD1}"/>
          </ac:picMkLst>
        </pc:picChg>
      </pc:sldChg>
      <pc:sldChg chg="addSp delSp modSp add del mod">
        <pc:chgData name="Teemu Matilainen" userId="3344dd91-dd8f-47c6-94c9-4b8ca534fb11" providerId="ADAL" clId="{9F6EAD30-FB9E-477A-9E07-7BDC89B7A292}" dt="2024-02-19T16:00:39.048" v="2933" actId="47"/>
        <pc:sldMkLst>
          <pc:docMk/>
          <pc:sldMk cId="361998599" sldId="301"/>
        </pc:sldMkLst>
        <pc:spChg chg="mod">
          <ac:chgData name="Teemu Matilainen" userId="3344dd91-dd8f-47c6-94c9-4b8ca534fb11" providerId="ADAL" clId="{9F6EAD30-FB9E-477A-9E07-7BDC89B7A292}" dt="2024-02-07T18:48:25.543" v="2085" actId="108"/>
          <ac:spMkLst>
            <pc:docMk/>
            <pc:sldMk cId="361998599" sldId="301"/>
            <ac:spMk id="2" creationId="{D1FA18EA-281A-7A1B-29F9-B6F882D66194}"/>
          </ac:spMkLst>
        </pc:spChg>
        <pc:spChg chg="add del">
          <ac:chgData name="Teemu Matilainen" userId="3344dd91-dd8f-47c6-94c9-4b8ca534fb11" providerId="ADAL" clId="{9F6EAD30-FB9E-477A-9E07-7BDC89B7A292}" dt="2024-02-07T18:29:17.871" v="2018" actId="22"/>
          <ac:spMkLst>
            <pc:docMk/>
            <pc:sldMk cId="361998599" sldId="301"/>
            <ac:spMk id="4" creationId="{002488B6-1115-0AB7-601B-5AA1393FEEFF}"/>
          </ac:spMkLst>
        </pc:spChg>
        <pc:spChg chg="mod">
          <ac:chgData name="Teemu Matilainen" userId="3344dd91-dd8f-47c6-94c9-4b8ca534fb11" providerId="ADAL" clId="{9F6EAD30-FB9E-477A-9E07-7BDC89B7A292}" dt="2024-02-07T18:29:34.338" v="2022" actId="255"/>
          <ac:spMkLst>
            <pc:docMk/>
            <pc:sldMk cId="361998599" sldId="301"/>
            <ac:spMk id="15" creationId="{A32461B5-F2AF-C5A8-5262-D3B72D90F651}"/>
          </ac:spMkLst>
        </pc:spChg>
        <pc:picChg chg="del">
          <ac:chgData name="Teemu Matilainen" userId="3344dd91-dd8f-47c6-94c9-4b8ca534fb11" providerId="ADAL" clId="{9F6EAD30-FB9E-477A-9E07-7BDC89B7A292}" dt="2024-02-07T18:28:28.996" v="2011" actId="478"/>
          <ac:picMkLst>
            <pc:docMk/>
            <pc:sldMk cId="361998599" sldId="301"/>
            <ac:picMk id="6" creationId="{47C9EFCB-3036-9F2C-E154-BBF3F39716AD}"/>
          </ac:picMkLst>
        </pc:picChg>
        <pc:picChg chg="add mod">
          <ac:chgData name="Teemu Matilainen" userId="3344dd91-dd8f-47c6-94c9-4b8ca534fb11" providerId="ADAL" clId="{9F6EAD30-FB9E-477A-9E07-7BDC89B7A292}" dt="2024-02-07T18:47:25.045" v="2062" actId="1076"/>
          <ac:picMkLst>
            <pc:docMk/>
            <pc:sldMk cId="361998599" sldId="301"/>
            <ac:picMk id="7" creationId="{48B879C0-BD2A-1110-2FBD-7B8AEE9C18B0}"/>
          </ac:picMkLst>
        </pc:picChg>
        <pc:picChg chg="add mod">
          <ac:chgData name="Teemu Matilainen" userId="3344dd91-dd8f-47c6-94c9-4b8ca534fb11" providerId="ADAL" clId="{9F6EAD30-FB9E-477A-9E07-7BDC89B7A292}" dt="2024-02-07T18:47:27.563" v="2063" actId="1076"/>
          <ac:picMkLst>
            <pc:docMk/>
            <pc:sldMk cId="361998599" sldId="301"/>
            <ac:picMk id="9" creationId="{31B3D95F-DD2E-EF23-3FC5-0CEB454FE270}"/>
          </ac:picMkLst>
        </pc:picChg>
      </pc:sldChg>
      <pc:sldChg chg="addSp delSp modSp add del mod">
        <pc:chgData name="Teemu Matilainen" userId="3344dd91-dd8f-47c6-94c9-4b8ca534fb11" providerId="ADAL" clId="{9F6EAD30-FB9E-477A-9E07-7BDC89B7A292}" dt="2024-02-19T16:00:39.048" v="2933" actId="47"/>
        <pc:sldMkLst>
          <pc:docMk/>
          <pc:sldMk cId="864759901" sldId="302"/>
        </pc:sldMkLst>
        <pc:picChg chg="add mod">
          <ac:chgData name="Teemu Matilainen" userId="3344dd91-dd8f-47c6-94c9-4b8ca534fb11" providerId="ADAL" clId="{9F6EAD30-FB9E-477A-9E07-7BDC89B7A292}" dt="2024-02-07T18:44:39.861" v="2044" actId="14100"/>
          <ac:picMkLst>
            <pc:docMk/>
            <pc:sldMk cId="864759901" sldId="302"/>
            <ac:picMk id="4" creationId="{983847BB-8977-C714-5B21-C55EAE2DC87D}"/>
          </ac:picMkLst>
        </pc:picChg>
        <pc:picChg chg="add mod">
          <ac:chgData name="Teemu Matilainen" userId="3344dd91-dd8f-47c6-94c9-4b8ca534fb11" providerId="ADAL" clId="{9F6EAD30-FB9E-477A-9E07-7BDC89B7A292}" dt="2024-02-07T18:44:59.574" v="2046" actId="1076"/>
          <ac:picMkLst>
            <pc:docMk/>
            <pc:sldMk cId="864759901" sldId="302"/>
            <ac:picMk id="6" creationId="{7C9772E2-5961-B580-DD5B-9018F8602DB5}"/>
          </ac:picMkLst>
        </pc:picChg>
        <pc:picChg chg="del">
          <ac:chgData name="Teemu Matilainen" userId="3344dd91-dd8f-47c6-94c9-4b8ca534fb11" providerId="ADAL" clId="{9F6EAD30-FB9E-477A-9E07-7BDC89B7A292}" dt="2024-02-07T18:44:24.586" v="2040" actId="478"/>
          <ac:picMkLst>
            <pc:docMk/>
            <pc:sldMk cId="864759901" sldId="302"/>
            <ac:picMk id="7" creationId="{C3B518BA-DA91-C914-3A15-AC9F8D6828FA}"/>
          </ac:picMkLst>
        </pc:picChg>
        <pc:picChg chg="del">
          <ac:chgData name="Teemu Matilainen" userId="3344dd91-dd8f-47c6-94c9-4b8ca534fb11" providerId="ADAL" clId="{9F6EAD30-FB9E-477A-9E07-7BDC89B7A292}" dt="2024-02-07T18:44:22.781" v="2039" actId="478"/>
          <ac:picMkLst>
            <pc:docMk/>
            <pc:sldMk cId="864759901" sldId="302"/>
            <ac:picMk id="9" creationId="{622794B3-B2D8-D48B-6A11-2F793AFDEEE6}"/>
          </ac:picMkLst>
        </pc:picChg>
        <pc:picChg chg="add mod">
          <ac:chgData name="Teemu Matilainen" userId="3344dd91-dd8f-47c6-94c9-4b8ca534fb11" providerId="ADAL" clId="{9F6EAD30-FB9E-477A-9E07-7BDC89B7A292}" dt="2024-02-07T18:45:17.922" v="2048" actId="1076"/>
          <ac:picMkLst>
            <pc:docMk/>
            <pc:sldMk cId="864759901" sldId="302"/>
            <ac:picMk id="10" creationId="{F78348F2-E875-D067-86D1-3920E1813842}"/>
          </ac:picMkLst>
        </pc:picChg>
      </pc:sldChg>
      <pc:sldChg chg="addSp delSp modSp add del mod ord">
        <pc:chgData name="Teemu Matilainen" userId="3344dd91-dd8f-47c6-94c9-4b8ca534fb11" providerId="ADAL" clId="{9F6EAD30-FB9E-477A-9E07-7BDC89B7A292}" dt="2024-02-19T16:00:39.048" v="2933" actId="47"/>
        <pc:sldMkLst>
          <pc:docMk/>
          <pc:sldMk cId="51852454" sldId="303"/>
        </pc:sldMkLst>
        <pc:spChg chg="mod">
          <ac:chgData name="Teemu Matilainen" userId="3344dd91-dd8f-47c6-94c9-4b8ca534fb11" providerId="ADAL" clId="{9F6EAD30-FB9E-477A-9E07-7BDC89B7A292}" dt="2024-02-07T18:52:39.965" v="2131" actId="20577"/>
          <ac:spMkLst>
            <pc:docMk/>
            <pc:sldMk cId="51852454" sldId="303"/>
            <ac:spMk id="2" creationId="{159A7349-C2DB-0DAB-096A-38A7360AEF26}"/>
          </ac:spMkLst>
        </pc:spChg>
        <pc:spChg chg="add mod">
          <ac:chgData name="Teemu Matilainen" userId="3344dd91-dd8f-47c6-94c9-4b8ca534fb11" providerId="ADAL" clId="{9F6EAD30-FB9E-477A-9E07-7BDC89B7A292}" dt="2024-02-07T18:53:12.267" v="2135" actId="113"/>
          <ac:spMkLst>
            <pc:docMk/>
            <pc:sldMk cId="51852454" sldId="303"/>
            <ac:spMk id="4" creationId="{FA840D92-0F9D-57FA-D73B-F953D15DAB74}"/>
          </ac:spMkLst>
        </pc:spChg>
        <pc:spChg chg="del">
          <ac:chgData name="Teemu Matilainen" userId="3344dd91-dd8f-47c6-94c9-4b8ca534fb11" providerId="ADAL" clId="{9F6EAD30-FB9E-477A-9E07-7BDC89B7A292}" dt="2024-02-07T18:52:30.265" v="2123" actId="478"/>
          <ac:spMkLst>
            <pc:docMk/>
            <pc:sldMk cId="51852454" sldId="303"/>
            <ac:spMk id="11" creationId="{3186E1E6-EE63-F648-C263-48D02DBE5A42}"/>
          </ac:spMkLst>
        </pc:spChg>
        <pc:spChg chg="del">
          <ac:chgData name="Teemu Matilainen" userId="3344dd91-dd8f-47c6-94c9-4b8ca534fb11" providerId="ADAL" clId="{9F6EAD30-FB9E-477A-9E07-7BDC89B7A292}" dt="2024-02-07T18:50:44.604" v="2093" actId="478"/>
          <ac:spMkLst>
            <pc:docMk/>
            <pc:sldMk cId="51852454" sldId="303"/>
            <ac:spMk id="15" creationId="{91A130B3-A546-71DE-4A12-A4E003A76EC0}"/>
          </ac:spMkLst>
        </pc:spChg>
        <pc:picChg chg="del">
          <ac:chgData name="Teemu Matilainen" userId="3344dd91-dd8f-47c6-94c9-4b8ca534fb11" providerId="ADAL" clId="{9F6EAD30-FB9E-477A-9E07-7BDC89B7A292}" dt="2024-02-07T18:50:32.948" v="2090" actId="478"/>
          <ac:picMkLst>
            <pc:docMk/>
            <pc:sldMk cId="51852454" sldId="303"/>
            <ac:picMk id="7" creationId="{C6EDC815-24A8-EAA1-A2F4-5570C248F4EE}"/>
          </ac:picMkLst>
        </pc:picChg>
        <pc:picChg chg="del">
          <ac:chgData name="Teemu Matilainen" userId="3344dd91-dd8f-47c6-94c9-4b8ca534fb11" providerId="ADAL" clId="{9F6EAD30-FB9E-477A-9E07-7BDC89B7A292}" dt="2024-02-07T18:50:31.041" v="2089" actId="478"/>
          <ac:picMkLst>
            <pc:docMk/>
            <pc:sldMk cId="51852454" sldId="303"/>
            <ac:picMk id="9" creationId="{30F5EE34-C019-7DC3-D624-BEF17C2B9C99}"/>
          </ac:picMkLst>
        </pc:picChg>
      </pc:sldChg>
      <pc:sldChg chg="add del">
        <pc:chgData name="Teemu Matilainen" userId="3344dd91-dd8f-47c6-94c9-4b8ca534fb11" providerId="ADAL" clId="{9F6EAD30-FB9E-477A-9E07-7BDC89B7A292}" dt="2024-02-12T18:36:46.598" v="2872" actId="47"/>
        <pc:sldMkLst>
          <pc:docMk/>
          <pc:sldMk cId="1802872682" sldId="304"/>
        </pc:sldMkLst>
      </pc:sldChg>
      <pc:sldChg chg="addSp delSp modSp new mod setBg">
        <pc:chgData name="Teemu Matilainen" userId="3344dd91-dd8f-47c6-94c9-4b8ca534fb11" providerId="ADAL" clId="{9F6EAD30-FB9E-477A-9E07-7BDC89B7A292}" dt="2024-02-12T16:37:01.200" v="2417" actId="1076"/>
        <pc:sldMkLst>
          <pc:docMk/>
          <pc:sldMk cId="3748565835" sldId="305"/>
        </pc:sldMkLst>
        <pc:spChg chg="add del mod ord">
          <ac:chgData name="Teemu Matilainen" userId="3344dd91-dd8f-47c6-94c9-4b8ca534fb11" providerId="ADAL" clId="{9F6EAD30-FB9E-477A-9E07-7BDC89B7A292}" dt="2024-02-12T16:36:35.894" v="2415" actId="113"/>
          <ac:spMkLst>
            <pc:docMk/>
            <pc:sldMk cId="3748565835" sldId="305"/>
            <ac:spMk id="3" creationId="{06145072-4E77-3AA9-9757-8B2853679AB3}"/>
          </ac:spMkLst>
        </pc:spChg>
        <pc:spChg chg="add mod">
          <ac:chgData name="Teemu Matilainen" userId="3344dd91-dd8f-47c6-94c9-4b8ca534fb11" providerId="ADAL" clId="{9F6EAD30-FB9E-477A-9E07-7BDC89B7A292}" dt="2024-02-12T16:37:01.200" v="2417" actId="1076"/>
          <ac:spMkLst>
            <pc:docMk/>
            <pc:sldMk cId="3748565835" sldId="305"/>
            <ac:spMk id="6" creationId="{9A05B5BF-CF18-627C-6DF4-5A54061C1C1D}"/>
          </ac:spMkLst>
        </pc:spChg>
        <pc:spChg chg="add del">
          <ac:chgData name="Teemu Matilainen" userId="3344dd91-dd8f-47c6-94c9-4b8ca534fb11" providerId="ADAL" clId="{9F6EAD30-FB9E-477A-9E07-7BDC89B7A292}" dt="2024-02-12T16:29:48.632" v="2271" actId="26606"/>
          <ac:spMkLst>
            <pc:docMk/>
            <pc:sldMk cId="3748565835" sldId="305"/>
            <ac:spMk id="8" creationId="{FFD48BC7-DC40-47DE-87EE-9F4B6ECB9ABB}"/>
          </ac:spMkLst>
        </pc:spChg>
        <pc:spChg chg="add del">
          <ac:chgData name="Teemu Matilainen" userId="3344dd91-dd8f-47c6-94c9-4b8ca534fb11" providerId="ADAL" clId="{9F6EAD30-FB9E-477A-9E07-7BDC89B7A292}" dt="2024-02-12T16:27:47.911" v="2255" actId="26606"/>
          <ac:spMkLst>
            <pc:docMk/>
            <pc:sldMk cId="3748565835" sldId="305"/>
            <ac:spMk id="9" creationId="{9F7D5CDA-D291-4307-BF55-1381FED29634}"/>
          </ac:spMkLst>
        </pc:spChg>
        <pc:spChg chg="add del">
          <ac:chgData name="Teemu Matilainen" userId="3344dd91-dd8f-47c6-94c9-4b8ca534fb11" providerId="ADAL" clId="{9F6EAD30-FB9E-477A-9E07-7BDC89B7A292}" dt="2024-02-12T16:29:48.632" v="2271" actId="26606"/>
          <ac:spMkLst>
            <pc:docMk/>
            <pc:sldMk cId="3748565835" sldId="305"/>
            <ac:spMk id="10" creationId="{E502BBC7-2C76-46F3-BC24-5985BC13DB88}"/>
          </ac:spMkLst>
        </pc:spChg>
        <pc:spChg chg="add del">
          <ac:chgData name="Teemu Matilainen" userId="3344dd91-dd8f-47c6-94c9-4b8ca534fb11" providerId="ADAL" clId="{9F6EAD30-FB9E-477A-9E07-7BDC89B7A292}" dt="2024-02-12T16:27:47.911" v="2255" actId="26606"/>
          <ac:spMkLst>
            <pc:docMk/>
            <pc:sldMk cId="3748565835" sldId="305"/>
            <ac:spMk id="11" creationId="{59B296B9-C5A5-4E4F-9B60-C907B5F1466C}"/>
          </ac:spMkLst>
        </pc:spChg>
        <pc:spChg chg="add del">
          <ac:chgData name="Teemu Matilainen" userId="3344dd91-dd8f-47c6-94c9-4b8ca534fb11" providerId="ADAL" clId="{9F6EAD30-FB9E-477A-9E07-7BDC89B7A292}" dt="2024-02-12T16:29:48.632" v="2271" actId="26606"/>
          <ac:spMkLst>
            <pc:docMk/>
            <pc:sldMk cId="3748565835" sldId="305"/>
            <ac:spMk id="12" creationId="{C7F28D52-2A5F-4D23-81AE-7CB8B591C7AF}"/>
          </ac:spMkLst>
        </pc:spChg>
        <pc:spChg chg="add del">
          <ac:chgData name="Teemu Matilainen" userId="3344dd91-dd8f-47c6-94c9-4b8ca534fb11" providerId="ADAL" clId="{9F6EAD30-FB9E-477A-9E07-7BDC89B7A292}" dt="2024-02-12T16:27:47.911" v="2255" actId="26606"/>
          <ac:spMkLst>
            <pc:docMk/>
            <pc:sldMk cId="3748565835" sldId="305"/>
            <ac:spMk id="13" creationId="{D0300FD3-5AF1-6305-15FA-9078072672E2}"/>
          </ac:spMkLst>
        </pc:spChg>
        <pc:spChg chg="add del">
          <ac:chgData name="Teemu Matilainen" userId="3344dd91-dd8f-47c6-94c9-4b8ca534fb11" providerId="ADAL" clId="{9F6EAD30-FB9E-477A-9E07-7BDC89B7A292}" dt="2024-02-12T16:28:04.507" v="2261" actId="26606"/>
          <ac:spMkLst>
            <pc:docMk/>
            <pc:sldMk cId="3748565835" sldId="305"/>
            <ac:spMk id="15" creationId="{738F59A4-4431-460D-8E49-6E65C189A566}"/>
          </ac:spMkLst>
        </pc:spChg>
        <pc:spChg chg="add del">
          <ac:chgData name="Teemu Matilainen" userId="3344dd91-dd8f-47c6-94c9-4b8ca534fb11" providerId="ADAL" clId="{9F6EAD30-FB9E-477A-9E07-7BDC89B7A292}" dt="2024-02-12T16:29:48.632" v="2271" actId="26606"/>
          <ac:spMkLst>
            <pc:docMk/>
            <pc:sldMk cId="3748565835" sldId="305"/>
            <ac:spMk id="17" creationId="{3629484E-3792-4B3D-89AD-7C8A1ED0E0D4}"/>
          </ac:spMkLst>
        </pc:spChg>
        <pc:grpChg chg="add del">
          <ac:chgData name="Teemu Matilainen" userId="3344dd91-dd8f-47c6-94c9-4b8ca534fb11" providerId="ADAL" clId="{9F6EAD30-FB9E-477A-9E07-7BDC89B7A292}" dt="2024-02-12T16:28:04.507" v="2261" actId="26606"/>
          <ac:grpSpMkLst>
            <pc:docMk/>
            <pc:sldMk cId="3748565835" sldId="305"/>
            <ac:grpSpMk id="16" creationId="{8A919B9C-5C01-47E4-B2F2-45F589208ABF}"/>
          </ac:grpSpMkLst>
        </pc:grpChg>
        <pc:graphicFrameChg chg="add del">
          <ac:chgData name="Teemu Matilainen" userId="3344dd91-dd8f-47c6-94c9-4b8ca534fb11" providerId="ADAL" clId="{9F6EAD30-FB9E-477A-9E07-7BDC89B7A292}" dt="2024-02-12T16:28:04.507" v="2261" actId="26606"/>
          <ac:graphicFrameMkLst>
            <pc:docMk/>
            <pc:sldMk cId="3748565835" sldId="305"/>
            <ac:graphicFrameMk id="18" creationId="{67223B67-DC9A-19F2-7D7D-00E1C17CBCF8}"/>
          </ac:graphicFrameMkLst>
        </pc:graphicFrameChg>
        <pc:picChg chg="add del">
          <ac:chgData name="Teemu Matilainen" userId="3344dd91-dd8f-47c6-94c9-4b8ca534fb11" providerId="ADAL" clId="{9F6EAD30-FB9E-477A-9E07-7BDC89B7A292}" dt="2024-02-12T16:27:47.911" v="2255" actId="26606"/>
          <ac:picMkLst>
            <pc:docMk/>
            <pc:sldMk cId="3748565835" sldId="305"/>
            <ac:picMk id="5" creationId="{6A9FD7CA-C009-4058-70D7-01209CF1652E}"/>
          </ac:picMkLst>
        </pc:picChg>
      </pc:sldChg>
      <pc:sldChg chg="addSp modSp add mod">
        <pc:chgData name="Teemu Matilainen" userId="3344dd91-dd8f-47c6-94c9-4b8ca534fb11" providerId="ADAL" clId="{9F6EAD30-FB9E-477A-9E07-7BDC89B7A292}" dt="2024-02-12T16:23:47.263" v="2211" actId="20577"/>
        <pc:sldMkLst>
          <pc:docMk/>
          <pc:sldMk cId="3018915051" sldId="306"/>
        </pc:sldMkLst>
        <pc:spChg chg="add mod">
          <ac:chgData name="Teemu Matilainen" userId="3344dd91-dd8f-47c6-94c9-4b8ca534fb11" providerId="ADAL" clId="{9F6EAD30-FB9E-477A-9E07-7BDC89B7A292}" dt="2024-02-12T16:23:47.263" v="2211" actId="20577"/>
          <ac:spMkLst>
            <pc:docMk/>
            <pc:sldMk cId="3018915051" sldId="306"/>
            <ac:spMk id="3" creationId="{ABFE2F12-E56B-7CF1-E981-E06534B9A6EF}"/>
          </ac:spMkLst>
        </pc:spChg>
      </pc:sldChg>
      <pc:sldChg chg="new del">
        <pc:chgData name="Teemu Matilainen" userId="3344dd91-dd8f-47c6-94c9-4b8ca534fb11" providerId="ADAL" clId="{9F6EAD30-FB9E-477A-9E07-7BDC89B7A292}" dt="2024-02-12T16:50:29.306" v="2545" actId="47"/>
        <pc:sldMkLst>
          <pc:docMk/>
          <pc:sldMk cId="428319525" sldId="307"/>
        </pc:sldMkLst>
      </pc:sldChg>
      <pc:sldChg chg="addSp delSp modSp new del mod setBg">
        <pc:chgData name="Teemu Matilainen" userId="3344dd91-dd8f-47c6-94c9-4b8ca534fb11" providerId="ADAL" clId="{9F6EAD30-FB9E-477A-9E07-7BDC89B7A292}" dt="2024-02-12T16:50:31.837" v="2546" actId="47"/>
        <pc:sldMkLst>
          <pc:docMk/>
          <pc:sldMk cId="1487418150" sldId="308"/>
        </pc:sldMkLst>
        <pc:spChg chg="add mod">
          <ac:chgData name="Teemu Matilainen" userId="3344dd91-dd8f-47c6-94c9-4b8ca534fb11" providerId="ADAL" clId="{9F6EAD30-FB9E-477A-9E07-7BDC89B7A292}" dt="2024-02-12T16:50:14.354" v="2541" actId="21"/>
          <ac:spMkLst>
            <pc:docMk/>
            <pc:sldMk cId="1487418150" sldId="308"/>
            <ac:spMk id="2" creationId="{97324D60-E273-2EB3-0771-1481A40C68B1}"/>
          </ac:spMkLst>
        </pc:spChg>
        <pc:spChg chg="add">
          <ac:chgData name="Teemu Matilainen" userId="3344dd91-dd8f-47c6-94c9-4b8ca534fb11" providerId="ADAL" clId="{9F6EAD30-FB9E-477A-9E07-7BDC89B7A292}" dt="2024-02-12T16:48:27.504" v="2515" actId="26606"/>
          <ac:spMkLst>
            <pc:docMk/>
            <pc:sldMk cId="1487418150" sldId="308"/>
            <ac:spMk id="9" creationId="{93245F62-CCC4-49E4-B95B-EA6C1E790510}"/>
          </ac:spMkLst>
        </pc:spChg>
        <pc:spChg chg="add">
          <ac:chgData name="Teemu Matilainen" userId="3344dd91-dd8f-47c6-94c9-4b8ca534fb11" providerId="ADAL" clId="{9F6EAD30-FB9E-477A-9E07-7BDC89B7A292}" dt="2024-02-12T16:48:27.504" v="2515" actId="26606"/>
          <ac:spMkLst>
            <pc:docMk/>
            <pc:sldMk cId="1487418150" sldId="308"/>
            <ac:spMk id="11" creationId="{E6C0DD6B-6AA3-448F-9B99-8386295BC1B4}"/>
          </ac:spMkLst>
        </pc:spChg>
        <pc:picChg chg="add del mod">
          <ac:chgData name="Teemu Matilainen" userId="3344dd91-dd8f-47c6-94c9-4b8ca534fb11" providerId="ADAL" clId="{9F6EAD30-FB9E-477A-9E07-7BDC89B7A292}" dt="2024-02-12T16:49:51.639" v="2533" actId="21"/>
          <ac:picMkLst>
            <pc:docMk/>
            <pc:sldMk cId="1487418150" sldId="308"/>
            <ac:picMk id="4" creationId="{22052617-1234-ABEA-000D-A08D83BAEE6B}"/>
          </ac:picMkLst>
        </pc:picChg>
      </pc:sldChg>
      <pc:sldChg chg="addSp modSp new del mod">
        <pc:chgData name="Teemu Matilainen" userId="3344dd91-dd8f-47c6-94c9-4b8ca534fb11" providerId="ADAL" clId="{9F6EAD30-FB9E-477A-9E07-7BDC89B7A292}" dt="2024-02-12T16:38:46.373" v="2418" actId="47"/>
        <pc:sldMkLst>
          <pc:docMk/>
          <pc:sldMk cId="3981776242" sldId="309"/>
        </pc:sldMkLst>
        <pc:spChg chg="add mod">
          <ac:chgData name="Teemu Matilainen" userId="3344dd91-dd8f-47c6-94c9-4b8ca534fb11" providerId="ADAL" clId="{9F6EAD30-FB9E-477A-9E07-7BDC89B7A292}" dt="2024-02-12T16:27:58.628" v="2259" actId="14100"/>
          <ac:spMkLst>
            <pc:docMk/>
            <pc:sldMk cId="3981776242" sldId="309"/>
            <ac:spMk id="3" creationId="{E8006FD7-FC2D-AC6F-16A5-24289B9EB315}"/>
          </ac:spMkLst>
        </pc:spChg>
      </pc:sldChg>
      <pc:sldChg chg="modSp add mod setBg">
        <pc:chgData name="Teemu Matilainen" userId="3344dd91-dd8f-47c6-94c9-4b8ca534fb11" providerId="ADAL" clId="{9F6EAD30-FB9E-477A-9E07-7BDC89B7A292}" dt="2024-02-12T16:42:47.024" v="2477" actId="1076"/>
        <pc:sldMkLst>
          <pc:docMk/>
          <pc:sldMk cId="3641922431" sldId="310"/>
        </pc:sldMkLst>
        <pc:spChg chg="mod">
          <ac:chgData name="Teemu Matilainen" userId="3344dd91-dd8f-47c6-94c9-4b8ca534fb11" providerId="ADAL" clId="{9F6EAD30-FB9E-477A-9E07-7BDC89B7A292}" dt="2024-02-12T16:42:47.024" v="2477" actId="1076"/>
          <ac:spMkLst>
            <pc:docMk/>
            <pc:sldMk cId="3641922431" sldId="310"/>
            <ac:spMk id="3" creationId="{54FFF176-55B6-3630-B314-D6CD76CE25D1}"/>
          </ac:spMkLst>
        </pc:spChg>
        <pc:spChg chg="mod">
          <ac:chgData name="Teemu Matilainen" userId="3344dd91-dd8f-47c6-94c9-4b8ca534fb11" providerId="ADAL" clId="{9F6EAD30-FB9E-477A-9E07-7BDC89B7A292}" dt="2024-02-12T16:34:30.771" v="2396" actId="207"/>
          <ac:spMkLst>
            <pc:docMk/>
            <pc:sldMk cId="3641922431" sldId="310"/>
            <ac:spMk id="6" creationId="{A6AA5D4B-D7F8-496D-C58A-076AB0E306FF}"/>
          </ac:spMkLst>
        </pc:spChg>
      </pc:sldChg>
      <pc:sldChg chg="addSp modSp add mod">
        <pc:chgData name="Teemu Matilainen" userId="3344dd91-dd8f-47c6-94c9-4b8ca534fb11" providerId="ADAL" clId="{9F6EAD30-FB9E-477A-9E07-7BDC89B7A292}" dt="2024-02-12T16:42:03.619" v="2472" actId="1076"/>
        <pc:sldMkLst>
          <pc:docMk/>
          <pc:sldMk cId="2056375220" sldId="311"/>
        </pc:sldMkLst>
        <pc:spChg chg="mod">
          <ac:chgData name="Teemu Matilainen" userId="3344dd91-dd8f-47c6-94c9-4b8ca534fb11" providerId="ADAL" clId="{9F6EAD30-FB9E-477A-9E07-7BDC89B7A292}" dt="2024-02-12T16:42:03.619" v="2472" actId="1076"/>
          <ac:spMkLst>
            <pc:docMk/>
            <pc:sldMk cId="2056375220" sldId="311"/>
            <ac:spMk id="3" creationId="{A58EC86F-DD6E-FFFE-7675-01F59673FAA3}"/>
          </ac:spMkLst>
        </pc:spChg>
        <pc:spChg chg="mod">
          <ac:chgData name="Teemu Matilainen" userId="3344dd91-dd8f-47c6-94c9-4b8ca534fb11" providerId="ADAL" clId="{9F6EAD30-FB9E-477A-9E07-7BDC89B7A292}" dt="2024-02-12T16:42:00.149" v="2471" actId="1076"/>
          <ac:spMkLst>
            <pc:docMk/>
            <pc:sldMk cId="2056375220" sldId="311"/>
            <ac:spMk id="6" creationId="{C0B26AF9-68CE-9892-4E10-0EAE705A6D3F}"/>
          </ac:spMkLst>
        </pc:spChg>
        <pc:graphicFrameChg chg="add mod modGraphic">
          <ac:chgData name="Teemu Matilainen" userId="3344dd91-dd8f-47c6-94c9-4b8ca534fb11" providerId="ADAL" clId="{9F6EAD30-FB9E-477A-9E07-7BDC89B7A292}" dt="2024-02-12T16:40:17.209" v="2438" actId="1076"/>
          <ac:graphicFrameMkLst>
            <pc:docMk/>
            <pc:sldMk cId="2056375220" sldId="311"/>
            <ac:graphicFrameMk id="2" creationId="{ABBC226A-04D1-D06F-5234-077169C941EC}"/>
          </ac:graphicFrameMkLst>
        </pc:graphicFrameChg>
      </pc:sldChg>
      <pc:sldChg chg="addSp delSp modSp add mod ord">
        <pc:chgData name="Teemu Matilainen" userId="3344dd91-dd8f-47c6-94c9-4b8ca534fb11" providerId="ADAL" clId="{9F6EAD30-FB9E-477A-9E07-7BDC89B7A292}" dt="2024-02-12T17:31:41.189" v="2691" actId="1076"/>
        <pc:sldMkLst>
          <pc:docMk/>
          <pc:sldMk cId="1772684692" sldId="312"/>
        </pc:sldMkLst>
        <pc:spChg chg="mod">
          <ac:chgData name="Teemu Matilainen" userId="3344dd91-dd8f-47c6-94c9-4b8ca534fb11" providerId="ADAL" clId="{9F6EAD30-FB9E-477A-9E07-7BDC89B7A292}" dt="2024-02-12T16:50:18.066" v="2542"/>
          <ac:spMkLst>
            <pc:docMk/>
            <pc:sldMk cId="1772684692" sldId="312"/>
            <ac:spMk id="2" creationId="{664CB0D8-D79F-BDB1-B2CF-CCA55D4F0B42}"/>
          </ac:spMkLst>
        </pc:spChg>
        <pc:picChg chg="add del mod">
          <ac:chgData name="Teemu Matilainen" userId="3344dd91-dd8f-47c6-94c9-4b8ca534fb11" providerId="ADAL" clId="{9F6EAD30-FB9E-477A-9E07-7BDC89B7A292}" dt="2024-02-12T16:57:02.197" v="2550" actId="478"/>
          <ac:picMkLst>
            <pc:docMk/>
            <pc:sldMk cId="1772684692" sldId="312"/>
            <ac:picMk id="3" creationId="{22052617-1234-ABEA-000D-A08D83BAEE6B}"/>
          </ac:picMkLst>
        </pc:picChg>
        <pc:picChg chg="del">
          <ac:chgData name="Teemu Matilainen" userId="3344dd91-dd8f-47c6-94c9-4b8ca534fb11" providerId="ADAL" clId="{9F6EAD30-FB9E-477A-9E07-7BDC89B7A292}" dt="2024-02-12T16:49:54.366" v="2534" actId="478"/>
          <ac:picMkLst>
            <pc:docMk/>
            <pc:sldMk cId="1772684692" sldId="312"/>
            <ac:picMk id="4" creationId="{DEC8B61F-3424-38C0-CBFE-420EA163F39A}"/>
          </ac:picMkLst>
        </pc:picChg>
        <pc:picChg chg="del mod">
          <ac:chgData name="Teemu Matilainen" userId="3344dd91-dd8f-47c6-94c9-4b8ca534fb11" providerId="ADAL" clId="{9F6EAD30-FB9E-477A-9E07-7BDC89B7A292}" dt="2024-02-12T16:49:57.138" v="2537" actId="478"/>
          <ac:picMkLst>
            <pc:docMk/>
            <pc:sldMk cId="1772684692" sldId="312"/>
            <ac:picMk id="6" creationId="{A5018F56-4F7A-B7C2-6EEE-250B8031907F}"/>
          </ac:picMkLst>
        </pc:picChg>
        <pc:picChg chg="add del">
          <ac:chgData name="Teemu Matilainen" userId="3344dd91-dd8f-47c6-94c9-4b8ca534fb11" providerId="ADAL" clId="{9F6EAD30-FB9E-477A-9E07-7BDC89B7A292}" dt="2024-02-12T16:57:00.379" v="2549" actId="22"/>
          <ac:picMkLst>
            <pc:docMk/>
            <pc:sldMk cId="1772684692" sldId="312"/>
            <ac:picMk id="7" creationId="{E6991C0C-FD30-0DEB-86C6-A20A1952A933}"/>
          </ac:picMkLst>
        </pc:picChg>
        <pc:picChg chg="add del mod">
          <ac:chgData name="Teemu Matilainen" userId="3344dd91-dd8f-47c6-94c9-4b8ca534fb11" providerId="ADAL" clId="{9F6EAD30-FB9E-477A-9E07-7BDC89B7A292}" dt="2024-02-12T17:00:39.477" v="2562" actId="478"/>
          <ac:picMkLst>
            <pc:docMk/>
            <pc:sldMk cId="1772684692" sldId="312"/>
            <ac:picMk id="10" creationId="{7AF1AF78-B10D-8412-3DF0-4A3B5834C8A2}"/>
          </ac:picMkLst>
        </pc:picChg>
        <pc:picChg chg="add del mod">
          <ac:chgData name="Teemu Matilainen" userId="3344dd91-dd8f-47c6-94c9-4b8ca534fb11" providerId="ADAL" clId="{9F6EAD30-FB9E-477A-9E07-7BDC89B7A292}" dt="2024-02-12T17:31:13.995" v="2681" actId="478"/>
          <ac:picMkLst>
            <pc:docMk/>
            <pc:sldMk cId="1772684692" sldId="312"/>
            <ac:picMk id="13" creationId="{BF801200-5729-3BE2-53B9-EF56BAB76953}"/>
          </ac:picMkLst>
        </pc:picChg>
        <pc:picChg chg="add del mod">
          <ac:chgData name="Teemu Matilainen" userId="3344dd91-dd8f-47c6-94c9-4b8ca534fb11" providerId="ADAL" clId="{9F6EAD30-FB9E-477A-9E07-7BDC89B7A292}" dt="2024-02-12T17:03:51.372" v="2574" actId="478"/>
          <ac:picMkLst>
            <pc:docMk/>
            <pc:sldMk cId="1772684692" sldId="312"/>
            <ac:picMk id="15" creationId="{A0F2DA90-D809-86D9-A938-CC567A662AB3}"/>
          </ac:picMkLst>
        </pc:picChg>
        <pc:picChg chg="add mod">
          <ac:chgData name="Teemu Matilainen" userId="3344dd91-dd8f-47c6-94c9-4b8ca534fb11" providerId="ADAL" clId="{9F6EAD30-FB9E-477A-9E07-7BDC89B7A292}" dt="2024-02-12T17:31:36.965" v="2690" actId="1076"/>
          <ac:picMkLst>
            <pc:docMk/>
            <pc:sldMk cId="1772684692" sldId="312"/>
            <ac:picMk id="17" creationId="{8A377D62-ACA6-2FE5-AA8C-903670EFAC97}"/>
          </ac:picMkLst>
        </pc:picChg>
        <pc:picChg chg="add mod">
          <ac:chgData name="Teemu Matilainen" userId="3344dd91-dd8f-47c6-94c9-4b8ca534fb11" providerId="ADAL" clId="{9F6EAD30-FB9E-477A-9E07-7BDC89B7A292}" dt="2024-02-12T17:31:41.189" v="2691" actId="1076"/>
          <ac:picMkLst>
            <pc:docMk/>
            <pc:sldMk cId="1772684692" sldId="312"/>
            <ac:picMk id="19" creationId="{E72AFC8D-4096-46AA-53A4-B70FAC977904}"/>
          </ac:picMkLst>
        </pc:picChg>
      </pc:sldChg>
      <pc:sldChg chg="addSp delSp modSp add del mod setBg delDesignElem">
        <pc:chgData name="Teemu Matilainen" userId="3344dd91-dd8f-47c6-94c9-4b8ca534fb11" providerId="ADAL" clId="{9F6EAD30-FB9E-477A-9E07-7BDC89B7A292}" dt="2024-02-12T16:49:23.417" v="2529"/>
        <pc:sldMkLst>
          <pc:docMk/>
          <pc:sldMk cId="2366638986" sldId="312"/>
        </pc:sldMkLst>
        <pc:spChg chg="mod">
          <ac:chgData name="Teemu Matilainen" userId="3344dd91-dd8f-47c6-94c9-4b8ca534fb11" providerId="ADAL" clId="{9F6EAD30-FB9E-477A-9E07-7BDC89B7A292}" dt="2024-02-12T16:49:15.492" v="2526"/>
          <ac:spMkLst>
            <pc:docMk/>
            <pc:sldMk cId="2366638986" sldId="312"/>
            <ac:spMk id="2" creationId="{E4F5AD71-0BDC-2682-1C0C-AE2095D10AA6}"/>
          </ac:spMkLst>
        </pc:spChg>
        <pc:spChg chg="add del">
          <ac:chgData name="Teemu Matilainen" userId="3344dd91-dd8f-47c6-94c9-4b8ca534fb11" providerId="ADAL" clId="{9F6EAD30-FB9E-477A-9E07-7BDC89B7A292}" dt="2024-02-12T16:49:23.417" v="2529"/>
          <ac:spMkLst>
            <pc:docMk/>
            <pc:sldMk cId="2366638986" sldId="312"/>
            <ac:spMk id="9" creationId="{73EBF7D5-08DB-FC53-0701-1EC017809382}"/>
          </ac:spMkLst>
        </pc:spChg>
        <pc:spChg chg="add del">
          <ac:chgData name="Teemu Matilainen" userId="3344dd91-dd8f-47c6-94c9-4b8ca534fb11" providerId="ADAL" clId="{9F6EAD30-FB9E-477A-9E07-7BDC89B7A292}" dt="2024-02-12T16:49:23.417" v="2529"/>
          <ac:spMkLst>
            <pc:docMk/>
            <pc:sldMk cId="2366638986" sldId="312"/>
            <ac:spMk id="11" creationId="{8BC1FB9A-2C3E-6E8C-C39C-E3F2A5BF42A1}"/>
          </ac:spMkLst>
        </pc:spChg>
        <pc:picChg chg="add mod">
          <ac:chgData name="Teemu Matilainen" userId="3344dd91-dd8f-47c6-94c9-4b8ca534fb11" providerId="ADAL" clId="{9F6EAD30-FB9E-477A-9E07-7BDC89B7A292}" dt="2024-02-12T16:49:07.591" v="2522"/>
          <ac:picMkLst>
            <pc:docMk/>
            <pc:sldMk cId="2366638986" sldId="312"/>
            <ac:picMk id="3" creationId="{22052617-1234-ABEA-000D-A08D83BAEE6B}"/>
          </ac:picMkLst>
        </pc:picChg>
        <pc:picChg chg="add del">
          <ac:chgData name="Teemu Matilainen" userId="3344dd91-dd8f-47c6-94c9-4b8ca534fb11" providerId="ADAL" clId="{9F6EAD30-FB9E-477A-9E07-7BDC89B7A292}" dt="2024-02-12T16:49:15.109" v="2525" actId="478"/>
          <ac:picMkLst>
            <pc:docMk/>
            <pc:sldMk cId="2366638986" sldId="312"/>
            <ac:picMk id="4" creationId="{BECF9704-D597-3689-70FE-FD101621E593}"/>
          </ac:picMkLst>
        </pc:picChg>
        <pc:picChg chg="add del">
          <ac:chgData name="Teemu Matilainen" userId="3344dd91-dd8f-47c6-94c9-4b8ca534fb11" providerId="ADAL" clId="{9F6EAD30-FB9E-477A-9E07-7BDC89B7A292}" dt="2024-02-12T16:49:14.705" v="2524" actId="478"/>
          <ac:picMkLst>
            <pc:docMk/>
            <pc:sldMk cId="2366638986" sldId="312"/>
            <ac:picMk id="6" creationId="{B17C0918-84D6-BF4F-2A89-207ED8AB4343}"/>
          </ac:picMkLst>
        </pc:picChg>
      </pc:sldChg>
      <pc:sldChg chg="addSp delSp modSp add mod">
        <pc:chgData name="Teemu Matilainen" userId="3344dd91-dd8f-47c6-94c9-4b8ca534fb11" providerId="ADAL" clId="{9F6EAD30-FB9E-477A-9E07-7BDC89B7A292}" dt="2024-02-12T17:36:39.686" v="2711" actId="14100"/>
        <pc:sldMkLst>
          <pc:docMk/>
          <pc:sldMk cId="1253971380" sldId="313"/>
        </pc:sldMkLst>
        <pc:spChg chg="mod">
          <ac:chgData name="Teemu Matilainen" userId="3344dd91-dd8f-47c6-94c9-4b8ca534fb11" providerId="ADAL" clId="{9F6EAD30-FB9E-477A-9E07-7BDC89B7A292}" dt="2024-02-12T17:01:57.776" v="2569" actId="5793"/>
          <ac:spMkLst>
            <pc:docMk/>
            <pc:sldMk cId="1253971380" sldId="313"/>
            <ac:spMk id="2" creationId="{3A90F584-E327-3FFD-311B-ACA7A4D8D1F1}"/>
          </ac:spMkLst>
        </pc:spChg>
        <pc:picChg chg="del">
          <ac:chgData name="Teemu Matilainen" userId="3344dd91-dd8f-47c6-94c9-4b8ca534fb11" providerId="ADAL" clId="{9F6EAD30-FB9E-477A-9E07-7BDC89B7A292}" dt="2024-02-12T17:02:00.398" v="2570" actId="478"/>
          <ac:picMkLst>
            <pc:docMk/>
            <pc:sldMk cId="1253971380" sldId="313"/>
            <ac:picMk id="3" creationId="{8E8B98FB-F11C-1A3B-D933-8962E409DD61}"/>
          </ac:picMkLst>
        </pc:picChg>
        <pc:picChg chg="add del mod">
          <ac:chgData name="Teemu Matilainen" userId="3344dd91-dd8f-47c6-94c9-4b8ca534fb11" providerId="ADAL" clId="{9F6EAD30-FB9E-477A-9E07-7BDC89B7A292}" dt="2024-02-12T17:32:44.426" v="2692" actId="478"/>
          <ac:picMkLst>
            <pc:docMk/>
            <pc:sldMk cId="1253971380" sldId="313"/>
            <ac:picMk id="5" creationId="{14717631-C3CE-D0C7-CC94-0B569B857321}"/>
          </ac:picMkLst>
        </pc:picChg>
        <pc:picChg chg="add del mod">
          <ac:chgData name="Teemu Matilainen" userId="3344dd91-dd8f-47c6-94c9-4b8ca534fb11" providerId="ADAL" clId="{9F6EAD30-FB9E-477A-9E07-7BDC89B7A292}" dt="2024-02-12T17:33:30.226" v="2697" actId="478"/>
          <ac:picMkLst>
            <pc:docMk/>
            <pc:sldMk cId="1253971380" sldId="313"/>
            <ac:picMk id="7" creationId="{23BE2E0D-3738-C1A0-E8D8-07ADF4E99A32}"/>
          </ac:picMkLst>
        </pc:picChg>
        <pc:picChg chg="add del mod">
          <ac:chgData name="Teemu Matilainen" userId="3344dd91-dd8f-47c6-94c9-4b8ca534fb11" providerId="ADAL" clId="{9F6EAD30-FB9E-477A-9E07-7BDC89B7A292}" dt="2024-02-12T17:34:33.237" v="2703" actId="478"/>
          <ac:picMkLst>
            <pc:docMk/>
            <pc:sldMk cId="1253971380" sldId="313"/>
            <ac:picMk id="10" creationId="{CEF0D37C-5222-E848-EB9D-6F25161EF845}"/>
          </ac:picMkLst>
        </pc:picChg>
        <pc:picChg chg="add del mod">
          <ac:chgData name="Teemu Matilainen" userId="3344dd91-dd8f-47c6-94c9-4b8ca534fb11" providerId="ADAL" clId="{9F6EAD30-FB9E-477A-9E07-7BDC89B7A292}" dt="2024-02-12T17:36:31.920" v="2708" actId="478"/>
          <ac:picMkLst>
            <pc:docMk/>
            <pc:sldMk cId="1253971380" sldId="313"/>
            <ac:picMk id="13" creationId="{5353D8AB-AF49-D3EF-0127-0B3B145D1622}"/>
          </ac:picMkLst>
        </pc:picChg>
        <pc:picChg chg="add mod">
          <ac:chgData name="Teemu Matilainen" userId="3344dd91-dd8f-47c6-94c9-4b8ca534fb11" providerId="ADAL" clId="{9F6EAD30-FB9E-477A-9E07-7BDC89B7A292}" dt="2024-02-12T17:35:28.391" v="2707" actId="1076"/>
          <ac:picMkLst>
            <pc:docMk/>
            <pc:sldMk cId="1253971380" sldId="313"/>
            <ac:picMk id="15" creationId="{D8DD8909-C8D5-8C49-C8A4-120410559B61}"/>
          </ac:picMkLst>
        </pc:picChg>
        <pc:picChg chg="add mod">
          <ac:chgData name="Teemu Matilainen" userId="3344dd91-dd8f-47c6-94c9-4b8ca534fb11" providerId="ADAL" clId="{9F6EAD30-FB9E-477A-9E07-7BDC89B7A292}" dt="2024-02-12T17:36:39.686" v="2711" actId="14100"/>
          <ac:picMkLst>
            <pc:docMk/>
            <pc:sldMk cId="1253971380" sldId="313"/>
            <ac:picMk id="17" creationId="{D1F877DC-14E9-715D-643C-5659DF7601A4}"/>
          </ac:picMkLst>
        </pc:picChg>
      </pc:sldChg>
      <pc:sldChg chg="addSp delSp modSp add mod">
        <pc:chgData name="Teemu Matilainen" userId="3344dd91-dd8f-47c6-94c9-4b8ca534fb11" providerId="ADAL" clId="{9F6EAD30-FB9E-477A-9E07-7BDC89B7A292}" dt="2024-02-12T18:02:09.718" v="2789" actId="14100"/>
        <pc:sldMkLst>
          <pc:docMk/>
          <pc:sldMk cId="307410262" sldId="314"/>
        </pc:sldMkLst>
        <pc:picChg chg="add del mod">
          <ac:chgData name="Teemu Matilainen" userId="3344dd91-dd8f-47c6-94c9-4b8ca534fb11" providerId="ADAL" clId="{9F6EAD30-FB9E-477A-9E07-7BDC89B7A292}" dt="2024-02-12T17:34:23.700" v="2700" actId="478"/>
          <ac:picMkLst>
            <pc:docMk/>
            <pc:sldMk cId="307410262" sldId="314"/>
            <ac:picMk id="4" creationId="{C1DD5347-848E-ECFE-0AF8-AC0E431AAAF0}"/>
          </ac:picMkLst>
        </pc:picChg>
        <pc:picChg chg="del">
          <ac:chgData name="Teemu Matilainen" userId="3344dd91-dd8f-47c6-94c9-4b8ca534fb11" providerId="ADAL" clId="{9F6EAD30-FB9E-477A-9E07-7BDC89B7A292}" dt="2024-02-12T17:11:31.225" v="2583" actId="478"/>
          <ac:picMkLst>
            <pc:docMk/>
            <pc:sldMk cId="307410262" sldId="314"/>
            <ac:picMk id="5" creationId="{18B4AC3C-9A90-53D4-98C6-E9A0AB666521}"/>
          </ac:picMkLst>
        </pc:picChg>
        <pc:picChg chg="del">
          <ac:chgData name="Teemu Matilainen" userId="3344dd91-dd8f-47c6-94c9-4b8ca534fb11" providerId="ADAL" clId="{9F6EAD30-FB9E-477A-9E07-7BDC89B7A292}" dt="2024-02-12T17:11:40.802" v="2587" actId="478"/>
          <ac:picMkLst>
            <pc:docMk/>
            <pc:sldMk cId="307410262" sldId="314"/>
            <ac:picMk id="7" creationId="{F3C5E503-A4EC-B862-BB35-B1E9EC849885}"/>
          </ac:picMkLst>
        </pc:picChg>
        <pc:picChg chg="add del mod">
          <ac:chgData name="Teemu Matilainen" userId="3344dd91-dd8f-47c6-94c9-4b8ca534fb11" providerId="ADAL" clId="{9F6EAD30-FB9E-477A-9E07-7BDC89B7A292}" dt="2024-02-12T17:38:15.671" v="2712" actId="478"/>
          <ac:picMkLst>
            <pc:docMk/>
            <pc:sldMk cId="307410262" sldId="314"/>
            <ac:picMk id="8" creationId="{967E68EC-D793-0F7E-3493-91227A47E315}"/>
          </ac:picMkLst>
        </pc:picChg>
        <pc:picChg chg="add del mod">
          <ac:chgData name="Teemu Matilainen" userId="3344dd91-dd8f-47c6-94c9-4b8ca534fb11" providerId="ADAL" clId="{9F6EAD30-FB9E-477A-9E07-7BDC89B7A292}" dt="2024-02-12T18:01:52.640" v="2784" actId="478"/>
          <ac:picMkLst>
            <pc:docMk/>
            <pc:sldMk cId="307410262" sldId="314"/>
            <ac:picMk id="10" creationId="{C1142FA7-72DE-0A26-FF08-AEBBA6B07683}"/>
          </ac:picMkLst>
        </pc:picChg>
        <pc:picChg chg="add mod">
          <ac:chgData name="Teemu Matilainen" userId="3344dd91-dd8f-47c6-94c9-4b8ca534fb11" providerId="ADAL" clId="{9F6EAD30-FB9E-477A-9E07-7BDC89B7A292}" dt="2024-02-12T18:02:04.130" v="2788" actId="1076"/>
          <ac:picMkLst>
            <pc:docMk/>
            <pc:sldMk cId="307410262" sldId="314"/>
            <ac:picMk id="13" creationId="{4240C42E-98DD-18C2-60F6-BDE164DFAB2C}"/>
          </ac:picMkLst>
        </pc:picChg>
        <pc:picChg chg="add mod">
          <ac:chgData name="Teemu Matilainen" userId="3344dd91-dd8f-47c6-94c9-4b8ca534fb11" providerId="ADAL" clId="{9F6EAD30-FB9E-477A-9E07-7BDC89B7A292}" dt="2024-02-12T18:02:09.718" v="2789" actId="14100"/>
          <ac:picMkLst>
            <pc:docMk/>
            <pc:sldMk cId="307410262" sldId="314"/>
            <ac:picMk id="15" creationId="{3461CD64-3B14-3AF3-726B-FAEAF262B9B1}"/>
          </ac:picMkLst>
        </pc:picChg>
      </pc:sldChg>
      <pc:sldChg chg="addSp delSp modSp add mod">
        <pc:chgData name="Teemu Matilainen" userId="3344dd91-dd8f-47c6-94c9-4b8ca534fb11" providerId="ADAL" clId="{9F6EAD30-FB9E-477A-9E07-7BDC89B7A292}" dt="2024-02-12T17:42:40.747" v="2747" actId="14100"/>
        <pc:sldMkLst>
          <pc:docMk/>
          <pc:sldMk cId="1937049177" sldId="315"/>
        </pc:sldMkLst>
        <pc:spChg chg="mod">
          <ac:chgData name="Teemu Matilainen" userId="3344dd91-dd8f-47c6-94c9-4b8ca534fb11" providerId="ADAL" clId="{9F6EAD30-FB9E-477A-9E07-7BDC89B7A292}" dt="2024-02-12T17:14:34.498" v="2677" actId="20577"/>
          <ac:spMkLst>
            <pc:docMk/>
            <pc:sldMk cId="1937049177" sldId="315"/>
            <ac:spMk id="2" creationId="{560F4A51-FBF3-A0E5-1383-A216BA6F97A2}"/>
          </ac:spMkLst>
        </pc:spChg>
        <pc:picChg chg="del">
          <ac:chgData name="Teemu Matilainen" userId="3344dd91-dd8f-47c6-94c9-4b8ca534fb11" providerId="ADAL" clId="{9F6EAD30-FB9E-477A-9E07-7BDC89B7A292}" dt="2024-02-12T17:13:52.422" v="2591" actId="478"/>
          <ac:picMkLst>
            <pc:docMk/>
            <pc:sldMk cId="1937049177" sldId="315"/>
            <ac:picMk id="4" creationId="{361064D2-EB42-99A9-7865-446616D8D123}"/>
          </ac:picMkLst>
        </pc:picChg>
        <pc:picChg chg="add del mod">
          <ac:chgData name="Teemu Matilainen" userId="3344dd91-dd8f-47c6-94c9-4b8ca534fb11" providerId="ADAL" clId="{9F6EAD30-FB9E-477A-9E07-7BDC89B7A292}" dt="2024-02-12T17:39:52.743" v="2718" actId="478"/>
          <ac:picMkLst>
            <pc:docMk/>
            <pc:sldMk cId="1937049177" sldId="315"/>
            <ac:picMk id="5" creationId="{E763B233-38C7-BE5F-526D-C29804EF8F74}"/>
          </ac:picMkLst>
        </pc:picChg>
        <pc:picChg chg="add del mod">
          <ac:chgData name="Teemu Matilainen" userId="3344dd91-dd8f-47c6-94c9-4b8ca534fb11" providerId="ADAL" clId="{9F6EAD30-FB9E-477A-9E07-7BDC89B7A292}" dt="2024-02-12T17:39:13.797" v="2716" actId="478"/>
          <ac:picMkLst>
            <pc:docMk/>
            <pc:sldMk cId="1937049177" sldId="315"/>
            <ac:picMk id="7" creationId="{F21FF82E-39BE-971B-0BFD-3D588CB4BCD7}"/>
          </ac:picMkLst>
        </pc:picChg>
        <pc:picChg chg="del">
          <ac:chgData name="Teemu Matilainen" userId="3344dd91-dd8f-47c6-94c9-4b8ca534fb11" providerId="ADAL" clId="{9F6EAD30-FB9E-477A-9E07-7BDC89B7A292}" dt="2024-02-12T17:39:16.443" v="2717" actId="478"/>
          <ac:picMkLst>
            <pc:docMk/>
            <pc:sldMk cId="1937049177" sldId="315"/>
            <ac:picMk id="8" creationId="{65AC15CD-4093-CEA1-29F9-903C3FCAEFD5}"/>
          </ac:picMkLst>
        </pc:picChg>
        <pc:picChg chg="add mod">
          <ac:chgData name="Teemu Matilainen" userId="3344dd91-dd8f-47c6-94c9-4b8ca534fb11" providerId="ADAL" clId="{9F6EAD30-FB9E-477A-9E07-7BDC89B7A292}" dt="2024-02-12T17:42:35.817" v="2746" actId="1076"/>
          <ac:picMkLst>
            <pc:docMk/>
            <pc:sldMk cId="1937049177" sldId="315"/>
            <ac:picMk id="12" creationId="{2DB1A076-5D53-9E84-3747-F770D8AD3A14}"/>
          </ac:picMkLst>
        </pc:picChg>
        <pc:picChg chg="add mod">
          <ac:chgData name="Teemu Matilainen" userId="3344dd91-dd8f-47c6-94c9-4b8ca534fb11" providerId="ADAL" clId="{9F6EAD30-FB9E-477A-9E07-7BDC89B7A292}" dt="2024-02-12T17:42:40.747" v="2747" actId="14100"/>
          <ac:picMkLst>
            <pc:docMk/>
            <pc:sldMk cId="1937049177" sldId="315"/>
            <ac:picMk id="14" creationId="{88858976-9770-F000-8A03-8A1E85C1858A}"/>
          </ac:picMkLst>
        </pc:picChg>
        <pc:picChg chg="add mod">
          <ac:chgData name="Teemu Matilainen" userId="3344dd91-dd8f-47c6-94c9-4b8ca534fb11" providerId="ADAL" clId="{9F6EAD30-FB9E-477A-9E07-7BDC89B7A292}" dt="2024-02-12T17:42:34.059" v="2745" actId="1076"/>
          <ac:picMkLst>
            <pc:docMk/>
            <pc:sldMk cId="1937049177" sldId="315"/>
            <ac:picMk id="16" creationId="{1B907729-DF6D-78E0-08A0-19E501605357}"/>
          </ac:picMkLst>
        </pc:picChg>
        <pc:picChg chg="add mod">
          <ac:chgData name="Teemu Matilainen" userId="3344dd91-dd8f-47c6-94c9-4b8ca534fb11" providerId="ADAL" clId="{9F6EAD30-FB9E-477A-9E07-7BDC89B7A292}" dt="2024-02-12T17:42:30.681" v="2744" actId="1076"/>
          <ac:picMkLst>
            <pc:docMk/>
            <pc:sldMk cId="1937049177" sldId="315"/>
            <ac:picMk id="18" creationId="{6E12C344-9E02-D80B-FCFC-16EB7F62A979}"/>
          </ac:picMkLst>
        </pc:picChg>
      </pc:sldChg>
      <pc:sldChg chg="addSp delSp modSp add mod ord">
        <pc:chgData name="Teemu Matilainen" userId="3344dd91-dd8f-47c6-94c9-4b8ca534fb11" providerId="ADAL" clId="{9F6EAD30-FB9E-477A-9E07-7BDC89B7A292}" dt="2024-02-12T17:50:42.287" v="2783" actId="1076"/>
        <pc:sldMkLst>
          <pc:docMk/>
          <pc:sldMk cId="3845839296" sldId="316"/>
        </pc:sldMkLst>
        <pc:spChg chg="mod">
          <ac:chgData name="Teemu Matilainen" userId="3344dd91-dd8f-47c6-94c9-4b8ca534fb11" providerId="ADAL" clId="{9F6EAD30-FB9E-477A-9E07-7BDC89B7A292}" dt="2024-02-12T17:44:24.625" v="2767" actId="20577"/>
          <ac:spMkLst>
            <pc:docMk/>
            <pc:sldMk cId="3845839296" sldId="316"/>
            <ac:spMk id="2" creationId="{475CCA7F-0464-B96B-866C-39ECF125AD57}"/>
          </ac:spMkLst>
        </pc:spChg>
        <pc:picChg chg="add del mod">
          <ac:chgData name="Teemu Matilainen" userId="3344dd91-dd8f-47c6-94c9-4b8ca534fb11" providerId="ADAL" clId="{9F6EAD30-FB9E-477A-9E07-7BDC89B7A292}" dt="2024-02-12T17:48:47.177" v="2774" actId="22"/>
          <ac:picMkLst>
            <pc:docMk/>
            <pc:sldMk cId="3845839296" sldId="316"/>
            <ac:picMk id="4" creationId="{FF587B2F-4898-CC6D-E032-C9E805E49047}"/>
          </ac:picMkLst>
        </pc:picChg>
        <pc:picChg chg="add mod">
          <ac:chgData name="Teemu Matilainen" userId="3344dd91-dd8f-47c6-94c9-4b8ca534fb11" providerId="ADAL" clId="{9F6EAD30-FB9E-477A-9E07-7BDC89B7A292}" dt="2024-02-12T17:49:01.903" v="2776" actId="1076"/>
          <ac:picMkLst>
            <pc:docMk/>
            <pc:sldMk cId="3845839296" sldId="316"/>
            <ac:picMk id="6" creationId="{18B6B8A9-9910-6CC8-0CC8-665CDA9BCE98}"/>
          </ac:picMkLst>
        </pc:picChg>
        <pc:picChg chg="add mod">
          <ac:chgData name="Teemu Matilainen" userId="3344dd91-dd8f-47c6-94c9-4b8ca534fb11" providerId="ADAL" clId="{9F6EAD30-FB9E-477A-9E07-7BDC89B7A292}" dt="2024-02-12T17:49:28.311" v="2780" actId="1076"/>
          <ac:picMkLst>
            <pc:docMk/>
            <pc:sldMk cId="3845839296" sldId="316"/>
            <ac:picMk id="8" creationId="{A7EE0A6F-7072-377A-F394-C7BA7E832586}"/>
          </ac:picMkLst>
        </pc:picChg>
        <pc:picChg chg="del">
          <ac:chgData name="Teemu Matilainen" userId="3344dd91-dd8f-47c6-94c9-4b8ca534fb11" providerId="ADAL" clId="{9F6EAD30-FB9E-477A-9E07-7BDC89B7A292}" dt="2024-02-12T17:44:40.098" v="2770" actId="478"/>
          <ac:picMkLst>
            <pc:docMk/>
            <pc:sldMk cId="3845839296" sldId="316"/>
            <ac:picMk id="10" creationId="{A5FCFC21-2615-BD65-623D-2CB250EB58D8}"/>
          </ac:picMkLst>
        </pc:picChg>
        <pc:picChg chg="del mod">
          <ac:chgData name="Teemu Matilainen" userId="3344dd91-dd8f-47c6-94c9-4b8ca534fb11" providerId="ADAL" clId="{9F6EAD30-FB9E-477A-9E07-7BDC89B7A292}" dt="2024-02-12T17:44:38.259" v="2769" actId="478"/>
          <ac:picMkLst>
            <pc:docMk/>
            <pc:sldMk cId="3845839296" sldId="316"/>
            <ac:picMk id="13" creationId="{75738A47-218E-9FAE-5BA0-34B2B7EF89C5}"/>
          </ac:picMkLst>
        </pc:picChg>
        <pc:picChg chg="add mod">
          <ac:chgData name="Teemu Matilainen" userId="3344dd91-dd8f-47c6-94c9-4b8ca534fb11" providerId="ADAL" clId="{9F6EAD30-FB9E-477A-9E07-7BDC89B7A292}" dt="2024-02-12T17:50:42.287" v="2783" actId="1076"/>
          <ac:picMkLst>
            <pc:docMk/>
            <pc:sldMk cId="3845839296" sldId="316"/>
            <ac:picMk id="14" creationId="{B5C8F41B-590B-F675-1A74-AF37534FF624}"/>
          </ac:picMkLst>
        </pc:picChg>
      </pc:sldChg>
      <pc:sldChg chg="addSp delSp modSp add mod">
        <pc:chgData name="Teemu Matilainen" userId="3344dd91-dd8f-47c6-94c9-4b8ca534fb11" providerId="ADAL" clId="{9F6EAD30-FB9E-477A-9E07-7BDC89B7A292}" dt="2024-02-12T18:07:12.130" v="2836" actId="1076"/>
        <pc:sldMkLst>
          <pc:docMk/>
          <pc:sldMk cId="579547778" sldId="317"/>
        </pc:sldMkLst>
        <pc:spChg chg="mod">
          <ac:chgData name="Teemu Matilainen" userId="3344dd91-dd8f-47c6-94c9-4b8ca534fb11" providerId="ADAL" clId="{9F6EAD30-FB9E-477A-9E07-7BDC89B7A292}" dt="2024-02-12T18:06:32.677" v="2832" actId="20577"/>
          <ac:spMkLst>
            <pc:docMk/>
            <pc:sldMk cId="579547778" sldId="317"/>
            <ac:spMk id="2" creationId="{6CF96946-459C-1E54-462C-A53D1A3931F6}"/>
          </ac:spMkLst>
        </pc:spChg>
        <pc:picChg chg="add mod">
          <ac:chgData name="Teemu Matilainen" userId="3344dd91-dd8f-47c6-94c9-4b8ca534fb11" providerId="ADAL" clId="{9F6EAD30-FB9E-477A-9E07-7BDC89B7A292}" dt="2024-02-12T18:07:12.130" v="2836" actId="1076"/>
          <ac:picMkLst>
            <pc:docMk/>
            <pc:sldMk cId="579547778" sldId="317"/>
            <ac:picMk id="4" creationId="{C0B03E9C-DA90-AF98-CD4B-707E1892DC04}"/>
          </ac:picMkLst>
        </pc:picChg>
        <pc:picChg chg="del">
          <ac:chgData name="Teemu Matilainen" userId="3344dd91-dd8f-47c6-94c9-4b8ca534fb11" providerId="ADAL" clId="{9F6EAD30-FB9E-477A-9E07-7BDC89B7A292}" dt="2024-02-12T18:04:24.222" v="2792" actId="478"/>
          <ac:picMkLst>
            <pc:docMk/>
            <pc:sldMk cId="579547778" sldId="317"/>
            <ac:picMk id="6" creationId="{E1622770-7273-2B8F-4140-77A8D74825C7}"/>
          </ac:picMkLst>
        </pc:picChg>
        <pc:picChg chg="del">
          <ac:chgData name="Teemu Matilainen" userId="3344dd91-dd8f-47c6-94c9-4b8ca534fb11" providerId="ADAL" clId="{9F6EAD30-FB9E-477A-9E07-7BDC89B7A292}" dt="2024-02-12T18:04:22.306" v="2791" actId="478"/>
          <ac:picMkLst>
            <pc:docMk/>
            <pc:sldMk cId="579547778" sldId="317"/>
            <ac:picMk id="8" creationId="{B94E1014-478B-502D-E473-B8EF99CE6FE5}"/>
          </ac:picMkLst>
        </pc:picChg>
        <pc:picChg chg="del">
          <ac:chgData name="Teemu Matilainen" userId="3344dd91-dd8f-47c6-94c9-4b8ca534fb11" providerId="ADAL" clId="{9F6EAD30-FB9E-477A-9E07-7BDC89B7A292}" dt="2024-02-12T18:04:27.032" v="2793" actId="478"/>
          <ac:picMkLst>
            <pc:docMk/>
            <pc:sldMk cId="579547778" sldId="317"/>
            <ac:picMk id="14" creationId="{C6A4795A-C00D-E04E-0D51-2582A06A70AB}"/>
          </ac:picMkLst>
        </pc:picChg>
      </pc:sldChg>
      <pc:sldChg chg="addSp delSp add del setBg delDesignElem">
        <pc:chgData name="Teemu Matilainen" userId="3344dd91-dd8f-47c6-94c9-4b8ca534fb11" providerId="ADAL" clId="{9F6EAD30-FB9E-477A-9E07-7BDC89B7A292}" dt="2024-02-12T18:36:04.329" v="2867"/>
        <pc:sldMkLst>
          <pc:docMk/>
          <pc:sldMk cId="270833036" sldId="318"/>
        </pc:sldMkLst>
        <pc:spChg chg="add del">
          <ac:chgData name="Teemu Matilainen" userId="3344dd91-dd8f-47c6-94c9-4b8ca534fb11" providerId="ADAL" clId="{9F6EAD30-FB9E-477A-9E07-7BDC89B7A292}" dt="2024-02-12T18:36:04.329" v="2867"/>
          <ac:spMkLst>
            <pc:docMk/>
            <pc:sldMk cId="270833036" sldId="318"/>
            <ac:spMk id="9" creationId="{91F02F3F-3034-E0D3-1F83-24026500B59F}"/>
          </ac:spMkLst>
        </pc:spChg>
        <pc:spChg chg="add del">
          <ac:chgData name="Teemu Matilainen" userId="3344dd91-dd8f-47c6-94c9-4b8ca534fb11" providerId="ADAL" clId="{9F6EAD30-FB9E-477A-9E07-7BDC89B7A292}" dt="2024-02-12T18:36:04.329" v="2867"/>
          <ac:spMkLst>
            <pc:docMk/>
            <pc:sldMk cId="270833036" sldId="318"/>
            <ac:spMk id="11" creationId="{5F3D0673-864A-DAB9-145F-6840DBC43A24}"/>
          </ac:spMkLst>
        </pc:spChg>
      </pc:sldChg>
      <pc:sldChg chg="add del ord">
        <pc:chgData name="Teemu Matilainen" userId="3344dd91-dd8f-47c6-94c9-4b8ca534fb11" providerId="ADAL" clId="{9F6EAD30-FB9E-477A-9E07-7BDC89B7A292}" dt="2024-02-19T16:00:39.048" v="2933" actId="47"/>
        <pc:sldMkLst>
          <pc:docMk/>
          <pc:sldMk cId="1131743271" sldId="318"/>
        </pc:sldMkLst>
      </pc:sldChg>
      <pc:sldChg chg="add del ord">
        <pc:chgData name="Teemu Matilainen" userId="3344dd91-dd8f-47c6-94c9-4b8ca534fb11" providerId="ADAL" clId="{9F6EAD30-FB9E-477A-9E07-7BDC89B7A292}" dt="2024-02-19T16:00:39.048" v="2933" actId="47"/>
        <pc:sldMkLst>
          <pc:docMk/>
          <pc:sldMk cId="966598259" sldId="319"/>
        </pc:sldMkLst>
      </pc:sldChg>
      <pc:sldChg chg="addSp delSp add del setBg delDesignElem">
        <pc:chgData name="Teemu Matilainen" userId="3344dd91-dd8f-47c6-94c9-4b8ca534fb11" providerId="ADAL" clId="{9F6EAD30-FB9E-477A-9E07-7BDC89B7A292}" dt="2024-02-12T18:36:04.329" v="2867"/>
        <pc:sldMkLst>
          <pc:docMk/>
          <pc:sldMk cId="3094434854" sldId="319"/>
        </pc:sldMkLst>
        <pc:spChg chg="add del">
          <ac:chgData name="Teemu Matilainen" userId="3344dd91-dd8f-47c6-94c9-4b8ca534fb11" providerId="ADAL" clId="{9F6EAD30-FB9E-477A-9E07-7BDC89B7A292}" dt="2024-02-12T18:36:04.329" v="2867"/>
          <ac:spMkLst>
            <pc:docMk/>
            <pc:sldMk cId="3094434854" sldId="319"/>
            <ac:spMk id="9" creationId="{B8F746A0-2F09-359C-4A88-F8489B7C942C}"/>
          </ac:spMkLst>
        </pc:spChg>
        <pc:spChg chg="add del">
          <ac:chgData name="Teemu Matilainen" userId="3344dd91-dd8f-47c6-94c9-4b8ca534fb11" providerId="ADAL" clId="{9F6EAD30-FB9E-477A-9E07-7BDC89B7A292}" dt="2024-02-12T18:36:04.329" v="2867"/>
          <ac:spMkLst>
            <pc:docMk/>
            <pc:sldMk cId="3094434854" sldId="319"/>
            <ac:spMk id="11" creationId="{A40233E5-80A2-8E90-DBE1-8A4200B1F819}"/>
          </ac:spMkLst>
        </pc:spChg>
      </pc:sldChg>
      <pc:sldChg chg="addSp delSp modSp add mod">
        <pc:chgData name="Teemu Matilainen" userId="3344dd91-dd8f-47c6-94c9-4b8ca534fb11" providerId="ADAL" clId="{9F6EAD30-FB9E-477A-9E07-7BDC89B7A292}" dt="2024-02-12T18:21:51.026" v="2861" actId="14100"/>
        <pc:sldMkLst>
          <pc:docMk/>
          <pc:sldMk cId="1670791919" sldId="320"/>
        </pc:sldMkLst>
        <pc:spChg chg="add mod">
          <ac:chgData name="Teemu Matilainen" userId="3344dd91-dd8f-47c6-94c9-4b8ca534fb11" providerId="ADAL" clId="{9F6EAD30-FB9E-477A-9E07-7BDC89B7A292}" dt="2024-02-12T18:21:51.026" v="2861" actId="14100"/>
          <ac:spMkLst>
            <pc:docMk/>
            <pc:sldMk cId="1670791919" sldId="320"/>
            <ac:spMk id="10" creationId="{661F6FC3-E60A-D024-32E5-15E836DD091B}"/>
          </ac:spMkLst>
        </pc:spChg>
        <pc:picChg chg="del">
          <ac:chgData name="Teemu Matilainen" userId="3344dd91-dd8f-47c6-94c9-4b8ca534fb11" providerId="ADAL" clId="{9F6EAD30-FB9E-477A-9E07-7BDC89B7A292}" dt="2024-02-12T18:10:22.030" v="2839" actId="478"/>
          <ac:picMkLst>
            <pc:docMk/>
            <pc:sldMk cId="1670791919" sldId="320"/>
            <ac:picMk id="4" creationId="{43A58CF0-C351-13F9-B422-7054A7311972}"/>
          </ac:picMkLst>
        </pc:picChg>
        <pc:picChg chg="add mod">
          <ac:chgData name="Teemu Matilainen" userId="3344dd91-dd8f-47c6-94c9-4b8ca534fb11" providerId="ADAL" clId="{9F6EAD30-FB9E-477A-9E07-7BDC89B7A292}" dt="2024-02-12T18:20:40.708" v="2845" actId="1076"/>
          <ac:picMkLst>
            <pc:docMk/>
            <pc:sldMk cId="1670791919" sldId="320"/>
            <ac:picMk id="5" creationId="{E20BFEE0-6F4E-A90C-05B5-0CDB176DCAC6}"/>
          </ac:picMkLst>
        </pc:picChg>
        <pc:picChg chg="add mod">
          <ac:chgData name="Teemu Matilainen" userId="3344dd91-dd8f-47c6-94c9-4b8ca534fb11" providerId="ADAL" clId="{9F6EAD30-FB9E-477A-9E07-7BDC89B7A292}" dt="2024-02-12T18:20:48.709" v="2847" actId="1076"/>
          <ac:picMkLst>
            <pc:docMk/>
            <pc:sldMk cId="1670791919" sldId="320"/>
            <ac:picMk id="7" creationId="{2A6062EA-205C-F08F-6309-DBA63037CF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884936"/>
            <a:ext cx="6290309" cy="330834"/>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08075" y="1607922"/>
            <a:ext cx="8477250" cy="15906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emu.matilainen@savonia.fi"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62247" y="2022449"/>
            <a:ext cx="3164205" cy="1276985"/>
          </a:xfrm>
          <a:prstGeom prst="rect">
            <a:avLst/>
          </a:prstGeom>
        </p:spPr>
        <p:txBody>
          <a:bodyPr vert="horz" wrap="square" lIns="0" tIns="12700" rIns="0" bIns="0" rtlCol="0">
            <a:spAutoFit/>
          </a:bodyPr>
          <a:lstStyle/>
          <a:p>
            <a:pPr marL="12700" marR="5080" algn="ctr">
              <a:lnSpc>
                <a:spcPct val="137000"/>
              </a:lnSpc>
              <a:spcBef>
                <a:spcPts val="100"/>
              </a:spcBef>
            </a:pPr>
            <a:r>
              <a:rPr sz="2000">
                <a:latin typeface="Times New Roman"/>
                <a:cs typeface="Times New Roman"/>
              </a:rPr>
              <a:t>Object</a:t>
            </a:r>
            <a:r>
              <a:rPr sz="2000" spc="85">
                <a:latin typeface="Times New Roman"/>
                <a:cs typeface="Times New Roman"/>
              </a:rPr>
              <a:t> </a:t>
            </a:r>
            <a:r>
              <a:rPr sz="2000">
                <a:latin typeface="Times New Roman"/>
                <a:cs typeface="Times New Roman"/>
              </a:rPr>
              <a:t>Oriented</a:t>
            </a:r>
            <a:r>
              <a:rPr sz="2000" spc="95">
                <a:latin typeface="Times New Roman"/>
                <a:cs typeface="Times New Roman"/>
              </a:rPr>
              <a:t> </a:t>
            </a:r>
            <a:r>
              <a:rPr sz="2000" spc="-10">
                <a:latin typeface="Times New Roman"/>
                <a:cs typeface="Times New Roman"/>
              </a:rPr>
              <a:t>Programming Using</a:t>
            </a:r>
            <a:endParaRPr sz="2000">
              <a:latin typeface="Times New Roman"/>
              <a:cs typeface="Times New Roman"/>
            </a:endParaRPr>
          </a:p>
          <a:p>
            <a:pPr marL="5080" algn="ctr">
              <a:lnSpc>
                <a:spcPct val="100000"/>
              </a:lnSpc>
              <a:spcBef>
                <a:spcPts val="875"/>
              </a:spcBef>
            </a:pPr>
            <a:r>
              <a:rPr sz="2000" spc="-10">
                <a:latin typeface="Times New Roman"/>
                <a:cs typeface="Times New Roman"/>
              </a:rPr>
              <a:t>Python</a:t>
            </a:r>
            <a:endParaRPr sz="2000">
              <a:latin typeface="Times New Roman"/>
              <a:cs typeface="Times New Roman"/>
            </a:endParaRPr>
          </a:p>
        </p:txBody>
      </p:sp>
      <p:sp>
        <p:nvSpPr>
          <p:cNvPr id="3" name="object 3"/>
          <p:cNvSpPr txBox="1"/>
          <p:nvPr/>
        </p:nvSpPr>
        <p:spPr>
          <a:xfrm>
            <a:off x="3814064" y="4108805"/>
            <a:ext cx="3061970" cy="857885"/>
          </a:xfrm>
          <a:prstGeom prst="rect">
            <a:avLst/>
          </a:prstGeom>
        </p:spPr>
        <p:txBody>
          <a:bodyPr vert="horz" wrap="square" lIns="0" tIns="12700" rIns="0" bIns="0" rtlCol="0">
            <a:spAutoFit/>
          </a:bodyPr>
          <a:lstStyle/>
          <a:p>
            <a:pPr marL="12700" marR="5080" indent="579120">
              <a:lnSpc>
                <a:spcPct val="136500"/>
              </a:lnSpc>
              <a:spcBef>
                <a:spcPts val="100"/>
              </a:spcBef>
            </a:pPr>
            <a:r>
              <a:rPr sz="2000">
                <a:latin typeface="Times New Roman"/>
                <a:cs typeface="Times New Roman"/>
              </a:rPr>
              <a:t>Teemu</a:t>
            </a:r>
            <a:r>
              <a:rPr sz="2000" spc="-90">
                <a:latin typeface="Times New Roman"/>
                <a:cs typeface="Times New Roman"/>
              </a:rPr>
              <a:t> </a:t>
            </a:r>
            <a:r>
              <a:rPr sz="2000" spc="-10">
                <a:latin typeface="Times New Roman"/>
                <a:cs typeface="Times New Roman"/>
              </a:rPr>
              <a:t>Matilainen </a:t>
            </a:r>
            <a:r>
              <a:rPr sz="2000" spc="-10">
                <a:latin typeface="Times New Roman"/>
                <a:cs typeface="Times New Roman"/>
                <a:hlinkClick r:id="rId2"/>
              </a:rPr>
              <a:t>teemu.matilainen@savonia.fi</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B5E07E-C302-9659-A803-98D1BA187EB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4581DD-B13A-DABB-DC54-31FDD8653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CCA7F-0464-B96B-866C-39ECF125AD57}"/>
              </a:ext>
            </a:extLst>
          </p:cNvPr>
          <p:cNvSpPr>
            <a:spLocks noGrp="1"/>
          </p:cNvSpPr>
          <p:nvPr>
            <p:ph type="title"/>
          </p:nvPr>
        </p:nvSpPr>
        <p:spPr>
          <a:xfrm>
            <a:off x="283376" y="704887"/>
            <a:ext cx="3409751" cy="3940794"/>
          </a:xfrm>
        </p:spPr>
        <p:txBody>
          <a:bodyPr vert="horz" lIns="91440" tIns="45720" rIns="91440" bIns="45720" rtlCol="0" anchor="b">
            <a:normAutofit/>
          </a:bodyPr>
          <a:lstStyle/>
          <a:p>
            <a:pPr algn="ctr" rtl="0">
              <a:lnSpc>
                <a:spcPct val="90000"/>
              </a:lnSpc>
              <a:spcBef>
                <a:spcPct val="0"/>
              </a:spcBef>
              <a:spcAft>
                <a:spcPts val="600"/>
              </a:spcAft>
            </a:pPr>
            <a:r>
              <a:rPr lang="en-US" sz="4400" b="1" kern="1200">
                <a:solidFill>
                  <a:schemeClr val="tx1"/>
                </a:solidFill>
                <a:latin typeface="+mj-lt"/>
                <a:ea typeface="+mj-ea"/>
                <a:cs typeface="+mj-cs"/>
              </a:rPr>
              <a:t>One more  operator example…</a:t>
            </a:r>
          </a:p>
        </p:txBody>
      </p:sp>
      <p:sp>
        <p:nvSpPr>
          <p:cNvPr id="11" name="sketch line">
            <a:extLst>
              <a:ext uri="{FF2B5EF4-FFF2-40B4-BE49-F238E27FC236}">
                <a16:creationId xmlns:a16="http://schemas.microsoft.com/office/drawing/2014/main" id="{333CC582-F031-9D5A-2B21-4514CB8E70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8B6B8A9-9910-6CC8-0CC8-665CDA9BCE98}"/>
              </a:ext>
            </a:extLst>
          </p:cNvPr>
          <p:cNvPicPr>
            <a:picLocks noChangeAspect="1"/>
          </p:cNvPicPr>
          <p:nvPr/>
        </p:nvPicPr>
        <p:blipFill>
          <a:blip r:embed="rId2"/>
          <a:stretch>
            <a:fillRect/>
          </a:stretch>
        </p:blipFill>
        <p:spPr>
          <a:xfrm>
            <a:off x="5322964" y="209434"/>
            <a:ext cx="5087060" cy="1657581"/>
          </a:xfrm>
          <a:prstGeom prst="rect">
            <a:avLst/>
          </a:prstGeom>
        </p:spPr>
      </p:pic>
      <p:pic>
        <p:nvPicPr>
          <p:cNvPr id="8" name="Picture 7">
            <a:extLst>
              <a:ext uri="{FF2B5EF4-FFF2-40B4-BE49-F238E27FC236}">
                <a16:creationId xmlns:a16="http://schemas.microsoft.com/office/drawing/2014/main" id="{A7EE0A6F-7072-377A-F394-C7BA7E832586}"/>
              </a:ext>
            </a:extLst>
          </p:cNvPr>
          <p:cNvPicPr>
            <a:picLocks noChangeAspect="1"/>
          </p:cNvPicPr>
          <p:nvPr/>
        </p:nvPicPr>
        <p:blipFill>
          <a:blip r:embed="rId3"/>
          <a:stretch>
            <a:fillRect/>
          </a:stretch>
        </p:blipFill>
        <p:spPr>
          <a:xfrm>
            <a:off x="4228493" y="2076449"/>
            <a:ext cx="6181531" cy="4908656"/>
          </a:xfrm>
          <a:prstGeom prst="rect">
            <a:avLst/>
          </a:prstGeom>
        </p:spPr>
      </p:pic>
      <p:pic>
        <p:nvPicPr>
          <p:cNvPr id="14" name="Picture 13">
            <a:extLst>
              <a:ext uri="{FF2B5EF4-FFF2-40B4-BE49-F238E27FC236}">
                <a16:creationId xmlns:a16="http://schemas.microsoft.com/office/drawing/2014/main" id="{B5C8F41B-590B-F675-1A74-AF37534FF624}"/>
              </a:ext>
            </a:extLst>
          </p:cNvPr>
          <p:cNvPicPr>
            <a:picLocks noChangeAspect="1"/>
          </p:cNvPicPr>
          <p:nvPr/>
        </p:nvPicPr>
        <p:blipFill>
          <a:blip r:embed="rId4"/>
          <a:stretch>
            <a:fillRect/>
          </a:stretch>
        </p:blipFill>
        <p:spPr>
          <a:xfrm>
            <a:off x="2468536" y="5613314"/>
            <a:ext cx="1476581" cy="1371791"/>
          </a:xfrm>
          <a:prstGeom prst="rect">
            <a:avLst/>
          </a:prstGeom>
        </p:spPr>
      </p:pic>
    </p:spTree>
    <p:extLst>
      <p:ext uri="{BB962C8B-B14F-4D97-AF65-F5344CB8AC3E}">
        <p14:creationId xmlns:p14="http://schemas.microsoft.com/office/powerpoint/2010/main" val="384583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54E5B4-B93F-7502-DBF5-E373A527371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E2B810-5D68-737C-03FD-68497847A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96946-459C-1E54-462C-A53D1A3931F6}"/>
              </a:ext>
            </a:extLst>
          </p:cNvPr>
          <p:cNvSpPr>
            <a:spLocks noGrp="1"/>
          </p:cNvSpPr>
          <p:nvPr>
            <p:ph type="title"/>
          </p:nvPr>
        </p:nvSpPr>
        <p:spPr>
          <a:xfrm>
            <a:off x="283376" y="704887"/>
            <a:ext cx="3409751" cy="3940794"/>
          </a:xfrm>
        </p:spPr>
        <p:txBody>
          <a:bodyPr vert="horz" lIns="91440" tIns="45720" rIns="91440" bIns="45720" rtlCol="0" anchor="b">
            <a:normAutofit/>
          </a:bodyPr>
          <a:lstStyle/>
          <a:p>
            <a:pPr algn="ctr" rtl="0">
              <a:lnSpc>
                <a:spcPct val="90000"/>
              </a:lnSpc>
              <a:spcBef>
                <a:spcPct val="0"/>
              </a:spcBef>
              <a:spcAft>
                <a:spcPts val="600"/>
              </a:spcAft>
            </a:pPr>
            <a:r>
              <a:rPr lang="en-US" sz="4400" b="1" kern="1200">
                <a:solidFill>
                  <a:schemeClr val="tx1"/>
                </a:solidFill>
                <a:latin typeface="+mj-lt"/>
                <a:ea typeface="+mj-ea"/>
                <a:cs typeface="+mj-cs"/>
              </a:rPr>
              <a:t>What is a __call__ operator? </a:t>
            </a:r>
          </a:p>
        </p:txBody>
      </p:sp>
      <p:sp>
        <p:nvSpPr>
          <p:cNvPr id="11" name="sketch line">
            <a:extLst>
              <a:ext uri="{FF2B5EF4-FFF2-40B4-BE49-F238E27FC236}">
                <a16:creationId xmlns:a16="http://schemas.microsoft.com/office/drawing/2014/main" id="{B13FC5F2-8E04-A855-0ABE-AAAE547D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B03E9C-DA90-AF98-CD4B-707E1892DC04}"/>
              </a:ext>
            </a:extLst>
          </p:cNvPr>
          <p:cNvPicPr>
            <a:picLocks noChangeAspect="1"/>
          </p:cNvPicPr>
          <p:nvPr/>
        </p:nvPicPr>
        <p:blipFill>
          <a:blip r:embed="rId2"/>
          <a:stretch>
            <a:fillRect/>
          </a:stretch>
        </p:blipFill>
        <p:spPr>
          <a:xfrm>
            <a:off x="3585526" y="704887"/>
            <a:ext cx="6941544" cy="5695446"/>
          </a:xfrm>
          <a:prstGeom prst="rect">
            <a:avLst/>
          </a:prstGeom>
        </p:spPr>
      </p:pic>
    </p:spTree>
    <p:extLst>
      <p:ext uri="{BB962C8B-B14F-4D97-AF65-F5344CB8AC3E}">
        <p14:creationId xmlns:p14="http://schemas.microsoft.com/office/powerpoint/2010/main" val="57954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A6E76A-7B28-EE3D-10FE-422429C2773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D2E7E-31AF-830E-F164-8B7DB1CD3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84CAB-AE09-8768-F5DE-A91D6FCBDA44}"/>
              </a:ext>
            </a:extLst>
          </p:cNvPr>
          <p:cNvSpPr>
            <a:spLocks noGrp="1"/>
          </p:cNvSpPr>
          <p:nvPr>
            <p:ph type="title"/>
          </p:nvPr>
        </p:nvSpPr>
        <p:spPr>
          <a:xfrm>
            <a:off x="283376" y="704887"/>
            <a:ext cx="3409751" cy="3940794"/>
          </a:xfrm>
        </p:spPr>
        <p:txBody>
          <a:bodyPr vert="horz" lIns="91440" tIns="45720" rIns="91440" bIns="45720" rtlCol="0" anchor="b">
            <a:normAutofit/>
          </a:bodyPr>
          <a:lstStyle/>
          <a:p>
            <a:pPr algn="ctr" rtl="0">
              <a:lnSpc>
                <a:spcPct val="90000"/>
              </a:lnSpc>
              <a:spcBef>
                <a:spcPct val="0"/>
              </a:spcBef>
              <a:spcAft>
                <a:spcPts val="600"/>
              </a:spcAft>
            </a:pPr>
            <a:r>
              <a:rPr lang="en-US" sz="4400" b="1" kern="1200">
                <a:solidFill>
                  <a:schemeClr val="tx1"/>
                </a:solidFill>
                <a:latin typeface="+mj-lt"/>
                <a:ea typeface="+mj-ea"/>
                <a:cs typeface="+mj-cs"/>
              </a:rPr>
              <a:t>What is a __call__ operator? </a:t>
            </a:r>
          </a:p>
        </p:txBody>
      </p:sp>
      <p:sp>
        <p:nvSpPr>
          <p:cNvPr id="11" name="sketch line">
            <a:extLst>
              <a:ext uri="{FF2B5EF4-FFF2-40B4-BE49-F238E27FC236}">
                <a16:creationId xmlns:a16="http://schemas.microsoft.com/office/drawing/2014/main" id="{C2EFAF93-895B-EE2B-1789-952E9307F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20BFEE0-6F4E-A90C-05B5-0CDB176DCAC6}"/>
              </a:ext>
            </a:extLst>
          </p:cNvPr>
          <p:cNvPicPr>
            <a:picLocks noChangeAspect="1"/>
          </p:cNvPicPr>
          <p:nvPr/>
        </p:nvPicPr>
        <p:blipFill>
          <a:blip r:embed="rId2"/>
          <a:stretch>
            <a:fillRect/>
          </a:stretch>
        </p:blipFill>
        <p:spPr>
          <a:xfrm>
            <a:off x="4235938" y="462210"/>
            <a:ext cx="6220693" cy="2648320"/>
          </a:xfrm>
          <a:prstGeom prst="rect">
            <a:avLst/>
          </a:prstGeom>
        </p:spPr>
      </p:pic>
      <p:pic>
        <p:nvPicPr>
          <p:cNvPr id="7" name="Picture 6">
            <a:extLst>
              <a:ext uri="{FF2B5EF4-FFF2-40B4-BE49-F238E27FC236}">
                <a16:creationId xmlns:a16="http://schemas.microsoft.com/office/drawing/2014/main" id="{2A6062EA-205C-F08F-6309-DBA63037CF21}"/>
              </a:ext>
            </a:extLst>
          </p:cNvPr>
          <p:cNvPicPr>
            <a:picLocks noChangeAspect="1"/>
          </p:cNvPicPr>
          <p:nvPr/>
        </p:nvPicPr>
        <p:blipFill>
          <a:blip r:embed="rId3"/>
          <a:stretch>
            <a:fillRect/>
          </a:stretch>
        </p:blipFill>
        <p:spPr>
          <a:xfrm>
            <a:off x="4235938" y="3572740"/>
            <a:ext cx="6220693" cy="1179001"/>
          </a:xfrm>
          <a:prstGeom prst="rect">
            <a:avLst/>
          </a:prstGeom>
        </p:spPr>
      </p:pic>
      <p:sp>
        <p:nvSpPr>
          <p:cNvPr id="10" name="TextBox 9">
            <a:extLst>
              <a:ext uri="{FF2B5EF4-FFF2-40B4-BE49-F238E27FC236}">
                <a16:creationId xmlns:a16="http://schemas.microsoft.com/office/drawing/2014/main" id="{661F6FC3-E60A-D024-32E5-15E836DD091B}"/>
              </a:ext>
            </a:extLst>
          </p:cNvPr>
          <p:cNvSpPr txBox="1"/>
          <p:nvPr/>
        </p:nvSpPr>
        <p:spPr>
          <a:xfrm>
            <a:off x="582780" y="5304568"/>
            <a:ext cx="5755675" cy="1569660"/>
          </a:xfrm>
          <a:prstGeom prst="rect">
            <a:avLst/>
          </a:prstGeom>
          <a:noFill/>
        </p:spPr>
        <p:txBody>
          <a:bodyPr wrap="square">
            <a:spAutoFit/>
          </a:bodyPr>
          <a:lstStyle/>
          <a:p>
            <a:r>
              <a:rPr lang="en-US" sz="2400">
                <a:latin typeface="+mj-lt"/>
              </a:rPr>
              <a:t>This can be useful in situations where you want instances of your class to be callable, providing a more function-like behavior for objects.</a:t>
            </a:r>
          </a:p>
        </p:txBody>
      </p:sp>
    </p:spTree>
    <p:extLst>
      <p:ext uri="{BB962C8B-B14F-4D97-AF65-F5344CB8AC3E}">
        <p14:creationId xmlns:p14="http://schemas.microsoft.com/office/powerpoint/2010/main" val="167079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B747F-6927-C87A-D968-25C8668DED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FE2F12-E56B-7CF1-E981-E06534B9A6EF}"/>
              </a:ext>
            </a:extLst>
          </p:cNvPr>
          <p:cNvSpPr txBox="1"/>
          <p:nvPr/>
        </p:nvSpPr>
        <p:spPr>
          <a:xfrm>
            <a:off x="779317" y="280555"/>
            <a:ext cx="8489373" cy="6740307"/>
          </a:xfrm>
          <a:prstGeom prst="rect">
            <a:avLst/>
          </a:prstGeom>
          <a:noFill/>
        </p:spPr>
        <p:txBody>
          <a:bodyPr wrap="square">
            <a:spAutoFit/>
          </a:bodyPr>
          <a:lstStyle/>
          <a:p>
            <a:r>
              <a:rPr lang="en-US" b="1"/>
              <a:t>Benefits of Operator Overloading:</a:t>
            </a:r>
          </a:p>
          <a:p>
            <a:endParaRPr lang="en-US"/>
          </a:p>
          <a:p>
            <a:r>
              <a:rPr lang="en-US"/>
              <a:t>Operator overloading offers several advantages, including:</a:t>
            </a:r>
          </a:p>
          <a:p>
            <a:endParaRPr lang="en-US"/>
          </a:p>
          <a:p>
            <a:r>
              <a:rPr lang="en-US" b="1"/>
              <a:t>Enhanced Code Readability:</a:t>
            </a:r>
          </a:p>
          <a:p>
            <a:endParaRPr lang="en-US"/>
          </a:p>
          <a:p>
            <a:r>
              <a:rPr lang="en-US"/>
              <a:t>It enhances code readability by enabling the utilization of familiar operators, contributing to a more intuitive understanding of the code.</a:t>
            </a:r>
          </a:p>
          <a:p>
            <a:endParaRPr lang="en-US"/>
          </a:p>
          <a:p>
            <a:r>
              <a:rPr lang="en-US" b="1"/>
              <a:t>Consistent Object Behavior:</a:t>
            </a:r>
          </a:p>
          <a:p>
            <a:endParaRPr lang="en-US"/>
          </a:p>
          <a:p>
            <a:r>
              <a:rPr lang="en-US"/>
              <a:t>Ensures that instances of a class behave consistently with both built-in types and other user-defined types, promoting a uniform and predictable experience.</a:t>
            </a:r>
          </a:p>
          <a:p>
            <a:endParaRPr lang="en-US"/>
          </a:p>
          <a:p>
            <a:r>
              <a:rPr lang="en-US" b="1"/>
              <a:t>Simplified Code Writing:</a:t>
            </a:r>
          </a:p>
          <a:p>
            <a:endParaRPr lang="en-US"/>
          </a:p>
          <a:p>
            <a:r>
              <a:rPr lang="en-US"/>
              <a:t>Streamlines code writing, particularly for intricate data types, making the codebase more straightforward and easier to comprehend.</a:t>
            </a:r>
          </a:p>
          <a:p>
            <a:endParaRPr lang="en-US"/>
          </a:p>
          <a:p>
            <a:r>
              <a:rPr lang="en-US" b="1"/>
              <a:t>Code Reusability:</a:t>
            </a:r>
          </a:p>
          <a:p>
            <a:endParaRPr lang="en-US"/>
          </a:p>
          <a:p>
            <a:r>
              <a:rPr lang="en-US"/>
              <a:t>Facilitates code reuse through the implementation of a single operator method, which can be employed for multiple operators, promoting efficiency in development.</a:t>
            </a:r>
            <a:endParaRPr lang="fi-FI"/>
          </a:p>
        </p:txBody>
      </p:sp>
    </p:spTree>
    <p:extLst>
      <p:ext uri="{BB962C8B-B14F-4D97-AF65-F5344CB8AC3E}">
        <p14:creationId xmlns:p14="http://schemas.microsoft.com/office/powerpoint/2010/main" val="3018915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49007" y="890411"/>
            <a:ext cx="8795385" cy="5528308"/>
          </a:xfrm>
          <a:prstGeom prst="rect">
            <a:avLst/>
          </a:prstGeom>
        </p:spPr>
        <p:txBody>
          <a:bodyPr vert="horz" wrap="square" lIns="0" tIns="13335" rIns="0" bIns="0" rtlCol="0">
            <a:spAutoFit/>
          </a:bodyPr>
          <a:lstStyle/>
          <a:p>
            <a:r>
              <a:rPr lang="en-US" sz="2800" b="1" spc="-10">
                <a:latin typeface="+mj-lt"/>
                <a:cs typeface="Times New Roman"/>
              </a:rPr>
              <a:t>Objects as attributes</a:t>
            </a:r>
          </a:p>
          <a:p>
            <a:pPr>
              <a:lnSpc>
                <a:spcPct val="100000"/>
              </a:lnSpc>
              <a:spcBef>
                <a:spcPts val="1780"/>
              </a:spcBef>
            </a:pPr>
            <a:endParaRPr sz="2800">
              <a:latin typeface="+mj-lt"/>
              <a:cs typeface="Times New Roman"/>
            </a:endParaRPr>
          </a:p>
          <a:p>
            <a:pPr marL="12700" marR="5080">
              <a:lnSpc>
                <a:spcPct val="103499"/>
              </a:lnSpc>
            </a:pPr>
            <a:r>
              <a:rPr lang="en-US" sz="2800" b="0" i="0">
                <a:solidFill>
                  <a:srgbClr val="374151"/>
                </a:solidFill>
                <a:effectLst/>
                <a:latin typeface="+mj-lt"/>
              </a:rPr>
              <a:t>We've previously explored instances of classes with lists as attributes. Since there are no restrictions preventing us from incorporating mutable objects as attributes in our classes, we can seamlessly employ instances of our own classes as attributes within other classes we've created. In the upcoming examples, we'll introduce the Book, Member, and </a:t>
            </a:r>
            <a:r>
              <a:rPr lang="en-US" sz="2800" b="0" i="0" err="1">
                <a:solidFill>
                  <a:srgbClr val="374151"/>
                </a:solidFill>
                <a:effectLst/>
                <a:latin typeface="+mj-lt"/>
              </a:rPr>
              <a:t>BorrowedBook</a:t>
            </a:r>
            <a:r>
              <a:rPr lang="en-US" sz="2800" b="0" i="0">
                <a:solidFill>
                  <a:srgbClr val="374151"/>
                </a:solidFill>
                <a:effectLst/>
                <a:latin typeface="+mj-lt"/>
              </a:rPr>
              <a:t> classes. The </a:t>
            </a:r>
            <a:r>
              <a:rPr lang="en-US" sz="2800" b="0" i="0" err="1">
                <a:solidFill>
                  <a:srgbClr val="374151"/>
                </a:solidFill>
                <a:effectLst/>
                <a:latin typeface="+mj-lt"/>
              </a:rPr>
              <a:t>BorrowedBook</a:t>
            </a:r>
            <a:r>
              <a:rPr lang="en-US" sz="2800" b="0" i="0">
                <a:solidFill>
                  <a:srgbClr val="374151"/>
                </a:solidFill>
                <a:effectLst/>
                <a:latin typeface="+mj-lt"/>
              </a:rPr>
              <a:t> class utilizes the first two classes. The class definitions are intentionally brief and straightforward to emphasize the practice of utilizing instances of our own classes as attributes.</a:t>
            </a:r>
            <a:endParaRPr lang="en-US" sz="2800">
              <a:latin typeface="+mj-lt"/>
              <a:cs typeface="Times New Roman"/>
            </a:endParaRPr>
          </a:p>
        </p:txBody>
      </p:sp>
    </p:spTree>
    <p:extLst>
      <p:ext uri="{BB962C8B-B14F-4D97-AF65-F5344CB8AC3E}">
        <p14:creationId xmlns:p14="http://schemas.microsoft.com/office/powerpoint/2010/main" val="332701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209F4-1003-4CCD-F730-1F96AE69B382}"/>
              </a:ext>
            </a:extLst>
          </p:cNvPr>
          <p:cNvSpPr>
            <a:spLocks noGrp="1"/>
          </p:cNvSpPr>
          <p:nvPr>
            <p:ph type="title"/>
          </p:nvPr>
        </p:nvSpPr>
        <p:spPr>
          <a:xfrm>
            <a:off x="564208" y="705248"/>
            <a:ext cx="3007519" cy="1895754"/>
          </a:xfrm>
        </p:spPr>
        <p:txBody>
          <a:bodyPr anchor="b">
            <a:normAutofit/>
          </a:bodyPr>
          <a:lstStyle/>
          <a:p>
            <a:pPr>
              <a:lnSpc>
                <a:spcPct val="90000"/>
              </a:lnSpc>
            </a:pPr>
            <a:r>
              <a:rPr lang="en-US" sz="3200"/>
              <a:t>Let’s define the class Book in a file named book.py:</a:t>
            </a:r>
            <a:endParaRPr lang="fi-FI" sz="32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A9F275-E333-6EF8-7017-CD171CE6187A}"/>
              </a:ext>
            </a:extLst>
          </p:cNvPr>
          <p:cNvPicPr>
            <a:picLocks noChangeAspect="1"/>
          </p:cNvPicPr>
          <p:nvPr/>
        </p:nvPicPr>
        <p:blipFill>
          <a:blip r:embed="rId2"/>
          <a:stretch>
            <a:fillRect/>
          </a:stretch>
        </p:blipFill>
        <p:spPr>
          <a:xfrm>
            <a:off x="3147687" y="3651743"/>
            <a:ext cx="6725589" cy="2105319"/>
          </a:xfrm>
          <a:prstGeom prst="rect">
            <a:avLst/>
          </a:prstGeom>
        </p:spPr>
      </p:pic>
    </p:spTree>
    <p:extLst>
      <p:ext uri="{BB962C8B-B14F-4D97-AF65-F5344CB8AC3E}">
        <p14:creationId xmlns:p14="http://schemas.microsoft.com/office/powerpoint/2010/main" val="230324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990490-9D4D-9AFC-27FE-67C8E1ECC69D}"/>
              </a:ext>
            </a:extLst>
          </p:cNvPr>
          <p:cNvSpPr txBox="1"/>
          <p:nvPr/>
        </p:nvSpPr>
        <p:spPr>
          <a:xfrm>
            <a:off x="564208" y="837576"/>
            <a:ext cx="2673061" cy="1754326"/>
          </a:xfrm>
          <a:prstGeom prst="rect">
            <a:avLst/>
          </a:prstGeom>
          <a:noFill/>
        </p:spPr>
        <p:txBody>
          <a:bodyPr wrap="square">
            <a:spAutoFit/>
          </a:bodyPr>
          <a:lstStyle/>
          <a:p>
            <a:r>
              <a:rPr lang="en-US" sz="3600" b="1">
                <a:latin typeface="+mj-lt"/>
              </a:rPr>
              <a:t>Next, the class Member</a:t>
            </a:r>
            <a:endParaRPr lang="fi-FI" sz="3600" b="1">
              <a:latin typeface="+mj-lt"/>
            </a:endParaRPr>
          </a:p>
        </p:txBody>
      </p:sp>
      <p:pic>
        <p:nvPicPr>
          <p:cNvPr id="7" name="Picture 6">
            <a:extLst>
              <a:ext uri="{FF2B5EF4-FFF2-40B4-BE49-F238E27FC236}">
                <a16:creationId xmlns:a16="http://schemas.microsoft.com/office/drawing/2014/main" id="{555540DE-E991-5C0F-9A7D-97A99780692C}"/>
              </a:ext>
            </a:extLst>
          </p:cNvPr>
          <p:cNvPicPr>
            <a:picLocks noChangeAspect="1"/>
          </p:cNvPicPr>
          <p:nvPr/>
        </p:nvPicPr>
        <p:blipFill>
          <a:blip r:embed="rId2"/>
          <a:stretch>
            <a:fillRect/>
          </a:stretch>
        </p:blipFill>
        <p:spPr>
          <a:xfrm>
            <a:off x="1625332" y="3981989"/>
            <a:ext cx="7983064" cy="17147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52400" y="1353293"/>
            <a:ext cx="1714246" cy="16040"/>
          </a:xfrm>
          <a:custGeom>
            <a:avLst/>
            <a:gdLst>
              <a:gd name="connsiteX0" fmla="*/ 0 w 1714246"/>
              <a:gd name="connsiteY0" fmla="*/ 0 h 16040"/>
              <a:gd name="connsiteX1" fmla="*/ 605700 w 1714246"/>
              <a:gd name="connsiteY1" fmla="*/ 0 h 16040"/>
              <a:gd name="connsiteX2" fmla="*/ 1194258 w 1714246"/>
              <a:gd name="connsiteY2" fmla="*/ 0 h 16040"/>
              <a:gd name="connsiteX3" fmla="*/ 1714246 w 1714246"/>
              <a:gd name="connsiteY3" fmla="*/ 0 h 16040"/>
              <a:gd name="connsiteX4" fmla="*/ 1714246 w 1714246"/>
              <a:gd name="connsiteY4" fmla="*/ 16040 h 16040"/>
              <a:gd name="connsiteX5" fmla="*/ 1177116 w 1714246"/>
              <a:gd name="connsiteY5" fmla="*/ 16040 h 16040"/>
              <a:gd name="connsiteX6" fmla="*/ 605700 w 1714246"/>
              <a:gd name="connsiteY6" fmla="*/ 16040 h 16040"/>
              <a:gd name="connsiteX7" fmla="*/ 0 w 1714246"/>
              <a:gd name="connsiteY7" fmla="*/ 16040 h 16040"/>
              <a:gd name="connsiteX8" fmla="*/ 0 w 1714246"/>
              <a:gd name="connsiteY8" fmla="*/ 0 h 16040"/>
              <a:gd name="connsiteX0" fmla="*/ 0 w 1714246"/>
              <a:gd name="connsiteY0" fmla="*/ 0 h 16040"/>
              <a:gd name="connsiteX1" fmla="*/ 554273 w 1714246"/>
              <a:gd name="connsiteY1" fmla="*/ 0 h 16040"/>
              <a:gd name="connsiteX2" fmla="*/ 1074261 w 1714246"/>
              <a:gd name="connsiteY2" fmla="*/ 0 h 16040"/>
              <a:gd name="connsiteX3" fmla="*/ 1714246 w 1714246"/>
              <a:gd name="connsiteY3" fmla="*/ 0 h 16040"/>
              <a:gd name="connsiteX4" fmla="*/ 1714246 w 1714246"/>
              <a:gd name="connsiteY4" fmla="*/ 16040 h 16040"/>
              <a:gd name="connsiteX5" fmla="*/ 1177116 w 1714246"/>
              <a:gd name="connsiteY5" fmla="*/ 16040 h 16040"/>
              <a:gd name="connsiteX6" fmla="*/ 571415 w 1714246"/>
              <a:gd name="connsiteY6" fmla="*/ 16040 h 16040"/>
              <a:gd name="connsiteX7" fmla="*/ 0 w 1714246"/>
              <a:gd name="connsiteY7" fmla="*/ 16040 h 16040"/>
              <a:gd name="connsiteX8" fmla="*/ 0 w 1714246"/>
              <a:gd name="connsiteY8" fmla="*/ 0 h 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246" h="16040" fill="none" extrusionOk="0">
                <a:moveTo>
                  <a:pt x="0" y="0"/>
                </a:moveTo>
                <a:cubicBezTo>
                  <a:pt x="170166" y="-25104"/>
                  <a:pt x="467035" y="48206"/>
                  <a:pt x="605700" y="0"/>
                </a:cubicBezTo>
                <a:cubicBezTo>
                  <a:pt x="780301" y="-13676"/>
                  <a:pt x="1036957" y="57188"/>
                  <a:pt x="1194258" y="0"/>
                </a:cubicBezTo>
                <a:cubicBezTo>
                  <a:pt x="1358326" y="-12482"/>
                  <a:pt x="1561337" y="16235"/>
                  <a:pt x="1714246" y="0"/>
                </a:cubicBezTo>
                <a:cubicBezTo>
                  <a:pt x="1715282" y="5717"/>
                  <a:pt x="1714577" y="10691"/>
                  <a:pt x="1714246" y="16040"/>
                </a:cubicBezTo>
                <a:cubicBezTo>
                  <a:pt x="1491952" y="10989"/>
                  <a:pt x="1361714" y="-7328"/>
                  <a:pt x="1177116" y="16040"/>
                </a:cubicBezTo>
                <a:cubicBezTo>
                  <a:pt x="970347" y="27369"/>
                  <a:pt x="735538" y="603"/>
                  <a:pt x="605700" y="16040"/>
                </a:cubicBezTo>
                <a:cubicBezTo>
                  <a:pt x="465277" y="2513"/>
                  <a:pt x="164411" y="46423"/>
                  <a:pt x="0" y="16040"/>
                </a:cubicBezTo>
                <a:cubicBezTo>
                  <a:pt x="304" y="11367"/>
                  <a:pt x="-352" y="3434"/>
                  <a:pt x="0" y="0"/>
                </a:cubicBezTo>
                <a:close/>
              </a:path>
              <a:path w="1714246" h="16040" stroke="0" extrusionOk="0">
                <a:moveTo>
                  <a:pt x="0" y="0"/>
                </a:moveTo>
                <a:cubicBezTo>
                  <a:pt x="237979" y="7588"/>
                  <a:pt x="382562" y="2091"/>
                  <a:pt x="554273" y="0"/>
                </a:cubicBezTo>
                <a:cubicBezTo>
                  <a:pt x="738287" y="2835"/>
                  <a:pt x="909956" y="-17182"/>
                  <a:pt x="1074261" y="0"/>
                </a:cubicBezTo>
                <a:cubicBezTo>
                  <a:pt x="1237076" y="41073"/>
                  <a:pt x="1480546" y="17400"/>
                  <a:pt x="1714246" y="0"/>
                </a:cubicBezTo>
                <a:cubicBezTo>
                  <a:pt x="1714402" y="6176"/>
                  <a:pt x="1714416" y="12637"/>
                  <a:pt x="1714246" y="16040"/>
                </a:cubicBezTo>
                <a:cubicBezTo>
                  <a:pt x="1558029" y="30449"/>
                  <a:pt x="1316845" y="20395"/>
                  <a:pt x="1177116" y="16040"/>
                </a:cubicBezTo>
                <a:cubicBezTo>
                  <a:pt x="1028428" y="33743"/>
                  <a:pt x="817824" y="24771"/>
                  <a:pt x="571415" y="16040"/>
                </a:cubicBezTo>
                <a:cubicBezTo>
                  <a:pt x="313573" y="-12270"/>
                  <a:pt x="206076" y="2439"/>
                  <a:pt x="0" y="16040"/>
                </a:cubicBezTo>
                <a:cubicBezTo>
                  <a:pt x="1259" y="11639"/>
                  <a:pt x="-327" y="7987"/>
                  <a:pt x="0" y="0"/>
                </a:cubicBezTo>
                <a:close/>
              </a:path>
              <a:path w="1714246" h="16040" fill="none" stroke="0" extrusionOk="0">
                <a:moveTo>
                  <a:pt x="0" y="0"/>
                </a:moveTo>
                <a:cubicBezTo>
                  <a:pt x="173019" y="-30399"/>
                  <a:pt x="401470" y="39083"/>
                  <a:pt x="605700" y="0"/>
                </a:cubicBezTo>
                <a:cubicBezTo>
                  <a:pt x="786402" y="-22188"/>
                  <a:pt x="1021051" y="17299"/>
                  <a:pt x="1194258" y="0"/>
                </a:cubicBezTo>
                <a:cubicBezTo>
                  <a:pt x="1323714" y="14072"/>
                  <a:pt x="1529806" y="24319"/>
                  <a:pt x="1714246" y="0"/>
                </a:cubicBezTo>
                <a:cubicBezTo>
                  <a:pt x="1714208" y="6127"/>
                  <a:pt x="1714974" y="11946"/>
                  <a:pt x="1714246" y="16040"/>
                </a:cubicBezTo>
                <a:cubicBezTo>
                  <a:pt x="1558811" y="8924"/>
                  <a:pt x="1390521" y="-20150"/>
                  <a:pt x="1177116" y="16040"/>
                </a:cubicBezTo>
                <a:cubicBezTo>
                  <a:pt x="971390" y="27097"/>
                  <a:pt x="733977" y="35030"/>
                  <a:pt x="605700" y="16040"/>
                </a:cubicBezTo>
                <a:cubicBezTo>
                  <a:pt x="463646" y="-2092"/>
                  <a:pt x="200572" y="29869"/>
                  <a:pt x="0" y="16040"/>
                </a:cubicBezTo>
                <a:cubicBezTo>
                  <a:pt x="442" y="11346"/>
                  <a:pt x="187" y="344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714246"/>
                      <a:gd name="connsiteY0" fmla="*/ 0 h 16040"/>
                      <a:gd name="connsiteX1" fmla="*/ 605700 w 1714246"/>
                      <a:gd name="connsiteY1" fmla="*/ 0 h 16040"/>
                      <a:gd name="connsiteX2" fmla="*/ 1194258 w 1714246"/>
                      <a:gd name="connsiteY2" fmla="*/ 0 h 16040"/>
                      <a:gd name="connsiteX3" fmla="*/ 1714246 w 1714246"/>
                      <a:gd name="connsiteY3" fmla="*/ 0 h 16040"/>
                      <a:gd name="connsiteX4" fmla="*/ 1714246 w 1714246"/>
                      <a:gd name="connsiteY4" fmla="*/ 16040 h 16040"/>
                      <a:gd name="connsiteX5" fmla="*/ 1177116 w 1714246"/>
                      <a:gd name="connsiteY5" fmla="*/ 16040 h 16040"/>
                      <a:gd name="connsiteX6" fmla="*/ 605700 w 1714246"/>
                      <a:gd name="connsiteY6" fmla="*/ 16040 h 16040"/>
                      <a:gd name="connsiteX7" fmla="*/ 0 w 1714246"/>
                      <a:gd name="connsiteY7" fmla="*/ 16040 h 16040"/>
                      <a:gd name="connsiteX8" fmla="*/ 0 w 1714246"/>
                      <a:gd name="connsiteY8" fmla="*/ 0 h 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246" h="16040" fill="none" extrusionOk="0">
                        <a:moveTo>
                          <a:pt x="0" y="0"/>
                        </a:moveTo>
                        <a:cubicBezTo>
                          <a:pt x="185669" y="-22596"/>
                          <a:pt x="438764" y="25086"/>
                          <a:pt x="605700" y="0"/>
                        </a:cubicBezTo>
                        <a:cubicBezTo>
                          <a:pt x="772636" y="-25086"/>
                          <a:pt x="1033069" y="16917"/>
                          <a:pt x="1194258" y="0"/>
                        </a:cubicBezTo>
                        <a:cubicBezTo>
                          <a:pt x="1355447" y="-16917"/>
                          <a:pt x="1536723" y="-13915"/>
                          <a:pt x="1714246" y="0"/>
                        </a:cubicBezTo>
                        <a:cubicBezTo>
                          <a:pt x="1714581" y="6331"/>
                          <a:pt x="1714371" y="11658"/>
                          <a:pt x="1714246" y="16040"/>
                        </a:cubicBezTo>
                        <a:cubicBezTo>
                          <a:pt x="1527295" y="5185"/>
                          <a:pt x="1378622" y="4338"/>
                          <a:pt x="1177116" y="16040"/>
                        </a:cubicBezTo>
                        <a:cubicBezTo>
                          <a:pt x="975610" y="27743"/>
                          <a:pt x="746598" y="23148"/>
                          <a:pt x="605700" y="16040"/>
                        </a:cubicBezTo>
                        <a:cubicBezTo>
                          <a:pt x="464802" y="8932"/>
                          <a:pt x="206232" y="22003"/>
                          <a:pt x="0" y="16040"/>
                        </a:cubicBezTo>
                        <a:cubicBezTo>
                          <a:pt x="346" y="11292"/>
                          <a:pt x="-597" y="3252"/>
                          <a:pt x="0" y="0"/>
                        </a:cubicBezTo>
                        <a:close/>
                      </a:path>
                      <a:path w="1714246" h="16040" stroke="0" extrusionOk="0">
                        <a:moveTo>
                          <a:pt x="0" y="0"/>
                        </a:moveTo>
                        <a:cubicBezTo>
                          <a:pt x="238901" y="-14318"/>
                          <a:pt x="357966" y="16681"/>
                          <a:pt x="554273" y="0"/>
                        </a:cubicBezTo>
                        <a:cubicBezTo>
                          <a:pt x="750580" y="-16681"/>
                          <a:pt x="923157" y="-17886"/>
                          <a:pt x="1074261" y="0"/>
                        </a:cubicBezTo>
                        <a:cubicBezTo>
                          <a:pt x="1225365" y="17886"/>
                          <a:pt x="1513556" y="-8"/>
                          <a:pt x="1714246" y="0"/>
                        </a:cubicBezTo>
                        <a:cubicBezTo>
                          <a:pt x="1714291" y="6813"/>
                          <a:pt x="1715004" y="12670"/>
                          <a:pt x="1714246" y="16040"/>
                        </a:cubicBezTo>
                        <a:cubicBezTo>
                          <a:pt x="1544053" y="18416"/>
                          <a:pt x="1320870" y="8242"/>
                          <a:pt x="1177116" y="16040"/>
                        </a:cubicBezTo>
                        <a:cubicBezTo>
                          <a:pt x="1033362" y="23839"/>
                          <a:pt x="833608" y="45713"/>
                          <a:pt x="571415" y="16040"/>
                        </a:cubicBezTo>
                        <a:cubicBezTo>
                          <a:pt x="309222" y="-13633"/>
                          <a:pt x="206810" y="17666"/>
                          <a:pt x="0" y="16040"/>
                        </a:cubicBezTo>
                        <a:cubicBezTo>
                          <a:pt x="581" y="11212"/>
                          <a:pt x="179" y="787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990490-9D4D-9AFC-27FE-67C8E1ECC69D}"/>
              </a:ext>
            </a:extLst>
          </p:cNvPr>
          <p:cNvSpPr txBox="1"/>
          <p:nvPr/>
        </p:nvSpPr>
        <p:spPr>
          <a:xfrm>
            <a:off x="4082204" y="554609"/>
            <a:ext cx="6047118" cy="1613408"/>
          </a:xfrm>
          <a:prstGeom prst="rect">
            <a:avLst/>
          </a:prstGeom>
        </p:spPr>
        <p:txBody>
          <a:bodyPr vert="horz" lIns="91440" tIns="45720" rIns="91440" bIns="45720" rtlCol="0" anchor="ctr">
            <a:noAutofit/>
          </a:bodyPr>
          <a:lstStyle/>
          <a:p>
            <a:pPr indent="-228600" algn="l" rtl="0">
              <a:lnSpc>
                <a:spcPct val="90000"/>
              </a:lnSpc>
              <a:spcAft>
                <a:spcPts val="600"/>
              </a:spcAft>
              <a:buFont typeface="Arial" panose="020B0604020202020204" pitchFamily="34" charset="0"/>
              <a:buChar char="•"/>
            </a:pPr>
            <a:r>
              <a:rPr lang="en-US" sz="2800" b="1" kern="1200">
                <a:solidFill>
                  <a:schemeClr val="tx1"/>
                </a:solidFill>
                <a:latin typeface="+mn-lt"/>
                <a:ea typeface="+mn-ea"/>
                <a:cs typeface="+mn-cs"/>
              </a:rPr>
              <a:t>Finally, we create the class </a:t>
            </a:r>
            <a:r>
              <a:rPr lang="en-US" sz="2800" b="1" kern="1200" err="1">
                <a:solidFill>
                  <a:schemeClr val="tx1"/>
                </a:solidFill>
                <a:latin typeface="+mn-lt"/>
                <a:ea typeface="+mn-ea"/>
                <a:cs typeface="+mn-cs"/>
              </a:rPr>
              <a:t>BorrowedBook</a:t>
            </a:r>
            <a:r>
              <a:rPr lang="en-US" sz="2800" b="1" kern="1200">
                <a:solidFill>
                  <a:schemeClr val="tx1"/>
                </a:solidFill>
                <a:latin typeface="+mn-lt"/>
                <a:ea typeface="+mn-ea"/>
                <a:cs typeface="+mn-cs"/>
              </a:rPr>
              <a:t>. This class uses the other two classes, they have to be imported before they can be used:</a:t>
            </a:r>
          </a:p>
        </p:txBody>
      </p:sp>
      <p:pic>
        <p:nvPicPr>
          <p:cNvPr id="5" name="Picture 4">
            <a:extLst>
              <a:ext uri="{FF2B5EF4-FFF2-40B4-BE49-F238E27FC236}">
                <a16:creationId xmlns:a16="http://schemas.microsoft.com/office/drawing/2014/main" id="{8D55AAE6-C372-2CF8-93EE-3256F2CB0625}"/>
              </a:ext>
            </a:extLst>
          </p:cNvPr>
          <p:cNvPicPr>
            <a:picLocks noChangeAspect="1"/>
          </p:cNvPicPr>
          <p:nvPr/>
        </p:nvPicPr>
        <p:blipFill>
          <a:blip r:embed="rId2"/>
          <a:stretch>
            <a:fillRect/>
          </a:stretch>
        </p:blipFill>
        <p:spPr>
          <a:xfrm>
            <a:off x="553383" y="2949957"/>
            <a:ext cx="9575940" cy="3519156"/>
          </a:xfrm>
          <a:prstGeom prst="rect">
            <a:avLst/>
          </a:prstGeom>
        </p:spPr>
      </p:pic>
    </p:spTree>
    <p:extLst>
      <p:ext uri="{BB962C8B-B14F-4D97-AF65-F5344CB8AC3E}">
        <p14:creationId xmlns:p14="http://schemas.microsoft.com/office/powerpoint/2010/main" val="426816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990490-9D4D-9AFC-27FE-67C8E1ECC69D}"/>
              </a:ext>
            </a:extLst>
          </p:cNvPr>
          <p:cNvSpPr txBox="1"/>
          <p:nvPr/>
        </p:nvSpPr>
        <p:spPr>
          <a:xfrm>
            <a:off x="553383" y="3095726"/>
            <a:ext cx="3007519" cy="3761258"/>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3600" kern="1200">
                <a:solidFill>
                  <a:schemeClr val="tx1"/>
                </a:solidFill>
                <a:latin typeface="+mn-lt"/>
                <a:ea typeface="+mn-ea"/>
                <a:cs typeface="+mn-cs"/>
              </a:rPr>
              <a:t>Here is an example of a main function which will add some borrowed books to a list:</a:t>
            </a:r>
          </a:p>
        </p:txBody>
      </p:sp>
      <p:pic>
        <p:nvPicPr>
          <p:cNvPr id="4" name="Picture 3">
            <a:extLst>
              <a:ext uri="{FF2B5EF4-FFF2-40B4-BE49-F238E27FC236}">
                <a16:creationId xmlns:a16="http://schemas.microsoft.com/office/drawing/2014/main" id="{9522A67C-ED73-8BFC-26A4-AAD06AF72103}"/>
              </a:ext>
            </a:extLst>
          </p:cNvPr>
          <p:cNvPicPr>
            <a:picLocks noChangeAspect="1"/>
          </p:cNvPicPr>
          <p:nvPr/>
        </p:nvPicPr>
        <p:blipFill>
          <a:blip r:embed="rId2"/>
          <a:stretch>
            <a:fillRect/>
          </a:stretch>
        </p:blipFill>
        <p:spPr>
          <a:xfrm>
            <a:off x="4170434" y="438932"/>
            <a:ext cx="6055138" cy="4798695"/>
          </a:xfrm>
          <a:prstGeom prst="rect">
            <a:avLst/>
          </a:prstGeom>
        </p:spPr>
      </p:pic>
      <p:pic>
        <p:nvPicPr>
          <p:cNvPr id="6" name="Picture 5">
            <a:extLst>
              <a:ext uri="{FF2B5EF4-FFF2-40B4-BE49-F238E27FC236}">
                <a16:creationId xmlns:a16="http://schemas.microsoft.com/office/drawing/2014/main" id="{1774C9B7-F264-534A-A6FC-08AA86550E36}"/>
              </a:ext>
            </a:extLst>
          </p:cNvPr>
          <p:cNvPicPr>
            <a:picLocks noChangeAspect="1"/>
          </p:cNvPicPr>
          <p:nvPr/>
        </p:nvPicPr>
        <p:blipFill>
          <a:blip r:embed="rId3"/>
          <a:stretch>
            <a:fillRect/>
          </a:stretch>
        </p:blipFill>
        <p:spPr>
          <a:xfrm>
            <a:off x="4170434" y="5919159"/>
            <a:ext cx="1495634" cy="962159"/>
          </a:xfrm>
          <a:prstGeom prst="rect">
            <a:avLst/>
          </a:prstGeom>
        </p:spPr>
      </p:pic>
    </p:spTree>
    <p:extLst>
      <p:ext uri="{BB962C8B-B14F-4D97-AF65-F5344CB8AC3E}">
        <p14:creationId xmlns:p14="http://schemas.microsoft.com/office/powerpoint/2010/main" val="380048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209F4-1003-4CCD-F730-1F96AE69B382}"/>
              </a:ext>
            </a:extLst>
          </p:cNvPr>
          <p:cNvSpPr>
            <a:spLocks noGrp="1"/>
          </p:cNvSpPr>
          <p:nvPr>
            <p:ph type="title"/>
          </p:nvPr>
        </p:nvSpPr>
        <p:spPr>
          <a:xfrm>
            <a:off x="560351" y="460493"/>
            <a:ext cx="9568664" cy="1377804"/>
          </a:xfrm>
        </p:spPr>
        <p:txBody>
          <a:bodyPr vert="horz" lIns="91440" tIns="45720" rIns="91440" bIns="45720" rtlCol="0" anchor="ctr">
            <a:normAutofit/>
          </a:bodyPr>
          <a:lstStyle/>
          <a:p>
            <a:pPr algn="l" rtl="0">
              <a:lnSpc>
                <a:spcPct val="90000"/>
              </a:lnSpc>
              <a:spcBef>
                <a:spcPct val="0"/>
              </a:spcBef>
            </a:pPr>
            <a:r>
              <a:rPr lang="en-US" sz="1600" kern="1200">
                <a:solidFill>
                  <a:schemeClr val="tx1"/>
                </a:solidFill>
                <a:latin typeface="+mj-lt"/>
                <a:ea typeface="+mj-ea"/>
                <a:cs typeface="+mj-cs"/>
              </a:rPr>
              <a:t>What does these dots mean in a print(book.member.name)?</a:t>
            </a:r>
            <a:br>
              <a:rPr lang="en-US" sz="1600" kern="1200">
                <a:solidFill>
                  <a:schemeClr val="tx1"/>
                </a:solidFill>
                <a:latin typeface="+mj-lt"/>
                <a:ea typeface="+mj-ea"/>
                <a:cs typeface="+mj-cs"/>
              </a:rPr>
            </a:br>
            <a:br>
              <a:rPr lang="en-US" sz="1600" kern="1200">
                <a:solidFill>
                  <a:schemeClr val="tx1"/>
                </a:solidFill>
                <a:latin typeface="+mj-lt"/>
                <a:ea typeface="+mj-ea"/>
                <a:cs typeface="+mj-cs"/>
              </a:rPr>
            </a:br>
            <a:r>
              <a:rPr lang="en-US" sz="1600" kern="1200">
                <a:solidFill>
                  <a:schemeClr val="tx1"/>
                </a:solidFill>
                <a:latin typeface="+mj-lt"/>
                <a:ea typeface="+mj-ea"/>
                <a:cs typeface="+mj-cs"/>
              </a:rPr>
              <a:t>- book is an instance of the class </a:t>
            </a:r>
            <a:r>
              <a:rPr lang="en-US" sz="1600" kern="1200" err="1">
                <a:solidFill>
                  <a:schemeClr val="tx1"/>
                </a:solidFill>
                <a:latin typeface="+mj-lt"/>
                <a:ea typeface="+mj-ea"/>
                <a:cs typeface="+mj-cs"/>
              </a:rPr>
              <a:t>BorrowedBook</a:t>
            </a:r>
            <a:br>
              <a:rPr lang="en-US" sz="1600" kern="1200">
                <a:solidFill>
                  <a:schemeClr val="tx1"/>
                </a:solidFill>
                <a:latin typeface="+mj-lt"/>
                <a:ea typeface="+mj-ea"/>
                <a:cs typeface="+mj-cs"/>
              </a:rPr>
            </a:br>
            <a:r>
              <a:rPr lang="en-US" sz="1600" kern="1200">
                <a:solidFill>
                  <a:schemeClr val="tx1"/>
                </a:solidFill>
                <a:latin typeface="+mj-lt"/>
                <a:ea typeface="+mj-ea"/>
                <a:cs typeface="+mj-cs"/>
              </a:rPr>
              <a:t>- member refers to an attribute of the </a:t>
            </a:r>
            <a:r>
              <a:rPr lang="en-US" sz="1600" kern="1200" err="1">
                <a:solidFill>
                  <a:schemeClr val="tx1"/>
                </a:solidFill>
                <a:latin typeface="+mj-lt"/>
                <a:ea typeface="+mj-ea"/>
                <a:cs typeface="+mj-cs"/>
              </a:rPr>
              <a:t>BorrowedBook</a:t>
            </a:r>
            <a:r>
              <a:rPr lang="en-US" sz="1600" kern="1200">
                <a:solidFill>
                  <a:schemeClr val="tx1"/>
                </a:solidFill>
                <a:latin typeface="+mj-lt"/>
                <a:ea typeface="+mj-ea"/>
                <a:cs typeface="+mj-cs"/>
              </a:rPr>
              <a:t> object, which is an object of type Member</a:t>
            </a:r>
            <a:br>
              <a:rPr lang="en-US" sz="1600" kern="1200">
                <a:solidFill>
                  <a:schemeClr val="tx1"/>
                </a:solidFill>
                <a:latin typeface="+mj-lt"/>
                <a:ea typeface="+mj-ea"/>
                <a:cs typeface="+mj-cs"/>
              </a:rPr>
            </a:br>
            <a:r>
              <a:rPr lang="en-US" sz="1600" kern="1200">
                <a:solidFill>
                  <a:schemeClr val="tx1"/>
                </a:solidFill>
                <a:latin typeface="+mj-lt"/>
                <a:ea typeface="+mj-ea"/>
                <a:cs typeface="+mj-cs"/>
              </a:rPr>
              <a:t>- the attribute name in the Member object contains the name of the member</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9671" y="1911614"/>
            <a:ext cx="4010025" cy="20168"/>
          </a:xfrm>
          <a:custGeom>
            <a:avLst/>
            <a:gdLst>
              <a:gd name="connsiteX0" fmla="*/ 0 w 4010025"/>
              <a:gd name="connsiteY0" fmla="*/ 0 h 20168"/>
              <a:gd name="connsiteX1" fmla="*/ 668338 w 4010025"/>
              <a:gd name="connsiteY1" fmla="*/ 0 h 20168"/>
              <a:gd name="connsiteX2" fmla="*/ 1256475 w 4010025"/>
              <a:gd name="connsiteY2" fmla="*/ 0 h 20168"/>
              <a:gd name="connsiteX3" fmla="*/ 1924812 w 4010025"/>
              <a:gd name="connsiteY3" fmla="*/ 0 h 20168"/>
              <a:gd name="connsiteX4" fmla="*/ 2472849 w 4010025"/>
              <a:gd name="connsiteY4" fmla="*/ 0 h 20168"/>
              <a:gd name="connsiteX5" fmla="*/ 3101086 w 4010025"/>
              <a:gd name="connsiteY5" fmla="*/ 0 h 20168"/>
              <a:gd name="connsiteX6" fmla="*/ 4010025 w 4010025"/>
              <a:gd name="connsiteY6" fmla="*/ 0 h 20168"/>
              <a:gd name="connsiteX7" fmla="*/ 4010025 w 4010025"/>
              <a:gd name="connsiteY7" fmla="*/ 20168 h 20168"/>
              <a:gd name="connsiteX8" fmla="*/ 3341688 w 4010025"/>
              <a:gd name="connsiteY8" fmla="*/ 20168 h 20168"/>
              <a:gd name="connsiteX9" fmla="*/ 2633250 w 4010025"/>
              <a:gd name="connsiteY9" fmla="*/ 20168 h 20168"/>
              <a:gd name="connsiteX10" fmla="*/ 2045113 w 4010025"/>
              <a:gd name="connsiteY10" fmla="*/ 20168 h 20168"/>
              <a:gd name="connsiteX11" fmla="*/ 1296575 w 4010025"/>
              <a:gd name="connsiteY11" fmla="*/ 20168 h 20168"/>
              <a:gd name="connsiteX12" fmla="*/ 708438 w 4010025"/>
              <a:gd name="connsiteY12" fmla="*/ 20168 h 20168"/>
              <a:gd name="connsiteX13" fmla="*/ 0 w 4010025"/>
              <a:gd name="connsiteY13" fmla="*/ 20168 h 20168"/>
              <a:gd name="connsiteX14" fmla="*/ 0 w 4010025"/>
              <a:gd name="connsiteY14" fmla="*/ 0 h 20168"/>
              <a:gd name="connsiteX0" fmla="*/ 0 w 4010025"/>
              <a:gd name="connsiteY0" fmla="*/ 0 h 20168"/>
              <a:gd name="connsiteX1" fmla="*/ 588137 w 4010025"/>
              <a:gd name="connsiteY1" fmla="*/ 0 h 20168"/>
              <a:gd name="connsiteX2" fmla="*/ 1136174 w 4010025"/>
              <a:gd name="connsiteY2" fmla="*/ 0 h 20168"/>
              <a:gd name="connsiteX3" fmla="*/ 1724311 w 4010025"/>
              <a:gd name="connsiteY3" fmla="*/ 0 h 20168"/>
              <a:gd name="connsiteX4" fmla="*/ 2392648 w 4010025"/>
              <a:gd name="connsiteY4" fmla="*/ 0 h 20168"/>
              <a:gd name="connsiteX5" fmla="*/ 3101086 w 4010025"/>
              <a:gd name="connsiteY5" fmla="*/ 0 h 20168"/>
              <a:gd name="connsiteX6" fmla="*/ 4010025 w 4010025"/>
              <a:gd name="connsiteY6" fmla="*/ 0 h 20168"/>
              <a:gd name="connsiteX7" fmla="*/ 4010025 w 4010025"/>
              <a:gd name="connsiteY7" fmla="*/ 20168 h 20168"/>
              <a:gd name="connsiteX8" fmla="*/ 3261487 w 4010025"/>
              <a:gd name="connsiteY8" fmla="*/ 20168 h 20168"/>
              <a:gd name="connsiteX9" fmla="*/ 2713450 w 4010025"/>
              <a:gd name="connsiteY9" fmla="*/ 20168 h 20168"/>
              <a:gd name="connsiteX10" fmla="*/ 1964912 w 4010025"/>
              <a:gd name="connsiteY10" fmla="*/ 20168 h 20168"/>
              <a:gd name="connsiteX11" fmla="*/ 1216374 w 4010025"/>
              <a:gd name="connsiteY11" fmla="*/ 20168 h 20168"/>
              <a:gd name="connsiteX12" fmla="*/ 668338 w 4010025"/>
              <a:gd name="connsiteY12" fmla="*/ 20168 h 20168"/>
              <a:gd name="connsiteX13" fmla="*/ 0 w 4010025"/>
              <a:gd name="connsiteY13" fmla="*/ 20168 h 20168"/>
              <a:gd name="connsiteX14" fmla="*/ 0 w 4010025"/>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8" fill="none" extrusionOk="0">
                <a:moveTo>
                  <a:pt x="0" y="0"/>
                </a:moveTo>
                <a:cubicBezTo>
                  <a:pt x="302681" y="-41114"/>
                  <a:pt x="399219" y="15070"/>
                  <a:pt x="668338" y="0"/>
                </a:cubicBezTo>
                <a:cubicBezTo>
                  <a:pt x="938188" y="-43018"/>
                  <a:pt x="996933" y="22188"/>
                  <a:pt x="1256475" y="0"/>
                </a:cubicBezTo>
                <a:cubicBezTo>
                  <a:pt x="1494916" y="-4899"/>
                  <a:pt x="1587104" y="-34572"/>
                  <a:pt x="1924812" y="0"/>
                </a:cubicBezTo>
                <a:cubicBezTo>
                  <a:pt x="2247135" y="23297"/>
                  <a:pt x="2301213" y="-22219"/>
                  <a:pt x="2472849" y="0"/>
                </a:cubicBezTo>
                <a:cubicBezTo>
                  <a:pt x="2633074" y="-12922"/>
                  <a:pt x="2854743" y="-43145"/>
                  <a:pt x="3101086" y="0"/>
                </a:cubicBezTo>
                <a:cubicBezTo>
                  <a:pt x="3322474" y="-2036"/>
                  <a:pt x="3736877" y="-49399"/>
                  <a:pt x="4010025" y="0"/>
                </a:cubicBezTo>
                <a:cubicBezTo>
                  <a:pt x="4009736" y="4086"/>
                  <a:pt x="4009465" y="15021"/>
                  <a:pt x="4010025" y="20168"/>
                </a:cubicBezTo>
                <a:cubicBezTo>
                  <a:pt x="3737301" y="43901"/>
                  <a:pt x="3678815" y="22660"/>
                  <a:pt x="3341688" y="20168"/>
                </a:cubicBezTo>
                <a:cubicBezTo>
                  <a:pt x="3013831" y="21397"/>
                  <a:pt x="2900959" y="41418"/>
                  <a:pt x="2633250" y="20168"/>
                </a:cubicBezTo>
                <a:cubicBezTo>
                  <a:pt x="2353410" y="1887"/>
                  <a:pt x="2330589" y="18418"/>
                  <a:pt x="2045113" y="20168"/>
                </a:cubicBezTo>
                <a:cubicBezTo>
                  <a:pt x="1737641" y="4038"/>
                  <a:pt x="1635601" y="-21291"/>
                  <a:pt x="1296575" y="20168"/>
                </a:cubicBezTo>
                <a:cubicBezTo>
                  <a:pt x="964985" y="67338"/>
                  <a:pt x="963352" y="18369"/>
                  <a:pt x="708438" y="20168"/>
                </a:cubicBezTo>
                <a:cubicBezTo>
                  <a:pt x="479417" y="31537"/>
                  <a:pt x="362459" y="25071"/>
                  <a:pt x="0" y="20168"/>
                </a:cubicBezTo>
                <a:cubicBezTo>
                  <a:pt x="-1039" y="10474"/>
                  <a:pt x="-22" y="8117"/>
                  <a:pt x="0" y="0"/>
                </a:cubicBezTo>
                <a:close/>
              </a:path>
              <a:path w="4010025" h="20168" stroke="0" extrusionOk="0">
                <a:moveTo>
                  <a:pt x="0" y="0"/>
                </a:moveTo>
                <a:cubicBezTo>
                  <a:pt x="158820" y="-3188"/>
                  <a:pt x="452515" y="-31425"/>
                  <a:pt x="588137" y="0"/>
                </a:cubicBezTo>
                <a:cubicBezTo>
                  <a:pt x="707602" y="6431"/>
                  <a:pt x="987143" y="33885"/>
                  <a:pt x="1136174" y="0"/>
                </a:cubicBezTo>
                <a:cubicBezTo>
                  <a:pt x="1258889" y="-49311"/>
                  <a:pt x="1560162" y="-5143"/>
                  <a:pt x="1724311" y="0"/>
                </a:cubicBezTo>
                <a:cubicBezTo>
                  <a:pt x="1880699" y="29015"/>
                  <a:pt x="2180398" y="24957"/>
                  <a:pt x="2392648" y="0"/>
                </a:cubicBezTo>
                <a:cubicBezTo>
                  <a:pt x="2608551" y="-32531"/>
                  <a:pt x="2869456" y="-24208"/>
                  <a:pt x="3101086" y="0"/>
                </a:cubicBezTo>
                <a:cubicBezTo>
                  <a:pt x="3408263" y="-1906"/>
                  <a:pt x="3612913" y="20660"/>
                  <a:pt x="4010025" y="0"/>
                </a:cubicBezTo>
                <a:cubicBezTo>
                  <a:pt x="4009707" y="7519"/>
                  <a:pt x="4008417" y="13437"/>
                  <a:pt x="4010025" y="20168"/>
                </a:cubicBezTo>
                <a:cubicBezTo>
                  <a:pt x="3744827" y="8258"/>
                  <a:pt x="3587438" y="-7695"/>
                  <a:pt x="3261487" y="20168"/>
                </a:cubicBezTo>
                <a:cubicBezTo>
                  <a:pt x="2960910" y="65517"/>
                  <a:pt x="2892400" y="20021"/>
                  <a:pt x="2713450" y="20168"/>
                </a:cubicBezTo>
                <a:cubicBezTo>
                  <a:pt x="2513460" y="67741"/>
                  <a:pt x="2298663" y="-14096"/>
                  <a:pt x="1964912" y="20168"/>
                </a:cubicBezTo>
                <a:cubicBezTo>
                  <a:pt x="1676053" y="45353"/>
                  <a:pt x="1493573" y="53361"/>
                  <a:pt x="1216374" y="20168"/>
                </a:cubicBezTo>
                <a:cubicBezTo>
                  <a:pt x="928753" y="21421"/>
                  <a:pt x="872651" y="41737"/>
                  <a:pt x="668338" y="20168"/>
                </a:cubicBezTo>
                <a:cubicBezTo>
                  <a:pt x="474264" y="28582"/>
                  <a:pt x="152381" y="5034"/>
                  <a:pt x="0" y="20168"/>
                </a:cubicBezTo>
                <a:cubicBezTo>
                  <a:pt x="117" y="14294"/>
                  <a:pt x="842" y="6198"/>
                  <a:pt x="0" y="0"/>
                </a:cubicBezTo>
                <a:close/>
              </a:path>
              <a:path w="4010025" h="20168" fill="none" stroke="0" extrusionOk="0">
                <a:moveTo>
                  <a:pt x="0" y="0"/>
                </a:moveTo>
                <a:cubicBezTo>
                  <a:pt x="304620" y="-28195"/>
                  <a:pt x="384480" y="11896"/>
                  <a:pt x="668338" y="0"/>
                </a:cubicBezTo>
                <a:cubicBezTo>
                  <a:pt x="921472" y="-27647"/>
                  <a:pt x="1001472" y="23926"/>
                  <a:pt x="1256475" y="0"/>
                </a:cubicBezTo>
                <a:cubicBezTo>
                  <a:pt x="1514210" y="-25035"/>
                  <a:pt x="1574885" y="-7390"/>
                  <a:pt x="1924812" y="0"/>
                </a:cubicBezTo>
                <a:cubicBezTo>
                  <a:pt x="2266055" y="23669"/>
                  <a:pt x="2309068" y="-11869"/>
                  <a:pt x="2472849" y="0"/>
                </a:cubicBezTo>
                <a:cubicBezTo>
                  <a:pt x="2674089" y="30700"/>
                  <a:pt x="2858507" y="-67040"/>
                  <a:pt x="3101086" y="0"/>
                </a:cubicBezTo>
                <a:cubicBezTo>
                  <a:pt x="3338207" y="21922"/>
                  <a:pt x="3721103" y="585"/>
                  <a:pt x="4010025" y="0"/>
                </a:cubicBezTo>
                <a:cubicBezTo>
                  <a:pt x="4009845" y="4403"/>
                  <a:pt x="4009258" y="15344"/>
                  <a:pt x="4010025" y="20168"/>
                </a:cubicBezTo>
                <a:cubicBezTo>
                  <a:pt x="3728302" y="42858"/>
                  <a:pt x="3676423" y="-3685"/>
                  <a:pt x="3341688" y="20168"/>
                </a:cubicBezTo>
                <a:cubicBezTo>
                  <a:pt x="3015079" y="25834"/>
                  <a:pt x="2905569" y="34486"/>
                  <a:pt x="2633250" y="20168"/>
                </a:cubicBezTo>
                <a:cubicBezTo>
                  <a:pt x="2353968" y="-4975"/>
                  <a:pt x="2336946" y="14166"/>
                  <a:pt x="2045113" y="20168"/>
                </a:cubicBezTo>
                <a:cubicBezTo>
                  <a:pt x="1768613" y="29553"/>
                  <a:pt x="1594860" y="-24625"/>
                  <a:pt x="1296575" y="20168"/>
                </a:cubicBezTo>
                <a:cubicBezTo>
                  <a:pt x="976419" y="56961"/>
                  <a:pt x="949625" y="19236"/>
                  <a:pt x="708438" y="20168"/>
                </a:cubicBezTo>
                <a:cubicBezTo>
                  <a:pt x="441884" y="33160"/>
                  <a:pt x="361258" y="37359"/>
                  <a:pt x="0" y="20168"/>
                </a:cubicBezTo>
                <a:cubicBezTo>
                  <a:pt x="-681" y="10032"/>
                  <a:pt x="-234" y="733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4010025"/>
                      <a:gd name="connsiteY0" fmla="*/ 0 h 20168"/>
                      <a:gd name="connsiteX1" fmla="*/ 668338 w 4010025"/>
                      <a:gd name="connsiteY1" fmla="*/ 0 h 20168"/>
                      <a:gd name="connsiteX2" fmla="*/ 1256475 w 4010025"/>
                      <a:gd name="connsiteY2" fmla="*/ 0 h 20168"/>
                      <a:gd name="connsiteX3" fmla="*/ 1924812 w 4010025"/>
                      <a:gd name="connsiteY3" fmla="*/ 0 h 20168"/>
                      <a:gd name="connsiteX4" fmla="*/ 2472849 w 4010025"/>
                      <a:gd name="connsiteY4" fmla="*/ 0 h 20168"/>
                      <a:gd name="connsiteX5" fmla="*/ 3101086 w 4010025"/>
                      <a:gd name="connsiteY5" fmla="*/ 0 h 20168"/>
                      <a:gd name="connsiteX6" fmla="*/ 4010025 w 4010025"/>
                      <a:gd name="connsiteY6" fmla="*/ 0 h 20168"/>
                      <a:gd name="connsiteX7" fmla="*/ 4010025 w 4010025"/>
                      <a:gd name="connsiteY7" fmla="*/ 20168 h 20168"/>
                      <a:gd name="connsiteX8" fmla="*/ 3341688 w 4010025"/>
                      <a:gd name="connsiteY8" fmla="*/ 20168 h 20168"/>
                      <a:gd name="connsiteX9" fmla="*/ 2633250 w 4010025"/>
                      <a:gd name="connsiteY9" fmla="*/ 20168 h 20168"/>
                      <a:gd name="connsiteX10" fmla="*/ 2045113 w 4010025"/>
                      <a:gd name="connsiteY10" fmla="*/ 20168 h 20168"/>
                      <a:gd name="connsiteX11" fmla="*/ 1296575 w 4010025"/>
                      <a:gd name="connsiteY11" fmla="*/ 20168 h 20168"/>
                      <a:gd name="connsiteX12" fmla="*/ 708438 w 4010025"/>
                      <a:gd name="connsiteY12" fmla="*/ 20168 h 20168"/>
                      <a:gd name="connsiteX13" fmla="*/ 0 w 4010025"/>
                      <a:gd name="connsiteY13" fmla="*/ 20168 h 20168"/>
                      <a:gd name="connsiteX14" fmla="*/ 0 w 4010025"/>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8" fill="none" extrusionOk="0">
                        <a:moveTo>
                          <a:pt x="0" y="0"/>
                        </a:moveTo>
                        <a:cubicBezTo>
                          <a:pt x="307668" y="-29597"/>
                          <a:pt x="396811" y="26138"/>
                          <a:pt x="668338" y="0"/>
                        </a:cubicBezTo>
                        <a:cubicBezTo>
                          <a:pt x="939865" y="-26138"/>
                          <a:pt x="1011149" y="18573"/>
                          <a:pt x="1256475" y="0"/>
                        </a:cubicBezTo>
                        <a:cubicBezTo>
                          <a:pt x="1501801" y="-18573"/>
                          <a:pt x="1592612" y="-16494"/>
                          <a:pt x="1924812" y="0"/>
                        </a:cubicBezTo>
                        <a:cubicBezTo>
                          <a:pt x="2257012" y="16494"/>
                          <a:pt x="2299443" y="-16886"/>
                          <a:pt x="2472849" y="0"/>
                        </a:cubicBezTo>
                        <a:cubicBezTo>
                          <a:pt x="2646255" y="16886"/>
                          <a:pt x="2860714" y="-31015"/>
                          <a:pt x="3101086" y="0"/>
                        </a:cubicBezTo>
                        <a:cubicBezTo>
                          <a:pt x="3341458" y="31015"/>
                          <a:pt x="3744340" y="-41075"/>
                          <a:pt x="4010025" y="0"/>
                        </a:cubicBezTo>
                        <a:cubicBezTo>
                          <a:pt x="4009348" y="4278"/>
                          <a:pt x="4009424" y="15394"/>
                          <a:pt x="4010025" y="20168"/>
                        </a:cubicBezTo>
                        <a:cubicBezTo>
                          <a:pt x="3732310" y="49714"/>
                          <a:pt x="3672379" y="7879"/>
                          <a:pt x="3341688" y="20168"/>
                        </a:cubicBezTo>
                        <a:cubicBezTo>
                          <a:pt x="3010997" y="32457"/>
                          <a:pt x="2911734" y="39321"/>
                          <a:pt x="2633250" y="20168"/>
                        </a:cubicBezTo>
                        <a:cubicBezTo>
                          <a:pt x="2354766" y="1015"/>
                          <a:pt x="2330188" y="16036"/>
                          <a:pt x="2045113" y="20168"/>
                        </a:cubicBezTo>
                        <a:cubicBezTo>
                          <a:pt x="1760038" y="24300"/>
                          <a:pt x="1623485" y="-16781"/>
                          <a:pt x="1296575" y="20168"/>
                        </a:cubicBezTo>
                        <a:cubicBezTo>
                          <a:pt x="969665" y="57117"/>
                          <a:pt x="953549" y="13139"/>
                          <a:pt x="708438" y="20168"/>
                        </a:cubicBezTo>
                        <a:cubicBezTo>
                          <a:pt x="463327" y="27197"/>
                          <a:pt x="353879" y="18110"/>
                          <a:pt x="0" y="20168"/>
                        </a:cubicBezTo>
                        <a:cubicBezTo>
                          <a:pt x="-705" y="10170"/>
                          <a:pt x="-324" y="7877"/>
                          <a:pt x="0" y="0"/>
                        </a:cubicBezTo>
                        <a:close/>
                      </a:path>
                      <a:path w="4010025" h="20168" stroke="0" extrusionOk="0">
                        <a:moveTo>
                          <a:pt x="0" y="0"/>
                        </a:moveTo>
                        <a:cubicBezTo>
                          <a:pt x="147155" y="-18252"/>
                          <a:pt x="462570" y="-4076"/>
                          <a:pt x="588137" y="0"/>
                        </a:cubicBezTo>
                        <a:cubicBezTo>
                          <a:pt x="713704" y="4076"/>
                          <a:pt x="998196" y="18822"/>
                          <a:pt x="1136174" y="0"/>
                        </a:cubicBezTo>
                        <a:cubicBezTo>
                          <a:pt x="1274152" y="-18822"/>
                          <a:pt x="1578219" y="-28756"/>
                          <a:pt x="1724311" y="0"/>
                        </a:cubicBezTo>
                        <a:cubicBezTo>
                          <a:pt x="1870403" y="28756"/>
                          <a:pt x="2199721" y="-858"/>
                          <a:pt x="2392648" y="0"/>
                        </a:cubicBezTo>
                        <a:cubicBezTo>
                          <a:pt x="2585575" y="858"/>
                          <a:pt x="2847288" y="-4717"/>
                          <a:pt x="3101086" y="0"/>
                        </a:cubicBezTo>
                        <a:cubicBezTo>
                          <a:pt x="3354884" y="4717"/>
                          <a:pt x="3628258" y="-6553"/>
                          <a:pt x="4010025" y="0"/>
                        </a:cubicBezTo>
                        <a:cubicBezTo>
                          <a:pt x="4009119" y="7790"/>
                          <a:pt x="4009634" y="14086"/>
                          <a:pt x="4010025" y="20168"/>
                        </a:cubicBezTo>
                        <a:cubicBezTo>
                          <a:pt x="3729819" y="35882"/>
                          <a:pt x="3567607" y="-14680"/>
                          <a:pt x="3261487" y="20168"/>
                        </a:cubicBezTo>
                        <a:cubicBezTo>
                          <a:pt x="2955367" y="55016"/>
                          <a:pt x="2900217" y="18475"/>
                          <a:pt x="2713450" y="20168"/>
                        </a:cubicBezTo>
                        <a:cubicBezTo>
                          <a:pt x="2526683" y="21861"/>
                          <a:pt x="2253055" y="28127"/>
                          <a:pt x="1964912" y="20168"/>
                        </a:cubicBezTo>
                        <a:cubicBezTo>
                          <a:pt x="1676769" y="12209"/>
                          <a:pt x="1502476" y="19521"/>
                          <a:pt x="1216374" y="20168"/>
                        </a:cubicBezTo>
                        <a:cubicBezTo>
                          <a:pt x="930272" y="20815"/>
                          <a:pt x="867797" y="42803"/>
                          <a:pt x="668338" y="20168"/>
                        </a:cubicBezTo>
                        <a:cubicBezTo>
                          <a:pt x="468879" y="-2467"/>
                          <a:pt x="139025" y="-43"/>
                          <a:pt x="0" y="20168"/>
                        </a:cubicBezTo>
                        <a:cubicBezTo>
                          <a:pt x="549" y="14043"/>
                          <a:pt x="385" y="632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F80882-BF17-1A97-0F1C-4E33684E448F}"/>
              </a:ext>
            </a:extLst>
          </p:cNvPr>
          <p:cNvPicPr>
            <a:picLocks noChangeAspect="1"/>
          </p:cNvPicPr>
          <p:nvPr/>
        </p:nvPicPr>
        <p:blipFill>
          <a:blip r:embed="rId2"/>
          <a:stretch>
            <a:fillRect/>
          </a:stretch>
        </p:blipFill>
        <p:spPr>
          <a:xfrm>
            <a:off x="504386" y="2570245"/>
            <a:ext cx="9684627" cy="4070160"/>
          </a:xfrm>
          <a:prstGeom prst="rect">
            <a:avLst/>
          </a:prstGeom>
        </p:spPr>
      </p:pic>
    </p:spTree>
    <p:extLst>
      <p:ext uri="{BB962C8B-B14F-4D97-AF65-F5344CB8AC3E}">
        <p14:creationId xmlns:p14="http://schemas.microsoft.com/office/powerpoint/2010/main" val="221573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4936"/>
            <a:ext cx="1186180" cy="330835"/>
          </a:xfrm>
          <a:prstGeom prst="rect">
            <a:avLst/>
          </a:prstGeom>
        </p:spPr>
        <p:txBody>
          <a:bodyPr vert="horz" wrap="square" lIns="0" tIns="12700" rIns="0" bIns="0" rtlCol="0">
            <a:spAutoFit/>
          </a:bodyPr>
          <a:lstStyle/>
          <a:p>
            <a:pPr marL="12700">
              <a:lnSpc>
                <a:spcPct val="100000"/>
              </a:lnSpc>
              <a:spcBef>
                <a:spcPts val="100"/>
              </a:spcBef>
            </a:pPr>
            <a:r>
              <a:rPr sz="2000" b="1">
                <a:latin typeface="Times New Roman"/>
                <a:cs typeface="Times New Roman"/>
              </a:rPr>
              <a:t>Lecture</a:t>
            </a:r>
            <a:r>
              <a:rPr sz="2000" b="1" spc="-80">
                <a:latin typeface="Times New Roman"/>
                <a:cs typeface="Times New Roman"/>
              </a:rPr>
              <a:t> </a:t>
            </a:r>
            <a:r>
              <a:rPr lang="fi-FI" sz="2000" b="1" spc="-25">
                <a:latin typeface="Times New Roman"/>
                <a:cs typeface="Times New Roman"/>
              </a:rPr>
              <a:t>5</a:t>
            </a:r>
            <a:r>
              <a:rPr sz="2000" b="1" spc="-25">
                <a:latin typeface="Times New Roman"/>
                <a:cs typeface="Times New Roman"/>
              </a:rPr>
              <a:t>#</a:t>
            </a:r>
            <a:endParaRPr sz="2000">
              <a:latin typeface="Times New Roman"/>
              <a:cs typeface="Times New Roman"/>
            </a:endParaRPr>
          </a:p>
        </p:txBody>
      </p:sp>
      <p:sp>
        <p:nvSpPr>
          <p:cNvPr id="4" name="TextBox 3">
            <a:extLst>
              <a:ext uri="{FF2B5EF4-FFF2-40B4-BE49-F238E27FC236}">
                <a16:creationId xmlns:a16="http://schemas.microsoft.com/office/drawing/2014/main" id="{F41B3748-3457-6B41-68F8-AB0DA1AC0EBE}"/>
              </a:ext>
            </a:extLst>
          </p:cNvPr>
          <p:cNvSpPr txBox="1"/>
          <p:nvPr/>
        </p:nvSpPr>
        <p:spPr>
          <a:xfrm>
            <a:off x="571500" y="2777695"/>
            <a:ext cx="9788236" cy="1415772"/>
          </a:xfrm>
          <a:prstGeom prst="rect">
            <a:avLst/>
          </a:prstGeom>
          <a:noFill/>
        </p:spPr>
        <p:txBody>
          <a:bodyPr wrap="square" rtlCol="0">
            <a:spAutoFit/>
          </a:bodyPr>
          <a:lstStyle/>
          <a:p>
            <a:pPr marL="342900" indent="-342900">
              <a:buFont typeface="Arial" panose="020B0604020202020204" pitchFamily="34" charset="0"/>
              <a:buChar char="•"/>
            </a:pPr>
            <a:r>
              <a:rPr lang="en-US" sz="2400" b="1" i="0" dirty="0">
                <a:solidFill>
                  <a:srgbClr val="212529"/>
                </a:solidFill>
                <a:effectLst/>
                <a:latin typeface="+mj-lt"/>
              </a:rPr>
              <a:t>You realize operator overloading</a:t>
            </a:r>
          </a:p>
          <a:p>
            <a:pPr marL="342900" indent="-342900">
              <a:buFont typeface="Arial" panose="020B0604020202020204" pitchFamily="34" charset="0"/>
              <a:buChar char="•"/>
            </a:pPr>
            <a:r>
              <a:rPr lang="en-US" sz="2400" b="1" i="0" dirty="0">
                <a:solidFill>
                  <a:srgbClr val="212529"/>
                </a:solidFill>
                <a:effectLst/>
                <a:latin typeface="+mj-lt"/>
              </a:rPr>
              <a:t>You realize what are o</a:t>
            </a:r>
            <a:r>
              <a:rPr lang="en-US" sz="2400" b="1" dirty="0">
                <a:solidFill>
                  <a:srgbClr val="212529"/>
                </a:solidFill>
                <a:latin typeface="+mj-lt"/>
              </a:rPr>
              <a:t>bjects as attributes</a:t>
            </a:r>
          </a:p>
          <a:p>
            <a:pPr marL="342900" indent="-342900">
              <a:buFont typeface="Arial" panose="020B0604020202020204" pitchFamily="34" charset="0"/>
              <a:buChar char="•"/>
            </a:pPr>
            <a:r>
              <a:rPr lang="en-US" sz="2400" b="1" dirty="0">
                <a:solidFill>
                  <a:srgbClr val="212529"/>
                </a:solidFill>
                <a:latin typeface="+mj-lt"/>
              </a:rPr>
              <a:t>You understand the use of </a:t>
            </a:r>
            <a:r>
              <a:rPr lang="en-US" sz="2400" b="1">
                <a:solidFill>
                  <a:srgbClr val="212529"/>
                </a:solidFill>
                <a:latin typeface="+mj-lt"/>
              </a:rPr>
              <a:t>Class methods</a:t>
            </a:r>
            <a:br>
              <a:rPr lang="en-US" sz="1400" dirty="0">
                <a:latin typeface="+mj-lt"/>
              </a:rPr>
            </a:br>
            <a:endParaRPr lang="fi-FI" sz="1400" dirty="0">
              <a:latin typeface="+mj-lt"/>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209F4-1003-4CCD-F730-1F96AE69B382}"/>
              </a:ext>
            </a:extLst>
          </p:cNvPr>
          <p:cNvSpPr>
            <a:spLocks noGrp="1"/>
          </p:cNvSpPr>
          <p:nvPr>
            <p:ph type="title"/>
          </p:nvPr>
        </p:nvSpPr>
        <p:spPr>
          <a:xfrm>
            <a:off x="560351" y="504191"/>
            <a:ext cx="9568664" cy="2021010"/>
          </a:xfrm>
        </p:spPr>
        <p:txBody>
          <a:bodyPr vert="horz" lIns="91440" tIns="45720" rIns="91440" bIns="45720" rtlCol="0" anchor="b">
            <a:normAutofit/>
          </a:bodyPr>
          <a:lstStyle/>
          <a:p>
            <a:pPr algn="ctr" rtl="0">
              <a:lnSpc>
                <a:spcPct val="90000"/>
              </a:lnSpc>
              <a:spcBef>
                <a:spcPct val="0"/>
              </a:spcBef>
            </a:pPr>
            <a:r>
              <a:rPr lang="en-US" sz="4600" kern="1200">
                <a:solidFill>
                  <a:schemeClr val="tx1"/>
                </a:solidFill>
                <a:latin typeface="+mj-lt"/>
                <a:ea typeface="+mj-ea"/>
                <a:cs typeface="+mj-cs"/>
              </a:rPr>
              <a:t>When do we need import statement?</a:t>
            </a:r>
            <a:br>
              <a:rPr lang="en-US" sz="4600" kern="1200">
                <a:solidFill>
                  <a:schemeClr val="tx1"/>
                </a:solidFill>
                <a:latin typeface="+mj-lt"/>
                <a:ea typeface="+mj-ea"/>
                <a:cs typeface="+mj-cs"/>
              </a:rPr>
            </a:br>
            <a:endParaRPr lang="en-US" sz="46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9671" y="2584814"/>
            <a:ext cx="4010025" cy="20167"/>
          </a:xfrm>
          <a:custGeom>
            <a:avLst/>
            <a:gdLst>
              <a:gd name="connsiteX0" fmla="*/ 0 w 4010025"/>
              <a:gd name="connsiteY0" fmla="*/ 0 h 20167"/>
              <a:gd name="connsiteX1" fmla="*/ 668338 w 4010025"/>
              <a:gd name="connsiteY1" fmla="*/ 0 h 20167"/>
              <a:gd name="connsiteX2" fmla="*/ 1256475 w 4010025"/>
              <a:gd name="connsiteY2" fmla="*/ 0 h 20167"/>
              <a:gd name="connsiteX3" fmla="*/ 1924812 w 4010025"/>
              <a:gd name="connsiteY3" fmla="*/ 0 h 20167"/>
              <a:gd name="connsiteX4" fmla="*/ 2472849 w 4010025"/>
              <a:gd name="connsiteY4" fmla="*/ 0 h 20167"/>
              <a:gd name="connsiteX5" fmla="*/ 3101086 w 4010025"/>
              <a:gd name="connsiteY5" fmla="*/ 0 h 20167"/>
              <a:gd name="connsiteX6" fmla="*/ 4010025 w 4010025"/>
              <a:gd name="connsiteY6" fmla="*/ 0 h 20167"/>
              <a:gd name="connsiteX7" fmla="*/ 4010025 w 4010025"/>
              <a:gd name="connsiteY7" fmla="*/ 20167 h 20167"/>
              <a:gd name="connsiteX8" fmla="*/ 3341688 w 4010025"/>
              <a:gd name="connsiteY8" fmla="*/ 20167 h 20167"/>
              <a:gd name="connsiteX9" fmla="*/ 2633250 w 4010025"/>
              <a:gd name="connsiteY9" fmla="*/ 20167 h 20167"/>
              <a:gd name="connsiteX10" fmla="*/ 2045113 w 4010025"/>
              <a:gd name="connsiteY10" fmla="*/ 20167 h 20167"/>
              <a:gd name="connsiteX11" fmla="*/ 1296575 w 4010025"/>
              <a:gd name="connsiteY11" fmla="*/ 20167 h 20167"/>
              <a:gd name="connsiteX12" fmla="*/ 708438 w 4010025"/>
              <a:gd name="connsiteY12" fmla="*/ 20167 h 20167"/>
              <a:gd name="connsiteX13" fmla="*/ 0 w 4010025"/>
              <a:gd name="connsiteY13" fmla="*/ 20167 h 20167"/>
              <a:gd name="connsiteX14" fmla="*/ 0 w 4010025"/>
              <a:gd name="connsiteY14" fmla="*/ 0 h 20167"/>
              <a:gd name="connsiteX0" fmla="*/ 0 w 4010025"/>
              <a:gd name="connsiteY0" fmla="*/ 0 h 20167"/>
              <a:gd name="connsiteX1" fmla="*/ 588137 w 4010025"/>
              <a:gd name="connsiteY1" fmla="*/ 0 h 20167"/>
              <a:gd name="connsiteX2" fmla="*/ 1136174 w 4010025"/>
              <a:gd name="connsiteY2" fmla="*/ 0 h 20167"/>
              <a:gd name="connsiteX3" fmla="*/ 1724311 w 4010025"/>
              <a:gd name="connsiteY3" fmla="*/ 0 h 20167"/>
              <a:gd name="connsiteX4" fmla="*/ 2392648 w 4010025"/>
              <a:gd name="connsiteY4" fmla="*/ 0 h 20167"/>
              <a:gd name="connsiteX5" fmla="*/ 3101086 w 4010025"/>
              <a:gd name="connsiteY5" fmla="*/ 0 h 20167"/>
              <a:gd name="connsiteX6" fmla="*/ 4010025 w 4010025"/>
              <a:gd name="connsiteY6" fmla="*/ 0 h 20167"/>
              <a:gd name="connsiteX7" fmla="*/ 4010025 w 4010025"/>
              <a:gd name="connsiteY7" fmla="*/ 20167 h 20167"/>
              <a:gd name="connsiteX8" fmla="*/ 3261487 w 4010025"/>
              <a:gd name="connsiteY8" fmla="*/ 20167 h 20167"/>
              <a:gd name="connsiteX9" fmla="*/ 2713450 w 4010025"/>
              <a:gd name="connsiteY9" fmla="*/ 20167 h 20167"/>
              <a:gd name="connsiteX10" fmla="*/ 1964912 w 4010025"/>
              <a:gd name="connsiteY10" fmla="*/ 20167 h 20167"/>
              <a:gd name="connsiteX11" fmla="*/ 1216374 w 4010025"/>
              <a:gd name="connsiteY11" fmla="*/ 20167 h 20167"/>
              <a:gd name="connsiteX12" fmla="*/ 668338 w 4010025"/>
              <a:gd name="connsiteY12" fmla="*/ 20167 h 20167"/>
              <a:gd name="connsiteX13" fmla="*/ 0 w 4010025"/>
              <a:gd name="connsiteY13" fmla="*/ 20167 h 20167"/>
              <a:gd name="connsiteX14" fmla="*/ 0 w 4010025"/>
              <a:gd name="connsiteY14"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7" fill="none" extrusionOk="0">
                <a:moveTo>
                  <a:pt x="0" y="0"/>
                </a:moveTo>
                <a:cubicBezTo>
                  <a:pt x="302681" y="-41114"/>
                  <a:pt x="399219" y="15070"/>
                  <a:pt x="668338" y="0"/>
                </a:cubicBezTo>
                <a:cubicBezTo>
                  <a:pt x="938188" y="-43018"/>
                  <a:pt x="996933" y="22188"/>
                  <a:pt x="1256475" y="0"/>
                </a:cubicBezTo>
                <a:cubicBezTo>
                  <a:pt x="1494916" y="-4899"/>
                  <a:pt x="1587104" y="-34572"/>
                  <a:pt x="1924812" y="0"/>
                </a:cubicBezTo>
                <a:cubicBezTo>
                  <a:pt x="2247135" y="23297"/>
                  <a:pt x="2301213" y="-22219"/>
                  <a:pt x="2472849" y="0"/>
                </a:cubicBezTo>
                <a:cubicBezTo>
                  <a:pt x="2633074" y="-12922"/>
                  <a:pt x="2854743" y="-43145"/>
                  <a:pt x="3101086" y="0"/>
                </a:cubicBezTo>
                <a:cubicBezTo>
                  <a:pt x="3322474" y="-2036"/>
                  <a:pt x="3736877" y="-49399"/>
                  <a:pt x="4010025" y="0"/>
                </a:cubicBezTo>
                <a:cubicBezTo>
                  <a:pt x="4009511" y="4147"/>
                  <a:pt x="4010159" y="10401"/>
                  <a:pt x="4010025" y="20167"/>
                </a:cubicBezTo>
                <a:cubicBezTo>
                  <a:pt x="3737301" y="43900"/>
                  <a:pt x="3678815" y="22659"/>
                  <a:pt x="3341688" y="20167"/>
                </a:cubicBezTo>
                <a:cubicBezTo>
                  <a:pt x="3013831" y="21396"/>
                  <a:pt x="2900959" y="41417"/>
                  <a:pt x="2633250" y="20167"/>
                </a:cubicBezTo>
                <a:cubicBezTo>
                  <a:pt x="2353410" y="1886"/>
                  <a:pt x="2330589" y="18417"/>
                  <a:pt x="2045113" y="20167"/>
                </a:cubicBezTo>
                <a:cubicBezTo>
                  <a:pt x="1737641" y="4037"/>
                  <a:pt x="1635601" y="-21292"/>
                  <a:pt x="1296575" y="20167"/>
                </a:cubicBezTo>
                <a:cubicBezTo>
                  <a:pt x="964985" y="67337"/>
                  <a:pt x="963352" y="18368"/>
                  <a:pt x="708438" y="20167"/>
                </a:cubicBezTo>
                <a:cubicBezTo>
                  <a:pt x="479417" y="31536"/>
                  <a:pt x="362459" y="25070"/>
                  <a:pt x="0" y="20167"/>
                </a:cubicBezTo>
                <a:cubicBezTo>
                  <a:pt x="-779" y="16345"/>
                  <a:pt x="153" y="9488"/>
                  <a:pt x="0" y="0"/>
                </a:cubicBezTo>
                <a:close/>
              </a:path>
              <a:path w="4010025" h="20167" stroke="0" extrusionOk="0">
                <a:moveTo>
                  <a:pt x="0" y="0"/>
                </a:moveTo>
                <a:cubicBezTo>
                  <a:pt x="158820" y="-3188"/>
                  <a:pt x="452515" y="-31425"/>
                  <a:pt x="588137" y="0"/>
                </a:cubicBezTo>
                <a:cubicBezTo>
                  <a:pt x="707602" y="6431"/>
                  <a:pt x="987143" y="33885"/>
                  <a:pt x="1136174" y="0"/>
                </a:cubicBezTo>
                <a:cubicBezTo>
                  <a:pt x="1258889" y="-49311"/>
                  <a:pt x="1560162" y="-5143"/>
                  <a:pt x="1724311" y="0"/>
                </a:cubicBezTo>
                <a:cubicBezTo>
                  <a:pt x="1880699" y="29015"/>
                  <a:pt x="2180398" y="24957"/>
                  <a:pt x="2392648" y="0"/>
                </a:cubicBezTo>
                <a:cubicBezTo>
                  <a:pt x="2608551" y="-32531"/>
                  <a:pt x="2869456" y="-24208"/>
                  <a:pt x="3101086" y="0"/>
                </a:cubicBezTo>
                <a:cubicBezTo>
                  <a:pt x="3408263" y="-1906"/>
                  <a:pt x="3612913" y="20660"/>
                  <a:pt x="4010025" y="0"/>
                </a:cubicBezTo>
                <a:cubicBezTo>
                  <a:pt x="4010742" y="7246"/>
                  <a:pt x="4010835" y="15663"/>
                  <a:pt x="4010025" y="20167"/>
                </a:cubicBezTo>
                <a:cubicBezTo>
                  <a:pt x="3744827" y="8257"/>
                  <a:pt x="3587438" y="-7696"/>
                  <a:pt x="3261487" y="20167"/>
                </a:cubicBezTo>
                <a:cubicBezTo>
                  <a:pt x="2960910" y="65516"/>
                  <a:pt x="2892400" y="20020"/>
                  <a:pt x="2713450" y="20167"/>
                </a:cubicBezTo>
                <a:cubicBezTo>
                  <a:pt x="2513460" y="67740"/>
                  <a:pt x="2298663" y="-14097"/>
                  <a:pt x="1964912" y="20167"/>
                </a:cubicBezTo>
                <a:cubicBezTo>
                  <a:pt x="1676053" y="45352"/>
                  <a:pt x="1493573" y="53360"/>
                  <a:pt x="1216374" y="20167"/>
                </a:cubicBezTo>
                <a:cubicBezTo>
                  <a:pt x="928753" y="21420"/>
                  <a:pt x="872651" y="41736"/>
                  <a:pt x="668338" y="20167"/>
                </a:cubicBezTo>
                <a:cubicBezTo>
                  <a:pt x="474264" y="28581"/>
                  <a:pt x="152381" y="5033"/>
                  <a:pt x="0" y="20167"/>
                </a:cubicBezTo>
                <a:cubicBezTo>
                  <a:pt x="-490" y="13249"/>
                  <a:pt x="-159" y="5456"/>
                  <a:pt x="0" y="0"/>
                </a:cubicBezTo>
                <a:close/>
              </a:path>
              <a:path w="4010025" h="20167" fill="none" stroke="0" extrusionOk="0">
                <a:moveTo>
                  <a:pt x="0" y="0"/>
                </a:moveTo>
                <a:cubicBezTo>
                  <a:pt x="304620" y="-28195"/>
                  <a:pt x="384480" y="11896"/>
                  <a:pt x="668338" y="0"/>
                </a:cubicBezTo>
                <a:cubicBezTo>
                  <a:pt x="921472" y="-27647"/>
                  <a:pt x="1001472" y="23926"/>
                  <a:pt x="1256475" y="0"/>
                </a:cubicBezTo>
                <a:cubicBezTo>
                  <a:pt x="1514210" y="-25035"/>
                  <a:pt x="1574885" y="-7390"/>
                  <a:pt x="1924812" y="0"/>
                </a:cubicBezTo>
                <a:cubicBezTo>
                  <a:pt x="2266055" y="23669"/>
                  <a:pt x="2309068" y="-11869"/>
                  <a:pt x="2472849" y="0"/>
                </a:cubicBezTo>
                <a:cubicBezTo>
                  <a:pt x="2674089" y="30700"/>
                  <a:pt x="2858507" y="-67040"/>
                  <a:pt x="3101086" y="0"/>
                </a:cubicBezTo>
                <a:cubicBezTo>
                  <a:pt x="3338207" y="21922"/>
                  <a:pt x="3721103" y="585"/>
                  <a:pt x="4010025" y="0"/>
                </a:cubicBezTo>
                <a:cubicBezTo>
                  <a:pt x="4009959" y="4457"/>
                  <a:pt x="4009153" y="10649"/>
                  <a:pt x="4010025" y="20167"/>
                </a:cubicBezTo>
                <a:cubicBezTo>
                  <a:pt x="3728302" y="42857"/>
                  <a:pt x="3676423" y="-3686"/>
                  <a:pt x="3341688" y="20167"/>
                </a:cubicBezTo>
                <a:cubicBezTo>
                  <a:pt x="3015079" y="25833"/>
                  <a:pt x="2905569" y="34485"/>
                  <a:pt x="2633250" y="20167"/>
                </a:cubicBezTo>
                <a:cubicBezTo>
                  <a:pt x="2353968" y="-4976"/>
                  <a:pt x="2336946" y="14165"/>
                  <a:pt x="2045113" y="20167"/>
                </a:cubicBezTo>
                <a:cubicBezTo>
                  <a:pt x="1768613" y="29552"/>
                  <a:pt x="1594860" y="-24626"/>
                  <a:pt x="1296575" y="20167"/>
                </a:cubicBezTo>
                <a:cubicBezTo>
                  <a:pt x="976419" y="56960"/>
                  <a:pt x="949625" y="19235"/>
                  <a:pt x="708438" y="20167"/>
                </a:cubicBezTo>
                <a:cubicBezTo>
                  <a:pt x="441884" y="33159"/>
                  <a:pt x="361258" y="37358"/>
                  <a:pt x="0" y="20167"/>
                </a:cubicBezTo>
                <a:cubicBezTo>
                  <a:pt x="263" y="14106"/>
                  <a:pt x="7" y="78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4010025"/>
                      <a:gd name="connsiteY0" fmla="*/ 0 h 20167"/>
                      <a:gd name="connsiteX1" fmla="*/ 668338 w 4010025"/>
                      <a:gd name="connsiteY1" fmla="*/ 0 h 20167"/>
                      <a:gd name="connsiteX2" fmla="*/ 1256475 w 4010025"/>
                      <a:gd name="connsiteY2" fmla="*/ 0 h 20167"/>
                      <a:gd name="connsiteX3" fmla="*/ 1924812 w 4010025"/>
                      <a:gd name="connsiteY3" fmla="*/ 0 h 20167"/>
                      <a:gd name="connsiteX4" fmla="*/ 2472849 w 4010025"/>
                      <a:gd name="connsiteY4" fmla="*/ 0 h 20167"/>
                      <a:gd name="connsiteX5" fmla="*/ 3101086 w 4010025"/>
                      <a:gd name="connsiteY5" fmla="*/ 0 h 20167"/>
                      <a:gd name="connsiteX6" fmla="*/ 4010025 w 4010025"/>
                      <a:gd name="connsiteY6" fmla="*/ 0 h 20167"/>
                      <a:gd name="connsiteX7" fmla="*/ 4010025 w 4010025"/>
                      <a:gd name="connsiteY7" fmla="*/ 20167 h 20167"/>
                      <a:gd name="connsiteX8" fmla="*/ 3341688 w 4010025"/>
                      <a:gd name="connsiteY8" fmla="*/ 20167 h 20167"/>
                      <a:gd name="connsiteX9" fmla="*/ 2633250 w 4010025"/>
                      <a:gd name="connsiteY9" fmla="*/ 20167 h 20167"/>
                      <a:gd name="connsiteX10" fmla="*/ 2045113 w 4010025"/>
                      <a:gd name="connsiteY10" fmla="*/ 20167 h 20167"/>
                      <a:gd name="connsiteX11" fmla="*/ 1296575 w 4010025"/>
                      <a:gd name="connsiteY11" fmla="*/ 20167 h 20167"/>
                      <a:gd name="connsiteX12" fmla="*/ 708438 w 4010025"/>
                      <a:gd name="connsiteY12" fmla="*/ 20167 h 20167"/>
                      <a:gd name="connsiteX13" fmla="*/ 0 w 4010025"/>
                      <a:gd name="connsiteY13" fmla="*/ 20167 h 20167"/>
                      <a:gd name="connsiteX14" fmla="*/ 0 w 4010025"/>
                      <a:gd name="connsiteY14"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10025" h="20167" fill="none" extrusionOk="0">
                        <a:moveTo>
                          <a:pt x="0" y="0"/>
                        </a:moveTo>
                        <a:cubicBezTo>
                          <a:pt x="307668" y="-29597"/>
                          <a:pt x="396811" y="26138"/>
                          <a:pt x="668338" y="0"/>
                        </a:cubicBezTo>
                        <a:cubicBezTo>
                          <a:pt x="939865" y="-26138"/>
                          <a:pt x="1011149" y="18573"/>
                          <a:pt x="1256475" y="0"/>
                        </a:cubicBezTo>
                        <a:cubicBezTo>
                          <a:pt x="1501801" y="-18573"/>
                          <a:pt x="1592612" y="-16494"/>
                          <a:pt x="1924812" y="0"/>
                        </a:cubicBezTo>
                        <a:cubicBezTo>
                          <a:pt x="2257012" y="16494"/>
                          <a:pt x="2299443" y="-16886"/>
                          <a:pt x="2472849" y="0"/>
                        </a:cubicBezTo>
                        <a:cubicBezTo>
                          <a:pt x="2646255" y="16886"/>
                          <a:pt x="2860714" y="-31015"/>
                          <a:pt x="3101086" y="0"/>
                        </a:cubicBezTo>
                        <a:cubicBezTo>
                          <a:pt x="3341458" y="31015"/>
                          <a:pt x="3744340" y="-41075"/>
                          <a:pt x="4010025" y="0"/>
                        </a:cubicBezTo>
                        <a:cubicBezTo>
                          <a:pt x="4009246" y="4278"/>
                          <a:pt x="4010101" y="10936"/>
                          <a:pt x="4010025" y="20167"/>
                        </a:cubicBezTo>
                        <a:cubicBezTo>
                          <a:pt x="3732310" y="49713"/>
                          <a:pt x="3672379" y="7878"/>
                          <a:pt x="3341688" y="20167"/>
                        </a:cubicBezTo>
                        <a:cubicBezTo>
                          <a:pt x="3010997" y="32456"/>
                          <a:pt x="2911734" y="39320"/>
                          <a:pt x="2633250" y="20167"/>
                        </a:cubicBezTo>
                        <a:cubicBezTo>
                          <a:pt x="2354766" y="1014"/>
                          <a:pt x="2330188" y="16035"/>
                          <a:pt x="2045113" y="20167"/>
                        </a:cubicBezTo>
                        <a:cubicBezTo>
                          <a:pt x="1760038" y="24299"/>
                          <a:pt x="1623485" y="-16782"/>
                          <a:pt x="1296575" y="20167"/>
                        </a:cubicBezTo>
                        <a:cubicBezTo>
                          <a:pt x="969665" y="57116"/>
                          <a:pt x="953549" y="13138"/>
                          <a:pt x="708438" y="20167"/>
                        </a:cubicBezTo>
                        <a:cubicBezTo>
                          <a:pt x="463327" y="27196"/>
                          <a:pt x="353879" y="18109"/>
                          <a:pt x="0" y="20167"/>
                        </a:cubicBezTo>
                        <a:cubicBezTo>
                          <a:pt x="-5" y="15639"/>
                          <a:pt x="-220" y="9191"/>
                          <a:pt x="0" y="0"/>
                        </a:cubicBezTo>
                        <a:close/>
                      </a:path>
                      <a:path w="4010025" h="20167" stroke="0" extrusionOk="0">
                        <a:moveTo>
                          <a:pt x="0" y="0"/>
                        </a:moveTo>
                        <a:cubicBezTo>
                          <a:pt x="147155" y="-18252"/>
                          <a:pt x="462570" y="-4076"/>
                          <a:pt x="588137" y="0"/>
                        </a:cubicBezTo>
                        <a:cubicBezTo>
                          <a:pt x="713704" y="4076"/>
                          <a:pt x="998196" y="18822"/>
                          <a:pt x="1136174" y="0"/>
                        </a:cubicBezTo>
                        <a:cubicBezTo>
                          <a:pt x="1274152" y="-18822"/>
                          <a:pt x="1578219" y="-28756"/>
                          <a:pt x="1724311" y="0"/>
                        </a:cubicBezTo>
                        <a:cubicBezTo>
                          <a:pt x="1870403" y="28756"/>
                          <a:pt x="2199721" y="-858"/>
                          <a:pt x="2392648" y="0"/>
                        </a:cubicBezTo>
                        <a:cubicBezTo>
                          <a:pt x="2585575" y="858"/>
                          <a:pt x="2847288" y="-4717"/>
                          <a:pt x="3101086" y="0"/>
                        </a:cubicBezTo>
                        <a:cubicBezTo>
                          <a:pt x="3354884" y="4717"/>
                          <a:pt x="3628258" y="-6553"/>
                          <a:pt x="4010025" y="0"/>
                        </a:cubicBezTo>
                        <a:cubicBezTo>
                          <a:pt x="4010136" y="7525"/>
                          <a:pt x="4010944" y="15721"/>
                          <a:pt x="4010025" y="20167"/>
                        </a:cubicBezTo>
                        <a:cubicBezTo>
                          <a:pt x="3729819" y="35881"/>
                          <a:pt x="3567607" y="-14681"/>
                          <a:pt x="3261487" y="20167"/>
                        </a:cubicBezTo>
                        <a:cubicBezTo>
                          <a:pt x="2955367" y="55015"/>
                          <a:pt x="2900217" y="18474"/>
                          <a:pt x="2713450" y="20167"/>
                        </a:cubicBezTo>
                        <a:cubicBezTo>
                          <a:pt x="2526683" y="21860"/>
                          <a:pt x="2253055" y="28126"/>
                          <a:pt x="1964912" y="20167"/>
                        </a:cubicBezTo>
                        <a:cubicBezTo>
                          <a:pt x="1676769" y="12208"/>
                          <a:pt x="1502476" y="19520"/>
                          <a:pt x="1216374" y="20167"/>
                        </a:cubicBezTo>
                        <a:cubicBezTo>
                          <a:pt x="930272" y="20814"/>
                          <a:pt x="867797" y="42802"/>
                          <a:pt x="668338" y="20167"/>
                        </a:cubicBezTo>
                        <a:cubicBezTo>
                          <a:pt x="468879" y="-2468"/>
                          <a:pt x="139025" y="-44"/>
                          <a:pt x="0" y="20167"/>
                        </a:cubicBezTo>
                        <a:cubicBezTo>
                          <a:pt x="-214" y="13089"/>
                          <a:pt x="-418" y="552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B27A79-2D8F-E100-E7E9-478E7FCA51C0}"/>
              </a:ext>
            </a:extLst>
          </p:cNvPr>
          <p:cNvPicPr>
            <a:picLocks noChangeAspect="1"/>
          </p:cNvPicPr>
          <p:nvPr/>
        </p:nvPicPr>
        <p:blipFill>
          <a:blip r:embed="rId2"/>
          <a:stretch>
            <a:fillRect/>
          </a:stretch>
        </p:blipFill>
        <p:spPr>
          <a:xfrm>
            <a:off x="395001" y="3176896"/>
            <a:ext cx="10129323" cy="2025863"/>
          </a:xfrm>
          <a:prstGeom prst="rect">
            <a:avLst/>
          </a:prstGeom>
        </p:spPr>
      </p:pic>
      <p:sp>
        <p:nvSpPr>
          <p:cNvPr id="6" name="TextBox 5">
            <a:extLst>
              <a:ext uri="{FF2B5EF4-FFF2-40B4-BE49-F238E27FC236}">
                <a16:creationId xmlns:a16="http://schemas.microsoft.com/office/drawing/2014/main" id="{99145C45-A9A9-DBCF-3C43-DCDAF84F711D}"/>
              </a:ext>
            </a:extLst>
          </p:cNvPr>
          <p:cNvSpPr txBox="1"/>
          <p:nvPr/>
        </p:nvSpPr>
        <p:spPr>
          <a:xfrm>
            <a:off x="395001" y="5632816"/>
            <a:ext cx="5346122" cy="1477328"/>
          </a:xfrm>
          <a:prstGeom prst="rect">
            <a:avLst/>
          </a:prstGeom>
          <a:noFill/>
        </p:spPr>
        <p:txBody>
          <a:bodyPr wrap="square">
            <a:spAutoFit/>
          </a:bodyPr>
          <a:lstStyle/>
          <a:p>
            <a:r>
              <a:rPr lang="en-US"/>
              <a:t>An import statement is only necessary when using code which is defined outside the current file (or Python interpreter session). This includes situations where we want to use something defined in the </a:t>
            </a:r>
            <a:r>
              <a:rPr lang="en-US" b="1"/>
              <a:t>Python standard library</a:t>
            </a:r>
            <a:r>
              <a:rPr lang="en-US"/>
              <a:t>.</a:t>
            </a:r>
            <a:endParaRPr lang="fi-FI"/>
          </a:p>
        </p:txBody>
      </p:sp>
    </p:spTree>
    <p:extLst>
      <p:ext uri="{BB962C8B-B14F-4D97-AF65-F5344CB8AC3E}">
        <p14:creationId xmlns:p14="http://schemas.microsoft.com/office/powerpoint/2010/main" val="361084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209F4-1003-4CCD-F730-1F96AE69B382}"/>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4600" kern="1200">
                <a:solidFill>
                  <a:schemeClr val="tx1"/>
                </a:solidFill>
                <a:latin typeface="+mj-lt"/>
                <a:ea typeface="+mj-ea"/>
                <a:cs typeface="+mj-cs"/>
              </a:rPr>
              <a:t>A list of objects as an attribute of an object???</a:t>
            </a:r>
            <a:br>
              <a:rPr lang="en-US" sz="4600" kern="1200">
                <a:solidFill>
                  <a:schemeClr val="tx1"/>
                </a:solidFill>
                <a:latin typeface="+mj-lt"/>
                <a:ea typeface="+mj-ea"/>
                <a:cs typeface="+mj-cs"/>
              </a:rPr>
            </a:br>
            <a:endParaRPr lang="en-US" sz="46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AF41F3-AFAF-768B-3DCD-12A1CC74B82B}"/>
              </a:ext>
            </a:extLst>
          </p:cNvPr>
          <p:cNvPicPr>
            <a:picLocks noChangeAspect="1"/>
          </p:cNvPicPr>
          <p:nvPr/>
        </p:nvPicPr>
        <p:blipFill>
          <a:blip r:embed="rId2"/>
          <a:stretch>
            <a:fillRect/>
          </a:stretch>
        </p:blipFill>
        <p:spPr>
          <a:xfrm>
            <a:off x="4110295" y="2339223"/>
            <a:ext cx="6327819" cy="5046435"/>
          </a:xfrm>
          <a:prstGeom prst="rect">
            <a:avLst/>
          </a:prstGeom>
        </p:spPr>
      </p:pic>
      <p:pic>
        <p:nvPicPr>
          <p:cNvPr id="6" name="Picture 5">
            <a:extLst>
              <a:ext uri="{FF2B5EF4-FFF2-40B4-BE49-F238E27FC236}">
                <a16:creationId xmlns:a16="http://schemas.microsoft.com/office/drawing/2014/main" id="{C1B9F8D2-0170-2854-A901-C93C7A024FA3}"/>
              </a:ext>
            </a:extLst>
          </p:cNvPr>
          <p:cNvPicPr>
            <a:picLocks noChangeAspect="1"/>
          </p:cNvPicPr>
          <p:nvPr/>
        </p:nvPicPr>
        <p:blipFill>
          <a:blip r:embed="rId3"/>
          <a:stretch>
            <a:fillRect/>
          </a:stretch>
        </p:blipFill>
        <p:spPr>
          <a:xfrm>
            <a:off x="4147240" y="721424"/>
            <a:ext cx="5115639" cy="1448002"/>
          </a:xfrm>
          <a:prstGeom prst="rect">
            <a:avLst/>
          </a:prstGeom>
        </p:spPr>
      </p:pic>
      <p:sp>
        <p:nvSpPr>
          <p:cNvPr id="3" name="TextBox 2">
            <a:extLst>
              <a:ext uri="{FF2B5EF4-FFF2-40B4-BE49-F238E27FC236}">
                <a16:creationId xmlns:a16="http://schemas.microsoft.com/office/drawing/2014/main" id="{517306E8-3B2C-0E98-7422-4E709536F315}"/>
              </a:ext>
            </a:extLst>
          </p:cNvPr>
          <p:cNvSpPr txBox="1"/>
          <p:nvPr/>
        </p:nvSpPr>
        <p:spPr>
          <a:xfrm>
            <a:off x="4110295" y="270164"/>
            <a:ext cx="5115639" cy="369332"/>
          </a:xfrm>
          <a:prstGeom prst="rect">
            <a:avLst/>
          </a:prstGeom>
          <a:noFill/>
        </p:spPr>
        <p:txBody>
          <a:bodyPr wrap="square" rtlCol="0">
            <a:spAutoFit/>
          </a:bodyPr>
          <a:lstStyle/>
          <a:p>
            <a:r>
              <a:rPr lang="fi-FI" b="1" err="1">
                <a:latin typeface="+mj-lt"/>
              </a:rPr>
              <a:t>Create</a:t>
            </a:r>
            <a:r>
              <a:rPr lang="fi-FI" b="1">
                <a:latin typeface="+mj-lt"/>
              </a:rPr>
              <a:t> an Author </a:t>
            </a:r>
            <a:r>
              <a:rPr lang="fi-FI" b="1" err="1">
                <a:latin typeface="+mj-lt"/>
              </a:rPr>
              <a:t>class</a:t>
            </a:r>
            <a:endParaRPr lang="fi-FI" b="1">
              <a:latin typeface="+mj-lt"/>
            </a:endParaRPr>
          </a:p>
        </p:txBody>
      </p:sp>
      <p:sp>
        <p:nvSpPr>
          <p:cNvPr id="5" name="TextBox 4">
            <a:extLst>
              <a:ext uri="{FF2B5EF4-FFF2-40B4-BE49-F238E27FC236}">
                <a16:creationId xmlns:a16="http://schemas.microsoft.com/office/drawing/2014/main" id="{B2398426-2080-F0FB-A223-D0DCC164A6CA}"/>
              </a:ext>
            </a:extLst>
          </p:cNvPr>
          <p:cNvSpPr txBox="1"/>
          <p:nvPr/>
        </p:nvSpPr>
        <p:spPr>
          <a:xfrm>
            <a:off x="560353" y="5182439"/>
            <a:ext cx="2854990" cy="1938992"/>
          </a:xfrm>
          <a:prstGeom prst="rect">
            <a:avLst/>
          </a:prstGeom>
          <a:noFill/>
        </p:spPr>
        <p:txBody>
          <a:bodyPr wrap="square" rtlCol="0">
            <a:spAutoFit/>
          </a:bodyPr>
          <a:lstStyle/>
          <a:p>
            <a:r>
              <a:rPr lang="fi-FI" sz="2400" b="1" err="1">
                <a:latin typeface="+mj-lt"/>
              </a:rPr>
              <a:t>Now</a:t>
            </a:r>
            <a:r>
              <a:rPr lang="fi-FI" sz="2400" b="1">
                <a:latin typeface="+mj-lt"/>
              </a:rPr>
              <a:t> </a:t>
            </a:r>
            <a:r>
              <a:rPr lang="fi-FI" sz="2400" b="1" err="1">
                <a:latin typeface="+mj-lt"/>
              </a:rPr>
              <a:t>we</a:t>
            </a:r>
            <a:r>
              <a:rPr lang="fi-FI" sz="2400" b="1">
                <a:latin typeface="+mj-lt"/>
              </a:rPr>
              <a:t> </a:t>
            </a:r>
            <a:r>
              <a:rPr lang="fi-FI" sz="2400" b="1" err="1">
                <a:latin typeface="+mj-lt"/>
              </a:rPr>
              <a:t>add</a:t>
            </a:r>
            <a:r>
              <a:rPr lang="fi-FI" sz="2400" b="1">
                <a:latin typeface="+mj-lt"/>
              </a:rPr>
              <a:t> </a:t>
            </a:r>
            <a:r>
              <a:rPr lang="fi-FI" sz="2400" b="1" err="1">
                <a:latin typeface="+mj-lt"/>
              </a:rPr>
              <a:t>new</a:t>
            </a:r>
            <a:r>
              <a:rPr lang="fi-FI" sz="2400" b="1">
                <a:latin typeface="+mj-lt"/>
              </a:rPr>
              <a:t> </a:t>
            </a:r>
            <a:r>
              <a:rPr lang="fi-FI" sz="2400" b="1" err="1">
                <a:latin typeface="+mj-lt"/>
              </a:rPr>
              <a:t>methods</a:t>
            </a:r>
            <a:r>
              <a:rPr lang="fi-FI" sz="2400" b="1">
                <a:latin typeface="+mj-lt"/>
              </a:rPr>
              <a:t> to a </a:t>
            </a:r>
            <a:r>
              <a:rPr lang="fi-FI" sz="2400" b="1" err="1">
                <a:latin typeface="+mj-lt"/>
              </a:rPr>
              <a:t>Book</a:t>
            </a:r>
            <a:r>
              <a:rPr lang="fi-FI" sz="2400" b="1">
                <a:latin typeface="+mj-lt"/>
              </a:rPr>
              <a:t> </a:t>
            </a:r>
            <a:r>
              <a:rPr lang="fi-FI" sz="2400" b="1" err="1">
                <a:latin typeface="+mj-lt"/>
              </a:rPr>
              <a:t>class</a:t>
            </a:r>
            <a:r>
              <a:rPr lang="fi-FI" sz="2400" b="1">
                <a:latin typeface="+mj-lt"/>
              </a:rPr>
              <a:t> and </a:t>
            </a:r>
            <a:r>
              <a:rPr lang="fi-FI" sz="2400" b="1" err="1">
                <a:latin typeface="+mj-lt"/>
              </a:rPr>
              <a:t>then</a:t>
            </a:r>
            <a:r>
              <a:rPr lang="fi-FI" sz="2400" b="1">
                <a:latin typeface="+mj-lt"/>
              </a:rPr>
              <a:t> </a:t>
            </a:r>
            <a:r>
              <a:rPr lang="fi-FI" sz="2400" b="1" err="1">
                <a:latin typeface="+mj-lt"/>
              </a:rPr>
              <a:t>we</a:t>
            </a:r>
            <a:r>
              <a:rPr lang="fi-FI" sz="2400" b="1">
                <a:latin typeface="+mj-lt"/>
              </a:rPr>
              <a:t> </a:t>
            </a:r>
            <a:r>
              <a:rPr lang="fi-FI" sz="2400" b="1" err="1">
                <a:latin typeface="+mj-lt"/>
              </a:rPr>
              <a:t>will</a:t>
            </a:r>
            <a:r>
              <a:rPr lang="fi-FI" sz="2400" b="1">
                <a:latin typeface="+mj-lt"/>
              </a:rPr>
              <a:t> </a:t>
            </a:r>
            <a:r>
              <a:rPr lang="fi-FI" sz="2400" b="1" err="1">
                <a:latin typeface="+mj-lt"/>
              </a:rPr>
              <a:t>use</a:t>
            </a:r>
            <a:r>
              <a:rPr lang="fi-FI" sz="2400" b="1">
                <a:latin typeface="+mj-lt"/>
              </a:rPr>
              <a:t> </a:t>
            </a:r>
            <a:r>
              <a:rPr lang="fi-FI" sz="2400" b="1" err="1">
                <a:latin typeface="+mj-lt"/>
              </a:rPr>
              <a:t>the</a:t>
            </a:r>
            <a:r>
              <a:rPr lang="fi-FI" sz="2400" b="1">
                <a:latin typeface="+mj-lt"/>
              </a:rPr>
              <a:t> </a:t>
            </a:r>
            <a:r>
              <a:rPr lang="fi-FI" sz="2400" b="1" err="1">
                <a:latin typeface="+mj-lt"/>
              </a:rPr>
              <a:t>created</a:t>
            </a:r>
            <a:r>
              <a:rPr lang="fi-FI" sz="2400" b="1">
                <a:latin typeface="+mj-lt"/>
              </a:rPr>
              <a:t> Author </a:t>
            </a:r>
            <a:r>
              <a:rPr lang="fi-FI" sz="2400" b="1" err="1">
                <a:latin typeface="+mj-lt"/>
              </a:rPr>
              <a:t>class</a:t>
            </a:r>
            <a:endParaRPr lang="fi-FI" sz="2400" b="1">
              <a:latin typeface="+mj-lt"/>
            </a:endParaRPr>
          </a:p>
        </p:txBody>
      </p:sp>
    </p:spTree>
    <p:extLst>
      <p:ext uri="{BB962C8B-B14F-4D97-AF65-F5344CB8AC3E}">
        <p14:creationId xmlns:p14="http://schemas.microsoft.com/office/powerpoint/2010/main" val="1430967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209F4-1003-4CCD-F730-1F96AE69B382}"/>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5500" kern="1200">
                <a:solidFill>
                  <a:schemeClr val="tx1"/>
                </a:solidFill>
                <a:latin typeface="+mj-lt"/>
                <a:ea typeface="+mj-ea"/>
                <a:cs typeface="+mj-cs"/>
              </a:rPr>
              <a:t>An example of our class in action: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6D76BB-2775-63C8-D1E7-BC30880EDE10}"/>
              </a:ext>
            </a:extLst>
          </p:cNvPr>
          <p:cNvPicPr>
            <a:picLocks noChangeAspect="1"/>
          </p:cNvPicPr>
          <p:nvPr/>
        </p:nvPicPr>
        <p:blipFill>
          <a:blip r:embed="rId2"/>
          <a:stretch>
            <a:fillRect/>
          </a:stretch>
        </p:blipFill>
        <p:spPr>
          <a:xfrm>
            <a:off x="3836365" y="995833"/>
            <a:ext cx="6327819" cy="3100631"/>
          </a:xfrm>
          <a:prstGeom prst="rect">
            <a:avLst/>
          </a:prstGeom>
        </p:spPr>
      </p:pic>
      <p:pic>
        <p:nvPicPr>
          <p:cNvPr id="6" name="Picture 5">
            <a:extLst>
              <a:ext uri="{FF2B5EF4-FFF2-40B4-BE49-F238E27FC236}">
                <a16:creationId xmlns:a16="http://schemas.microsoft.com/office/drawing/2014/main" id="{E8C68595-D734-5081-D13C-91E1164AA00B}"/>
              </a:ext>
            </a:extLst>
          </p:cNvPr>
          <p:cNvPicPr>
            <a:picLocks noChangeAspect="1"/>
          </p:cNvPicPr>
          <p:nvPr/>
        </p:nvPicPr>
        <p:blipFill>
          <a:blip r:embed="rId3"/>
          <a:stretch>
            <a:fillRect/>
          </a:stretch>
        </p:blipFill>
        <p:spPr>
          <a:xfrm>
            <a:off x="534323" y="5674271"/>
            <a:ext cx="9653154" cy="623060"/>
          </a:xfrm>
          <a:prstGeom prst="rect">
            <a:avLst/>
          </a:prstGeom>
        </p:spPr>
      </p:pic>
    </p:spTree>
    <p:extLst>
      <p:ext uri="{BB962C8B-B14F-4D97-AF65-F5344CB8AC3E}">
        <p14:creationId xmlns:p14="http://schemas.microsoft.com/office/powerpoint/2010/main" val="925955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616746"/>
            <a:ext cx="2854989" cy="20167"/>
          </a:xfrm>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 name="connsiteX0" fmla="*/ 0 w 2854989"/>
              <a:gd name="connsiteY0" fmla="*/ 0 h 20167"/>
              <a:gd name="connsiteX1" fmla="*/ 542448 w 2854989"/>
              <a:gd name="connsiteY1" fmla="*/ 0 h 20167"/>
              <a:gd name="connsiteX2" fmla="*/ 1027796 w 2854989"/>
              <a:gd name="connsiteY2" fmla="*/ 0 h 20167"/>
              <a:gd name="connsiteX3" fmla="*/ 1655894 w 2854989"/>
              <a:gd name="connsiteY3" fmla="*/ 0 h 20167"/>
              <a:gd name="connsiteX4" fmla="*/ 2198342 w 2854989"/>
              <a:gd name="connsiteY4" fmla="*/ 0 h 20167"/>
              <a:gd name="connsiteX5" fmla="*/ 2854989 w 2854989"/>
              <a:gd name="connsiteY5" fmla="*/ 0 h 20167"/>
              <a:gd name="connsiteX6" fmla="*/ 2854989 w 2854989"/>
              <a:gd name="connsiteY6" fmla="*/ 20167 h 20167"/>
              <a:gd name="connsiteX7" fmla="*/ 2283991 w 2854989"/>
              <a:gd name="connsiteY7" fmla="*/ 20167 h 20167"/>
              <a:gd name="connsiteX8" fmla="*/ 1655894 w 2854989"/>
              <a:gd name="connsiteY8" fmla="*/ 20167 h 20167"/>
              <a:gd name="connsiteX9" fmla="*/ 1170545 w 2854989"/>
              <a:gd name="connsiteY9" fmla="*/ 20167 h 20167"/>
              <a:gd name="connsiteX10" fmla="*/ 599548 w 2854989"/>
              <a:gd name="connsiteY10" fmla="*/ 20167 h 20167"/>
              <a:gd name="connsiteX11" fmla="*/ 0 w 2854989"/>
              <a:gd name="connsiteY11" fmla="*/ 20167 h 20167"/>
              <a:gd name="connsiteX12" fmla="*/ 0 w 2854989"/>
              <a:gd name="connsiteY12"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7"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5919" y="9222"/>
                  <a:pt x="2855329" y="10516"/>
                  <a:pt x="2854989" y="20167"/>
                </a:cubicBezTo>
                <a:cubicBezTo>
                  <a:pt x="2545709" y="24304"/>
                  <a:pt x="2415973" y="10829"/>
                  <a:pt x="2226891" y="20167"/>
                </a:cubicBezTo>
                <a:cubicBezTo>
                  <a:pt x="2014776" y="36471"/>
                  <a:pt x="1892872" y="49778"/>
                  <a:pt x="1598794" y="20167"/>
                </a:cubicBezTo>
                <a:cubicBezTo>
                  <a:pt x="1293019" y="-7643"/>
                  <a:pt x="1280795" y="20988"/>
                  <a:pt x="1027796" y="20167"/>
                </a:cubicBezTo>
                <a:cubicBezTo>
                  <a:pt x="805983" y="47687"/>
                  <a:pt x="376933" y="29623"/>
                  <a:pt x="0" y="20167"/>
                </a:cubicBezTo>
                <a:cubicBezTo>
                  <a:pt x="-363" y="16920"/>
                  <a:pt x="439" y="4210"/>
                  <a:pt x="0" y="0"/>
                </a:cubicBezTo>
                <a:close/>
              </a:path>
              <a:path w="2854989" h="20167"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4915" y="9268"/>
                  <a:pt x="2856186" y="13525"/>
                  <a:pt x="2854989" y="20167"/>
                </a:cubicBezTo>
                <a:cubicBezTo>
                  <a:pt x="2655255" y="-7843"/>
                  <a:pt x="2454455" y="59623"/>
                  <a:pt x="2283991" y="20167"/>
                </a:cubicBezTo>
                <a:cubicBezTo>
                  <a:pt x="2141905" y="25074"/>
                  <a:pt x="1901307" y="-832"/>
                  <a:pt x="1655894" y="20167"/>
                </a:cubicBezTo>
                <a:cubicBezTo>
                  <a:pt x="1429158" y="36824"/>
                  <a:pt x="1272784" y="45147"/>
                  <a:pt x="1170545" y="20167"/>
                </a:cubicBezTo>
                <a:cubicBezTo>
                  <a:pt x="1086046" y="12361"/>
                  <a:pt x="833578" y="17112"/>
                  <a:pt x="599548" y="20167"/>
                </a:cubicBezTo>
                <a:cubicBezTo>
                  <a:pt x="383448" y="46008"/>
                  <a:pt x="127711" y="-1475"/>
                  <a:pt x="0" y="20167"/>
                </a:cubicBezTo>
                <a:cubicBezTo>
                  <a:pt x="-79" y="14009"/>
                  <a:pt x="1698" y="4998"/>
                  <a:pt x="0" y="0"/>
                </a:cubicBezTo>
                <a:close/>
              </a:path>
              <a:path w="2854989" h="20167"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5666" y="9005"/>
                  <a:pt x="2855035" y="10722"/>
                  <a:pt x="2854989" y="20167"/>
                </a:cubicBezTo>
                <a:cubicBezTo>
                  <a:pt x="2559828" y="-18822"/>
                  <a:pt x="2436414" y="16974"/>
                  <a:pt x="2226891" y="20167"/>
                </a:cubicBezTo>
                <a:cubicBezTo>
                  <a:pt x="2020215" y="35509"/>
                  <a:pt x="1919950" y="46662"/>
                  <a:pt x="1598794" y="20167"/>
                </a:cubicBezTo>
                <a:cubicBezTo>
                  <a:pt x="1288718" y="-3392"/>
                  <a:pt x="1287320" y="24912"/>
                  <a:pt x="1027796" y="20167"/>
                </a:cubicBezTo>
                <a:cubicBezTo>
                  <a:pt x="794674" y="51591"/>
                  <a:pt x="400556" y="6408"/>
                  <a:pt x="0" y="20167"/>
                </a:cubicBezTo>
                <a:cubicBezTo>
                  <a:pt x="458" y="16442"/>
                  <a:pt x="1107" y="507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7"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5926" y="9045"/>
                          <a:pt x="2855126" y="10636"/>
                          <a:pt x="2854989" y="20167"/>
                        </a:cubicBezTo>
                        <a:cubicBezTo>
                          <a:pt x="2561690" y="-1067"/>
                          <a:pt x="2441828" y="9450"/>
                          <a:pt x="2226891" y="20167"/>
                        </a:cubicBezTo>
                        <a:cubicBezTo>
                          <a:pt x="2011954" y="30884"/>
                          <a:pt x="1905410" y="43166"/>
                          <a:pt x="1598794" y="20167"/>
                        </a:cubicBezTo>
                        <a:cubicBezTo>
                          <a:pt x="1292178" y="-2832"/>
                          <a:pt x="1282650" y="21093"/>
                          <a:pt x="1027796" y="20167"/>
                        </a:cubicBezTo>
                        <a:cubicBezTo>
                          <a:pt x="772942" y="19241"/>
                          <a:pt x="396959" y="-30847"/>
                          <a:pt x="0" y="20167"/>
                        </a:cubicBezTo>
                        <a:cubicBezTo>
                          <a:pt x="128" y="15934"/>
                          <a:pt x="865" y="4775"/>
                          <a:pt x="0" y="0"/>
                        </a:cubicBezTo>
                        <a:close/>
                      </a:path>
                      <a:path w="2854989" h="20167"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62" y="8961"/>
                          <a:pt x="2855921" y="12808"/>
                          <a:pt x="2854989" y="20167"/>
                        </a:cubicBezTo>
                        <a:cubicBezTo>
                          <a:pt x="2650908" y="-6980"/>
                          <a:pt x="2463446" y="25979"/>
                          <a:pt x="2283991" y="20167"/>
                        </a:cubicBezTo>
                        <a:cubicBezTo>
                          <a:pt x="2104536" y="14355"/>
                          <a:pt x="1902836" y="4152"/>
                          <a:pt x="1655894" y="20167"/>
                        </a:cubicBezTo>
                        <a:cubicBezTo>
                          <a:pt x="1408952" y="36182"/>
                          <a:pt x="1270408" y="42685"/>
                          <a:pt x="1170545" y="20167"/>
                        </a:cubicBezTo>
                        <a:cubicBezTo>
                          <a:pt x="1070682" y="-2351"/>
                          <a:pt x="830109" y="8632"/>
                          <a:pt x="599548" y="20167"/>
                        </a:cubicBezTo>
                        <a:cubicBezTo>
                          <a:pt x="368987" y="31702"/>
                          <a:pt x="137118" y="11105"/>
                          <a:pt x="0" y="20167"/>
                        </a:cubicBezTo>
                        <a:cubicBezTo>
                          <a:pt x="232" y="13700"/>
                          <a:pt x="882" y="48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92726E8-64D7-F8EA-86A0-7CDF495FFD71}"/>
              </a:ext>
            </a:extLst>
          </p:cNvPr>
          <p:cNvSpPr>
            <a:spLocks noGrp="1"/>
          </p:cNvSpPr>
          <p:nvPr>
            <p:ph type="body" idx="1"/>
          </p:nvPr>
        </p:nvSpPr>
        <p:spPr>
          <a:xfrm>
            <a:off x="553383" y="2934386"/>
            <a:ext cx="3717281" cy="2551632"/>
          </a:xfrm>
        </p:spPr>
        <p:txBody>
          <a:bodyPr anchor="t">
            <a:normAutofit/>
          </a:bodyPr>
          <a:lstStyle/>
          <a:p>
            <a:r>
              <a:rPr lang="fi-FI" sz="2200" b="1">
                <a:latin typeface="+mj-lt"/>
              </a:rPr>
              <a:t>Using </a:t>
            </a:r>
            <a:r>
              <a:rPr lang="fi-FI" sz="2200" b="1" err="1">
                <a:latin typeface="+mj-lt"/>
              </a:rPr>
              <a:t>nested</a:t>
            </a:r>
            <a:r>
              <a:rPr lang="fi-FI" sz="2200" b="1">
                <a:latin typeface="+mj-lt"/>
              </a:rPr>
              <a:t> </a:t>
            </a:r>
            <a:r>
              <a:rPr lang="fi-FI" sz="2200" b="1" err="1">
                <a:latin typeface="+mj-lt"/>
              </a:rPr>
              <a:t>loops</a:t>
            </a:r>
            <a:r>
              <a:rPr lang="fi-FI" sz="2200" b="1">
                <a:latin typeface="+mj-lt"/>
              </a:rPr>
              <a:t> and </a:t>
            </a:r>
            <a:r>
              <a:rPr lang="fi-FI" sz="2200" b="1" err="1">
                <a:latin typeface="+mj-lt"/>
              </a:rPr>
              <a:t>nested</a:t>
            </a:r>
            <a:r>
              <a:rPr lang="fi-FI" sz="2200" b="1">
                <a:latin typeface="+mj-lt"/>
              </a:rPr>
              <a:t> </a:t>
            </a:r>
            <a:r>
              <a:rPr lang="fi-FI" sz="2200" b="1" err="1">
                <a:latin typeface="+mj-lt"/>
              </a:rPr>
              <a:t>object</a:t>
            </a:r>
            <a:r>
              <a:rPr lang="fi-FI" sz="2200" b="1">
                <a:latin typeface="+mj-lt"/>
              </a:rPr>
              <a:t> </a:t>
            </a:r>
            <a:r>
              <a:rPr lang="fi-FI" sz="2200" b="1" err="1">
                <a:latin typeface="+mj-lt"/>
              </a:rPr>
              <a:t>lists</a:t>
            </a:r>
            <a:r>
              <a:rPr lang="fi-FI" sz="2200" b="1">
                <a:latin typeface="+mj-lt"/>
              </a:rPr>
              <a:t>…</a:t>
            </a:r>
          </a:p>
        </p:txBody>
      </p:sp>
      <p:pic>
        <p:nvPicPr>
          <p:cNvPr id="7" name="Picture 6">
            <a:extLst>
              <a:ext uri="{FF2B5EF4-FFF2-40B4-BE49-F238E27FC236}">
                <a16:creationId xmlns:a16="http://schemas.microsoft.com/office/drawing/2014/main" id="{B709E6EE-28D9-FFE9-9372-37E8E77D19C8}"/>
              </a:ext>
            </a:extLst>
          </p:cNvPr>
          <p:cNvPicPr>
            <a:picLocks noChangeAspect="1"/>
          </p:cNvPicPr>
          <p:nvPr/>
        </p:nvPicPr>
        <p:blipFill>
          <a:blip r:embed="rId2"/>
          <a:stretch>
            <a:fillRect/>
          </a:stretch>
        </p:blipFill>
        <p:spPr>
          <a:xfrm>
            <a:off x="5733836" y="125806"/>
            <a:ext cx="4787970" cy="5440875"/>
          </a:xfrm>
          <a:prstGeom prst="rect">
            <a:avLst/>
          </a:prstGeom>
        </p:spPr>
      </p:pic>
      <p:pic>
        <p:nvPicPr>
          <p:cNvPr id="9" name="Picture 8">
            <a:extLst>
              <a:ext uri="{FF2B5EF4-FFF2-40B4-BE49-F238E27FC236}">
                <a16:creationId xmlns:a16="http://schemas.microsoft.com/office/drawing/2014/main" id="{4577D795-4787-CAB9-C41B-DE1C1D0E27BE}"/>
              </a:ext>
            </a:extLst>
          </p:cNvPr>
          <p:cNvPicPr>
            <a:picLocks noChangeAspect="1"/>
          </p:cNvPicPr>
          <p:nvPr/>
        </p:nvPicPr>
        <p:blipFill>
          <a:blip r:embed="rId3"/>
          <a:stretch>
            <a:fillRect/>
          </a:stretch>
        </p:blipFill>
        <p:spPr>
          <a:xfrm>
            <a:off x="4536643" y="5674255"/>
            <a:ext cx="5985163" cy="1762789"/>
          </a:xfrm>
          <a:prstGeom prst="rect">
            <a:avLst/>
          </a:prstGeom>
        </p:spPr>
      </p:pic>
      <p:pic>
        <p:nvPicPr>
          <p:cNvPr id="4" name="Picture 3">
            <a:extLst>
              <a:ext uri="{FF2B5EF4-FFF2-40B4-BE49-F238E27FC236}">
                <a16:creationId xmlns:a16="http://schemas.microsoft.com/office/drawing/2014/main" id="{B0AE04C5-3659-DE2C-5D0E-78614BAD9EBF}"/>
              </a:ext>
            </a:extLst>
          </p:cNvPr>
          <p:cNvPicPr>
            <a:picLocks noChangeAspect="1"/>
          </p:cNvPicPr>
          <p:nvPr/>
        </p:nvPicPr>
        <p:blipFill>
          <a:blip r:embed="rId4"/>
          <a:stretch>
            <a:fillRect/>
          </a:stretch>
        </p:blipFill>
        <p:spPr>
          <a:xfrm>
            <a:off x="483666" y="191087"/>
            <a:ext cx="4158611" cy="1601453"/>
          </a:xfrm>
          <a:prstGeom prst="rect">
            <a:avLst/>
          </a:prstGeom>
        </p:spPr>
      </p:pic>
    </p:spTree>
    <p:extLst>
      <p:ext uri="{BB962C8B-B14F-4D97-AF65-F5344CB8AC3E}">
        <p14:creationId xmlns:p14="http://schemas.microsoft.com/office/powerpoint/2010/main" val="87515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22561D-AF75-1E6E-34D8-14F0FACDC13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9">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445495" cy="7562849"/>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21">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0832" cy="756285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8EBA78-5F43-0A0E-CE1F-11E3C4D2CC63}"/>
              </a:ext>
            </a:extLst>
          </p:cNvPr>
          <p:cNvSpPr>
            <a:spLocks noGrp="1"/>
          </p:cNvSpPr>
          <p:nvPr>
            <p:ph type="title"/>
          </p:nvPr>
        </p:nvSpPr>
        <p:spPr>
          <a:xfrm>
            <a:off x="428979" y="1936183"/>
            <a:ext cx="4402146" cy="5084505"/>
          </a:xfrm>
        </p:spPr>
        <p:txBody>
          <a:bodyPr vert="horz" lIns="91440" tIns="45720" rIns="91440" bIns="45720" rtlCol="0" anchor="b">
            <a:noAutofit/>
          </a:bodyPr>
          <a:lstStyle/>
          <a:p>
            <a:pPr algn="l" rtl="0">
              <a:lnSpc>
                <a:spcPct val="90000"/>
              </a:lnSpc>
              <a:spcBef>
                <a:spcPct val="0"/>
              </a:spcBef>
            </a:pPr>
            <a:r>
              <a:rPr lang="en-US" sz="2400" kern="1200">
                <a:latin typeface="+mj-lt"/>
                <a:cs typeface="+mj-cs"/>
              </a:rPr>
              <a:t>What is Class Method?</a:t>
            </a:r>
            <a:br>
              <a:rPr lang="en-US" kern="1200">
                <a:latin typeface="+mj-lt"/>
                <a:cs typeface="+mj-cs"/>
              </a:rPr>
            </a:br>
            <a:br>
              <a:rPr lang="en-US" kern="1200">
                <a:latin typeface="+mj-lt"/>
                <a:cs typeface="+mj-cs"/>
              </a:rPr>
            </a:br>
            <a:r>
              <a:rPr lang="en-US" b="0" kern="1200">
                <a:latin typeface="+mj-lt"/>
                <a:cs typeface="+mj-cs"/>
              </a:rPr>
              <a:t>We know already how to use:</a:t>
            </a:r>
            <a:br>
              <a:rPr lang="en-US" b="0" kern="1200">
                <a:latin typeface="+mj-lt"/>
                <a:cs typeface="+mj-cs"/>
              </a:rPr>
            </a:br>
            <a:br>
              <a:rPr lang="en-US" b="0" kern="1200">
                <a:latin typeface="+mj-lt"/>
                <a:cs typeface="+mj-cs"/>
              </a:rPr>
            </a:br>
            <a:r>
              <a:rPr lang="en-US" b="0" kern="1200">
                <a:latin typeface="+mj-lt"/>
                <a:cs typeface="+mj-cs"/>
              </a:rPr>
              <a:t>- Instance method</a:t>
            </a:r>
            <a:br>
              <a:rPr lang="en-US" b="0" kern="1200">
                <a:latin typeface="+mj-lt"/>
                <a:cs typeface="+mj-cs"/>
              </a:rPr>
            </a:br>
            <a:r>
              <a:rPr lang="en-US" b="0" kern="1200">
                <a:latin typeface="+mj-lt"/>
                <a:cs typeface="+mj-cs"/>
              </a:rPr>
              <a:t>- Static methods</a:t>
            </a:r>
            <a:br>
              <a:rPr lang="en-US" b="0" kern="1200">
                <a:latin typeface="+mj-lt"/>
                <a:cs typeface="+mj-cs"/>
              </a:rPr>
            </a:br>
            <a:r>
              <a:rPr lang="en-US" b="0" kern="1200">
                <a:latin typeface="+mj-lt"/>
                <a:cs typeface="+mj-cs"/>
              </a:rPr>
              <a:t>- …and also, Dynamic method</a:t>
            </a:r>
            <a:br>
              <a:rPr lang="en-US" b="0" kern="1200">
                <a:latin typeface="+mj-lt"/>
                <a:cs typeface="+mj-cs"/>
              </a:rPr>
            </a:br>
            <a:br>
              <a:rPr lang="en-US" b="0" kern="1200">
                <a:latin typeface="+mj-lt"/>
                <a:cs typeface="+mj-cs"/>
              </a:rPr>
            </a:br>
            <a:br>
              <a:rPr lang="en-US" b="0" kern="1200">
                <a:latin typeface="+mj-lt"/>
                <a:cs typeface="+mj-cs"/>
              </a:rPr>
            </a:br>
            <a:r>
              <a:rPr lang="en-US" b="0" kern="1200">
                <a:latin typeface="+mj-lt"/>
                <a:cs typeface="+mj-cs"/>
              </a:rPr>
              <a:t>A class method is declared using the @classmethod decorator, where the first parameter is consistently named </a:t>
            </a:r>
            <a:r>
              <a:rPr lang="en-US" kern="1200" err="1">
                <a:latin typeface="+mj-lt"/>
                <a:cs typeface="+mj-cs"/>
              </a:rPr>
              <a:t>cls</a:t>
            </a:r>
            <a:r>
              <a:rPr lang="en-US" b="0" kern="1200">
                <a:latin typeface="+mj-lt"/>
                <a:cs typeface="+mj-cs"/>
              </a:rPr>
              <a:t>. The usage of </a:t>
            </a:r>
            <a:r>
              <a:rPr lang="en-US" kern="1200" err="1">
                <a:latin typeface="+mj-lt"/>
                <a:cs typeface="+mj-cs"/>
              </a:rPr>
              <a:t>cls</a:t>
            </a:r>
            <a:r>
              <a:rPr lang="en-US" b="0" kern="1200">
                <a:latin typeface="+mj-lt"/>
                <a:cs typeface="+mj-cs"/>
              </a:rPr>
              <a:t> is analogous to the self parameter, with the distinction being that </a:t>
            </a:r>
            <a:r>
              <a:rPr lang="en-US" kern="1200" err="1">
                <a:latin typeface="+mj-lt"/>
                <a:cs typeface="+mj-cs"/>
              </a:rPr>
              <a:t>cls</a:t>
            </a:r>
            <a:r>
              <a:rPr lang="en-US" b="0" kern="1200">
                <a:latin typeface="+mj-lt"/>
                <a:cs typeface="+mj-cs"/>
              </a:rPr>
              <a:t> references the class itself, while </a:t>
            </a:r>
            <a:r>
              <a:rPr lang="en-US" kern="1200">
                <a:latin typeface="+mj-lt"/>
                <a:cs typeface="+mj-cs"/>
              </a:rPr>
              <a:t>self</a:t>
            </a:r>
            <a:r>
              <a:rPr lang="en-US" b="0" kern="1200">
                <a:latin typeface="+mj-lt"/>
                <a:cs typeface="+mj-cs"/>
              </a:rPr>
              <a:t> refers to an instance of the class. Neither parameter needs to be explicitly provided in the argument list when calling the function; Python automatically assigns the appropriate values.</a:t>
            </a:r>
            <a:endParaRPr lang="en-US" kern="1200">
              <a:latin typeface="+mj-lt"/>
              <a:cs typeface="+mj-cs"/>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7080" y="461888"/>
            <a:ext cx="161341" cy="6175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A44F3DA9-6838-E26C-C2A5-ED4CAA65764F}"/>
              </a:ext>
            </a:extLst>
          </p:cNvPr>
          <p:cNvPicPr>
            <a:picLocks noChangeAspect="1"/>
          </p:cNvPicPr>
          <p:nvPr/>
        </p:nvPicPr>
        <p:blipFill>
          <a:blip r:embed="rId2"/>
          <a:stretch>
            <a:fillRect/>
          </a:stretch>
        </p:blipFill>
        <p:spPr>
          <a:xfrm>
            <a:off x="5642264" y="175279"/>
            <a:ext cx="4750676" cy="5234906"/>
          </a:xfrm>
          <a:prstGeom prst="rect">
            <a:avLst/>
          </a:prstGeom>
        </p:spPr>
      </p:pic>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979" y="5014242"/>
            <a:ext cx="4402146" cy="20167"/>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D290DF76-5BCB-AAA0-2D00-E0925D3D4A19}"/>
              </a:ext>
            </a:extLst>
          </p:cNvPr>
          <p:cNvPicPr>
            <a:picLocks noChangeAspect="1"/>
          </p:cNvPicPr>
          <p:nvPr/>
        </p:nvPicPr>
        <p:blipFill>
          <a:blip r:embed="rId3"/>
          <a:stretch>
            <a:fillRect/>
          </a:stretch>
        </p:blipFill>
        <p:spPr>
          <a:xfrm>
            <a:off x="3613186" y="6495038"/>
            <a:ext cx="6779754" cy="711874"/>
          </a:xfrm>
          <a:prstGeom prst="rect">
            <a:avLst/>
          </a:prstGeom>
        </p:spPr>
      </p:pic>
    </p:spTree>
    <p:extLst>
      <p:ext uri="{BB962C8B-B14F-4D97-AF65-F5344CB8AC3E}">
        <p14:creationId xmlns:p14="http://schemas.microsoft.com/office/powerpoint/2010/main" val="249121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B5022-1359-B698-553E-EFD79BBEB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4FA3E-5974-0CCB-739F-6E372D44955C}"/>
              </a:ext>
            </a:extLst>
          </p:cNvPr>
          <p:cNvSpPr>
            <a:spLocks noGrp="1"/>
          </p:cNvSpPr>
          <p:nvPr>
            <p:ph type="title"/>
          </p:nvPr>
        </p:nvSpPr>
        <p:spPr>
          <a:xfrm>
            <a:off x="346493" y="1076531"/>
            <a:ext cx="3528822" cy="1674673"/>
          </a:xfrm>
        </p:spPr>
        <p:txBody>
          <a:bodyPr vert="horz" lIns="91440" tIns="45720" rIns="91440" bIns="45720" rtlCol="0" anchor="b">
            <a:normAutofit/>
          </a:bodyPr>
          <a:lstStyle/>
          <a:p>
            <a:pPr algn="l" rtl="0">
              <a:lnSpc>
                <a:spcPct val="90000"/>
              </a:lnSpc>
              <a:spcBef>
                <a:spcPct val="0"/>
              </a:spcBef>
            </a:pPr>
            <a:r>
              <a:rPr lang="en-US" sz="2600" kern="1200">
                <a:solidFill>
                  <a:schemeClr val="tx1"/>
                </a:solidFill>
                <a:latin typeface="+mj-lt"/>
                <a:ea typeface="+mj-ea"/>
                <a:cs typeface="+mj-cs"/>
              </a:rPr>
              <a:t>Class Method continues?</a:t>
            </a:r>
            <a:br>
              <a:rPr lang="en-US" sz="2600" kern="1200">
                <a:solidFill>
                  <a:schemeClr val="tx1"/>
                </a:solidFill>
                <a:latin typeface="+mj-lt"/>
                <a:ea typeface="+mj-ea"/>
                <a:cs typeface="+mj-cs"/>
              </a:rPr>
            </a:br>
            <a:br>
              <a:rPr lang="en-US" sz="2600" kern="1200">
                <a:solidFill>
                  <a:schemeClr val="tx1"/>
                </a:solidFill>
                <a:latin typeface="+mj-lt"/>
                <a:ea typeface="+mj-ea"/>
                <a:cs typeface="+mj-cs"/>
              </a:rPr>
            </a:br>
            <a:r>
              <a:rPr lang="en-US" sz="2600" kern="1200">
                <a:solidFill>
                  <a:schemeClr val="tx1"/>
                </a:solidFill>
                <a:latin typeface="+mj-lt"/>
                <a:ea typeface="+mj-ea"/>
                <a:cs typeface="+mj-cs"/>
              </a:rPr>
              <a:t>Copying an object…</a:t>
            </a:r>
          </a:p>
        </p:txBody>
      </p:sp>
      <p:pic>
        <p:nvPicPr>
          <p:cNvPr id="4" name="Picture 3">
            <a:extLst>
              <a:ext uri="{FF2B5EF4-FFF2-40B4-BE49-F238E27FC236}">
                <a16:creationId xmlns:a16="http://schemas.microsoft.com/office/drawing/2014/main" id="{F453CD0A-74A0-24E7-E74B-096915316BA9}"/>
              </a:ext>
            </a:extLst>
          </p:cNvPr>
          <p:cNvPicPr>
            <a:picLocks noChangeAspect="1"/>
          </p:cNvPicPr>
          <p:nvPr/>
        </p:nvPicPr>
        <p:blipFill>
          <a:blip r:embed="rId2"/>
          <a:stretch>
            <a:fillRect/>
          </a:stretch>
        </p:blipFill>
        <p:spPr>
          <a:xfrm>
            <a:off x="4364183" y="1076531"/>
            <a:ext cx="5828698" cy="2388925"/>
          </a:xfrm>
          <a:prstGeom prst="rect">
            <a:avLst/>
          </a:prstGeom>
        </p:spPr>
      </p:pic>
      <p:pic>
        <p:nvPicPr>
          <p:cNvPr id="6" name="Picture 5">
            <a:extLst>
              <a:ext uri="{FF2B5EF4-FFF2-40B4-BE49-F238E27FC236}">
                <a16:creationId xmlns:a16="http://schemas.microsoft.com/office/drawing/2014/main" id="{9C78E9BE-9ABB-9D91-462C-827738EE874E}"/>
              </a:ext>
            </a:extLst>
          </p:cNvPr>
          <p:cNvPicPr>
            <a:picLocks noChangeAspect="1"/>
          </p:cNvPicPr>
          <p:nvPr/>
        </p:nvPicPr>
        <p:blipFill>
          <a:blip r:embed="rId3"/>
          <a:stretch>
            <a:fillRect/>
          </a:stretch>
        </p:blipFill>
        <p:spPr>
          <a:xfrm>
            <a:off x="1390553" y="3728605"/>
            <a:ext cx="8802328" cy="2038635"/>
          </a:xfrm>
          <a:prstGeom prst="rect">
            <a:avLst/>
          </a:prstGeom>
        </p:spPr>
      </p:pic>
      <p:pic>
        <p:nvPicPr>
          <p:cNvPr id="10" name="Picture 9">
            <a:extLst>
              <a:ext uri="{FF2B5EF4-FFF2-40B4-BE49-F238E27FC236}">
                <a16:creationId xmlns:a16="http://schemas.microsoft.com/office/drawing/2014/main" id="{CAB51CA0-F799-42C9-F291-DDE66B8FBF87}"/>
              </a:ext>
            </a:extLst>
          </p:cNvPr>
          <p:cNvPicPr>
            <a:picLocks noChangeAspect="1"/>
          </p:cNvPicPr>
          <p:nvPr/>
        </p:nvPicPr>
        <p:blipFill>
          <a:blip r:embed="rId4"/>
          <a:stretch>
            <a:fillRect/>
          </a:stretch>
        </p:blipFill>
        <p:spPr>
          <a:xfrm>
            <a:off x="1390553" y="6167371"/>
            <a:ext cx="4534533" cy="943107"/>
          </a:xfrm>
          <a:prstGeom prst="rect">
            <a:avLst/>
          </a:prstGeom>
        </p:spPr>
      </p:pic>
    </p:spTree>
    <p:extLst>
      <p:ext uri="{BB962C8B-B14F-4D97-AF65-F5344CB8AC3E}">
        <p14:creationId xmlns:p14="http://schemas.microsoft.com/office/powerpoint/2010/main" val="162370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05B5BF-CF18-627C-6DF4-5A54061C1C1D}"/>
              </a:ext>
            </a:extLst>
          </p:cNvPr>
          <p:cNvSpPr txBox="1"/>
          <p:nvPr/>
        </p:nvSpPr>
        <p:spPr>
          <a:xfrm>
            <a:off x="563563" y="666462"/>
            <a:ext cx="9563100" cy="1881188"/>
          </a:xfrm>
          <a:prstGeom prst="rect">
            <a:avLst/>
          </a:prstGeom>
          <a:noFill/>
        </p:spPr>
        <p:txBody>
          <a:bodyPr wrap="square" anchor="t">
            <a:normAutofit/>
          </a:bodyPr>
          <a:lstStyle/>
          <a:p>
            <a:pPr>
              <a:lnSpc>
                <a:spcPct val="90000"/>
              </a:lnSpc>
              <a:spcAft>
                <a:spcPts val="600"/>
              </a:spcAft>
            </a:pPr>
            <a:r>
              <a:rPr lang="en-US" sz="2800" b="1"/>
              <a:t>Python Special Functions</a:t>
            </a:r>
          </a:p>
          <a:p>
            <a:pPr>
              <a:lnSpc>
                <a:spcPct val="90000"/>
              </a:lnSpc>
              <a:spcAft>
                <a:spcPts val="600"/>
              </a:spcAft>
            </a:pPr>
            <a:endParaRPr lang="en-US" sz="2800"/>
          </a:p>
          <a:p>
            <a:pPr>
              <a:lnSpc>
                <a:spcPct val="90000"/>
              </a:lnSpc>
              <a:spcAft>
                <a:spcPts val="600"/>
              </a:spcAft>
            </a:pPr>
            <a:r>
              <a:rPr lang="en-US" sz="2800"/>
              <a:t>Class functions that begin with double underscore __ are called special functions in Python.</a:t>
            </a:r>
            <a:endParaRPr lang="fi-FI" sz="2800"/>
          </a:p>
        </p:txBody>
      </p:sp>
      <p:sp>
        <p:nvSpPr>
          <p:cNvPr id="3" name="TextBox 2">
            <a:extLst>
              <a:ext uri="{FF2B5EF4-FFF2-40B4-BE49-F238E27FC236}">
                <a16:creationId xmlns:a16="http://schemas.microsoft.com/office/drawing/2014/main" id="{06145072-4E77-3AA9-9757-8B2853679AB3}"/>
              </a:ext>
            </a:extLst>
          </p:cNvPr>
          <p:cNvSpPr txBox="1"/>
          <p:nvPr/>
        </p:nvSpPr>
        <p:spPr>
          <a:xfrm>
            <a:off x="563563" y="3209059"/>
            <a:ext cx="9563100" cy="4194175"/>
          </a:xfrm>
          <a:prstGeom prst="rect">
            <a:avLst/>
          </a:prstGeom>
          <a:noFill/>
        </p:spPr>
        <p:txBody>
          <a:bodyPr wrap="square" anchor="t">
            <a:normAutofit/>
          </a:bodyPr>
          <a:lstStyle/>
          <a:p>
            <a:pPr>
              <a:spcAft>
                <a:spcPts val="600"/>
              </a:spcAft>
            </a:pPr>
            <a:r>
              <a:rPr lang="en-US" sz="2800" b="1"/>
              <a:t>Function	Description</a:t>
            </a:r>
          </a:p>
          <a:p>
            <a:pPr>
              <a:spcAft>
                <a:spcPts val="600"/>
              </a:spcAft>
            </a:pPr>
            <a:endParaRPr lang="en-US" sz="2800"/>
          </a:p>
          <a:p>
            <a:pPr>
              <a:spcAft>
                <a:spcPts val="600"/>
              </a:spcAft>
            </a:pPr>
            <a:r>
              <a:rPr lang="en-US" sz="2800"/>
              <a:t>__</a:t>
            </a:r>
            <a:r>
              <a:rPr lang="en-US" sz="2800" err="1"/>
              <a:t>init</a:t>
            </a:r>
            <a:r>
              <a:rPr lang="en-US" sz="2800"/>
              <a:t>__()	initialize the attributes of the object</a:t>
            </a:r>
          </a:p>
          <a:p>
            <a:pPr>
              <a:spcAft>
                <a:spcPts val="600"/>
              </a:spcAft>
            </a:pPr>
            <a:r>
              <a:rPr lang="en-US" sz="2800"/>
              <a:t>__str__()	returns a string representation of the object</a:t>
            </a:r>
          </a:p>
          <a:p>
            <a:pPr>
              <a:spcAft>
                <a:spcPts val="600"/>
              </a:spcAft>
            </a:pPr>
            <a:r>
              <a:rPr lang="en-US" sz="2800"/>
              <a:t>__</a:t>
            </a:r>
            <a:r>
              <a:rPr lang="en-US" sz="2800" err="1"/>
              <a:t>len</a:t>
            </a:r>
            <a:r>
              <a:rPr lang="en-US" sz="2800"/>
              <a:t>__()	returns the length of the object</a:t>
            </a:r>
          </a:p>
          <a:p>
            <a:pPr>
              <a:spcAft>
                <a:spcPts val="600"/>
              </a:spcAft>
            </a:pPr>
            <a:r>
              <a:rPr lang="en-US" sz="2800"/>
              <a:t>__add__()	adds two objects</a:t>
            </a:r>
          </a:p>
          <a:p>
            <a:pPr>
              <a:spcAft>
                <a:spcPts val="600"/>
              </a:spcAft>
            </a:pPr>
            <a:r>
              <a:rPr lang="en-US" sz="2800"/>
              <a:t>__call__()	call objects of the class like a normal function</a:t>
            </a:r>
            <a:endParaRPr lang="fi-FI" sz="2800"/>
          </a:p>
        </p:txBody>
      </p:sp>
    </p:spTree>
    <p:extLst>
      <p:ext uri="{BB962C8B-B14F-4D97-AF65-F5344CB8AC3E}">
        <p14:creationId xmlns:p14="http://schemas.microsoft.com/office/powerpoint/2010/main" val="374856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EBF6F-BC8B-4292-2C29-D282F1377B9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6AA5D4B-D7F8-496D-C58A-076AB0E306FF}"/>
              </a:ext>
            </a:extLst>
          </p:cNvPr>
          <p:cNvSpPr txBox="1"/>
          <p:nvPr/>
        </p:nvSpPr>
        <p:spPr>
          <a:xfrm>
            <a:off x="646690" y="492125"/>
            <a:ext cx="9563100" cy="2188730"/>
          </a:xfrm>
          <a:prstGeom prst="rect">
            <a:avLst/>
          </a:prstGeom>
          <a:noFill/>
        </p:spPr>
        <p:txBody>
          <a:bodyPr wrap="square" anchor="t">
            <a:normAutofit fontScale="92500" lnSpcReduction="10000"/>
          </a:bodyPr>
          <a:lstStyle/>
          <a:p>
            <a:pPr>
              <a:lnSpc>
                <a:spcPct val="90000"/>
              </a:lnSpc>
              <a:spcAft>
                <a:spcPts val="600"/>
              </a:spcAft>
            </a:pPr>
            <a:r>
              <a:rPr lang="en-US" sz="2800" b="1"/>
              <a:t>Python Special Functions</a:t>
            </a:r>
          </a:p>
          <a:p>
            <a:pPr>
              <a:lnSpc>
                <a:spcPct val="90000"/>
              </a:lnSpc>
              <a:spcAft>
                <a:spcPts val="600"/>
              </a:spcAft>
            </a:pPr>
            <a:endParaRPr lang="en-US" sz="2800"/>
          </a:p>
          <a:p>
            <a:r>
              <a:rPr lang="en-US" sz="2800"/>
              <a:t>Similarly, we can overload other operators as well. The special function that we need to implement is tabulated below.</a:t>
            </a:r>
          </a:p>
          <a:p>
            <a:endParaRPr lang="en-US" sz="2800"/>
          </a:p>
          <a:p>
            <a:r>
              <a:rPr lang="fi-FI" err="1"/>
              <a:t>Reference</a:t>
            </a:r>
            <a:r>
              <a:rPr lang="fi-FI"/>
              <a:t>: </a:t>
            </a:r>
            <a:r>
              <a:rPr lang="fi-FI">
                <a:solidFill>
                  <a:schemeClr val="accent1"/>
                </a:solidFill>
              </a:rPr>
              <a:t>https://www.programiz.com/python-programming/operator-overloading</a:t>
            </a:r>
          </a:p>
        </p:txBody>
      </p:sp>
      <p:sp>
        <p:nvSpPr>
          <p:cNvPr id="3" name="TextBox 2">
            <a:extLst>
              <a:ext uri="{FF2B5EF4-FFF2-40B4-BE49-F238E27FC236}">
                <a16:creationId xmlns:a16="http://schemas.microsoft.com/office/drawing/2014/main" id="{54FFF176-55B6-3630-B314-D6CD76CE25D1}"/>
              </a:ext>
            </a:extLst>
          </p:cNvPr>
          <p:cNvSpPr txBox="1"/>
          <p:nvPr/>
        </p:nvSpPr>
        <p:spPr>
          <a:xfrm>
            <a:off x="646690" y="2918113"/>
            <a:ext cx="9563100" cy="4459432"/>
          </a:xfrm>
          <a:prstGeom prst="rect">
            <a:avLst/>
          </a:prstGeom>
          <a:noFill/>
        </p:spPr>
        <p:txBody>
          <a:bodyPr wrap="square" anchor="t">
            <a:normAutofit fontScale="62500" lnSpcReduction="20000"/>
          </a:bodyPr>
          <a:lstStyle/>
          <a:p>
            <a:pPr>
              <a:spcAft>
                <a:spcPts val="600"/>
              </a:spcAft>
            </a:pPr>
            <a:r>
              <a:rPr lang="fi-FI" sz="2800" b="1" err="1"/>
              <a:t>Operator</a:t>
            </a:r>
            <a:r>
              <a:rPr lang="fi-FI" sz="2800" b="1"/>
              <a:t>			</a:t>
            </a:r>
            <a:r>
              <a:rPr lang="fi-FI" sz="2800" b="1" err="1"/>
              <a:t>Expression</a:t>
            </a:r>
            <a:r>
              <a:rPr lang="fi-FI" sz="2800" b="1"/>
              <a:t>			</a:t>
            </a:r>
            <a:r>
              <a:rPr lang="fi-FI" sz="2800" b="1" err="1"/>
              <a:t>Internally</a:t>
            </a:r>
            <a:endParaRPr lang="fi-FI" sz="2800" b="1"/>
          </a:p>
          <a:p>
            <a:pPr>
              <a:spcAft>
                <a:spcPts val="600"/>
              </a:spcAft>
            </a:pPr>
            <a:endParaRPr lang="fi-FI" sz="2800" b="1"/>
          </a:p>
          <a:p>
            <a:pPr>
              <a:spcAft>
                <a:spcPts val="600"/>
              </a:spcAft>
            </a:pPr>
            <a:r>
              <a:rPr lang="fi-FI" sz="2800"/>
              <a:t>Addition				p1 + p2				p1.__add__(p2)</a:t>
            </a:r>
          </a:p>
          <a:p>
            <a:pPr>
              <a:spcAft>
                <a:spcPts val="600"/>
              </a:spcAft>
            </a:pPr>
            <a:r>
              <a:rPr lang="fi-FI" sz="2800" err="1"/>
              <a:t>Subtraction</a:t>
            </a:r>
            <a:r>
              <a:rPr lang="fi-FI" sz="2800"/>
              <a:t>			p1 - p2				p1.__sub__(p2)</a:t>
            </a:r>
          </a:p>
          <a:p>
            <a:pPr>
              <a:spcAft>
                <a:spcPts val="600"/>
              </a:spcAft>
            </a:pPr>
            <a:r>
              <a:rPr lang="fi-FI" sz="2800" err="1"/>
              <a:t>Multiplication</a:t>
            </a:r>
            <a:r>
              <a:rPr lang="fi-FI" sz="2800"/>
              <a:t>			p1 * p2				p1.__mul__(p2)</a:t>
            </a:r>
          </a:p>
          <a:p>
            <a:pPr>
              <a:spcAft>
                <a:spcPts val="600"/>
              </a:spcAft>
            </a:pPr>
            <a:r>
              <a:rPr lang="fi-FI" sz="2800"/>
              <a:t>Power				p1 ** p2				p1.__pow__(p2)</a:t>
            </a:r>
          </a:p>
          <a:p>
            <a:pPr>
              <a:spcAft>
                <a:spcPts val="600"/>
              </a:spcAft>
            </a:pPr>
            <a:r>
              <a:rPr lang="fi-FI" sz="2800"/>
              <a:t>Division				p1 / p2				p1.__truediv__(p2)</a:t>
            </a:r>
          </a:p>
          <a:p>
            <a:pPr>
              <a:spcAft>
                <a:spcPts val="600"/>
              </a:spcAft>
            </a:pPr>
            <a:r>
              <a:rPr lang="fi-FI" sz="2800" err="1"/>
              <a:t>Floor</a:t>
            </a:r>
            <a:r>
              <a:rPr lang="fi-FI" sz="2800"/>
              <a:t> Division			p1 // p2				p1.__floordiv__(p2)</a:t>
            </a:r>
          </a:p>
          <a:p>
            <a:pPr>
              <a:spcAft>
                <a:spcPts val="600"/>
              </a:spcAft>
            </a:pPr>
            <a:r>
              <a:rPr lang="fi-FI" sz="2800" err="1"/>
              <a:t>Remainder</a:t>
            </a:r>
            <a:r>
              <a:rPr lang="fi-FI" sz="2800"/>
              <a:t> (</a:t>
            </a:r>
            <a:r>
              <a:rPr lang="fi-FI" sz="2800" err="1"/>
              <a:t>modulo</a:t>
            </a:r>
            <a:r>
              <a:rPr lang="fi-FI" sz="2800"/>
              <a:t>)		p1 % p2				p1.__mod__(p2)</a:t>
            </a:r>
          </a:p>
          <a:p>
            <a:pPr>
              <a:spcAft>
                <a:spcPts val="600"/>
              </a:spcAft>
            </a:pPr>
            <a:r>
              <a:rPr lang="fi-FI" sz="2800" err="1"/>
              <a:t>Bitwise</a:t>
            </a:r>
            <a:r>
              <a:rPr lang="fi-FI" sz="2800"/>
              <a:t> </a:t>
            </a:r>
            <a:r>
              <a:rPr lang="fi-FI" sz="2800" err="1"/>
              <a:t>Left</a:t>
            </a:r>
            <a:r>
              <a:rPr lang="fi-FI" sz="2800"/>
              <a:t> Shift			p1 &lt;&lt; p2				p1.__lshift__(p2)</a:t>
            </a:r>
          </a:p>
          <a:p>
            <a:pPr>
              <a:spcAft>
                <a:spcPts val="600"/>
              </a:spcAft>
            </a:pPr>
            <a:r>
              <a:rPr lang="fi-FI" sz="2800" err="1"/>
              <a:t>Bitwise</a:t>
            </a:r>
            <a:r>
              <a:rPr lang="fi-FI" sz="2800"/>
              <a:t> </a:t>
            </a:r>
            <a:r>
              <a:rPr lang="fi-FI" sz="2800" err="1"/>
              <a:t>Right</a:t>
            </a:r>
            <a:r>
              <a:rPr lang="fi-FI" sz="2800"/>
              <a:t> Shift		p1 &gt;&gt; p2				p1.__rshift__(p2)</a:t>
            </a:r>
          </a:p>
          <a:p>
            <a:pPr>
              <a:spcAft>
                <a:spcPts val="600"/>
              </a:spcAft>
            </a:pPr>
            <a:r>
              <a:rPr lang="fi-FI" sz="2800" err="1"/>
              <a:t>Bitwise</a:t>
            </a:r>
            <a:r>
              <a:rPr lang="fi-FI" sz="2800"/>
              <a:t> AND			p1 &amp; p2				p1.__and__(p2)</a:t>
            </a:r>
          </a:p>
          <a:p>
            <a:pPr>
              <a:spcAft>
                <a:spcPts val="600"/>
              </a:spcAft>
            </a:pPr>
            <a:r>
              <a:rPr lang="fi-FI" sz="2800" err="1"/>
              <a:t>Bitwise</a:t>
            </a:r>
            <a:r>
              <a:rPr lang="fi-FI" sz="2800"/>
              <a:t> OR			p1 | p2				p1.__or__(p2)</a:t>
            </a:r>
          </a:p>
          <a:p>
            <a:pPr>
              <a:spcAft>
                <a:spcPts val="600"/>
              </a:spcAft>
            </a:pPr>
            <a:r>
              <a:rPr lang="fi-FI" sz="2800" err="1"/>
              <a:t>Bitwise</a:t>
            </a:r>
            <a:r>
              <a:rPr lang="fi-FI" sz="2800"/>
              <a:t> XOR			p1 ^ p2				p1.__xor__(p2)</a:t>
            </a:r>
          </a:p>
          <a:p>
            <a:pPr>
              <a:spcAft>
                <a:spcPts val="600"/>
              </a:spcAft>
            </a:pPr>
            <a:r>
              <a:rPr lang="fi-FI" sz="2800" err="1"/>
              <a:t>Bitwise</a:t>
            </a:r>
            <a:r>
              <a:rPr lang="fi-FI" sz="2800"/>
              <a:t> NOT			~p1				p1.__invert__()</a:t>
            </a:r>
          </a:p>
        </p:txBody>
      </p:sp>
    </p:spTree>
    <p:extLst>
      <p:ext uri="{BB962C8B-B14F-4D97-AF65-F5344CB8AC3E}">
        <p14:creationId xmlns:p14="http://schemas.microsoft.com/office/powerpoint/2010/main" val="36419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C4A4-0D52-2006-0B98-C595FC088D4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0B26AF9-68CE-9892-4E10-0EAE705A6D3F}"/>
              </a:ext>
            </a:extLst>
          </p:cNvPr>
          <p:cNvSpPr txBox="1"/>
          <p:nvPr/>
        </p:nvSpPr>
        <p:spPr>
          <a:xfrm>
            <a:off x="677863" y="305088"/>
            <a:ext cx="9563100" cy="2188730"/>
          </a:xfrm>
          <a:prstGeom prst="rect">
            <a:avLst/>
          </a:prstGeom>
          <a:noFill/>
        </p:spPr>
        <p:txBody>
          <a:bodyPr wrap="square" anchor="t">
            <a:normAutofit fontScale="92500" lnSpcReduction="10000"/>
          </a:bodyPr>
          <a:lstStyle/>
          <a:p>
            <a:pPr>
              <a:lnSpc>
                <a:spcPct val="90000"/>
              </a:lnSpc>
              <a:spcAft>
                <a:spcPts val="600"/>
              </a:spcAft>
            </a:pPr>
            <a:r>
              <a:rPr lang="en-US" sz="2800" b="1"/>
              <a:t>Python Special Functions…</a:t>
            </a:r>
          </a:p>
          <a:p>
            <a:pPr>
              <a:lnSpc>
                <a:spcPct val="90000"/>
              </a:lnSpc>
              <a:spcAft>
                <a:spcPts val="600"/>
              </a:spcAft>
            </a:pPr>
            <a:endParaRPr lang="en-US" sz="2800"/>
          </a:p>
          <a:p>
            <a:r>
              <a:rPr lang="en-US" sz="2800" b="0" i="0">
                <a:effectLst/>
                <a:latin typeface="euclid_circular_a"/>
              </a:rPr>
              <a:t>Similarly, the special functions that we need to implement, to overload other comparison operators are tabulated below.</a:t>
            </a:r>
          </a:p>
          <a:p>
            <a:endParaRPr lang="en-US" sz="2800"/>
          </a:p>
          <a:p>
            <a:r>
              <a:rPr lang="fi-FI" err="1"/>
              <a:t>Reference</a:t>
            </a:r>
            <a:r>
              <a:rPr lang="fi-FI"/>
              <a:t>: </a:t>
            </a:r>
            <a:r>
              <a:rPr lang="fi-FI">
                <a:solidFill>
                  <a:schemeClr val="accent1"/>
                </a:solidFill>
              </a:rPr>
              <a:t>https://www.programiz.com/python-programming/operator-overloading</a:t>
            </a:r>
          </a:p>
        </p:txBody>
      </p:sp>
      <p:sp>
        <p:nvSpPr>
          <p:cNvPr id="3" name="TextBox 2">
            <a:extLst>
              <a:ext uri="{FF2B5EF4-FFF2-40B4-BE49-F238E27FC236}">
                <a16:creationId xmlns:a16="http://schemas.microsoft.com/office/drawing/2014/main" id="{A58EC86F-DD6E-FFFE-7675-01F59673FAA3}"/>
              </a:ext>
            </a:extLst>
          </p:cNvPr>
          <p:cNvSpPr txBox="1"/>
          <p:nvPr/>
        </p:nvSpPr>
        <p:spPr>
          <a:xfrm>
            <a:off x="677863" y="3063587"/>
            <a:ext cx="9563100" cy="4194175"/>
          </a:xfrm>
          <a:prstGeom prst="rect">
            <a:avLst/>
          </a:prstGeom>
          <a:noFill/>
        </p:spPr>
        <p:txBody>
          <a:bodyPr wrap="square" anchor="t">
            <a:normAutofit/>
          </a:bodyPr>
          <a:lstStyle/>
          <a:p>
            <a:pPr>
              <a:spcAft>
                <a:spcPts val="600"/>
              </a:spcAft>
            </a:pPr>
            <a:r>
              <a:rPr lang="en-US" sz="2800" b="1">
                <a:latin typeface="+mj-lt"/>
              </a:rPr>
              <a:t>Operator			Expression		Internally</a:t>
            </a:r>
          </a:p>
          <a:p>
            <a:pPr>
              <a:spcAft>
                <a:spcPts val="600"/>
              </a:spcAft>
            </a:pPr>
            <a:endParaRPr lang="en-US" sz="2800" b="1">
              <a:latin typeface="+mj-lt"/>
            </a:endParaRPr>
          </a:p>
          <a:p>
            <a:pPr>
              <a:spcAft>
                <a:spcPts val="600"/>
              </a:spcAft>
            </a:pPr>
            <a:r>
              <a:rPr lang="en-US" sz="2800">
                <a:latin typeface="+mj-lt"/>
              </a:rPr>
              <a:t>Less than			p1 &lt; p2		p1.__lt__(p2)</a:t>
            </a:r>
          </a:p>
          <a:p>
            <a:pPr>
              <a:spcAft>
                <a:spcPts val="600"/>
              </a:spcAft>
            </a:pPr>
            <a:r>
              <a:rPr lang="en-US" sz="2800">
                <a:latin typeface="+mj-lt"/>
              </a:rPr>
              <a:t>Less than or equal to	p1 &lt;= p2		p1.__le__(p2)</a:t>
            </a:r>
          </a:p>
          <a:p>
            <a:pPr>
              <a:spcAft>
                <a:spcPts val="600"/>
              </a:spcAft>
            </a:pPr>
            <a:r>
              <a:rPr lang="en-US" sz="2800">
                <a:latin typeface="+mj-lt"/>
              </a:rPr>
              <a:t>Equal to			p1 == p2		p1.__eq__(p2)</a:t>
            </a:r>
          </a:p>
          <a:p>
            <a:pPr>
              <a:spcAft>
                <a:spcPts val="600"/>
              </a:spcAft>
            </a:pPr>
            <a:r>
              <a:rPr lang="en-US" sz="2800">
                <a:latin typeface="+mj-lt"/>
              </a:rPr>
              <a:t>Not equal to	p		1 != p2		p1.__ne__(p2)</a:t>
            </a:r>
          </a:p>
          <a:p>
            <a:pPr>
              <a:spcAft>
                <a:spcPts val="600"/>
              </a:spcAft>
            </a:pPr>
            <a:r>
              <a:rPr lang="en-US" sz="2800">
                <a:latin typeface="+mj-lt"/>
              </a:rPr>
              <a:t>Greater than		p1 &gt; p2		p1.__gt__(p2)</a:t>
            </a:r>
          </a:p>
          <a:p>
            <a:pPr>
              <a:spcAft>
                <a:spcPts val="600"/>
              </a:spcAft>
            </a:pPr>
            <a:r>
              <a:rPr lang="en-US" sz="2800">
                <a:latin typeface="+mj-lt"/>
              </a:rPr>
              <a:t>Greater than or equal to	p1 &gt;= p2		p1.__ge__(p2)</a:t>
            </a:r>
            <a:endParaRPr lang="fi-FI" sz="2800">
              <a:latin typeface="+mj-lt"/>
            </a:endParaRPr>
          </a:p>
        </p:txBody>
      </p:sp>
    </p:spTree>
    <p:extLst>
      <p:ext uri="{BB962C8B-B14F-4D97-AF65-F5344CB8AC3E}">
        <p14:creationId xmlns:p14="http://schemas.microsoft.com/office/powerpoint/2010/main" val="205637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84768B-D3FF-3E9E-028F-C689474B788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F41373-AF9E-9CB5-F6EA-25AEC2578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CB0D8-D79F-BDB1-B2CF-CCA55D4F0B42}"/>
              </a:ext>
            </a:extLst>
          </p:cNvPr>
          <p:cNvSpPr>
            <a:spLocks noGrp="1"/>
          </p:cNvSpPr>
          <p:nvPr>
            <p:ph type="title"/>
          </p:nvPr>
        </p:nvSpPr>
        <p:spPr>
          <a:xfrm>
            <a:off x="283376" y="704887"/>
            <a:ext cx="3409751" cy="3940794"/>
          </a:xfrm>
        </p:spPr>
        <p:txBody>
          <a:bodyPr vert="horz" lIns="91440" tIns="45720" rIns="91440" bIns="45720" rtlCol="0" anchor="b">
            <a:normAutofit/>
          </a:bodyPr>
          <a:lstStyle/>
          <a:p>
            <a:pPr algn="ctr" rtl="0">
              <a:lnSpc>
                <a:spcPct val="90000"/>
              </a:lnSpc>
              <a:spcBef>
                <a:spcPct val="0"/>
              </a:spcBef>
              <a:spcAft>
                <a:spcPts val="600"/>
              </a:spcAft>
            </a:pPr>
            <a:r>
              <a:rPr lang="en-US" sz="4400" b="1" kern="1200">
                <a:solidFill>
                  <a:schemeClr val="tx1"/>
                </a:solidFill>
                <a:latin typeface="+mj-lt"/>
                <a:ea typeface="+mj-ea"/>
                <a:cs typeface="+mj-cs"/>
              </a:rPr>
              <a:t>How to implement the operator</a:t>
            </a:r>
          </a:p>
        </p:txBody>
      </p:sp>
      <p:sp>
        <p:nvSpPr>
          <p:cNvPr id="11" name="sketch line">
            <a:extLst>
              <a:ext uri="{FF2B5EF4-FFF2-40B4-BE49-F238E27FC236}">
                <a16:creationId xmlns:a16="http://schemas.microsoft.com/office/drawing/2014/main" id="{4D236902-90E0-6904-EEF1-8D147A995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A377D62-ACA6-2FE5-AA8C-903670EFAC97}"/>
              </a:ext>
            </a:extLst>
          </p:cNvPr>
          <p:cNvPicPr>
            <a:picLocks noChangeAspect="1"/>
          </p:cNvPicPr>
          <p:nvPr/>
        </p:nvPicPr>
        <p:blipFill>
          <a:blip r:embed="rId2"/>
          <a:stretch>
            <a:fillRect/>
          </a:stretch>
        </p:blipFill>
        <p:spPr>
          <a:xfrm>
            <a:off x="4019703" y="3323132"/>
            <a:ext cx="5974705" cy="3889331"/>
          </a:xfrm>
          <a:prstGeom prst="rect">
            <a:avLst/>
          </a:prstGeom>
        </p:spPr>
      </p:pic>
      <p:pic>
        <p:nvPicPr>
          <p:cNvPr id="19" name="Picture 18">
            <a:extLst>
              <a:ext uri="{FF2B5EF4-FFF2-40B4-BE49-F238E27FC236}">
                <a16:creationId xmlns:a16="http://schemas.microsoft.com/office/drawing/2014/main" id="{E72AFC8D-4096-46AA-53A4-B70FAC977904}"/>
              </a:ext>
            </a:extLst>
          </p:cNvPr>
          <p:cNvPicPr>
            <a:picLocks noChangeAspect="1"/>
          </p:cNvPicPr>
          <p:nvPr/>
        </p:nvPicPr>
        <p:blipFill>
          <a:blip r:embed="rId3"/>
          <a:stretch>
            <a:fillRect/>
          </a:stretch>
        </p:blipFill>
        <p:spPr>
          <a:xfrm>
            <a:off x="4019703" y="350387"/>
            <a:ext cx="5953113" cy="2676857"/>
          </a:xfrm>
          <a:prstGeom prst="rect">
            <a:avLst/>
          </a:prstGeom>
        </p:spPr>
      </p:pic>
    </p:spTree>
    <p:extLst>
      <p:ext uri="{BB962C8B-B14F-4D97-AF65-F5344CB8AC3E}">
        <p14:creationId xmlns:p14="http://schemas.microsoft.com/office/powerpoint/2010/main" val="177268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68B56F-F3FA-B6CA-53C3-C098E6C7A22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BE630D-0010-201C-1D12-CB78C9A9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0F584-E327-3FFD-311B-ACA7A4D8D1F1}"/>
              </a:ext>
            </a:extLst>
          </p:cNvPr>
          <p:cNvSpPr>
            <a:spLocks noGrp="1"/>
          </p:cNvSpPr>
          <p:nvPr>
            <p:ph type="title"/>
          </p:nvPr>
        </p:nvSpPr>
        <p:spPr>
          <a:xfrm>
            <a:off x="283376" y="704887"/>
            <a:ext cx="3409751" cy="3940794"/>
          </a:xfrm>
        </p:spPr>
        <p:txBody>
          <a:bodyPr vert="horz" lIns="91440" tIns="45720" rIns="91440" bIns="45720" rtlCol="0" anchor="b">
            <a:normAutofit/>
          </a:bodyPr>
          <a:lstStyle/>
          <a:p>
            <a:pPr algn="ctr" rtl="0">
              <a:lnSpc>
                <a:spcPct val="90000"/>
              </a:lnSpc>
              <a:spcBef>
                <a:spcPct val="0"/>
              </a:spcBef>
              <a:spcAft>
                <a:spcPts val="600"/>
              </a:spcAft>
            </a:pPr>
            <a:r>
              <a:rPr lang="en-US" sz="4400" b="1" kern="1200">
                <a:solidFill>
                  <a:schemeClr val="tx1"/>
                </a:solidFill>
                <a:latin typeface="+mj-lt"/>
                <a:ea typeface="+mj-ea"/>
                <a:cs typeface="+mj-cs"/>
              </a:rPr>
              <a:t>How to implement the operator…</a:t>
            </a:r>
          </a:p>
        </p:txBody>
      </p:sp>
      <p:sp>
        <p:nvSpPr>
          <p:cNvPr id="11" name="sketch line">
            <a:extLst>
              <a:ext uri="{FF2B5EF4-FFF2-40B4-BE49-F238E27FC236}">
                <a16:creationId xmlns:a16="http://schemas.microsoft.com/office/drawing/2014/main" id="{4DE03697-E350-AB8A-8E80-782EFFCEA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8DD8909-C8D5-8C49-C8A4-120410559B61}"/>
              </a:ext>
            </a:extLst>
          </p:cNvPr>
          <p:cNvPicPr>
            <a:picLocks noChangeAspect="1"/>
          </p:cNvPicPr>
          <p:nvPr/>
        </p:nvPicPr>
        <p:blipFill>
          <a:blip r:embed="rId2"/>
          <a:stretch>
            <a:fillRect/>
          </a:stretch>
        </p:blipFill>
        <p:spPr>
          <a:xfrm>
            <a:off x="3603934" y="704887"/>
            <a:ext cx="6792677" cy="3706506"/>
          </a:xfrm>
          <a:prstGeom prst="rect">
            <a:avLst/>
          </a:prstGeom>
        </p:spPr>
      </p:pic>
      <p:pic>
        <p:nvPicPr>
          <p:cNvPr id="17" name="Picture 16">
            <a:extLst>
              <a:ext uri="{FF2B5EF4-FFF2-40B4-BE49-F238E27FC236}">
                <a16:creationId xmlns:a16="http://schemas.microsoft.com/office/drawing/2014/main" id="{D1F877DC-14E9-715D-643C-5659DF7601A4}"/>
              </a:ext>
            </a:extLst>
          </p:cNvPr>
          <p:cNvPicPr>
            <a:picLocks noChangeAspect="1"/>
          </p:cNvPicPr>
          <p:nvPr/>
        </p:nvPicPr>
        <p:blipFill>
          <a:blip r:embed="rId3"/>
          <a:stretch>
            <a:fillRect/>
          </a:stretch>
        </p:blipFill>
        <p:spPr>
          <a:xfrm>
            <a:off x="3603934" y="5272646"/>
            <a:ext cx="1633084" cy="1331319"/>
          </a:xfrm>
          <a:prstGeom prst="rect">
            <a:avLst/>
          </a:prstGeom>
        </p:spPr>
      </p:pic>
    </p:spTree>
    <p:extLst>
      <p:ext uri="{BB962C8B-B14F-4D97-AF65-F5344CB8AC3E}">
        <p14:creationId xmlns:p14="http://schemas.microsoft.com/office/powerpoint/2010/main" val="125397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FAF82E-8673-77FD-7E69-B42A17D53BF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9460B5-BBE6-6852-E7CB-CCA47427D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4C584-938B-6F4D-1E49-7C46BBDA5897}"/>
              </a:ext>
            </a:extLst>
          </p:cNvPr>
          <p:cNvSpPr>
            <a:spLocks noGrp="1"/>
          </p:cNvSpPr>
          <p:nvPr>
            <p:ph type="title"/>
          </p:nvPr>
        </p:nvSpPr>
        <p:spPr>
          <a:xfrm>
            <a:off x="283376" y="704887"/>
            <a:ext cx="3409751" cy="3940794"/>
          </a:xfrm>
        </p:spPr>
        <p:txBody>
          <a:bodyPr vert="horz" lIns="91440" tIns="45720" rIns="91440" bIns="45720" rtlCol="0" anchor="b">
            <a:normAutofit/>
          </a:bodyPr>
          <a:lstStyle/>
          <a:p>
            <a:pPr algn="ctr" rtl="0">
              <a:lnSpc>
                <a:spcPct val="90000"/>
              </a:lnSpc>
              <a:spcBef>
                <a:spcPct val="0"/>
              </a:spcBef>
              <a:spcAft>
                <a:spcPts val="600"/>
              </a:spcAft>
            </a:pPr>
            <a:r>
              <a:rPr lang="en-US" sz="4400" b="1" kern="1200">
                <a:solidFill>
                  <a:schemeClr val="tx1"/>
                </a:solidFill>
                <a:latin typeface="+mj-lt"/>
                <a:ea typeface="+mj-ea"/>
                <a:cs typeface="+mj-cs"/>
              </a:rPr>
              <a:t>How to implement the operator…</a:t>
            </a:r>
          </a:p>
        </p:txBody>
      </p:sp>
      <p:sp>
        <p:nvSpPr>
          <p:cNvPr id="11" name="sketch line">
            <a:extLst>
              <a:ext uri="{FF2B5EF4-FFF2-40B4-BE49-F238E27FC236}">
                <a16:creationId xmlns:a16="http://schemas.microsoft.com/office/drawing/2014/main" id="{66785482-91E6-BA09-BE83-9FCC2A6B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240C42E-98DD-18C2-60F6-BDE164DFAB2C}"/>
              </a:ext>
            </a:extLst>
          </p:cNvPr>
          <p:cNvPicPr>
            <a:picLocks noChangeAspect="1"/>
          </p:cNvPicPr>
          <p:nvPr/>
        </p:nvPicPr>
        <p:blipFill>
          <a:blip r:embed="rId2"/>
          <a:stretch>
            <a:fillRect/>
          </a:stretch>
        </p:blipFill>
        <p:spPr>
          <a:xfrm>
            <a:off x="3817617" y="5993520"/>
            <a:ext cx="1396751" cy="1341435"/>
          </a:xfrm>
          <a:prstGeom prst="rect">
            <a:avLst/>
          </a:prstGeom>
        </p:spPr>
      </p:pic>
      <p:pic>
        <p:nvPicPr>
          <p:cNvPr id="15" name="Picture 14">
            <a:extLst>
              <a:ext uri="{FF2B5EF4-FFF2-40B4-BE49-F238E27FC236}">
                <a16:creationId xmlns:a16="http://schemas.microsoft.com/office/drawing/2014/main" id="{3461CD64-3B14-3AF3-726B-FAEAF262B9B1}"/>
              </a:ext>
            </a:extLst>
          </p:cNvPr>
          <p:cNvPicPr>
            <a:picLocks noChangeAspect="1"/>
          </p:cNvPicPr>
          <p:nvPr/>
        </p:nvPicPr>
        <p:blipFill>
          <a:blip r:embed="rId3"/>
          <a:stretch>
            <a:fillRect/>
          </a:stretch>
        </p:blipFill>
        <p:spPr>
          <a:xfrm>
            <a:off x="3817616" y="227895"/>
            <a:ext cx="6673675" cy="5537730"/>
          </a:xfrm>
          <a:prstGeom prst="rect">
            <a:avLst/>
          </a:prstGeom>
        </p:spPr>
      </p:pic>
    </p:spTree>
    <p:extLst>
      <p:ext uri="{BB962C8B-B14F-4D97-AF65-F5344CB8AC3E}">
        <p14:creationId xmlns:p14="http://schemas.microsoft.com/office/powerpoint/2010/main" val="30741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88FB1E-1A82-1C24-1C88-A7BE9AA65FF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A0B012-B3A5-D1C5-7CE1-5931E9D83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F4A51-FBF3-A0E5-1383-A216BA6F97A2}"/>
              </a:ext>
            </a:extLst>
          </p:cNvPr>
          <p:cNvSpPr>
            <a:spLocks noGrp="1"/>
          </p:cNvSpPr>
          <p:nvPr>
            <p:ph type="title"/>
          </p:nvPr>
        </p:nvSpPr>
        <p:spPr>
          <a:xfrm>
            <a:off x="283376" y="704887"/>
            <a:ext cx="3409751" cy="3940794"/>
          </a:xfrm>
        </p:spPr>
        <p:txBody>
          <a:bodyPr vert="horz" lIns="91440" tIns="45720" rIns="91440" bIns="45720" rtlCol="0" anchor="b">
            <a:normAutofit fontScale="90000"/>
          </a:bodyPr>
          <a:lstStyle/>
          <a:p>
            <a:pPr algn="ctr" rtl="0">
              <a:lnSpc>
                <a:spcPct val="90000"/>
              </a:lnSpc>
              <a:spcBef>
                <a:spcPct val="0"/>
              </a:spcBef>
              <a:spcAft>
                <a:spcPts val="600"/>
              </a:spcAft>
            </a:pPr>
            <a:r>
              <a:rPr lang="en-US" sz="4400" b="1" kern="1200">
                <a:solidFill>
                  <a:schemeClr val="tx1"/>
                </a:solidFill>
                <a:latin typeface="+mj-lt"/>
                <a:ea typeface="+mj-ea"/>
                <a:cs typeface="+mj-cs"/>
              </a:rPr>
              <a:t>How to implement the operator…</a:t>
            </a:r>
            <a:br>
              <a:rPr lang="en-US" sz="4400" b="1" kern="1200">
                <a:solidFill>
                  <a:schemeClr val="tx1"/>
                </a:solidFill>
                <a:latin typeface="+mj-lt"/>
                <a:ea typeface="+mj-ea"/>
                <a:cs typeface="+mj-cs"/>
              </a:rPr>
            </a:br>
            <a:br>
              <a:rPr lang="en-US" sz="4400" b="1" kern="1200">
                <a:solidFill>
                  <a:schemeClr val="tx1"/>
                </a:solidFill>
                <a:latin typeface="+mj-lt"/>
                <a:ea typeface="+mj-ea"/>
                <a:cs typeface="+mj-cs"/>
              </a:rPr>
            </a:br>
            <a:r>
              <a:rPr lang="en-US" sz="4400" b="1" kern="1200">
                <a:solidFill>
                  <a:schemeClr val="tx1"/>
                </a:solidFill>
                <a:latin typeface="+mj-lt"/>
                <a:ea typeface="+mj-ea"/>
                <a:cs typeface="+mj-cs"/>
              </a:rPr>
              <a:t>Let’s add __eq__ to Engine class.</a:t>
            </a:r>
          </a:p>
        </p:txBody>
      </p:sp>
      <p:sp>
        <p:nvSpPr>
          <p:cNvPr id="11" name="sketch line">
            <a:extLst>
              <a:ext uri="{FF2B5EF4-FFF2-40B4-BE49-F238E27FC236}">
                <a16:creationId xmlns:a16="http://schemas.microsoft.com/office/drawing/2014/main" id="{B4907C25-C149-44B9-E093-1B3AE70F8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DB1A076-5D53-9E84-3747-F770D8AD3A14}"/>
              </a:ext>
            </a:extLst>
          </p:cNvPr>
          <p:cNvPicPr>
            <a:picLocks noChangeAspect="1"/>
          </p:cNvPicPr>
          <p:nvPr/>
        </p:nvPicPr>
        <p:blipFill>
          <a:blip r:embed="rId2"/>
          <a:stretch>
            <a:fillRect/>
          </a:stretch>
        </p:blipFill>
        <p:spPr>
          <a:xfrm>
            <a:off x="3693127" y="4053325"/>
            <a:ext cx="5635820" cy="3085469"/>
          </a:xfrm>
          <a:prstGeom prst="rect">
            <a:avLst/>
          </a:prstGeom>
        </p:spPr>
      </p:pic>
      <p:pic>
        <p:nvPicPr>
          <p:cNvPr id="14" name="Picture 13">
            <a:extLst>
              <a:ext uri="{FF2B5EF4-FFF2-40B4-BE49-F238E27FC236}">
                <a16:creationId xmlns:a16="http://schemas.microsoft.com/office/drawing/2014/main" id="{88858976-9770-F000-8A03-8A1E85C1858A}"/>
              </a:ext>
            </a:extLst>
          </p:cNvPr>
          <p:cNvPicPr>
            <a:picLocks noChangeAspect="1"/>
          </p:cNvPicPr>
          <p:nvPr/>
        </p:nvPicPr>
        <p:blipFill>
          <a:blip r:embed="rId3"/>
          <a:stretch>
            <a:fillRect/>
          </a:stretch>
        </p:blipFill>
        <p:spPr>
          <a:xfrm>
            <a:off x="9486900" y="4969622"/>
            <a:ext cx="1050934" cy="1020619"/>
          </a:xfrm>
          <a:prstGeom prst="rect">
            <a:avLst/>
          </a:prstGeom>
        </p:spPr>
      </p:pic>
      <p:pic>
        <p:nvPicPr>
          <p:cNvPr id="16" name="Picture 15">
            <a:extLst>
              <a:ext uri="{FF2B5EF4-FFF2-40B4-BE49-F238E27FC236}">
                <a16:creationId xmlns:a16="http://schemas.microsoft.com/office/drawing/2014/main" id="{1B907729-DF6D-78E0-08A0-19E501605357}"/>
              </a:ext>
            </a:extLst>
          </p:cNvPr>
          <p:cNvPicPr>
            <a:picLocks noChangeAspect="1"/>
          </p:cNvPicPr>
          <p:nvPr/>
        </p:nvPicPr>
        <p:blipFill>
          <a:blip r:embed="rId4"/>
          <a:stretch>
            <a:fillRect/>
          </a:stretch>
        </p:blipFill>
        <p:spPr>
          <a:xfrm>
            <a:off x="3693127" y="129029"/>
            <a:ext cx="5635820" cy="3440130"/>
          </a:xfrm>
          <a:prstGeom prst="rect">
            <a:avLst/>
          </a:prstGeom>
        </p:spPr>
      </p:pic>
      <p:pic>
        <p:nvPicPr>
          <p:cNvPr id="18" name="Picture 17">
            <a:extLst>
              <a:ext uri="{FF2B5EF4-FFF2-40B4-BE49-F238E27FC236}">
                <a16:creationId xmlns:a16="http://schemas.microsoft.com/office/drawing/2014/main" id="{6E12C344-9E02-D80B-FCFC-16EB7F62A979}"/>
              </a:ext>
            </a:extLst>
          </p:cNvPr>
          <p:cNvPicPr>
            <a:picLocks noChangeAspect="1"/>
          </p:cNvPicPr>
          <p:nvPr/>
        </p:nvPicPr>
        <p:blipFill>
          <a:blip r:embed="rId5"/>
          <a:stretch>
            <a:fillRect/>
          </a:stretch>
        </p:blipFill>
        <p:spPr>
          <a:xfrm>
            <a:off x="9391530" y="1379118"/>
            <a:ext cx="1276528" cy="981212"/>
          </a:xfrm>
          <a:prstGeom prst="rect">
            <a:avLst/>
          </a:prstGeom>
        </p:spPr>
      </p:pic>
    </p:spTree>
    <p:extLst>
      <p:ext uri="{BB962C8B-B14F-4D97-AF65-F5344CB8AC3E}">
        <p14:creationId xmlns:p14="http://schemas.microsoft.com/office/powerpoint/2010/main" val="1937049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1162</Words>
  <Application>Microsoft Office PowerPoint</Application>
  <PresentationFormat>Custom</PresentationFormat>
  <Paragraphs>94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euclid_circular_a</vt:lpstr>
      <vt:lpstr>Times New Roman</vt:lpstr>
      <vt:lpstr>Office Theme</vt:lpstr>
      <vt:lpstr>PowerPoint Presentation</vt:lpstr>
      <vt:lpstr>PowerPoint Presentation</vt:lpstr>
      <vt:lpstr>PowerPoint Presentation</vt:lpstr>
      <vt:lpstr>PowerPoint Presentation</vt:lpstr>
      <vt:lpstr>PowerPoint Presentation</vt:lpstr>
      <vt:lpstr>How to implement the operator</vt:lpstr>
      <vt:lpstr>How to implement the operator…</vt:lpstr>
      <vt:lpstr>How to implement the operator…</vt:lpstr>
      <vt:lpstr>How to implement the operator…  Let’s add __eq__ to Engine class.</vt:lpstr>
      <vt:lpstr>One more  operator example…</vt:lpstr>
      <vt:lpstr>What is a __call__ operator? </vt:lpstr>
      <vt:lpstr>What is a __call__ operator? </vt:lpstr>
      <vt:lpstr>PowerPoint Presentation</vt:lpstr>
      <vt:lpstr>PowerPoint Presentation</vt:lpstr>
      <vt:lpstr>Let’s define the class Book in a file named book.py:</vt:lpstr>
      <vt:lpstr>PowerPoint Presentation</vt:lpstr>
      <vt:lpstr>PowerPoint Presentation</vt:lpstr>
      <vt:lpstr>PowerPoint Presentation</vt:lpstr>
      <vt:lpstr>What does these dots mean in a print(book.member.name)?  - book is an instance of the class BorrowedBook - member refers to an attribute of the BorrowedBook object, which is an object of type Member - the attribute name in the Member object contains the name of the member</vt:lpstr>
      <vt:lpstr>When do we need import statement? </vt:lpstr>
      <vt:lpstr>A list of objects as an attribute of an object??? </vt:lpstr>
      <vt:lpstr>An example of our class in action:</vt:lpstr>
      <vt:lpstr>PowerPoint Presentation</vt:lpstr>
      <vt:lpstr>What is Class Method?  We know already how to use:  - Instance method - Static methods - …and also, Dynamic method   A class method is declared using the @classmethod decorator, where the first parameter is consistently named cls. The usage of cls is analogous to the self parameter, with the distinction being that cls references the class itself, while self refers to an instance of the class. Neither parameter needs to be explicitly provided in the argument list when calling the function; Python automatically assigns the appropriate values.</vt:lpstr>
      <vt:lpstr>Class Method continues?  Copying an object…</vt:lpstr>
    </vt:vector>
  </TitlesOfParts>
  <Company>Savonia-ammattikorkeakoulu 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Teemu Matilainen</dc:creator>
  <dc:description/>
  <cp:lastModifiedBy>Teemu Matilainen</cp:lastModifiedBy>
  <cp:revision>1</cp:revision>
  <dcterms:created xsi:type="dcterms:W3CDTF">2024-01-10T19:08:30Z</dcterms:created>
  <dcterms:modified xsi:type="dcterms:W3CDTF">2024-02-19T16:04:19Z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2024-01-10T00:00:00Z</vt:filetime>
  </property>
  <property fmtid="{D5CDD505-2E9C-101B-9397-08002B2CF9AE}" pid="3" name="Creator">
    <vt:lpwstr>Acrobat PDFMaker 23 for Word</vt:lpwstr>
  </property>
  <property fmtid="{D5CDD505-2E9C-101B-9397-08002B2CF9AE}" pid="4" name="LastSaved">
    <vt:filetime>2024-01-10T00:00:00Z</vt:filetime>
  </property>
  <property fmtid="{D5CDD505-2E9C-101B-9397-08002B2CF9AE}" pid="5" name="Producer">
    <vt:lpwstr>Adobe PDF Library 23.8.234</vt:lpwstr>
  </property>
  <property fmtid="{D5CDD505-2E9C-101B-9397-08002B2CF9AE}" pid="6" name="SourceModified">
    <vt:lpwstr/>
  </property>
</Properties>
</file>