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7" r:id="rId4"/>
    <p:sldId id="275" r:id="rId5"/>
    <p:sldId id="278" r:id="rId6"/>
    <p:sldId id="259" r:id="rId7"/>
    <p:sldId id="295" r:id="rId8"/>
    <p:sldId id="294" r:id="rId9"/>
    <p:sldId id="279" r:id="rId10"/>
    <p:sldId id="280" r:id="rId11"/>
    <p:sldId id="282" r:id="rId12"/>
    <p:sldId id="281" r:id="rId13"/>
    <p:sldId id="283" r:id="rId14"/>
    <p:sldId id="284" r:id="rId15"/>
    <p:sldId id="285" r:id="rId16"/>
    <p:sldId id="286" r:id="rId17"/>
    <p:sldId id="287" r:id="rId18"/>
    <p:sldId id="296" r:id="rId19"/>
    <p:sldId id="289" r:id="rId20"/>
    <p:sldId id="290" r:id="rId21"/>
    <p:sldId id="297" r:id="rId22"/>
    <p:sldId id="293" r:id="rId23"/>
    <p:sldId id="298" r:id="rId24"/>
    <p:sldId id="299" r:id="rId25"/>
  </p:sldIdLst>
  <p:sldSz cx="10693400" cy="7562850"/>
  <p:notesSz cx="10693400" cy="7562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D0FB50-0EBE-4954-9AA3-84A41DA2841A}" v="31" dt="2024-02-01T17:24:31.0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1469" y="139"/>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emu Matilainen" userId="3344dd91-dd8f-47c6-94c9-4b8ca534fb11" providerId="ADAL" clId="{97D0FB50-0EBE-4954-9AA3-84A41DA2841A}"/>
    <pc:docChg chg="undo redo custSel addSld delSld modSld sldOrd">
      <pc:chgData name="Teemu Matilainen" userId="3344dd91-dd8f-47c6-94c9-4b8ca534fb11" providerId="ADAL" clId="{97D0FB50-0EBE-4954-9AA3-84A41DA2841A}" dt="2024-02-01T18:55:59.059" v="1626" actId="2711"/>
      <pc:docMkLst>
        <pc:docMk/>
      </pc:docMkLst>
      <pc:sldChg chg="modSp mod">
        <pc:chgData name="Teemu Matilainen" userId="3344dd91-dd8f-47c6-94c9-4b8ca534fb11" providerId="ADAL" clId="{97D0FB50-0EBE-4954-9AA3-84A41DA2841A}" dt="2024-01-24T11:48:55.790" v="250" actId="1076"/>
        <pc:sldMkLst>
          <pc:docMk/>
          <pc:sldMk cId="0" sldId="257"/>
        </pc:sldMkLst>
        <pc:spChg chg="mod">
          <ac:chgData name="Teemu Matilainen" userId="3344dd91-dd8f-47c6-94c9-4b8ca534fb11" providerId="ADAL" clId="{97D0FB50-0EBE-4954-9AA3-84A41DA2841A}" dt="2024-01-24T11:47:11.109" v="244" actId="20577"/>
          <ac:spMkLst>
            <pc:docMk/>
            <pc:sldMk cId="0" sldId="257"/>
            <ac:spMk id="2" creationId="{00000000-0000-0000-0000-000000000000}"/>
          </ac:spMkLst>
        </pc:spChg>
        <pc:spChg chg="mod">
          <ac:chgData name="Teemu Matilainen" userId="3344dd91-dd8f-47c6-94c9-4b8ca534fb11" providerId="ADAL" clId="{97D0FB50-0EBE-4954-9AA3-84A41DA2841A}" dt="2024-01-24T11:48:55.790" v="250" actId="1076"/>
          <ac:spMkLst>
            <pc:docMk/>
            <pc:sldMk cId="0" sldId="257"/>
            <ac:spMk id="4" creationId="{F41B3748-3457-6B41-68F8-AB0DA1AC0EBE}"/>
          </ac:spMkLst>
        </pc:spChg>
      </pc:sldChg>
      <pc:sldChg chg="addSp delSp modSp mod">
        <pc:chgData name="Teemu Matilainen" userId="3344dd91-dd8f-47c6-94c9-4b8ca534fb11" providerId="ADAL" clId="{97D0FB50-0EBE-4954-9AA3-84A41DA2841A}" dt="2024-01-24T16:17:01.059" v="428" actId="113"/>
        <pc:sldMkLst>
          <pc:docMk/>
          <pc:sldMk cId="0" sldId="259"/>
        </pc:sldMkLst>
        <pc:spChg chg="mod">
          <ac:chgData name="Teemu Matilainen" userId="3344dd91-dd8f-47c6-94c9-4b8ca534fb11" providerId="ADAL" clId="{97D0FB50-0EBE-4954-9AA3-84A41DA2841A}" dt="2024-01-24T16:17:01.059" v="428" actId="113"/>
          <ac:spMkLst>
            <pc:docMk/>
            <pc:sldMk cId="0" sldId="259"/>
            <ac:spMk id="4" creationId="{00000000-0000-0000-0000-000000000000}"/>
          </ac:spMkLst>
        </pc:spChg>
        <pc:spChg chg="del mod">
          <ac:chgData name="Teemu Matilainen" userId="3344dd91-dd8f-47c6-94c9-4b8ca534fb11" providerId="ADAL" clId="{97D0FB50-0EBE-4954-9AA3-84A41DA2841A}" dt="2024-01-24T11:49:45.480" v="254" actId="478"/>
          <ac:spMkLst>
            <pc:docMk/>
            <pc:sldMk cId="0" sldId="259"/>
            <ac:spMk id="5" creationId="{00000000-0000-0000-0000-000000000000}"/>
          </ac:spMkLst>
        </pc:spChg>
        <pc:spChg chg="add mod">
          <ac:chgData name="Teemu Matilainen" userId="3344dd91-dd8f-47c6-94c9-4b8ca534fb11" providerId="ADAL" clId="{97D0FB50-0EBE-4954-9AA3-84A41DA2841A}" dt="2024-01-24T16:05:34.031" v="344" actId="20577"/>
          <ac:spMkLst>
            <pc:docMk/>
            <pc:sldMk cId="0" sldId="259"/>
            <ac:spMk id="8" creationId="{CE3BA8B7-E30C-B72C-1510-2C7C2C27F192}"/>
          </ac:spMkLst>
        </pc:spChg>
        <pc:picChg chg="add mod">
          <ac:chgData name="Teemu Matilainen" userId="3344dd91-dd8f-47c6-94c9-4b8ca534fb11" providerId="ADAL" clId="{97D0FB50-0EBE-4954-9AA3-84A41DA2841A}" dt="2024-01-24T15:55:15.375" v="291" actId="14100"/>
          <ac:picMkLst>
            <pc:docMk/>
            <pc:sldMk cId="0" sldId="259"/>
            <ac:picMk id="3" creationId="{B4235DA2-389C-4ACB-8BCB-5816817C240E}"/>
          </ac:picMkLst>
        </pc:picChg>
        <pc:picChg chg="add mod">
          <ac:chgData name="Teemu Matilainen" userId="3344dd91-dd8f-47c6-94c9-4b8ca534fb11" providerId="ADAL" clId="{97D0FB50-0EBE-4954-9AA3-84A41DA2841A}" dt="2024-01-24T15:55:46.094" v="294" actId="14100"/>
          <ac:picMkLst>
            <pc:docMk/>
            <pc:sldMk cId="0" sldId="259"/>
            <ac:picMk id="6" creationId="{0540E1F6-74E2-0E65-F73B-232711B1EED3}"/>
          </ac:picMkLst>
        </pc:picChg>
        <pc:picChg chg="del">
          <ac:chgData name="Teemu Matilainen" userId="3344dd91-dd8f-47c6-94c9-4b8ca534fb11" providerId="ADAL" clId="{97D0FB50-0EBE-4954-9AA3-84A41DA2841A}" dt="2024-01-24T11:49:33.110" v="251" actId="478"/>
          <ac:picMkLst>
            <pc:docMk/>
            <pc:sldMk cId="0" sldId="259"/>
            <ac:picMk id="9" creationId="{BE3BC912-0434-0292-8B4D-9B82AC79596E}"/>
          </ac:picMkLst>
        </pc:picChg>
      </pc:sldChg>
      <pc:sldChg chg="addSp delSp modSp mod">
        <pc:chgData name="Teemu Matilainen" userId="3344dd91-dd8f-47c6-94c9-4b8ca534fb11" providerId="ADAL" clId="{97D0FB50-0EBE-4954-9AA3-84A41DA2841A}" dt="2024-01-24T16:15:55.448" v="425" actId="21"/>
        <pc:sldMkLst>
          <pc:docMk/>
          <pc:sldMk cId="2303241626" sldId="275"/>
        </pc:sldMkLst>
        <pc:spChg chg="del">
          <ac:chgData name="Teemu Matilainen" userId="3344dd91-dd8f-47c6-94c9-4b8ca534fb11" providerId="ADAL" clId="{97D0FB50-0EBE-4954-9AA3-84A41DA2841A}" dt="2024-01-24T11:29:09.963" v="10" actId="478"/>
          <ac:spMkLst>
            <pc:docMk/>
            <pc:sldMk cId="2303241626" sldId="275"/>
            <ac:spMk id="2" creationId="{278209F4-1003-4CCD-F730-1F96AE69B382}"/>
          </ac:spMkLst>
        </pc:spChg>
        <pc:spChg chg="del">
          <ac:chgData name="Teemu Matilainen" userId="3344dd91-dd8f-47c6-94c9-4b8ca534fb11" providerId="ADAL" clId="{97D0FB50-0EBE-4954-9AA3-84A41DA2841A}" dt="2024-01-24T11:29:18.329" v="12" actId="478"/>
          <ac:spMkLst>
            <pc:docMk/>
            <pc:sldMk cId="2303241626" sldId="275"/>
            <ac:spMk id="3" creationId="{3342074E-45E0-B4D6-E0CA-A5AF861107E7}"/>
          </ac:spMkLst>
        </pc:spChg>
        <pc:spChg chg="add del">
          <ac:chgData name="Teemu Matilainen" userId="3344dd91-dd8f-47c6-94c9-4b8ca534fb11" providerId="ADAL" clId="{97D0FB50-0EBE-4954-9AA3-84A41DA2841A}" dt="2024-01-24T11:29:05.488" v="9" actId="22"/>
          <ac:spMkLst>
            <pc:docMk/>
            <pc:sldMk cId="2303241626" sldId="275"/>
            <ac:spMk id="5" creationId="{05E24F62-0470-88CF-AE45-B5763F0F8880}"/>
          </ac:spMkLst>
        </pc:spChg>
        <pc:spChg chg="add del mod">
          <ac:chgData name="Teemu Matilainen" userId="3344dd91-dd8f-47c6-94c9-4b8ca534fb11" providerId="ADAL" clId="{97D0FB50-0EBE-4954-9AA3-84A41DA2841A}" dt="2024-01-24T11:29:15.631" v="11" actId="478"/>
          <ac:spMkLst>
            <pc:docMk/>
            <pc:sldMk cId="2303241626" sldId="275"/>
            <ac:spMk id="8" creationId="{73E02833-1B30-F8F0-412B-034AC293A110}"/>
          </ac:spMkLst>
        </pc:spChg>
        <pc:spChg chg="add del mod">
          <ac:chgData name="Teemu Matilainen" userId="3344dd91-dd8f-47c6-94c9-4b8ca534fb11" providerId="ADAL" clId="{97D0FB50-0EBE-4954-9AA3-84A41DA2841A}" dt="2024-01-24T11:29:23.763" v="13" actId="478"/>
          <ac:spMkLst>
            <pc:docMk/>
            <pc:sldMk cId="2303241626" sldId="275"/>
            <ac:spMk id="11" creationId="{66B4A110-069E-B922-B422-0CB67E096774}"/>
          </ac:spMkLst>
        </pc:spChg>
        <pc:spChg chg="add mod">
          <ac:chgData name="Teemu Matilainen" userId="3344dd91-dd8f-47c6-94c9-4b8ca534fb11" providerId="ADAL" clId="{97D0FB50-0EBE-4954-9AA3-84A41DA2841A}" dt="2024-01-24T11:29:46.941" v="14"/>
          <ac:spMkLst>
            <pc:docMk/>
            <pc:sldMk cId="2303241626" sldId="275"/>
            <ac:spMk id="13" creationId="{2B97F24A-32CE-4C1C-A50D-3016B394DCFB}"/>
          </ac:spMkLst>
        </pc:spChg>
        <pc:spChg chg="add mod">
          <ac:chgData name="Teemu Matilainen" userId="3344dd91-dd8f-47c6-94c9-4b8ca534fb11" providerId="ADAL" clId="{97D0FB50-0EBE-4954-9AA3-84A41DA2841A}" dt="2024-01-24T11:29:46.941" v="14"/>
          <ac:spMkLst>
            <pc:docMk/>
            <pc:sldMk cId="2303241626" sldId="275"/>
            <ac:spMk id="15" creationId="{CD8B4F24-440B-49E9-B85D-733523DC064B}"/>
          </ac:spMkLst>
        </pc:spChg>
        <pc:spChg chg="add mod">
          <ac:chgData name="Teemu Matilainen" userId="3344dd91-dd8f-47c6-94c9-4b8ca534fb11" providerId="ADAL" clId="{97D0FB50-0EBE-4954-9AA3-84A41DA2841A}" dt="2024-01-24T11:31:35.312" v="34" actId="5793"/>
          <ac:spMkLst>
            <pc:docMk/>
            <pc:sldMk cId="2303241626" sldId="275"/>
            <ac:spMk id="16" creationId="{FFF97C81-31B2-5A3B-A1B6-E2C71C64C9C3}"/>
          </ac:spMkLst>
        </pc:spChg>
        <pc:spChg chg="add del mod">
          <ac:chgData name="Teemu Matilainen" userId="3344dd91-dd8f-47c6-94c9-4b8ca534fb11" providerId="ADAL" clId="{97D0FB50-0EBE-4954-9AA3-84A41DA2841A}" dt="2024-01-24T16:15:55.448" v="425" actId="21"/>
          <ac:spMkLst>
            <pc:docMk/>
            <pc:sldMk cId="2303241626" sldId="275"/>
            <ac:spMk id="18" creationId="{C833B65F-6910-0242-660F-8781236B440A}"/>
          </ac:spMkLst>
        </pc:spChg>
        <pc:spChg chg="add mod">
          <ac:chgData name="Teemu Matilainen" userId="3344dd91-dd8f-47c6-94c9-4b8ca534fb11" providerId="ADAL" clId="{97D0FB50-0EBE-4954-9AA3-84A41DA2841A}" dt="2024-01-24T11:31:58.131" v="40" actId="113"/>
          <ac:spMkLst>
            <pc:docMk/>
            <pc:sldMk cId="2303241626" sldId="275"/>
            <ac:spMk id="20" creationId="{9559901E-F5CC-01C4-BEF2-F56B3F299C75}"/>
          </ac:spMkLst>
        </pc:spChg>
        <pc:picChg chg="add mod">
          <ac:chgData name="Teemu Matilainen" userId="3344dd91-dd8f-47c6-94c9-4b8ca534fb11" providerId="ADAL" clId="{97D0FB50-0EBE-4954-9AA3-84A41DA2841A}" dt="2024-01-24T15:49:20.311" v="272" actId="1076"/>
          <ac:picMkLst>
            <pc:docMk/>
            <pc:sldMk cId="2303241626" sldId="275"/>
            <ac:picMk id="3" creationId="{5A73CA72-B258-8083-A614-108E62707009}"/>
          </ac:picMkLst>
        </pc:picChg>
        <pc:picChg chg="add mod">
          <ac:chgData name="Teemu Matilainen" userId="3344dd91-dd8f-47c6-94c9-4b8ca534fb11" providerId="ADAL" clId="{97D0FB50-0EBE-4954-9AA3-84A41DA2841A}" dt="2024-01-24T15:51:31.647" v="287" actId="1076"/>
          <ac:picMkLst>
            <pc:docMk/>
            <pc:sldMk cId="2303241626" sldId="275"/>
            <ac:picMk id="5" creationId="{6E25CC3F-5ADC-0AF5-66BA-4584C23250C1}"/>
          </ac:picMkLst>
        </pc:picChg>
        <pc:picChg chg="add mod">
          <ac:chgData name="Teemu Matilainen" userId="3344dd91-dd8f-47c6-94c9-4b8ca534fb11" providerId="ADAL" clId="{97D0FB50-0EBE-4954-9AA3-84A41DA2841A}" dt="2024-01-24T15:51:28.944" v="286" actId="1076"/>
          <ac:picMkLst>
            <pc:docMk/>
            <pc:sldMk cId="2303241626" sldId="275"/>
            <ac:picMk id="7" creationId="{09FB9B96-C360-66B7-F106-A232D7C22020}"/>
          </ac:picMkLst>
        </pc:picChg>
        <pc:picChg chg="del">
          <ac:chgData name="Teemu Matilainen" userId="3344dd91-dd8f-47c6-94c9-4b8ca534fb11" providerId="ADAL" clId="{97D0FB50-0EBE-4954-9AA3-84A41DA2841A}" dt="2024-01-24T11:29:02.669" v="7" actId="478"/>
          <ac:picMkLst>
            <pc:docMk/>
            <pc:sldMk cId="2303241626" sldId="275"/>
            <ac:picMk id="7" creationId="{436C5D6B-98D9-0286-9C46-F70D6D9BE3AD}"/>
          </ac:picMkLst>
        </pc:picChg>
        <pc:picChg chg="del">
          <ac:chgData name="Teemu Matilainen" userId="3344dd91-dd8f-47c6-94c9-4b8ca534fb11" providerId="ADAL" clId="{97D0FB50-0EBE-4954-9AA3-84A41DA2841A}" dt="2024-01-24T11:29:09.963" v="10" actId="478"/>
          <ac:picMkLst>
            <pc:docMk/>
            <pc:sldMk cId="2303241626" sldId="275"/>
            <ac:picMk id="9" creationId="{BFE543FB-EDDE-CD17-1EBD-B6BCA81C9A13}"/>
          </ac:picMkLst>
        </pc:picChg>
        <pc:picChg chg="add del mod">
          <ac:chgData name="Teemu Matilainen" userId="3344dd91-dd8f-47c6-94c9-4b8ca534fb11" providerId="ADAL" clId="{97D0FB50-0EBE-4954-9AA3-84A41DA2841A}" dt="2024-01-24T15:49:11.884" v="269" actId="478"/>
          <ac:picMkLst>
            <pc:docMk/>
            <pc:sldMk cId="2303241626" sldId="275"/>
            <ac:picMk id="17" creationId="{76DFC3EE-49A3-05EC-5E86-78B1A72C4CBF}"/>
          </ac:picMkLst>
        </pc:picChg>
      </pc:sldChg>
      <pc:sldChg chg="modSp mod">
        <pc:chgData name="Teemu Matilainen" userId="3344dd91-dd8f-47c6-94c9-4b8ca534fb11" providerId="ADAL" clId="{97D0FB50-0EBE-4954-9AA3-84A41DA2841A}" dt="2024-01-24T11:30:50.385" v="28" actId="20577"/>
        <pc:sldMkLst>
          <pc:docMk/>
          <pc:sldMk cId="3327019374" sldId="277"/>
        </pc:sldMkLst>
        <pc:spChg chg="mod">
          <ac:chgData name="Teemu Matilainen" userId="3344dd91-dd8f-47c6-94c9-4b8ca534fb11" providerId="ADAL" clId="{97D0FB50-0EBE-4954-9AA3-84A41DA2841A}" dt="2024-01-24T11:30:50.385" v="28" actId="20577"/>
          <ac:spMkLst>
            <pc:docMk/>
            <pc:sldMk cId="3327019374" sldId="277"/>
            <ac:spMk id="2" creationId="{00000000-0000-0000-0000-000000000000}"/>
          </ac:spMkLst>
        </pc:spChg>
        <pc:spChg chg="mod">
          <ac:chgData name="Teemu Matilainen" userId="3344dd91-dd8f-47c6-94c9-4b8ca534fb11" providerId="ADAL" clId="{97D0FB50-0EBE-4954-9AA3-84A41DA2841A}" dt="2024-01-24T11:30:32.310" v="26" actId="255"/>
          <ac:spMkLst>
            <pc:docMk/>
            <pc:sldMk cId="3327019374" sldId="277"/>
            <ac:spMk id="3" creationId="{00000000-0000-0000-0000-000000000000}"/>
          </ac:spMkLst>
        </pc:spChg>
      </pc:sldChg>
      <pc:sldChg chg="addSp delSp modSp new mod setBg">
        <pc:chgData name="Teemu Matilainen" userId="3344dd91-dd8f-47c6-94c9-4b8ca534fb11" providerId="ADAL" clId="{97D0FB50-0EBE-4954-9AA3-84A41DA2841A}" dt="2024-01-24T16:16:03.920" v="427" actId="1076"/>
        <pc:sldMkLst>
          <pc:docMk/>
          <pc:sldMk cId="3203207331" sldId="278"/>
        </pc:sldMkLst>
        <pc:spChg chg="del">
          <ac:chgData name="Teemu Matilainen" userId="3344dd91-dd8f-47c6-94c9-4b8ca534fb11" providerId="ADAL" clId="{97D0FB50-0EBE-4954-9AA3-84A41DA2841A}" dt="2024-01-24T16:12:35.787" v="346" actId="478"/>
          <ac:spMkLst>
            <pc:docMk/>
            <pc:sldMk cId="3203207331" sldId="278"/>
            <ac:spMk id="2" creationId="{6E3F1296-46F1-8946-1DE4-BD6835F766FB}"/>
          </ac:spMkLst>
        </pc:spChg>
        <pc:spChg chg="del">
          <ac:chgData name="Teemu Matilainen" userId="3344dd91-dd8f-47c6-94c9-4b8ca534fb11" providerId="ADAL" clId="{97D0FB50-0EBE-4954-9AA3-84A41DA2841A}" dt="2024-01-24T16:12:35.787" v="346" actId="478"/>
          <ac:spMkLst>
            <pc:docMk/>
            <pc:sldMk cId="3203207331" sldId="278"/>
            <ac:spMk id="3" creationId="{DD6885D8-6ADC-053D-3A29-E58B3886F217}"/>
          </ac:spMkLst>
        </pc:spChg>
        <pc:spChg chg="add mod">
          <ac:chgData name="Teemu Matilainen" userId="3344dd91-dd8f-47c6-94c9-4b8ca534fb11" providerId="ADAL" clId="{97D0FB50-0EBE-4954-9AA3-84A41DA2841A}" dt="2024-01-24T16:15:30.360" v="421" actId="113"/>
          <ac:spMkLst>
            <pc:docMk/>
            <pc:sldMk cId="3203207331" sldId="278"/>
            <ac:spMk id="8" creationId="{A52192BE-1B17-CC08-4AC9-4EFDBBA7EE5B}"/>
          </ac:spMkLst>
        </pc:spChg>
        <pc:spChg chg="add del">
          <ac:chgData name="Teemu Matilainen" userId="3344dd91-dd8f-47c6-94c9-4b8ca534fb11" providerId="ADAL" clId="{97D0FB50-0EBE-4954-9AA3-84A41DA2841A}" dt="2024-01-24T16:14:43.880" v="397" actId="26606"/>
          <ac:spMkLst>
            <pc:docMk/>
            <pc:sldMk cId="3203207331" sldId="278"/>
            <ac:spMk id="10" creationId="{DA2E7C1E-2B5A-4BBA-AE51-1CD8C19309D7}"/>
          </ac:spMkLst>
        </pc:spChg>
        <pc:spChg chg="add del">
          <ac:chgData name="Teemu Matilainen" userId="3344dd91-dd8f-47c6-94c9-4b8ca534fb11" providerId="ADAL" clId="{97D0FB50-0EBE-4954-9AA3-84A41DA2841A}" dt="2024-01-24T16:14:43.880" v="397" actId="26606"/>
          <ac:spMkLst>
            <pc:docMk/>
            <pc:sldMk cId="3203207331" sldId="278"/>
            <ac:spMk id="12" creationId="{43DF76B1-5174-4FAF-9D19-FFEE98426836}"/>
          </ac:spMkLst>
        </pc:spChg>
        <pc:spChg chg="add">
          <ac:chgData name="Teemu Matilainen" userId="3344dd91-dd8f-47c6-94c9-4b8ca534fb11" providerId="ADAL" clId="{97D0FB50-0EBE-4954-9AA3-84A41DA2841A}" dt="2024-01-24T16:14:43.880" v="397" actId="26606"/>
          <ac:spMkLst>
            <pc:docMk/>
            <pc:sldMk cId="3203207331" sldId="278"/>
            <ac:spMk id="17" creationId="{2B97F24A-32CE-4C1C-A50D-3016B394DCFB}"/>
          </ac:spMkLst>
        </pc:spChg>
        <pc:spChg chg="add mod">
          <ac:chgData name="Teemu Matilainen" userId="3344dd91-dd8f-47c6-94c9-4b8ca534fb11" providerId="ADAL" clId="{97D0FB50-0EBE-4954-9AA3-84A41DA2841A}" dt="2024-01-24T16:16:03.920" v="427" actId="1076"/>
          <ac:spMkLst>
            <pc:docMk/>
            <pc:sldMk cId="3203207331" sldId="278"/>
            <ac:spMk id="18" creationId="{C833B65F-6910-0242-660F-8781236B440A}"/>
          </ac:spMkLst>
        </pc:spChg>
        <pc:spChg chg="add">
          <ac:chgData name="Teemu Matilainen" userId="3344dd91-dd8f-47c6-94c9-4b8ca534fb11" providerId="ADAL" clId="{97D0FB50-0EBE-4954-9AA3-84A41DA2841A}" dt="2024-01-24T16:14:43.880" v="397" actId="26606"/>
          <ac:spMkLst>
            <pc:docMk/>
            <pc:sldMk cId="3203207331" sldId="278"/>
            <ac:spMk id="19" creationId="{CD8B4F24-440B-49E9-B85D-733523DC064B}"/>
          </ac:spMkLst>
        </pc:spChg>
        <pc:picChg chg="add mod ord">
          <ac:chgData name="Teemu Matilainen" userId="3344dd91-dd8f-47c6-94c9-4b8ca534fb11" providerId="ADAL" clId="{97D0FB50-0EBE-4954-9AA3-84A41DA2841A}" dt="2024-01-24T16:15:34.421" v="422" actId="1076"/>
          <ac:picMkLst>
            <pc:docMk/>
            <pc:sldMk cId="3203207331" sldId="278"/>
            <ac:picMk id="5" creationId="{FD9BDE45-F3A0-D786-D033-DE4FDAEBF86C}"/>
          </ac:picMkLst>
        </pc:picChg>
        <pc:picChg chg="add del mod">
          <ac:chgData name="Teemu Matilainen" userId="3344dd91-dd8f-47c6-94c9-4b8ca534fb11" providerId="ADAL" clId="{97D0FB50-0EBE-4954-9AA3-84A41DA2841A}" dt="2024-01-24T16:14:23.965" v="355" actId="22"/>
          <ac:picMkLst>
            <pc:docMk/>
            <pc:sldMk cId="3203207331" sldId="278"/>
            <ac:picMk id="7" creationId="{49C4127C-FAA5-9928-2439-A87D86B94D23}"/>
          </ac:picMkLst>
        </pc:picChg>
        <pc:picChg chg="add mod">
          <ac:chgData name="Teemu Matilainen" userId="3344dd91-dd8f-47c6-94c9-4b8ca534fb11" providerId="ADAL" clId="{97D0FB50-0EBE-4954-9AA3-84A41DA2841A}" dt="2024-01-24T16:15:39.287" v="424" actId="1076"/>
          <ac:picMkLst>
            <pc:docMk/>
            <pc:sldMk cId="3203207331" sldId="278"/>
            <ac:picMk id="11" creationId="{D35348FF-87C0-EC48-2157-6C2E3A55DDE0}"/>
          </ac:picMkLst>
        </pc:picChg>
      </pc:sldChg>
      <pc:sldChg chg="addSp modSp new mod setBg">
        <pc:chgData name="Teemu Matilainen" userId="3344dd91-dd8f-47c6-94c9-4b8ca534fb11" providerId="ADAL" clId="{97D0FB50-0EBE-4954-9AA3-84A41DA2841A}" dt="2024-01-24T16:32:45.261" v="454" actId="1076"/>
        <pc:sldMkLst>
          <pc:docMk/>
          <pc:sldMk cId="2409018546" sldId="279"/>
        </pc:sldMkLst>
        <pc:spChg chg="mod">
          <ac:chgData name="Teemu Matilainen" userId="3344dd91-dd8f-47c6-94c9-4b8ca534fb11" providerId="ADAL" clId="{97D0FB50-0EBE-4954-9AA3-84A41DA2841A}" dt="2024-01-24T16:32:03.274" v="447" actId="26606"/>
          <ac:spMkLst>
            <pc:docMk/>
            <pc:sldMk cId="2409018546" sldId="279"/>
            <ac:spMk id="2" creationId="{5C66D9C2-C5BC-C176-8DCC-2F4D5B78A683}"/>
          </ac:spMkLst>
        </pc:spChg>
        <pc:spChg chg="add">
          <ac:chgData name="Teemu Matilainen" userId="3344dd91-dd8f-47c6-94c9-4b8ca534fb11" providerId="ADAL" clId="{97D0FB50-0EBE-4954-9AA3-84A41DA2841A}" dt="2024-01-24T16:32:03.274" v="447" actId="26606"/>
          <ac:spMkLst>
            <pc:docMk/>
            <pc:sldMk cId="2409018546" sldId="279"/>
            <ac:spMk id="9" creationId="{665DBBEF-238B-476B-96AB-8AAC3224ECEA}"/>
          </ac:spMkLst>
        </pc:spChg>
        <pc:spChg chg="add">
          <ac:chgData name="Teemu Matilainen" userId="3344dd91-dd8f-47c6-94c9-4b8ca534fb11" providerId="ADAL" clId="{97D0FB50-0EBE-4954-9AA3-84A41DA2841A}" dt="2024-01-24T16:32:03.274" v="447" actId="26606"/>
          <ac:spMkLst>
            <pc:docMk/>
            <pc:sldMk cId="2409018546" sldId="279"/>
            <ac:spMk id="11" creationId="{3FCFB1DE-0B7E-48CC-BA90-B2AB0889F9D6}"/>
          </ac:spMkLst>
        </pc:spChg>
        <pc:picChg chg="add mod">
          <ac:chgData name="Teemu Matilainen" userId="3344dd91-dd8f-47c6-94c9-4b8ca534fb11" providerId="ADAL" clId="{97D0FB50-0EBE-4954-9AA3-84A41DA2841A}" dt="2024-01-24T16:32:39.485" v="451" actId="14100"/>
          <ac:picMkLst>
            <pc:docMk/>
            <pc:sldMk cId="2409018546" sldId="279"/>
            <ac:picMk id="4" creationId="{D44092A3-DC5A-5C20-3014-E6FFB4B509D6}"/>
          </ac:picMkLst>
        </pc:picChg>
        <pc:picChg chg="add mod">
          <ac:chgData name="Teemu Matilainen" userId="3344dd91-dd8f-47c6-94c9-4b8ca534fb11" providerId="ADAL" clId="{97D0FB50-0EBE-4954-9AA3-84A41DA2841A}" dt="2024-01-24T16:32:45.261" v="454" actId="1076"/>
          <ac:picMkLst>
            <pc:docMk/>
            <pc:sldMk cId="2409018546" sldId="279"/>
            <ac:picMk id="6" creationId="{A3433B4D-F0FB-4155-8221-86E471347FE8}"/>
          </ac:picMkLst>
        </pc:picChg>
      </pc:sldChg>
      <pc:sldChg chg="addSp delSp modSp add mod setBg">
        <pc:chgData name="Teemu Matilainen" userId="3344dd91-dd8f-47c6-94c9-4b8ca534fb11" providerId="ADAL" clId="{97D0FB50-0EBE-4954-9AA3-84A41DA2841A}" dt="2024-01-24T16:53:08.700" v="796" actId="1076"/>
        <pc:sldMkLst>
          <pc:docMk/>
          <pc:sldMk cId="2853808094" sldId="280"/>
        </pc:sldMkLst>
        <pc:spChg chg="mod">
          <ac:chgData name="Teemu Matilainen" userId="3344dd91-dd8f-47c6-94c9-4b8ca534fb11" providerId="ADAL" clId="{97D0FB50-0EBE-4954-9AA3-84A41DA2841A}" dt="2024-01-24T16:53:02.599" v="795" actId="20577"/>
          <ac:spMkLst>
            <pc:docMk/>
            <pc:sldMk cId="2853808094" sldId="280"/>
            <ac:spMk id="2" creationId="{5C66D9C2-C5BC-C176-8DCC-2F4D5B78A683}"/>
          </ac:spMkLst>
        </pc:spChg>
        <pc:spChg chg="add mod">
          <ac:chgData name="Teemu Matilainen" userId="3344dd91-dd8f-47c6-94c9-4b8ca534fb11" providerId="ADAL" clId="{97D0FB50-0EBE-4954-9AA3-84A41DA2841A}" dt="2024-01-24T16:53:08.700" v="796" actId="1076"/>
          <ac:spMkLst>
            <pc:docMk/>
            <pc:sldMk cId="2853808094" sldId="280"/>
            <ac:spMk id="8" creationId="{E608F776-266A-A5D4-8645-FC62188E65EA}"/>
          </ac:spMkLst>
        </pc:spChg>
        <pc:spChg chg="add del">
          <ac:chgData name="Teemu Matilainen" userId="3344dd91-dd8f-47c6-94c9-4b8ca534fb11" providerId="ADAL" clId="{97D0FB50-0EBE-4954-9AA3-84A41DA2841A}" dt="2024-01-24T16:48:32.920" v="736" actId="26606"/>
          <ac:spMkLst>
            <pc:docMk/>
            <pc:sldMk cId="2853808094" sldId="280"/>
            <ac:spMk id="9" creationId="{665DBBEF-238B-476B-96AB-8AAC3224ECEA}"/>
          </ac:spMkLst>
        </pc:spChg>
        <pc:spChg chg="add del">
          <ac:chgData name="Teemu Matilainen" userId="3344dd91-dd8f-47c6-94c9-4b8ca534fb11" providerId="ADAL" clId="{97D0FB50-0EBE-4954-9AA3-84A41DA2841A}" dt="2024-01-24T16:48:32.920" v="736" actId="26606"/>
          <ac:spMkLst>
            <pc:docMk/>
            <pc:sldMk cId="2853808094" sldId="280"/>
            <ac:spMk id="11" creationId="{3FCFB1DE-0B7E-48CC-BA90-B2AB0889F9D6}"/>
          </ac:spMkLst>
        </pc:spChg>
        <pc:spChg chg="add">
          <ac:chgData name="Teemu Matilainen" userId="3344dd91-dd8f-47c6-94c9-4b8ca534fb11" providerId="ADAL" clId="{97D0FB50-0EBE-4954-9AA3-84A41DA2841A}" dt="2024-01-24T16:48:32.920" v="736" actId="26606"/>
          <ac:spMkLst>
            <pc:docMk/>
            <pc:sldMk cId="2853808094" sldId="280"/>
            <ac:spMk id="16" creationId="{665DBBEF-238B-476B-96AB-8AAC3224ECEA}"/>
          </ac:spMkLst>
        </pc:spChg>
        <pc:spChg chg="add">
          <ac:chgData name="Teemu Matilainen" userId="3344dd91-dd8f-47c6-94c9-4b8ca534fb11" providerId="ADAL" clId="{97D0FB50-0EBE-4954-9AA3-84A41DA2841A}" dt="2024-01-24T16:48:32.920" v="736" actId="26606"/>
          <ac:spMkLst>
            <pc:docMk/>
            <pc:sldMk cId="2853808094" sldId="280"/>
            <ac:spMk id="18" creationId="{3FCFB1DE-0B7E-48CC-BA90-B2AB0889F9D6}"/>
          </ac:spMkLst>
        </pc:spChg>
        <pc:picChg chg="add mod">
          <ac:chgData name="Teemu Matilainen" userId="3344dd91-dd8f-47c6-94c9-4b8ca534fb11" providerId="ADAL" clId="{97D0FB50-0EBE-4954-9AA3-84A41DA2841A}" dt="2024-01-24T16:49:44.228" v="756" actId="1076"/>
          <ac:picMkLst>
            <pc:docMk/>
            <pc:sldMk cId="2853808094" sldId="280"/>
            <ac:picMk id="4" creationId="{430C2CE7-97A2-D241-5253-DBD5EA009DD3}"/>
          </ac:picMkLst>
        </pc:picChg>
        <pc:picChg chg="add mod">
          <ac:chgData name="Teemu Matilainen" userId="3344dd91-dd8f-47c6-94c9-4b8ca534fb11" providerId="ADAL" clId="{97D0FB50-0EBE-4954-9AA3-84A41DA2841A}" dt="2024-01-24T16:49:40.087" v="755" actId="1076"/>
          <ac:picMkLst>
            <pc:docMk/>
            <pc:sldMk cId="2853808094" sldId="280"/>
            <ac:picMk id="6" creationId="{83EA294F-89DE-A955-9ACA-6C1A02629651}"/>
          </ac:picMkLst>
        </pc:picChg>
      </pc:sldChg>
      <pc:sldChg chg="addSp modSp add mod ord setBg">
        <pc:chgData name="Teemu Matilainen" userId="3344dd91-dd8f-47c6-94c9-4b8ca534fb11" providerId="ADAL" clId="{97D0FB50-0EBE-4954-9AA3-84A41DA2841A}" dt="2024-02-01T17:17:52.170" v="1402" actId="14100"/>
        <pc:sldMkLst>
          <pc:docMk/>
          <pc:sldMk cId="4062843715" sldId="281"/>
        </pc:sldMkLst>
        <pc:spChg chg="mod">
          <ac:chgData name="Teemu Matilainen" userId="3344dd91-dd8f-47c6-94c9-4b8ca534fb11" providerId="ADAL" clId="{97D0FB50-0EBE-4954-9AA3-84A41DA2841A}" dt="2024-02-01T17:17:52.170" v="1402" actId="14100"/>
          <ac:spMkLst>
            <pc:docMk/>
            <pc:sldMk cId="4062843715" sldId="281"/>
            <ac:spMk id="2" creationId="{5C66D9C2-C5BC-C176-8DCC-2F4D5B78A683}"/>
          </ac:spMkLst>
        </pc:spChg>
        <pc:spChg chg="add mod">
          <ac:chgData name="Teemu Matilainen" userId="3344dd91-dd8f-47c6-94c9-4b8ca534fb11" providerId="ADAL" clId="{97D0FB50-0EBE-4954-9AA3-84A41DA2841A}" dt="2024-01-24T17:00:15.785" v="867" actId="20577"/>
          <ac:spMkLst>
            <pc:docMk/>
            <pc:sldMk cId="4062843715" sldId="281"/>
            <ac:spMk id="8" creationId="{73ECA462-0956-3576-650E-C54422A3E5F7}"/>
          </ac:spMkLst>
        </pc:spChg>
        <pc:spChg chg="add">
          <ac:chgData name="Teemu Matilainen" userId="3344dd91-dd8f-47c6-94c9-4b8ca534fb11" providerId="ADAL" clId="{97D0FB50-0EBE-4954-9AA3-84A41DA2841A}" dt="2024-01-24T16:58:43.305" v="844" actId="26606"/>
          <ac:spMkLst>
            <pc:docMk/>
            <pc:sldMk cId="4062843715" sldId="281"/>
            <ac:spMk id="9" creationId="{665DBBEF-238B-476B-96AB-8AAC3224ECEA}"/>
          </ac:spMkLst>
        </pc:spChg>
        <pc:spChg chg="add">
          <ac:chgData name="Teemu Matilainen" userId="3344dd91-dd8f-47c6-94c9-4b8ca534fb11" providerId="ADAL" clId="{97D0FB50-0EBE-4954-9AA3-84A41DA2841A}" dt="2024-01-24T16:58:43.305" v="844" actId="26606"/>
          <ac:spMkLst>
            <pc:docMk/>
            <pc:sldMk cId="4062843715" sldId="281"/>
            <ac:spMk id="11" creationId="{3FCFB1DE-0B7E-48CC-BA90-B2AB0889F9D6}"/>
          </ac:spMkLst>
        </pc:spChg>
        <pc:picChg chg="add mod">
          <ac:chgData name="Teemu Matilainen" userId="3344dd91-dd8f-47c6-94c9-4b8ca534fb11" providerId="ADAL" clId="{97D0FB50-0EBE-4954-9AA3-84A41DA2841A}" dt="2024-01-24T16:58:49.821" v="846" actId="1076"/>
          <ac:picMkLst>
            <pc:docMk/>
            <pc:sldMk cId="4062843715" sldId="281"/>
            <ac:picMk id="4" creationId="{B710AA62-A524-6857-8DB4-029AFCD54978}"/>
          </ac:picMkLst>
        </pc:picChg>
        <pc:picChg chg="add mod">
          <ac:chgData name="Teemu Matilainen" userId="3344dd91-dd8f-47c6-94c9-4b8ca534fb11" providerId="ADAL" clId="{97D0FB50-0EBE-4954-9AA3-84A41DA2841A}" dt="2024-01-24T16:59:07.490" v="849" actId="14100"/>
          <ac:picMkLst>
            <pc:docMk/>
            <pc:sldMk cId="4062843715" sldId="281"/>
            <ac:picMk id="6" creationId="{A6C72B14-FEC0-1554-F27B-AD671210D9BE}"/>
          </ac:picMkLst>
        </pc:picChg>
      </pc:sldChg>
      <pc:sldChg chg="addSp delSp modSp add mod setBg">
        <pc:chgData name="Teemu Matilainen" userId="3344dd91-dd8f-47c6-94c9-4b8ca534fb11" providerId="ADAL" clId="{97D0FB50-0EBE-4954-9AA3-84A41DA2841A}" dt="2024-01-24T17:13:32.493" v="976" actId="1076"/>
        <pc:sldMkLst>
          <pc:docMk/>
          <pc:sldMk cId="4052548155" sldId="282"/>
        </pc:sldMkLst>
        <pc:spChg chg="mod">
          <ac:chgData name="Teemu Matilainen" userId="3344dd91-dd8f-47c6-94c9-4b8ca534fb11" providerId="ADAL" clId="{97D0FB50-0EBE-4954-9AA3-84A41DA2841A}" dt="2024-01-24T17:13:09.722" v="972" actId="26606"/>
          <ac:spMkLst>
            <pc:docMk/>
            <pc:sldMk cId="4052548155" sldId="282"/>
            <ac:spMk id="2" creationId="{5C66D9C2-C5BC-C176-8DCC-2F4D5B78A683}"/>
          </ac:spMkLst>
        </pc:spChg>
        <pc:spChg chg="add mod ord">
          <ac:chgData name="Teemu Matilainen" userId="3344dd91-dd8f-47c6-94c9-4b8ca534fb11" providerId="ADAL" clId="{97D0FB50-0EBE-4954-9AA3-84A41DA2841A}" dt="2024-01-24T17:13:09.722" v="972" actId="26606"/>
          <ac:spMkLst>
            <pc:docMk/>
            <pc:sldMk cId="4052548155" sldId="282"/>
            <ac:spMk id="4" creationId="{E9B8DED3-EEED-C4BA-0C94-59E558EA0EE6}"/>
          </ac:spMkLst>
        </pc:spChg>
        <pc:spChg chg="add del">
          <ac:chgData name="Teemu Matilainen" userId="3344dd91-dd8f-47c6-94c9-4b8ca534fb11" providerId="ADAL" clId="{97D0FB50-0EBE-4954-9AA3-84A41DA2841A}" dt="2024-01-24T17:11:25.766" v="957" actId="26606"/>
          <ac:spMkLst>
            <pc:docMk/>
            <pc:sldMk cId="4052548155" sldId="282"/>
            <ac:spMk id="11" creationId="{2B97F24A-32CE-4C1C-A50D-3016B394DCFB}"/>
          </ac:spMkLst>
        </pc:spChg>
        <pc:spChg chg="add del">
          <ac:chgData name="Teemu Matilainen" userId="3344dd91-dd8f-47c6-94c9-4b8ca534fb11" providerId="ADAL" clId="{97D0FB50-0EBE-4954-9AA3-84A41DA2841A}" dt="2024-01-24T17:11:25.766" v="957" actId="26606"/>
          <ac:spMkLst>
            <pc:docMk/>
            <pc:sldMk cId="4052548155" sldId="282"/>
            <ac:spMk id="13" creationId="{6357EC4F-235E-4222-A36F-C7878ACE37F2}"/>
          </ac:spMkLst>
        </pc:spChg>
        <pc:spChg chg="add del">
          <ac:chgData name="Teemu Matilainen" userId="3344dd91-dd8f-47c6-94c9-4b8ca534fb11" providerId="ADAL" clId="{97D0FB50-0EBE-4954-9AA3-84A41DA2841A}" dt="2024-01-24T17:11:27.190" v="959" actId="26606"/>
          <ac:spMkLst>
            <pc:docMk/>
            <pc:sldMk cId="4052548155" sldId="282"/>
            <ac:spMk id="15" creationId="{2B97F24A-32CE-4C1C-A50D-3016B394DCFB}"/>
          </ac:spMkLst>
        </pc:spChg>
        <pc:spChg chg="add del">
          <ac:chgData name="Teemu Matilainen" userId="3344dd91-dd8f-47c6-94c9-4b8ca534fb11" providerId="ADAL" clId="{97D0FB50-0EBE-4954-9AA3-84A41DA2841A}" dt="2024-01-24T17:11:27.190" v="959" actId="26606"/>
          <ac:spMkLst>
            <pc:docMk/>
            <pc:sldMk cId="4052548155" sldId="282"/>
            <ac:spMk id="16" creationId="{CD8B4F24-440B-49E9-B85D-733523DC064B}"/>
          </ac:spMkLst>
        </pc:spChg>
        <pc:spChg chg="add del">
          <ac:chgData name="Teemu Matilainen" userId="3344dd91-dd8f-47c6-94c9-4b8ca534fb11" providerId="ADAL" clId="{97D0FB50-0EBE-4954-9AA3-84A41DA2841A}" dt="2024-01-24T17:11:32.305" v="961" actId="26606"/>
          <ac:spMkLst>
            <pc:docMk/>
            <pc:sldMk cId="4052548155" sldId="282"/>
            <ac:spMk id="18" creationId="{2B97F24A-32CE-4C1C-A50D-3016B394DCFB}"/>
          </ac:spMkLst>
        </pc:spChg>
        <pc:spChg chg="add del">
          <ac:chgData name="Teemu Matilainen" userId="3344dd91-dd8f-47c6-94c9-4b8ca534fb11" providerId="ADAL" clId="{97D0FB50-0EBE-4954-9AA3-84A41DA2841A}" dt="2024-01-24T17:11:32.305" v="961" actId="26606"/>
          <ac:spMkLst>
            <pc:docMk/>
            <pc:sldMk cId="4052548155" sldId="282"/>
            <ac:spMk id="19" creationId="{6357EC4F-235E-4222-A36F-C7878ACE37F2}"/>
          </ac:spMkLst>
        </pc:spChg>
        <pc:spChg chg="add del">
          <ac:chgData name="Teemu Matilainen" userId="3344dd91-dd8f-47c6-94c9-4b8ca534fb11" providerId="ADAL" clId="{97D0FB50-0EBE-4954-9AA3-84A41DA2841A}" dt="2024-01-24T17:13:09.722" v="972" actId="26606"/>
          <ac:spMkLst>
            <pc:docMk/>
            <pc:sldMk cId="4052548155" sldId="282"/>
            <ac:spMk id="21" creationId="{A8908DB7-C3A6-4FCB-9820-CEE02B398C4A}"/>
          </ac:spMkLst>
        </pc:spChg>
        <pc:spChg chg="add del">
          <ac:chgData name="Teemu Matilainen" userId="3344dd91-dd8f-47c6-94c9-4b8ca534fb11" providerId="ADAL" clId="{97D0FB50-0EBE-4954-9AA3-84A41DA2841A}" dt="2024-01-24T17:13:09.722" v="972" actId="26606"/>
          <ac:spMkLst>
            <pc:docMk/>
            <pc:sldMk cId="4052548155" sldId="282"/>
            <ac:spMk id="22" creationId="{535742DD-1B16-4E9D-B715-0D74B4574A68}"/>
          </ac:spMkLst>
        </pc:spChg>
        <pc:spChg chg="add">
          <ac:chgData name="Teemu Matilainen" userId="3344dd91-dd8f-47c6-94c9-4b8ca534fb11" providerId="ADAL" clId="{97D0FB50-0EBE-4954-9AA3-84A41DA2841A}" dt="2024-01-24T17:13:09.722" v="972" actId="26606"/>
          <ac:spMkLst>
            <pc:docMk/>
            <pc:sldMk cId="4052548155" sldId="282"/>
            <ac:spMk id="27" creationId="{2B97F24A-32CE-4C1C-A50D-3016B394DCFB}"/>
          </ac:spMkLst>
        </pc:spChg>
        <pc:spChg chg="add">
          <ac:chgData name="Teemu Matilainen" userId="3344dd91-dd8f-47c6-94c9-4b8ca534fb11" providerId="ADAL" clId="{97D0FB50-0EBE-4954-9AA3-84A41DA2841A}" dt="2024-01-24T17:13:09.722" v="972" actId="26606"/>
          <ac:spMkLst>
            <pc:docMk/>
            <pc:sldMk cId="4052548155" sldId="282"/>
            <ac:spMk id="29" creationId="{CD8B4F24-440B-49E9-B85D-733523DC064B}"/>
          </ac:spMkLst>
        </pc:spChg>
        <pc:picChg chg="add del mod">
          <ac:chgData name="Teemu Matilainen" userId="3344dd91-dd8f-47c6-94c9-4b8ca534fb11" providerId="ADAL" clId="{97D0FB50-0EBE-4954-9AA3-84A41DA2841A}" dt="2024-01-24T17:12:15.922" v="963" actId="478"/>
          <ac:picMkLst>
            <pc:docMk/>
            <pc:sldMk cId="4052548155" sldId="282"/>
            <ac:picMk id="6" creationId="{69A891BA-802A-D889-816B-AA57F275E199}"/>
          </ac:picMkLst>
        </pc:picChg>
        <pc:picChg chg="add mod">
          <ac:chgData name="Teemu Matilainen" userId="3344dd91-dd8f-47c6-94c9-4b8ca534fb11" providerId="ADAL" clId="{97D0FB50-0EBE-4954-9AA3-84A41DA2841A}" dt="2024-01-24T17:13:16.639" v="974" actId="14100"/>
          <ac:picMkLst>
            <pc:docMk/>
            <pc:sldMk cId="4052548155" sldId="282"/>
            <ac:picMk id="8" creationId="{064CCE6A-8837-2853-5F79-B73A0E3A4223}"/>
          </ac:picMkLst>
        </pc:picChg>
        <pc:picChg chg="add mod">
          <ac:chgData name="Teemu Matilainen" userId="3344dd91-dd8f-47c6-94c9-4b8ca534fb11" providerId="ADAL" clId="{97D0FB50-0EBE-4954-9AA3-84A41DA2841A}" dt="2024-01-24T17:13:32.493" v="976" actId="1076"/>
          <ac:picMkLst>
            <pc:docMk/>
            <pc:sldMk cId="4052548155" sldId="282"/>
            <ac:picMk id="10" creationId="{9D014111-0B91-676F-3B72-7CA2C3EBBEB7}"/>
          </ac:picMkLst>
        </pc:picChg>
      </pc:sldChg>
      <pc:sldChg chg="addSp delSp modSp add mod">
        <pc:chgData name="Teemu Matilainen" userId="3344dd91-dd8f-47c6-94c9-4b8ca534fb11" providerId="ADAL" clId="{97D0FB50-0EBE-4954-9AA3-84A41DA2841A}" dt="2024-01-24T17:38:58.192" v="1077" actId="1076"/>
        <pc:sldMkLst>
          <pc:docMk/>
          <pc:sldMk cId="777329646" sldId="283"/>
        </pc:sldMkLst>
        <pc:spChg chg="del">
          <ac:chgData name="Teemu Matilainen" userId="3344dd91-dd8f-47c6-94c9-4b8ca534fb11" providerId="ADAL" clId="{97D0FB50-0EBE-4954-9AA3-84A41DA2841A}" dt="2024-01-24T17:16:23.761" v="981" actId="478"/>
          <ac:spMkLst>
            <pc:docMk/>
            <pc:sldMk cId="777329646" sldId="283"/>
            <ac:spMk id="2" creationId="{5C66D9C2-C5BC-C176-8DCC-2F4D5B78A683}"/>
          </ac:spMkLst>
        </pc:spChg>
        <pc:spChg chg="add mod">
          <ac:chgData name="Teemu Matilainen" userId="3344dd91-dd8f-47c6-94c9-4b8ca534fb11" providerId="ADAL" clId="{97D0FB50-0EBE-4954-9AA3-84A41DA2841A}" dt="2024-01-24T17:38:58.192" v="1077" actId="1076"/>
          <ac:spMkLst>
            <pc:docMk/>
            <pc:sldMk cId="777329646" sldId="283"/>
            <ac:spMk id="4" creationId="{4FF4EB87-E2B9-AB61-4584-94A4D43D8DB2}"/>
          </ac:spMkLst>
        </pc:spChg>
      </pc:sldChg>
      <pc:sldChg chg="addSp delSp modSp add mod setBg">
        <pc:chgData name="Teemu Matilainen" userId="3344dd91-dd8f-47c6-94c9-4b8ca534fb11" providerId="ADAL" clId="{97D0FB50-0EBE-4954-9AA3-84A41DA2841A}" dt="2024-02-01T17:10:04.170" v="1393" actId="1076"/>
        <pc:sldMkLst>
          <pc:docMk/>
          <pc:sldMk cId="1990260081" sldId="284"/>
        </pc:sldMkLst>
        <pc:spChg chg="del">
          <ac:chgData name="Teemu Matilainen" userId="3344dd91-dd8f-47c6-94c9-4b8ca534fb11" providerId="ADAL" clId="{97D0FB50-0EBE-4954-9AA3-84A41DA2841A}" dt="2024-01-24T17:18:08.405" v="985" actId="478"/>
          <ac:spMkLst>
            <pc:docMk/>
            <pc:sldMk cId="1990260081" sldId="284"/>
            <ac:spMk id="2" creationId="{5C66D9C2-C5BC-C176-8DCC-2F4D5B78A683}"/>
          </ac:spMkLst>
        </pc:spChg>
        <pc:spChg chg="add del">
          <ac:chgData name="Teemu Matilainen" userId="3344dd91-dd8f-47c6-94c9-4b8ca534fb11" providerId="ADAL" clId="{97D0FB50-0EBE-4954-9AA3-84A41DA2841A}" dt="2024-01-24T17:18:05.574" v="984" actId="478"/>
          <ac:spMkLst>
            <pc:docMk/>
            <pc:sldMk cId="1990260081" sldId="284"/>
            <ac:spMk id="4" creationId="{498DA2F0-0625-D47A-89DE-58C04BB70FA2}"/>
          </ac:spMkLst>
        </pc:spChg>
        <pc:spChg chg="add mod">
          <ac:chgData name="Teemu Matilainen" userId="3344dd91-dd8f-47c6-94c9-4b8ca534fb11" providerId="ADAL" clId="{97D0FB50-0EBE-4954-9AA3-84A41DA2841A}" dt="2024-01-24T17:23:55.799" v="1014" actId="20577"/>
          <ac:spMkLst>
            <pc:docMk/>
            <pc:sldMk cId="1990260081" sldId="284"/>
            <ac:spMk id="6" creationId="{327BF2DC-2588-E000-6E61-7A9272B67E8E}"/>
          </ac:spMkLst>
        </pc:spChg>
        <pc:spChg chg="add">
          <ac:chgData name="Teemu Matilainen" userId="3344dd91-dd8f-47c6-94c9-4b8ca534fb11" providerId="ADAL" clId="{97D0FB50-0EBE-4954-9AA3-84A41DA2841A}" dt="2024-01-24T17:23:20.057" v="990" actId="26606"/>
          <ac:spMkLst>
            <pc:docMk/>
            <pc:sldMk cId="1990260081" sldId="284"/>
            <ac:spMk id="13" creationId="{743AA782-23D1-4521-8CAD-47662984AA08}"/>
          </ac:spMkLst>
        </pc:spChg>
        <pc:spChg chg="add">
          <ac:chgData name="Teemu Matilainen" userId="3344dd91-dd8f-47c6-94c9-4b8ca534fb11" providerId="ADAL" clId="{97D0FB50-0EBE-4954-9AA3-84A41DA2841A}" dt="2024-01-24T17:23:20.057" v="990" actId="26606"/>
          <ac:spMkLst>
            <pc:docMk/>
            <pc:sldMk cId="1990260081" sldId="284"/>
            <ac:spMk id="15" creationId="{71877DBC-BB60-40F0-AC93-2ACDBAAE60CE}"/>
          </ac:spMkLst>
        </pc:spChg>
        <pc:picChg chg="add mod">
          <ac:chgData name="Teemu Matilainen" userId="3344dd91-dd8f-47c6-94c9-4b8ca534fb11" providerId="ADAL" clId="{97D0FB50-0EBE-4954-9AA3-84A41DA2841A}" dt="2024-02-01T17:10:04.170" v="1393" actId="1076"/>
          <ac:picMkLst>
            <pc:docMk/>
            <pc:sldMk cId="1990260081" sldId="284"/>
            <ac:picMk id="3" creationId="{6269B31B-E3BE-3D20-12F1-0528D9E210EB}"/>
          </ac:picMkLst>
        </pc:picChg>
        <pc:picChg chg="add mod">
          <ac:chgData name="Teemu Matilainen" userId="3344dd91-dd8f-47c6-94c9-4b8ca534fb11" providerId="ADAL" clId="{97D0FB50-0EBE-4954-9AA3-84A41DA2841A}" dt="2024-01-24T17:23:25.259" v="992" actId="1076"/>
          <ac:picMkLst>
            <pc:docMk/>
            <pc:sldMk cId="1990260081" sldId="284"/>
            <ac:picMk id="8" creationId="{12A8A3E6-554E-06F2-5377-54E7B855F42E}"/>
          </ac:picMkLst>
        </pc:picChg>
        <pc:picChg chg="add mod">
          <ac:chgData name="Teemu Matilainen" userId="3344dd91-dd8f-47c6-94c9-4b8ca534fb11" providerId="ADAL" clId="{97D0FB50-0EBE-4954-9AA3-84A41DA2841A}" dt="2024-02-01T17:09:59.058" v="1391" actId="1076"/>
          <ac:picMkLst>
            <pc:docMk/>
            <pc:sldMk cId="1990260081" sldId="284"/>
            <ac:picMk id="10" creationId="{20041C83-F0E9-30EC-9112-A0DFFCC44061}"/>
          </ac:picMkLst>
        </pc:picChg>
      </pc:sldChg>
      <pc:sldChg chg="addSp modSp add mod setBg">
        <pc:chgData name="Teemu Matilainen" userId="3344dd91-dd8f-47c6-94c9-4b8ca534fb11" providerId="ADAL" clId="{97D0FB50-0EBE-4954-9AA3-84A41DA2841A}" dt="2024-01-24T17:36:41.562" v="1067" actId="20577"/>
        <pc:sldMkLst>
          <pc:docMk/>
          <pc:sldMk cId="2246967436" sldId="285"/>
        </pc:sldMkLst>
        <pc:spChg chg="mod">
          <ac:chgData name="Teemu Matilainen" userId="3344dd91-dd8f-47c6-94c9-4b8ca534fb11" providerId="ADAL" clId="{97D0FB50-0EBE-4954-9AA3-84A41DA2841A}" dt="2024-01-24T17:36:21.237" v="1058" actId="255"/>
          <ac:spMkLst>
            <pc:docMk/>
            <pc:sldMk cId="2246967436" sldId="285"/>
            <ac:spMk id="2" creationId="{5C66D9C2-C5BC-C176-8DCC-2F4D5B78A683}"/>
          </ac:spMkLst>
        </pc:spChg>
        <pc:spChg chg="add">
          <ac:chgData name="Teemu Matilainen" userId="3344dd91-dd8f-47c6-94c9-4b8ca534fb11" providerId="ADAL" clId="{97D0FB50-0EBE-4954-9AA3-84A41DA2841A}" dt="2024-01-24T17:34:14.877" v="1018" actId="26606"/>
          <ac:spMkLst>
            <pc:docMk/>
            <pc:sldMk cId="2246967436" sldId="285"/>
            <ac:spMk id="9" creationId="{665DBBEF-238B-476B-96AB-8AAC3224ECEA}"/>
          </ac:spMkLst>
        </pc:spChg>
        <pc:spChg chg="add">
          <ac:chgData name="Teemu Matilainen" userId="3344dd91-dd8f-47c6-94c9-4b8ca534fb11" providerId="ADAL" clId="{97D0FB50-0EBE-4954-9AA3-84A41DA2841A}" dt="2024-01-24T17:34:14.877" v="1018" actId="26606"/>
          <ac:spMkLst>
            <pc:docMk/>
            <pc:sldMk cId="2246967436" sldId="285"/>
            <ac:spMk id="11" creationId="{3FCFB1DE-0B7E-48CC-BA90-B2AB0889F9D6}"/>
          </ac:spMkLst>
        </pc:spChg>
        <pc:spChg chg="add mod">
          <ac:chgData name="Teemu Matilainen" userId="3344dd91-dd8f-47c6-94c9-4b8ca534fb11" providerId="ADAL" clId="{97D0FB50-0EBE-4954-9AA3-84A41DA2841A}" dt="2024-01-24T17:36:41.562" v="1067" actId="20577"/>
          <ac:spMkLst>
            <pc:docMk/>
            <pc:sldMk cId="2246967436" sldId="285"/>
            <ac:spMk id="12" creationId="{0E0C0600-7E74-0A1D-02B4-BCCB560D0634}"/>
          </ac:spMkLst>
        </pc:spChg>
        <pc:picChg chg="add mod">
          <ac:chgData name="Teemu Matilainen" userId="3344dd91-dd8f-47c6-94c9-4b8ca534fb11" providerId="ADAL" clId="{97D0FB50-0EBE-4954-9AA3-84A41DA2841A}" dt="2024-01-24T17:35:38.233" v="1033" actId="1076"/>
          <ac:picMkLst>
            <pc:docMk/>
            <pc:sldMk cId="2246967436" sldId="285"/>
            <ac:picMk id="4" creationId="{392E9CAE-EA98-2A40-9FEF-F2A10B11D005}"/>
          </ac:picMkLst>
        </pc:picChg>
        <pc:picChg chg="add mod">
          <ac:chgData name="Teemu Matilainen" userId="3344dd91-dd8f-47c6-94c9-4b8ca534fb11" providerId="ADAL" clId="{97D0FB50-0EBE-4954-9AA3-84A41DA2841A}" dt="2024-01-24T17:35:42.322" v="1034" actId="14100"/>
          <ac:picMkLst>
            <pc:docMk/>
            <pc:sldMk cId="2246967436" sldId="285"/>
            <ac:picMk id="6" creationId="{79CAAEBA-D96C-240F-EAF3-AAB106AEE6CA}"/>
          </ac:picMkLst>
        </pc:picChg>
        <pc:picChg chg="add mod">
          <ac:chgData name="Teemu Matilainen" userId="3344dd91-dd8f-47c6-94c9-4b8ca534fb11" providerId="ADAL" clId="{97D0FB50-0EBE-4954-9AA3-84A41DA2841A}" dt="2024-01-24T17:35:27.581" v="1030" actId="1076"/>
          <ac:picMkLst>
            <pc:docMk/>
            <pc:sldMk cId="2246967436" sldId="285"/>
            <ac:picMk id="8" creationId="{7765D8D2-1040-9481-BC8B-EB73D0FCD14D}"/>
          </ac:picMkLst>
        </pc:picChg>
      </pc:sldChg>
      <pc:sldChg chg="addSp delSp modSp add mod">
        <pc:chgData name="Teemu Matilainen" userId="3344dd91-dd8f-47c6-94c9-4b8ca534fb11" providerId="ADAL" clId="{97D0FB50-0EBE-4954-9AA3-84A41DA2841A}" dt="2024-01-24T17:38:38.271" v="1073" actId="478"/>
        <pc:sldMkLst>
          <pc:docMk/>
          <pc:sldMk cId="590065979" sldId="286"/>
        </pc:sldMkLst>
        <pc:spChg chg="del">
          <ac:chgData name="Teemu Matilainen" userId="3344dd91-dd8f-47c6-94c9-4b8ca534fb11" providerId="ADAL" clId="{97D0FB50-0EBE-4954-9AA3-84A41DA2841A}" dt="2024-01-24T17:38:38.271" v="1073" actId="478"/>
          <ac:spMkLst>
            <pc:docMk/>
            <pc:sldMk cId="590065979" sldId="286"/>
            <ac:spMk id="2" creationId="{5C66D9C2-C5BC-C176-8DCC-2F4D5B78A683}"/>
          </ac:spMkLst>
        </pc:spChg>
        <pc:spChg chg="add mod">
          <ac:chgData name="Teemu Matilainen" userId="3344dd91-dd8f-47c6-94c9-4b8ca534fb11" providerId="ADAL" clId="{97D0FB50-0EBE-4954-9AA3-84A41DA2841A}" dt="2024-01-24T17:38:34.933" v="1072" actId="1076"/>
          <ac:spMkLst>
            <pc:docMk/>
            <pc:sldMk cId="590065979" sldId="286"/>
            <ac:spMk id="4" creationId="{AE82D8B0-15FA-4370-2874-39FCBA33F52D}"/>
          </ac:spMkLst>
        </pc:spChg>
      </pc:sldChg>
      <pc:sldChg chg="addSp delSp modSp add mod setBg">
        <pc:chgData name="Teemu Matilainen" userId="3344dd91-dd8f-47c6-94c9-4b8ca534fb11" providerId="ADAL" clId="{97D0FB50-0EBE-4954-9AA3-84A41DA2841A}" dt="2024-02-01T17:12:20.737" v="1394" actId="20577"/>
        <pc:sldMkLst>
          <pc:docMk/>
          <pc:sldMk cId="3136495822" sldId="287"/>
        </pc:sldMkLst>
        <pc:spChg chg="mod">
          <ac:chgData name="Teemu Matilainen" userId="3344dd91-dd8f-47c6-94c9-4b8ca534fb11" providerId="ADAL" clId="{97D0FB50-0EBE-4954-9AA3-84A41DA2841A}" dt="2024-01-24T18:16:41.805" v="1192" actId="14100"/>
          <ac:spMkLst>
            <pc:docMk/>
            <pc:sldMk cId="3136495822" sldId="287"/>
            <ac:spMk id="2" creationId="{5C66D9C2-C5BC-C176-8DCC-2F4D5B78A683}"/>
          </ac:spMkLst>
        </pc:spChg>
        <pc:spChg chg="add mod">
          <ac:chgData name="Teemu Matilainen" userId="3344dd91-dd8f-47c6-94c9-4b8ca534fb11" providerId="ADAL" clId="{97D0FB50-0EBE-4954-9AA3-84A41DA2841A}" dt="2024-02-01T17:12:20.737" v="1394" actId="20577"/>
          <ac:spMkLst>
            <pc:docMk/>
            <pc:sldMk cId="3136495822" sldId="287"/>
            <ac:spMk id="5" creationId="{CCF1DAA7-5913-D270-C9D7-67B1EDCF97C7}"/>
          </ac:spMkLst>
        </pc:spChg>
        <pc:spChg chg="add">
          <ac:chgData name="Teemu Matilainen" userId="3344dd91-dd8f-47c6-94c9-4b8ca534fb11" providerId="ADAL" clId="{97D0FB50-0EBE-4954-9AA3-84A41DA2841A}" dt="2024-01-24T18:15:37.966" v="1175" actId="26606"/>
          <ac:spMkLst>
            <pc:docMk/>
            <pc:sldMk cId="3136495822" sldId="287"/>
            <ac:spMk id="9" creationId="{665DBBEF-238B-476B-96AB-8AAC3224ECEA}"/>
          </ac:spMkLst>
        </pc:spChg>
        <pc:spChg chg="add">
          <ac:chgData name="Teemu Matilainen" userId="3344dd91-dd8f-47c6-94c9-4b8ca534fb11" providerId="ADAL" clId="{97D0FB50-0EBE-4954-9AA3-84A41DA2841A}" dt="2024-01-24T18:15:37.966" v="1175" actId="26606"/>
          <ac:spMkLst>
            <pc:docMk/>
            <pc:sldMk cId="3136495822" sldId="287"/>
            <ac:spMk id="11" creationId="{3FCFB1DE-0B7E-48CC-BA90-B2AB0889F9D6}"/>
          </ac:spMkLst>
        </pc:spChg>
        <pc:picChg chg="add del mod">
          <ac:chgData name="Teemu Matilainen" userId="3344dd91-dd8f-47c6-94c9-4b8ca534fb11" providerId="ADAL" clId="{97D0FB50-0EBE-4954-9AA3-84A41DA2841A}" dt="2024-01-24T18:23:17.715" v="1340" actId="478"/>
          <ac:picMkLst>
            <pc:docMk/>
            <pc:sldMk cId="3136495822" sldId="287"/>
            <ac:picMk id="4" creationId="{A54FB619-5914-408D-DEFF-F055A1992E16}"/>
          </ac:picMkLst>
        </pc:picChg>
        <pc:picChg chg="add mod">
          <ac:chgData name="Teemu Matilainen" userId="3344dd91-dd8f-47c6-94c9-4b8ca534fb11" providerId="ADAL" clId="{97D0FB50-0EBE-4954-9AA3-84A41DA2841A}" dt="2024-01-24T18:21:35.925" v="1329" actId="1076"/>
          <ac:picMkLst>
            <pc:docMk/>
            <pc:sldMk cId="3136495822" sldId="287"/>
            <ac:picMk id="7" creationId="{4097B171-7C83-C9E7-4F9D-B6FFE307EAA6}"/>
          </ac:picMkLst>
        </pc:picChg>
        <pc:picChg chg="add del mod">
          <ac:chgData name="Teemu Matilainen" userId="3344dd91-dd8f-47c6-94c9-4b8ca534fb11" providerId="ADAL" clId="{97D0FB50-0EBE-4954-9AA3-84A41DA2841A}" dt="2024-01-24T18:23:30.358" v="1347" actId="1076"/>
          <ac:picMkLst>
            <pc:docMk/>
            <pc:sldMk cId="3136495822" sldId="287"/>
            <ac:picMk id="10" creationId="{E6FEFA6C-85F7-57FE-CADD-4702B3026A94}"/>
          </ac:picMkLst>
        </pc:picChg>
      </pc:sldChg>
      <pc:sldChg chg="add del">
        <pc:chgData name="Teemu Matilainen" userId="3344dd91-dd8f-47c6-94c9-4b8ca534fb11" providerId="ADAL" clId="{97D0FB50-0EBE-4954-9AA3-84A41DA2841A}" dt="2024-01-24T18:23:34.606" v="1348" actId="47"/>
        <pc:sldMkLst>
          <pc:docMk/>
          <pc:sldMk cId="552604834" sldId="288"/>
        </pc:sldMkLst>
      </pc:sldChg>
      <pc:sldChg chg="addSp delSp modSp add mod setBg">
        <pc:chgData name="Teemu Matilainen" userId="3344dd91-dd8f-47c6-94c9-4b8ca534fb11" providerId="ADAL" clId="{97D0FB50-0EBE-4954-9AA3-84A41DA2841A}" dt="2024-01-24T17:55:26.918" v="1117" actId="1076"/>
        <pc:sldMkLst>
          <pc:docMk/>
          <pc:sldMk cId="3276403839" sldId="289"/>
        </pc:sldMkLst>
        <pc:spChg chg="mod">
          <ac:chgData name="Teemu Matilainen" userId="3344dd91-dd8f-47c6-94c9-4b8ca534fb11" providerId="ADAL" clId="{97D0FB50-0EBE-4954-9AA3-84A41DA2841A}" dt="2024-01-24T17:48:58.157" v="1108" actId="20577"/>
          <ac:spMkLst>
            <pc:docMk/>
            <pc:sldMk cId="3276403839" sldId="289"/>
            <ac:spMk id="2" creationId="{5C66D9C2-C5BC-C176-8DCC-2F4D5B78A683}"/>
          </ac:spMkLst>
        </pc:spChg>
        <pc:spChg chg="add">
          <ac:chgData name="Teemu Matilainen" userId="3344dd91-dd8f-47c6-94c9-4b8ca534fb11" providerId="ADAL" clId="{97D0FB50-0EBE-4954-9AA3-84A41DA2841A}" dt="2024-01-24T17:47:48.201" v="1090" actId="26606"/>
          <ac:spMkLst>
            <pc:docMk/>
            <pc:sldMk cId="3276403839" sldId="289"/>
            <ac:spMk id="9" creationId="{665DBBEF-238B-476B-96AB-8AAC3224ECEA}"/>
          </ac:spMkLst>
        </pc:spChg>
        <pc:spChg chg="add">
          <ac:chgData name="Teemu Matilainen" userId="3344dd91-dd8f-47c6-94c9-4b8ca534fb11" providerId="ADAL" clId="{97D0FB50-0EBE-4954-9AA3-84A41DA2841A}" dt="2024-01-24T17:47:48.201" v="1090" actId="26606"/>
          <ac:spMkLst>
            <pc:docMk/>
            <pc:sldMk cId="3276403839" sldId="289"/>
            <ac:spMk id="11" creationId="{3FCFB1DE-0B7E-48CC-BA90-B2AB0889F9D6}"/>
          </ac:spMkLst>
        </pc:spChg>
        <pc:picChg chg="add del mod">
          <ac:chgData name="Teemu Matilainen" userId="3344dd91-dd8f-47c6-94c9-4b8ca534fb11" providerId="ADAL" clId="{97D0FB50-0EBE-4954-9AA3-84A41DA2841A}" dt="2024-01-24T17:54:56.899" v="1114" actId="478"/>
          <ac:picMkLst>
            <pc:docMk/>
            <pc:sldMk cId="3276403839" sldId="289"/>
            <ac:picMk id="4" creationId="{F706EFC5-40A8-437E-F2AE-B475F654B873}"/>
          </ac:picMkLst>
        </pc:picChg>
        <pc:picChg chg="add del mod">
          <ac:chgData name="Teemu Matilainen" userId="3344dd91-dd8f-47c6-94c9-4b8ca534fb11" providerId="ADAL" clId="{97D0FB50-0EBE-4954-9AA3-84A41DA2841A}" dt="2024-01-24T17:54:51.501" v="1111" actId="478"/>
          <ac:picMkLst>
            <pc:docMk/>
            <pc:sldMk cId="3276403839" sldId="289"/>
            <ac:picMk id="6" creationId="{F84D946B-0355-4E7B-C3E0-CA1CA9DC4463}"/>
          </ac:picMkLst>
        </pc:picChg>
        <pc:picChg chg="add mod">
          <ac:chgData name="Teemu Matilainen" userId="3344dd91-dd8f-47c6-94c9-4b8ca534fb11" providerId="ADAL" clId="{97D0FB50-0EBE-4954-9AA3-84A41DA2841A}" dt="2024-01-24T17:54:55.324" v="1113" actId="1076"/>
          <ac:picMkLst>
            <pc:docMk/>
            <pc:sldMk cId="3276403839" sldId="289"/>
            <ac:picMk id="8" creationId="{F749E05E-F210-0853-B34F-AC1B7EAED2D4}"/>
          </ac:picMkLst>
        </pc:picChg>
        <pc:picChg chg="add mod">
          <ac:chgData name="Teemu Matilainen" userId="3344dd91-dd8f-47c6-94c9-4b8ca534fb11" providerId="ADAL" clId="{97D0FB50-0EBE-4954-9AA3-84A41DA2841A}" dt="2024-01-24T17:55:26.918" v="1117" actId="1076"/>
          <ac:picMkLst>
            <pc:docMk/>
            <pc:sldMk cId="3276403839" sldId="289"/>
            <ac:picMk id="12" creationId="{4D28F519-2481-1CA5-4EE2-343BE71417A8}"/>
          </ac:picMkLst>
        </pc:picChg>
      </pc:sldChg>
      <pc:sldChg chg="addSp modSp add mod setBg">
        <pc:chgData name="Teemu Matilainen" userId="3344dd91-dd8f-47c6-94c9-4b8ca534fb11" providerId="ADAL" clId="{97D0FB50-0EBE-4954-9AA3-84A41DA2841A}" dt="2024-02-01T17:19:24.572" v="1407" actId="20577"/>
        <pc:sldMkLst>
          <pc:docMk/>
          <pc:sldMk cId="3475344340" sldId="290"/>
        </pc:sldMkLst>
        <pc:spChg chg="mod">
          <ac:chgData name="Teemu Matilainen" userId="3344dd91-dd8f-47c6-94c9-4b8ca534fb11" providerId="ADAL" clId="{97D0FB50-0EBE-4954-9AA3-84A41DA2841A}" dt="2024-01-24T18:00:18.627" v="1144" actId="20577"/>
          <ac:spMkLst>
            <pc:docMk/>
            <pc:sldMk cId="3475344340" sldId="290"/>
            <ac:spMk id="2" creationId="{5C66D9C2-C5BC-C176-8DCC-2F4D5B78A683}"/>
          </ac:spMkLst>
        </pc:spChg>
        <pc:spChg chg="add mod">
          <ac:chgData name="Teemu Matilainen" userId="3344dd91-dd8f-47c6-94c9-4b8ca534fb11" providerId="ADAL" clId="{97D0FB50-0EBE-4954-9AA3-84A41DA2841A}" dt="2024-02-01T17:19:24.572" v="1407" actId="20577"/>
          <ac:spMkLst>
            <pc:docMk/>
            <pc:sldMk cId="3475344340" sldId="290"/>
            <ac:spMk id="7" creationId="{F7BA9957-CE71-EF12-BE25-E537EC4804CF}"/>
          </ac:spMkLst>
        </pc:spChg>
        <pc:spChg chg="add">
          <ac:chgData name="Teemu Matilainen" userId="3344dd91-dd8f-47c6-94c9-4b8ca534fb11" providerId="ADAL" clId="{97D0FB50-0EBE-4954-9AA3-84A41DA2841A}" dt="2024-01-24T17:59:38.197" v="1123" actId="26606"/>
          <ac:spMkLst>
            <pc:docMk/>
            <pc:sldMk cId="3475344340" sldId="290"/>
            <ac:spMk id="9" creationId="{665DBBEF-238B-476B-96AB-8AAC3224ECEA}"/>
          </ac:spMkLst>
        </pc:spChg>
        <pc:spChg chg="add">
          <ac:chgData name="Teemu Matilainen" userId="3344dd91-dd8f-47c6-94c9-4b8ca534fb11" providerId="ADAL" clId="{97D0FB50-0EBE-4954-9AA3-84A41DA2841A}" dt="2024-01-24T17:59:38.197" v="1123" actId="26606"/>
          <ac:spMkLst>
            <pc:docMk/>
            <pc:sldMk cId="3475344340" sldId="290"/>
            <ac:spMk id="11" creationId="{3FCFB1DE-0B7E-48CC-BA90-B2AB0889F9D6}"/>
          </ac:spMkLst>
        </pc:spChg>
        <pc:picChg chg="add mod">
          <ac:chgData name="Teemu Matilainen" userId="3344dd91-dd8f-47c6-94c9-4b8ca534fb11" providerId="ADAL" clId="{97D0FB50-0EBE-4954-9AA3-84A41DA2841A}" dt="2024-01-24T18:00:44.883" v="1145" actId="1076"/>
          <ac:picMkLst>
            <pc:docMk/>
            <pc:sldMk cId="3475344340" sldId="290"/>
            <ac:picMk id="4" creationId="{42F2B5B9-06B8-8AB7-FAB4-6059F6FD2176}"/>
          </ac:picMkLst>
        </pc:picChg>
        <pc:picChg chg="add mod">
          <ac:chgData name="Teemu Matilainen" userId="3344dd91-dd8f-47c6-94c9-4b8ca534fb11" providerId="ADAL" clId="{97D0FB50-0EBE-4954-9AA3-84A41DA2841A}" dt="2024-01-24T18:00:49.600" v="1147" actId="1076"/>
          <ac:picMkLst>
            <pc:docMk/>
            <pc:sldMk cId="3475344340" sldId="290"/>
            <ac:picMk id="5" creationId="{83F72CD8-6A98-530C-E252-98B1F34598DF}"/>
          </ac:picMkLst>
        </pc:picChg>
      </pc:sldChg>
      <pc:sldChg chg="add del">
        <pc:chgData name="Teemu Matilainen" userId="3344dd91-dd8f-47c6-94c9-4b8ca534fb11" providerId="ADAL" clId="{97D0FB50-0EBE-4954-9AA3-84A41DA2841A}" dt="2024-01-24T18:03:16.155" v="1172" actId="47"/>
        <pc:sldMkLst>
          <pc:docMk/>
          <pc:sldMk cId="348117743" sldId="291"/>
        </pc:sldMkLst>
      </pc:sldChg>
      <pc:sldChg chg="add del">
        <pc:chgData name="Teemu Matilainen" userId="3344dd91-dd8f-47c6-94c9-4b8ca534fb11" providerId="ADAL" clId="{97D0FB50-0EBE-4954-9AA3-84A41DA2841A}" dt="2024-01-24T18:03:17.095" v="1173" actId="47"/>
        <pc:sldMkLst>
          <pc:docMk/>
          <pc:sldMk cId="1233802470" sldId="292"/>
        </pc:sldMkLst>
      </pc:sldChg>
      <pc:sldChg chg="addSp modSp add del mod">
        <pc:chgData name="Teemu Matilainen" userId="3344dd91-dd8f-47c6-94c9-4b8ca534fb11" providerId="ADAL" clId="{97D0FB50-0EBE-4954-9AA3-84A41DA2841A}" dt="2024-02-01T18:53:30.271" v="1572" actId="1076"/>
        <pc:sldMkLst>
          <pc:docMk/>
          <pc:sldMk cId="936601539" sldId="293"/>
        </pc:sldMkLst>
        <pc:spChg chg="mod">
          <ac:chgData name="Teemu Matilainen" userId="3344dd91-dd8f-47c6-94c9-4b8ca534fb11" providerId="ADAL" clId="{97D0FB50-0EBE-4954-9AA3-84A41DA2841A}" dt="2024-02-01T18:53:30.271" v="1572" actId="1076"/>
          <ac:spMkLst>
            <pc:docMk/>
            <pc:sldMk cId="936601539" sldId="293"/>
            <ac:spMk id="2" creationId="{5C66D9C2-C5BC-C176-8DCC-2F4D5B78A683}"/>
          </ac:spMkLst>
        </pc:spChg>
        <pc:spChg chg="add mod">
          <ac:chgData name="Teemu Matilainen" userId="3344dd91-dd8f-47c6-94c9-4b8ca534fb11" providerId="ADAL" clId="{97D0FB50-0EBE-4954-9AA3-84A41DA2841A}" dt="2024-02-01T18:53:29.398" v="1571" actId="1076"/>
          <ac:spMkLst>
            <pc:docMk/>
            <pc:sldMk cId="936601539" sldId="293"/>
            <ac:spMk id="4" creationId="{E003031E-05FF-1A44-D449-2CD6E7E7B147}"/>
          </ac:spMkLst>
        </pc:spChg>
      </pc:sldChg>
      <pc:sldChg chg="addSp modSp new mod setBg">
        <pc:chgData name="Teemu Matilainen" userId="3344dd91-dd8f-47c6-94c9-4b8ca534fb11" providerId="ADAL" clId="{97D0FB50-0EBE-4954-9AA3-84A41DA2841A}" dt="2024-02-01T16:53:22.793" v="1388" actId="33524"/>
        <pc:sldMkLst>
          <pc:docMk/>
          <pc:sldMk cId="1040158032" sldId="294"/>
        </pc:sldMkLst>
        <pc:spChg chg="mod">
          <ac:chgData name="Teemu Matilainen" userId="3344dd91-dd8f-47c6-94c9-4b8ca534fb11" providerId="ADAL" clId="{97D0FB50-0EBE-4954-9AA3-84A41DA2841A}" dt="2024-02-01T16:53:22.793" v="1388" actId="33524"/>
          <ac:spMkLst>
            <pc:docMk/>
            <pc:sldMk cId="1040158032" sldId="294"/>
            <ac:spMk id="2" creationId="{A9A1CBC5-4ACC-049C-C001-AB1D32EF8279}"/>
          </ac:spMkLst>
        </pc:spChg>
        <pc:spChg chg="add">
          <ac:chgData name="Teemu Matilainen" userId="3344dd91-dd8f-47c6-94c9-4b8ca534fb11" providerId="ADAL" clId="{97D0FB50-0EBE-4954-9AA3-84A41DA2841A}" dt="2024-01-24T16:34:23.185" v="493" actId="26606"/>
          <ac:spMkLst>
            <pc:docMk/>
            <pc:sldMk cId="1040158032" sldId="294"/>
            <ac:spMk id="9" creationId="{665DBBEF-238B-476B-96AB-8AAC3224ECEA}"/>
          </ac:spMkLst>
        </pc:spChg>
        <pc:spChg chg="add">
          <ac:chgData name="Teemu Matilainen" userId="3344dd91-dd8f-47c6-94c9-4b8ca534fb11" providerId="ADAL" clId="{97D0FB50-0EBE-4954-9AA3-84A41DA2841A}" dt="2024-01-24T16:34:23.185" v="493" actId="26606"/>
          <ac:spMkLst>
            <pc:docMk/>
            <pc:sldMk cId="1040158032" sldId="294"/>
            <ac:spMk id="11" creationId="{3FCFB1DE-0B7E-48CC-BA90-B2AB0889F9D6}"/>
          </ac:spMkLst>
        </pc:spChg>
        <pc:picChg chg="add mod">
          <ac:chgData name="Teemu Matilainen" userId="3344dd91-dd8f-47c6-94c9-4b8ca534fb11" providerId="ADAL" clId="{97D0FB50-0EBE-4954-9AA3-84A41DA2841A}" dt="2024-01-24T16:34:37.526" v="494" actId="27614"/>
          <ac:picMkLst>
            <pc:docMk/>
            <pc:sldMk cId="1040158032" sldId="294"/>
            <ac:picMk id="4" creationId="{21FAD84B-A585-6BE2-A75B-18785C387F2C}"/>
          </ac:picMkLst>
        </pc:picChg>
      </pc:sldChg>
      <pc:sldChg chg="addSp delSp modSp new mod setBg addAnim delAnim">
        <pc:chgData name="Teemu Matilainen" userId="3344dd91-dd8f-47c6-94c9-4b8ca534fb11" providerId="ADAL" clId="{97D0FB50-0EBE-4954-9AA3-84A41DA2841A}" dt="2024-01-24T16:41:48.646" v="555" actId="1076"/>
        <pc:sldMkLst>
          <pc:docMk/>
          <pc:sldMk cId="2923603389" sldId="295"/>
        </pc:sldMkLst>
        <pc:spChg chg="del">
          <ac:chgData name="Teemu Matilainen" userId="3344dd91-dd8f-47c6-94c9-4b8ca534fb11" providerId="ADAL" clId="{97D0FB50-0EBE-4954-9AA3-84A41DA2841A}" dt="2024-01-24T16:35:17.172" v="501" actId="478"/>
          <ac:spMkLst>
            <pc:docMk/>
            <pc:sldMk cId="2923603389" sldId="295"/>
            <ac:spMk id="2" creationId="{D2194B45-38FA-2AE0-08F4-1FC1D0144CAA}"/>
          </ac:spMkLst>
        </pc:spChg>
        <pc:spChg chg="add mod">
          <ac:chgData name="Teemu Matilainen" userId="3344dd91-dd8f-47c6-94c9-4b8ca534fb11" providerId="ADAL" clId="{97D0FB50-0EBE-4954-9AA3-84A41DA2841A}" dt="2024-01-24T16:35:33.935" v="504" actId="255"/>
          <ac:spMkLst>
            <pc:docMk/>
            <pc:sldMk cId="2923603389" sldId="295"/>
            <ac:spMk id="4" creationId="{09FAECCC-9E9D-581C-71FA-5F38D7853E55}"/>
          </ac:spMkLst>
        </pc:spChg>
        <pc:spChg chg="add mod">
          <ac:chgData name="Teemu Matilainen" userId="3344dd91-dd8f-47c6-94c9-4b8ca534fb11" providerId="ADAL" clId="{97D0FB50-0EBE-4954-9AA3-84A41DA2841A}" dt="2024-01-24T16:41:48.646" v="555" actId="1076"/>
          <ac:spMkLst>
            <pc:docMk/>
            <pc:sldMk cId="2923603389" sldId="295"/>
            <ac:spMk id="5" creationId="{5E517BF0-4493-C21F-A304-056DBE5DEEE9}"/>
          </ac:spMkLst>
        </pc:spChg>
        <pc:spChg chg="add del">
          <ac:chgData name="Teemu Matilainen" userId="3344dd91-dd8f-47c6-94c9-4b8ca534fb11" providerId="ADAL" clId="{97D0FB50-0EBE-4954-9AA3-84A41DA2841A}" dt="2024-01-24T16:37:52.891" v="508" actId="11529"/>
          <ac:spMkLst>
            <pc:docMk/>
            <pc:sldMk cId="2923603389" sldId="295"/>
            <ac:spMk id="6" creationId="{50175CF6-6CB9-A3C0-48DB-00821125680C}"/>
          </ac:spMkLst>
        </pc:spChg>
        <pc:spChg chg="add mod">
          <ac:chgData name="Teemu Matilainen" userId="3344dd91-dd8f-47c6-94c9-4b8ca534fb11" providerId="ADAL" clId="{97D0FB50-0EBE-4954-9AA3-84A41DA2841A}" dt="2024-01-24T16:41:48.646" v="555" actId="1076"/>
          <ac:spMkLst>
            <pc:docMk/>
            <pc:sldMk cId="2923603389" sldId="295"/>
            <ac:spMk id="7" creationId="{AB01606F-4E29-3FBA-71F0-339DAA1B7130}"/>
          </ac:spMkLst>
        </pc:spChg>
        <pc:spChg chg="add mod">
          <ac:chgData name="Teemu Matilainen" userId="3344dd91-dd8f-47c6-94c9-4b8ca534fb11" providerId="ADAL" clId="{97D0FB50-0EBE-4954-9AA3-84A41DA2841A}" dt="2024-01-24T16:41:48.646" v="555" actId="1076"/>
          <ac:spMkLst>
            <pc:docMk/>
            <pc:sldMk cId="2923603389" sldId="295"/>
            <ac:spMk id="9" creationId="{B038051D-EEBD-F57C-2D6C-AE309D451DA6}"/>
          </ac:spMkLst>
        </pc:spChg>
        <pc:spChg chg="add mod">
          <ac:chgData name="Teemu Matilainen" userId="3344dd91-dd8f-47c6-94c9-4b8ca534fb11" providerId="ADAL" clId="{97D0FB50-0EBE-4954-9AA3-84A41DA2841A}" dt="2024-01-24T16:41:48.646" v="555" actId="1076"/>
          <ac:spMkLst>
            <pc:docMk/>
            <pc:sldMk cId="2923603389" sldId="295"/>
            <ac:spMk id="10" creationId="{DC300726-0CB9-1C85-0A55-2DBF2DC9DA59}"/>
          </ac:spMkLst>
        </pc:spChg>
        <pc:spChg chg="add">
          <ac:chgData name="Teemu Matilainen" userId="3344dd91-dd8f-47c6-94c9-4b8ca534fb11" providerId="ADAL" clId="{97D0FB50-0EBE-4954-9AA3-84A41DA2841A}" dt="2024-01-24T16:35:24.593" v="502" actId="26606"/>
          <ac:spMkLst>
            <pc:docMk/>
            <pc:sldMk cId="2923603389" sldId="295"/>
            <ac:spMk id="11" creationId="{665DBBEF-238B-476B-96AB-8AAC3224ECEA}"/>
          </ac:spMkLst>
        </pc:spChg>
        <pc:spChg chg="add mod">
          <ac:chgData name="Teemu Matilainen" userId="3344dd91-dd8f-47c6-94c9-4b8ca534fb11" providerId="ADAL" clId="{97D0FB50-0EBE-4954-9AA3-84A41DA2841A}" dt="2024-01-24T16:41:48.646" v="555" actId="1076"/>
          <ac:spMkLst>
            <pc:docMk/>
            <pc:sldMk cId="2923603389" sldId="295"/>
            <ac:spMk id="12" creationId="{BFDEBFB6-78FC-AA7D-A578-0C3F9DC690BD}"/>
          </ac:spMkLst>
        </pc:spChg>
        <pc:spChg chg="add">
          <ac:chgData name="Teemu Matilainen" userId="3344dd91-dd8f-47c6-94c9-4b8ca534fb11" providerId="ADAL" clId="{97D0FB50-0EBE-4954-9AA3-84A41DA2841A}" dt="2024-01-24T16:35:24.593" v="502" actId="26606"/>
          <ac:spMkLst>
            <pc:docMk/>
            <pc:sldMk cId="2923603389" sldId="295"/>
            <ac:spMk id="13" creationId="{3FCFB1DE-0B7E-48CC-BA90-B2AB0889F9D6}"/>
          </ac:spMkLst>
        </pc:spChg>
        <pc:spChg chg="add mod">
          <ac:chgData name="Teemu Matilainen" userId="3344dd91-dd8f-47c6-94c9-4b8ca534fb11" providerId="ADAL" clId="{97D0FB50-0EBE-4954-9AA3-84A41DA2841A}" dt="2024-01-24T16:41:48.646" v="555" actId="1076"/>
          <ac:spMkLst>
            <pc:docMk/>
            <pc:sldMk cId="2923603389" sldId="295"/>
            <ac:spMk id="14" creationId="{61AA624E-C7D5-363F-08A0-A92F447078D2}"/>
          </ac:spMkLst>
        </pc:spChg>
        <pc:spChg chg="add mod">
          <ac:chgData name="Teemu Matilainen" userId="3344dd91-dd8f-47c6-94c9-4b8ca534fb11" providerId="ADAL" clId="{97D0FB50-0EBE-4954-9AA3-84A41DA2841A}" dt="2024-01-24T16:41:48.646" v="555" actId="1076"/>
          <ac:spMkLst>
            <pc:docMk/>
            <pc:sldMk cId="2923603389" sldId="295"/>
            <ac:spMk id="15" creationId="{66F9802C-6FBA-7BD8-AC6E-98F74D006816}"/>
          </ac:spMkLst>
        </pc:spChg>
        <pc:spChg chg="add mod">
          <ac:chgData name="Teemu Matilainen" userId="3344dd91-dd8f-47c6-94c9-4b8ca534fb11" providerId="ADAL" clId="{97D0FB50-0EBE-4954-9AA3-84A41DA2841A}" dt="2024-01-24T16:41:48.646" v="555" actId="1076"/>
          <ac:spMkLst>
            <pc:docMk/>
            <pc:sldMk cId="2923603389" sldId="295"/>
            <ac:spMk id="16" creationId="{C479A6B6-9F22-6C02-CCE8-7E87124D5BE2}"/>
          </ac:spMkLst>
        </pc:spChg>
        <pc:picChg chg="add del">
          <ac:chgData name="Teemu Matilainen" userId="3344dd91-dd8f-47c6-94c9-4b8ca534fb11" providerId="ADAL" clId="{97D0FB50-0EBE-4954-9AA3-84A41DA2841A}" dt="2024-01-24T16:35:38.708" v="505" actId="478"/>
          <ac:picMkLst>
            <pc:docMk/>
            <pc:sldMk cId="2923603389" sldId="295"/>
            <ac:picMk id="8" creationId="{B34D02EA-C651-D73D-6578-F76193C60F5C}"/>
          </ac:picMkLst>
        </pc:picChg>
        <pc:cxnChg chg="add mod">
          <ac:chgData name="Teemu Matilainen" userId="3344dd91-dd8f-47c6-94c9-4b8ca534fb11" providerId="ADAL" clId="{97D0FB50-0EBE-4954-9AA3-84A41DA2841A}" dt="2024-01-24T16:41:48.646" v="555" actId="1076"/>
          <ac:cxnSpMkLst>
            <pc:docMk/>
            <pc:sldMk cId="2923603389" sldId="295"/>
            <ac:cxnSpMk id="18" creationId="{1306F2DD-A0C2-C7D3-2AAB-9D0E3E381620}"/>
          </ac:cxnSpMkLst>
        </pc:cxnChg>
        <pc:cxnChg chg="add mod">
          <ac:chgData name="Teemu Matilainen" userId="3344dd91-dd8f-47c6-94c9-4b8ca534fb11" providerId="ADAL" clId="{97D0FB50-0EBE-4954-9AA3-84A41DA2841A}" dt="2024-01-24T16:41:48.646" v="555" actId="1076"/>
          <ac:cxnSpMkLst>
            <pc:docMk/>
            <pc:sldMk cId="2923603389" sldId="295"/>
            <ac:cxnSpMk id="22" creationId="{5F350735-0CD6-FC6F-305E-F09CBE50E225}"/>
          </ac:cxnSpMkLst>
        </pc:cxnChg>
        <pc:cxnChg chg="add mod">
          <ac:chgData name="Teemu Matilainen" userId="3344dd91-dd8f-47c6-94c9-4b8ca534fb11" providerId="ADAL" clId="{97D0FB50-0EBE-4954-9AA3-84A41DA2841A}" dt="2024-01-24T16:41:48.646" v="555" actId="1076"/>
          <ac:cxnSpMkLst>
            <pc:docMk/>
            <pc:sldMk cId="2923603389" sldId="295"/>
            <ac:cxnSpMk id="26" creationId="{492FB76C-F5BB-A111-53A8-A94E8CF5A1FD}"/>
          </ac:cxnSpMkLst>
        </pc:cxnChg>
      </pc:sldChg>
      <pc:sldChg chg="modSp add mod ord">
        <pc:chgData name="Teemu Matilainen" userId="3344dd91-dd8f-47c6-94c9-4b8ca534fb11" providerId="ADAL" clId="{97D0FB50-0EBE-4954-9AA3-84A41DA2841A}" dt="2024-01-24T17:41:55.299" v="1088" actId="1076"/>
        <pc:sldMkLst>
          <pc:docMk/>
          <pc:sldMk cId="595323543" sldId="296"/>
        </pc:sldMkLst>
        <pc:spChg chg="mod">
          <ac:chgData name="Teemu Matilainen" userId="3344dd91-dd8f-47c6-94c9-4b8ca534fb11" providerId="ADAL" clId="{97D0FB50-0EBE-4954-9AA3-84A41DA2841A}" dt="2024-01-24T17:41:55.299" v="1088" actId="1076"/>
          <ac:spMkLst>
            <pc:docMk/>
            <pc:sldMk cId="595323543" sldId="296"/>
            <ac:spMk id="4" creationId="{AE82D8B0-15FA-4370-2874-39FCBA33F52D}"/>
          </ac:spMkLst>
        </pc:spChg>
      </pc:sldChg>
      <pc:sldChg chg="addSp delSp modSp new mod setBg">
        <pc:chgData name="Teemu Matilainen" userId="3344dd91-dd8f-47c6-94c9-4b8ca534fb11" providerId="ADAL" clId="{97D0FB50-0EBE-4954-9AA3-84A41DA2841A}" dt="2024-02-01T17:25:12.116" v="1478" actId="1076"/>
        <pc:sldMkLst>
          <pc:docMk/>
          <pc:sldMk cId="1480839179" sldId="297"/>
        </pc:sldMkLst>
        <pc:spChg chg="del mod">
          <ac:chgData name="Teemu Matilainen" userId="3344dd91-dd8f-47c6-94c9-4b8ca534fb11" providerId="ADAL" clId="{97D0FB50-0EBE-4954-9AA3-84A41DA2841A}" dt="2024-02-01T17:24:00.050" v="1468" actId="21"/>
          <ac:spMkLst>
            <pc:docMk/>
            <pc:sldMk cId="1480839179" sldId="297"/>
            <ac:spMk id="2" creationId="{839C6BA7-308D-1E93-70AD-AA18FD842ACA}"/>
          </ac:spMkLst>
        </pc:spChg>
        <pc:spChg chg="add del mod">
          <ac:chgData name="Teemu Matilainen" userId="3344dd91-dd8f-47c6-94c9-4b8ca534fb11" providerId="ADAL" clId="{97D0FB50-0EBE-4954-9AA3-84A41DA2841A}" dt="2024-02-01T17:24:03.573" v="1470" actId="478"/>
          <ac:spMkLst>
            <pc:docMk/>
            <pc:sldMk cId="1480839179" sldId="297"/>
            <ac:spMk id="6" creationId="{9DE18650-AF11-FB39-2176-8F81C13129D5}"/>
          </ac:spMkLst>
        </pc:spChg>
        <pc:spChg chg="add mod">
          <ac:chgData name="Teemu Matilainen" userId="3344dd91-dd8f-47c6-94c9-4b8ca534fb11" providerId="ADAL" clId="{97D0FB50-0EBE-4954-9AA3-84A41DA2841A}" dt="2024-02-01T17:24:34.998" v="1474" actId="26606"/>
          <ac:spMkLst>
            <pc:docMk/>
            <pc:sldMk cId="1480839179" sldId="297"/>
            <ac:spMk id="7" creationId="{839C6BA7-308D-1E93-70AD-AA18FD842ACA}"/>
          </ac:spMkLst>
        </pc:spChg>
        <pc:spChg chg="add del">
          <ac:chgData name="Teemu Matilainen" userId="3344dd91-dd8f-47c6-94c9-4b8ca534fb11" providerId="ADAL" clId="{97D0FB50-0EBE-4954-9AA3-84A41DA2841A}" dt="2024-02-01T17:24:34.998" v="1474" actId="26606"/>
          <ac:spMkLst>
            <pc:docMk/>
            <pc:sldMk cId="1480839179" sldId="297"/>
            <ac:spMk id="9" creationId="{68AF5748-FED8-45BA-8631-26D1D10F3246}"/>
          </ac:spMkLst>
        </pc:spChg>
        <pc:spChg chg="add del">
          <ac:chgData name="Teemu Matilainen" userId="3344dd91-dd8f-47c6-94c9-4b8ca534fb11" providerId="ADAL" clId="{97D0FB50-0EBE-4954-9AA3-84A41DA2841A}" dt="2024-02-01T17:24:34.998" v="1474" actId="26606"/>
          <ac:spMkLst>
            <pc:docMk/>
            <pc:sldMk cId="1480839179" sldId="297"/>
            <ac:spMk id="11" creationId="{AF2F604E-43BE-4DC3-B983-E071523364F8}"/>
          </ac:spMkLst>
        </pc:spChg>
        <pc:spChg chg="add del">
          <ac:chgData name="Teemu Matilainen" userId="3344dd91-dd8f-47c6-94c9-4b8ca534fb11" providerId="ADAL" clId="{97D0FB50-0EBE-4954-9AA3-84A41DA2841A}" dt="2024-02-01T17:24:34.998" v="1474" actId="26606"/>
          <ac:spMkLst>
            <pc:docMk/>
            <pc:sldMk cId="1480839179" sldId="297"/>
            <ac:spMk id="13" creationId="{08C9B587-E65E-4B52-B37C-ABEBB6E87928}"/>
          </ac:spMkLst>
        </pc:spChg>
        <pc:spChg chg="add">
          <ac:chgData name="Teemu Matilainen" userId="3344dd91-dd8f-47c6-94c9-4b8ca534fb11" providerId="ADAL" clId="{97D0FB50-0EBE-4954-9AA3-84A41DA2841A}" dt="2024-02-01T17:24:34.998" v="1474" actId="26606"/>
          <ac:spMkLst>
            <pc:docMk/>
            <pc:sldMk cId="1480839179" sldId="297"/>
            <ac:spMk id="18" creationId="{665DBBEF-238B-476B-96AB-8AAC3224ECEA}"/>
          </ac:spMkLst>
        </pc:spChg>
        <pc:spChg chg="add">
          <ac:chgData name="Teemu Matilainen" userId="3344dd91-dd8f-47c6-94c9-4b8ca534fb11" providerId="ADAL" clId="{97D0FB50-0EBE-4954-9AA3-84A41DA2841A}" dt="2024-02-01T17:24:34.998" v="1474" actId="26606"/>
          <ac:spMkLst>
            <pc:docMk/>
            <pc:sldMk cId="1480839179" sldId="297"/>
            <ac:spMk id="20" creationId="{3FCFB1DE-0B7E-48CC-BA90-B2AB0889F9D6}"/>
          </ac:spMkLst>
        </pc:spChg>
        <pc:picChg chg="add del mod">
          <ac:chgData name="Teemu Matilainen" userId="3344dd91-dd8f-47c6-94c9-4b8ca534fb11" providerId="ADAL" clId="{97D0FB50-0EBE-4954-9AA3-84A41DA2841A}" dt="2024-02-01T17:24:27.558" v="1472" actId="21"/>
          <ac:picMkLst>
            <pc:docMk/>
            <pc:sldMk cId="1480839179" sldId="297"/>
            <ac:picMk id="4" creationId="{F51E760C-D4D2-D984-814C-D95B23C188F4}"/>
          </ac:picMkLst>
        </pc:picChg>
        <pc:picChg chg="add mod">
          <ac:chgData name="Teemu Matilainen" userId="3344dd91-dd8f-47c6-94c9-4b8ca534fb11" providerId="ADAL" clId="{97D0FB50-0EBE-4954-9AA3-84A41DA2841A}" dt="2024-02-01T17:25:08.262" v="1476" actId="14100"/>
          <ac:picMkLst>
            <pc:docMk/>
            <pc:sldMk cId="1480839179" sldId="297"/>
            <ac:picMk id="8" creationId="{F51E760C-D4D2-D984-814C-D95B23C188F4}"/>
          </ac:picMkLst>
        </pc:picChg>
        <pc:picChg chg="add mod">
          <ac:chgData name="Teemu Matilainen" userId="3344dd91-dd8f-47c6-94c9-4b8ca534fb11" providerId="ADAL" clId="{97D0FB50-0EBE-4954-9AA3-84A41DA2841A}" dt="2024-02-01T17:25:12.116" v="1478" actId="1076"/>
          <ac:picMkLst>
            <pc:docMk/>
            <pc:sldMk cId="1480839179" sldId="297"/>
            <ac:picMk id="12" creationId="{BFB7B18E-8D1E-D42B-6A27-1310C54EF375}"/>
          </ac:picMkLst>
        </pc:picChg>
      </pc:sldChg>
      <pc:sldChg chg="modSp new mod">
        <pc:chgData name="Teemu Matilainen" userId="3344dd91-dd8f-47c6-94c9-4b8ca534fb11" providerId="ADAL" clId="{97D0FB50-0EBE-4954-9AA3-84A41DA2841A}" dt="2024-02-01T18:49:34.388" v="1563" actId="6549"/>
        <pc:sldMkLst>
          <pc:docMk/>
          <pc:sldMk cId="56795001" sldId="298"/>
        </pc:sldMkLst>
        <pc:spChg chg="mod">
          <ac:chgData name="Teemu Matilainen" userId="3344dd91-dd8f-47c6-94c9-4b8ca534fb11" providerId="ADAL" clId="{97D0FB50-0EBE-4954-9AA3-84A41DA2841A}" dt="2024-02-01T18:49:34.388" v="1563" actId="6549"/>
          <ac:spMkLst>
            <pc:docMk/>
            <pc:sldMk cId="56795001" sldId="298"/>
            <ac:spMk id="2" creationId="{098A7A45-5BAC-E1D1-DC1D-0F4559ED216B}"/>
          </ac:spMkLst>
        </pc:spChg>
      </pc:sldChg>
      <pc:sldChg chg="addSp delSp modSp new mod setBg">
        <pc:chgData name="Teemu Matilainen" userId="3344dd91-dd8f-47c6-94c9-4b8ca534fb11" providerId="ADAL" clId="{97D0FB50-0EBE-4954-9AA3-84A41DA2841A}" dt="2024-02-01T18:55:59.059" v="1626" actId="2711"/>
        <pc:sldMkLst>
          <pc:docMk/>
          <pc:sldMk cId="681548721" sldId="299"/>
        </pc:sldMkLst>
        <pc:spChg chg="mod">
          <ac:chgData name="Teemu Matilainen" userId="3344dd91-dd8f-47c6-94c9-4b8ca534fb11" providerId="ADAL" clId="{97D0FB50-0EBE-4954-9AA3-84A41DA2841A}" dt="2024-02-01T18:36:16.731" v="1543" actId="26606"/>
          <ac:spMkLst>
            <pc:docMk/>
            <pc:sldMk cId="681548721" sldId="299"/>
            <ac:spMk id="2" creationId="{EF2A9F35-AA62-A253-714B-4EE2B617BB50}"/>
          </ac:spMkLst>
        </pc:spChg>
        <pc:spChg chg="add mod">
          <ac:chgData name="Teemu Matilainen" userId="3344dd91-dd8f-47c6-94c9-4b8ca534fb11" providerId="ADAL" clId="{97D0FB50-0EBE-4954-9AA3-84A41DA2841A}" dt="2024-02-01T18:55:59.059" v="1626" actId="2711"/>
          <ac:spMkLst>
            <pc:docMk/>
            <pc:sldMk cId="681548721" sldId="299"/>
            <ac:spMk id="8" creationId="{8BB6BB4E-1217-70D6-B99A-7908FEC5A6A9}"/>
          </ac:spMkLst>
        </pc:spChg>
        <pc:spChg chg="add del">
          <ac:chgData name="Teemu Matilainen" userId="3344dd91-dd8f-47c6-94c9-4b8ca534fb11" providerId="ADAL" clId="{97D0FB50-0EBE-4954-9AA3-84A41DA2841A}" dt="2024-02-01T18:36:13.739" v="1541" actId="26606"/>
          <ac:spMkLst>
            <pc:docMk/>
            <pc:sldMk cId="681548721" sldId="299"/>
            <ac:spMk id="11" creationId="{932495F0-C5CB-4823-AE70-EED61EBAB1BD}"/>
          </ac:spMkLst>
        </pc:spChg>
        <pc:spChg chg="add del">
          <ac:chgData name="Teemu Matilainen" userId="3344dd91-dd8f-47c6-94c9-4b8ca534fb11" providerId="ADAL" clId="{97D0FB50-0EBE-4954-9AA3-84A41DA2841A}" dt="2024-02-01T18:36:13.739" v="1541" actId="26606"/>
          <ac:spMkLst>
            <pc:docMk/>
            <pc:sldMk cId="681548721" sldId="299"/>
            <ac:spMk id="13" creationId="{CB8B9C25-D80D-48EC-B83A-231219A80C3F}"/>
          </ac:spMkLst>
        </pc:spChg>
        <pc:spChg chg="add del">
          <ac:chgData name="Teemu Matilainen" userId="3344dd91-dd8f-47c6-94c9-4b8ca534fb11" providerId="ADAL" clId="{97D0FB50-0EBE-4954-9AA3-84A41DA2841A}" dt="2024-02-01T18:36:13.739" v="1541" actId="26606"/>
          <ac:spMkLst>
            <pc:docMk/>
            <pc:sldMk cId="681548721" sldId="299"/>
            <ac:spMk id="15" creationId="{601CC70B-8875-45A1-8AFD-7D546E3C0C16}"/>
          </ac:spMkLst>
        </pc:spChg>
        <pc:spChg chg="add del">
          <ac:chgData name="Teemu Matilainen" userId="3344dd91-dd8f-47c6-94c9-4b8ca534fb11" providerId="ADAL" clId="{97D0FB50-0EBE-4954-9AA3-84A41DA2841A}" dt="2024-02-01T18:36:16.731" v="1543" actId="26606"/>
          <ac:spMkLst>
            <pc:docMk/>
            <pc:sldMk cId="681548721" sldId="299"/>
            <ac:spMk id="17" creationId="{A5C52807-8CAF-4827-97FD-DA334A8FDAB1}"/>
          </ac:spMkLst>
        </pc:spChg>
        <pc:spChg chg="add del">
          <ac:chgData name="Teemu Matilainen" userId="3344dd91-dd8f-47c6-94c9-4b8ca534fb11" providerId="ADAL" clId="{97D0FB50-0EBE-4954-9AA3-84A41DA2841A}" dt="2024-02-01T18:36:16.731" v="1543" actId="26606"/>
          <ac:spMkLst>
            <pc:docMk/>
            <pc:sldMk cId="681548721" sldId="299"/>
            <ac:spMk id="18" creationId="{94D63745-74E2-4EC3-800B-83DF2AD91790}"/>
          </ac:spMkLst>
        </pc:spChg>
        <pc:spChg chg="add del">
          <ac:chgData name="Teemu Matilainen" userId="3344dd91-dd8f-47c6-94c9-4b8ca534fb11" providerId="ADAL" clId="{97D0FB50-0EBE-4954-9AA3-84A41DA2841A}" dt="2024-02-01T18:36:16.731" v="1543" actId="26606"/>
          <ac:spMkLst>
            <pc:docMk/>
            <pc:sldMk cId="681548721" sldId="299"/>
            <ac:spMk id="19" creationId="{26223EA7-BA72-444B-ACA6-FCB8F43F6B6B}"/>
          </ac:spMkLst>
        </pc:spChg>
        <pc:spChg chg="add del">
          <ac:chgData name="Teemu Matilainen" userId="3344dd91-dd8f-47c6-94c9-4b8ca534fb11" providerId="ADAL" clId="{97D0FB50-0EBE-4954-9AA3-84A41DA2841A}" dt="2024-02-01T18:36:16.731" v="1543" actId="26606"/>
          <ac:spMkLst>
            <pc:docMk/>
            <pc:sldMk cId="681548721" sldId="299"/>
            <ac:spMk id="20" creationId="{F0341E10-0ED5-4869-8FCE-FDEF38CC51DE}"/>
          </ac:spMkLst>
        </pc:spChg>
        <pc:picChg chg="add del mod">
          <ac:chgData name="Teemu Matilainen" userId="3344dd91-dd8f-47c6-94c9-4b8ca534fb11" providerId="ADAL" clId="{97D0FB50-0EBE-4954-9AA3-84A41DA2841A}" dt="2024-02-01T18:36:33.863" v="1545" actId="21"/>
          <ac:picMkLst>
            <pc:docMk/>
            <pc:sldMk cId="681548721" sldId="299"/>
            <ac:picMk id="4" creationId="{A9E14694-DDF7-B29E-6D79-FDD2ACE312A2}"/>
          </ac:picMkLst>
        </pc:picChg>
        <pc:picChg chg="add mod">
          <ac:chgData name="Teemu Matilainen" userId="3344dd91-dd8f-47c6-94c9-4b8ca534fb11" providerId="ADAL" clId="{97D0FB50-0EBE-4954-9AA3-84A41DA2841A}" dt="2024-02-01T18:36:16.731" v="1543" actId="26606"/>
          <ac:picMkLst>
            <pc:docMk/>
            <pc:sldMk cId="681548721" sldId="299"/>
            <ac:picMk id="6" creationId="{C19A2E65-5F0C-6E5A-5FEF-AB6E1A6FF1BC}"/>
          </ac:picMkLst>
        </pc:picChg>
        <pc:picChg chg="add del">
          <ac:chgData name="Teemu Matilainen" userId="3344dd91-dd8f-47c6-94c9-4b8ca534fb11" providerId="ADAL" clId="{97D0FB50-0EBE-4954-9AA3-84A41DA2841A}" dt="2024-02-01T18:36:16.731" v="1543" actId="26606"/>
          <ac:picMkLst>
            <pc:docMk/>
            <pc:sldMk cId="681548721" sldId="299"/>
            <ac:picMk id="21" creationId="{29A1B26E-F41A-4AD4-81C4-F604469CB7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1700" y="884936"/>
            <a:ext cx="6290309" cy="330834"/>
          </a:xfrm>
          <a:prstGeom prst="rect">
            <a:avLst/>
          </a:prstGeom>
        </p:spPr>
        <p:txBody>
          <a:bodyPr wrap="square" lIns="0" tIns="0" rIns="0" bIns="0">
            <a:spAutoFit/>
          </a:bodyPr>
          <a:lstStyle>
            <a:lvl1pPr>
              <a:defRPr sz="2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08075" y="1607922"/>
            <a:ext cx="8477250" cy="1590675"/>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eemu.matilainen@savonia.fi"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62247" y="2022449"/>
            <a:ext cx="3164205" cy="1276985"/>
          </a:xfrm>
          <a:prstGeom prst="rect">
            <a:avLst/>
          </a:prstGeom>
        </p:spPr>
        <p:txBody>
          <a:bodyPr vert="horz" wrap="square" lIns="0" tIns="12700" rIns="0" bIns="0" rtlCol="0">
            <a:spAutoFit/>
          </a:bodyPr>
          <a:lstStyle/>
          <a:p>
            <a:pPr marL="12700" marR="5080" algn="ctr">
              <a:lnSpc>
                <a:spcPct val="137000"/>
              </a:lnSpc>
              <a:spcBef>
                <a:spcPts val="100"/>
              </a:spcBef>
            </a:pPr>
            <a:r>
              <a:rPr sz="2000">
                <a:latin typeface="Times New Roman"/>
                <a:cs typeface="Times New Roman"/>
              </a:rPr>
              <a:t>Object</a:t>
            </a:r>
            <a:r>
              <a:rPr sz="2000" spc="85">
                <a:latin typeface="Times New Roman"/>
                <a:cs typeface="Times New Roman"/>
              </a:rPr>
              <a:t> </a:t>
            </a:r>
            <a:r>
              <a:rPr sz="2000">
                <a:latin typeface="Times New Roman"/>
                <a:cs typeface="Times New Roman"/>
              </a:rPr>
              <a:t>Oriented</a:t>
            </a:r>
            <a:r>
              <a:rPr sz="2000" spc="95">
                <a:latin typeface="Times New Roman"/>
                <a:cs typeface="Times New Roman"/>
              </a:rPr>
              <a:t> </a:t>
            </a:r>
            <a:r>
              <a:rPr sz="2000" spc="-10">
                <a:latin typeface="Times New Roman"/>
                <a:cs typeface="Times New Roman"/>
              </a:rPr>
              <a:t>Programming Using</a:t>
            </a:r>
            <a:endParaRPr sz="2000">
              <a:latin typeface="Times New Roman"/>
              <a:cs typeface="Times New Roman"/>
            </a:endParaRPr>
          </a:p>
          <a:p>
            <a:pPr marL="5080" algn="ctr">
              <a:lnSpc>
                <a:spcPct val="100000"/>
              </a:lnSpc>
              <a:spcBef>
                <a:spcPts val="875"/>
              </a:spcBef>
            </a:pPr>
            <a:r>
              <a:rPr sz="2000" spc="-10">
                <a:latin typeface="Times New Roman"/>
                <a:cs typeface="Times New Roman"/>
              </a:rPr>
              <a:t>Python</a:t>
            </a:r>
            <a:endParaRPr sz="2000">
              <a:latin typeface="Times New Roman"/>
              <a:cs typeface="Times New Roman"/>
            </a:endParaRPr>
          </a:p>
        </p:txBody>
      </p:sp>
      <p:sp>
        <p:nvSpPr>
          <p:cNvPr id="3" name="object 3"/>
          <p:cNvSpPr txBox="1"/>
          <p:nvPr/>
        </p:nvSpPr>
        <p:spPr>
          <a:xfrm>
            <a:off x="3814064" y="4108805"/>
            <a:ext cx="3061970" cy="857885"/>
          </a:xfrm>
          <a:prstGeom prst="rect">
            <a:avLst/>
          </a:prstGeom>
        </p:spPr>
        <p:txBody>
          <a:bodyPr vert="horz" wrap="square" lIns="0" tIns="12700" rIns="0" bIns="0" rtlCol="0">
            <a:spAutoFit/>
          </a:bodyPr>
          <a:lstStyle/>
          <a:p>
            <a:pPr marL="12700" marR="5080" indent="579120">
              <a:lnSpc>
                <a:spcPct val="136500"/>
              </a:lnSpc>
              <a:spcBef>
                <a:spcPts val="100"/>
              </a:spcBef>
            </a:pPr>
            <a:r>
              <a:rPr sz="2000">
                <a:latin typeface="Times New Roman"/>
                <a:cs typeface="Times New Roman"/>
              </a:rPr>
              <a:t>Teemu</a:t>
            </a:r>
            <a:r>
              <a:rPr sz="2000" spc="-90">
                <a:latin typeface="Times New Roman"/>
                <a:cs typeface="Times New Roman"/>
              </a:rPr>
              <a:t> </a:t>
            </a:r>
            <a:r>
              <a:rPr sz="2000" spc="-10">
                <a:latin typeface="Times New Roman"/>
                <a:cs typeface="Times New Roman"/>
              </a:rPr>
              <a:t>Matilainen </a:t>
            </a:r>
            <a:r>
              <a:rPr sz="2000" spc="-10">
                <a:latin typeface="Times New Roman"/>
                <a:cs typeface="Times New Roman"/>
                <a:hlinkClick r:id="rId2"/>
              </a:rPr>
              <a:t>teemu.matilainen@savonia.fi</a:t>
            </a:r>
            <a:endParaRPr sz="20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464908" y="5099262"/>
            <a:ext cx="3132775" cy="450210"/>
          </a:xfrm>
        </p:spPr>
        <p:txBody>
          <a:bodyPr vert="horz" lIns="91440" tIns="45720" rIns="91440" bIns="45720" rtlCol="0" anchor="b">
            <a:normAutofit/>
          </a:bodyPr>
          <a:lstStyle/>
          <a:p>
            <a:pPr algn="l" rtl="0">
              <a:lnSpc>
                <a:spcPct val="90000"/>
              </a:lnSpc>
              <a:spcBef>
                <a:spcPct val="0"/>
              </a:spcBef>
            </a:pPr>
            <a:r>
              <a:rPr lang="en-US" sz="2600" kern="1200" dirty="0">
                <a:solidFill>
                  <a:schemeClr val="tx1"/>
                </a:solidFill>
                <a:latin typeface="+mj-lt"/>
                <a:ea typeface="+mj-ea"/>
                <a:cs typeface="+mj-cs"/>
              </a:rPr>
              <a:t>Reference</a:t>
            </a: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30C2CE7-97A2-D241-5253-DBD5EA009DD3}"/>
              </a:ext>
            </a:extLst>
          </p:cNvPr>
          <p:cNvPicPr>
            <a:picLocks noChangeAspect="1"/>
          </p:cNvPicPr>
          <p:nvPr/>
        </p:nvPicPr>
        <p:blipFill>
          <a:blip r:embed="rId2"/>
          <a:stretch>
            <a:fillRect/>
          </a:stretch>
        </p:blipFill>
        <p:spPr>
          <a:xfrm>
            <a:off x="4903831" y="333183"/>
            <a:ext cx="5590307" cy="4961397"/>
          </a:xfrm>
          <a:prstGeom prst="rect">
            <a:avLst/>
          </a:prstGeom>
        </p:spPr>
      </p:pic>
      <p:pic>
        <p:nvPicPr>
          <p:cNvPr id="6" name="Picture 5">
            <a:extLst>
              <a:ext uri="{FF2B5EF4-FFF2-40B4-BE49-F238E27FC236}">
                <a16:creationId xmlns:a16="http://schemas.microsoft.com/office/drawing/2014/main" id="{83EA294F-89DE-A955-9ACA-6C1A02629651}"/>
              </a:ext>
            </a:extLst>
          </p:cNvPr>
          <p:cNvPicPr>
            <a:picLocks noChangeAspect="1"/>
          </p:cNvPicPr>
          <p:nvPr/>
        </p:nvPicPr>
        <p:blipFill>
          <a:blip r:embed="rId3"/>
          <a:stretch>
            <a:fillRect/>
          </a:stretch>
        </p:blipFill>
        <p:spPr>
          <a:xfrm>
            <a:off x="4903831" y="5510978"/>
            <a:ext cx="3758273" cy="1627016"/>
          </a:xfrm>
          <a:prstGeom prst="rect">
            <a:avLst/>
          </a:prstGeom>
        </p:spPr>
      </p:pic>
      <p:sp>
        <p:nvSpPr>
          <p:cNvPr id="8" name="TextBox 7">
            <a:extLst>
              <a:ext uri="{FF2B5EF4-FFF2-40B4-BE49-F238E27FC236}">
                <a16:creationId xmlns:a16="http://schemas.microsoft.com/office/drawing/2014/main" id="{E608F776-266A-A5D4-8645-FC62188E65EA}"/>
              </a:ext>
            </a:extLst>
          </p:cNvPr>
          <p:cNvSpPr txBox="1"/>
          <p:nvPr/>
        </p:nvSpPr>
        <p:spPr>
          <a:xfrm>
            <a:off x="464908" y="1654723"/>
            <a:ext cx="3655003" cy="2862322"/>
          </a:xfrm>
          <a:prstGeom prst="rect">
            <a:avLst/>
          </a:prstGeom>
          <a:noFill/>
        </p:spPr>
        <p:txBody>
          <a:bodyPr wrap="square">
            <a:spAutoFit/>
          </a:bodyPr>
          <a:lstStyle/>
          <a:p>
            <a:r>
              <a:rPr lang="en-US" dirty="0"/>
              <a:t>The references at indexes 0, 3 and 4 in the list refer to the same object. Either one of the references can be used to access the object. The reference at index 1 and 2 refers to a different object, although with seemingly the same contents. Changing the contents of this latter object does not affect the other one.</a:t>
            </a:r>
            <a:endParaRPr lang="fi-FI" dirty="0"/>
          </a:p>
        </p:txBody>
      </p:sp>
    </p:spTree>
    <p:extLst>
      <p:ext uri="{BB962C8B-B14F-4D97-AF65-F5344CB8AC3E}">
        <p14:creationId xmlns:p14="http://schemas.microsoft.com/office/powerpoint/2010/main" val="285380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553383" y="705248"/>
            <a:ext cx="3007519" cy="1895754"/>
          </a:xfrm>
        </p:spPr>
        <p:txBody>
          <a:bodyPr vert="horz" lIns="91440" tIns="45720" rIns="91440" bIns="45720" rtlCol="0" anchor="b">
            <a:normAutofit/>
          </a:bodyPr>
          <a:lstStyle/>
          <a:p>
            <a:pPr algn="l" rtl="0">
              <a:lnSpc>
                <a:spcPct val="90000"/>
              </a:lnSpc>
              <a:spcBef>
                <a:spcPct val="0"/>
              </a:spcBef>
            </a:pPr>
            <a:r>
              <a:rPr lang="en-US" sz="4100" kern="1200">
                <a:solidFill>
                  <a:schemeClr val="tx1"/>
                </a:solidFill>
                <a:latin typeface="+mj-lt"/>
                <a:ea typeface="+mj-ea"/>
                <a:cs typeface="+mj-cs"/>
              </a:rPr>
              <a:t>Dictionary usage for Objects:</a:t>
            </a:r>
          </a:p>
        </p:txBody>
      </p:sp>
      <p:sp>
        <p:nvSpPr>
          <p:cNvPr id="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9B8DED3-EEED-C4BA-0C94-59E558EA0EE6}"/>
              </a:ext>
            </a:extLst>
          </p:cNvPr>
          <p:cNvSpPr txBox="1"/>
          <p:nvPr/>
        </p:nvSpPr>
        <p:spPr>
          <a:xfrm>
            <a:off x="553383" y="3095726"/>
            <a:ext cx="3007519" cy="3761258"/>
          </a:xfrm>
          <a:prstGeom prst="rect">
            <a:avLst/>
          </a:prstGeom>
        </p:spPr>
        <p:txBody>
          <a:bodyPr vert="horz" lIns="91440" tIns="45720" rIns="91440" bIns="45720" rtlCol="0" anchor="t">
            <a:normAutofit/>
          </a:bodyPr>
          <a:lstStyle/>
          <a:p>
            <a:pPr indent="-228600" algn="l" rtl="0">
              <a:lnSpc>
                <a:spcPct val="90000"/>
              </a:lnSpc>
              <a:spcAft>
                <a:spcPts val="600"/>
              </a:spcAft>
              <a:buFont typeface="Arial" panose="020B0604020202020204" pitchFamily="34" charset="0"/>
              <a:buChar char="•"/>
            </a:pPr>
            <a:r>
              <a:rPr lang="en-US" sz="2200" kern="1200" dirty="0">
                <a:solidFill>
                  <a:schemeClr val="tx1"/>
                </a:solidFill>
                <a:latin typeface="+mn-lt"/>
                <a:ea typeface="+mn-ea"/>
                <a:cs typeface="+mn-cs"/>
              </a:rPr>
              <a:t>Let us used dictionary to store the object data structure. </a:t>
            </a:r>
            <a:endParaRPr lang="en-US" sz="2200" kern="1200">
              <a:solidFill>
                <a:schemeClr val="tx1"/>
              </a:solidFill>
              <a:latin typeface="+mn-lt"/>
              <a:ea typeface="+mn-ea"/>
              <a:cs typeface="+mn-cs"/>
            </a:endParaRPr>
          </a:p>
        </p:txBody>
      </p:sp>
      <p:pic>
        <p:nvPicPr>
          <p:cNvPr id="8" name="Picture 7">
            <a:extLst>
              <a:ext uri="{FF2B5EF4-FFF2-40B4-BE49-F238E27FC236}">
                <a16:creationId xmlns:a16="http://schemas.microsoft.com/office/drawing/2014/main" id="{064CCE6A-8837-2853-5F79-B73A0E3A4223}"/>
              </a:ext>
            </a:extLst>
          </p:cNvPr>
          <p:cNvPicPr>
            <a:picLocks noChangeAspect="1"/>
          </p:cNvPicPr>
          <p:nvPr/>
        </p:nvPicPr>
        <p:blipFill>
          <a:blip r:embed="rId2"/>
          <a:stretch>
            <a:fillRect/>
          </a:stretch>
        </p:blipFill>
        <p:spPr>
          <a:xfrm>
            <a:off x="3983405" y="379559"/>
            <a:ext cx="6369976" cy="4140485"/>
          </a:xfrm>
          <a:prstGeom prst="rect">
            <a:avLst/>
          </a:prstGeom>
        </p:spPr>
      </p:pic>
      <p:pic>
        <p:nvPicPr>
          <p:cNvPr id="10" name="Picture 9">
            <a:extLst>
              <a:ext uri="{FF2B5EF4-FFF2-40B4-BE49-F238E27FC236}">
                <a16:creationId xmlns:a16="http://schemas.microsoft.com/office/drawing/2014/main" id="{9D014111-0B91-676F-3B72-7CA2C3EBBEB7}"/>
              </a:ext>
            </a:extLst>
          </p:cNvPr>
          <p:cNvPicPr>
            <a:picLocks noChangeAspect="1"/>
          </p:cNvPicPr>
          <p:nvPr/>
        </p:nvPicPr>
        <p:blipFill>
          <a:blip r:embed="rId3"/>
          <a:stretch>
            <a:fillRect/>
          </a:stretch>
        </p:blipFill>
        <p:spPr>
          <a:xfrm>
            <a:off x="3923230" y="4683169"/>
            <a:ext cx="5087060" cy="1438476"/>
          </a:xfrm>
          <a:prstGeom prst="rect">
            <a:avLst/>
          </a:prstGeom>
        </p:spPr>
      </p:pic>
    </p:spTree>
    <p:extLst>
      <p:ext uri="{BB962C8B-B14F-4D97-AF65-F5344CB8AC3E}">
        <p14:creationId xmlns:p14="http://schemas.microsoft.com/office/powerpoint/2010/main" val="405254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560352" y="704887"/>
            <a:ext cx="4229857" cy="3940794"/>
          </a:xfrm>
        </p:spPr>
        <p:txBody>
          <a:bodyPr vert="horz" lIns="91440" tIns="45720" rIns="91440" bIns="45720" rtlCol="0" anchor="b">
            <a:normAutofit/>
          </a:bodyPr>
          <a:lstStyle/>
          <a:p>
            <a:pPr algn="l" rtl="0">
              <a:lnSpc>
                <a:spcPct val="90000"/>
              </a:lnSpc>
              <a:spcBef>
                <a:spcPct val="0"/>
              </a:spcBef>
            </a:pPr>
            <a:r>
              <a:rPr lang="en-US" sz="4600" kern="1200" dirty="0">
                <a:solidFill>
                  <a:schemeClr val="tx1"/>
                </a:solidFill>
                <a:latin typeface="+mj-lt"/>
                <a:ea typeface="+mj-ea"/>
                <a:cs typeface="+mj-cs"/>
              </a:rPr>
              <a:t>How can we test references?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710AA62-A524-6857-8DB4-029AFCD54978}"/>
              </a:ext>
            </a:extLst>
          </p:cNvPr>
          <p:cNvPicPr>
            <a:picLocks noChangeAspect="1"/>
          </p:cNvPicPr>
          <p:nvPr/>
        </p:nvPicPr>
        <p:blipFill>
          <a:blip r:embed="rId2"/>
          <a:stretch>
            <a:fillRect/>
          </a:stretch>
        </p:blipFill>
        <p:spPr>
          <a:xfrm>
            <a:off x="5346700" y="543499"/>
            <a:ext cx="3832579" cy="2947307"/>
          </a:xfrm>
          <a:prstGeom prst="rect">
            <a:avLst/>
          </a:prstGeom>
        </p:spPr>
      </p:pic>
      <p:pic>
        <p:nvPicPr>
          <p:cNvPr id="6" name="Picture 5">
            <a:extLst>
              <a:ext uri="{FF2B5EF4-FFF2-40B4-BE49-F238E27FC236}">
                <a16:creationId xmlns:a16="http://schemas.microsoft.com/office/drawing/2014/main" id="{A6C72B14-FEC0-1554-F27B-AD671210D9BE}"/>
              </a:ext>
            </a:extLst>
          </p:cNvPr>
          <p:cNvPicPr>
            <a:picLocks noChangeAspect="1"/>
          </p:cNvPicPr>
          <p:nvPr/>
        </p:nvPicPr>
        <p:blipFill>
          <a:blip r:embed="rId3"/>
          <a:stretch>
            <a:fillRect/>
          </a:stretch>
        </p:blipFill>
        <p:spPr>
          <a:xfrm>
            <a:off x="5346700" y="3943149"/>
            <a:ext cx="2654300" cy="2739465"/>
          </a:xfrm>
          <a:prstGeom prst="rect">
            <a:avLst/>
          </a:prstGeom>
        </p:spPr>
      </p:pic>
      <p:sp>
        <p:nvSpPr>
          <p:cNvPr id="8" name="TextBox 7">
            <a:extLst>
              <a:ext uri="{FF2B5EF4-FFF2-40B4-BE49-F238E27FC236}">
                <a16:creationId xmlns:a16="http://schemas.microsoft.com/office/drawing/2014/main" id="{73ECA462-0956-3576-650E-C54422A3E5F7}"/>
              </a:ext>
            </a:extLst>
          </p:cNvPr>
          <p:cNvSpPr txBox="1"/>
          <p:nvPr/>
        </p:nvSpPr>
        <p:spPr>
          <a:xfrm>
            <a:off x="480579" y="5098024"/>
            <a:ext cx="4122594" cy="1477328"/>
          </a:xfrm>
          <a:prstGeom prst="rect">
            <a:avLst/>
          </a:prstGeom>
          <a:noFill/>
        </p:spPr>
        <p:txBody>
          <a:bodyPr wrap="square">
            <a:spAutoFit/>
          </a:bodyPr>
          <a:lstStyle/>
          <a:p>
            <a:r>
              <a:rPr lang="en-US" dirty="0"/>
              <a:t>The operator </a:t>
            </a:r>
            <a:r>
              <a:rPr lang="en-US" b="1" dirty="0"/>
              <a:t>is</a:t>
            </a:r>
            <a:r>
              <a:rPr lang="en-US" dirty="0"/>
              <a:t> been used for checking if the two references refer to the exact same </a:t>
            </a:r>
            <a:r>
              <a:rPr lang="en-US" b="1" dirty="0"/>
              <a:t>object</a:t>
            </a:r>
            <a:r>
              <a:rPr lang="en-US" dirty="0"/>
              <a:t>, while the operator </a:t>
            </a:r>
            <a:r>
              <a:rPr lang="en-US" b="1" dirty="0"/>
              <a:t>==</a:t>
            </a:r>
            <a:r>
              <a:rPr lang="en-US" dirty="0"/>
              <a:t> will tell you if the contents of the objects are the </a:t>
            </a:r>
            <a:r>
              <a:rPr lang="en-US" b="1" dirty="0"/>
              <a:t>same</a:t>
            </a:r>
            <a:r>
              <a:rPr lang="en-US" dirty="0"/>
              <a:t>.</a:t>
            </a:r>
            <a:endParaRPr lang="fi-FI" dirty="0"/>
          </a:p>
        </p:txBody>
      </p:sp>
    </p:spTree>
    <p:extLst>
      <p:ext uri="{BB962C8B-B14F-4D97-AF65-F5344CB8AC3E}">
        <p14:creationId xmlns:p14="http://schemas.microsoft.com/office/powerpoint/2010/main" val="406284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F4EB87-E2B9-AB61-4584-94A4D43D8DB2}"/>
              </a:ext>
            </a:extLst>
          </p:cNvPr>
          <p:cNvSpPr txBox="1"/>
          <p:nvPr/>
        </p:nvSpPr>
        <p:spPr>
          <a:xfrm>
            <a:off x="1766455" y="3337853"/>
            <a:ext cx="6896965" cy="646331"/>
          </a:xfrm>
          <a:prstGeom prst="rect">
            <a:avLst/>
          </a:prstGeom>
          <a:noFill/>
        </p:spPr>
        <p:txBody>
          <a:bodyPr wrap="square">
            <a:spAutoFit/>
          </a:bodyPr>
          <a:lstStyle/>
          <a:p>
            <a:pPr algn="l"/>
            <a:r>
              <a:rPr lang="en-US" sz="3600" b="1" dirty="0">
                <a:solidFill>
                  <a:srgbClr val="212529"/>
                </a:solidFill>
                <a:latin typeface="+mj-lt"/>
              </a:rPr>
              <a:t>Objects as arguments to functions</a:t>
            </a:r>
          </a:p>
        </p:txBody>
      </p:sp>
    </p:spTree>
    <p:extLst>
      <p:ext uri="{BB962C8B-B14F-4D97-AF65-F5344CB8AC3E}">
        <p14:creationId xmlns:p14="http://schemas.microsoft.com/office/powerpoint/2010/main" val="77732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616746"/>
            <a:ext cx="2854989" cy="20167"/>
          </a:xfrm>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 name="connsiteX0" fmla="*/ 0 w 2854989"/>
              <a:gd name="connsiteY0" fmla="*/ 0 h 20167"/>
              <a:gd name="connsiteX1" fmla="*/ 542448 w 2854989"/>
              <a:gd name="connsiteY1" fmla="*/ 0 h 20167"/>
              <a:gd name="connsiteX2" fmla="*/ 1027796 w 2854989"/>
              <a:gd name="connsiteY2" fmla="*/ 0 h 20167"/>
              <a:gd name="connsiteX3" fmla="*/ 1655894 w 2854989"/>
              <a:gd name="connsiteY3" fmla="*/ 0 h 20167"/>
              <a:gd name="connsiteX4" fmla="*/ 2198342 w 2854989"/>
              <a:gd name="connsiteY4" fmla="*/ 0 h 20167"/>
              <a:gd name="connsiteX5" fmla="*/ 2854989 w 2854989"/>
              <a:gd name="connsiteY5" fmla="*/ 0 h 20167"/>
              <a:gd name="connsiteX6" fmla="*/ 2854989 w 2854989"/>
              <a:gd name="connsiteY6" fmla="*/ 20167 h 20167"/>
              <a:gd name="connsiteX7" fmla="*/ 2283991 w 2854989"/>
              <a:gd name="connsiteY7" fmla="*/ 20167 h 20167"/>
              <a:gd name="connsiteX8" fmla="*/ 1655894 w 2854989"/>
              <a:gd name="connsiteY8" fmla="*/ 20167 h 20167"/>
              <a:gd name="connsiteX9" fmla="*/ 1170545 w 2854989"/>
              <a:gd name="connsiteY9" fmla="*/ 20167 h 20167"/>
              <a:gd name="connsiteX10" fmla="*/ 599548 w 2854989"/>
              <a:gd name="connsiteY10" fmla="*/ 20167 h 20167"/>
              <a:gd name="connsiteX11" fmla="*/ 0 w 2854989"/>
              <a:gd name="connsiteY11" fmla="*/ 20167 h 20167"/>
              <a:gd name="connsiteX12" fmla="*/ 0 w 2854989"/>
              <a:gd name="connsiteY12"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7"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5919" y="9222"/>
                  <a:pt x="2855329" y="10516"/>
                  <a:pt x="2854989" y="20167"/>
                </a:cubicBezTo>
                <a:cubicBezTo>
                  <a:pt x="2545709" y="24304"/>
                  <a:pt x="2415973" y="10829"/>
                  <a:pt x="2226891" y="20167"/>
                </a:cubicBezTo>
                <a:cubicBezTo>
                  <a:pt x="2014776" y="36471"/>
                  <a:pt x="1892872" y="49778"/>
                  <a:pt x="1598794" y="20167"/>
                </a:cubicBezTo>
                <a:cubicBezTo>
                  <a:pt x="1293019" y="-7643"/>
                  <a:pt x="1280795" y="20988"/>
                  <a:pt x="1027796" y="20167"/>
                </a:cubicBezTo>
                <a:cubicBezTo>
                  <a:pt x="805983" y="47687"/>
                  <a:pt x="376933" y="29623"/>
                  <a:pt x="0" y="20167"/>
                </a:cubicBezTo>
                <a:cubicBezTo>
                  <a:pt x="-363" y="16920"/>
                  <a:pt x="439" y="4210"/>
                  <a:pt x="0" y="0"/>
                </a:cubicBezTo>
                <a:close/>
              </a:path>
              <a:path w="2854989" h="20167"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4915" y="9268"/>
                  <a:pt x="2856186" y="13525"/>
                  <a:pt x="2854989" y="20167"/>
                </a:cubicBezTo>
                <a:cubicBezTo>
                  <a:pt x="2655255" y="-7843"/>
                  <a:pt x="2454455" y="59623"/>
                  <a:pt x="2283991" y="20167"/>
                </a:cubicBezTo>
                <a:cubicBezTo>
                  <a:pt x="2141905" y="25074"/>
                  <a:pt x="1901307" y="-832"/>
                  <a:pt x="1655894" y="20167"/>
                </a:cubicBezTo>
                <a:cubicBezTo>
                  <a:pt x="1429158" y="36824"/>
                  <a:pt x="1272784" y="45147"/>
                  <a:pt x="1170545" y="20167"/>
                </a:cubicBezTo>
                <a:cubicBezTo>
                  <a:pt x="1086046" y="12361"/>
                  <a:pt x="833578" y="17112"/>
                  <a:pt x="599548" y="20167"/>
                </a:cubicBezTo>
                <a:cubicBezTo>
                  <a:pt x="383448" y="46008"/>
                  <a:pt x="127711" y="-1475"/>
                  <a:pt x="0" y="20167"/>
                </a:cubicBezTo>
                <a:cubicBezTo>
                  <a:pt x="-79" y="14009"/>
                  <a:pt x="1698" y="4998"/>
                  <a:pt x="0" y="0"/>
                </a:cubicBezTo>
                <a:close/>
              </a:path>
              <a:path w="2854989" h="20167"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5666" y="9005"/>
                  <a:pt x="2855035" y="10722"/>
                  <a:pt x="2854989" y="20167"/>
                </a:cubicBezTo>
                <a:cubicBezTo>
                  <a:pt x="2559828" y="-18822"/>
                  <a:pt x="2436414" y="16974"/>
                  <a:pt x="2226891" y="20167"/>
                </a:cubicBezTo>
                <a:cubicBezTo>
                  <a:pt x="2020215" y="35509"/>
                  <a:pt x="1919950" y="46662"/>
                  <a:pt x="1598794" y="20167"/>
                </a:cubicBezTo>
                <a:cubicBezTo>
                  <a:pt x="1288718" y="-3392"/>
                  <a:pt x="1287320" y="24912"/>
                  <a:pt x="1027796" y="20167"/>
                </a:cubicBezTo>
                <a:cubicBezTo>
                  <a:pt x="794674" y="51591"/>
                  <a:pt x="400556" y="6408"/>
                  <a:pt x="0" y="20167"/>
                </a:cubicBezTo>
                <a:cubicBezTo>
                  <a:pt x="458" y="16442"/>
                  <a:pt x="1107" y="507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7"/>
                      <a:gd name="connsiteX1" fmla="*/ 542448 w 2854989"/>
                      <a:gd name="connsiteY1" fmla="*/ 0 h 20167"/>
                      <a:gd name="connsiteX2" fmla="*/ 1113446 w 2854989"/>
                      <a:gd name="connsiteY2" fmla="*/ 0 h 20167"/>
                      <a:gd name="connsiteX3" fmla="*/ 1712993 w 2854989"/>
                      <a:gd name="connsiteY3" fmla="*/ 0 h 20167"/>
                      <a:gd name="connsiteX4" fmla="*/ 2312541 w 2854989"/>
                      <a:gd name="connsiteY4" fmla="*/ 0 h 20167"/>
                      <a:gd name="connsiteX5" fmla="*/ 2854989 w 2854989"/>
                      <a:gd name="connsiteY5" fmla="*/ 0 h 20167"/>
                      <a:gd name="connsiteX6" fmla="*/ 2854989 w 2854989"/>
                      <a:gd name="connsiteY6" fmla="*/ 20167 h 20167"/>
                      <a:gd name="connsiteX7" fmla="*/ 2226891 w 2854989"/>
                      <a:gd name="connsiteY7" fmla="*/ 20167 h 20167"/>
                      <a:gd name="connsiteX8" fmla="*/ 1598794 w 2854989"/>
                      <a:gd name="connsiteY8" fmla="*/ 20167 h 20167"/>
                      <a:gd name="connsiteX9" fmla="*/ 1027796 w 2854989"/>
                      <a:gd name="connsiteY9" fmla="*/ 20167 h 20167"/>
                      <a:gd name="connsiteX10" fmla="*/ 0 w 2854989"/>
                      <a:gd name="connsiteY10" fmla="*/ 20167 h 20167"/>
                      <a:gd name="connsiteX11" fmla="*/ 0 w 2854989"/>
                      <a:gd name="connsiteY11" fmla="*/ 0 h 20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7"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5926" y="9045"/>
                          <a:pt x="2855126" y="10636"/>
                          <a:pt x="2854989" y="20167"/>
                        </a:cubicBezTo>
                        <a:cubicBezTo>
                          <a:pt x="2561690" y="-1067"/>
                          <a:pt x="2441828" y="9450"/>
                          <a:pt x="2226891" y="20167"/>
                        </a:cubicBezTo>
                        <a:cubicBezTo>
                          <a:pt x="2011954" y="30884"/>
                          <a:pt x="1905410" y="43166"/>
                          <a:pt x="1598794" y="20167"/>
                        </a:cubicBezTo>
                        <a:cubicBezTo>
                          <a:pt x="1292178" y="-2832"/>
                          <a:pt x="1282650" y="21093"/>
                          <a:pt x="1027796" y="20167"/>
                        </a:cubicBezTo>
                        <a:cubicBezTo>
                          <a:pt x="772942" y="19241"/>
                          <a:pt x="396959" y="-30847"/>
                          <a:pt x="0" y="20167"/>
                        </a:cubicBezTo>
                        <a:cubicBezTo>
                          <a:pt x="128" y="15934"/>
                          <a:pt x="865" y="4775"/>
                          <a:pt x="0" y="0"/>
                        </a:cubicBezTo>
                        <a:close/>
                      </a:path>
                      <a:path w="2854989" h="20167"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62" y="8961"/>
                          <a:pt x="2855921" y="12808"/>
                          <a:pt x="2854989" y="20167"/>
                        </a:cubicBezTo>
                        <a:cubicBezTo>
                          <a:pt x="2650908" y="-6980"/>
                          <a:pt x="2463446" y="25979"/>
                          <a:pt x="2283991" y="20167"/>
                        </a:cubicBezTo>
                        <a:cubicBezTo>
                          <a:pt x="2104536" y="14355"/>
                          <a:pt x="1902836" y="4152"/>
                          <a:pt x="1655894" y="20167"/>
                        </a:cubicBezTo>
                        <a:cubicBezTo>
                          <a:pt x="1408952" y="36182"/>
                          <a:pt x="1270408" y="42685"/>
                          <a:pt x="1170545" y="20167"/>
                        </a:cubicBezTo>
                        <a:cubicBezTo>
                          <a:pt x="1070682" y="-2351"/>
                          <a:pt x="830109" y="8632"/>
                          <a:pt x="599548" y="20167"/>
                        </a:cubicBezTo>
                        <a:cubicBezTo>
                          <a:pt x="368987" y="31702"/>
                          <a:pt x="137118" y="11105"/>
                          <a:pt x="0" y="20167"/>
                        </a:cubicBezTo>
                        <a:cubicBezTo>
                          <a:pt x="232" y="13700"/>
                          <a:pt x="882" y="48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27BF2DC-2588-E000-6E61-7A9272B67E8E}"/>
              </a:ext>
            </a:extLst>
          </p:cNvPr>
          <p:cNvSpPr txBox="1"/>
          <p:nvPr/>
        </p:nvSpPr>
        <p:spPr>
          <a:xfrm>
            <a:off x="553383" y="2934385"/>
            <a:ext cx="4226566" cy="3912515"/>
          </a:xfrm>
          <a:prstGeom prst="rect">
            <a:avLst/>
          </a:prstGeom>
        </p:spPr>
        <p:txBody>
          <a:bodyPr vert="horz" lIns="91440" tIns="45720" rIns="91440" bIns="45720" rtlCol="0" anchor="t">
            <a:normAutofit/>
          </a:bodyPr>
          <a:lstStyle/>
          <a:p>
            <a:pPr algn="l" rtl="0">
              <a:lnSpc>
                <a:spcPct val="90000"/>
              </a:lnSpc>
              <a:spcAft>
                <a:spcPts val="600"/>
              </a:spcAft>
            </a:pPr>
            <a:r>
              <a:rPr lang="en-US" sz="2200" kern="1200" dirty="0">
                <a:solidFill>
                  <a:schemeClr val="tx1"/>
                </a:solidFill>
                <a:latin typeface="+mn-lt"/>
                <a:ea typeface="+mn-ea"/>
                <a:cs typeface="+mn-cs"/>
              </a:rPr>
              <a:t>Let's have a look at a simple example where a function receives a reference to an object of type </a:t>
            </a:r>
            <a:r>
              <a:rPr lang="en-US" sz="2200" kern="1200" dirty="0" err="1">
                <a:solidFill>
                  <a:schemeClr val="tx1"/>
                </a:solidFill>
                <a:latin typeface="+mn-lt"/>
                <a:ea typeface="+mn-ea"/>
                <a:cs typeface="+mn-cs"/>
              </a:rPr>
              <a:t>my_first_car</a:t>
            </a:r>
            <a:r>
              <a:rPr lang="en-US" sz="2200" kern="1200" dirty="0">
                <a:solidFill>
                  <a:schemeClr val="tx1"/>
                </a:solidFill>
                <a:latin typeface="+mn-lt"/>
                <a:ea typeface="+mn-ea"/>
                <a:cs typeface="+mn-cs"/>
              </a:rPr>
              <a:t> as its argument. The function then changes the name of the car. Both the function and the main function calling it access the same object, so the change is apparent in the main function as well.</a:t>
            </a:r>
          </a:p>
        </p:txBody>
      </p:sp>
      <p:pic>
        <p:nvPicPr>
          <p:cNvPr id="8" name="Picture 7">
            <a:extLst>
              <a:ext uri="{FF2B5EF4-FFF2-40B4-BE49-F238E27FC236}">
                <a16:creationId xmlns:a16="http://schemas.microsoft.com/office/drawing/2014/main" id="{12A8A3E6-554E-06F2-5377-54E7B855F42E}"/>
              </a:ext>
            </a:extLst>
          </p:cNvPr>
          <p:cNvPicPr>
            <a:picLocks noChangeAspect="1"/>
          </p:cNvPicPr>
          <p:nvPr/>
        </p:nvPicPr>
        <p:blipFill>
          <a:blip r:embed="rId2"/>
          <a:stretch>
            <a:fillRect/>
          </a:stretch>
        </p:blipFill>
        <p:spPr>
          <a:xfrm>
            <a:off x="4919395" y="290945"/>
            <a:ext cx="5634559" cy="4352696"/>
          </a:xfrm>
          <a:prstGeom prst="rect">
            <a:avLst/>
          </a:prstGeom>
        </p:spPr>
      </p:pic>
      <p:pic>
        <p:nvPicPr>
          <p:cNvPr id="10" name="Picture 9">
            <a:extLst>
              <a:ext uri="{FF2B5EF4-FFF2-40B4-BE49-F238E27FC236}">
                <a16:creationId xmlns:a16="http://schemas.microsoft.com/office/drawing/2014/main" id="{20041C83-F0E9-30EC-9112-A0DFFCC44061}"/>
              </a:ext>
            </a:extLst>
          </p:cNvPr>
          <p:cNvPicPr>
            <a:picLocks noChangeAspect="1"/>
          </p:cNvPicPr>
          <p:nvPr/>
        </p:nvPicPr>
        <p:blipFill>
          <a:blip r:embed="rId3"/>
          <a:stretch>
            <a:fillRect/>
          </a:stretch>
        </p:blipFill>
        <p:spPr>
          <a:xfrm>
            <a:off x="4919395" y="6182526"/>
            <a:ext cx="5363323" cy="933580"/>
          </a:xfrm>
          <a:prstGeom prst="rect">
            <a:avLst/>
          </a:prstGeom>
        </p:spPr>
      </p:pic>
      <p:pic>
        <p:nvPicPr>
          <p:cNvPr id="3" name="Picture 2">
            <a:extLst>
              <a:ext uri="{FF2B5EF4-FFF2-40B4-BE49-F238E27FC236}">
                <a16:creationId xmlns:a16="http://schemas.microsoft.com/office/drawing/2014/main" id="{6269B31B-E3BE-3D20-12F1-0528D9E210EB}"/>
              </a:ext>
            </a:extLst>
          </p:cNvPr>
          <p:cNvPicPr>
            <a:picLocks noChangeAspect="1"/>
          </p:cNvPicPr>
          <p:nvPr/>
        </p:nvPicPr>
        <p:blipFill>
          <a:blip r:embed="rId4"/>
          <a:stretch>
            <a:fillRect/>
          </a:stretch>
        </p:blipFill>
        <p:spPr>
          <a:xfrm>
            <a:off x="4919395" y="4960583"/>
            <a:ext cx="4229690" cy="905001"/>
          </a:xfrm>
          <a:prstGeom prst="rect">
            <a:avLst/>
          </a:prstGeom>
        </p:spPr>
      </p:pic>
    </p:spTree>
    <p:extLst>
      <p:ext uri="{BB962C8B-B14F-4D97-AF65-F5344CB8AC3E}">
        <p14:creationId xmlns:p14="http://schemas.microsoft.com/office/powerpoint/2010/main" val="199026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3200" kern="1200" dirty="0">
                <a:solidFill>
                  <a:schemeClr val="tx1"/>
                </a:solidFill>
                <a:latin typeface="+mj-lt"/>
                <a:ea typeface="+mj-ea"/>
                <a:cs typeface="+mj-cs"/>
              </a:rPr>
              <a:t>Objects within function</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92E9CAE-EA98-2A40-9FEF-F2A10B11D005}"/>
              </a:ext>
            </a:extLst>
          </p:cNvPr>
          <p:cNvPicPr>
            <a:picLocks noChangeAspect="1"/>
          </p:cNvPicPr>
          <p:nvPr/>
        </p:nvPicPr>
        <p:blipFill>
          <a:blip r:embed="rId2"/>
          <a:stretch>
            <a:fillRect/>
          </a:stretch>
        </p:blipFill>
        <p:spPr>
          <a:xfrm>
            <a:off x="3721875" y="5666598"/>
            <a:ext cx="2765912" cy="1585272"/>
          </a:xfrm>
          <a:prstGeom prst="rect">
            <a:avLst/>
          </a:prstGeom>
        </p:spPr>
      </p:pic>
      <p:pic>
        <p:nvPicPr>
          <p:cNvPr id="6" name="Picture 5">
            <a:extLst>
              <a:ext uri="{FF2B5EF4-FFF2-40B4-BE49-F238E27FC236}">
                <a16:creationId xmlns:a16="http://schemas.microsoft.com/office/drawing/2014/main" id="{79CAAEBA-D96C-240F-EAF3-AAB106AEE6CA}"/>
              </a:ext>
            </a:extLst>
          </p:cNvPr>
          <p:cNvPicPr>
            <a:picLocks noChangeAspect="1"/>
          </p:cNvPicPr>
          <p:nvPr/>
        </p:nvPicPr>
        <p:blipFill>
          <a:blip r:embed="rId3"/>
          <a:stretch>
            <a:fillRect/>
          </a:stretch>
        </p:blipFill>
        <p:spPr>
          <a:xfrm>
            <a:off x="3721875" y="215238"/>
            <a:ext cx="4426715" cy="5120212"/>
          </a:xfrm>
          <a:prstGeom prst="rect">
            <a:avLst/>
          </a:prstGeom>
        </p:spPr>
      </p:pic>
      <p:pic>
        <p:nvPicPr>
          <p:cNvPr id="8" name="Picture 7">
            <a:extLst>
              <a:ext uri="{FF2B5EF4-FFF2-40B4-BE49-F238E27FC236}">
                <a16:creationId xmlns:a16="http://schemas.microsoft.com/office/drawing/2014/main" id="{7765D8D2-1040-9481-BC8B-EB73D0FCD14D}"/>
              </a:ext>
            </a:extLst>
          </p:cNvPr>
          <p:cNvPicPr>
            <a:picLocks noChangeAspect="1"/>
          </p:cNvPicPr>
          <p:nvPr/>
        </p:nvPicPr>
        <p:blipFill>
          <a:blip r:embed="rId4"/>
          <a:stretch>
            <a:fillRect/>
          </a:stretch>
        </p:blipFill>
        <p:spPr>
          <a:xfrm>
            <a:off x="8183646" y="215238"/>
            <a:ext cx="2509754" cy="2752887"/>
          </a:xfrm>
          <a:prstGeom prst="rect">
            <a:avLst/>
          </a:prstGeom>
        </p:spPr>
      </p:pic>
      <p:sp>
        <p:nvSpPr>
          <p:cNvPr id="12" name="TextBox 11">
            <a:extLst>
              <a:ext uri="{FF2B5EF4-FFF2-40B4-BE49-F238E27FC236}">
                <a16:creationId xmlns:a16="http://schemas.microsoft.com/office/drawing/2014/main" id="{0E0C0600-7E74-0A1D-02B4-BCCB560D0634}"/>
              </a:ext>
            </a:extLst>
          </p:cNvPr>
          <p:cNvSpPr txBox="1"/>
          <p:nvPr/>
        </p:nvSpPr>
        <p:spPr>
          <a:xfrm>
            <a:off x="589110" y="5099369"/>
            <a:ext cx="2765912" cy="2031325"/>
          </a:xfrm>
          <a:prstGeom prst="rect">
            <a:avLst/>
          </a:prstGeom>
          <a:noFill/>
        </p:spPr>
        <p:txBody>
          <a:bodyPr wrap="square">
            <a:spAutoFit/>
          </a:bodyPr>
          <a:lstStyle/>
          <a:p>
            <a:r>
              <a:rPr lang="en-US" dirty="0"/>
              <a:t>It is also possible to create objects within functions. If a function returns a reference to the newly created object, it is also accessible within the main function!!!!!</a:t>
            </a:r>
            <a:endParaRPr lang="fi-FI" dirty="0"/>
          </a:p>
        </p:txBody>
      </p:sp>
    </p:spTree>
    <p:extLst>
      <p:ext uri="{BB962C8B-B14F-4D97-AF65-F5344CB8AC3E}">
        <p14:creationId xmlns:p14="http://schemas.microsoft.com/office/powerpoint/2010/main" val="2246967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2D8B0-15FA-4370-2874-39FCBA33F52D}"/>
              </a:ext>
            </a:extLst>
          </p:cNvPr>
          <p:cNvSpPr txBox="1"/>
          <p:nvPr/>
        </p:nvSpPr>
        <p:spPr>
          <a:xfrm>
            <a:off x="1544926" y="3135094"/>
            <a:ext cx="7603548" cy="646331"/>
          </a:xfrm>
          <a:prstGeom prst="rect">
            <a:avLst/>
          </a:prstGeom>
          <a:noFill/>
        </p:spPr>
        <p:txBody>
          <a:bodyPr wrap="square">
            <a:spAutoFit/>
          </a:bodyPr>
          <a:lstStyle/>
          <a:p>
            <a:r>
              <a:rPr lang="en-US" sz="3600" b="1" dirty="0"/>
              <a:t>Objects as arguments to methods</a:t>
            </a:r>
          </a:p>
        </p:txBody>
      </p:sp>
    </p:spTree>
    <p:extLst>
      <p:ext uri="{BB962C8B-B14F-4D97-AF65-F5344CB8AC3E}">
        <p14:creationId xmlns:p14="http://schemas.microsoft.com/office/powerpoint/2010/main" val="59006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560352" y="3303081"/>
            <a:ext cx="3132775" cy="1342600"/>
          </a:xfrm>
        </p:spPr>
        <p:txBody>
          <a:bodyPr vert="horz" lIns="91440" tIns="45720" rIns="91440" bIns="45720" rtlCol="0" anchor="b">
            <a:normAutofit/>
          </a:bodyPr>
          <a:lstStyle/>
          <a:p>
            <a:pPr algn="l" rtl="0">
              <a:lnSpc>
                <a:spcPct val="90000"/>
              </a:lnSpc>
              <a:spcBef>
                <a:spcPct val="0"/>
              </a:spcBef>
            </a:pPr>
            <a:r>
              <a:rPr lang="en-US" sz="2800" kern="1200" dirty="0">
                <a:solidFill>
                  <a:schemeClr val="tx1"/>
                </a:solidFill>
                <a:latin typeface="+mj-lt"/>
                <a:ea typeface="+mj-ea"/>
                <a:cs typeface="+mj-cs"/>
              </a:rPr>
              <a:t>Objects can act as arguments to methods.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CF1DAA7-5913-D270-C9D7-67B1EDCF97C7}"/>
              </a:ext>
            </a:extLst>
          </p:cNvPr>
          <p:cNvSpPr txBox="1"/>
          <p:nvPr/>
        </p:nvSpPr>
        <p:spPr>
          <a:xfrm>
            <a:off x="633845" y="5268191"/>
            <a:ext cx="2691246" cy="1754326"/>
          </a:xfrm>
          <a:prstGeom prst="rect">
            <a:avLst/>
          </a:prstGeom>
          <a:noFill/>
        </p:spPr>
        <p:txBody>
          <a:bodyPr wrap="square" rtlCol="0">
            <a:spAutoFit/>
          </a:bodyPr>
          <a:lstStyle/>
          <a:p>
            <a:r>
              <a:rPr lang="en-US" dirty="0"/>
              <a:t>Car Class contains a </a:t>
            </a:r>
            <a:r>
              <a:rPr lang="en-US" dirty="0" err="1"/>
              <a:t>is_the_same</a:t>
            </a:r>
            <a:r>
              <a:rPr lang="en-US" dirty="0"/>
              <a:t> method what compares car object and another car object engines (given as an argument)</a:t>
            </a:r>
            <a:endParaRPr lang="fi-FI" dirty="0"/>
          </a:p>
        </p:txBody>
      </p:sp>
      <p:pic>
        <p:nvPicPr>
          <p:cNvPr id="7" name="Picture 6">
            <a:extLst>
              <a:ext uri="{FF2B5EF4-FFF2-40B4-BE49-F238E27FC236}">
                <a16:creationId xmlns:a16="http://schemas.microsoft.com/office/drawing/2014/main" id="{4097B171-7C83-C9E7-4F9D-B6FFE307EAA6}"/>
              </a:ext>
            </a:extLst>
          </p:cNvPr>
          <p:cNvPicPr>
            <a:picLocks noChangeAspect="1"/>
          </p:cNvPicPr>
          <p:nvPr/>
        </p:nvPicPr>
        <p:blipFill>
          <a:blip r:embed="rId2"/>
          <a:stretch>
            <a:fillRect/>
          </a:stretch>
        </p:blipFill>
        <p:spPr>
          <a:xfrm>
            <a:off x="4301310" y="7022517"/>
            <a:ext cx="866896" cy="466790"/>
          </a:xfrm>
          <a:prstGeom prst="rect">
            <a:avLst/>
          </a:prstGeom>
        </p:spPr>
      </p:pic>
      <p:pic>
        <p:nvPicPr>
          <p:cNvPr id="10" name="Picture 9">
            <a:extLst>
              <a:ext uri="{FF2B5EF4-FFF2-40B4-BE49-F238E27FC236}">
                <a16:creationId xmlns:a16="http://schemas.microsoft.com/office/drawing/2014/main" id="{E6FEFA6C-85F7-57FE-CADD-4702B3026A94}"/>
              </a:ext>
            </a:extLst>
          </p:cNvPr>
          <p:cNvPicPr>
            <a:picLocks noChangeAspect="1"/>
          </p:cNvPicPr>
          <p:nvPr/>
        </p:nvPicPr>
        <p:blipFill>
          <a:blip r:embed="rId3"/>
          <a:stretch>
            <a:fillRect/>
          </a:stretch>
        </p:blipFill>
        <p:spPr>
          <a:xfrm>
            <a:off x="4253479" y="239021"/>
            <a:ext cx="6195953" cy="6544475"/>
          </a:xfrm>
          <a:prstGeom prst="rect">
            <a:avLst/>
          </a:prstGeom>
        </p:spPr>
      </p:pic>
    </p:spTree>
    <p:extLst>
      <p:ext uri="{BB962C8B-B14F-4D97-AF65-F5344CB8AC3E}">
        <p14:creationId xmlns:p14="http://schemas.microsoft.com/office/powerpoint/2010/main" val="313649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82D8B0-15FA-4370-2874-39FCBA33F52D}"/>
              </a:ext>
            </a:extLst>
          </p:cNvPr>
          <p:cNvSpPr txBox="1"/>
          <p:nvPr/>
        </p:nvSpPr>
        <p:spPr>
          <a:xfrm>
            <a:off x="2545772" y="3093530"/>
            <a:ext cx="6130637" cy="1200329"/>
          </a:xfrm>
          <a:prstGeom prst="rect">
            <a:avLst/>
          </a:prstGeom>
          <a:noFill/>
        </p:spPr>
        <p:txBody>
          <a:bodyPr wrap="square">
            <a:spAutoFit/>
          </a:bodyPr>
          <a:lstStyle/>
          <a:p>
            <a:pPr algn="l"/>
            <a:r>
              <a:rPr lang="en-US" sz="3600" b="1" dirty="0">
                <a:solidFill>
                  <a:srgbClr val="212529"/>
                </a:solidFill>
                <a:latin typeface="+mj-lt"/>
              </a:rPr>
              <a:t>Instance of the class as an argument to a method</a:t>
            </a:r>
          </a:p>
        </p:txBody>
      </p:sp>
    </p:spTree>
    <p:extLst>
      <p:ext uri="{BB962C8B-B14F-4D97-AF65-F5344CB8AC3E}">
        <p14:creationId xmlns:p14="http://schemas.microsoft.com/office/powerpoint/2010/main" val="595323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2800" kern="1200" dirty="0">
                <a:solidFill>
                  <a:schemeClr val="tx1"/>
                </a:solidFill>
                <a:latin typeface="+mj-lt"/>
                <a:ea typeface="+mj-ea"/>
                <a:cs typeface="+mj-cs"/>
              </a:rPr>
              <a:t>Let's assume we want to write a program which compares car objects. We can write a separate function for this purpose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749E05E-F210-0853-B34F-AC1B7EAED2D4}"/>
              </a:ext>
            </a:extLst>
          </p:cNvPr>
          <p:cNvPicPr>
            <a:picLocks noChangeAspect="1"/>
          </p:cNvPicPr>
          <p:nvPr/>
        </p:nvPicPr>
        <p:blipFill>
          <a:blip r:embed="rId2"/>
          <a:stretch>
            <a:fillRect/>
          </a:stretch>
        </p:blipFill>
        <p:spPr>
          <a:xfrm>
            <a:off x="4254541" y="6950139"/>
            <a:ext cx="866896" cy="466790"/>
          </a:xfrm>
          <a:prstGeom prst="rect">
            <a:avLst/>
          </a:prstGeom>
        </p:spPr>
      </p:pic>
      <p:pic>
        <p:nvPicPr>
          <p:cNvPr id="12" name="Picture 11">
            <a:extLst>
              <a:ext uri="{FF2B5EF4-FFF2-40B4-BE49-F238E27FC236}">
                <a16:creationId xmlns:a16="http://schemas.microsoft.com/office/drawing/2014/main" id="{4D28F519-2481-1CA5-4EE2-343BE71417A8}"/>
              </a:ext>
            </a:extLst>
          </p:cNvPr>
          <p:cNvPicPr>
            <a:picLocks noChangeAspect="1"/>
          </p:cNvPicPr>
          <p:nvPr/>
        </p:nvPicPr>
        <p:blipFill>
          <a:blip r:embed="rId3"/>
          <a:stretch>
            <a:fillRect/>
          </a:stretch>
        </p:blipFill>
        <p:spPr>
          <a:xfrm>
            <a:off x="4206154" y="145921"/>
            <a:ext cx="6248148" cy="6598227"/>
          </a:xfrm>
          <a:prstGeom prst="rect">
            <a:avLst/>
          </a:prstGeom>
        </p:spPr>
      </p:pic>
    </p:spTree>
    <p:extLst>
      <p:ext uri="{BB962C8B-B14F-4D97-AF65-F5344CB8AC3E}">
        <p14:creationId xmlns:p14="http://schemas.microsoft.com/office/powerpoint/2010/main" val="327640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1700" y="884936"/>
            <a:ext cx="118618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Lecture</a:t>
            </a:r>
            <a:r>
              <a:rPr sz="2000" b="1" spc="-80" dirty="0">
                <a:latin typeface="Times New Roman"/>
                <a:cs typeface="Times New Roman"/>
              </a:rPr>
              <a:t> </a:t>
            </a:r>
            <a:r>
              <a:rPr lang="fi-FI" sz="2000" b="1" spc="-80" dirty="0">
                <a:latin typeface="Times New Roman"/>
                <a:cs typeface="Times New Roman"/>
              </a:rPr>
              <a:t>4</a:t>
            </a:r>
            <a:r>
              <a:rPr sz="2000" b="1" spc="-25" dirty="0">
                <a:latin typeface="Times New Roman"/>
                <a:cs typeface="Times New Roman"/>
              </a:rPr>
              <a:t>#</a:t>
            </a:r>
            <a:endParaRPr sz="2000" dirty="0">
              <a:latin typeface="Times New Roman"/>
              <a:cs typeface="Times New Roman"/>
            </a:endParaRPr>
          </a:p>
        </p:txBody>
      </p:sp>
      <p:sp>
        <p:nvSpPr>
          <p:cNvPr id="4" name="TextBox 3">
            <a:extLst>
              <a:ext uri="{FF2B5EF4-FFF2-40B4-BE49-F238E27FC236}">
                <a16:creationId xmlns:a16="http://schemas.microsoft.com/office/drawing/2014/main" id="{F41B3748-3457-6B41-68F8-AB0DA1AC0EBE}"/>
              </a:ext>
            </a:extLst>
          </p:cNvPr>
          <p:cNvSpPr txBox="1"/>
          <p:nvPr/>
        </p:nvSpPr>
        <p:spPr>
          <a:xfrm>
            <a:off x="901700" y="2382840"/>
            <a:ext cx="9219045" cy="4154984"/>
          </a:xfrm>
          <a:prstGeom prst="rect">
            <a:avLst/>
          </a:prstGeom>
          <a:noFill/>
        </p:spPr>
        <p:txBody>
          <a:bodyPr wrap="square" rtlCol="0">
            <a:spAutoFit/>
          </a:bodyPr>
          <a:lstStyle/>
          <a:p>
            <a:pPr marL="342900" indent="-342900">
              <a:buFont typeface="Arial" panose="020B0604020202020204" pitchFamily="34" charset="0"/>
              <a:buChar char="•"/>
            </a:pPr>
            <a:r>
              <a:rPr lang="en-US" sz="2400" b="1" dirty="0">
                <a:solidFill>
                  <a:srgbClr val="212529"/>
                </a:solidFill>
                <a:latin typeface="+mj-lt"/>
              </a:rPr>
              <a:t>Aggregation</a:t>
            </a:r>
          </a:p>
          <a:p>
            <a:pPr marL="342900" indent="-342900">
              <a:buFont typeface="Arial" panose="020B0604020202020204" pitchFamily="34" charset="0"/>
              <a:buChar char="•"/>
            </a:pPr>
            <a:r>
              <a:rPr lang="en-US" sz="2400" b="1" dirty="0">
                <a:solidFill>
                  <a:srgbClr val="212529"/>
                </a:solidFill>
                <a:latin typeface="+mj-lt"/>
              </a:rPr>
              <a:t>Composition</a:t>
            </a:r>
          </a:p>
          <a:p>
            <a:pPr marL="342900" indent="-342900" algn="l">
              <a:buFont typeface="Arial" panose="020B0604020202020204" pitchFamily="34" charset="0"/>
              <a:buChar char="•"/>
            </a:pPr>
            <a:r>
              <a:rPr lang="fi-FI" sz="2400" b="1" dirty="0">
                <a:solidFill>
                  <a:srgbClr val="212529"/>
                </a:solidFill>
                <a:latin typeface="+mj-lt"/>
              </a:rPr>
              <a:t>Objects and </a:t>
            </a:r>
            <a:r>
              <a:rPr lang="fi-FI" sz="2400" b="1" dirty="0" err="1">
                <a:solidFill>
                  <a:srgbClr val="212529"/>
                </a:solidFill>
                <a:latin typeface="+mj-lt"/>
              </a:rPr>
              <a:t>references</a:t>
            </a:r>
            <a:endParaRPr lang="fi-FI" sz="2400" b="1" dirty="0">
              <a:solidFill>
                <a:srgbClr val="212529"/>
              </a:solidFill>
              <a:latin typeface="+mj-lt"/>
            </a:endParaRPr>
          </a:p>
          <a:p>
            <a:pPr marL="342900" indent="-342900" algn="l">
              <a:buFont typeface="Arial" panose="020B0604020202020204" pitchFamily="34" charset="0"/>
              <a:buChar char="•"/>
            </a:pPr>
            <a:r>
              <a:rPr lang="en-US" sz="2400" b="1" dirty="0">
                <a:solidFill>
                  <a:srgbClr val="212529"/>
                </a:solidFill>
                <a:latin typeface="+mj-lt"/>
              </a:rPr>
              <a:t>Objects as arguments to functions</a:t>
            </a:r>
          </a:p>
          <a:p>
            <a:pPr marL="342900" indent="-342900" algn="l">
              <a:buFont typeface="Arial" panose="020B0604020202020204" pitchFamily="34" charset="0"/>
              <a:buChar char="•"/>
            </a:pPr>
            <a:r>
              <a:rPr lang="en-US" sz="2400" b="1" dirty="0">
                <a:solidFill>
                  <a:srgbClr val="212529"/>
                </a:solidFill>
                <a:latin typeface="+mj-lt"/>
              </a:rPr>
              <a:t>Objects as arguments to methods</a:t>
            </a:r>
          </a:p>
          <a:p>
            <a:pPr marL="342900" indent="-342900" algn="l">
              <a:buFont typeface="Arial" panose="020B0604020202020204" pitchFamily="34" charset="0"/>
              <a:buChar char="•"/>
            </a:pPr>
            <a:r>
              <a:rPr lang="en-US" sz="2400" b="1" dirty="0">
                <a:solidFill>
                  <a:srgbClr val="212529"/>
                </a:solidFill>
                <a:latin typeface="+mj-lt"/>
              </a:rPr>
              <a:t>Instance of the class as an argument to a method</a:t>
            </a:r>
          </a:p>
          <a:p>
            <a:pPr marL="342900" indent="-342900" algn="l">
              <a:buFont typeface="Arial" panose="020B0604020202020204" pitchFamily="34" charset="0"/>
              <a:buChar char="•"/>
            </a:pPr>
            <a:endParaRPr lang="en-US" sz="2400" b="1" i="0" dirty="0">
              <a:effectLst/>
              <a:latin typeface="+mj-lt"/>
            </a:endParaRPr>
          </a:p>
          <a:p>
            <a:pPr algn="l"/>
            <a:endParaRPr lang="fi-FI" sz="2400" b="1" dirty="0">
              <a:solidFill>
                <a:srgbClr val="212529"/>
              </a:solidFill>
              <a:latin typeface="+mj-lt"/>
            </a:endParaRPr>
          </a:p>
          <a:p>
            <a:br>
              <a:rPr lang="en-US" sz="2400" b="1" dirty="0">
                <a:latin typeface="+mj-lt"/>
              </a:rPr>
            </a:br>
            <a:br>
              <a:rPr lang="en-US" sz="2400" b="1" dirty="0">
                <a:latin typeface="+mj-lt"/>
              </a:rPr>
            </a:br>
            <a:endParaRPr lang="fi-FI" sz="2400" b="1" dirty="0">
              <a:latin typeface="+mj-lt"/>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2100" kern="1200" dirty="0">
                <a:solidFill>
                  <a:schemeClr val="tx1"/>
                </a:solidFill>
                <a:latin typeface="+mj-lt"/>
                <a:ea typeface="+mj-ea"/>
                <a:cs typeface="+mj-cs"/>
              </a:rPr>
              <a:t>One of the principles of object-oriented programming is to include any functionality which handles objects of a certain type in the class definition, as methods. So instead of a function we could write a method which allows us to compare the </a:t>
            </a:r>
            <a:r>
              <a:rPr lang="en-US" sz="2100" kern="1200" dirty="0">
                <a:latin typeface="+mj-lt"/>
                <a:cs typeface="+mj-cs"/>
              </a:rPr>
              <a:t>car</a:t>
            </a:r>
            <a:r>
              <a:rPr lang="en-US" sz="2100" kern="1200" dirty="0">
                <a:solidFill>
                  <a:schemeClr val="tx1"/>
                </a:solidFill>
                <a:latin typeface="+mj-lt"/>
                <a:ea typeface="+mj-ea"/>
                <a:cs typeface="+mj-cs"/>
              </a:rPr>
              <a:t> with another car object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2F2B5B9-06B8-8AB7-FAB4-6059F6FD2176}"/>
              </a:ext>
            </a:extLst>
          </p:cNvPr>
          <p:cNvPicPr>
            <a:picLocks noChangeAspect="1"/>
          </p:cNvPicPr>
          <p:nvPr/>
        </p:nvPicPr>
        <p:blipFill>
          <a:blip r:embed="rId2"/>
          <a:stretch>
            <a:fillRect/>
          </a:stretch>
        </p:blipFill>
        <p:spPr>
          <a:xfrm>
            <a:off x="4570043" y="331793"/>
            <a:ext cx="5830125" cy="6120866"/>
          </a:xfrm>
          <a:prstGeom prst="rect">
            <a:avLst/>
          </a:prstGeom>
        </p:spPr>
      </p:pic>
      <p:pic>
        <p:nvPicPr>
          <p:cNvPr id="5" name="Picture 4">
            <a:extLst>
              <a:ext uri="{FF2B5EF4-FFF2-40B4-BE49-F238E27FC236}">
                <a16:creationId xmlns:a16="http://schemas.microsoft.com/office/drawing/2014/main" id="{83F72CD8-6A98-530C-E252-98B1F34598DF}"/>
              </a:ext>
            </a:extLst>
          </p:cNvPr>
          <p:cNvPicPr>
            <a:picLocks noChangeAspect="1"/>
          </p:cNvPicPr>
          <p:nvPr/>
        </p:nvPicPr>
        <p:blipFill>
          <a:blip r:embed="rId3"/>
          <a:stretch>
            <a:fillRect/>
          </a:stretch>
        </p:blipFill>
        <p:spPr>
          <a:xfrm>
            <a:off x="4570043" y="6764267"/>
            <a:ext cx="866896" cy="466790"/>
          </a:xfrm>
          <a:prstGeom prst="rect">
            <a:avLst/>
          </a:prstGeom>
        </p:spPr>
      </p:pic>
      <p:sp>
        <p:nvSpPr>
          <p:cNvPr id="7" name="TextBox 6">
            <a:extLst>
              <a:ext uri="{FF2B5EF4-FFF2-40B4-BE49-F238E27FC236}">
                <a16:creationId xmlns:a16="http://schemas.microsoft.com/office/drawing/2014/main" id="{F7BA9957-CE71-EF12-BE25-E537EC4804CF}"/>
              </a:ext>
            </a:extLst>
          </p:cNvPr>
          <p:cNvSpPr txBox="1"/>
          <p:nvPr/>
        </p:nvSpPr>
        <p:spPr>
          <a:xfrm>
            <a:off x="560352" y="5028168"/>
            <a:ext cx="3886957" cy="2308324"/>
          </a:xfrm>
          <a:prstGeom prst="rect">
            <a:avLst/>
          </a:prstGeom>
          <a:noFill/>
        </p:spPr>
        <p:txBody>
          <a:bodyPr wrap="square">
            <a:spAutoFit/>
          </a:bodyPr>
          <a:lstStyle/>
          <a:p>
            <a:r>
              <a:rPr lang="en-US" dirty="0"/>
              <a:t>Here the car object which the method is called on is referred to as self, while the other car object is c1.</a:t>
            </a:r>
          </a:p>
          <a:p>
            <a:endParaRPr lang="en-US" dirty="0"/>
          </a:p>
          <a:p>
            <a:r>
              <a:rPr lang="en-US" dirty="0"/>
              <a:t>Remember, calling a method differs from calling a function. A method is attached to an object with the </a:t>
            </a:r>
            <a:r>
              <a:rPr lang="en-US" b="1" dirty="0"/>
              <a:t>quote notation: “Car”</a:t>
            </a:r>
            <a:endParaRPr lang="fi-FI" b="1" dirty="0"/>
          </a:p>
        </p:txBody>
      </p:sp>
    </p:spTree>
    <p:extLst>
      <p:ext uri="{BB962C8B-B14F-4D97-AF65-F5344CB8AC3E}">
        <p14:creationId xmlns:p14="http://schemas.microsoft.com/office/powerpoint/2010/main" val="3475344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39C6BA7-308D-1E93-70AD-AA18FD842ACA}"/>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5500" kern="1200">
                <a:solidFill>
                  <a:schemeClr val="tx1"/>
                </a:solidFill>
                <a:latin typeface="+mj-lt"/>
                <a:ea typeface="+mj-ea"/>
                <a:cs typeface="+mj-cs"/>
              </a:rPr>
              <a:t>Is there any other way to compare objects?</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omputer screen shot of text&#10;&#10;Description automatically generated">
            <a:extLst>
              <a:ext uri="{FF2B5EF4-FFF2-40B4-BE49-F238E27FC236}">
                <a16:creationId xmlns:a16="http://schemas.microsoft.com/office/drawing/2014/main" id="{F51E760C-D4D2-D984-814C-D95B23C188F4}"/>
              </a:ext>
            </a:extLst>
          </p:cNvPr>
          <p:cNvPicPr>
            <a:picLocks noChangeAspect="1"/>
          </p:cNvPicPr>
          <p:nvPr/>
        </p:nvPicPr>
        <p:blipFill>
          <a:blip r:embed="rId2"/>
          <a:stretch>
            <a:fillRect/>
          </a:stretch>
        </p:blipFill>
        <p:spPr>
          <a:xfrm>
            <a:off x="3693127" y="601697"/>
            <a:ext cx="6784468" cy="3409194"/>
          </a:xfrm>
          <a:prstGeom prst="rect">
            <a:avLst/>
          </a:prstGeom>
        </p:spPr>
      </p:pic>
      <p:pic>
        <p:nvPicPr>
          <p:cNvPr id="12" name="Picture 11">
            <a:extLst>
              <a:ext uri="{FF2B5EF4-FFF2-40B4-BE49-F238E27FC236}">
                <a16:creationId xmlns:a16="http://schemas.microsoft.com/office/drawing/2014/main" id="{BFB7B18E-8D1E-D42B-6A27-1310C54EF375}"/>
              </a:ext>
            </a:extLst>
          </p:cNvPr>
          <p:cNvPicPr>
            <a:picLocks noChangeAspect="1"/>
          </p:cNvPicPr>
          <p:nvPr/>
        </p:nvPicPr>
        <p:blipFill>
          <a:blip r:embed="rId3"/>
          <a:stretch>
            <a:fillRect/>
          </a:stretch>
        </p:blipFill>
        <p:spPr>
          <a:xfrm>
            <a:off x="3693127" y="4567500"/>
            <a:ext cx="5591955" cy="1219370"/>
          </a:xfrm>
          <a:prstGeom prst="rect">
            <a:avLst/>
          </a:prstGeom>
        </p:spPr>
      </p:pic>
    </p:spTree>
    <p:extLst>
      <p:ext uri="{BB962C8B-B14F-4D97-AF65-F5344CB8AC3E}">
        <p14:creationId xmlns:p14="http://schemas.microsoft.com/office/powerpoint/2010/main" val="148083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763154" y="460393"/>
            <a:ext cx="6290309" cy="430887"/>
          </a:xfrm>
        </p:spPr>
        <p:txBody>
          <a:bodyPr/>
          <a:lstStyle/>
          <a:p>
            <a:r>
              <a:rPr lang="fi-FI" sz="2800" dirty="0" err="1"/>
              <a:t>Assignment</a:t>
            </a:r>
            <a:r>
              <a:rPr lang="fi-FI" sz="2800" dirty="0"/>
              <a:t> 6#</a:t>
            </a:r>
          </a:p>
        </p:txBody>
      </p:sp>
      <p:sp>
        <p:nvSpPr>
          <p:cNvPr id="4" name="TextBox 3">
            <a:extLst>
              <a:ext uri="{FF2B5EF4-FFF2-40B4-BE49-F238E27FC236}">
                <a16:creationId xmlns:a16="http://schemas.microsoft.com/office/drawing/2014/main" id="{E003031E-05FF-1A44-D449-2CD6E7E7B147}"/>
              </a:ext>
            </a:extLst>
          </p:cNvPr>
          <p:cNvSpPr txBox="1"/>
          <p:nvPr/>
        </p:nvSpPr>
        <p:spPr>
          <a:xfrm>
            <a:off x="676068" y="1122411"/>
            <a:ext cx="9167091" cy="6278642"/>
          </a:xfrm>
          <a:prstGeom prst="rect">
            <a:avLst/>
          </a:prstGeom>
          <a:noFill/>
        </p:spPr>
        <p:txBody>
          <a:bodyPr wrap="square">
            <a:spAutoFit/>
          </a:bodyPr>
          <a:lstStyle/>
          <a:p>
            <a:r>
              <a:rPr lang="en-US" sz="2400" b="1" dirty="0">
                <a:latin typeface="+mj-lt"/>
              </a:rPr>
              <a:t>Secret Society with Artifacts</a:t>
            </a:r>
          </a:p>
          <a:p>
            <a:endParaRPr lang="en-US" sz="1400" dirty="0">
              <a:latin typeface="+mj-lt"/>
            </a:endParaRPr>
          </a:p>
          <a:p>
            <a:r>
              <a:rPr lang="en-US" sz="1400" b="1" dirty="0">
                <a:latin typeface="+mj-lt"/>
              </a:rPr>
              <a:t>Create a class named Artifact with the following attributes:</a:t>
            </a:r>
          </a:p>
          <a:p>
            <a:endParaRPr lang="en-US" sz="1400" dirty="0">
              <a:latin typeface="+mj-lt"/>
            </a:endParaRPr>
          </a:p>
          <a:p>
            <a:r>
              <a:rPr lang="en-US" sz="1400" dirty="0">
                <a:latin typeface="+mj-lt"/>
              </a:rPr>
              <a:t>name (string): the name of the artifact.</a:t>
            </a:r>
          </a:p>
          <a:p>
            <a:r>
              <a:rPr lang="en-US" sz="1400" dirty="0">
                <a:latin typeface="+mj-lt"/>
              </a:rPr>
              <a:t>power (string): the power or ability associated with the artifact.</a:t>
            </a:r>
          </a:p>
          <a:p>
            <a:endParaRPr lang="en-US" sz="1400" dirty="0">
              <a:latin typeface="+mj-lt"/>
            </a:endParaRPr>
          </a:p>
          <a:p>
            <a:r>
              <a:rPr kumimoji="0" lang="en-US" sz="1400" b="1" i="0" u="none" strike="noStrike" kern="0" cap="none" spc="0" normalizeH="0" baseline="0" noProof="0" dirty="0">
                <a:ln>
                  <a:noFill/>
                </a:ln>
                <a:solidFill>
                  <a:sysClr val="windowText" lastClr="000000"/>
                </a:solidFill>
                <a:effectLst/>
                <a:uLnTx/>
                <a:uFillTx/>
                <a:latin typeface="Calibri"/>
              </a:rPr>
              <a:t>Implement methods within the </a:t>
            </a:r>
            <a:r>
              <a:rPr kumimoji="0" lang="en-US" sz="1400" b="1" i="0" u="sng" strike="noStrike" kern="0" cap="none" spc="0" normalizeH="0" baseline="0" noProof="0" dirty="0">
                <a:ln>
                  <a:noFill/>
                </a:ln>
                <a:solidFill>
                  <a:sysClr val="windowText" lastClr="000000"/>
                </a:solidFill>
                <a:effectLst/>
                <a:uLnTx/>
                <a:uFillTx/>
                <a:latin typeface="Calibri"/>
              </a:rPr>
              <a:t>Artifact</a:t>
            </a:r>
            <a:r>
              <a:rPr kumimoji="0" lang="en-US" sz="1400" b="1" i="0" u="none" strike="noStrike" kern="0" cap="none" spc="0" normalizeH="0" baseline="0" noProof="0" dirty="0">
                <a:ln>
                  <a:noFill/>
                </a:ln>
                <a:solidFill>
                  <a:sysClr val="windowText" lastClr="000000"/>
                </a:solidFill>
                <a:effectLst/>
                <a:uLnTx/>
                <a:uFillTx/>
                <a:latin typeface="Calibri"/>
              </a:rPr>
              <a:t> class:</a:t>
            </a:r>
            <a:br>
              <a:rPr kumimoji="0" lang="en-US" sz="1400" b="1"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a:ln>
                  <a:noFill/>
                </a:ln>
                <a:solidFill>
                  <a:sysClr val="windowText" lastClr="000000"/>
                </a:solidFill>
                <a:effectLst/>
                <a:uLnTx/>
                <a:uFillTx/>
                <a:latin typeface="Calibri"/>
              </a:rPr>
              <a:t>__</a:t>
            </a:r>
            <a:r>
              <a:rPr kumimoji="0" lang="en-US" sz="1400" b="0" i="0" u="none" strike="noStrike" kern="0" cap="none" spc="0" normalizeH="0" baseline="0" noProof="0" dirty="0" err="1">
                <a:ln>
                  <a:noFill/>
                </a:ln>
                <a:solidFill>
                  <a:sysClr val="windowText" lastClr="000000"/>
                </a:solidFill>
                <a:effectLst/>
                <a:uLnTx/>
                <a:uFillTx/>
                <a:latin typeface="Calibri"/>
              </a:rPr>
              <a:t>init</a:t>
            </a:r>
            <a:r>
              <a:rPr kumimoji="0" lang="en-US" sz="1400" b="0" i="0" u="none" strike="noStrike" kern="0" cap="none" spc="0" normalizeH="0" baseline="0" noProof="0" dirty="0">
                <a:ln>
                  <a:noFill/>
                </a:ln>
                <a:solidFill>
                  <a:sysClr val="windowText" lastClr="000000"/>
                </a:solidFill>
                <a:effectLst/>
                <a:uLnTx/>
                <a:uFillTx/>
                <a:latin typeface="Calibri"/>
              </a:rPr>
              <a:t>__(self, name, power): A constructor method that initializes the name and power of the artifact.</a:t>
            </a:r>
            <a:br>
              <a:rPr kumimoji="0" lang="en-US" sz="1400" b="0" i="0" u="none" strike="noStrike" kern="0" cap="none" spc="0" normalizeH="0" baseline="0" noProof="0" dirty="0">
                <a:ln>
                  <a:noFill/>
                </a:ln>
                <a:solidFill>
                  <a:sysClr val="windowText" lastClr="000000"/>
                </a:solidFill>
                <a:effectLst/>
                <a:uLnTx/>
                <a:uFillTx/>
                <a:latin typeface="Calibri"/>
              </a:rPr>
            </a:br>
            <a:endParaRPr lang="en-US" sz="1400" dirty="0">
              <a:latin typeface="+mj-lt"/>
            </a:endParaRPr>
          </a:p>
          <a:p>
            <a:endParaRPr lang="en-US" sz="1400" dirty="0">
              <a:latin typeface="+mj-lt"/>
            </a:endParaRPr>
          </a:p>
          <a:p>
            <a:r>
              <a:rPr lang="en-US" sz="1400" b="1" dirty="0">
                <a:latin typeface="+mj-lt"/>
              </a:rPr>
              <a:t>Create a class named Member with the following attributes:</a:t>
            </a:r>
          </a:p>
          <a:p>
            <a:endParaRPr lang="en-US" sz="1400" dirty="0">
              <a:latin typeface="+mj-lt"/>
            </a:endParaRPr>
          </a:p>
          <a:p>
            <a:r>
              <a:rPr lang="en-US" sz="1400" dirty="0" err="1">
                <a:latin typeface="+mj-lt"/>
              </a:rPr>
              <a:t>secret_identity</a:t>
            </a:r>
            <a:r>
              <a:rPr lang="en-US" sz="1400" dirty="0">
                <a:latin typeface="+mj-lt"/>
              </a:rPr>
              <a:t> (string): a unique identifier for the member.</a:t>
            </a:r>
          </a:p>
          <a:p>
            <a:r>
              <a:rPr lang="en-US" sz="1400" dirty="0">
                <a:latin typeface="+mj-lt"/>
              </a:rPr>
              <a:t>name (string): the public name of the member.</a:t>
            </a:r>
          </a:p>
          <a:p>
            <a:r>
              <a:rPr lang="en-US" sz="1400" dirty="0" err="1">
                <a:latin typeface="+mj-lt"/>
              </a:rPr>
              <a:t>access_level</a:t>
            </a:r>
            <a:r>
              <a:rPr lang="en-US" sz="1400" dirty="0">
                <a:latin typeface="+mj-lt"/>
              </a:rPr>
              <a:t> (string): the level of access the member has within the society.</a:t>
            </a:r>
          </a:p>
          <a:p>
            <a:r>
              <a:rPr lang="en-US" sz="1400" dirty="0">
                <a:latin typeface="+mj-lt"/>
              </a:rPr>
              <a:t>artifacts (list): a list to store instances of the Artifact class representing artifacts owned by the member.</a:t>
            </a:r>
          </a:p>
          <a:p>
            <a:endParaRPr lang="en-US" sz="1400" dirty="0">
              <a:latin typeface="+mj-lt"/>
            </a:endParaRPr>
          </a:p>
          <a:p>
            <a:r>
              <a:rPr kumimoji="0" lang="en-US" sz="1400" b="1" i="0" u="none" strike="noStrike" kern="0" cap="none" spc="0" normalizeH="0" baseline="0" noProof="0" dirty="0">
                <a:ln>
                  <a:noFill/>
                </a:ln>
                <a:solidFill>
                  <a:sysClr val="windowText" lastClr="000000"/>
                </a:solidFill>
                <a:effectLst/>
                <a:uLnTx/>
                <a:uFillTx/>
                <a:latin typeface="Calibri"/>
              </a:rPr>
              <a:t>Implement methods within the </a:t>
            </a:r>
            <a:r>
              <a:rPr kumimoji="0" lang="en-US" sz="1400" b="1" i="0" u="sng" strike="noStrike" kern="0" cap="none" spc="0" normalizeH="0" baseline="0" noProof="0" dirty="0">
                <a:ln>
                  <a:noFill/>
                </a:ln>
                <a:solidFill>
                  <a:sysClr val="windowText" lastClr="000000"/>
                </a:solidFill>
                <a:effectLst/>
                <a:uLnTx/>
                <a:uFillTx/>
                <a:latin typeface="Calibri"/>
              </a:rPr>
              <a:t>Member</a:t>
            </a:r>
            <a:r>
              <a:rPr kumimoji="0" lang="en-US" sz="1400" b="1" i="0" u="none" strike="noStrike" kern="0" cap="none" spc="0" normalizeH="0" baseline="0" noProof="0" dirty="0">
                <a:ln>
                  <a:noFill/>
                </a:ln>
                <a:solidFill>
                  <a:sysClr val="windowText" lastClr="000000"/>
                </a:solidFill>
                <a:effectLst/>
                <a:uLnTx/>
                <a:uFillTx/>
                <a:latin typeface="Calibri"/>
              </a:rPr>
              <a:t> class:</a:t>
            </a:r>
            <a:br>
              <a:rPr kumimoji="0" lang="en-US" sz="1400" b="1"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a:ln>
                  <a:noFill/>
                </a:ln>
                <a:solidFill>
                  <a:sysClr val="windowText" lastClr="000000"/>
                </a:solidFill>
                <a:effectLst/>
                <a:uLnTx/>
                <a:uFillTx/>
                <a:latin typeface="Calibri"/>
              </a:rPr>
              <a:t>__</a:t>
            </a:r>
            <a:r>
              <a:rPr kumimoji="0" lang="en-US" sz="1400" b="0" i="0" u="none" strike="noStrike" kern="0" cap="none" spc="0" normalizeH="0" baseline="0" noProof="0" dirty="0" err="1">
                <a:ln>
                  <a:noFill/>
                </a:ln>
                <a:solidFill>
                  <a:sysClr val="windowText" lastClr="000000"/>
                </a:solidFill>
                <a:effectLst/>
                <a:uLnTx/>
                <a:uFillTx/>
                <a:latin typeface="Calibri"/>
              </a:rPr>
              <a:t>init</a:t>
            </a:r>
            <a:r>
              <a:rPr kumimoji="0" lang="en-US" sz="1400" b="0" i="0" u="none" strike="noStrike" kern="0" cap="none" spc="0" normalizeH="0" baseline="0" noProof="0" dirty="0">
                <a:ln>
                  <a:noFill/>
                </a:ln>
                <a:solidFill>
                  <a:sysClr val="windowText" lastClr="000000"/>
                </a:solidFill>
                <a:effectLst/>
                <a:uLnTx/>
                <a:uFillTx/>
                <a:latin typeface="Calibri"/>
              </a:rPr>
              <a:t>__(self, </a:t>
            </a:r>
            <a:r>
              <a:rPr kumimoji="0" lang="en-US" sz="1400" b="0" i="0" u="none" strike="noStrike" kern="0" cap="none" spc="0" normalizeH="0" baseline="0" noProof="0" dirty="0" err="1">
                <a:ln>
                  <a:noFill/>
                </a:ln>
                <a:solidFill>
                  <a:sysClr val="windowText" lastClr="000000"/>
                </a:solidFill>
                <a:effectLst/>
                <a:uLnTx/>
                <a:uFillTx/>
                <a:latin typeface="Calibri"/>
              </a:rPr>
              <a:t>secret_identity</a:t>
            </a:r>
            <a:r>
              <a:rPr kumimoji="0" lang="en-US" sz="1400" b="0" i="0" u="none" strike="noStrike" kern="0" cap="none" spc="0" normalizeH="0" baseline="0" noProof="0" dirty="0">
                <a:ln>
                  <a:noFill/>
                </a:ln>
                <a:solidFill>
                  <a:sysClr val="windowText" lastClr="000000"/>
                </a:solidFill>
                <a:effectLst/>
                <a:uLnTx/>
                <a:uFillTx/>
                <a:latin typeface="Calibri"/>
              </a:rPr>
              <a:t>, name, </a:t>
            </a:r>
            <a:r>
              <a:rPr kumimoji="0" lang="en-US" sz="1400" b="0" i="0" u="none" strike="noStrike" kern="0" cap="none" spc="0" normalizeH="0" baseline="0" noProof="0" dirty="0" err="1">
                <a:ln>
                  <a:noFill/>
                </a:ln>
                <a:solidFill>
                  <a:sysClr val="windowText" lastClr="000000"/>
                </a:solidFill>
                <a:effectLst/>
                <a:uLnTx/>
                <a:uFillTx/>
                <a:latin typeface="Calibri"/>
              </a:rPr>
              <a:t>access_level</a:t>
            </a:r>
            <a:r>
              <a:rPr kumimoji="0" lang="en-US" sz="1400" b="0" i="0" u="none" strike="noStrike" kern="0" cap="none" spc="0" normalizeH="0" baseline="0" noProof="0" dirty="0">
                <a:ln>
                  <a:noFill/>
                </a:ln>
                <a:solidFill>
                  <a:sysClr val="windowText" lastClr="000000"/>
                </a:solidFill>
                <a:effectLst/>
                <a:uLnTx/>
                <a:uFillTx/>
                <a:latin typeface="Calibri"/>
              </a:rPr>
              <a:t>): A constructor method that initializes the </a:t>
            </a:r>
            <a:r>
              <a:rPr kumimoji="0" lang="en-US" sz="1400" b="0" i="0" u="none" strike="noStrike" kern="0" cap="none" spc="0" normalizeH="0" baseline="0" noProof="0" dirty="0" err="1">
                <a:ln>
                  <a:noFill/>
                </a:ln>
                <a:solidFill>
                  <a:sysClr val="windowText" lastClr="000000"/>
                </a:solidFill>
                <a:effectLst/>
                <a:uLnTx/>
                <a:uFillTx/>
                <a:latin typeface="Calibri"/>
              </a:rPr>
              <a:t>secret_identity</a:t>
            </a:r>
            <a:r>
              <a:rPr kumimoji="0" lang="en-US" sz="1400" b="0" i="0" u="none" strike="noStrike" kern="0" cap="none" spc="0" normalizeH="0" baseline="0" noProof="0" dirty="0">
                <a:ln>
                  <a:noFill/>
                </a:ln>
                <a:solidFill>
                  <a:sysClr val="windowText" lastClr="000000"/>
                </a:solidFill>
                <a:effectLst/>
                <a:uLnTx/>
                <a:uFillTx/>
                <a:latin typeface="Calibri"/>
              </a:rPr>
              <a:t>, name, and </a:t>
            </a:r>
            <a:r>
              <a:rPr kumimoji="0" lang="en-US" sz="1400" b="0" i="0" u="none" strike="noStrike" kern="0" cap="none" spc="0" normalizeH="0" baseline="0" noProof="0" dirty="0" err="1">
                <a:ln>
                  <a:noFill/>
                </a:ln>
                <a:solidFill>
                  <a:sysClr val="windowText" lastClr="000000"/>
                </a:solidFill>
                <a:effectLst/>
                <a:uLnTx/>
                <a:uFillTx/>
                <a:latin typeface="Calibri"/>
              </a:rPr>
              <a:t>access_level</a:t>
            </a:r>
            <a:r>
              <a:rPr kumimoji="0" lang="en-US" sz="1400" b="0" i="0" u="none" strike="noStrike" kern="0" cap="none" spc="0" normalizeH="0" baseline="0" noProof="0" dirty="0">
                <a:ln>
                  <a:noFill/>
                </a:ln>
                <a:solidFill>
                  <a:sysClr val="windowText" lastClr="000000"/>
                </a:solidFill>
                <a:effectLst/>
                <a:uLnTx/>
                <a:uFillTx/>
                <a:latin typeface="Calibri"/>
              </a:rPr>
              <a:t> of the member.</a:t>
            </a: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err="1">
                <a:ln>
                  <a:noFill/>
                </a:ln>
                <a:solidFill>
                  <a:sysClr val="windowText" lastClr="000000"/>
                </a:solidFill>
                <a:effectLst/>
                <a:uLnTx/>
                <a:uFillTx/>
                <a:latin typeface="Calibri"/>
              </a:rPr>
              <a:t>add_artifact</a:t>
            </a:r>
            <a:r>
              <a:rPr kumimoji="0" lang="en-US" sz="1400" b="0" i="0" u="none" strike="noStrike" kern="0" cap="none" spc="0" normalizeH="0" baseline="0" noProof="0" dirty="0">
                <a:ln>
                  <a:noFill/>
                </a:ln>
                <a:solidFill>
                  <a:sysClr val="windowText" lastClr="000000"/>
                </a:solidFill>
                <a:effectLst/>
                <a:uLnTx/>
                <a:uFillTx/>
                <a:latin typeface="Calibri"/>
              </a:rPr>
              <a:t>(self, artifact): A method that takes an Artifact object as an argument and adds it to the member's list of artifacts.</a:t>
            </a:r>
            <a:endParaRPr lang="en-US" sz="1400" dirty="0">
              <a:latin typeface="+mj-lt"/>
            </a:endParaRPr>
          </a:p>
          <a:p>
            <a:endParaRPr lang="en-US" sz="1400" dirty="0">
              <a:latin typeface="+mj-lt"/>
            </a:endParaRPr>
          </a:p>
          <a:p>
            <a:endParaRPr lang="en-US" sz="1400" dirty="0">
              <a:latin typeface="+mj-lt"/>
            </a:endParaRPr>
          </a:p>
        </p:txBody>
      </p:sp>
    </p:spTree>
    <p:extLst>
      <p:ext uri="{BB962C8B-B14F-4D97-AF65-F5344CB8AC3E}">
        <p14:creationId xmlns:p14="http://schemas.microsoft.com/office/powerpoint/2010/main" val="93660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7A45-5BAC-E1D1-DC1D-0F4559ED216B}"/>
              </a:ext>
            </a:extLst>
          </p:cNvPr>
          <p:cNvSpPr>
            <a:spLocks noGrp="1"/>
          </p:cNvSpPr>
          <p:nvPr>
            <p:ph type="title"/>
          </p:nvPr>
        </p:nvSpPr>
        <p:spPr>
          <a:xfrm>
            <a:off x="901700" y="884936"/>
            <a:ext cx="8439727" cy="461664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1" i="0" u="none" strike="noStrike" kern="0" cap="none" spc="0" normalizeH="0" baseline="0" noProof="0" dirty="0">
                <a:ln>
                  <a:noFill/>
                </a:ln>
                <a:solidFill>
                  <a:sysClr val="windowText" lastClr="000000"/>
                </a:solidFill>
                <a:effectLst/>
                <a:uLnTx/>
                <a:uFillTx/>
                <a:latin typeface="Calibri"/>
              </a:rPr>
              <a:t>Create a class named Society with the following attributes:</a:t>
            </a:r>
            <a:br>
              <a:rPr kumimoji="0" lang="en-US" sz="1400" b="1"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err="1">
                <a:ln>
                  <a:noFill/>
                </a:ln>
                <a:solidFill>
                  <a:sysClr val="windowText" lastClr="000000"/>
                </a:solidFill>
                <a:effectLst/>
                <a:uLnTx/>
                <a:uFillTx/>
                <a:latin typeface="Calibri"/>
              </a:rPr>
              <a:t>society_name</a:t>
            </a:r>
            <a:r>
              <a:rPr kumimoji="0" lang="en-US" sz="1400" b="0" i="0" u="none" strike="noStrike" kern="0" cap="none" spc="0" normalizeH="0" baseline="0" noProof="0" dirty="0">
                <a:ln>
                  <a:noFill/>
                </a:ln>
                <a:solidFill>
                  <a:sysClr val="windowText" lastClr="000000"/>
                </a:solidFill>
                <a:effectLst/>
                <a:uLnTx/>
                <a:uFillTx/>
                <a:latin typeface="Calibri"/>
              </a:rPr>
              <a:t> (string): the name of the secret society.</a:t>
            </a: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a:ln>
                  <a:noFill/>
                </a:ln>
                <a:solidFill>
                  <a:sysClr val="windowText" lastClr="000000"/>
                </a:solidFill>
                <a:effectLst/>
                <a:uLnTx/>
                <a:uFillTx/>
                <a:latin typeface="Calibri"/>
              </a:rPr>
              <a:t>members (list): a list to store instances of the Member class representing society members.</a:t>
            </a: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i="0" u="none" strike="noStrike" kern="0" cap="none" spc="0" normalizeH="0" baseline="0" noProof="0" dirty="0">
                <a:ln>
                  <a:noFill/>
                </a:ln>
                <a:solidFill>
                  <a:sysClr val="windowText" lastClr="000000"/>
                </a:solidFill>
                <a:effectLst/>
                <a:uLnTx/>
                <a:uFillTx/>
                <a:latin typeface="Calibri"/>
              </a:rPr>
              <a:t>Implement methods within the </a:t>
            </a:r>
            <a:r>
              <a:rPr kumimoji="0" lang="en-US" sz="1400" i="0" u="sng" strike="noStrike" kern="0" cap="none" spc="0" normalizeH="0" baseline="0" noProof="0" dirty="0">
                <a:ln>
                  <a:noFill/>
                </a:ln>
                <a:solidFill>
                  <a:sysClr val="windowText" lastClr="000000"/>
                </a:solidFill>
                <a:effectLst/>
                <a:uLnTx/>
                <a:uFillTx/>
                <a:latin typeface="Calibri"/>
              </a:rPr>
              <a:t>Society</a:t>
            </a:r>
            <a:r>
              <a:rPr kumimoji="0" lang="en-US" sz="1400" i="0" u="none" strike="noStrike" kern="0" cap="none" spc="0" normalizeH="0" baseline="0" noProof="0" dirty="0">
                <a:ln>
                  <a:noFill/>
                </a:ln>
                <a:solidFill>
                  <a:sysClr val="windowText" lastClr="000000"/>
                </a:solidFill>
                <a:effectLst/>
                <a:uLnTx/>
                <a:uFillTx/>
                <a:latin typeface="Calibri"/>
              </a:rPr>
              <a:t> class:</a:t>
            </a: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a:ln>
                  <a:noFill/>
                </a:ln>
                <a:solidFill>
                  <a:sysClr val="windowText" lastClr="000000"/>
                </a:solidFill>
                <a:effectLst/>
                <a:uLnTx/>
                <a:uFillTx/>
                <a:latin typeface="Calibri"/>
              </a:rPr>
              <a:t>__</a:t>
            </a:r>
            <a:r>
              <a:rPr kumimoji="0" lang="en-US" sz="1400" b="0" i="0" u="none" strike="noStrike" kern="0" cap="none" spc="0" normalizeH="0" baseline="0" noProof="0" dirty="0" err="1">
                <a:ln>
                  <a:noFill/>
                </a:ln>
                <a:solidFill>
                  <a:sysClr val="windowText" lastClr="000000"/>
                </a:solidFill>
                <a:effectLst/>
                <a:uLnTx/>
                <a:uFillTx/>
                <a:latin typeface="Calibri"/>
              </a:rPr>
              <a:t>init</a:t>
            </a:r>
            <a:r>
              <a:rPr kumimoji="0" lang="en-US" sz="1400" b="0" i="0" u="none" strike="noStrike" kern="0" cap="none" spc="0" normalizeH="0" baseline="0" noProof="0" dirty="0">
                <a:ln>
                  <a:noFill/>
                </a:ln>
                <a:solidFill>
                  <a:sysClr val="windowText" lastClr="000000"/>
                </a:solidFill>
                <a:effectLst/>
                <a:uLnTx/>
                <a:uFillTx/>
                <a:latin typeface="Calibri"/>
              </a:rPr>
              <a:t>__(self, </a:t>
            </a:r>
            <a:r>
              <a:rPr kumimoji="0" lang="en-US" sz="1400" b="0" i="0" u="none" strike="noStrike" kern="0" cap="none" spc="0" normalizeH="0" baseline="0" noProof="0" dirty="0" err="1">
                <a:ln>
                  <a:noFill/>
                </a:ln>
                <a:solidFill>
                  <a:sysClr val="windowText" lastClr="000000"/>
                </a:solidFill>
                <a:effectLst/>
                <a:uLnTx/>
                <a:uFillTx/>
                <a:latin typeface="Calibri"/>
              </a:rPr>
              <a:t>society_name</a:t>
            </a:r>
            <a:r>
              <a:rPr kumimoji="0" lang="en-US" sz="1400" b="0" i="0" u="none" strike="noStrike" kern="0" cap="none" spc="0" normalizeH="0" baseline="0" noProof="0" dirty="0">
                <a:ln>
                  <a:noFill/>
                </a:ln>
                <a:solidFill>
                  <a:sysClr val="windowText" lastClr="000000"/>
                </a:solidFill>
                <a:effectLst/>
                <a:uLnTx/>
                <a:uFillTx/>
                <a:latin typeface="Calibri"/>
              </a:rPr>
              <a:t>): A constructor method that initializes the </a:t>
            </a:r>
            <a:r>
              <a:rPr kumimoji="0" lang="en-US" sz="1400" b="0" i="0" u="none" strike="noStrike" kern="0" cap="none" spc="0" normalizeH="0" baseline="0" noProof="0" dirty="0" err="1">
                <a:ln>
                  <a:noFill/>
                </a:ln>
                <a:solidFill>
                  <a:sysClr val="windowText" lastClr="000000"/>
                </a:solidFill>
                <a:effectLst/>
                <a:uLnTx/>
                <a:uFillTx/>
                <a:latin typeface="Calibri"/>
              </a:rPr>
              <a:t>society_name</a:t>
            </a:r>
            <a:r>
              <a:rPr kumimoji="0" lang="en-US" sz="1400" b="0" i="0" u="none" strike="noStrike" kern="0" cap="none" spc="0" normalizeH="0" baseline="0" noProof="0" dirty="0">
                <a:ln>
                  <a:noFill/>
                </a:ln>
                <a:solidFill>
                  <a:sysClr val="windowText" lastClr="000000"/>
                </a:solidFill>
                <a:effectLst/>
                <a:uLnTx/>
                <a:uFillTx/>
                <a:latin typeface="Calibri"/>
              </a:rPr>
              <a:t> and an empty list for members.</a:t>
            </a: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err="1">
                <a:ln>
                  <a:noFill/>
                </a:ln>
                <a:solidFill>
                  <a:sysClr val="windowText" lastClr="000000"/>
                </a:solidFill>
                <a:effectLst/>
                <a:uLnTx/>
                <a:uFillTx/>
                <a:latin typeface="Calibri"/>
              </a:rPr>
              <a:t>add_member</a:t>
            </a:r>
            <a:r>
              <a:rPr kumimoji="0" lang="en-US" sz="1400" b="0" i="0" u="none" strike="noStrike" kern="0" cap="none" spc="0" normalizeH="0" baseline="0" noProof="0" dirty="0">
                <a:ln>
                  <a:noFill/>
                </a:ln>
                <a:solidFill>
                  <a:sysClr val="windowText" lastClr="000000"/>
                </a:solidFill>
                <a:effectLst/>
                <a:uLnTx/>
                <a:uFillTx/>
                <a:latin typeface="Calibri"/>
              </a:rPr>
              <a:t>(self, member): A method that takes a Member object as an argument and adds the member to the society.</a:t>
            </a: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err="1">
                <a:ln>
                  <a:noFill/>
                </a:ln>
                <a:solidFill>
                  <a:sysClr val="windowText" lastClr="000000"/>
                </a:solidFill>
                <a:effectLst/>
                <a:uLnTx/>
                <a:uFillTx/>
                <a:latin typeface="Calibri"/>
              </a:rPr>
              <a:t>remove_member</a:t>
            </a:r>
            <a:r>
              <a:rPr kumimoji="0" lang="en-US" sz="1400" b="0" i="0" u="none" strike="noStrike" kern="0" cap="none" spc="0" normalizeH="0" baseline="0" noProof="0" dirty="0">
                <a:ln>
                  <a:noFill/>
                </a:ln>
                <a:solidFill>
                  <a:sysClr val="windowText" lastClr="000000"/>
                </a:solidFill>
                <a:effectLst/>
                <a:uLnTx/>
                <a:uFillTx/>
                <a:latin typeface="Calibri"/>
              </a:rPr>
              <a:t>(self, member): A method that takes a Member object as an argument and removes the member from the society.</a:t>
            </a: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r>
              <a:rPr kumimoji="0" lang="en-US" sz="1400" b="0" i="0" u="none" strike="noStrike" kern="0" cap="none" spc="0" normalizeH="0" baseline="0" noProof="0" dirty="0" err="1">
                <a:ln>
                  <a:noFill/>
                </a:ln>
                <a:solidFill>
                  <a:sysClr val="windowText" lastClr="000000"/>
                </a:solidFill>
                <a:effectLst/>
                <a:uLnTx/>
                <a:uFillTx/>
                <a:latin typeface="Calibri"/>
              </a:rPr>
              <a:t>print_society_info</a:t>
            </a:r>
            <a:r>
              <a:rPr kumimoji="0" lang="en-US" sz="1400" b="0" i="0" u="none" strike="noStrike" kern="0" cap="none" spc="0" normalizeH="0" baseline="0" noProof="0" dirty="0">
                <a:ln>
                  <a:noFill/>
                </a:ln>
                <a:solidFill>
                  <a:sysClr val="windowText" lastClr="000000"/>
                </a:solidFill>
                <a:effectLst/>
                <a:uLnTx/>
                <a:uFillTx/>
                <a:latin typeface="Calibri"/>
              </a:rPr>
              <a:t>(self): A method that prints information about the society, including the society name, a list of members, and their associated artifacts.</a:t>
            </a:r>
            <a:br>
              <a:rPr kumimoji="0" lang="en-US" sz="1400" b="0" i="0" u="none" strike="noStrike" kern="0" cap="none" spc="0" normalizeH="0" baseline="0" noProof="0" dirty="0">
                <a:ln>
                  <a:noFill/>
                </a:ln>
                <a:solidFill>
                  <a:sysClr val="windowText" lastClr="000000"/>
                </a:solidFill>
                <a:effectLst/>
                <a:uLnTx/>
                <a:uFillTx/>
                <a:latin typeface="Calibri"/>
              </a:rPr>
            </a:br>
            <a:br>
              <a:rPr kumimoji="0" lang="en-US" sz="1400" b="0" i="0" u="none" strike="noStrike" kern="0" cap="none" spc="0" normalizeH="0" baseline="0" noProof="0" dirty="0">
                <a:ln>
                  <a:noFill/>
                </a:ln>
                <a:solidFill>
                  <a:sysClr val="windowText" lastClr="000000"/>
                </a:solidFill>
                <a:effectLst/>
                <a:uLnTx/>
                <a:uFillTx/>
                <a:latin typeface="Calibri"/>
              </a:rPr>
            </a:br>
            <a:endParaRPr lang="fi-FI" dirty="0"/>
          </a:p>
        </p:txBody>
      </p:sp>
    </p:spTree>
    <p:extLst>
      <p:ext uri="{BB962C8B-B14F-4D97-AF65-F5344CB8AC3E}">
        <p14:creationId xmlns:p14="http://schemas.microsoft.com/office/powerpoint/2010/main" val="5679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A9F35-AA62-A253-714B-4EE2B617BB50}"/>
              </a:ext>
            </a:extLst>
          </p:cNvPr>
          <p:cNvSpPr>
            <a:spLocks noGrp="1"/>
          </p:cNvSpPr>
          <p:nvPr>
            <p:ph type="title"/>
          </p:nvPr>
        </p:nvSpPr>
        <p:spPr>
          <a:xfrm>
            <a:off x="444500" y="297108"/>
            <a:ext cx="3203575" cy="2462213"/>
          </a:xfrm>
        </p:spPr>
        <p:txBody>
          <a:bodyPr/>
          <a:lstStyle/>
          <a:p>
            <a:r>
              <a:rPr kumimoji="0" lang="en-US" b="0" i="0" u="none" strike="noStrike" kern="0" cap="none" spc="0" normalizeH="0" baseline="0" noProof="0" dirty="0">
                <a:ln>
                  <a:noFill/>
                </a:ln>
                <a:solidFill>
                  <a:sysClr val="windowText" lastClr="000000"/>
                </a:solidFill>
                <a:effectLst/>
                <a:uLnTx/>
                <a:uFillTx/>
                <a:latin typeface="Calibri"/>
                <a:ea typeface="+mj-ea"/>
                <a:cs typeface="Times New Roman"/>
              </a:rPr>
              <a:t>Create instances of the Artifact, Member, and Society classes, add members to the society, associate artifacts with members, and print information for both members and the society</a:t>
            </a:r>
            <a:br>
              <a:rPr kumimoji="0" lang="fi-FI" b="0" i="0" u="none" strike="noStrike" kern="0" cap="none" spc="0" normalizeH="0" baseline="0" noProof="0" dirty="0">
                <a:ln>
                  <a:noFill/>
                </a:ln>
                <a:solidFill>
                  <a:sysClr val="windowText" lastClr="000000"/>
                </a:solidFill>
                <a:effectLst/>
                <a:uLnTx/>
                <a:uFillTx/>
                <a:latin typeface="Calibri"/>
                <a:ea typeface="+mj-ea"/>
                <a:cs typeface="Times New Roman"/>
              </a:rPr>
            </a:br>
            <a:endParaRPr lang="fi-FI" dirty="0"/>
          </a:p>
        </p:txBody>
      </p:sp>
      <p:pic>
        <p:nvPicPr>
          <p:cNvPr id="4" name="Picture 3">
            <a:extLst>
              <a:ext uri="{FF2B5EF4-FFF2-40B4-BE49-F238E27FC236}">
                <a16:creationId xmlns:a16="http://schemas.microsoft.com/office/drawing/2014/main" id="{A9E14694-DDF7-B29E-6D79-FDD2ACE312A2}"/>
              </a:ext>
            </a:extLst>
          </p:cNvPr>
          <p:cNvPicPr>
            <a:picLocks noChangeAspect="1"/>
          </p:cNvPicPr>
          <p:nvPr/>
        </p:nvPicPr>
        <p:blipFill>
          <a:blip r:embed="rId2"/>
          <a:stretch>
            <a:fillRect/>
          </a:stretch>
        </p:blipFill>
        <p:spPr>
          <a:xfrm>
            <a:off x="4203331" y="5303927"/>
            <a:ext cx="6238286" cy="1998580"/>
          </a:xfrm>
          <a:prstGeom prst="rect">
            <a:avLst/>
          </a:prstGeom>
        </p:spPr>
      </p:pic>
      <p:pic>
        <p:nvPicPr>
          <p:cNvPr id="6" name="Picture 5">
            <a:extLst>
              <a:ext uri="{FF2B5EF4-FFF2-40B4-BE49-F238E27FC236}">
                <a16:creationId xmlns:a16="http://schemas.microsoft.com/office/drawing/2014/main" id="{C19A2E65-5F0C-6E5A-5FEF-AB6E1A6FF1BC}"/>
              </a:ext>
            </a:extLst>
          </p:cNvPr>
          <p:cNvPicPr>
            <a:picLocks noChangeAspect="1"/>
          </p:cNvPicPr>
          <p:nvPr/>
        </p:nvPicPr>
        <p:blipFill>
          <a:blip r:embed="rId3"/>
          <a:stretch>
            <a:fillRect/>
          </a:stretch>
        </p:blipFill>
        <p:spPr>
          <a:xfrm>
            <a:off x="4203331" y="210774"/>
            <a:ext cx="6238286" cy="4720455"/>
          </a:xfrm>
          <a:prstGeom prst="rect">
            <a:avLst/>
          </a:prstGeom>
        </p:spPr>
      </p:pic>
      <p:sp>
        <p:nvSpPr>
          <p:cNvPr id="8" name="TextBox 7">
            <a:extLst>
              <a:ext uri="{FF2B5EF4-FFF2-40B4-BE49-F238E27FC236}">
                <a16:creationId xmlns:a16="http://schemas.microsoft.com/office/drawing/2014/main" id="{8BB6BB4E-1217-70D6-B99A-7908FEC5A6A9}"/>
              </a:ext>
            </a:extLst>
          </p:cNvPr>
          <p:cNvSpPr txBox="1"/>
          <p:nvPr/>
        </p:nvSpPr>
        <p:spPr>
          <a:xfrm>
            <a:off x="278787" y="2577300"/>
            <a:ext cx="3535000" cy="4647426"/>
          </a:xfrm>
          <a:prstGeom prst="rect">
            <a:avLst/>
          </a:prstGeom>
          <a:noFill/>
        </p:spPr>
        <p:txBody>
          <a:bodyPr wrap="square">
            <a:spAutoFit/>
          </a:bodyPr>
          <a:lstStyle/>
          <a:p>
            <a:r>
              <a:rPr lang="en-US" b="1" dirty="0">
                <a:solidFill>
                  <a:schemeClr val="tx1"/>
                </a:solidFill>
                <a:effectLst/>
                <a:latin typeface="+mj-lt"/>
              </a:rPr>
              <a:t>You can copy the test code from here:</a:t>
            </a:r>
          </a:p>
          <a:p>
            <a:endParaRPr lang="en-US" sz="1000" dirty="0">
              <a:solidFill>
                <a:srgbClr val="6A9955"/>
              </a:solidFill>
              <a:latin typeface="Consolas" panose="020B0609020204030204" pitchFamily="49" charset="0"/>
            </a:endParaRPr>
          </a:p>
          <a:p>
            <a:r>
              <a:rPr lang="en-US" sz="1000" b="0" dirty="0">
                <a:solidFill>
                  <a:srgbClr val="6A9955"/>
                </a:solidFill>
                <a:effectLst/>
                <a:latin typeface="Consolas" panose="020B0609020204030204" pitchFamily="49" charset="0"/>
              </a:rPr>
              <a:t># Create instances of the Artifact, Member, and Society classes</a:t>
            </a:r>
            <a:endParaRPr lang="en-US" sz="1000" b="0" dirty="0">
              <a:solidFill>
                <a:srgbClr val="CCCCCC"/>
              </a:solidFill>
              <a:effectLst/>
              <a:latin typeface="Consolas" panose="020B0609020204030204" pitchFamily="49" charset="0"/>
            </a:endParaRPr>
          </a:p>
          <a:p>
            <a:r>
              <a:rPr lang="en-US" sz="1000" b="0" dirty="0">
                <a:solidFill>
                  <a:srgbClr val="9CDCFE"/>
                </a:solidFill>
                <a:effectLst/>
                <a:latin typeface="Consolas" panose="020B0609020204030204" pitchFamily="49" charset="0"/>
              </a:rPr>
              <a:t>artifact1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Artifact</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"Invisibility Cloak"</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"Camouflage"</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artifact2</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Artifact</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"Mind Control Amulet"</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"Persuasion"</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9CDCFE"/>
                </a:solidFill>
                <a:effectLst/>
                <a:latin typeface="Consolas" panose="020B0609020204030204" pitchFamily="49" charset="0"/>
              </a:rPr>
              <a:t>member1</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Member</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"S001"</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"Agent Smith"</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"High"</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member2</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Member</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"S002"</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"Agent Brown"</a:t>
            </a:r>
            <a:r>
              <a:rPr lang="en-US" sz="1000" b="0" dirty="0">
                <a:solidFill>
                  <a:srgbClr val="CCCCCC"/>
                </a:solidFill>
                <a:effectLst/>
                <a:latin typeface="Consolas" panose="020B0609020204030204" pitchFamily="49" charset="0"/>
              </a:rPr>
              <a:t>, </a:t>
            </a:r>
            <a:r>
              <a:rPr lang="en-US" sz="1000" b="0" dirty="0">
                <a:solidFill>
                  <a:srgbClr val="CE9178"/>
                </a:solidFill>
                <a:effectLst/>
                <a:latin typeface="Consolas" panose="020B0609020204030204" pitchFamily="49" charset="0"/>
              </a:rPr>
              <a:t>"Medium"</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6A9955"/>
                </a:solidFill>
                <a:effectLst/>
                <a:latin typeface="Consolas" panose="020B0609020204030204" pitchFamily="49" charset="0"/>
              </a:rPr>
              <a:t># Add artifacts to members</a:t>
            </a:r>
            <a:endParaRPr lang="en-US" sz="1000" b="0" dirty="0">
              <a:solidFill>
                <a:srgbClr val="CCCCCC"/>
              </a:solidFill>
              <a:effectLst/>
              <a:latin typeface="Consolas" panose="020B0609020204030204" pitchFamily="49" charset="0"/>
            </a:endParaRPr>
          </a:p>
          <a:p>
            <a:r>
              <a:rPr lang="en-US" sz="1000" b="0" dirty="0">
                <a:solidFill>
                  <a:srgbClr val="9CDCFE"/>
                </a:solidFill>
                <a:effectLst/>
                <a:latin typeface="Consolas" panose="020B0609020204030204" pitchFamily="49" charset="0"/>
              </a:rPr>
              <a:t>member1</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add_artifact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artifact1</a:t>
            </a:r>
            <a:r>
              <a:rPr lang="en-US" sz="1000" b="0" dirty="0">
                <a:solidFill>
                  <a:srgbClr val="CCCCCC"/>
                </a:solidFill>
                <a:effectLst/>
                <a:latin typeface="Consolas" panose="020B0609020204030204" pitchFamily="49" charset="0"/>
              </a:rPr>
              <a:t>)</a:t>
            </a:r>
          </a:p>
          <a:p>
            <a:r>
              <a:rPr lang="en-US" sz="1000" b="0" dirty="0">
                <a:solidFill>
                  <a:srgbClr val="9CDCFE"/>
                </a:solidFill>
                <a:effectLst/>
                <a:latin typeface="Consolas" panose="020B0609020204030204" pitchFamily="49" charset="0"/>
              </a:rPr>
              <a:t>member2</a:t>
            </a:r>
            <a:r>
              <a:rPr lang="en-US" sz="1000" b="0" dirty="0">
                <a:solidFill>
                  <a:srgbClr val="CCCCCC"/>
                </a:solidFill>
                <a:effectLst/>
                <a:latin typeface="Consolas" panose="020B0609020204030204" pitchFamily="49" charset="0"/>
              </a:rPr>
              <a:t>.</a:t>
            </a:r>
            <a:r>
              <a:rPr lang="en-US" sz="1000" b="0" dirty="0">
                <a:solidFill>
                  <a:srgbClr val="DCDCAA"/>
                </a:solidFill>
                <a:effectLst/>
                <a:latin typeface="Consolas" panose="020B0609020204030204" pitchFamily="49" charset="0"/>
              </a:rPr>
              <a:t>add_artifact</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artifact2</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6A9955"/>
                </a:solidFill>
                <a:effectLst/>
                <a:latin typeface="Consolas" panose="020B0609020204030204" pitchFamily="49" charset="0"/>
              </a:rPr>
              <a:t># Create an instance of the Society class</a:t>
            </a:r>
            <a:endParaRPr lang="en-US" sz="1000" b="0" dirty="0">
              <a:solidFill>
                <a:srgbClr val="CCCCCC"/>
              </a:solidFill>
              <a:effectLst/>
              <a:latin typeface="Consolas" panose="020B0609020204030204" pitchFamily="49" charset="0"/>
            </a:endParaRPr>
          </a:p>
          <a:p>
            <a:r>
              <a:rPr lang="en-US" sz="1000" b="0" dirty="0" err="1">
                <a:solidFill>
                  <a:srgbClr val="9CDCFE"/>
                </a:solidFill>
                <a:effectLst/>
                <a:latin typeface="Consolas" panose="020B0609020204030204" pitchFamily="49" charset="0"/>
              </a:rPr>
              <a:t>secret_society</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Society</a:t>
            </a:r>
            <a:r>
              <a:rPr lang="en-US" sz="1000" b="0" dirty="0">
                <a:solidFill>
                  <a:srgbClr val="CCCCCC"/>
                </a:solidFill>
                <a:effectLst/>
                <a:latin typeface="Consolas" panose="020B0609020204030204" pitchFamily="49" charset="0"/>
              </a:rPr>
              <a:t>(</a:t>
            </a:r>
            <a:r>
              <a:rPr lang="en-US" sz="1000" b="0" dirty="0">
                <a:solidFill>
                  <a:srgbClr val="CE9178"/>
                </a:solidFill>
                <a:effectLst/>
                <a:latin typeface="Consolas" panose="020B0609020204030204" pitchFamily="49" charset="0"/>
              </a:rPr>
              <a:t>"The Illuminati"</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6A9955"/>
                </a:solidFill>
                <a:effectLst/>
                <a:latin typeface="Consolas" panose="020B0609020204030204" pitchFamily="49" charset="0"/>
              </a:rPr>
              <a:t># Add members to the society</a:t>
            </a:r>
            <a:endParaRPr lang="en-US" sz="1000" b="0" dirty="0">
              <a:solidFill>
                <a:srgbClr val="CCCCCC"/>
              </a:solidFill>
              <a:effectLst/>
              <a:latin typeface="Consolas" panose="020B0609020204030204" pitchFamily="49" charset="0"/>
            </a:endParaRPr>
          </a:p>
          <a:p>
            <a:r>
              <a:rPr lang="en-US" sz="1000" b="0" dirty="0" err="1">
                <a:solidFill>
                  <a:srgbClr val="9CDCFE"/>
                </a:solidFill>
                <a:effectLst/>
                <a:latin typeface="Consolas" panose="020B0609020204030204" pitchFamily="49" charset="0"/>
              </a:rPr>
              <a:t>secret_society</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add_member</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member1</a:t>
            </a:r>
            <a:r>
              <a:rPr lang="en-US" sz="1000" b="0" dirty="0">
                <a:solidFill>
                  <a:srgbClr val="CCCCCC"/>
                </a:solidFill>
                <a:effectLst/>
                <a:latin typeface="Consolas" panose="020B0609020204030204" pitchFamily="49" charset="0"/>
              </a:rPr>
              <a:t>)</a:t>
            </a:r>
          </a:p>
          <a:p>
            <a:r>
              <a:rPr lang="en-US" sz="1000" b="0" dirty="0" err="1">
                <a:solidFill>
                  <a:srgbClr val="9CDCFE"/>
                </a:solidFill>
                <a:effectLst/>
                <a:latin typeface="Consolas" panose="020B0609020204030204" pitchFamily="49" charset="0"/>
              </a:rPr>
              <a:t>secret_society</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add_member</a:t>
            </a:r>
            <a:r>
              <a:rPr lang="en-US" sz="1000" b="0" dirty="0">
                <a:solidFill>
                  <a:srgbClr val="CCCCCC"/>
                </a:solidFill>
                <a:effectLst/>
                <a:latin typeface="Consolas" panose="020B0609020204030204" pitchFamily="49" charset="0"/>
              </a:rPr>
              <a:t>(</a:t>
            </a:r>
            <a:r>
              <a:rPr lang="en-US" sz="1000" b="0" dirty="0">
                <a:solidFill>
                  <a:srgbClr val="9CDCFE"/>
                </a:solidFill>
                <a:effectLst/>
                <a:latin typeface="Consolas" panose="020B0609020204030204" pitchFamily="49" charset="0"/>
              </a:rPr>
              <a:t>member2</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6A9955"/>
                </a:solidFill>
                <a:effectLst/>
                <a:latin typeface="Consolas" panose="020B0609020204030204" pitchFamily="49" charset="0"/>
              </a:rPr>
              <a:t># Print information for each member and the society</a:t>
            </a:r>
            <a:endParaRPr lang="en-US" sz="1000" b="0" dirty="0">
              <a:solidFill>
                <a:srgbClr val="CCCCCC"/>
              </a:solidFill>
              <a:effectLst/>
              <a:latin typeface="Consolas" panose="020B0609020204030204" pitchFamily="49" charset="0"/>
            </a:endParaRPr>
          </a:p>
          <a:p>
            <a:r>
              <a:rPr lang="en-US" sz="1000" b="0" dirty="0" err="1">
                <a:solidFill>
                  <a:srgbClr val="9CDCFE"/>
                </a:solidFill>
                <a:effectLst/>
                <a:latin typeface="Consolas" panose="020B0609020204030204" pitchFamily="49" charset="0"/>
              </a:rPr>
              <a:t>secret_society</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print_society_info</a:t>
            </a:r>
            <a:r>
              <a:rPr lang="en-US" sz="10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681548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01700" y="884936"/>
            <a:ext cx="1186180"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Times New Roman"/>
                <a:cs typeface="Times New Roman"/>
              </a:rPr>
              <a:t>Lecture</a:t>
            </a:r>
            <a:r>
              <a:rPr sz="2000" b="1" spc="-80" dirty="0">
                <a:latin typeface="Times New Roman"/>
                <a:cs typeface="Times New Roman"/>
              </a:rPr>
              <a:t> </a:t>
            </a:r>
            <a:r>
              <a:rPr lang="fi-FI" sz="2000" b="1" spc="-80" dirty="0">
                <a:latin typeface="Times New Roman"/>
                <a:cs typeface="Times New Roman"/>
              </a:rPr>
              <a:t>4</a:t>
            </a:r>
            <a:r>
              <a:rPr sz="2000" b="1" spc="-25" dirty="0">
                <a:latin typeface="Times New Roman"/>
                <a:cs typeface="Times New Roman"/>
              </a:rPr>
              <a:t>#</a:t>
            </a:r>
            <a:endParaRPr sz="2000" dirty="0">
              <a:latin typeface="Times New Roman"/>
              <a:cs typeface="Times New Roman"/>
            </a:endParaRPr>
          </a:p>
        </p:txBody>
      </p:sp>
      <p:sp>
        <p:nvSpPr>
          <p:cNvPr id="3" name="object 3"/>
          <p:cNvSpPr txBox="1"/>
          <p:nvPr/>
        </p:nvSpPr>
        <p:spPr>
          <a:xfrm>
            <a:off x="901699" y="4257066"/>
            <a:ext cx="8795385" cy="2193549"/>
          </a:xfrm>
          <a:prstGeom prst="rect">
            <a:avLst/>
          </a:prstGeom>
        </p:spPr>
        <p:txBody>
          <a:bodyPr vert="horz" wrap="square" lIns="0" tIns="13335" rIns="0" bIns="0" rtlCol="0">
            <a:spAutoFit/>
          </a:bodyPr>
          <a:lstStyle/>
          <a:p>
            <a:pPr marL="12700">
              <a:lnSpc>
                <a:spcPct val="100000"/>
              </a:lnSpc>
              <a:spcBef>
                <a:spcPts val="105"/>
              </a:spcBef>
            </a:pPr>
            <a:r>
              <a:rPr lang="en-US" sz="2800" b="1" kern="1200" dirty="0">
                <a:solidFill>
                  <a:schemeClr val="tx1"/>
                </a:solidFill>
                <a:latin typeface="+mj-lt"/>
                <a:ea typeface="+mn-ea"/>
                <a:cs typeface="Times New Roman" panose="02020603050405020304" pitchFamily="18" charset="0"/>
              </a:rPr>
              <a:t>Aggregation</a:t>
            </a:r>
          </a:p>
          <a:p>
            <a:pPr marL="12700">
              <a:lnSpc>
                <a:spcPct val="100000"/>
              </a:lnSpc>
              <a:spcBef>
                <a:spcPts val="105"/>
              </a:spcBef>
            </a:pPr>
            <a:endParaRPr lang="en-US" sz="2000" kern="1200" dirty="0">
              <a:solidFill>
                <a:schemeClr val="tx1"/>
              </a:solidFill>
              <a:latin typeface="+mj-lt"/>
              <a:ea typeface="+mn-ea"/>
              <a:cs typeface="Times New Roman" panose="02020603050405020304" pitchFamily="18" charset="0"/>
            </a:endParaRPr>
          </a:p>
          <a:p>
            <a:pPr marL="12700">
              <a:lnSpc>
                <a:spcPct val="100000"/>
              </a:lnSpc>
              <a:spcBef>
                <a:spcPts val="105"/>
              </a:spcBef>
            </a:pPr>
            <a:endParaRPr sz="2000" dirty="0">
              <a:latin typeface="Times New Roman"/>
              <a:cs typeface="Times New Roman"/>
            </a:endParaRPr>
          </a:p>
          <a:p>
            <a:pPr algn="l" rtl="0">
              <a:lnSpc>
                <a:spcPct val="90000"/>
              </a:lnSpc>
              <a:spcAft>
                <a:spcPts val="600"/>
              </a:spcAft>
            </a:pPr>
            <a:r>
              <a:rPr lang="en-US" sz="2000" kern="1200" dirty="0">
                <a:solidFill>
                  <a:schemeClr val="tx1"/>
                </a:solidFill>
                <a:latin typeface="+mj-lt"/>
                <a:ea typeface="+mn-ea"/>
                <a:cs typeface="Times New Roman" panose="02020603050405020304" pitchFamily="18" charset="0"/>
              </a:rPr>
              <a:t>Aggregation is a concept in object-oriented programming (OOP) that represents a "has-a" relationship between two classes. It is a form of association where one class contains an object of another class but does not control the lifecycle of that object. In simpler terms, it denotes a relationship where one class is part of another class.</a:t>
            </a:r>
          </a:p>
        </p:txBody>
      </p:sp>
    </p:spTree>
    <p:extLst>
      <p:ext uri="{BB962C8B-B14F-4D97-AF65-F5344CB8AC3E}">
        <p14:creationId xmlns:p14="http://schemas.microsoft.com/office/powerpoint/2010/main" val="3327019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FF97C81-31B2-5A3B-A1B6-E2C71C64C9C3}"/>
              </a:ext>
            </a:extLst>
          </p:cNvPr>
          <p:cNvSpPr txBox="1"/>
          <p:nvPr/>
        </p:nvSpPr>
        <p:spPr>
          <a:xfrm>
            <a:off x="483001" y="3061915"/>
            <a:ext cx="3897731" cy="2239590"/>
          </a:xfrm>
          <a:prstGeom prst="rect">
            <a:avLst/>
          </a:prstGeom>
        </p:spPr>
        <p:txBody>
          <a:bodyPr vert="horz" lIns="91440" tIns="45720" rIns="91440" bIns="45720" rtlCol="0" anchor="t">
            <a:noAutofit/>
          </a:bodyPr>
          <a:lstStyle/>
          <a:p>
            <a:pPr algn="l" rtl="0">
              <a:lnSpc>
                <a:spcPct val="90000"/>
              </a:lnSpc>
              <a:spcAft>
                <a:spcPts val="600"/>
              </a:spcAft>
            </a:pPr>
            <a:r>
              <a:rPr lang="en-US" sz="2000" kern="1200" dirty="0">
                <a:solidFill>
                  <a:schemeClr val="tx1"/>
                </a:solidFill>
                <a:latin typeface="+mj-lt"/>
                <a:ea typeface="+mn-ea"/>
                <a:cs typeface="Times New Roman" panose="02020603050405020304" pitchFamily="18" charset="0"/>
              </a:rPr>
              <a:t>In aggregation, the contained object can exist independently of the containing object. It doesn't imply ownership, and the contained object can be shared among multiple instances of the containing class or even exist outside of it.</a:t>
            </a:r>
          </a:p>
          <a:p>
            <a:pPr algn="l" rtl="0">
              <a:lnSpc>
                <a:spcPct val="90000"/>
              </a:lnSpc>
              <a:spcAft>
                <a:spcPts val="600"/>
              </a:spcAft>
            </a:pPr>
            <a:endParaRPr lang="en-US" sz="2000" kern="1200" dirty="0">
              <a:solidFill>
                <a:schemeClr val="tx1"/>
              </a:solidFill>
              <a:latin typeface="+mj-lt"/>
              <a:ea typeface="+mn-ea"/>
              <a:cs typeface="Times New Roman" panose="02020603050405020304" pitchFamily="18" charset="0"/>
            </a:endParaRPr>
          </a:p>
        </p:txBody>
      </p:sp>
      <p:sp>
        <p:nvSpPr>
          <p:cNvPr id="20" name="TextBox 19">
            <a:extLst>
              <a:ext uri="{FF2B5EF4-FFF2-40B4-BE49-F238E27FC236}">
                <a16:creationId xmlns:a16="http://schemas.microsoft.com/office/drawing/2014/main" id="{9559901E-F5CC-01C4-BEF2-F56B3F299C75}"/>
              </a:ext>
            </a:extLst>
          </p:cNvPr>
          <p:cNvSpPr txBox="1"/>
          <p:nvPr/>
        </p:nvSpPr>
        <p:spPr>
          <a:xfrm>
            <a:off x="483001" y="2151477"/>
            <a:ext cx="5346122" cy="461665"/>
          </a:xfrm>
          <a:prstGeom prst="rect">
            <a:avLst/>
          </a:prstGeom>
          <a:noFill/>
        </p:spPr>
        <p:txBody>
          <a:bodyPr wrap="square">
            <a:spAutoFit/>
          </a:bodyPr>
          <a:lstStyle/>
          <a:p>
            <a:r>
              <a:rPr lang="fi-FI" sz="2400" b="1" dirty="0" err="1"/>
              <a:t>Aggregation</a:t>
            </a:r>
            <a:endParaRPr lang="fi-FI" sz="2400" b="1" dirty="0"/>
          </a:p>
        </p:txBody>
      </p:sp>
      <p:pic>
        <p:nvPicPr>
          <p:cNvPr id="3" name="Picture 2">
            <a:extLst>
              <a:ext uri="{FF2B5EF4-FFF2-40B4-BE49-F238E27FC236}">
                <a16:creationId xmlns:a16="http://schemas.microsoft.com/office/drawing/2014/main" id="{5A73CA72-B258-8083-A614-108E62707009}"/>
              </a:ext>
            </a:extLst>
          </p:cNvPr>
          <p:cNvPicPr>
            <a:picLocks noChangeAspect="1"/>
          </p:cNvPicPr>
          <p:nvPr/>
        </p:nvPicPr>
        <p:blipFill>
          <a:blip r:embed="rId2"/>
          <a:stretch>
            <a:fillRect/>
          </a:stretch>
        </p:blipFill>
        <p:spPr>
          <a:xfrm>
            <a:off x="4534375" y="173475"/>
            <a:ext cx="6005381" cy="3627866"/>
          </a:xfrm>
          <a:prstGeom prst="rect">
            <a:avLst/>
          </a:prstGeom>
        </p:spPr>
      </p:pic>
      <p:pic>
        <p:nvPicPr>
          <p:cNvPr id="5" name="Picture 4">
            <a:extLst>
              <a:ext uri="{FF2B5EF4-FFF2-40B4-BE49-F238E27FC236}">
                <a16:creationId xmlns:a16="http://schemas.microsoft.com/office/drawing/2014/main" id="{6E25CC3F-5ADC-0AF5-66BA-4584C23250C1}"/>
              </a:ext>
            </a:extLst>
          </p:cNvPr>
          <p:cNvPicPr>
            <a:picLocks noChangeAspect="1"/>
          </p:cNvPicPr>
          <p:nvPr/>
        </p:nvPicPr>
        <p:blipFill>
          <a:blip r:embed="rId3"/>
          <a:stretch>
            <a:fillRect/>
          </a:stretch>
        </p:blipFill>
        <p:spPr>
          <a:xfrm>
            <a:off x="4525732" y="3840966"/>
            <a:ext cx="4162993" cy="2760032"/>
          </a:xfrm>
          <a:prstGeom prst="rect">
            <a:avLst/>
          </a:prstGeom>
        </p:spPr>
      </p:pic>
      <p:pic>
        <p:nvPicPr>
          <p:cNvPr id="7" name="Picture 6">
            <a:extLst>
              <a:ext uri="{FF2B5EF4-FFF2-40B4-BE49-F238E27FC236}">
                <a16:creationId xmlns:a16="http://schemas.microsoft.com/office/drawing/2014/main" id="{09FB9B96-C360-66B7-F106-A232D7C22020}"/>
              </a:ext>
            </a:extLst>
          </p:cNvPr>
          <p:cNvPicPr>
            <a:picLocks noChangeAspect="1"/>
          </p:cNvPicPr>
          <p:nvPr/>
        </p:nvPicPr>
        <p:blipFill>
          <a:blip r:embed="rId4"/>
          <a:stretch>
            <a:fillRect/>
          </a:stretch>
        </p:blipFill>
        <p:spPr>
          <a:xfrm>
            <a:off x="7551113" y="6640624"/>
            <a:ext cx="2988643" cy="818807"/>
          </a:xfrm>
          <a:prstGeom prst="rect">
            <a:avLst/>
          </a:prstGeom>
        </p:spPr>
      </p:pic>
    </p:spTree>
    <p:extLst>
      <p:ext uri="{BB962C8B-B14F-4D97-AF65-F5344CB8AC3E}">
        <p14:creationId xmlns:p14="http://schemas.microsoft.com/office/powerpoint/2010/main" val="2303241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52192BE-1B17-CC08-4AC9-4EFDBBA7EE5B}"/>
              </a:ext>
            </a:extLst>
          </p:cNvPr>
          <p:cNvSpPr txBox="1"/>
          <p:nvPr/>
        </p:nvSpPr>
        <p:spPr>
          <a:xfrm>
            <a:off x="564208" y="2191717"/>
            <a:ext cx="3007519" cy="417629"/>
          </a:xfrm>
          <a:prstGeom prst="rect">
            <a:avLst/>
          </a:prstGeom>
        </p:spPr>
        <p:txBody>
          <a:bodyPr vert="horz" lIns="91440" tIns="45720" rIns="91440" bIns="45720" rtlCol="0" anchor="t">
            <a:noAutofit/>
          </a:bodyPr>
          <a:lstStyle/>
          <a:p>
            <a:pPr algn="l" rtl="0">
              <a:lnSpc>
                <a:spcPct val="90000"/>
              </a:lnSpc>
              <a:spcAft>
                <a:spcPts val="600"/>
              </a:spcAft>
            </a:pPr>
            <a:r>
              <a:rPr lang="en-US" sz="2800" b="1" kern="1200" dirty="0">
                <a:solidFill>
                  <a:schemeClr val="tx1"/>
                </a:solidFill>
                <a:latin typeface="+mn-lt"/>
                <a:ea typeface="+mn-ea"/>
                <a:cs typeface="+mn-cs"/>
              </a:rPr>
              <a:t>Aggregation (Car)</a:t>
            </a:r>
          </a:p>
        </p:txBody>
      </p:sp>
      <p:pic>
        <p:nvPicPr>
          <p:cNvPr id="5" name="Picture 4">
            <a:extLst>
              <a:ext uri="{FF2B5EF4-FFF2-40B4-BE49-F238E27FC236}">
                <a16:creationId xmlns:a16="http://schemas.microsoft.com/office/drawing/2014/main" id="{FD9BDE45-F3A0-D786-D033-DE4FDAEBF86C}"/>
              </a:ext>
            </a:extLst>
          </p:cNvPr>
          <p:cNvPicPr>
            <a:picLocks noChangeAspect="1"/>
          </p:cNvPicPr>
          <p:nvPr/>
        </p:nvPicPr>
        <p:blipFill>
          <a:blip r:embed="rId2"/>
          <a:stretch>
            <a:fillRect/>
          </a:stretch>
        </p:blipFill>
        <p:spPr>
          <a:xfrm>
            <a:off x="4246636" y="327324"/>
            <a:ext cx="6055138" cy="5495038"/>
          </a:xfrm>
          <a:prstGeom prst="rect">
            <a:avLst/>
          </a:prstGeom>
        </p:spPr>
      </p:pic>
      <p:pic>
        <p:nvPicPr>
          <p:cNvPr id="11" name="Picture 10">
            <a:extLst>
              <a:ext uri="{FF2B5EF4-FFF2-40B4-BE49-F238E27FC236}">
                <a16:creationId xmlns:a16="http://schemas.microsoft.com/office/drawing/2014/main" id="{D35348FF-87C0-EC48-2157-6C2E3A55DDE0}"/>
              </a:ext>
            </a:extLst>
          </p:cNvPr>
          <p:cNvPicPr>
            <a:picLocks noChangeAspect="1"/>
          </p:cNvPicPr>
          <p:nvPr/>
        </p:nvPicPr>
        <p:blipFill>
          <a:blip r:embed="rId3"/>
          <a:stretch>
            <a:fillRect/>
          </a:stretch>
        </p:blipFill>
        <p:spPr>
          <a:xfrm>
            <a:off x="4246636" y="6149686"/>
            <a:ext cx="3858163" cy="914528"/>
          </a:xfrm>
          <a:prstGeom prst="rect">
            <a:avLst/>
          </a:prstGeom>
        </p:spPr>
      </p:pic>
      <p:sp>
        <p:nvSpPr>
          <p:cNvPr id="18" name="TextBox 17">
            <a:extLst>
              <a:ext uri="{FF2B5EF4-FFF2-40B4-BE49-F238E27FC236}">
                <a16:creationId xmlns:a16="http://schemas.microsoft.com/office/drawing/2014/main" id="{C833B65F-6910-0242-660F-8781236B440A}"/>
              </a:ext>
            </a:extLst>
          </p:cNvPr>
          <p:cNvSpPr txBox="1"/>
          <p:nvPr/>
        </p:nvSpPr>
        <p:spPr>
          <a:xfrm>
            <a:off x="391626" y="3342726"/>
            <a:ext cx="3897731" cy="2308324"/>
          </a:xfrm>
          <a:prstGeom prst="rect">
            <a:avLst/>
          </a:prstGeom>
          <a:noFill/>
        </p:spPr>
        <p:txBody>
          <a:bodyPr wrap="square">
            <a:spAutoFit/>
          </a:bodyPr>
          <a:lstStyle/>
          <a:p>
            <a:r>
              <a:rPr lang="en-US" b="1" dirty="0">
                <a:latin typeface="+mj-lt"/>
                <a:cs typeface="Times New Roman" panose="02020603050405020304" pitchFamily="18" charset="0"/>
              </a:rPr>
              <a:t>Aggregation</a:t>
            </a:r>
            <a:r>
              <a:rPr lang="en-US" dirty="0">
                <a:latin typeface="+mj-lt"/>
                <a:cs typeface="Times New Roman" panose="02020603050405020304" pitchFamily="18" charset="0"/>
              </a:rPr>
              <a:t> is different from </a:t>
            </a:r>
            <a:r>
              <a:rPr lang="en-US" b="1" dirty="0">
                <a:latin typeface="+mj-lt"/>
                <a:cs typeface="Times New Roman" panose="02020603050405020304" pitchFamily="18" charset="0"/>
              </a:rPr>
              <a:t>composition</a:t>
            </a:r>
            <a:r>
              <a:rPr lang="en-US" dirty="0">
                <a:latin typeface="+mj-lt"/>
                <a:cs typeface="Times New Roman" panose="02020603050405020304" pitchFamily="18" charset="0"/>
              </a:rPr>
              <a:t>, where the contained object is considered a part of the containing object, and its lifecycle is controlled by the containing object. In aggregation, the contained object is more independent and can be shared among multiple objects.</a:t>
            </a:r>
            <a:endParaRPr lang="fi-FI" dirty="0">
              <a:latin typeface="+mj-lt"/>
              <a:cs typeface="Times New Roman" panose="02020603050405020304" pitchFamily="18" charset="0"/>
            </a:endParaRPr>
          </a:p>
        </p:txBody>
      </p:sp>
    </p:spTree>
    <p:extLst>
      <p:ext uri="{BB962C8B-B14F-4D97-AF65-F5344CB8AC3E}">
        <p14:creationId xmlns:p14="http://schemas.microsoft.com/office/powerpoint/2010/main" val="3203207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2"/>
          <p:cNvSpPr txBox="1">
            <a:spLocks/>
          </p:cNvSpPr>
          <p:nvPr/>
        </p:nvSpPr>
        <p:spPr>
          <a:xfrm>
            <a:off x="553383" y="705248"/>
            <a:ext cx="3738062" cy="1895754"/>
          </a:xfrm>
          <a:prstGeom prst="rect">
            <a:avLst/>
          </a:prstGeom>
        </p:spPr>
        <p:txBody>
          <a:bodyPr vert="horz" lIns="91440" tIns="45720" rIns="91440" bIns="45720" rtlCol="0" anchor="b">
            <a:normAutofit/>
          </a:bodyPr>
          <a:lstStyle>
            <a:lvl1pPr>
              <a:defRPr sz="2000" b="1" i="0">
                <a:solidFill>
                  <a:schemeClr val="tx1"/>
                </a:solidFill>
                <a:latin typeface="Times New Roman"/>
                <a:ea typeface="+mj-ea"/>
                <a:cs typeface="Times New Roman"/>
              </a:defRPr>
            </a:lvl1pPr>
          </a:lstStyle>
          <a:p>
            <a:pPr marL="12700" algn="l" rtl="0">
              <a:lnSpc>
                <a:spcPct val="90000"/>
              </a:lnSpc>
              <a:spcBef>
                <a:spcPct val="0"/>
              </a:spcBef>
              <a:spcAft>
                <a:spcPts val="600"/>
              </a:spcAft>
            </a:pPr>
            <a:r>
              <a:rPr lang="en-US" sz="3600" kern="1200" dirty="0">
                <a:solidFill>
                  <a:schemeClr val="tx1"/>
                </a:solidFill>
                <a:latin typeface="+mj-lt"/>
                <a:ea typeface="+mj-ea"/>
                <a:cs typeface="+mj-cs"/>
              </a:rPr>
              <a:t>Composition</a:t>
            </a:r>
            <a:r>
              <a:rPr lang="en-US" sz="3600" kern="1200" spc="-10" dirty="0">
                <a:solidFill>
                  <a:schemeClr val="tx1"/>
                </a:solidFill>
                <a:latin typeface="+mj-lt"/>
                <a:ea typeface="+mj-ea"/>
                <a:cs typeface="+mj-cs"/>
              </a:rPr>
              <a:t>:</a:t>
            </a:r>
          </a:p>
        </p:txBody>
      </p:sp>
      <p:sp>
        <p:nvSpPr>
          <p:cNvPr id="2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2838280"/>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4235DA2-389C-4ACB-8BCB-5816817C240E}"/>
              </a:ext>
            </a:extLst>
          </p:cNvPr>
          <p:cNvPicPr>
            <a:picLocks noChangeAspect="1"/>
          </p:cNvPicPr>
          <p:nvPr/>
        </p:nvPicPr>
        <p:blipFill>
          <a:blip r:embed="rId2"/>
          <a:stretch>
            <a:fillRect/>
          </a:stretch>
        </p:blipFill>
        <p:spPr>
          <a:xfrm>
            <a:off x="3884536" y="250023"/>
            <a:ext cx="6490352" cy="5746144"/>
          </a:xfrm>
          <a:prstGeom prst="rect">
            <a:avLst/>
          </a:prstGeom>
        </p:spPr>
      </p:pic>
      <p:pic>
        <p:nvPicPr>
          <p:cNvPr id="6" name="Picture 5">
            <a:extLst>
              <a:ext uri="{FF2B5EF4-FFF2-40B4-BE49-F238E27FC236}">
                <a16:creationId xmlns:a16="http://schemas.microsoft.com/office/drawing/2014/main" id="{0540E1F6-74E2-0E65-F73B-232711B1EED3}"/>
              </a:ext>
            </a:extLst>
          </p:cNvPr>
          <p:cNvPicPr>
            <a:picLocks noChangeAspect="1"/>
          </p:cNvPicPr>
          <p:nvPr/>
        </p:nvPicPr>
        <p:blipFill>
          <a:blip r:embed="rId3"/>
          <a:stretch>
            <a:fillRect/>
          </a:stretch>
        </p:blipFill>
        <p:spPr>
          <a:xfrm>
            <a:off x="3884535" y="6244151"/>
            <a:ext cx="6490351" cy="1093112"/>
          </a:xfrm>
          <a:prstGeom prst="rect">
            <a:avLst/>
          </a:prstGeom>
        </p:spPr>
      </p:pic>
      <p:sp>
        <p:nvSpPr>
          <p:cNvPr id="8" name="TextBox 7">
            <a:extLst>
              <a:ext uri="{FF2B5EF4-FFF2-40B4-BE49-F238E27FC236}">
                <a16:creationId xmlns:a16="http://schemas.microsoft.com/office/drawing/2014/main" id="{CE3BA8B7-E30C-B72C-1510-2C7C2C27F192}"/>
              </a:ext>
            </a:extLst>
          </p:cNvPr>
          <p:cNvSpPr txBox="1"/>
          <p:nvPr/>
        </p:nvSpPr>
        <p:spPr>
          <a:xfrm>
            <a:off x="318512" y="3106432"/>
            <a:ext cx="3006579" cy="3139321"/>
          </a:xfrm>
          <a:prstGeom prst="rect">
            <a:avLst/>
          </a:prstGeom>
          <a:noFill/>
        </p:spPr>
        <p:txBody>
          <a:bodyPr wrap="square">
            <a:spAutoFit/>
          </a:bodyPr>
          <a:lstStyle/>
          <a:p>
            <a:r>
              <a:rPr lang="en-US" dirty="0"/>
              <a:t>When using </a:t>
            </a:r>
            <a:r>
              <a:rPr lang="en-US" b="1" dirty="0"/>
              <a:t>Composition</a:t>
            </a:r>
            <a:r>
              <a:rPr lang="en-US" dirty="0"/>
              <a:t>, the difference is that here we are not creating an object of the Engine inside the Car class, rather than that we are creating an object of the Engine outside and passing it as a parameter of Engine class which yields the same result.</a:t>
            </a:r>
            <a:endParaRPr lang="fi-FI"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FAECCC-9E9D-581C-71FA-5F38D7853E55}"/>
              </a:ext>
            </a:extLst>
          </p:cNvPr>
          <p:cNvSpPr txBox="1"/>
          <p:nvPr/>
        </p:nvSpPr>
        <p:spPr>
          <a:xfrm>
            <a:off x="560352" y="704887"/>
            <a:ext cx="3132775" cy="3940794"/>
          </a:xfrm>
          <a:prstGeom prst="rect">
            <a:avLst/>
          </a:prstGeom>
        </p:spPr>
        <p:txBody>
          <a:bodyPr vert="horz" lIns="91440" tIns="45720" rIns="91440" bIns="45720" rtlCol="0" anchor="b">
            <a:normAutofit/>
          </a:bodyPr>
          <a:lstStyle/>
          <a:p>
            <a:pPr algn="l" rtl="0">
              <a:lnSpc>
                <a:spcPct val="90000"/>
              </a:lnSpc>
              <a:spcBef>
                <a:spcPct val="0"/>
              </a:spcBef>
              <a:spcAft>
                <a:spcPts val="600"/>
              </a:spcAft>
            </a:pPr>
            <a:r>
              <a:rPr lang="en-US" sz="4400" b="1" kern="1200" dirty="0">
                <a:solidFill>
                  <a:schemeClr val="tx1"/>
                </a:solidFill>
                <a:latin typeface="+mj-lt"/>
                <a:ea typeface="+mj-ea"/>
                <a:cs typeface="+mj-cs"/>
              </a:rPr>
              <a:t>Objects and references</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E517BF0-4493-C21F-A304-056DBE5DEEE9}"/>
              </a:ext>
            </a:extLst>
          </p:cNvPr>
          <p:cNvSpPr/>
          <p:nvPr/>
        </p:nvSpPr>
        <p:spPr>
          <a:xfrm>
            <a:off x="5606695" y="3054061"/>
            <a:ext cx="1371600" cy="727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Rectangle 6">
            <a:extLst>
              <a:ext uri="{FF2B5EF4-FFF2-40B4-BE49-F238E27FC236}">
                <a16:creationId xmlns:a16="http://schemas.microsoft.com/office/drawing/2014/main" id="{AB01606F-4E29-3FBA-71F0-339DAA1B7130}"/>
              </a:ext>
            </a:extLst>
          </p:cNvPr>
          <p:cNvSpPr/>
          <p:nvPr/>
        </p:nvSpPr>
        <p:spPr>
          <a:xfrm>
            <a:off x="8413395" y="3054061"/>
            <a:ext cx="1371600" cy="727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Rectangle 8">
            <a:extLst>
              <a:ext uri="{FF2B5EF4-FFF2-40B4-BE49-F238E27FC236}">
                <a16:creationId xmlns:a16="http://schemas.microsoft.com/office/drawing/2014/main" id="{B038051D-EEBD-F57C-2D6C-AE309D451DA6}"/>
              </a:ext>
            </a:extLst>
          </p:cNvPr>
          <p:cNvSpPr/>
          <p:nvPr/>
        </p:nvSpPr>
        <p:spPr>
          <a:xfrm>
            <a:off x="7010045" y="3054061"/>
            <a:ext cx="1371600" cy="727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0" name="Rectangle 9">
            <a:extLst>
              <a:ext uri="{FF2B5EF4-FFF2-40B4-BE49-F238E27FC236}">
                <a16:creationId xmlns:a16="http://schemas.microsoft.com/office/drawing/2014/main" id="{DC300726-0CB9-1C85-0A55-2DBF2DC9DA59}"/>
              </a:ext>
            </a:extLst>
          </p:cNvPr>
          <p:cNvSpPr/>
          <p:nvPr/>
        </p:nvSpPr>
        <p:spPr>
          <a:xfrm>
            <a:off x="5606695" y="1256434"/>
            <a:ext cx="1371600" cy="727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Rectangle 11">
            <a:extLst>
              <a:ext uri="{FF2B5EF4-FFF2-40B4-BE49-F238E27FC236}">
                <a16:creationId xmlns:a16="http://schemas.microsoft.com/office/drawing/2014/main" id="{BFDEBFB6-78FC-AA7D-A578-0C3F9DC690BD}"/>
              </a:ext>
            </a:extLst>
          </p:cNvPr>
          <p:cNvSpPr/>
          <p:nvPr/>
        </p:nvSpPr>
        <p:spPr>
          <a:xfrm>
            <a:off x="8075402" y="1256434"/>
            <a:ext cx="1371600" cy="7273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TextBox 13">
            <a:extLst>
              <a:ext uri="{FF2B5EF4-FFF2-40B4-BE49-F238E27FC236}">
                <a16:creationId xmlns:a16="http://schemas.microsoft.com/office/drawing/2014/main" id="{61AA624E-C7D5-363F-08A0-A92F447078D2}"/>
              </a:ext>
            </a:extLst>
          </p:cNvPr>
          <p:cNvSpPr txBox="1"/>
          <p:nvPr/>
        </p:nvSpPr>
        <p:spPr>
          <a:xfrm>
            <a:off x="4765031" y="1348749"/>
            <a:ext cx="1683327" cy="369332"/>
          </a:xfrm>
          <a:prstGeom prst="rect">
            <a:avLst/>
          </a:prstGeom>
          <a:noFill/>
        </p:spPr>
        <p:txBody>
          <a:bodyPr wrap="square" rtlCol="0">
            <a:spAutoFit/>
          </a:bodyPr>
          <a:lstStyle/>
          <a:p>
            <a:r>
              <a:rPr lang="fi-FI" b="1" dirty="0" err="1"/>
              <a:t>Car</a:t>
            </a:r>
            <a:r>
              <a:rPr lang="fi-FI" b="1" dirty="0"/>
              <a:t> 1</a:t>
            </a:r>
          </a:p>
        </p:txBody>
      </p:sp>
      <p:sp>
        <p:nvSpPr>
          <p:cNvPr id="15" name="TextBox 14">
            <a:extLst>
              <a:ext uri="{FF2B5EF4-FFF2-40B4-BE49-F238E27FC236}">
                <a16:creationId xmlns:a16="http://schemas.microsoft.com/office/drawing/2014/main" id="{66F9802C-6FBA-7BD8-AC6E-98F74D006816}"/>
              </a:ext>
            </a:extLst>
          </p:cNvPr>
          <p:cNvSpPr txBox="1"/>
          <p:nvPr/>
        </p:nvSpPr>
        <p:spPr>
          <a:xfrm>
            <a:off x="4601531" y="3233077"/>
            <a:ext cx="807737" cy="369332"/>
          </a:xfrm>
          <a:prstGeom prst="rect">
            <a:avLst/>
          </a:prstGeom>
          <a:noFill/>
        </p:spPr>
        <p:txBody>
          <a:bodyPr wrap="square" rtlCol="0">
            <a:spAutoFit/>
          </a:bodyPr>
          <a:lstStyle/>
          <a:p>
            <a:r>
              <a:rPr lang="fi-FI" b="1" dirty="0" err="1"/>
              <a:t>Cars</a:t>
            </a:r>
            <a:endParaRPr lang="fi-FI" b="1" dirty="0"/>
          </a:p>
        </p:txBody>
      </p:sp>
      <p:sp>
        <p:nvSpPr>
          <p:cNvPr id="16" name="TextBox 15">
            <a:extLst>
              <a:ext uri="{FF2B5EF4-FFF2-40B4-BE49-F238E27FC236}">
                <a16:creationId xmlns:a16="http://schemas.microsoft.com/office/drawing/2014/main" id="{C479A6B6-9F22-6C02-CCE8-7E87124D5BE2}"/>
              </a:ext>
            </a:extLst>
          </p:cNvPr>
          <p:cNvSpPr txBox="1"/>
          <p:nvPr/>
        </p:nvSpPr>
        <p:spPr>
          <a:xfrm>
            <a:off x="7316840" y="1348749"/>
            <a:ext cx="1683327" cy="369332"/>
          </a:xfrm>
          <a:prstGeom prst="rect">
            <a:avLst/>
          </a:prstGeom>
          <a:noFill/>
        </p:spPr>
        <p:txBody>
          <a:bodyPr wrap="square" rtlCol="0">
            <a:spAutoFit/>
          </a:bodyPr>
          <a:lstStyle/>
          <a:p>
            <a:r>
              <a:rPr lang="fi-FI" b="1" dirty="0" err="1"/>
              <a:t>Car</a:t>
            </a:r>
            <a:r>
              <a:rPr lang="fi-FI" b="1" dirty="0"/>
              <a:t> 2</a:t>
            </a:r>
          </a:p>
        </p:txBody>
      </p:sp>
      <p:cxnSp>
        <p:nvCxnSpPr>
          <p:cNvPr id="18" name="Straight Arrow Connector 17">
            <a:extLst>
              <a:ext uri="{FF2B5EF4-FFF2-40B4-BE49-F238E27FC236}">
                <a16:creationId xmlns:a16="http://schemas.microsoft.com/office/drawing/2014/main" id="{1306F2DD-A0C2-C7D3-2AAB-9D0E3E381620}"/>
              </a:ext>
            </a:extLst>
          </p:cNvPr>
          <p:cNvCxnSpPr>
            <a:cxnSpLocks/>
            <a:stCxn id="5" idx="0"/>
            <a:endCxn id="10" idx="2"/>
          </p:cNvCxnSpPr>
          <p:nvPr/>
        </p:nvCxnSpPr>
        <p:spPr>
          <a:xfrm flipV="1">
            <a:off x="6292495" y="1983798"/>
            <a:ext cx="0" cy="10702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F350735-0CD6-FC6F-305E-F09CBE50E225}"/>
              </a:ext>
            </a:extLst>
          </p:cNvPr>
          <p:cNvCxnSpPr>
            <a:cxnSpLocks/>
            <a:stCxn id="9" idx="0"/>
          </p:cNvCxnSpPr>
          <p:nvPr/>
        </p:nvCxnSpPr>
        <p:spPr>
          <a:xfrm flipH="1" flipV="1">
            <a:off x="6557174" y="2013768"/>
            <a:ext cx="1138671" cy="1040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92FB76C-F5BB-A111-53A8-A94E8CF5A1FD}"/>
              </a:ext>
            </a:extLst>
          </p:cNvPr>
          <p:cNvCxnSpPr>
            <a:cxnSpLocks/>
            <a:endCxn id="12" idx="2"/>
          </p:cNvCxnSpPr>
          <p:nvPr/>
        </p:nvCxnSpPr>
        <p:spPr>
          <a:xfrm flipH="1" flipV="1">
            <a:off x="8761202" y="1983798"/>
            <a:ext cx="238965" cy="1070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360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1CBC5-4ACC-049C-C001-AB1D32EF8279}"/>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4800" kern="1200" dirty="0">
                <a:solidFill>
                  <a:schemeClr val="tx1"/>
                </a:solidFill>
                <a:latin typeface="+mj-lt"/>
                <a:ea typeface="+mj-ea"/>
                <a:cs typeface="+mj-cs"/>
              </a:rPr>
              <a:t>Let’s create a class Engine in its own file</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21FAD84B-A585-6BE2-A75B-18785C387F2C}"/>
              </a:ext>
            </a:extLst>
          </p:cNvPr>
          <p:cNvPicPr>
            <a:picLocks noChangeAspect="1"/>
          </p:cNvPicPr>
          <p:nvPr/>
        </p:nvPicPr>
        <p:blipFill>
          <a:blip r:embed="rId2"/>
          <a:stretch>
            <a:fillRect/>
          </a:stretch>
        </p:blipFill>
        <p:spPr>
          <a:xfrm>
            <a:off x="4082205" y="2761758"/>
            <a:ext cx="6327819" cy="2009082"/>
          </a:xfrm>
          <a:prstGeom prst="rect">
            <a:avLst/>
          </a:prstGeom>
        </p:spPr>
      </p:pic>
    </p:spTree>
    <p:extLst>
      <p:ext uri="{BB962C8B-B14F-4D97-AF65-F5344CB8AC3E}">
        <p14:creationId xmlns:p14="http://schemas.microsoft.com/office/powerpoint/2010/main" val="1040158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693400" cy="7562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6D9C2-C5BC-C176-8DCC-2F4D5B78A683}"/>
              </a:ext>
            </a:extLst>
          </p:cNvPr>
          <p:cNvSpPr>
            <a:spLocks noGrp="1"/>
          </p:cNvSpPr>
          <p:nvPr>
            <p:ph type="title"/>
          </p:nvPr>
        </p:nvSpPr>
        <p:spPr>
          <a:xfrm>
            <a:off x="560352" y="704887"/>
            <a:ext cx="3132775" cy="3940794"/>
          </a:xfrm>
        </p:spPr>
        <p:txBody>
          <a:bodyPr vert="horz" lIns="91440" tIns="45720" rIns="91440" bIns="45720" rtlCol="0" anchor="b">
            <a:normAutofit/>
          </a:bodyPr>
          <a:lstStyle/>
          <a:p>
            <a:pPr algn="l" rtl="0">
              <a:lnSpc>
                <a:spcPct val="90000"/>
              </a:lnSpc>
              <a:spcBef>
                <a:spcPct val="0"/>
              </a:spcBef>
            </a:pPr>
            <a:r>
              <a:rPr lang="en-US" sz="2100" kern="1200">
                <a:solidFill>
                  <a:schemeClr val="tx1"/>
                </a:solidFill>
                <a:latin typeface="+mj-lt"/>
                <a:ea typeface="+mj-ea"/>
                <a:cs typeface="+mj-cs"/>
              </a:rPr>
              <a:t>Every value in Python is an object. Any object you create based on a class you've defined yourself works exactly the same as any "regular" Python object. For example, objects can be stored in a list:</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08" y="4862441"/>
            <a:ext cx="2854989" cy="20168"/>
          </a:xfrm>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 name="connsiteX0" fmla="*/ 0 w 2854989"/>
              <a:gd name="connsiteY0" fmla="*/ 0 h 20168"/>
              <a:gd name="connsiteX1" fmla="*/ 542448 w 2854989"/>
              <a:gd name="connsiteY1" fmla="*/ 0 h 20168"/>
              <a:gd name="connsiteX2" fmla="*/ 1027796 w 2854989"/>
              <a:gd name="connsiteY2" fmla="*/ 0 h 20168"/>
              <a:gd name="connsiteX3" fmla="*/ 1655894 w 2854989"/>
              <a:gd name="connsiteY3" fmla="*/ 0 h 20168"/>
              <a:gd name="connsiteX4" fmla="*/ 2198342 w 2854989"/>
              <a:gd name="connsiteY4" fmla="*/ 0 h 20168"/>
              <a:gd name="connsiteX5" fmla="*/ 2854989 w 2854989"/>
              <a:gd name="connsiteY5" fmla="*/ 0 h 20168"/>
              <a:gd name="connsiteX6" fmla="*/ 2854989 w 2854989"/>
              <a:gd name="connsiteY6" fmla="*/ 20168 h 20168"/>
              <a:gd name="connsiteX7" fmla="*/ 2283991 w 2854989"/>
              <a:gd name="connsiteY7" fmla="*/ 20168 h 20168"/>
              <a:gd name="connsiteX8" fmla="*/ 1655894 w 2854989"/>
              <a:gd name="connsiteY8" fmla="*/ 20168 h 20168"/>
              <a:gd name="connsiteX9" fmla="*/ 1170545 w 2854989"/>
              <a:gd name="connsiteY9" fmla="*/ 20168 h 20168"/>
              <a:gd name="connsiteX10" fmla="*/ 599548 w 2854989"/>
              <a:gd name="connsiteY10" fmla="*/ 20168 h 20168"/>
              <a:gd name="connsiteX11" fmla="*/ 0 w 2854989"/>
              <a:gd name="connsiteY11" fmla="*/ 20168 h 20168"/>
              <a:gd name="connsiteX12" fmla="*/ 0 w 2854989"/>
              <a:gd name="connsiteY12"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4989" h="20168" fill="none" extrusionOk="0">
                <a:moveTo>
                  <a:pt x="0" y="0"/>
                </a:moveTo>
                <a:cubicBezTo>
                  <a:pt x="259395" y="-28052"/>
                  <a:pt x="398686" y="-34936"/>
                  <a:pt x="542448" y="0"/>
                </a:cubicBezTo>
                <a:cubicBezTo>
                  <a:pt x="669472" y="6653"/>
                  <a:pt x="824310" y="-17628"/>
                  <a:pt x="1113446" y="0"/>
                </a:cubicBezTo>
                <a:cubicBezTo>
                  <a:pt x="1380026" y="8553"/>
                  <a:pt x="1479762" y="-16030"/>
                  <a:pt x="1712993" y="0"/>
                </a:cubicBezTo>
                <a:cubicBezTo>
                  <a:pt x="1937632" y="-15930"/>
                  <a:pt x="2132626" y="29373"/>
                  <a:pt x="2312541" y="0"/>
                </a:cubicBezTo>
                <a:cubicBezTo>
                  <a:pt x="2445839" y="19544"/>
                  <a:pt x="2679143" y="3808"/>
                  <a:pt x="2854989" y="0"/>
                </a:cubicBezTo>
                <a:cubicBezTo>
                  <a:pt x="2854063" y="8329"/>
                  <a:pt x="2856522" y="10364"/>
                  <a:pt x="2854989" y="20168"/>
                </a:cubicBezTo>
                <a:cubicBezTo>
                  <a:pt x="2545709" y="24305"/>
                  <a:pt x="2415973" y="10830"/>
                  <a:pt x="2226891" y="20168"/>
                </a:cubicBezTo>
                <a:cubicBezTo>
                  <a:pt x="2014776" y="36472"/>
                  <a:pt x="1892872" y="49779"/>
                  <a:pt x="1598794" y="20168"/>
                </a:cubicBezTo>
                <a:cubicBezTo>
                  <a:pt x="1293019" y="-7642"/>
                  <a:pt x="1280795" y="20989"/>
                  <a:pt x="1027796" y="20168"/>
                </a:cubicBezTo>
                <a:cubicBezTo>
                  <a:pt x="805983" y="47688"/>
                  <a:pt x="376933" y="29624"/>
                  <a:pt x="0" y="20168"/>
                </a:cubicBezTo>
                <a:cubicBezTo>
                  <a:pt x="-1100" y="16210"/>
                  <a:pt x="-681" y="3660"/>
                  <a:pt x="0" y="0"/>
                </a:cubicBezTo>
                <a:close/>
              </a:path>
              <a:path w="2854989" h="20168" stroke="0" extrusionOk="0">
                <a:moveTo>
                  <a:pt x="0" y="0"/>
                </a:moveTo>
                <a:cubicBezTo>
                  <a:pt x="179844" y="25033"/>
                  <a:pt x="375258" y="-14796"/>
                  <a:pt x="542448" y="0"/>
                </a:cubicBezTo>
                <a:cubicBezTo>
                  <a:pt x="714138" y="-5716"/>
                  <a:pt x="797290" y="21358"/>
                  <a:pt x="1027796" y="0"/>
                </a:cubicBezTo>
                <a:cubicBezTo>
                  <a:pt x="1243751" y="1206"/>
                  <a:pt x="1424074" y="-44523"/>
                  <a:pt x="1655894" y="0"/>
                </a:cubicBezTo>
                <a:cubicBezTo>
                  <a:pt x="1880190" y="-654"/>
                  <a:pt x="1967693" y="-39635"/>
                  <a:pt x="2198342" y="0"/>
                </a:cubicBezTo>
                <a:cubicBezTo>
                  <a:pt x="2403511" y="10212"/>
                  <a:pt x="2712197" y="-7567"/>
                  <a:pt x="2854989" y="0"/>
                </a:cubicBezTo>
                <a:cubicBezTo>
                  <a:pt x="2855283" y="8281"/>
                  <a:pt x="2854210" y="11701"/>
                  <a:pt x="2854989" y="20168"/>
                </a:cubicBezTo>
                <a:cubicBezTo>
                  <a:pt x="2655255" y="-7842"/>
                  <a:pt x="2454455" y="59624"/>
                  <a:pt x="2283991" y="20168"/>
                </a:cubicBezTo>
                <a:cubicBezTo>
                  <a:pt x="2141905" y="25075"/>
                  <a:pt x="1901307" y="-831"/>
                  <a:pt x="1655894" y="20168"/>
                </a:cubicBezTo>
                <a:cubicBezTo>
                  <a:pt x="1429158" y="36825"/>
                  <a:pt x="1272784" y="45148"/>
                  <a:pt x="1170545" y="20168"/>
                </a:cubicBezTo>
                <a:cubicBezTo>
                  <a:pt x="1086046" y="12362"/>
                  <a:pt x="833578" y="17113"/>
                  <a:pt x="599548" y="20168"/>
                </a:cubicBezTo>
                <a:cubicBezTo>
                  <a:pt x="383448" y="46009"/>
                  <a:pt x="127711" y="-1474"/>
                  <a:pt x="0" y="20168"/>
                </a:cubicBezTo>
                <a:cubicBezTo>
                  <a:pt x="-127" y="12047"/>
                  <a:pt x="-371" y="8603"/>
                  <a:pt x="0" y="0"/>
                </a:cubicBezTo>
                <a:close/>
              </a:path>
              <a:path w="2854989" h="20168" fill="none" stroke="0" extrusionOk="0">
                <a:moveTo>
                  <a:pt x="0" y="0"/>
                </a:moveTo>
                <a:cubicBezTo>
                  <a:pt x="209021" y="-30780"/>
                  <a:pt x="381191" y="1218"/>
                  <a:pt x="542448" y="0"/>
                </a:cubicBezTo>
                <a:cubicBezTo>
                  <a:pt x="704437" y="5180"/>
                  <a:pt x="822981" y="-8871"/>
                  <a:pt x="1113446" y="0"/>
                </a:cubicBezTo>
                <a:cubicBezTo>
                  <a:pt x="1373200" y="26199"/>
                  <a:pt x="1487359" y="14003"/>
                  <a:pt x="1712993" y="0"/>
                </a:cubicBezTo>
                <a:cubicBezTo>
                  <a:pt x="1918332" y="-13427"/>
                  <a:pt x="2178709" y="21028"/>
                  <a:pt x="2312541" y="0"/>
                </a:cubicBezTo>
                <a:cubicBezTo>
                  <a:pt x="2474880" y="-11366"/>
                  <a:pt x="2681423" y="-25732"/>
                  <a:pt x="2854989" y="0"/>
                </a:cubicBezTo>
                <a:cubicBezTo>
                  <a:pt x="2853359" y="8017"/>
                  <a:pt x="2855779" y="10858"/>
                  <a:pt x="2854989" y="20168"/>
                </a:cubicBezTo>
                <a:cubicBezTo>
                  <a:pt x="2559828" y="-18821"/>
                  <a:pt x="2436414" y="16975"/>
                  <a:pt x="2226891" y="20168"/>
                </a:cubicBezTo>
                <a:cubicBezTo>
                  <a:pt x="2020215" y="35510"/>
                  <a:pt x="1919950" y="46663"/>
                  <a:pt x="1598794" y="20168"/>
                </a:cubicBezTo>
                <a:cubicBezTo>
                  <a:pt x="1288718" y="-3391"/>
                  <a:pt x="1287320" y="24913"/>
                  <a:pt x="1027796" y="20168"/>
                </a:cubicBezTo>
                <a:cubicBezTo>
                  <a:pt x="794674" y="51592"/>
                  <a:pt x="400556" y="6409"/>
                  <a:pt x="0" y="20168"/>
                </a:cubicBezTo>
                <a:cubicBezTo>
                  <a:pt x="-513" y="16784"/>
                  <a:pt x="270" y="487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854989"/>
                      <a:gd name="connsiteY0" fmla="*/ 0 h 20168"/>
                      <a:gd name="connsiteX1" fmla="*/ 542448 w 2854989"/>
                      <a:gd name="connsiteY1" fmla="*/ 0 h 20168"/>
                      <a:gd name="connsiteX2" fmla="*/ 1113446 w 2854989"/>
                      <a:gd name="connsiteY2" fmla="*/ 0 h 20168"/>
                      <a:gd name="connsiteX3" fmla="*/ 1712993 w 2854989"/>
                      <a:gd name="connsiteY3" fmla="*/ 0 h 20168"/>
                      <a:gd name="connsiteX4" fmla="*/ 2312541 w 2854989"/>
                      <a:gd name="connsiteY4" fmla="*/ 0 h 20168"/>
                      <a:gd name="connsiteX5" fmla="*/ 2854989 w 2854989"/>
                      <a:gd name="connsiteY5" fmla="*/ 0 h 20168"/>
                      <a:gd name="connsiteX6" fmla="*/ 2854989 w 2854989"/>
                      <a:gd name="connsiteY6" fmla="*/ 20168 h 20168"/>
                      <a:gd name="connsiteX7" fmla="*/ 2226891 w 2854989"/>
                      <a:gd name="connsiteY7" fmla="*/ 20168 h 20168"/>
                      <a:gd name="connsiteX8" fmla="*/ 1598794 w 2854989"/>
                      <a:gd name="connsiteY8" fmla="*/ 20168 h 20168"/>
                      <a:gd name="connsiteX9" fmla="*/ 1027796 w 2854989"/>
                      <a:gd name="connsiteY9" fmla="*/ 20168 h 20168"/>
                      <a:gd name="connsiteX10" fmla="*/ 0 w 2854989"/>
                      <a:gd name="connsiteY10" fmla="*/ 20168 h 20168"/>
                      <a:gd name="connsiteX11" fmla="*/ 0 w 2854989"/>
                      <a:gd name="connsiteY11" fmla="*/ 0 h 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54989" h="20168" fill="none" extrusionOk="0">
                        <a:moveTo>
                          <a:pt x="0" y="0"/>
                        </a:moveTo>
                        <a:cubicBezTo>
                          <a:pt x="240402" y="-11423"/>
                          <a:pt x="391850" y="-2782"/>
                          <a:pt x="542448" y="0"/>
                        </a:cubicBezTo>
                        <a:cubicBezTo>
                          <a:pt x="693046" y="2782"/>
                          <a:pt x="836384" y="-9297"/>
                          <a:pt x="1113446" y="0"/>
                        </a:cubicBezTo>
                        <a:cubicBezTo>
                          <a:pt x="1390508" y="9297"/>
                          <a:pt x="1489282" y="3375"/>
                          <a:pt x="1712993" y="0"/>
                        </a:cubicBezTo>
                        <a:cubicBezTo>
                          <a:pt x="1936704" y="-3375"/>
                          <a:pt x="2161224" y="12674"/>
                          <a:pt x="2312541" y="0"/>
                        </a:cubicBezTo>
                        <a:cubicBezTo>
                          <a:pt x="2463858" y="-12674"/>
                          <a:pt x="2670272" y="-2784"/>
                          <a:pt x="2854989" y="0"/>
                        </a:cubicBezTo>
                        <a:cubicBezTo>
                          <a:pt x="2854072" y="8126"/>
                          <a:pt x="2855932" y="10714"/>
                          <a:pt x="2854989" y="20168"/>
                        </a:cubicBezTo>
                        <a:cubicBezTo>
                          <a:pt x="2561690" y="-1066"/>
                          <a:pt x="2441828" y="9451"/>
                          <a:pt x="2226891" y="20168"/>
                        </a:cubicBezTo>
                        <a:cubicBezTo>
                          <a:pt x="2011954" y="30885"/>
                          <a:pt x="1905410" y="43167"/>
                          <a:pt x="1598794" y="20168"/>
                        </a:cubicBezTo>
                        <a:cubicBezTo>
                          <a:pt x="1292178" y="-2831"/>
                          <a:pt x="1282650" y="21094"/>
                          <a:pt x="1027796" y="20168"/>
                        </a:cubicBezTo>
                        <a:cubicBezTo>
                          <a:pt x="772942" y="19242"/>
                          <a:pt x="396959" y="-30846"/>
                          <a:pt x="0" y="20168"/>
                        </a:cubicBezTo>
                        <a:cubicBezTo>
                          <a:pt x="-1007" y="16023"/>
                          <a:pt x="-237" y="4249"/>
                          <a:pt x="0" y="0"/>
                        </a:cubicBezTo>
                        <a:close/>
                      </a:path>
                      <a:path w="2854989" h="20168" stroke="0" extrusionOk="0">
                        <a:moveTo>
                          <a:pt x="0" y="0"/>
                        </a:moveTo>
                        <a:cubicBezTo>
                          <a:pt x="164823" y="20327"/>
                          <a:pt x="376418" y="9282"/>
                          <a:pt x="542448" y="0"/>
                        </a:cubicBezTo>
                        <a:cubicBezTo>
                          <a:pt x="708478" y="-9282"/>
                          <a:pt x="805157" y="19632"/>
                          <a:pt x="1027796" y="0"/>
                        </a:cubicBezTo>
                        <a:cubicBezTo>
                          <a:pt x="1250435" y="-19632"/>
                          <a:pt x="1437106" y="-3484"/>
                          <a:pt x="1655894" y="0"/>
                        </a:cubicBezTo>
                        <a:cubicBezTo>
                          <a:pt x="1874682" y="3484"/>
                          <a:pt x="1958420" y="-23535"/>
                          <a:pt x="2198342" y="0"/>
                        </a:cubicBezTo>
                        <a:cubicBezTo>
                          <a:pt x="2438264" y="23535"/>
                          <a:pt x="2681587" y="22533"/>
                          <a:pt x="2854989" y="0"/>
                        </a:cubicBezTo>
                        <a:cubicBezTo>
                          <a:pt x="2855418" y="8205"/>
                          <a:pt x="2854053" y="11275"/>
                          <a:pt x="2854989" y="20168"/>
                        </a:cubicBezTo>
                        <a:cubicBezTo>
                          <a:pt x="2650908" y="-6979"/>
                          <a:pt x="2463446" y="25980"/>
                          <a:pt x="2283991" y="20168"/>
                        </a:cubicBezTo>
                        <a:cubicBezTo>
                          <a:pt x="2104536" y="14356"/>
                          <a:pt x="1902836" y="4153"/>
                          <a:pt x="1655894" y="20168"/>
                        </a:cubicBezTo>
                        <a:cubicBezTo>
                          <a:pt x="1408952" y="36183"/>
                          <a:pt x="1270408" y="42686"/>
                          <a:pt x="1170545" y="20168"/>
                        </a:cubicBezTo>
                        <a:cubicBezTo>
                          <a:pt x="1070682" y="-2350"/>
                          <a:pt x="830109" y="8633"/>
                          <a:pt x="599548" y="20168"/>
                        </a:cubicBezTo>
                        <a:cubicBezTo>
                          <a:pt x="368987" y="31703"/>
                          <a:pt x="137118" y="11106"/>
                          <a:pt x="0" y="20168"/>
                        </a:cubicBezTo>
                        <a:cubicBezTo>
                          <a:pt x="126" y="11795"/>
                          <a:pt x="-695" y="853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44092A3-DC5A-5C20-3014-E6FFB4B509D6}"/>
              </a:ext>
            </a:extLst>
          </p:cNvPr>
          <p:cNvPicPr>
            <a:picLocks noChangeAspect="1"/>
          </p:cNvPicPr>
          <p:nvPr/>
        </p:nvPicPr>
        <p:blipFill>
          <a:blip r:embed="rId2"/>
          <a:stretch>
            <a:fillRect/>
          </a:stretch>
        </p:blipFill>
        <p:spPr>
          <a:xfrm>
            <a:off x="4572000" y="150003"/>
            <a:ext cx="6009298" cy="5723857"/>
          </a:xfrm>
          <a:prstGeom prst="rect">
            <a:avLst/>
          </a:prstGeom>
        </p:spPr>
      </p:pic>
      <p:pic>
        <p:nvPicPr>
          <p:cNvPr id="6" name="Picture 5">
            <a:extLst>
              <a:ext uri="{FF2B5EF4-FFF2-40B4-BE49-F238E27FC236}">
                <a16:creationId xmlns:a16="http://schemas.microsoft.com/office/drawing/2014/main" id="{A3433B4D-F0FB-4155-8221-86E471347FE8}"/>
              </a:ext>
            </a:extLst>
          </p:cNvPr>
          <p:cNvPicPr>
            <a:picLocks noChangeAspect="1"/>
          </p:cNvPicPr>
          <p:nvPr/>
        </p:nvPicPr>
        <p:blipFill>
          <a:blip r:embed="rId3"/>
          <a:stretch>
            <a:fillRect/>
          </a:stretch>
        </p:blipFill>
        <p:spPr>
          <a:xfrm>
            <a:off x="4572000" y="6023863"/>
            <a:ext cx="2565428" cy="1239232"/>
          </a:xfrm>
          <a:prstGeom prst="rect">
            <a:avLst/>
          </a:prstGeom>
        </p:spPr>
      </p:pic>
    </p:spTree>
    <p:extLst>
      <p:ext uri="{BB962C8B-B14F-4D97-AF65-F5344CB8AC3E}">
        <p14:creationId xmlns:p14="http://schemas.microsoft.com/office/powerpoint/2010/main" val="2409018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383</TotalTime>
  <Words>1295</Words>
  <Application>Microsoft Office PowerPoint</Application>
  <PresentationFormat>Custom</PresentationFormat>
  <Paragraphs>87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create a class Engine in its own file</vt:lpstr>
      <vt:lpstr>Every value in Python is an object. Any object you create based on a class you've defined yourself works exactly the same as any "regular" Python object. For example, objects can be stored in a list:</vt:lpstr>
      <vt:lpstr>Reference</vt:lpstr>
      <vt:lpstr>Dictionary usage for Objects:</vt:lpstr>
      <vt:lpstr>How can we test references?</vt:lpstr>
      <vt:lpstr>PowerPoint Presentation</vt:lpstr>
      <vt:lpstr>PowerPoint Presentation</vt:lpstr>
      <vt:lpstr>Objects within function</vt:lpstr>
      <vt:lpstr>PowerPoint Presentation</vt:lpstr>
      <vt:lpstr>Objects can act as arguments to methods.</vt:lpstr>
      <vt:lpstr>PowerPoint Presentation</vt:lpstr>
      <vt:lpstr>Let's assume we want to write a program which compares car objects. We can write a separate function for this purpose</vt:lpstr>
      <vt:lpstr>One of the principles of object-oriented programming is to include any functionality which handles objects of a certain type in the class definition, as methods. So instead of a function we could write a method which allows us to compare the car with another car object</vt:lpstr>
      <vt:lpstr>Is there any other way to compare objects?</vt:lpstr>
      <vt:lpstr>Assignment 6#</vt:lpstr>
      <vt:lpstr> Create a class named Society with the following attributes:  society_name (string): the name of the secret society. members (list): a list to store instances of the Member class representing society members.   Implement methods within the Society class:  __init__(self, society_name): A constructor method that initializes the society_name and an empty list for members.  add_member(self, member): A method that takes a Member object as an argument and adds the member to the society.  remove_member(self, member): A method that takes a Member object as an argument and removes the member from the society.  print_society_info(self): A method that prints information about the society, including the society name, a list of members, and their associated artifacts.  </vt:lpstr>
      <vt:lpstr>Create instances of the Artifact, Member, and Society classes, add members to the society, associate artifacts with members, and print information for both members and the society </vt:lpstr>
    </vt:vector>
  </TitlesOfParts>
  <Company>Savonia-ammattikorkeakoulu Oy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Teemu Matilainen</dc:creator>
  <dc:description/>
  <cp:lastModifiedBy>Teemu Matilainen</cp:lastModifiedBy>
  <cp:revision>3</cp:revision>
  <dcterms:created xsi:type="dcterms:W3CDTF">2024-01-10T19:08:30Z</dcterms:created>
  <dcterms:modified xsi:type="dcterms:W3CDTF">2024-02-01T18:56:05Z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2024-01-10T00:00:00Z</vt:filetime>
  </property>
  <property fmtid="{D5CDD505-2E9C-101B-9397-08002B2CF9AE}" pid="3" name="Creator">
    <vt:lpwstr>Acrobat PDFMaker 23 for Word</vt:lpwstr>
  </property>
  <property fmtid="{D5CDD505-2E9C-101B-9397-08002B2CF9AE}" pid="4" name="LastSaved">
    <vt:filetime>2024-01-10T00:00:00Z</vt:filetime>
  </property>
  <property fmtid="{D5CDD505-2E9C-101B-9397-08002B2CF9AE}" pid="5" name="Producer">
    <vt:lpwstr>Adobe PDF Library 23.8.234</vt:lpwstr>
  </property>
  <property fmtid="{D5CDD505-2E9C-101B-9397-08002B2CF9AE}" pid="6" name="SourceModified">
    <vt:lpwstr/>
  </property>
</Properties>
</file>