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7" r:id="rId4"/>
    <p:sldId id="298" r:id="rId5"/>
    <p:sldId id="335" r:id="rId6"/>
    <p:sldId id="336" r:id="rId7"/>
    <p:sldId id="299" r:id="rId8"/>
    <p:sldId id="300" r:id="rId9"/>
    <p:sldId id="301" r:id="rId10"/>
    <p:sldId id="302" r:id="rId11"/>
    <p:sldId id="303" r:id="rId12"/>
    <p:sldId id="318" r:id="rId13"/>
    <p:sldId id="321" r:id="rId14"/>
    <p:sldId id="320" r:id="rId15"/>
    <p:sldId id="322" r:id="rId16"/>
    <p:sldId id="323" r:id="rId17"/>
    <p:sldId id="334" r:id="rId18"/>
    <p:sldId id="338" r:id="rId19"/>
    <p:sldId id="339" r:id="rId20"/>
    <p:sldId id="340" r:id="rId21"/>
    <p:sldId id="341" r:id="rId22"/>
  </p:sldIdLst>
  <p:sldSz cx="10693400" cy="7562850"/>
  <p:notesSz cx="10693400" cy="7562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0D2049-112B-4EF4-B4F3-B34E5DE7FF8B}" v="6" dt="2024-02-28T16:40:48.2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358"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emu Matilainen" userId="3344dd91-dd8f-47c6-94c9-4b8ca534fb11" providerId="ADAL" clId="{690D2049-112B-4EF4-B4F3-B34E5DE7FF8B}"/>
    <pc:docChg chg="undo custSel addSld delSld modSld">
      <pc:chgData name="Teemu Matilainen" userId="3344dd91-dd8f-47c6-94c9-4b8ca534fb11" providerId="ADAL" clId="{690D2049-112B-4EF4-B4F3-B34E5DE7FF8B}" dt="2024-02-29T17:33:19.810" v="371" actId="47"/>
      <pc:docMkLst>
        <pc:docMk/>
      </pc:docMkLst>
      <pc:sldChg chg="modSp mod">
        <pc:chgData name="Teemu Matilainen" userId="3344dd91-dd8f-47c6-94c9-4b8ca534fb11" providerId="ADAL" clId="{690D2049-112B-4EF4-B4F3-B34E5DE7FF8B}" dt="2024-02-22T11:55:50.970" v="57" actId="5793"/>
        <pc:sldMkLst>
          <pc:docMk/>
          <pc:sldMk cId="0" sldId="257"/>
        </pc:sldMkLst>
        <pc:spChg chg="mod">
          <ac:chgData name="Teemu Matilainen" userId="3344dd91-dd8f-47c6-94c9-4b8ca534fb11" providerId="ADAL" clId="{690D2049-112B-4EF4-B4F3-B34E5DE7FF8B}" dt="2024-02-22T11:54:06.909" v="2" actId="20577"/>
          <ac:spMkLst>
            <pc:docMk/>
            <pc:sldMk cId="0" sldId="257"/>
            <ac:spMk id="2" creationId="{00000000-0000-0000-0000-000000000000}"/>
          </ac:spMkLst>
        </pc:spChg>
        <pc:spChg chg="mod">
          <ac:chgData name="Teemu Matilainen" userId="3344dd91-dd8f-47c6-94c9-4b8ca534fb11" providerId="ADAL" clId="{690D2049-112B-4EF4-B4F3-B34E5DE7FF8B}" dt="2024-02-22T11:55:50.970" v="57" actId="5793"/>
          <ac:spMkLst>
            <pc:docMk/>
            <pc:sldMk cId="0" sldId="257"/>
            <ac:spMk id="4" creationId="{F41B3748-3457-6B41-68F8-AB0DA1AC0EBE}"/>
          </ac:spMkLst>
        </pc:spChg>
      </pc:sldChg>
      <pc:sldChg chg="del">
        <pc:chgData name="Teemu Matilainen" userId="3344dd91-dd8f-47c6-94c9-4b8ca534fb11" providerId="ADAL" clId="{690D2049-112B-4EF4-B4F3-B34E5DE7FF8B}" dt="2024-02-22T11:54:14.803" v="3" actId="47"/>
        <pc:sldMkLst>
          <pc:docMk/>
          <pc:sldMk cId="3552817662" sldId="285"/>
        </pc:sldMkLst>
      </pc:sldChg>
      <pc:sldChg chg="del">
        <pc:chgData name="Teemu Matilainen" userId="3344dd91-dd8f-47c6-94c9-4b8ca534fb11" providerId="ADAL" clId="{690D2049-112B-4EF4-B4F3-B34E5DE7FF8B}" dt="2024-02-22T11:54:16.087" v="4" actId="47"/>
        <pc:sldMkLst>
          <pc:docMk/>
          <pc:sldMk cId="3733338172" sldId="287"/>
        </pc:sldMkLst>
      </pc:sldChg>
      <pc:sldChg chg="del">
        <pc:chgData name="Teemu Matilainen" userId="3344dd91-dd8f-47c6-94c9-4b8ca534fb11" providerId="ADAL" clId="{690D2049-112B-4EF4-B4F3-B34E5DE7FF8B}" dt="2024-02-22T11:54:17.193" v="5" actId="47"/>
        <pc:sldMkLst>
          <pc:docMk/>
          <pc:sldMk cId="2704307457" sldId="288"/>
        </pc:sldMkLst>
      </pc:sldChg>
      <pc:sldChg chg="del">
        <pc:chgData name="Teemu Matilainen" userId="3344dd91-dd8f-47c6-94c9-4b8ca534fb11" providerId="ADAL" clId="{690D2049-112B-4EF4-B4F3-B34E5DE7FF8B}" dt="2024-02-22T11:54:18.247" v="6" actId="47"/>
        <pc:sldMkLst>
          <pc:docMk/>
          <pc:sldMk cId="3420975183" sldId="289"/>
        </pc:sldMkLst>
      </pc:sldChg>
      <pc:sldChg chg="del">
        <pc:chgData name="Teemu Matilainen" userId="3344dd91-dd8f-47c6-94c9-4b8ca534fb11" providerId="ADAL" clId="{690D2049-112B-4EF4-B4F3-B34E5DE7FF8B}" dt="2024-02-22T11:54:19.171" v="7" actId="47"/>
        <pc:sldMkLst>
          <pc:docMk/>
          <pc:sldMk cId="1486032371" sldId="290"/>
        </pc:sldMkLst>
      </pc:sldChg>
      <pc:sldChg chg="del">
        <pc:chgData name="Teemu Matilainen" userId="3344dd91-dd8f-47c6-94c9-4b8ca534fb11" providerId="ADAL" clId="{690D2049-112B-4EF4-B4F3-B34E5DE7FF8B}" dt="2024-02-22T11:54:21.033" v="8" actId="47"/>
        <pc:sldMkLst>
          <pc:docMk/>
          <pc:sldMk cId="3749500662" sldId="292"/>
        </pc:sldMkLst>
      </pc:sldChg>
      <pc:sldChg chg="del">
        <pc:chgData name="Teemu Matilainen" userId="3344dd91-dd8f-47c6-94c9-4b8ca534fb11" providerId="ADAL" clId="{690D2049-112B-4EF4-B4F3-B34E5DE7FF8B}" dt="2024-02-22T11:54:22.803" v="9" actId="47"/>
        <pc:sldMkLst>
          <pc:docMk/>
          <pc:sldMk cId="1836871962" sldId="295"/>
        </pc:sldMkLst>
      </pc:sldChg>
      <pc:sldChg chg="del">
        <pc:chgData name="Teemu Matilainen" userId="3344dd91-dd8f-47c6-94c9-4b8ca534fb11" providerId="ADAL" clId="{690D2049-112B-4EF4-B4F3-B34E5DE7FF8B}" dt="2024-02-22T11:54:24.715" v="10" actId="47"/>
        <pc:sldMkLst>
          <pc:docMk/>
          <pc:sldMk cId="2906594076" sldId="296"/>
        </pc:sldMkLst>
      </pc:sldChg>
      <pc:sldChg chg="modSp mod">
        <pc:chgData name="Teemu Matilainen" userId="3344dd91-dd8f-47c6-94c9-4b8ca534fb11" providerId="ADAL" clId="{690D2049-112B-4EF4-B4F3-B34E5DE7FF8B}" dt="2024-02-27T12:07:12.252" v="77" actId="20577"/>
        <pc:sldMkLst>
          <pc:docMk/>
          <pc:sldMk cId="3927025454" sldId="297"/>
        </pc:sldMkLst>
        <pc:spChg chg="mod">
          <ac:chgData name="Teemu Matilainen" userId="3344dd91-dd8f-47c6-94c9-4b8ca534fb11" providerId="ADAL" clId="{690D2049-112B-4EF4-B4F3-B34E5DE7FF8B}" dt="2024-02-22T11:55:37.982" v="31" actId="5793"/>
          <ac:spMkLst>
            <pc:docMk/>
            <pc:sldMk cId="3927025454" sldId="297"/>
            <ac:spMk id="2" creationId="{86BF145C-A835-1E23-C789-21760A5FE82A}"/>
          </ac:spMkLst>
        </pc:spChg>
        <pc:spChg chg="mod">
          <ac:chgData name="Teemu Matilainen" userId="3344dd91-dd8f-47c6-94c9-4b8ca534fb11" providerId="ADAL" clId="{690D2049-112B-4EF4-B4F3-B34E5DE7FF8B}" dt="2024-02-27T12:07:12.252" v="77" actId="20577"/>
          <ac:spMkLst>
            <pc:docMk/>
            <pc:sldMk cId="3927025454" sldId="297"/>
            <ac:spMk id="16" creationId="{34468611-61C5-F08E-BE6D-630714B36AA7}"/>
          </ac:spMkLst>
        </pc:spChg>
      </pc:sldChg>
      <pc:sldChg chg="modSp mod">
        <pc:chgData name="Teemu Matilainen" userId="3344dd91-dd8f-47c6-94c9-4b8ca534fb11" providerId="ADAL" clId="{690D2049-112B-4EF4-B4F3-B34E5DE7FF8B}" dt="2024-02-28T15:43:41.460" v="121" actId="14100"/>
        <pc:sldMkLst>
          <pc:docMk/>
          <pc:sldMk cId="2666504917" sldId="299"/>
        </pc:sldMkLst>
        <pc:spChg chg="mod">
          <ac:chgData name="Teemu Matilainen" userId="3344dd91-dd8f-47c6-94c9-4b8ca534fb11" providerId="ADAL" clId="{690D2049-112B-4EF4-B4F3-B34E5DE7FF8B}" dt="2024-02-28T15:43:41.460" v="121" actId="14100"/>
          <ac:spMkLst>
            <pc:docMk/>
            <pc:sldMk cId="2666504917" sldId="299"/>
            <ac:spMk id="11" creationId="{DC14B4EA-41C6-0150-9F19-E824D2D3E1E7}"/>
          </ac:spMkLst>
        </pc:spChg>
        <pc:spChg chg="mod">
          <ac:chgData name="Teemu Matilainen" userId="3344dd91-dd8f-47c6-94c9-4b8ca534fb11" providerId="ADAL" clId="{690D2049-112B-4EF4-B4F3-B34E5DE7FF8B}" dt="2024-02-28T15:43:29.848" v="120" actId="20577"/>
          <ac:spMkLst>
            <pc:docMk/>
            <pc:sldMk cId="2666504917" sldId="299"/>
            <ac:spMk id="15" creationId="{B3CF4BB8-C7E8-ED29-B568-3A5837598786}"/>
          </ac:spMkLst>
        </pc:spChg>
      </pc:sldChg>
      <pc:sldChg chg="modSp mod">
        <pc:chgData name="Teemu Matilainen" userId="3344dd91-dd8f-47c6-94c9-4b8ca534fb11" providerId="ADAL" clId="{690D2049-112B-4EF4-B4F3-B34E5DE7FF8B}" dt="2024-02-28T15:55:02.403" v="187" actId="20577"/>
        <pc:sldMkLst>
          <pc:docMk/>
          <pc:sldMk cId="1648273262" sldId="322"/>
        </pc:sldMkLst>
        <pc:spChg chg="mod">
          <ac:chgData name="Teemu Matilainen" userId="3344dd91-dd8f-47c6-94c9-4b8ca534fb11" providerId="ADAL" clId="{690D2049-112B-4EF4-B4F3-B34E5DE7FF8B}" dt="2024-02-28T15:55:02.403" v="187" actId="20577"/>
          <ac:spMkLst>
            <pc:docMk/>
            <pc:sldMk cId="1648273262" sldId="322"/>
            <ac:spMk id="4" creationId="{59B1BB60-5C23-8AC6-C7E2-58747BE318C0}"/>
          </ac:spMkLst>
        </pc:spChg>
      </pc:sldChg>
      <pc:sldChg chg="del">
        <pc:chgData name="Teemu Matilainen" userId="3344dd91-dd8f-47c6-94c9-4b8ca534fb11" providerId="ADAL" clId="{690D2049-112B-4EF4-B4F3-B34E5DE7FF8B}" dt="2024-02-29T17:33:01.406" v="365" actId="47"/>
        <pc:sldMkLst>
          <pc:docMk/>
          <pc:sldMk cId="3174452114" sldId="324"/>
        </pc:sldMkLst>
      </pc:sldChg>
      <pc:sldChg chg="del">
        <pc:chgData name="Teemu Matilainen" userId="3344dd91-dd8f-47c6-94c9-4b8ca534fb11" providerId="ADAL" clId="{690D2049-112B-4EF4-B4F3-B34E5DE7FF8B}" dt="2024-02-29T17:33:01.917" v="366" actId="47"/>
        <pc:sldMkLst>
          <pc:docMk/>
          <pc:sldMk cId="364638292" sldId="325"/>
        </pc:sldMkLst>
      </pc:sldChg>
      <pc:sldChg chg="del">
        <pc:chgData name="Teemu Matilainen" userId="3344dd91-dd8f-47c6-94c9-4b8ca534fb11" providerId="ADAL" clId="{690D2049-112B-4EF4-B4F3-B34E5DE7FF8B}" dt="2024-02-29T17:33:02.504" v="367" actId="47"/>
        <pc:sldMkLst>
          <pc:docMk/>
          <pc:sldMk cId="1277116224" sldId="326"/>
        </pc:sldMkLst>
      </pc:sldChg>
      <pc:sldChg chg="del">
        <pc:chgData name="Teemu Matilainen" userId="3344dd91-dd8f-47c6-94c9-4b8ca534fb11" providerId="ADAL" clId="{690D2049-112B-4EF4-B4F3-B34E5DE7FF8B}" dt="2024-02-29T17:33:00.938" v="364" actId="47"/>
        <pc:sldMkLst>
          <pc:docMk/>
          <pc:sldMk cId="1552686020" sldId="327"/>
        </pc:sldMkLst>
      </pc:sldChg>
      <pc:sldChg chg="del">
        <pc:chgData name="Teemu Matilainen" userId="3344dd91-dd8f-47c6-94c9-4b8ca534fb11" providerId="ADAL" clId="{690D2049-112B-4EF4-B4F3-B34E5DE7FF8B}" dt="2024-02-28T16:50:50.487" v="336" actId="47"/>
        <pc:sldMkLst>
          <pc:docMk/>
          <pc:sldMk cId="1290897937" sldId="328"/>
        </pc:sldMkLst>
      </pc:sldChg>
      <pc:sldChg chg="del">
        <pc:chgData name="Teemu Matilainen" userId="3344dd91-dd8f-47c6-94c9-4b8ca534fb11" providerId="ADAL" clId="{690D2049-112B-4EF4-B4F3-B34E5DE7FF8B}" dt="2024-02-28T16:51:09.646" v="337" actId="47"/>
        <pc:sldMkLst>
          <pc:docMk/>
          <pc:sldMk cId="2236828748" sldId="329"/>
        </pc:sldMkLst>
      </pc:sldChg>
      <pc:sldChg chg="addSp delSp modSp add del mod">
        <pc:chgData name="Teemu Matilainen" userId="3344dd91-dd8f-47c6-94c9-4b8ca534fb11" providerId="ADAL" clId="{690D2049-112B-4EF4-B4F3-B34E5DE7FF8B}" dt="2024-02-29T17:33:19.810" v="371" actId="47"/>
        <pc:sldMkLst>
          <pc:docMk/>
          <pc:sldMk cId="1783302362" sldId="330"/>
        </pc:sldMkLst>
        <pc:spChg chg="mod">
          <ac:chgData name="Teemu Matilainen" userId="3344dd91-dd8f-47c6-94c9-4b8ca534fb11" providerId="ADAL" clId="{690D2049-112B-4EF4-B4F3-B34E5DE7FF8B}" dt="2024-02-28T16:57:48.556" v="363" actId="14100"/>
          <ac:spMkLst>
            <pc:docMk/>
            <pc:sldMk cId="1783302362" sldId="330"/>
            <ac:spMk id="3" creationId="{4EDE3D56-11F3-0303-D7EE-8C9B70D1A273}"/>
          </ac:spMkLst>
        </pc:spChg>
        <pc:picChg chg="mod">
          <ac:chgData name="Teemu Matilainen" userId="3344dd91-dd8f-47c6-94c9-4b8ca534fb11" providerId="ADAL" clId="{690D2049-112B-4EF4-B4F3-B34E5DE7FF8B}" dt="2024-02-28T16:55:23.937" v="339" actId="1076"/>
          <ac:picMkLst>
            <pc:docMk/>
            <pc:sldMk cId="1783302362" sldId="330"/>
            <ac:picMk id="5" creationId="{B86489A4-F930-EFF9-D4C5-CF94D4E29F96}"/>
          </ac:picMkLst>
        </pc:picChg>
        <pc:picChg chg="add mod">
          <ac:chgData name="Teemu Matilainen" userId="3344dd91-dd8f-47c6-94c9-4b8ca534fb11" providerId="ADAL" clId="{690D2049-112B-4EF4-B4F3-B34E5DE7FF8B}" dt="2024-02-28T16:57:12.803" v="343" actId="1076"/>
          <ac:picMkLst>
            <pc:docMk/>
            <pc:sldMk cId="1783302362" sldId="330"/>
            <ac:picMk id="6" creationId="{911EF188-8666-4F35-993A-72E5922CBA75}"/>
          </ac:picMkLst>
        </pc:picChg>
        <pc:picChg chg="del">
          <ac:chgData name="Teemu Matilainen" userId="3344dd91-dd8f-47c6-94c9-4b8ca534fb11" providerId="ADAL" clId="{690D2049-112B-4EF4-B4F3-B34E5DE7FF8B}" dt="2024-02-28T16:57:05.727" v="340" actId="478"/>
          <ac:picMkLst>
            <pc:docMk/>
            <pc:sldMk cId="1783302362" sldId="330"/>
            <ac:picMk id="8" creationId="{703577B8-905F-B95E-567F-9964ECA1A609}"/>
          </ac:picMkLst>
        </pc:picChg>
      </pc:sldChg>
      <pc:sldChg chg="del">
        <pc:chgData name="Teemu Matilainen" userId="3344dd91-dd8f-47c6-94c9-4b8ca534fb11" providerId="ADAL" clId="{690D2049-112B-4EF4-B4F3-B34E5DE7FF8B}" dt="2024-02-22T11:54:26.666" v="11" actId="47"/>
        <pc:sldMkLst>
          <pc:docMk/>
          <pc:sldMk cId="854988212" sldId="331"/>
        </pc:sldMkLst>
      </pc:sldChg>
      <pc:sldChg chg="del">
        <pc:chgData name="Teemu Matilainen" userId="3344dd91-dd8f-47c6-94c9-4b8ca534fb11" providerId="ADAL" clId="{690D2049-112B-4EF4-B4F3-B34E5DE7FF8B}" dt="2024-02-22T11:54:30.464" v="12" actId="47"/>
        <pc:sldMkLst>
          <pc:docMk/>
          <pc:sldMk cId="876326431" sldId="332"/>
        </pc:sldMkLst>
      </pc:sldChg>
      <pc:sldChg chg="del">
        <pc:chgData name="Teemu Matilainen" userId="3344dd91-dd8f-47c6-94c9-4b8ca534fb11" providerId="ADAL" clId="{690D2049-112B-4EF4-B4F3-B34E5DE7FF8B}" dt="2024-02-29T17:33:03.657" v="368" actId="47"/>
        <pc:sldMkLst>
          <pc:docMk/>
          <pc:sldMk cId="228923996" sldId="333"/>
        </pc:sldMkLst>
      </pc:sldChg>
      <pc:sldChg chg="addSp delSp modSp new mod setBg">
        <pc:chgData name="Teemu Matilainen" userId="3344dd91-dd8f-47c6-94c9-4b8ca534fb11" providerId="ADAL" clId="{690D2049-112B-4EF4-B4F3-B34E5DE7FF8B}" dt="2024-02-28T16:24:42.317" v="255" actId="113"/>
        <pc:sldMkLst>
          <pc:docMk/>
          <pc:sldMk cId="2770620407" sldId="334"/>
        </pc:sldMkLst>
        <pc:spChg chg="del">
          <ac:chgData name="Teemu Matilainen" userId="3344dd91-dd8f-47c6-94c9-4b8ca534fb11" providerId="ADAL" clId="{690D2049-112B-4EF4-B4F3-B34E5DE7FF8B}" dt="2024-02-25T15:13:48.680" v="64" actId="478"/>
          <ac:spMkLst>
            <pc:docMk/>
            <pc:sldMk cId="2770620407" sldId="334"/>
            <ac:spMk id="2" creationId="{F48DAEC4-D8CC-B23C-3B1F-2B2452FD604A}"/>
          </ac:spMkLst>
        </pc:spChg>
        <pc:spChg chg="mod">
          <ac:chgData name="Teemu Matilainen" userId="3344dd91-dd8f-47c6-94c9-4b8ca534fb11" providerId="ADAL" clId="{690D2049-112B-4EF4-B4F3-B34E5DE7FF8B}" dt="2024-02-28T16:20:06.547" v="231" actId="26606"/>
          <ac:spMkLst>
            <pc:docMk/>
            <pc:sldMk cId="2770620407" sldId="334"/>
            <ac:spMk id="3" creationId="{43273322-5496-70C6-DF57-6112C2601E63}"/>
          </ac:spMkLst>
        </pc:spChg>
        <pc:spChg chg="add">
          <ac:chgData name="Teemu Matilainen" userId="3344dd91-dd8f-47c6-94c9-4b8ca534fb11" providerId="ADAL" clId="{690D2049-112B-4EF4-B4F3-B34E5DE7FF8B}" dt="2024-02-28T16:20:06.547" v="231" actId="26606"/>
          <ac:spMkLst>
            <pc:docMk/>
            <pc:sldMk cId="2770620407" sldId="334"/>
            <ac:spMk id="9" creationId="{2B97F24A-32CE-4C1C-A50D-3016B394DCFB}"/>
          </ac:spMkLst>
        </pc:spChg>
        <pc:spChg chg="add mod">
          <ac:chgData name="Teemu Matilainen" userId="3344dd91-dd8f-47c6-94c9-4b8ca534fb11" providerId="ADAL" clId="{690D2049-112B-4EF4-B4F3-B34E5DE7FF8B}" dt="2024-02-28T16:24:42.317" v="255" actId="113"/>
          <ac:spMkLst>
            <pc:docMk/>
            <pc:sldMk cId="2770620407" sldId="334"/>
            <ac:spMk id="10" creationId="{FE024806-CDA6-8CB0-48D6-CEBC19530A54}"/>
          </ac:spMkLst>
        </pc:spChg>
        <pc:spChg chg="add">
          <ac:chgData name="Teemu Matilainen" userId="3344dd91-dd8f-47c6-94c9-4b8ca534fb11" providerId="ADAL" clId="{690D2049-112B-4EF4-B4F3-B34E5DE7FF8B}" dt="2024-02-28T16:20:06.547" v="231" actId="26606"/>
          <ac:spMkLst>
            <pc:docMk/>
            <pc:sldMk cId="2770620407" sldId="334"/>
            <ac:spMk id="11" creationId="{CD8B4F24-440B-49E9-B85D-733523DC064B}"/>
          </ac:spMkLst>
        </pc:spChg>
        <pc:picChg chg="add mod">
          <ac:chgData name="Teemu Matilainen" userId="3344dd91-dd8f-47c6-94c9-4b8ca534fb11" providerId="ADAL" clId="{690D2049-112B-4EF4-B4F3-B34E5DE7FF8B}" dt="2024-02-28T16:23:17.004" v="234" actId="1076"/>
          <ac:picMkLst>
            <pc:docMk/>
            <pc:sldMk cId="2770620407" sldId="334"/>
            <ac:picMk id="4" creationId="{AE340247-1CCF-7722-702E-D09ED4AF8D6C}"/>
          </ac:picMkLst>
        </pc:picChg>
        <pc:picChg chg="add mod">
          <ac:chgData name="Teemu Matilainen" userId="3344dd91-dd8f-47c6-94c9-4b8ca534fb11" providerId="ADAL" clId="{690D2049-112B-4EF4-B4F3-B34E5DE7FF8B}" dt="2024-02-28T16:23:29.846" v="237" actId="14100"/>
          <ac:picMkLst>
            <pc:docMk/>
            <pc:sldMk cId="2770620407" sldId="334"/>
            <ac:picMk id="6" creationId="{33A24ADF-ED94-5015-5CFE-A472453A7488}"/>
          </ac:picMkLst>
        </pc:picChg>
        <pc:picChg chg="add mod">
          <ac:chgData name="Teemu Matilainen" userId="3344dd91-dd8f-47c6-94c9-4b8ca534fb11" providerId="ADAL" clId="{690D2049-112B-4EF4-B4F3-B34E5DE7FF8B}" dt="2024-02-28T16:23:53.549" v="239" actId="1076"/>
          <ac:picMkLst>
            <pc:docMk/>
            <pc:sldMk cId="2770620407" sldId="334"/>
            <ac:picMk id="8" creationId="{5FB0E09E-BE9A-3DB7-DDD5-7E6B2E3ECFC0}"/>
          </ac:picMkLst>
        </pc:picChg>
      </pc:sldChg>
      <pc:sldChg chg="del">
        <pc:chgData name="Teemu Matilainen" userId="3344dd91-dd8f-47c6-94c9-4b8ca534fb11" providerId="ADAL" clId="{690D2049-112B-4EF4-B4F3-B34E5DE7FF8B}" dt="2024-02-22T11:55:58.327" v="58" actId="47"/>
        <pc:sldMkLst>
          <pc:docMk/>
          <pc:sldMk cId="3670818416" sldId="334"/>
        </pc:sldMkLst>
      </pc:sldChg>
      <pc:sldChg chg="addSp delSp modSp new mod setBg">
        <pc:chgData name="Teemu Matilainen" userId="3344dd91-dd8f-47c6-94c9-4b8ca534fb11" providerId="ADAL" clId="{690D2049-112B-4EF4-B4F3-B34E5DE7FF8B}" dt="2024-02-28T15:50:58.704" v="173" actId="14100"/>
        <pc:sldMkLst>
          <pc:docMk/>
          <pc:sldMk cId="3429568979" sldId="335"/>
        </pc:sldMkLst>
        <pc:spChg chg="del">
          <ac:chgData name="Teemu Matilainen" userId="3344dd91-dd8f-47c6-94c9-4b8ca534fb11" providerId="ADAL" clId="{690D2049-112B-4EF4-B4F3-B34E5DE7FF8B}" dt="2024-02-28T15:48:58.053" v="124" actId="478"/>
          <ac:spMkLst>
            <pc:docMk/>
            <pc:sldMk cId="3429568979" sldId="335"/>
            <ac:spMk id="2" creationId="{B580D888-3381-F4DB-3802-1DF75A324FF4}"/>
          </ac:spMkLst>
        </pc:spChg>
        <pc:spChg chg="mod">
          <ac:chgData name="Teemu Matilainen" userId="3344dd91-dd8f-47c6-94c9-4b8ca534fb11" providerId="ADAL" clId="{690D2049-112B-4EF4-B4F3-B34E5DE7FF8B}" dt="2024-02-28T15:50:58.704" v="173" actId="14100"/>
          <ac:spMkLst>
            <pc:docMk/>
            <pc:sldMk cId="3429568979" sldId="335"/>
            <ac:spMk id="3" creationId="{8EBD3813-EC85-C292-CD22-8D886F0BD3D5}"/>
          </ac:spMkLst>
        </pc:spChg>
        <pc:spChg chg="add">
          <ac:chgData name="Teemu Matilainen" userId="3344dd91-dd8f-47c6-94c9-4b8ca534fb11" providerId="ADAL" clId="{690D2049-112B-4EF4-B4F3-B34E5DE7FF8B}" dt="2024-02-28T15:50:17.815" v="161" actId="26606"/>
          <ac:spMkLst>
            <pc:docMk/>
            <pc:sldMk cId="3429568979" sldId="335"/>
            <ac:spMk id="10" creationId="{2B97F24A-32CE-4C1C-A50D-3016B394DCFB}"/>
          </ac:spMkLst>
        </pc:spChg>
        <pc:spChg chg="add">
          <ac:chgData name="Teemu Matilainen" userId="3344dd91-dd8f-47c6-94c9-4b8ca534fb11" providerId="ADAL" clId="{690D2049-112B-4EF4-B4F3-B34E5DE7FF8B}" dt="2024-02-28T15:50:17.815" v="161" actId="26606"/>
          <ac:spMkLst>
            <pc:docMk/>
            <pc:sldMk cId="3429568979" sldId="335"/>
            <ac:spMk id="12" creationId="{CD8B4F24-440B-49E9-B85D-733523DC064B}"/>
          </ac:spMkLst>
        </pc:spChg>
        <pc:picChg chg="add mod">
          <ac:chgData name="Teemu Matilainen" userId="3344dd91-dd8f-47c6-94c9-4b8ca534fb11" providerId="ADAL" clId="{690D2049-112B-4EF4-B4F3-B34E5DE7FF8B}" dt="2024-02-28T15:50:23.523" v="162" actId="14100"/>
          <ac:picMkLst>
            <pc:docMk/>
            <pc:sldMk cId="3429568979" sldId="335"/>
            <ac:picMk id="5" creationId="{547F869E-31F8-1E68-B3C9-54C17112C6DC}"/>
          </ac:picMkLst>
        </pc:picChg>
      </pc:sldChg>
      <pc:sldChg chg="addSp delSp modSp add mod">
        <pc:chgData name="Teemu Matilainen" userId="3344dd91-dd8f-47c6-94c9-4b8ca534fb11" providerId="ADAL" clId="{690D2049-112B-4EF4-B4F3-B34E5DE7FF8B}" dt="2024-02-28T15:51:58.274" v="186" actId="20577"/>
        <pc:sldMkLst>
          <pc:docMk/>
          <pc:sldMk cId="2532656344" sldId="336"/>
        </pc:sldMkLst>
        <pc:spChg chg="mod">
          <ac:chgData name="Teemu Matilainen" userId="3344dd91-dd8f-47c6-94c9-4b8ca534fb11" providerId="ADAL" clId="{690D2049-112B-4EF4-B4F3-B34E5DE7FF8B}" dt="2024-02-28T15:51:58.274" v="186" actId="20577"/>
          <ac:spMkLst>
            <pc:docMk/>
            <pc:sldMk cId="2532656344" sldId="336"/>
            <ac:spMk id="3" creationId="{873D445B-3D9F-43DF-6D1B-3EE6DDE9092D}"/>
          </ac:spMkLst>
        </pc:spChg>
        <pc:spChg chg="del">
          <ac:chgData name="Teemu Matilainen" userId="3344dd91-dd8f-47c6-94c9-4b8ca534fb11" providerId="ADAL" clId="{690D2049-112B-4EF4-B4F3-B34E5DE7FF8B}" dt="2024-02-28T15:51:51.117" v="177" actId="26606"/>
          <ac:spMkLst>
            <pc:docMk/>
            <pc:sldMk cId="2532656344" sldId="336"/>
            <ac:spMk id="10" creationId="{A048E890-D94B-B1AA-9E36-64D61A96E03C}"/>
          </ac:spMkLst>
        </pc:spChg>
        <pc:spChg chg="del">
          <ac:chgData name="Teemu Matilainen" userId="3344dd91-dd8f-47c6-94c9-4b8ca534fb11" providerId="ADAL" clId="{690D2049-112B-4EF4-B4F3-B34E5DE7FF8B}" dt="2024-02-28T15:51:51.117" v="177" actId="26606"/>
          <ac:spMkLst>
            <pc:docMk/>
            <pc:sldMk cId="2532656344" sldId="336"/>
            <ac:spMk id="12" creationId="{1B68A71F-05E4-0205-82A2-797352A20657}"/>
          </ac:spMkLst>
        </pc:spChg>
        <pc:spChg chg="add">
          <ac:chgData name="Teemu Matilainen" userId="3344dd91-dd8f-47c6-94c9-4b8ca534fb11" providerId="ADAL" clId="{690D2049-112B-4EF4-B4F3-B34E5DE7FF8B}" dt="2024-02-28T15:51:51.117" v="177" actId="26606"/>
          <ac:spMkLst>
            <pc:docMk/>
            <pc:sldMk cId="2532656344" sldId="336"/>
            <ac:spMk id="17" creationId="{2B97F24A-32CE-4C1C-A50D-3016B394DCFB}"/>
          </ac:spMkLst>
        </pc:spChg>
        <pc:spChg chg="add">
          <ac:chgData name="Teemu Matilainen" userId="3344dd91-dd8f-47c6-94c9-4b8ca534fb11" providerId="ADAL" clId="{690D2049-112B-4EF4-B4F3-B34E5DE7FF8B}" dt="2024-02-28T15:51:51.117" v="177" actId="26606"/>
          <ac:spMkLst>
            <pc:docMk/>
            <pc:sldMk cId="2532656344" sldId="336"/>
            <ac:spMk id="19" creationId="{CD8B4F24-440B-49E9-B85D-733523DC064B}"/>
          </ac:spMkLst>
        </pc:spChg>
        <pc:picChg chg="add mod">
          <ac:chgData name="Teemu Matilainen" userId="3344dd91-dd8f-47c6-94c9-4b8ca534fb11" providerId="ADAL" clId="{690D2049-112B-4EF4-B4F3-B34E5DE7FF8B}" dt="2024-02-28T15:51:51.117" v="177" actId="26606"/>
          <ac:picMkLst>
            <pc:docMk/>
            <pc:sldMk cId="2532656344" sldId="336"/>
            <ac:picMk id="4" creationId="{283E8B75-433A-CC3E-8E5B-541EBF543D40}"/>
          </ac:picMkLst>
        </pc:picChg>
        <pc:picChg chg="del">
          <ac:chgData name="Teemu Matilainen" userId="3344dd91-dd8f-47c6-94c9-4b8ca534fb11" providerId="ADAL" clId="{690D2049-112B-4EF4-B4F3-B34E5DE7FF8B}" dt="2024-02-28T15:51:47.914" v="175" actId="478"/>
          <ac:picMkLst>
            <pc:docMk/>
            <pc:sldMk cId="2532656344" sldId="336"/>
            <ac:picMk id="5" creationId="{E3262278-F34B-EA45-E8E9-9098EBA406DB}"/>
          </ac:picMkLst>
        </pc:picChg>
      </pc:sldChg>
      <pc:sldChg chg="delSp modSp new del mod">
        <pc:chgData name="Teemu Matilainen" userId="3344dd91-dd8f-47c6-94c9-4b8ca534fb11" providerId="ADAL" clId="{690D2049-112B-4EF4-B4F3-B34E5DE7FF8B}" dt="2024-02-28T16:27:36.428" v="275" actId="47"/>
        <pc:sldMkLst>
          <pc:docMk/>
          <pc:sldMk cId="2559613271" sldId="337"/>
        </pc:sldMkLst>
        <pc:spChg chg="del">
          <ac:chgData name="Teemu Matilainen" userId="3344dd91-dd8f-47c6-94c9-4b8ca534fb11" providerId="ADAL" clId="{690D2049-112B-4EF4-B4F3-B34E5DE7FF8B}" dt="2024-02-28T16:10:47.846" v="228" actId="478"/>
          <ac:spMkLst>
            <pc:docMk/>
            <pc:sldMk cId="2559613271" sldId="337"/>
            <ac:spMk id="2" creationId="{9FE4BDAE-2093-1053-AA7C-FE479C38C886}"/>
          </ac:spMkLst>
        </pc:spChg>
        <pc:spChg chg="mod">
          <ac:chgData name="Teemu Matilainen" userId="3344dd91-dd8f-47c6-94c9-4b8ca534fb11" providerId="ADAL" clId="{690D2049-112B-4EF4-B4F3-B34E5DE7FF8B}" dt="2024-02-28T16:10:45.260" v="227" actId="1076"/>
          <ac:spMkLst>
            <pc:docMk/>
            <pc:sldMk cId="2559613271" sldId="337"/>
            <ac:spMk id="3" creationId="{3D7EE7B3-1907-36B7-DA73-AF0E3F5708E7}"/>
          </ac:spMkLst>
        </pc:spChg>
      </pc:sldChg>
      <pc:sldChg chg="new del">
        <pc:chgData name="Teemu Matilainen" userId="3344dd91-dd8f-47c6-94c9-4b8ca534fb11" providerId="ADAL" clId="{690D2049-112B-4EF4-B4F3-B34E5DE7FF8B}" dt="2024-02-28T16:25:45.568" v="257" actId="47"/>
        <pc:sldMkLst>
          <pc:docMk/>
          <pc:sldMk cId="2117121588" sldId="338"/>
        </pc:sldMkLst>
      </pc:sldChg>
      <pc:sldChg chg="addSp delSp modSp add mod">
        <pc:chgData name="Teemu Matilainen" userId="3344dd91-dd8f-47c6-94c9-4b8ca534fb11" providerId="ADAL" clId="{690D2049-112B-4EF4-B4F3-B34E5DE7FF8B}" dt="2024-02-28T16:34:17.005" v="283" actId="1076"/>
        <pc:sldMkLst>
          <pc:docMk/>
          <pc:sldMk cId="3037471761" sldId="338"/>
        </pc:sldMkLst>
        <pc:spChg chg="mod ord">
          <ac:chgData name="Teemu Matilainen" userId="3344dd91-dd8f-47c6-94c9-4b8ca534fb11" providerId="ADAL" clId="{690D2049-112B-4EF4-B4F3-B34E5DE7FF8B}" dt="2024-02-28T16:27:14.512" v="270" actId="26606"/>
          <ac:spMkLst>
            <pc:docMk/>
            <pc:sldMk cId="3037471761" sldId="338"/>
            <ac:spMk id="3" creationId="{FAB5D7BA-EBB3-88A7-88B1-3670A75EDF76}"/>
          </ac:spMkLst>
        </pc:spChg>
        <pc:spChg chg="add del">
          <ac:chgData name="Teemu Matilainen" userId="3344dd91-dd8f-47c6-94c9-4b8ca534fb11" providerId="ADAL" clId="{690D2049-112B-4EF4-B4F3-B34E5DE7FF8B}" dt="2024-02-28T16:27:14.512" v="270" actId="26606"/>
          <ac:spMkLst>
            <pc:docMk/>
            <pc:sldMk cId="3037471761" sldId="338"/>
            <ac:spMk id="9" creationId="{88464890-E75D-ACC3-4515-CFBA394A3D32}"/>
          </ac:spMkLst>
        </pc:spChg>
        <pc:spChg chg="mod">
          <ac:chgData name="Teemu Matilainen" userId="3344dd91-dd8f-47c6-94c9-4b8ca534fb11" providerId="ADAL" clId="{690D2049-112B-4EF4-B4F3-B34E5DE7FF8B}" dt="2024-02-28T16:27:22.872" v="274" actId="5793"/>
          <ac:spMkLst>
            <pc:docMk/>
            <pc:sldMk cId="3037471761" sldId="338"/>
            <ac:spMk id="10" creationId="{AF93A5B7-A5E2-B320-6B6A-691EDCE559EF}"/>
          </ac:spMkLst>
        </pc:spChg>
        <pc:spChg chg="add del">
          <ac:chgData name="Teemu Matilainen" userId="3344dd91-dd8f-47c6-94c9-4b8ca534fb11" providerId="ADAL" clId="{690D2049-112B-4EF4-B4F3-B34E5DE7FF8B}" dt="2024-02-28T16:27:14.512" v="270" actId="26606"/>
          <ac:spMkLst>
            <pc:docMk/>
            <pc:sldMk cId="3037471761" sldId="338"/>
            <ac:spMk id="11" creationId="{61388713-43F9-220D-4FE1-A9E0D0D37039}"/>
          </ac:spMkLst>
        </pc:spChg>
        <pc:spChg chg="add del">
          <ac:chgData name="Teemu Matilainen" userId="3344dd91-dd8f-47c6-94c9-4b8ca534fb11" providerId="ADAL" clId="{690D2049-112B-4EF4-B4F3-B34E5DE7FF8B}" dt="2024-02-28T16:27:14.512" v="270" actId="26606"/>
          <ac:spMkLst>
            <pc:docMk/>
            <pc:sldMk cId="3037471761" sldId="338"/>
            <ac:spMk id="16" creationId="{352BEC0E-22F8-46D0-9632-375DB541B06C}"/>
          </ac:spMkLst>
        </pc:spChg>
        <pc:spChg chg="add del">
          <ac:chgData name="Teemu Matilainen" userId="3344dd91-dd8f-47c6-94c9-4b8ca534fb11" providerId="ADAL" clId="{690D2049-112B-4EF4-B4F3-B34E5DE7FF8B}" dt="2024-02-28T16:27:14.512" v="270" actId="26606"/>
          <ac:spMkLst>
            <pc:docMk/>
            <pc:sldMk cId="3037471761" sldId="338"/>
            <ac:spMk id="18" creationId="{3FCFB1DE-0B7E-48CC-BA90-B2AB0889F9D6}"/>
          </ac:spMkLst>
        </pc:spChg>
        <pc:picChg chg="del">
          <ac:chgData name="Teemu Matilainen" userId="3344dd91-dd8f-47c6-94c9-4b8ca534fb11" providerId="ADAL" clId="{690D2049-112B-4EF4-B4F3-B34E5DE7FF8B}" dt="2024-02-28T16:25:56.200" v="259" actId="478"/>
          <ac:picMkLst>
            <pc:docMk/>
            <pc:sldMk cId="3037471761" sldId="338"/>
            <ac:picMk id="4" creationId="{377AFE65-326D-BF56-A2E8-E1F342A91E5B}"/>
          </ac:picMkLst>
        </pc:picChg>
        <pc:picChg chg="add del mod">
          <ac:chgData name="Teemu Matilainen" userId="3344dd91-dd8f-47c6-94c9-4b8ca534fb11" providerId="ADAL" clId="{690D2049-112B-4EF4-B4F3-B34E5DE7FF8B}" dt="2024-02-28T16:34:05.290" v="278" actId="478"/>
          <ac:picMkLst>
            <pc:docMk/>
            <pc:sldMk cId="3037471761" sldId="338"/>
            <ac:picMk id="5" creationId="{225B273E-BF2E-139C-E2C6-745AB86FA520}"/>
          </ac:picMkLst>
        </pc:picChg>
        <pc:picChg chg="mod ord">
          <ac:chgData name="Teemu Matilainen" userId="3344dd91-dd8f-47c6-94c9-4b8ca534fb11" providerId="ADAL" clId="{690D2049-112B-4EF4-B4F3-B34E5DE7FF8B}" dt="2024-02-28T16:27:14.512" v="270" actId="26606"/>
          <ac:picMkLst>
            <pc:docMk/>
            <pc:sldMk cId="3037471761" sldId="338"/>
            <ac:picMk id="6" creationId="{C9F7DD30-24BA-B929-6078-6F05BE1A3E39}"/>
          </ac:picMkLst>
        </pc:picChg>
        <pc:picChg chg="del">
          <ac:chgData name="Teemu Matilainen" userId="3344dd91-dd8f-47c6-94c9-4b8ca534fb11" providerId="ADAL" clId="{690D2049-112B-4EF4-B4F3-B34E5DE7FF8B}" dt="2024-02-28T16:26:49.151" v="264" actId="478"/>
          <ac:picMkLst>
            <pc:docMk/>
            <pc:sldMk cId="3037471761" sldId="338"/>
            <ac:picMk id="8" creationId="{8EF5B75A-B64C-414F-1810-1E3451B7428F}"/>
          </ac:picMkLst>
        </pc:picChg>
        <pc:picChg chg="add mod">
          <ac:chgData name="Teemu Matilainen" userId="3344dd91-dd8f-47c6-94c9-4b8ca534fb11" providerId="ADAL" clId="{690D2049-112B-4EF4-B4F3-B34E5DE7FF8B}" dt="2024-02-28T16:34:17.005" v="283" actId="1076"/>
          <ac:picMkLst>
            <pc:docMk/>
            <pc:sldMk cId="3037471761" sldId="338"/>
            <ac:picMk id="12" creationId="{0CB20858-83CA-FD83-0E77-5F8BD4B8371D}"/>
          </ac:picMkLst>
        </pc:picChg>
      </pc:sldChg>
      <pc:sldChg chg="addSp delSp modSp add mod">
        <pc:chgData name="Teemu Matilainen" userId="3344dd91-dd8f-47c6-94c9-4b8ca534fb11" providerId="ADAL" clId="{690D2049-112B-4EF4-B4F3-B34E5DE7FF8B}" dt="2024-02-28T16:36:04.840" v="285" actId="1076"/>
        <pc:sldMkLst>
          <pc:docMk/>
          <pc:sldMk cId="2935768604" sldId="339"/>
        </pc:sldMkLst>
        <pc:picChg chg="add mod">
          <ac:chgData name="Teemu Matilainen" userId="3344dd91-dd8f-47c6-94c9-4b8ca534fb11" providerId="ADAL" clId="{690D2049-112B-4EF4-B4F3-B34E5DE7FF8B}" dt="2024-02-28T16:36:04.840" v="285" actId="1076"/>
          <ac:picMkLst>
            <pc:docMk/>
            <pc:sldMk cId="2935768604" sldId="339"/>
            <ac:picMk id="4" creationId="{B5771479-CAFF-D0E3-3C59-FAD53D85A548}"/>
          </ac:picMkLst>
        </pc:picChg>
        <pc:picChg chg="del">
          <ac:chgData name="Teemu Matilainen" userId="3344dd91-dd8f-47c6-94c9-4b8ca534fb11" providerId="ADAL" clId="{690D2049-112B-4EF4-B4F3-B34E5DE7FF8B}" dt="2024-02-28T16:28:18.765" v="277" actId="478"/>
          <ac:picMkLst>
            <pc:docMk/>
            <pc:sldMk cId="2935768604" sldId="339"/>
            <ac:picMk id="5" creationId="{A7BBB52A-8A00-8BAE-D41E-EC87C5BBA5E0}"/>
          </ac:picMkLst>
        </pc:picChg>
      </pc:sldChg>
      <pc:sldChg chg="addSp delSp modSp new mod">
        <pc:chgData name="Teemu Matilainen" userId="3344dd91-dd8f-47c6-94c9-4b8ca534fb11" providerId="ADAL" clId="{690D2049-112B-4EF4-B4F3-B34E5DE7FF8B}" dt="2024-02-28T16:41:03.761" v="312" actId="255"/>
        <pc:sldMkLst>
          <pc:docMk/>
          <pc:sldMk cId="3108339086" sldId="340"/>
        </pc:sldMkLst>
        <pc:spChg chg="del">
          <ac:chgData name="Teemu Matilainen" userId="3344dd91-dd8f-47c6-94c9-4b8ca534fb11" providerId="ADAL" clId="{690D2049-112B-4EF4-B4F3-B34E5DE7FF8B}" dt="2024-02-28T16:38:27.478" v="293" actId="478"/>
          <ac:spMkLst>
            <pc:docMk/>
            <pc:sldMk cId="3108339086" sldId="340"/>
            <ac:spMk id="2" creationId="{0FE3C52D-6953-7FC6-53D3-F96985818620}"/>
          </ac:spMkLst>
        </pc:spChg>
        <pc:spChg chg="mod">
          <ac:chgData name="Teemu Matilainen" userId="3344dd91-dd8f-47c6-94c9-4b8ca534fb11" providerId="ADAL" clId="{690D2049-112B-4EF4-B4F3-B34E5DE7FF8B}" dt="2024-02-28T16:41:03.761" v="312" actId="255"/>
          <ac:spMkLst>
            <pc:docMk/>
            <pc:sldMk cId="3108339086" sldId="340"/>
            <ac:spMk id="3" creationId="{F92FD5D9-9769-C0EA-5150-3FF1C588D706}"/>
          </ac:spMkLst>
        </pc:spChg>
        <pc:spChg chg="add">
          <ac:chgData name="Teemu Matilainen" userId="3344dd91-dd8f-47c6-94c9-4b8ca534fb11" providerId="ADAL" clId="{690D2049-112B-4EF4-B4F3-B34E5DE7FF8B}" dt="2024-02-28T16:39:08.168" v="296"/>
          <ac:spMkLst>
            <pc:docMk/>
            <pc:sldMk cId="3108339086" sldId="340"/>
            <ac:spMk id="4" creationId="{A836A130-FAAC-6B81-D01D-685A5AA66D22}"/>
          </ac:spMkLst>
        </pc:spChg>
      </pc:sldChg>
      <pc:sldChg chg="addSp delSp modSp new mod setBg">
        <pc:chgData name="Teemu Matilainen" userId="3344dd91-dd8f-47c6-94c9-4b8ca534fb11" providerId="ADAL" clId="{690D2049-112B-4EF4-B4F3-B34E5DE7FF8B}" dt="2024-02-28T16:44:22.148" v="335" actId="478"/>
        <pc:sldMkLst>
          <pc:docMk/>
          <pc:sldMk cId="312667417" sldId="341"/>
        </pc:sldMkLst>
        <pc:spChg chg="mod">
          <ac:chgData name="Teemu Matilainen" userId="3344dd91-dd8f-47c6-94c9-4b8ca534fb11" providerId="ADAL" clId="{690D2049-112B-4EF4-B4F3-B34E5DE7FF8B}" dt="2024-02-28T16:44:16.311" v="334" actId="1076"/>
          <ac:spMkLst>
            <pc:docMk/>
            <pc:sldMk cId="312667417" sldId="341"/>
            <ac:spMk id="2" creationId="{85C7A7CD-4585-3C99-EC6A-1A96E1B4A045}"/>
          </ac:spMkLst>
        </pc:spChg>
        <pc:spChg chg="del mod">
          <ac:chgData name="Teemu Matilainen" userId="3344dd91-dd8f-47c6-94c9-4b8ca534fb11" providerId="ADAL" clId="{690D2049-112B-4EF4-B4F3-B34E5DE7FF8B}" dt="2024-02-28T16:44:22.148" v="335" actId="478"/>
          <ac:spMkLst>
            <pc:docMk/>
            <pc:sldMk cId="312667417" sldId="341"/>
            <ac:spMk id="3" creationId="{626EA16A-BF01-14DC-B369-E14E8C27A376}"/>
          </ac:spMkLst>
        </pc:spChg>
        <pc:spChg chg="add">
          <ac:chgData name="Teemu Matilainen" userId="3344dd91-dd8f-47c6-94c9-4b8ca534fb11" providerId="ADAL" clId="{690D2049-112B-4EF4-B4F3-B34E5DE7FF8B}" dt="2024-02-28T16:43:48.482" v="315" actId="26606"/>
          <ac:spMkLst>
            <pc:docMk/>
            <pc:sldMk cId="312667417" sldId="341"/>
            <ac:spMk id="10" creationId="{2B97F24A-32CE-4C1C-A50D-3016B394DCFB}"/>
          </ac:spMkLst>
        </pc:spChg>
        <pc:spChg chg="add">
          <ac:chgData name="Teemu Matilainen" userId="3344dd91-dd8f-47c6-94c9-4b8ca534fb11" providerId="ADAL" clId="{690D2049-112B-4EF4-B4F3-B34E5DE7FF8B}" dt="2024-02-28T16:43:48.482" v="315" actId="26606"/>
          <ac:spMkLst>
            <pc:docMk/>
            <pc:sldMk cId="312667417" sldId="341"/>
            <ac:spMk id="12" creationId="{CD8B4F24-440B-49E9-B85D-733523DC064B}"/>
          </ac:spMkLst>
        </pc:spChg>
        <pc:picChg chg="add mod">
          <ac:chgData name="Teemu Matilainen" userId="3344dd91-dd8f-47c6-94c9-4b8ca534fb11" providerId="ADAL" clId="{690D2049-112B-4EF4-B4F3-B34E5DE7FF8B}" dt="2024-02-28T16:43:48.482" v="315" actId="26606"/>
          <ac:picMkLst>
            <pc:docMk/>
            <pc:sldMk cId="312667417" sldId="341"/>
            <ac:picMk id="5" creationId="{977E49E0-F3F5-2153-B21F-AC043ED43B7E}"/>
          </ac:picMkLst>
        </pc:picChg>
      </pc:sldChg>
    </pc:docChg>
  </pc:docChgLst>
  <pc:docChgLst>
    <pc:chgData name="Teemu Matilainen" userId="3344dd91-dd8f-47c6-94c9-4b8ca534fb11" providerId="ADAL" clId="{BC8F23A1-2F3C-418C-B58E-1E2F938B4BC7}"/>
    <pc:docChg chg="undo custSel addSld delSld modSld sldOrd">
      <pc:chgData name="Teemu Matilainen" userId="3344dd91-dd8f-47c6-94c9-4b8ca534fb11" providerId="ADAL" clId="{BC8F23A1-2F3C-418C-B58E-1E2F938B4BC7}" dt="2024-02-22T11:51:37.069" v="669" actId="680"/>
      <pc:docMkLst>
        <pc:docMk/>
      </pc:docMkLst>
      <pc:sldChg chg="modSp mod">
        <pc:chgData name="Teemu Matilainen" userId="3344dd91-dd8f-47c6-94c9-4b8ca534fb11" providerId="ADAL" clId="{BC8F23A1-2F3C-418C-B58E-1E2F938B4BC7}" dt="2024-02-19T17:59:25.308" v="354" actId="20577"/>
        <pc:sldMkLst>
          <pc:docMk/>
          <pc:sldMk cId="0" sldId="257"/>
        </pc:sldMkLst>
        <pc:spChg chg="mod">
          <ac:chgData name="Teemu Matilainen" userId="3344dd91-dd8f-47c6-94c9-4b8ca534fb11" providerId="ADAL" clId="{BC8F23A1-2F3C-418C-B58E-1E2F938B4BC7}" dt="2024-02-19T15:58:04.062" v="1" actId="20577"/>
          <ac:spMkLst>
            <pc:docMk/>
            <pc:sldMk cId="0" sldId="257"/>
            <ac:spMk id="2" creationId="{00000000-0000-0000-0000-000000000000}"/>
          </ac:spMkLst>
        </pc:spChg>
        <pc:spChg chg="mod">
          <ac:chgData name="Teemu Matilainen" userId="3344dd91-dd8f-47c6-94c9-4b8ca534fb11" providerId="ADAL" clId="{BC8F23A1-2F3C-418C-B58E-1E2F938B4BC7}" dt="2024-02-19T17:59:25.308" v="354" actId="20577"/>
          <ac:spMkLst>
            <pc:docMk/>
            <pc:sldMk cId="0" sldId="257"/>
            <ac:spMk id="4" creationId="{F41B3748-3457-6B41-68F8-AB0DA1AC0EBE}"/>
          </ac:spMkLst>
        </pc:spChg>
      </pc:sldChg>
      <pc:sldChg chg="del">
        <pc:chgData name="Teemu Matilainen" userId="3344dd91-dd8f-47c6-94c9-4b8ca534fb11" providerId="ADAL" clId="{BC8F23A1-2F3C-418C-B58E-1E2F938B4BC7}" dt="2024-02-19T15:58:36.033" v="16" actId="47"/>
        <pc:sldMkLst>
          <pc:docMk/>
          <pc:sldMk cId="0" sldId="259"/>
        </pc:sldMkLst>
      </pc:sldChg>
      <pc:sldChg chg="del">
        <pc:chgData name="Teemu Matilainen" userId="3344dd91-dd8f-47c6-94c9-4b8ca534fb11" providerId="ADAL" clId="{BC8F23A1-2F3C-418C-B58E-1E2F938B4BC7}" dt="2024-02-19T15:58:35.815" v="15" actId="47"/>
        <pc:sldMkLst>
          <pc:docMk/>
          <pc:sldMk cId="2303241626" sldId="275"/>
        </pc:sldMkLst>
      </pc:sldChg>
      <pc:sldChg chg="del">
        <pc:chgData name="Teemu Matilainen" userId="3344dd91-dd8f-47c6-94c9-4b8ca534fb11" providerId="ADAL" clId="{BC8F23A1-2F3C-418C-B58E-1E2F938B4BC7}" dt="2024-02-19T15:58:35.596" v="14" actId="47"/>
        <pc:sldMkLst>
          <pc:docMk/>
          <pc:sldMk cId="3327019374" sldId="277"/>
        </pc:sldMkLst>
      </pc:sldChg>
      <pc:sldChg chg="del">
        <pc:chgData name="Teemu Matilainen" userId="3344dd91-dd8f-47c6-94c9-4b8ca534fb11" providerId="ADAL" clId="{BC8F23A1-2F3C-418C-B58E-1E2F938B4BC7}" dt="2024-02-19T15:58:36.262" v="17" actId="47"/>
        <pc:sldMkLst>
          <pc:docMk/>
          <pc:sldMk cId="4268160861" sldId="278"/>
        </pc:sldMkLst>
      </pc:sldChg>
      <pc:sldChg chg="del">
        <pc:chgData name="Teemu Matilainen" userId="3344dd91-dd8f-47c6-94c9-4b8ca534fb11" providerId="ADAL" clId="{BC8F23A1-2F3C-418C-B58E-1E2F938B4BC7}" dt="2024-02-19T15:58:36.434" v="18" actId="47"/>
        <pc:sldMkLst>
          <pc:docMk/>
          <pc:sldMk cId="3800487434" sldId="279"/>
        </pc:sldMkLst>
      </pc:sldChg>
      <pc:sldChg chg="del">
        <pc:chgData name="Teemu Matilainen" userId="3344dd91-dd8f-47c6-94c9-4b8ca534fb11" providerId="ADAL" clId="{BC8F23A1-2F3C-418C-B58E-1E2F938B4BC7}" dt="2024-02-19T15:58:36.637" v="19" actId="47"/>
        <pc:sldMkLst>
          <pc:docMk/>
          <pc:sldMk cId="2215731414" sldId="280"/>
        </pc:sldMkLst>
      </pc:sldChg>
      <pc:sldChg chg="del">
        <pc:chgData name="Teemu Matilainen" userId="3344dd91-dd8f-47c6-94c9-4b8ca534fb11" providerId="ADAL" clId="{BC8F23A1-2F3C-418C-B58E-1E2F938B4BC7}" dt="2024-02-19T15:58:36.835" v="20" actId="47"/>
        <pc:sldMkLst>
          <pc:docMk/>
          <pc:sldMk cId="3610848835" sldId="281"/>
        </pc:sldMkLst>
      </pc:sldChg>
      <pc:sldChg chg="del">
        <pc:chgData name="Teemu Matilainen" userId="3344dd91-dd8f-47c6-94c9-4b8ca534fb11" providerId="ADAL" clId="{BC8F23A1-2F3C-418C-B58E-1E2F938B4BC7}" dt="2024-02-19T15:58:37.038" v="21" actId="47"/>
        <pc:sldMkLst>
          <pc:docMk/>
          <pc:sldMk cId="1430967931" sldId="282"/>
        </pc:sldMkLst>
      </pc:sldChg>
      <pc:sldChg chg="del">
        <pc:chgData name="Teemu Matilainen" userId="3344dd91-dd8f-47c6-94c9-4b8ca534fb11" providerId="ADAL" clId="{BC8F23A1-2F3C-418C-B58E-1E2F938B4BC7}" dt="2024-02-19T15:58:37.241" v="22" actId="47"/>
        <pc:sldMkLst>
          <pc:docMk/>
          <pc:sldMk cId="925955509" sldId="283"/>
        </pc:sldMkLst>
      </pc:sldChg>
      <pc:sldChg chg="del">
        <pc:chgData name="Teemu Matilainen" userId="3344dd91-dd8f-47c6-94c9-4b8ca534fb11" providerId="ADAL" clId="{BC8F23A1-2F3C-418C-B58E-1E2F938B4BC7}" dt="2024-02-19T15:58:37.445" v="23" actId="47"/>
        <pc:sldMkLst>
          <pc:docMk/>
          <pc:sldMk cId="875151673" sldId="284"/>
        </pc:sldMkLst>
      </pc:sldChg>
      <pc:sldChg chg="add del">
        <pc:chgData name="Teemu Matilainen" userId="3344dd91-dd8f-47c6-94c9-4b8ca534fb11" providerId="ADAL" clId="{BC8F23A1-2F3C-418C-B58E-1E2F938B4BC7}" dt="2024-02-19T15:58:45.502" v="31" actId="47"/>
        <pc:sldMkLst>
          <pc:docMk/>
          <pc:sldMk cId="3552817662" sldId="285"/>
        </pc:sldMkLst>
      </pc:sldChg>
      <pc:sldChg chg="del">
        <pc:chgData name="Teemu Matilainen" userId="3344dd91-dd8f-47c6-94c9-4b8ca534fb11" providerId="ADAL" clId="{BC8F23A1-2F3C-418C-B58E-1E2F938B4BC7}" dt="2024-02-19T15:58:37.643" v="24" actId="47"/>
        <pc:sldMkLst>
          <pc:docMk/>
          <pc:sldMk cId="2491216891" sldId="286"/>
        </pc:sldMkLst>
      </pc:sldChg>
      <pc:sldChg chg="add del">
        <pc:chgData name="Teemu Matilainen" userId="3344dd91-dd8f-47c6-94c9-4b8ca534fb11" providerId="ADAL" clId="{BC8F23A1-2F3C-418C-B58E-1E2F938B4BC7}" dt="2024-02-19T15:58:44.586" v="30" actId="47"/>
        <pc:sldMkLst>
          <pc:docMk/>
          <pc:sldMk cId="3733338172" sldId="287"/>
        </pc:sldMkLst>
      </pc:sldChg>
      <pc:sldChg chg="add del">
        <pc:chgData name="Teemu Matilainen" userId="3344dd91-dd8f-47c6-94c9-4b8ca534fb11" providerId="ADAL" clId="{BC8F23A1-2F3C-418C-B58E-1E2F938B4BC7}" dt="2024-02-19T15:58:42.979" v="29" actId="47"/>
        <pc:sldMkLst>
          <pc:docMk/>
          <pc:sldMk cId="2704307457" sldId="288"/>
        </pc:sldMkLst>
      </pc:sldChg>
      <pc:sldChg chg="del">
        <pc:chgData name="Teemu Matilainen" userId="3344dd91-dd8f-47c6-94c9-4b8ca534fb11" providerId="ADAL" clId="{BC8F23A1-2F3C-418C-B58E-1E2F938B4BC7}" dt="2024-02-19T15:58:37.846" v="25" actId="47"/>
        <pc:sldMkLst>
          <pc:docMk/>
          <pc:sldMk cId="1623709761" sldId="291"/>
        </pc:sldMkLst>
      </pc:sldChg>
      <pc:sldChg chg="delSp mod">
        <pc:chgData name="Teemu Matilainen" userId="3344dd91-dd8f-47c6-94c9-4b8ca534fb11" providerId="ADAL" clId="{BC8F23A1-2F3C-418C-B58E-1E2F938B4BC7}" dt="2024-02-20T17:23:30.226" v="357" actId="478"/>
        <pc:sldMkLst>
          <pc:docMk/>
          <pc:sldMk cId="864759901" sldId="302"/>
        </pc:sldMkLst>
        <pc:spChg chg="del">
          <ac:chgData name="Teemu Matilainen" userId="3344dd91-dd8f-47c6-94c9-4b8ca534fb11" providerId="ADAL" clId="{BC8F23A1-2F3C-418C-B58E-1E2F938B4BC7}" dt="2024-02-20T17:23:30.226" v="357" actId="478"/>
          <ac:spMkLst>
            <pc:docMk/>
            <pc:sldMk cId="864759901" sldId="302"/>
            <ac:spMk id="15" creationId="{884C69E0-8A8C-832A-8D23-3D3E86A84952}"/>
          </ac:spMkLst>
        </pc:spChg>
      </pc:sldChg>
      <pc:sldChg chg="del">
        <pc:chgData name="Teemu Matilainen" userId="3344dd91-dd8f-47c6-94c9-4b8ca534fb11" providerId="ADAL" clId="{BC8F23A1-2F3C-418C-B58E-1E2F938B4BC7}" dt="2024-02-19T15:58:27.893" v="3" actId="47"/>
        <pc:sldMkLst>
          <pc:docMk/>
          <pc:sldMk cId="3748565835" sldId="305"/>
        </pc:sldMkLst>
      </pc:sldChg>
      <pc:sldChg chg="del">
        <pc:chgData name="Teemu Matilainen" userId="3344dd91-dd8f-47c6-94c9-4b8ca534fb11" providerId="ADAL" clId="{BC8F23A1-2F3C-418C-B58E-1E2F938B4BC7}" dt="2024-02-19T15:58:35.440" v="13" actId="47"/>
        <pc:sldMkLst>
          <pc:docMk/>
          <pc:sldMk cId="3018915051" sldId="306"/>
        </pc:sldMkLst>
      </pc:sldChg>
      <pc:sldChg chg="del">
        <pc:chgData name="Teemu Matilainen" userId="3344dd91-dd8f-47c6-94c9-4b8ca534fb11" providerId="ADAL" clId="{BC8F23A1-2F3C-418C-B58E-1E2F938B4BC7}" dt="2024-02-19T15:58:28.599" v="4" actId="47"/>
        <pc:sldMkLst>
          <pc:docMk/>
          <pc:sldMk cId="3641922431" sldId="310"/>
        </pc:sldMkLst>
      </pc:sldChg>
      <pc:sldChg chg="del">
        <pc:chgData name="Teemu Matilainen" userId="3344dd91-dd8f-47c6-94c9-4b8ca534fb11" providerId="ADAL" clId="{BC8F23A1-2F3C-418C-B58E-1E2F938B4BC7}" dt="2024-02-19T15:58:29.255" v="5" actId="47"/>
        <pc:sldMkLst>
          <pc:docMk/>
          <pc:sldMk cId="2056375220" sldId="311"/>
        </pc:sldMkLst>
      </pc:sldChg>
      <pc:sldChg chg="del">
        <pc:chgData name="Teemu Matilainen" userId="3344dd91-dd8f-47c6-94c9-4b8ca534fb11" providerId="ADAL" clId="{BC8F23A1-2F3C-418C-B58E-1E2F938B4BC7}" dt="2024-02-19T15:58:29.938" v="6" actId="47"/>
        <pc:sldMkLst>
          <pc:docMk/>
          <pc:sldMk cId="1772684692" sldId="312"/>
        </pc:sldMkLst>
      </pc:sldChg>
      <pc:sldChg chg="del">
        <pc:chgData name="Teemu Matilainen" userId="3344dd91-dd8f-47c6-94c9-4b8ca534fb11" providerId="ADAL" clId="{BC8F23A1-2F3C-418C-B58E-1E2F938B4BC7}" dt="2024-02-19T15:58:30.719" v="7" actId="47"/>
        <pc:sldMkLst>
          <pc:docMk/>
          <pc:sldMk cId="1253971380" sldId="313"/>
        </pc:sldMkLst>
      </pc:sldChg>
      <pc:sldChg chg="del">
        <pc:chgData name="Teemu Matilainen" userId="3344dd91-dd8f-47c6-94c9-4b8ca534fb11" providerId="ADAL" clId="{BC8F23A1-2F3C-418C-B58E-1E2F938B4BC7}" dt="2024-02-19T15:58:31.792" v="8" actId="47"/>
        <pc:sldMkLst>
          <pc:docMk/>
          <pc:sldMk cId="307410262" sldId="314"/>
        </pc:sldMkLst>
      </pc:sldChg>
      <pc:sldChg chg="del">
        <pc:chgData name="Teemu Matilainen" userId="3344dd91-dd8f-47c6-94c9-4b8ca534fb11" providerId="ADAL" clId="{BC8F23A1-2F3C-418C-B58E-1E2F938B4BC7}" dt="2024-02-19T15:58:33.825" v="9" actId="47"/>
        <pc:sldMkLst>
          <pc:docMk/>
          <pc:sldMk cId="1937049177" sldId="315"/>
        </pc:sldMkLst>
      </pc:sldChg>
      <pc:sldChg chg="del">
        <pc:chgData name="Teemu Matilainen" userId="3344dd91-dd8f-47c6-94c9-4b8ca534fb11" providerId="ADAL" clId="{BC8F23A1-2F3C-418C-B58E-1E2F938B4BC7}" dt="2024-02-19T15:58:34.273" v="10" actId="47"/>
        <pc:sldMkLst>
          <pc:docMk/>
          <pc:sldMk cId="3845839296" sldId="316"/>
        </pc:sldMkLst>
      </pc:sldChg>
      <pc:sldChg chg="del">
        <pc:chgData name="Teemu Matilainen" userId="3344dd91-dd8f-47c6-94c9-4b8ca534fb11" providerId="ADAL" clId="{BC8F23A1-2F3C-418C-B58E-1E2F938B4BC7}" dt="2024-02-19T15:58:34.835" v="11" actId="47"/>
        <pc:sldMkLst>
          <pc:docMk/>
          <pc:sldMk cId="579547778" sldId="317"/>
        </pc:sldMkLst>
      </pc:sldChg>
      <pc:sldChg chg="addSp delSp modSp mod ord">
        <pc:chgData name="Teemu Matilainen" userId="3344dd91-dd8f-47c6-94c9-4b8ca534fb11" providerId="ADAL" clId="{BC8F23A1-2F3C-418C-B58E-1E2F938B4BC7}" dt="2024-02-19T17:14:13.381" v="232"/>
        <pc:sldMkLst>
          <pc:docMk/>
          <pc:sldMk cId="1131743271" sldId="318"/>
        </pc:sldMkLst>
        <pc:spChg chg="mod">
          <ac:chgData name="Teemu Matilainen" userId="3344dd91-dd8f-47c6-94c9-4b8ca534fb11" providerId="ADAL" clId="{BC8F23A1-2F3C-418C-B58E-1E2F938B4BC7}" dt="2024-02-19T16:53:12.355" v="161" actId="1076"/>
          <ac:spMkLst>
            <pc:docMk/>
            <pc:sldMk cId="1131743271" sldId="318"/>
            <ac:spMk id="2" creationId="{E52FCF98-D8A3-022F-939E-E0D3FE155B09}"/>
          </ac:spMkLst>
        </pc:spChg>
        <pc:spChg chg="add del mod">
          <ac:chgData name="Teemu Matilainen" userId="3344dd91-dd8f-47c6-94c9-4b8ca534fb11" providerId="ADAL" clId="{BC8F23A1-2F3C-418C-B58E-1E2F938B4BC7}" dt="2024-02-19T16:53:07.359" v="160" actId="478"/>
          <ac:spMkLst>
            <pc:docMk/>
            <pc:sldMk cId="1131743271" sldId="318"/>
            <ac:spMk id="3" creationId="{999246FD-AC2D-C0E7-F8DC-7CC0C0A186B6}"/>
          </ac:spMkLst>
        </pc:spChg>
        <pc:spChg chg="add mod">
          <ac:chgData name="Teemu Matilainen" userId="3344dd91-dd8f-47c6-94c9-4b8ca534fb11" providerId="ADAL" clId="{BC8F23A1-2F3C-418C-B58E-1E2F938B4BC7}" dt="2024-02-19T16:48:57.675" v="131" actId="2711"/>
          <ac:spMkLst>
            <pc:docMk/>
            <pc:sldMk cId="1131743271" sldId="318"/>
            <ac:spMk id="5" creationId="{844F53B9-A6FC-0275-94CB-2A1C9079E7FD}"/>
          </ac:spMkLst>
        </pc:spChg>
        <pc:picChg chg="add mod">
          <ac:chgData name="Teemu Matilainen" userId="3344dd91-dd8f-47c6-94c9-4b8ca534fb11" providerId="ADAL" clId="{BC8F23A1-2F3C-418C-B58E-1E2F938B4BC7}" dt="2024-02-19T16:45:49.456" v="122" actId="1076"/>
          <ac:picMkLst>
            <pc:docMk/>
            <pc:sldMk cId="1131743271" sldId="318"/>
            <ac:picMk id="7" creationId="{A8077555-E497-7D4C-9449-EEA01331F68E}"/>
          </ac:picMkLst>
        </pc:picChg>
      </pc:sldChg>
      <pc:sldChg chg="del">
        <pc:chgData name="Teemu Matilainen" userId="3344dd91-dd8f-47c6-94c9-4b8ca534fb11" providerId="ADAL" clId="{BC8F23A1-2F3C-418C-B58E-1E2F938B4BC7}" dt="2024-02-19T17:14:19.032" v="233" actId="47"/>
        <pc:sldMkLst>
          <pc:docMk/>
          <pc:sldMk cId="966598259" sldId="319"/>
        </pc:sldMkLst>
      </pc:sldChg>
      <pc:sldChg chg="addSp delSp modSp add mod ord">
        <pc:chgData name="Teemu Matilainen" userId="3344dd91-dd8f-47c6-94c9-4b8ca534fb11" providerId="ADAL" clId="{BC8F23A1-2F3C-418C-B58E-1E2F938B4BC7}" dt="2024-02-19T17:14:13.381" v="232"/>
        <pc:sldMkLst>
          <pc:docMk/>
          <pc:sldMk cId="1095560176" sldId="320"/>
        </pc:sldMkLst>
        <pc:spChg chg="del">
          <ac:chgData name="Teemu Matilainen" userId="3344dd91-dd8f-47c6-94c9-4b8ca534fb11" providerId="ADAL" clId="{BC8F23A1-2F3C-418C-B58E-1E2F938B4BC7}" dt="2024-02-19T16:50:45.922" v="135" actId="478"/>
          <ac:spMkLst>
            <pc:docMk/>
            <pc:sldMk cId="1095560176" sldId="320"/>
            <ac:spMk id="2" creationId="{FED2A327-770C-83EE-D618-8AA61F91FEEE}"/>
          </ac:spMkLst>
        </pc:spChg>
        <pc:spChg chg="mod">
          <ac:chgData name="Teemu Matilainen" userId="3344dd91-dd8f-47c6-94c9-4b8ca534fb11" providerId="ADAL" clId="{BC8F23A1-2F3C-418C-B58E-1E2F938B4BC7}" dt="2024-02-19T16:53:30.276" v="180" actId="20577"/>
          <ac:spMkLst>
            <pc:docMk/>
            <pc:sldMk cId="1095560176" sldId="320"/>
            <ac:spMk id="3" creationId="{D7208307-7923-649E-D1D8-4BBA2B31B4B1}"/>
          </ac:spMkLst>
        </pc:spChg>
        <pc:spChg chg="del">
          <ac:chgData name="Teemu Matilainen" userId="3344dd91-dd8f-47c6-94c9-4b8ca534fb11" providerId="ADAL" clId="{BC8F23A1-2F3C-418C-B58E-1E2F938B4BC7}" dt="2024-02-19T16:46:24.340" v="127" actId="478"/>
          <ac:spMkLst>
            <pc:docMk/>
            <pc:sldMk cId="1095560176" sldId="320"/>
            <ac:spMk id="5" creationId="{B07BF782-0B35-6934-3DBE-F05C0E50B918}"/>
          </ac:spMkLst>
        </pc:spChg>
        <pc:spChg chg="add del mod">
          <ac:chgData name="Teemu Matilainen" userId="3344dd91-dd8f-47c6-94c9-4b8ca534fb11" providerId="ADAL" clId="{BC8F23A1-2F3C-418C-B58E-1E2F938B4BC7}" dt="2024-02-19T16:54:02.356" v="185" actId="478"/>
          <ac:spMkLst>
            <pc:docMk/>
            <pc:sldMk cId="1095560176" sldId="320"/>
            <ac:spMk id="6" creationId="{12A7836E-B9AC-2F52-C633-2BC2937D573B}"/>
          </ac:spMkLst>
        </pc:spChg>
        <pc:spChg chg="add del mod">
          <ac:chgData name="Teemu Matilainen" userId="3344dd91-dd8f-47c6-94c9-4b8ca534fb11" providerId="ADAL" clId="{BC8F23A1-2F3C-418C-B58E-1E2F938B4BC7}" dt="2024-02-19T16:54:07.334" v="186" actId="478"/>
          <ac:spMkLst>
            <pc:docMk/>
            <pc:sldMk cId="1095560176" sldId="320"/>
            <ac:spMk id="10" creationId="{AED53A8E-3FDB-8F5A-1B9C-E9447845C1F4}"/>
          </ac:spMkLst>
        </pc:spChg>
        <pc:spChg chg="add del mod">
          <ac:chgData name="Teemu Matilainen" userId="3344dd91-dd8f-47c6-94c9-4b8ca534fb11" providerId="ADAL" clId="{BC8F23A1-2F3C-418C-B58E-1E2F938B4BC7}" dt="2024-02-19T16:50:49.234" v="136" actId="478"/>
          <ac:spMkLst>
            <pc:docMk/>
            <pc:sldMk cId="1095560176" sldId="320"/>
            <ac:spMk id="13" creationId="{5C570AD7-118C-90A8-B4E0-A3F483DE4640}"/>
          </ac:spMkLst>
        </pc:spChg>
        <pc:picChg chg="del">
          <ac:chgData name="Teemu Matilainen" userId="3344dd91-dd8f-47c6-94c9-4b8ca534fb11" providerId="ADAL" clId="{BC8F23A1-2F3C-418C-B58E-1E2F938B4BC7}" dt="2024-02-19T16:46:20.851" v="126" actId="478"/>
          <ac:picMkLst>
            <pc:docMk/>
            <pc:sldMk cId="1095560176" sldId="320"/>
            <ac:picMk id="7" creationId="{87A701C1-411D-595A-C6E5-DE449009CE67}"/>
          </ac:picMkLst>
        </pc:picChg>
        <pc:picChg chg="add mod">
          <ac:chgData name="Teemu Matilainen" userId="3344dd91-dd8f-47c6-94c9-4b8ca534fb11" providerId="ADAL" clId="{BC8F23A1-2F3C-418C-B58E-1E2F938B4BC7}" dt="2024-02-19T17:01:35.663" v="194" actId="1076"/>
          <ac:picMkLst>
            <pc:docMk/>
            <pc:sldMk cId="1095560176" sldId="320"/>
            <ac:picMk id="15" creationId="{8C6DC3FB-46C0-AC16-DE40-93283826CFB3}"/>
          </ac:picMkLst>
        </pc:picChg>
      </pc:sldChg>
      <pc:sldChg chg="del">
        <pc:chgData name="Teemu Matilainen" userId="3344dd91-dd8f-47c6-94c9-4b8ca534fb11" providerId="ADAL" clId="{BC8F23A1-2F3C-418C-B58E-1E2F938B4BC7}" dt="2024-02-19T15:58:35.226" v="12" actId="47"/>
        <pc:sldMkLst>
          <pc:docMk/>
          <pc:sldMk cId="1670791919" sldId="320"/>
        </pc:sldMkLst>
      </pc:sldChg>
      <pc:sldChg chg="delSp add del mod ord">
        <pc:chgData name="Teemu Matilainen" userId="3344dd91-dd8f-47c6-94c9-4b8ca534fb11" providerId="ADAL" clId="{BC8F23A1-2F3C-418C-B58E-1E2F938B4BC7}" dt="2024-02-19T16:53:45.245" v="183" actId="47"/>
        <pc:sldMkLst>
          <pc:docMk/>
          <pc:sldMk cId="1041647979" sldId="321"/>
        </pc:sldMkLst>
        <pc:spChg chg="del">
          <ac:chgData name="Teemu Matilainen" userId="3344dd91-dd8f-47c6-94c9-4b8ca534fb11" providerId="ADAL" clId="{BC8F23A1-2F3C-418C-B58E-1E2F938B4BC7}" dt="2024-02-19T16:53:40.968" v="182" actId="478"/>
          <ac:spMkLst>
            <pc:docMk/>
            <pc:sldMk cId="1041647979" sldId="321"/>
            <ac:spMk id="5" creationId="{405D8A1D-2136-9930-015B-D124240FB2C5}"/>
          </ac:spMkLst>
        </pc:spChg>
        <pc:picChg chg="del">
          <ac:chgData name="Teemu Matilainen" userId="3344dd91-dd8f-47c6-94c9-4b8ca534fb11" providerId="ADAL" clId="{BC8F23A1-2F3C-418C-B58E-1E2F938B4BC7}" dt="2024-02-19T16:53:35.084" v="181" actId="478"/>
          <ac:picMkLst>
            <pc:docMk/>
            <pc:sldMk cId="1041647979" sldId="321"/>
            <ac:picMk id="7" creationId="{562359F3-6CA5-FAFF-560D-1CA7DC5B599E}"/>
          </ac:picMkLst>
        </pc:picChg>
      </pc:sldChg>
      <pc:sldChg chg="add ord">
        <pc:chgData name="Teemu Matilainen" userId="3344dd91-dd8f-47c6-94c9-4b8ca534fb11" providerId="ADAL" clId="{BC8F23A1-2F3C-418C-B58E-1E2F938B4BC7}" dt="2024-02-19T17:14:13.381" v="232"/>
        <pc:sldMkLst>
          <pc:docMk/>
          <pc:sldMk cId="4240225398" sldId="321"/>
        </pc:sldMkLst>
      </pc:sldChg>
      <pc:sldChg chg="addSp delSp modSp add mod ord">
        <pc:chgData name="Teemu Matilainen" userId="3344dd91-dd8f-47c6-94c9-4b8ca534fb11" providerId="ADAL" clId="{BC8F23A1-2F3C-418C-B58E-1E2F938B4BC7}" dt="2024-02-19T17:14:13.381" v="232"/>
        <pc:sldMkLst>
          <pc:docMk/>
          <pc:sldMk cId="1648273262" sldId="322"/>
        </pc:sldMkLst>
        <pc:spChg chg="add mod">
          <ac:chgData name="Teemu Matilainen" userId="3344dd91-dd8f-47c6-94c9-4b8ca534fb11" providerId="ADAL" clId="{BC8F23A1-2F3C-418C-B58E-1E2F938B4BC7}" dt="2024-02-19T17:05:35.359" v="222" actId="113"/>
          <ac:spMkLst>
            <pc:docMk/>
            <pc:sldMk cId="1648273262" sldId="322"/>
            <ac:spMk id="4" creationId="{59B1BB60-5C23-8AC6-C7E2-58747BE318C0}"/>
          </ac:spMkLst>
        </pc:spChg>
        <pc:picChg chg="del">
          <ac:chgData name="Teemu Matilainen" userId="3344dd91-dd8f-47c6-94c9-4b8ca534fb11" providerId="ADAL" clId="{BC8F23A1-2F3C-418C-B58E-1E2F938B4BC7}" dt="2024-02-19T17:02:24.495" v="196" actId="478"/>
          <ac:picMkLst>
            <pc:docMk/>
            <pc:sldMk cId="1648273262" sldId="322"/>
            <ac:picMk id="15" creationId="{D4B76BF2-7644-0A2C-D099-C51468A8CEC6}"/>
          </ac:picMkLst>
        </pc:picChg>
      </pc:sldChg>
      <pc:sldChg chg="addSp delSp modSp add mod ord">
        <pc:chgData name="Teemu Matilainen" userId="3344dd91-dd8f-47c6-94c9-4b8ca534fb11" providerId="ADAL" clId="{BC8F23A1-2F3C-418C-B58E-1E2F938B4BC7}" dt="2024-02-19T17:14:13.381" v="232"/>
        <pc:sldMkLst>
          <pc:docMk/>
          <pc:sldMk cId="1877775092" sldId="323"/>
        </pc:sldMkLst>
        <pc:picChg chg="add mod">
          <ac:chgData name="Teemu Matilainen" userId="3344dd91-dd8f-47c6-94c9-4b8ca534fb11" providerId="ADAL" clId="{BC8F23A1-2F3C-418C-B58E-1E2F938B4BC7}" dt="2024-02-19T17:13:06.459" v="228" actId="1076"/>
          <ac:picMkLst>
            <pc:docMk/>
            <pc:sldMk cId="1877775092" sldId="323"/>
            <ac:picMk id="4" creationId="{ED4C9C42-E87F-62FC-EC1F-599B695A7D9D}"/>
          </ac:picMkLst>
        </pc:picChg>
        <pc:picChg chg="add mod">
          <ac:chgData name="Teemu Matilainen" userId="3344dd91-dd8f-47c6-94c9-4b8ca534fb11" providerId="ADAL" clId="{BC8F23A1-2F3C-418C-B58E-1E2F938B4BC7}" dt="2024-02-19T17:13:26.507" v="230" actId="1076"/>
          <ac:picMkLst>
            <pc:docMk/>
            <pc:sldMk cId="1877775092" sldId="323"/>
            <ac:picMk id="6" creationId="{9297A699-A011-CDFA-1FC5-03C2F2A2BFE4}"/>
          </ac:picMkLst>
        </pc:picChg>
        <pc:picChg chg="del">
          <ac:chgData name="Teemu Matilainen" userId="3344dd91-dd8f-47c6-94c9-4b8ca534fb11" providerId="ADAL" clId="{BC8F23A1-2F3C-418C-B58E-1E2F938B4BC7}" dt="2024-02-19T17:05:52.640" v="226" actId="478"/>
          <ac:picMkLst>
            <pc:docMk/>
            <pc:sldMk cId="1877775092" sldId="323"/>
            <ac:picMk id="15" creationId="{8C381282-6B40-8D49-7678-5C56E8E3D7AC}"/>
          </ac:picMkLst>
        </pc:picChg>
      </pc:sldChg>
      <pc:sldChg chg="addSp delSp modSp add mod">
        <pc:chgData name="Teemu Matilainen" userId="3344dd91-dd8f-47c6-94c9-4b8ca534fb11" providerId="ADAL" clId="{BC8F23A1-2F3C-418C-B58E-1E2F938B4BC7}" dt="2024-02-19T17:55:38.171" v="305" actId="2711"/>
        <pc:sldMkLst>
          <pc:docMk/>
          <pc:sldMk cId="3174452114" sldId="324"/>
        </pc:sldMkLst>
        <pc:spChg chg="mod">
          <ac:chgData name="Teemu Matilainen" userId="3344dd91-dd8f-47c6-94c9-4b8ca534fb11" providerId="ADAL" clId="{BC8F23A1-2F3C-418C-B58E-1E2F938B4BC7}" dt="2024-02-19T17:32:51.227" v="281" actId="1076"/>
          <ac:spMkLst>
            <pc:docMk/>
            <pc:sldMk cId="3174452114" sldId="324"/>
            <ac:spMk id="3" creationId="{4EDC943B-24D0-0EEB-1563-3B46C72938CB}"/>
          </ac:spMkLst>
        </pc:spChg>
        <pc:spChg chg="add del">
          <ac:chgData name="Teemu Matilainen" userId="3344dd91-dd8f-47c6-94c9-4b8ca534fb11" providerId="ADAL" clId="{BC8F23A1-2F3C-418C-B58E-1E2F938B4BC7}" dt="2024-02-19T17:55:23.075" v="302" actId="22"/>
          <ac:spMkLst>
            <pc:docMk/>
            <pc:sldMk cId="3174452114" sldId="324"/>
            <ac:spMk id="8" creationId="{CC4B7E1C-1D98-2542-C07C-0F1AFE7FB205}"/>
          </ac:spMkLst>
        </pc:spChg>
        <pc:spChg chg="add mod">
          <ac:chgData name="Teemu Matilainen" userId="3344dd91-dd8f-47c6-94c9-4b8ca534fb11" providerId="ADAL" clId="{BC8F23A1-2F3C-418C-B58E-1E2F938B4BC7}" dt="2024-02-19T17:55:38.171" v="305" actId="2711"/>
          <ac:spMkLst>
            <pc:docMk/>
            <pc:sldMk cId="3174452114" sldId="324"/>
            <ac:spMk id="12" creationId="{598EA450-AB57-33D0-58B2-8274E032BAC7}"/>
          </ac:spMkLst>
        </pc:spChg>
        <pc:picChg chg="del">
          <ac:chgData name="Teemu Matilainen" userId="3344dd91-dd8f-47c6-94c9-4b8ca534fb11" providerId="ADAL" clId="{BC8F23A1-2F3C-418C-B58E-1E2F938B4BC7}" dt="2024-02-19T17:32:00.916" v="235" actId="478"/>
          <ac:picMkLst>
            <pc:docMk/>
            <pc:sldMk cId="3174452114" sldId="324"/>
            <ac:picMk id="4" creationId="{31028BE9-713E-C3D9-DF8C-C9AA021FEC97}"/>
          </ac:picMkLst>
        </pc:picChg>
        <pc:picChg chg="add mod">
          <ac:chgData name="Teemu Matilainen" userId="3344dd91-dd8f-47c6-94c9-4b8ca534fb11" providerId="ADAL" clId="{BC8F23A1-2F3C-418C-B58E-1E2F938B4BC7}" dt="2024-02-19T17:39:18.804" v="285" actId="1076"/>
          <ac:picMkLst>
            <pc:docMk/>
            <pc:sldMk cId="3174452114" sldId="324"/>
            <ac:picMk id="5" creationId="{88B2258F-6E9C-7581-87B6-F78955A8015C}"/>
          </ac:picMkLst>
        </pc:picChg>
        <pc:picChg chg="del">
          <ac:chgData name="Teemu Matilainen" userId="3344dd91-dd8f-47c6-94c9-4b8ca534fb11" providerId="ADAL" clId="{BC8F23A1-2F3C-418C-B58E-1E2F938B4BC7}" dt="2024-02-19T17:32:02.828" v="236" actId="478"/>
          <ac:picMkLst>
            <pc:docMk/>
            <pc:sldMk cId="3174452114" sldId="324"/>
            <ac:picMk id="6" creationId="{BE8B7704-99FB-5C51-C5FD-1E656DC9775C}"/>
          </ac:picMkLst>
        </pc:picChg>
      </pc:sldChg>
      <pc:sldChg chg="addSp modSp add mod">
        <pc:chgData name="Teemu Matilainen" userId="3344dd91-dd8f-47c6-94c9-4b8ca534fb11" providerId="ADAL" clId="{BC8F23A1-2F3C-418C-B58E-1E2F938B4BC7}" dt="2024-02-20T18:40:14.870" v="492" actId="1076"/>
        <pc:sldMkLst>
          <pc:docMk/>
          <pc:sldMk cId="364638292" sldId="325"/>
        </pc:sldMkLst>
        <pc:picChg chg="add mod">
          <ac:chgData name="Teemu Matilainen" userId="3344dd91-dd8f-47c6-94c9-4b8ca534fb11" providerId="ADAL" clId="{BC8F23A1-2F3C-418C-B58E-1E2F938B4BC7}" dt="2024-02-20T18:38:39.821" v="484" actId="1076"/>
          <ac:picMkLst>
            <pc:docMk/>
            <pc:sldMk cId="364638292" sldId="325"/>
            <ac:picMk id="4" creationId="{45EBFC0E-7790-378C-FEDD-77CAEE8F198A}"/>
          </ac:picMkLst>
        </pc:picChg>
        <pc:picChg chg="add mod">
          <ac:chgData name="Teemu Matilainen" userId="3344dd91-dd8f-47c6-94c9-4b8ca534fb11" providerId="ADAL" clId="{BC8F23A1-2F3C-418C-B58E-1E2F938B4BC7}" dt="2024-02-20T18:40:00.297" v="490" actId="1076"/>
          <ac:picMkLst>
            <pc:docMk/>
            <pc:sldMk cId="364638292" sldId="325"/>
            <ac:picMk id="5" creationId="{5E28C262-E33B-681B-DCD6-455F6E1957D8}"/>
          </ac:picMkLst>
        </pc:picChg>
        <pc:picChg chg="add mod">
          <ac:chgData name="Teemu Matilainen" userId="3344dd91-dd8f-47c6-94c9-4b8ca534fb11" providerId="ADAL" clId="{BC8F23A1-2F3C-418C-B58E-1E2F938B4BC7}" dt="2024-02-20T18:38:41.813" v="485" actId="1076"/>
          <ac:picMkLst>
            <pc:docMk/>
            <pc:sldMk cId="364638292" sldId="325"/>
            <ac:picMk id="6" creationId="{5A4A4DFD-CDF8-AAAD-39B1-248CD08F825C}"/>
          </ac:picMkLst>
        </pc:picChg>
        <pc:picChg chg="add mod">
          <ac:chgData name="Teemu Matilainen" userId="3344dd91-dd8f-47c6-94c9-4b8ca534fb11" providerId="ADAL" clId="{BC8F23A1-2F3C-418C-B58E-1E2F938B4BC7}" dt="2024-02-20T18:40:14.870" v="492" actId="1076"/>
          <ac:picMkLst>
            <pc:docMk/>
            <pc:sldMk cId="364638292" sldId="325"/>
            <ac:picMk id="8" creationId="{D4ADBFD7-A97B-AF70-B911-F9E2C43C6AAF}"/>
          </ac:picMkLst>
        </pc:picChg>
      </pc:sldChg>
      <pc:sldChg chg="addSp modSp add mod">
        <pc:chgData name="Teemu Matilainen" userId="3344dd91-dd8f-47c6-94c9-4b8ca534fb11" providerId="ADAL" clId="{BC8F23A1-2F3C-418C-B58E-1E2F938B4BC7}" dt="2024-02-19T17:53:55.525" v="300" actId="1076"/>
        <pc:sldMkLst>
          <pc:docMk/>
          <pc:sldMk cId="1277116224" sldId="326"/>
        </pc:sldMkLst>
        <pc:picChg chg="add mod">
          <ac:chgData name="Teemu Matilainen" userId="3344dd91-dd8f-47c6-94c9-4b8ca534fb11" providerId="ADAL" clId="{BC8F23A1-2F3C-418C-B58E-1E2F938B4BC7}" dt="2024-02-19T17:53:13.497" v="297" actId="1076"/>
          <ac:picMkLst>
            <pc:docMk/>
            <pc:sldMk cId="1277116224" sldId="326"/>
            <ac:picMk id="4" creationId="{59BF6EC1-ABB8-CD87-B155-CFF45C118A37}"/>
          </ac:picMkLst>
        </pc:picChg>
        <pc:picChg chg="add mod">
          <ac:chgData name="Teemu Matilainen" userId="3344dd91-dd8f-47c6-94c9-4b8ca534fb11" providerId="ADAL" clId="{BC8F23A1-2F3C-418C-B58E-1E2F938B4BC7}" dt="2024-02-19T17:53:55.525" v="300" actId="1076"/>
          <ac:picMkLst>
            <pc:docMk/>
            <pc:sldMk cId="1277116224" sldId="326"/>
            <ac:picMk id="6" creationId="{F02B4805-79E7-F228-2DF8-33A5962C2ABB}"/>
          </ac:picMkLst>
        </pc:picChg>
      </pc:sldChg>
      <pc:sldChg chg="delSp modSp new mod">
        <pc:chgData name="Teemu Matilainen" userId="3344dd91-dd8f-47c6-94c9-4b8ca534fb11" providerId="ADAL" clId="{BC8F23A1-2F3C-418C-B58E-1E2F938B4BC7}" dt="2024-02-21T16:25:18.921" v="619" actId="114"/>
        <pc:sldMkLst>
          <pc:docMk/>
          <pc:sldMk cId="1552686020" sldId="327"/>
        </pc:sldMkLst>
        <pc:spChg chg="del">
          <ac:chgData name="Teemu Matilainen" userId="3344dd91-dd8f-47c6-94c9-4b8ca534fb11" providerId="ADAL" clId="{BC8F23A1-2F3C-418C-B58E-1E2F938B4BC7}" dt="2024-02-19T17:58:43.466" v="312" actId="478"/>
          <ac:spMkLst>
            <pc:docMk/>
            <pc:sldMk cId="1552686020" sldId="327"/>
            <ac:spMk id="2" creationId="{0298C075-979A-F91E-DD83-8108B05E078F}"/>
          </ac:spMkLst>
        </pc:spChg>
        <pc:spChg chg="mod">
          <ac:chgData name="Teemu Matilainen" userId="3344dd91-dd8f-47c6-94c9-4b8ca534fb11" providerId="ADAL" clId="{BC8F23A1-2F3C-418C-B58E-1E2F938B4BC7}" dt="2024-02-21T16:25:18.921" v="619" actId="114"/>
          <ac:spMkLst>
            <pc:docMk/>
            <pc:sldMk cId="1552686020" sldId="327"/>
            <ac:spMk id="3" creationId="{3859C6F1-0616-B23A-574F-958427195FDB}"/>
          </ac:spMkLst>
        </pc:spChg>
      </pc:sldChg>
      <pc:sldChg chg="addSp delSp modSp add mod">
        <pc:chgData name="Teemu Matilainen" userId="3344dd91-dd8f-47c6-94c9-4b8ca534fb11" providerId="ADAL" clId="{BC8F23A1-2F3C-418C-B58E-1E2F938B4BC7}" dt="2024-02-20T17:56:30.637" v="434" actId="1076"/>
        <pc:sldMkLst>
          <pc:docMk/>
          <pc:sldMk cId="1290897937" sldId="328"/>
        </pc:sldMkLst>
        <pc:spChg chg="mod">
          <ac:chgData name="Teemu Matilainen" userId="3344dd91-dd8f-47c6-94c9-4b8ca534fb11" providerId="ADAL" clId="{BC8F23A1-2F3C-418C-B58E-1E2F938B4BC7}" dt="2024-02-20T17:53:49.115" v="427" actId="1076"/>
          <ac:spMkLst>
            <pc:docMk/>
            <pc:sldMk cId="1290897937" sldId="328"/>
            <ac:spMk id="3" creationId="{BF926582-242E-03FC-19D1-60269B5BDA7D}"/>
          </ac:spMkLst>
        </pc:spChg>
        <pc:spChg chg="del">
          <ac:chgData name="Teemu Matilainen" userId="3344dd91-dd8f-47c6-94c9-4b8ca534fb11" providerId="ADAL" clId="{BC8F23A1-2F3C-418C-B58E-1E2F938B4BC7}" dt="2024-02-20T17:51:52.117" v="373" actId="26606"/>
          <ac:spMkLst>
            <pc:docMk/>
            <pc:sldMk cId="1290897937" sldId="328"/>
            <ac:spMk id="9" creationId="{8159775C-422E-0335-502F-280AB73A4711}"/>
          </ac:spMkLst>
        </pc:spChg>
        <pc:spChg chg="del">
          <ac:chgData name="Teemu Matilainen" userId="3344dd91-dd8f-47c6-94c9-4b8ca534fb11" providerId="ADAL" clId="{BC8F23A1-2F3C-418C-B58E-1E2F938B4BC7}" dt="2024-02-20T17:51:52.117" v="373" actId="26606"/>
          <ac:spMkLst>
            <pc:docMk/>
            <pc:sldMk cId="1290897937" sldId="328"/>
            <ac:spMk id="11" creationId="{29B098B3-D25A-DCC1-D9A1-46BC04B76280}"/>
          </ac:spMkLst>
        </pc:spChg>
        <pc:spChg chg="add">
          <ac:chgData name="Teemu Matilainen" userId="3344dd91-dd8f-47c6-94c9-4b8ca534fb11" providerId="ADAL" clId="{BC8F23A1-2F3C-418C-B58E-1E2F938B4BC7}" dt="2024-02-20T17:51:52.117" v="373" actId="26606"/>
          <ac:spMkLst>
            <pc:docMk/>
            <pc:sldMk cId="1290897937" sldId="328"/>
            <ac:spMk id="16" creationId="{3B47FC9C-2ED3-4100-A4EF-E8CDFEE106C9}"/>
          </ac:spMkLst>
        </pc:spChg>
        <pc:picChg chg="del">
          <ac:chgData name="Teemu Matilainen" userId="3344dd91-dd8f-47c6-94c9-4b8ca534fb11" providerId="ADAL" clId="{BC8F23A1-2F3C-418C-B58E-1E2F938B4BC7}" dt="2024-02-20T17:49:53.557" v="360" actId="478"/>
          <ac:picMkLst>
            <pc:docMk/>
            <pc:sldMk cId="1290897937" sldId="328"/>
            <ac:picMk id="4" creationId="{92CF6504-D907-6886-83B1-FE27D3C3A97B}"/>
          </ac:picMkLst>
        </pc:picChg>
        <pc:picChg chg="add mod">
          <ac:chgData name="Teemu Matilainen" userId="3344dd91-dd8f-47c6-94c9-4b8ca534fb11" providerId="ADAL" clId="{BC8F23A1-2F3C-418C-B58E-1E2F938B4BC7}" dt="2024-02-20T17:55:51.525" v="430" actId="14100"/>
          <ac:picMkLst>
            <pc:docMk/>
            <pc:sldMk cId="1290897937" sldId="328"/>
            <ac:picMk id="5" creationId="{8D2D2FEC-00CA-6840-B56C-D9C25A44A236}"/>
          </ac:picMkLst>
        </pc:picChg>
        <pc:picChg chg="del">
          <ac:chgData name="Teemu Matilainen" userId="3344dd91-dd8f-47c6-94c9-4b8ca534fb11" providerId="ADAL" clId="{BC8F23A1-2F3C-418C-B58E-1E2F938B4BC7}" dt="2024-02-20T17:49:50.611" v="359" actId="478"/>
          <ac:picMkLst>
            <pc:docMk/>
            <pc:sldMk cId="1290897937" sldId="328"/>
            <ac:picMk id="6" creationId="{BCD824C5-C86F-2305-4BB8-6506DC266645}"/>
          </ac:picMkLst>
        </pc:picChg>
        <pc:picChg chg="add mod">
          <ac:chgData name="Teemu Matilainen" userId="3344dd91-dd8f-47c6-94c9-4b8ca534fb11" providerId="ADAL" clId="{BC8F23A1-2F3C-418C-B58E-1E2F938B4BC7}" dt="2024-02-20T17:56:02.947" v="432" actId="1076"/>
          <ac:picMkLst>
            <pc:docMk/>
            <pc:sldMk cId="1290897937" sldId="328"/>
            <ac:picMk id="8" creationId="{2A3A2397-DACA-3B0F-CCB3-3F6C11ABD6D4}"/>
          </ac:picMkLst>
        </pc:picChg>
        <pc:picChg chg="add mod">
          <ac:chgData name="Teemu Matilainen" userId="3344dd91-dd8f-47c6-94c9-4b8ca534fb11" providerId="ADAL" clId="{BC8F23A1-2F3C-418C-B58E-1E2F938B4BC7}" dt="2024-02-20T17:56:30.637" v="434" actId="1076"/>
          <ac:picMkLst>
            <pc:docMk/>
            <pc:sldMk cId="1290897937" sldId="328"/>
            <ac:picMk id="12" creationId="{69B06C96-441E-F7FF-4158-2477CC6D82B0}"/>
          </ac:picMkLst>
        </pc:picChg>
      </pc:sldChg>
      <pc:sldChg chg="addSp delSp modSp add mod ord">
        <pc:chgData name="Teemu Matilainen" userId="3344dd91-dd8f-47c6-94c9-4b8ca534fb11" providerId="ADAL" clId="{BC8F23A1-2F3C-418C-B58E-1E2F938B4BC7}" dt="2024-02-21T16:23:29.478" v="617" actId="1076"/>
        <pc:sldMkLst>
          <pc:docMk/>
          <pc:sldMk cId="2236828748" sldId="329"/>
        </pc:sldMkLst>
        <pc:spChg chg="mod">
          <ac:chgData name="Teemu Matilainen" userId="3344dd91-dd8f-47c6-94c9-4b8ca534fb11" providerId="ADAL" clId="{BC8F23A1-2F3C-418C-B58E-1E2F938B4BC7}" dt="2024-02-21T16:20:38.284" v="614" actId="27636"/>
          <ac:spMkLst>
            <pc:docMk/>
            <pc:sldMk cId="2236828748" sldId="329"/>
            <ac:spMk id="3" creationId="{279749E5-B966-D498-B7A0-6106D5C2C4C5}"/>
          </ac:spMkLst>
        </pc:spChg>
        <pc:picChg chg="add mod">
          <ac:chgData name="Teemu Matilainen" userId="3344dd91-dd8f-47c6-94c9-4b8ca534fb11" providerId="ADAL" clId="{BC8F23A1-2F3C-418C-B58E-1E2F938B4BC7}" dt="2024-02-21T16:23:29.478" v="617" actId="1076"/>
          <ac:picMkLst>
            <pc:docMk/>
            <pc:sldMk cId="2236828748" sldId="329"/>
            <ac:picMk id="2" creationId="{AC754120-036D-F412-06E7-26EC9134CD62}"/>
          </ac:picMkLst>
        </pc:picChg>
        <pc:picChg chg="del">
          <ac:chgData name="Teemu Matilainen" userId="3344dd91-dd8f-47c6-94c9-4b8ca534fb11" providerId="ADAL" clId="{BC8F23A1-2F3C-418C-B58E-1E2F938B4BC7}" dt="2024-02-20T17:53:18.921" v="421" actId="478"/>
          <ac:picMkLst>
            <pc:docMk/>
            <pc:sldMk cId="2236828748" sldId="329"/>
            <ac:picMk id="4" creationId="{27316FE4-A19D-83F0-1B9C-ABC2EA505F8B}"/>
          </ac:picMkLst>
        </pc:picChg>
        <pc:picChg chg="add mod">
          <ac:chgData name="Teemu Matilainen" userId="3344dd91-dd8f-47c6-94c9-4b8ca534fb11" providerId="ADAL" clId="{BC8F23A1-2F3C-418C-B58E-1E2F938B4BC7}" dt="2024-02-20T17:53:15.108" v="420" actId="14100"/>
          <ac:picMkLst>
            <pc:docMk/>
            <pc:sldMk cId="2236828748" sldId="329"/>
            <ac:picMk id="5" creationId="{4036FA33-E235-7FE1-8BB6-CACB541AD2F1}"/>
          </ac:picMkLst>
        </pc:picChg>
        <pc:picChg chg="del">
          <ac:chgData name="Teemu Matilainen" userId="3344dd91-dd8f-47c6-94c9-4b8ca534fb11" providerId="ADAL" clId="{BC8F23A1-2F3C-418C-B58E-1E2F938B4BC7}" dt="2024-02-20T17:52:53.015" v="417" actId="478"/>
          <ac:picMkLst>
            <pc:docMk/>
            <pc:sldMk cId="2236828748" sldId="329"/>
            <ac:picMk id="6" creationId="{A8218368-B395-9E2D-0907-2A0F947ABC93}"/>
          </ac:picMkLst>
        </pc:picChg>
        <pc:picChg chg="add mod">
          <ac:chgData name="Teemu Matilainen" userId="3344dd91-dd8f-47c6-94c9-4b8ca534fb11" providerId="ADAL" clId="{BC8F23A1-2F3C-418C-B58E-1E2F938B4BC7}" dt="2024-02-20T17:56:44.720" v="437" actId="14100"/>
          <ac:picMkLst>
            <pc:docMk/>
            <pc:sldMk cId="2236828748" sldId="329"/>
            <ac:picMk id="7" creationId="{A0EC4D88-FA73-3E58-BEE3-B00743A0F005}"/>
          </ac:picMkLst>
        </pc:picChg>
      </pc:sldChg>
      <pc:sldChg chg="addSp delSp modSp add mod">
        <pc:chgData name="Teemu Matilainen" userId="3344dd91-dd8f-47c6-94c9-4b8ca534fb11" providerId="ADAL" clId="{BC8F23A1-2F3C-418C-B58E-1E2F938B4BC7}" dt="2024-02-20T18:26:00.193" v="483" actId="1076"/>
        <pc:sldMkLst>
          <pc:docMk/>
          <pc:sldMk cId="1783302362" sldId="330"/>
        </pc:sldMkLst>
        <pc:spChg chg="mod">
          <ac:chgData name="Teemu Matilainen" userId="3344dd91-dd8f-47c6-94c9-4b8ca534fb11" providerId="ADAL" clId="{BC8F23A1-2F3C-418C-B58E-1E2F938B4BC7}" dt="2024-02-20T17:57:47.917" v="474" actId="20577"/>
          <ac:spMkLst>
            <pc:docMk/>
            <pc:sldMk cId="1783302362" sldId="330"/>
            <ac:spMk id="3" creationId="{4EDE3D56-11F3-0303-D7EE-8C9B70D1A273}"/>
          </ac:spMkLst>
        </pc:spChg>
        <pc:picChg chg="add mod">
          <ac:chgData name="Teemu Matilainen" userId="3344dd91-dd8f-47c6-94c9-4b8ca534fb11" providerId="ADAL" clId="{BC8F23A1-2F3C-418C-B58E-1E2F938B4BC7}" dt="2024-02-20T18:25:38.573" v="481" actId="1076"/>
          <ac:picMkLst>
            <pc:docMk/>
            <pc:sldMk cId="1783302362" sldId="330"/>
            <ac:picMk id="4" creationId="{AE654D30-3D55-D152-BE6E-B7AE34650D69}"/>
          </ac:picMkLst>
        </pc:picChg>
        <pc:picChg chg="add del">
          <ac:chgData name="Teemu Matilainen" userId="3344dd91-dd8f-47c6-94c9-4b8ca534fb11" providerId="ADAL" clId="{BC8F23A1-2F3C-418C-B58E-1E2F938B4BC7}" dt="2024-02-20T17:57:59.603" v="476" actId="478"/>
          <ac:picMkLst>
            <pc:docMk/>
            <pc:sldMk cId="1783302362" sldId="330"/>
            <ac:picMk id="5" creationId="{B86489A4-F930-EFF9-D4C5-CF94D4E29F96}"/>
          </ac:picMkLst>
        </pc:picChg>
        <pc:picChg chg="del">
          <ac:chgData name="Teemu Matilainen" userId="3344dd91-dd8f-47c6-94c9-4b8ca534fb11" providerId="ADAL" clId="{BC8F23A1-2F3C-418C-B58E-1E2F938B4BC7}" dt="2024-02-20T17:58:01.754" v="477" actId="478"/>
          <ac:picMkLst>
            <pc:docMk/>
            <pc:sldMk cId="1783302362" sldId="330"/>
            <ac:picMk id="7" creationId="{8390FC9D-B0F0-F545-6F5F-4AE194ADDA1A}"/>
          </ac:picMkLst>
        </pc:picChg>
        <pc:picChg chg="add mod">
          <ac:chgData name="Teemu Matilainen" userId="3344dd91-dd8f-47c6-94c9-4b8ca534fb11" providerId="ADAL" clId="{BC8F23A1-2F3C-418C-B58E-1E2F938B4BC7}" dt="2024-02-20T18:26:00.193" v="483" actId="1076"/>
          <ac:picMkLst>
            <pc:docMk/>
            <pc:sldMk cId="1783302362" sldId="330"/>
            <ac:picMk id="8" creationId="{703577B8-905F-B95E-567F-9964ECA1A609}"/>
          </ac:picMkLst>
        </pc:picChg>
      </pc:sldChg>
      <pc:sldChg chg="addSp delSp modSp new mod ord setBg">
        <pc:chgData name="Teemu Matilainen" userId="3344dd91-dd8f-47c6-94c9-4b8ca534fb11" providerId="ADAL" clId="{BC8F23A1-2F3C-418C-B58E-1E2F938B4BC7}" dt="2024-02-22T08:28:22.470" v="668" actId="1076"/>
        <pc:sldMkLst>
          <pc:docMk/>
          <pc:sldMk cId="854988212" sldId="331"/>
        </pc:sldMkLst>
        <pc:spChg chg="mod">
          <ac:chgData name="Teemu Matilainen" userId="3344dd91-dd8f-47c6-94c9-4b8ca534fb11" providerId="ADAL" clId="{BC8F23A1-2F3C-418C-B58E-1E2F938B4BC7}" dt="2024-02-21T15:57:30.397" v="542" actId="20577"/>
          <ac:spMkLst>
            <pc:docMk/>
            <pc:sldMk cId="854988212" sldId="331"/>
            <ac:spMk id="2" creationId="{ED6F7BE2-B772-FEA1-C20A-0283B341D748}"/>
          </ac:spMkLst>
        </pc:spChg>
        <pc:spChg chg="del">
          <ac:chgData name="Teemu Matilainen" userId="3344dd91-dd8f-47c6-94c9-4b8ca534fb11" providerId="ADAL" clId="{BC8F23A1-2F3C-418C-B58E-1E2F938B4BC7}" dt="2024-02-21T15:54:09.812" v="498" actId="478"/>
          <ac:spMkLst>
            <pc:docMk/>
            <pc:sldMk cId="854988212" sldId="331"/>
            <ac:spMk id="3" creationId="{05362684-3FBB-BC3A-6AF9-9E5D3BDD7755}"/>
          </ac:spMkLst>
        </pc:spChg>
        <pc:spChg chg="add mod">
          <ac:chgData name="Teemu Matilainen" userId="3344dd91-dd8f-47c6-94c9-4b8ca534fb11" providerId="ADAL" clId="{BC8F23A1-2F3C-418C-B58E-1E2F938B4BC7}" dt="2024-02-21T15:56:56.010" v="531" actId="14100"/>
          <ac:spMkLst>
            <pc:docMk/>
            <pc:sldMk cId="854988212" sldId="331"/>
            <ac:spMk id="6" creationId="{AA7DC322-C144-23AA-5FF2-8B6E619014AE}"/>
          </ac:spMkLst>
        </pc:spChg>
        <pc:spChg chg="add">
          <ac:chgData name="Teemu Matilainen" userId="3344dd91-dd8f-47c6-94c9-4b8ca534fb11" providerId="ADAL" clId="{BC8F23A1-2F3C-418C-B58E-1E2F938B4BC7}" dt="2024-02-21T15:54:39.746" v="511" actId="26606"/>
          <ac:spMkLst>
            <pc:docMk/>
            <pc:sldMk cId="854988212" sldId="331"/>
            <ac:spMk id="10" creationId="{C59AB4C8-9178-4F7A-8404-6890510B5917}"/>
          </ac:spMkLst>
        </pc:spChg>
        <pc:spChg chg="add">
          <ac:chgData name="Teemu Matilainen" userId="3344dd91-dd8f-47c6-94c9-4b8ca534fb11" providerId="ADAL" clId="{BC8F23A1-2F3C-418C-B58E-1E2F938B4BC7}" dt="2024-02-21T15:54:39.746" v="511" actId="26606"/>
          <ac:spMkLst>
            <pc:docMk/>
            <pc:sldMk cId="854988212" sldId="331"/>
            <ac:spMk id="12" creationId="{4CFDFB37-4BC7-42C6-915D-A6609139BFE7}"/>
          </ac:spMkLst>
        </pc:spChg>
        <pc:picChg chg="add mod">
          <ac:chgData name="Teemu Matilainen" userId="3344dd91-dd8f-47c6-94c9-4b8ca534fb11" providerId="ADAL" clId="{BC8F23A1-2F3C-418C-B58E-1E2F938B4BC7}" dt="2024-02-22T08:28:22.470" v="668" actId="1076"/>
          <ac:picMkLst>
            <pc:docMk/>
            <pc:sldMk cId="854988212" sldId="331"/>
            <ac:picMk id="5" creationId="{494BC0F8-D503-FD01-E5FA-779CDED40F86}"/>
          </ac:picMkLst>
        </pc:picChg>
        <pc:picChg chg="add mod">
          <ac:chgData name="Teemu Matilainen" userId="3344dd91-dd8f-47c6-94c9-4b8ca534fb11" providerId="ADAL" clId="{BC8F23A1-2F3C-418C-B58E-1E2F938B4BC7}" dt="2024-02-21T15:58:25.770" v="544" actId="1076"/>
          <ac:picMkLst>
            <pc:docMk/>
            <pc:sldMk cId="854988212" sldId="331"/>
            <ac:picMk id="8" creationId="{27BA5C5C-7F56-E560-3A33-D4E09B2FD53E}"/>
          </ac:picMkLst>
        </pc:picChg>
      </pc:sldChg>
      <pc:sldChg chg="addSp delSp modSp new mod setBg">
        <pc:chgData name="Teemu Matilainen" userId="3344dd91-dd8f-47c6-94c9-4b8ca534fb11" providerId="ADAL" clId="{BC8F23A1-2F3C-418C-B58E-1E2F938B4BC7}" dt="2024-02-21T16:00:56.450" v="592" actId="5793"/>
        <pc:sldMkLst>
          <pc:docMk/>
          <pc:sldMk cId="876326431" sldId="332"/>
        </pc:sldMkLst>
        <pc:spChg chg="mod">
          <ac:chgData name="Teemu Matilainen" userId="3344dd91-dd8f-47c6-94c9-4b8ca534fb11" providerId="ADAL" clId="{BC8F23A1-2F3C-418C-B58E-1E2F938B4BC7}" dt="2024-02-21T16:00:56.450" v="592" actId="5793"/>
          <ac:spMkLst>
            <pc:docMk/>
            <pc:sldMk cId="876326431" sldId="332"/>
            <ac:spMk id="2" creationId="{293B0AA1-16F7-E3A2-1218-90BE0160217F}"/>
          </ac:spMkLst>
        </pc:spChg>
        <pc:spChg chg="del">
          <ac:chgData name="Teemu Matilainen" userId="3344dd91-dd8f-47c6-94c9-4b8ca534fb11" providerId="ADAL" clId="{BC8F23A1-2F3C-418C-B58E-1E2F938B4BC7}" dt="2024-02-21T15:58:54.778" v="546" actId="478"/>
          <ac:spMkLst>
            <pc:docMk/>
            <pc:sldMk cId="876326431" sldId="332"/>
            <ac:spMk id="3" creationId="{E6C0EB03-214E-E1FA-393B-1FE044D22E75}"/>
          </ac:spMkLst>
        </pc:spChg>
        <pc:spChg chg="add del">
          <ac:chgData name="Teemu Matilainen" userId="3344dd91-dd8f-47c6-94c9-4b8ca534fb11" providerId="ADAL" clId="{BC8F23A1-2F3C-418C-B58E-1E2F938B4BC7}" dt="2024-02-21T16:00:04.763" v="550" actId="26606"/>
          <ac:spMkLst>
            <pc:docMk/>
            <pc:sldMk cId="876326431" sldId="332"/>
            <ac:spMk id="10" creationId="{C59AB4C8-9178-4F7A-8404-6890510B5917}"/>
          </ac:spMkLst>
        </pc:spChg>
        <pc:spChg chg="add del">
          <ac:chgData name="Teemu Matilainen" userId="3344dd91-dd8f-47c6-94c9-4b8ca534fb11" providerId="ADAL" clId="{BC8F23A1-2F3C-418C-B58E-1E2F938B4BC7}" dt="2024-02-21T16:00:04.763" v="550" actId="26606"/>
          <ac:spMkLst>
            <pc:docMk/>
            <pc:sldMk cId="876326431" sldId="332"/>
            <ac:spMk id="12" creationId="{4CFDFB37-4BC7-42C6-915D-A6609139BFE7}"/>
          </ac:spMkLst>
        </pc:spChg>
        <pc:spChg chg="add del">
          <ac:chgData name="Teemu Matilainen" userId="3344dd91-dd8f-47c6-94c9-4b8ca534fb11" providerId="ADAL" clId="{BC8F23A1-2F3C-418C-B58E-1E2F938B4BC7}" dt="2024-02-21T16:00:16.761" v="554" actId="26606"/>
          <ac:spMkLst>
            <pc:docMk/>
            <pc:sldMk cId="876326431" sldId="332"/>
            <ac:spMk id="14" creationId="{665DBBEF-238B-476B-96AB-8AAC3224ECEA}"/>
          </ac:spMkLst>
        </pc:spChg>
        <pc:spChg chg="add del">
          <ac:chgData name="Teemu Matilainen" userId="3344dd91-dd8f-47c6-94c9-4b8ca534fb11" providerId="ADAL" clId="{BC8F23A1-2F3C-418C-B58E-1E2F938B4BC7}" dt="2024-02-21T16:00:16.761" v="554" actId="26606"/>
          <ac:spMkLst>
            <pc:docMk/>
            <pc:sldMk cId="876326431" sldId="332"/>
            <ac:spMk id="15" creationId="{3FCFB1DE-0B7E-48CC-BA90-B2AB0889F9D6}"/>
          </ac:spMkLst>
        </pc:spChg>
        <pc:spChg chg="add">
          <ac:chgData name="Teemu Matilainen" userId="3344dd91-dd8f-47c6-94c9-4b8ca534fb11" providerId="ADAL" clId="{BC8F23A1-2F3C-418C-B58E-1E2F938B4BC7}" dt="2024-02-21T16:00:16.761" v="554" actId="26606"/>
          <ac:spMkLst>
            <pc:docMk/>
            <pc:sldMk cId="876326431" sldId="332"/>
            <ac:spMk id="20" creationId="{BCED4D40-4B67-4331-AC48-79B82B4A47D8}"/>
          </ac:spMkLst>
        </pc:spChg>
        <pc:spChg chg="add">
          <ac:chgData name="Teemu Matilainen" userId="3344dd91-dd8f-47c6-94c9-4b8ca534fb11" providerId="ADAL" clId="{BC8F23A1-2F3C-418C-B58E-1E2F938B4BC7}" dt="2024-02-21T16:00:16.761" v="554" actId="26606"/>
          <ac:spMkLst>
            <pc:docMk/>
            <pc:sldMk cId="876326431" sldId="332"/>
            <ac:spMk id="22" creationId="{670CEDEF-4F34-412E-84EE-329C1E936AF5}"/>
          </ac:spMkLst>
        </pc:spChg>
        <pc:picChg chg="add mod">
          <ac:chgData name="Teemu Matilainen" userId="3344dd91-dd8f-47c6-94c9-4b8ca534fb11" providerId="ADAL" clId="{BC8F23A1-2F3C-418C-B58E-1E2F938B4BC7}" dt="2024-02-21T16:00:26.617" v="557" actId="1076"/>
          <ac:picMkLst>
            <pc:docMk/>
            <pc:sldMk cId="876326431" sldId="332"/>
            <ac:picMk id="5" creationId="{464B9FBF-0ED7-89DD-33EA-46D47DFEA0A6}"/>
          </ac:picMkLst>
        </pc:picChg>
      </pc:sldChg>
      <pc:sldChg chg="addSp modSp new add del mod setBg">
        <pc:chgData name="Teemu Matilainen" userId="3344dd91-dd8f-47c6-94c9-4b8ca534fb11" providerId="ADAL" clId="{BC8F23A1-2F3C-418C-B58E-1E2F938B4BC7}" dt="2024-02-21T17:13:11.362" v="667" actId="255"/>
        <pc:sldMkLst>
          <pc:docMk/>
          <pc:sldMk cId="228923996" sldId="333"/>
        </pc:sldMkLst>
        <pc:spChg chg="mod">
          <ac:chgData name="Teemu Matilainen" userId="3344dd91-dd8f-47c6-94c9-4b8ca534fb11" providerId="ADAL" clId="{BC8F23A1-2F3C-418C-B58E-1E2F938B4BC7}" dt="2024-02-21T17:10:47.631" v="660" actId="5793"/>
          <ac:spMkLst>
            <pc:docMk/>
            <pc:sldMk cId="228923996" sldId="333"/>
            <ac:spMk id="2" creationId="{C4AA273D-D87B-A6B9-AFB4-F0BC0B35C444}"/>
          </ac:spMkLst>
        </pc:spChg>
        <pc:spChg chg="mod">
          <ac:chgData name="Teemu Matilainen" userId="3344dd91-dd8f-47c6-94c9-4b8ca534fb11" providerId="ADAL" clId="{BC8F23A1-2F3C-418C-B58E-1E2F938B4BC7}" dt="2024-02-21T17:13:11.362" v="667" actId="255"/>
          <ac:spMkLst>
            <pc:docMk/>
            <pc:sldMk cId="228923996" sldId="333"/>
            <ac:spMk id="3" creationId="{1F8A38A8-7B88-7397-8439-14B6940DEF8F}"/>
          </ac:spMkLst>
        </pc:spChg>
        <pc:spChg chg="add">
          <ac:chgData name="Teemu Matilainen" userId="3344dd91-dd8f-47c6-94c9-4b8ca534fb11" providerId="ADAL" clId="{BC8F23A1-2F3C-418C-B58E-1E2F938B4BC7}" dt="2024-02-21T17:09:45.027" v="624" actId="26606"/>
          <ac:spMkLst>
            <pc:docMk/>
            <pc:sldMk cId="228923996" sldId="333"/>
            <ac:spMk id="10" creationId="{0288C6B4-AFC3-407F-A595-EFFD38D4CCAF}"/>
          </ac:spMkLst>
        </pc:spChg>
        <pc:spChg chg="add">
          <ac:chgData name="Teemu Matilainen" userId="3344dd91-dd8f-47c6-94c9-4b8ca534fb11" providerId="ADAL" clId="{BC8F23A1-2F3C-418C-B58E-1E2F938B4BC7}" dt="2024-02-21T17:09:45.027" v="624" actId="26606"/>
          <ac:spMkLst>
            <pc:docMk/>
            <pc:sldMk cId="228923996" sldId="333"/>
            <ac:spMk id="12" creationId="{CF236821-17FE-429B-8D2C-08E13A64EA40}"/>
          </ac:spMkLst>
        </pc:spChg>
        <pc:spChg chg="add">
          <ac:chgData name="Teemu Matilainen" userId="3344dd91-dd8f-47c6-94c9-4b8ca534fb11" providerId="ADAL" clId="{BC8F23A1-2F3C-418C-B58E-1E2F938B4BC7}" dt="2024-02-21T17:09:45.027" v="624" actId="26606"/>
          <ac:spMkLst>
            <pc:docMk/>
            <pc:sldMk cId="228923996" sldId="333"/>
            <ac:spMk id="14" creationId="{C0BDBCD2-E081-43AB-9119-C55465E59757}"/>
          </ac:spMkLst>
        </pc:spChg>
        <pc:spChg chg="add">
          <ac:chgData name="Teemu Matilainen" userId="3344dd91-dd8f-47c6-94c9-4b8ca534fb11" providerId="ADAL" clId="{BC8F23A1-2F3C-418C-B58E-1E2F938B4BC7}" dt="2024-02-21T17:09:45.027" v="624" actId="26606"/>
          <ac:spMkLst>
            <pc:docMk/>
            <pc:sldMk cId="228923996" sldId="333"/>
            <ac:spMk id="16" creationId="{98E79BE4-34FE-485A-98A5-92CE8F7C4743}"/>
          </ac:spMkLst>
        </pc:spChg>
        <pc:spChg chg="add">
          <ac:chgData name="Teemu Matilainen" userId="3344dd91-dd8f-47c6-94c9-4b8ca534fb11" providerId="ADAL" clId="{BC8F23A1-2F3C-418C-B58E-1E2F938B4BC7}" dt="2024-02-21T17:09:45.027" v="624" actId="26606"/>
          <ac:spMkLst>
            <pc:docMk/>
            <pc:sldMk cId="228923996" sldId="333"/>
            <ac:spMk id="18" creationId="{7A5F0580-5EE9-419F-96EE-B6529EF6E7D0}"/>
          </ac:spMkLst>
        </pc:spChg>
        <pc:picChg chg="add mod">
          <ac:chgData name="Teemu Matilainen" userId="3344dd91-dd8f-47c6-94c9-4b8ca534fb11" providerId="ADAL" clId="{BC8F23A1-2F3C-418C-B58E-1E2F938B4BC7}" dt="2024-02-21T17:11:07.971" v="662" actId="1076"/>
          <ac:picMkLst>
            <pc:docMk/>
            <pc:sldMk cId="228923996" sldId="333"/>
            <ac:picMk id="5" creationId="{7F663AB8-E9A2-E1AC-3A5A-7A1579FDC748}"/>
          </ac:picMkLst>
        </pc:picChg>
      </pc:sldChg>
      <pc:sldChg chg="new">
        <pc:chgData name="Teemu Matilainen" userId="3344dd91-dd8f-47c6-94c9-4b8ca534fb11" providerId="ADAL" clId="{BC8F23A1-2F3C-418C-B58E-1E2F938B4BC7}" dt="2024-02-22T11:51:37.069" v="669" actId="680"/>
        <pc:sldMkLst>
          <pc:docMk/>
          <pc:sldMk cId="3670818416" sldId="334"/>
        </pc:sldMkLst>
      </pc:sldChg>
    </pc:docChg>
  </pc:docChgLst>
  <pc:docChgLst>
    <pc:chgData name="Teemu Matilainen" userId="3344dd91-dd8f-47c6-94c9-4b8ca534fb11" providerId="ADAL" clId="{F088E95A-098B-4524-BC74-AF9361748644}"/>
    <pc:docChg chg="undo custSel addSld delSld modSld">
      <pc:chgData name="Teemu Matilainen" userId="3344dd91-dd8f-47c6-94c9-4b8ca534fb11" providerId="ADAL" clId="{F088E95A-098B-4524-BC74-AF9361748644}" dt="2024-01-23T18:12:37.426" v="36" actId="47"/>
      <pc:docMkLst>
        <pc:docMk/>
      </pc:docMkLst>
      <pc:sldChg chg="delSp modSp mod">
        <pc:chgData name="Teemu Matilainen" userId="3344dd91-dd8f-47c6-94c9-4b8ca534fb11" providerId="ADAL" clId="{F088E95A-098B-4524-BC74-AF9361748644}" dt="2024-01-23T18:12:27.235" v="35" actId="255"/>
        <pc:sldMkLst>
          <pc:docMk/>
          <pc:sldMk cId="0" sldId="257"/>
        </pc:sldMkLst>
        <pc:spChg chg="mod">
          <ac:chgData name="Teemu Matilainen" userId="3344dd91-dd8f-47c6-94c9-4b8ca534fb11" providerId="ADAL" clId="{F088E95A-098B-4524-BC74-AF9361748644}" dt="2024-01-23T18:09:21.165" v="21" actId="20577"/>
          <ac:spMkLst>
            <pc:docMk/>
            <pc:sldMk cId="0" sldId="257"/>
            <ac:spMk id="2" creationId="{00000000-0000-0000-0000-000000000000}"/>
          </ac:spMkLst>
        </pc:spChg>
        <pc:spChg chg="del mod">
          <ac:chgData name="Teemu Matilainen" userId="3344dd91-dd8f-47c6-94c9-4b8ca534fb11" providerId="ADAL" clId="{F088E95A-098B-4524-BC74-AF9361748644}" dt="2024-01-23T18:12:12.928" v="33" actId="478"/>
          <ac:spMkLst>
            <pc:docMk/>
            <pc:sldMk cId="0" sldId="257"/>
            <ac:spMk id="3" creationId="{00000000-0000-0000-0000-000000000000}"/>
          </ac:spMkLst>
        </pc:spChg>
        <pc:spChg chg="mod">
          <ac:chgData name="Teemu Matilainen" userId="3344dd91-dd8f-47c6-94c9-4b8ca534fb11" providerId="ADAL" clId="{F088E95A-098B-4524-BC74-AF9361748644}" dt="2024-01-23T18:12:27.235" v="35" actId="255"/>
          <ac:spMkLst>
            <pc:docMk/>
            <pc:sldMk cId="0" sldId="257"/>
            <ac:spMk id="4" creationId="{F41B3748-3457-6B41-68F8-AB0DA1AC0EBE}"/>
          </ac:spMkLst>
        </pc:spChg>
      </pc:sldChg>
      <pc:sldChg chg="del">
        <pc:chgData name="Teemu Matilainen" userId="3344dd91-dd8f-47c6-94c9-4b8ca534fb11" providerId="ADAL" clId="{F088E95A-098B-4524-BC74-AF9361748644}" dt="2024-01-18T14:19:02.250" v="0" actId="47"/>
        <pc:sldMkLst>
          <pc:docMk/>
          <pc:sldMk cId="0" sldId="258"/>
        </pc:sldMkLst>
      </pc:sldChg>
      <pc:sldChg chg="add del">
        <pc:chgData name="Teemu Matilainen" userId="3344dd91-dd8f-47c6-94c9-4b8ca534fb11" providerId="ADAL" clId="{F088E95A-098B-4524-BC74-AF9361748644}" dt="2024-01-18T14:19:15.036" v="19" actId="47"/>
        <pc:sldMkLst>
          <pc:docMk/>
          <pc:sldMk cId="0" sldId="259"/>
        </pc:sldMkLst>
      </pc:sldChg>
      <pc:sldChg chg="del">
        <pc:chgData name="Teemu Matilainen" userId="3344dd91-dd8f-47c6-94c9-4b8ca534fb11" providerId="ADAL" clId="{F088E95A-098B-4524-BC74-AF9361748644}" dt="2024-01-18T14:19:09.406" v="2" actId="47"/>
        <pc:sldMkLst>
          <pc:docMk/>
          <pc:sldMk cId="0" sldId="260"/>
        </pc:sldMkLst>
      </pc:sldChg>
      <pc:sldChg chg="del">
        <pc:chgData name="Teemu Matilainen" userId="3344dd91-dd8f-47c6-94c9-4b8ca534fb11" providerId="ADAL" clId="{F088E95A-098B-4524-BC74-AF9361748644}" dt="2024-01-18T14:19:09.945" v="4" actId="47"/>
        <pc:sldMkLst>
          <pc:docMk/>
          <pc:sldMk cId="0" sldId="261"/>
        </pc:sldMkLst>
      </pc:sldChg>
      <pc:sldChg chg="del">
        <pc:chgData name="Teemu Matilainen" userId="3344dd91-dd8f-47c6-94c9-4b8ca534fb11" providerId="ADAL" clId="{F088E95A-098B-4524-BC74-AF9361748644}" dt="2024-01-18T14:19:09.960" v="5" actId="47"/>
        <pc:sldMkLst>
          <pc:docMk/>
          <pc:sldMk cId="0" sldId="262"/>
        </pc:sldMkLst>
      </pc:sldChg>
      <pc:sldChg chg="del">
        <pc:chgData name="Teemu Matilainen" userId="3344dd91-dd8f-47c6-94c9-4b8ca534fb11" providerId="ADAL" clId="{F088E95A-098B-4524-BC74-AF9361748644}" dt="2024-01-18T14:19:10.330" v="7" actId="47"/>
        <pc:sldMkLst>
          <pc:docMk/>
          <pc:sldMk cId="0" sldId="263"/>
        </pc:sldMkLst>
      </pc:sldChg>
      <pc:sldChg chg="del">
        <pc:chgData name="Teemu Matilainen" userId="3344dd91-dd8f-47c6-94c9-4b8ca534fb11" providerId="ADAL" clId="{F088E95A-098B-4524-BC74-AF9361748644}" dt="2024-01-18T14:19:10.593" v="8" actId="47"/>
        <pc:sldMkLst>
          <pc:docMk/>
          <pc:sldMk cId="0" sldId="264"/>
        </pc:sldMkLst>
      </pc:sldChg>
      <pc:sldChg chg="del">
        <pc:chgData name="Teemu Matilainen" userId="3344dd91-dd8f-47c6-94c9-4b8ca534fb11" providerId="ADAL" clId="{F088E95A-098B-4524-BC74-AF9361748644}" dt="2024-01-18T14:19:10.793" v="9" actId="47"/>
        <pc:sldMkLst>
          <pc:docMk/>
          <pc:sldMk cId="0" sldId="265"/>
        </pc:sldMkLst>
      </pc:sldChg>
      <pc:sldChg chg="del">
        <pc:chgData name="Teemu Matilainen" userId="3344dd91-dd8f-47c6-94c9-4b8ca534fb11" providerId="ADAL" clId="{F088E95A-098B-4524-BC74-AF9361748644}" dt="2024-01-18T14:19:10.990" v="10" actId="47"/>
        <pc:sldMkLst>
          <pc:docMk/>
          <pc:sldMk cId="0" sldId="266"/>
        </pc:sldMkLst>
      </pc:sldChg>
      <pc:sldChg chg="del">
        <pc:chgData name="Teemu Matilainen" userId="3344dd91-dd8f-47c6-94c9-4b8ca534fb11" providerId="ADAL" clId="{F088E95A-098B-4524-BC74-AF9361748644}" dt="2024-01-18T14:19:11.178" v="11" actId="47"/>
        <pc:sldMkLst>
          <pc:docMk/>
          <pc:sldMk cId="0" sldId="268"/>
        </pc:sldMkLst>
      </pc:sldChg>
      <pc:sldChg chg="del">
        <pc:chgData name="Teemu Matilainen" userId="3344dd91-dd8f-47c6-94c9-4b8ca534fb11" providerId="ADAL" clId="{F088E95A-098B-4524-BC74-AF9361748644}" dt="2024-01-18T14:19:11.642" v="13" actId="47"/>
        <pc:sldMkLst>
          <pc:docMk/>
          <pc:sldMk cId="0" sldId="269"/>
        </pc:sldMkLst>
      </pc:sldChg>
      <pc:sldChg chg="del">
        <pc:chgData name="Teemu Matilainen" userId="3344dd91-dd8f-47c6-94c9-4b8ca534fb11" providerId="ADAL" clId="{F088E95A-098B-4524-BC74-AF9361748644}" dt="2024-01-18T14:19:11.879" v="14" actId="47"/>
        <pc:sldMkLst>
          <pc:docMk/>
          <pc:sldMk cId="0" sldId="270"/>
        </pc:sldMkLst>
      </pc:sldChg>
      <pc:sldChg chg="del">
        <pc:chgData name="Teemu Matilainen" userId="3344dd91-dd8f-47c6-94c9-4b8ca534fb11" providerId="ADAL" clId="{F088E95A-098B-4524-BC74-AF9361748644}" dt="2024-01-18T14:19:12.149" v="15" actId="47"/>
        <pc:sldMkLst>
          <pc:docMk/>
          <pc:sldMk cId="0" sldId="271"/>
        </pc:sldMkLst>
      </pc:sldChg>
      <pc:sldChg chg="del">
        <pc:chgData name="Teemu Matilainen" userId="3344dd91-dd8f-47c6-94c9-4b8ca534fb11" providerId="ADAL" clId="{F088E95A-098B-4524-BC74-AF9361748644}" dt="2024-01-18T14:19:12.466" v="16" actId="47"/>
        <pc:sldMkLst>
          <pc:docMk/>
          <pc:sldMk cId="829592453" sldId="272"/>
        </pc:sldMkLst>
      </pc:sldChg>
      <pc:sldChg chg="del">
        <pc:chgData name="Teemu Matilainen" userId="3344dd91-dd8f-47c6-94c9-4b8ca534fb11" providerId="ADAL" clId="{F088E95A-098B-4524-BC74-AF9361748644}" dt="2024-01-18T14:19:12.713" v="17" actId="47"/>
        <pc:sldMkLst>
          <pc:docMk/>
          <pc:sldMk cId="414817570" sldId="273"/>
        </pc:sldMkLst>
      </pc:sldChg>
      <pc:sldChg chg="del">
        <pc:chgData name="Teemu Matilainen" userId="3344dd91-dd8f-47c6-94c9-4b8ca534fb11" providerId="ADAL" clId="{F088E95A-098B-4524-BC74-AF9361748644}" dt="2024-01-18T14:19:03.724" v="1" actId="47"/>
        <pc:sldMkLst>
          <pc:docMk/>
          <pc:sldMk cId="210458041" sldId="274"/>
        </pc:sldMkLst>
      </pc:sldChg>
      <pc:sldChg chg="del">
        <pc:chgData name="Teemu Matilainen" userId="3344dd91-dd8f-47c6-94c9-4b8ca534fb11" providerId="ADAL" clId="{F088E95A-098B-4524-BC74-AF9361748644}" dt="2024-01-18T14:19:09.913" v="3" actId="47"/>
        <pc:sldMkLst>
          <pc:docMk/>
          <pc:sldMk cId="1890339792" sldId="276"/>
        </pc:sldMkLst>
      </pc:sldChg>
      <pc:sldChg chg="new del">
        <pc:chgData name="Teemu Matilainen" userId="3344dd91-dd8f-47c6-94c9-4b8ca534fb11" providerId="ADAL" clId="{F088E95A-098B-4524-BC74-AF9361748644}" dt="2024-01-23T18:12:37.426" v="36" actId="47"/>
        <pc:sldMkLst>
          <pc:docMk/>
          <pc:sldMk cId="2206585820" sldId="276"/>
        </pc:sldMkLst>
      </pc:sldChg>
      <pc:sldChg chg="del">
        <pc:chgData name="Teemu Matilainen" userId="3344dd91-dd8f-47c6-94c9-4b8ca534fb11" providerId="ADAL" clId="{F088E95A-098B-4524-BC74-AF9361748644}" dt="2024-01-18T14:19:10.129" v="6" actId="47"/>
        <pc:sldMkLst>
          <pc:docMk/>
          <pc:sldMk cId="2323985767" sldId="277"/>
        </pc:sldMkLst>
      </pc:sldChg>
      <pc:sldChg chg="delSp add del mod">
        <pc:chgData name="Teemu Matilainen" userId="3344dd91-dd8f-47c6-94c9-4b8ca534fb11" providerId="ADAL" clId="{F088E95A-098B-4524-BC74-AF9361748644}" dt="2024-01-23T18:12:02.022" v="31" actId="478"/>
        <pc:sldMkLst>
          <pc:docMk/>
          <pc:sldMk cId="3327019374" sldId="277"/>
        </pc:sldMkLst>
        <pc:spChg chg="del">
          <ac:chgData name="Teemu Matilainen" userId="3344dd91-dd8f-47c6-94c9-4b8ca534fb11" providerId="ADAL" clId="{F088E95A-098B-4524-BC74-AF9361748644}" dt="2024-01-23T18:12:02.022" v="31" actId="478"/>
          <ac:spMkLst>
            <pc:docMk/>
            <pc:sldMk cId="3327019374" sldId="277"/>
            <ac:spMk id="4" creationId="{F41B3748-3457-6B41-68F8-AB0DA1AC0EBE}"/>
          </ac:spMkLst>
        </pc:spChg>
      </pc:sldChg>
      <pc:sldChg chg="del">
        <pc:chgData name="Teemu Matilainen" userId="3344dd91-dd8f-47c6-94c9-4b8ca534fb11" providerId="ADAL" clId="{F088E95A-098B-4524-BC74-AF9361748644}" dt="2024-01-18T14:19:11.394" v="12" actId="47"/>
        <pc:sldMkLst>
          <pc:docMk/>
          <pc:sldMk cId="1889583609" sldId="278"/>
        </pc:sldMkLst>
      </pc:sldChg>
    </pc:docChg>
  </pc:docChgLst>
  <pc:docChgLst>
    <pc:chgData name="Teemu Matilainen" userId="3344dd91-dd8f-47c6-94c9-4b8ca534fb11" providerId="ADAL" clId="{9F6EAD30-FB9E-477A-9E07-7BDC89B7A292}"/>
    <pc:docChg chg="undo redo custSel addSld delSld modSld sldOrd">
      <pc:chgData name="Teemu Matilainen" userId="3344dd91-dd8f-47c6-94c9-4b8ca534fb11" providerId="ADAL" clId="{9F6EAD30-FB9E-477A-9E07-7BDC89B7A292}" dt="2024-02-13T16:24:56.973" v="2930" actId="14100"/>
      <pc:docMkLst>
        <pc:docMk/>
      </pc:docMkLst>
      <pc:sldChg chg="modSp mod">
        <pc:chgData name="Teemu Matilainen" userId="3344dd91-dd8f-47c6-94c9-4b8ca534fb11" providerId="ADAL" clId="{9F6EAD30-FB9E-477A-9E07-7BDC89B7A292}" dt="2024-02-12T16:24:54.604" v="2243" actId="20577"/>
        <pc:sldMkLst>
          <pc:docMk/>
          <pc:sldMk cId="0" sldId="257"/>
        </pc:sldMkLst>
        <pc:spChg chg="mod">
          <ac:chgData name="Teemu Matilainen" userId="3344dd91-dd8f-47c6-94c9-4b8ca534fb11" providerId="ADAL" clId="{9F6EAD30-FB9E-477A-9E07-7BDC89B7A292}" dt="2024-02-01T17:51:39.527" v="601" actId="20577"/>
          <ac:spMkLst>
            <pc:docMk/>
            <pc:sldMk cId="0" sldId="257"/>
            <ac:spMk id="2" creationId="{00000000-0000-0000-0000-000000000000}"/>
          </ac:spMkLst>
        </pc:spChg>
        <pc:spChg chg="mod">
          <ac:chgData name="Teemu Matilainen" userId="3344dd91-dd8f-47c6-94c9-4b8ca534fb11" providerId="ADAL" clId="{9F6EAD30-FB9E-477A-9E07-7BDC89B7A292}" dt="2024-02-12T16:24:54.604" v="2243" actId="20577"/>
          <ac:spMkLst>
            <pc:docMk/>
            <pc:sldMk cId="0" sldId="257"/>
            <ac:spMk id="4" creationId="{F41B3748-3457-6B41-68F8-AB0DA1AC0EBE}"/>
          </ac:spMkLst>
        </pc:spChg>
      </pc:sldChg>
      <pc:sldChg chg="addSp delSp modSp mod">
        <pc:chgData name="Teemu Matilainen" userId="3344dd91-dd8f-47c6-94c9-4b8ca534fb11" providerId="ADAL" clId="{9F6EAD30-FB9E-477A-9E07-7BDC89B7A292}" dt="2024-02-12T18:38:59.434" v="2875" actId="1076"/>
        <pc:sldMkLst>
          <pc:docMk/>
          <pc:sldMk cId="0" sldId="259"/>
        </pc:sldMkLst>
        <pc:spChg chg="add mod">
          <ac:chgData name="Teemu Matilainen" userId="3344dd91-dd8f-47c6-94c9-4b8ca534fb11" providerId="ADAL" clId="{9F6EAD30-FB9E-477A-9E07-7BDC89B7A292}" dt="2024-02-12T18:38:59.434" v="2875" actId="1076"/>
          <ac:spMkLst>
            <pc:docMk/>
            <pc:sldMk cId="0" sldId="259"/>
            <ac:spMk id="3" creationId="{0E990490-9D4D-9AFC-27FE-67C8E1ECC69D}"/>
          </ac:spMkLst>
        </pc:spChg>
        <pc:spChg chg="del mod">
          <ac:chgData name="Teemu Matilainen" userId="3344dd91-dd8f-47c6-94c9-4b8ca534fb11" providerId="ADAL" clId="{9F6EAD30-FB9E-477A-9E07-7BDC89B7A292}" dt="2024-01-29T17:38:23.892" v="62" actId="478"/>
          <ac:spMkLst>
            <pc:docMk/>
            <pc:sldMk cId="0" sldId="259"/>
            <ac:spMk id="4" creationId="{00000000-0000-0000-0000-000000000000}"/>
          </ac:spMkLst>
        </pc:spChg>
        <pc:spChg chg="del">
          <ac:chgData name="Teemu Matilainen" userId="3344dd91-dd8f-47c6-94c9-4b8ca534fb11" providerId="ADAL" clId="{9F6EAD30-FB9E-477A-9E07-7BDC89B7A292}" dt="2024-01-29T17:39:05.556" v="74" actId="478"/>
          <ac:spMkLst>
            <pc:docMk/>
            <pc:sldMk cId="0" sldId="259"/>
            <ac:spMk id="5" creationId="{00000000-0000-0000-0000-000000000000}"/>
          </ac:spMkLst>
        </pc:spChg>
        <pc:picChg chg="add mod">
          <ac:chgData name="Teemu Matilainen" userId="3344dd91-dd8f-47c6-94c9-4b8ca534fb11" providerId="ADAL" clId="{9F6EAD30-FB9E-477A-9E07-7BDC89B7A292}" dt="2024-01-29T17:39:37.421" v="77" actId="1076"/>
          <ac:picMkLst>
            <pc:docMk/>
            <pc:sldMk cId="0" sldId="259"/>
            <ac:picMk id="7" creationId="{555540DE-E991-5C0F-9A7D-97A99780692C}"/>
          </ac:picMkLst>
        </pc:picChg>
        <pc:picChg chg="del">
          <ac:chgData name="Teemu Matilainen" userId="3344dd91-dd8f-47c6-94c9-4b8ca534fb11" providerId="ADAL" clId="{9F6EAD30-FB9E-477A-9E07-7BDC89B7A292}" dt="2024-01-29T17:39:10.969" v="75" actId="478"/>
          <ac:picMkLst>
            <pc:docMk/>
            <pc:sldMk cId="0" sldId="259"/>
            <ac:picMk id="9" creationId="{BE3BC912-0434-0292-8B4D-9B82AC79596E}"/>
          </ac:picMkLst>
        </pc:picChg>
      </pc:sldChg>
      <pc:sldChg chg="addSp delSp modSp mod">
        <pc:chgData name="Teemu Matilainen" userId="3344dd91-dd8f-47c6-94c9-4b8ca534fb11" providerId="ADAL" clId="{9F6EAD30-FB9E-477A-9E07-7BDC89B7A292}" dt="2024-01-29T17:37:19.358" v="55" actId="20577"/>
        <pc:sldMkLst>
          <pc:docMk/>
          <pc:sldMk cId="2303241626" sldId="275"/>
        </pc:sldMkLst>
        <pc:spChg chg="mod">
          <ac:chgData name="Teemu Matilainen" userId="3344dd91-dd8f-47c6-94c9-4b8ca534fb11" providerId="ADAL" clId="{9F6EAD30-FB9E-477A-9E07-7BDC89B7A292}" dt="2024-01-29T17:37:19.358" v="55" actId="20577"/>
          <ac:spMkLst>
            <pc:docMk/>
            <pc:sldMk cId="2303241626" sldId="275"/>
            <ac:spMk id="2" creationId="{278209F4-1003-4CCD-F730-1F96AE69B382}"/>
          </ac:spMkLst>
        </pc:spChg>
        <pc:spChg chg="del">
          <ac:chgData name="Teemu Matilainen" userId="3344dd91-dd8f-47c6-94c9-4b8ca534fb11" providerId="ADAL" clId="{9F6EAD30-FB9E-477A-9E07-7BDC89B7A292}" dt="2024-01-29T17:36:44.882" v="45" actId="478"/>
          <ac:spMkLst>
            <pc:docMk/>
            <pc:sldMk cId="2303241626" sldId="275"/>
            <ac:spMk id="3" creationId="{3342074E-45E0-B4D6-E0CA-A5AF861107E7}"/>
          </ac:spMkLst>
        </pc:spChg>
        <pc:spChg chg="add del mod">
          <ac:chgData name="Teemu Matilainen" userId="3344dd91-dd8f-47c6-94c9-4b8ca534fb11" providerId="ADAL" clId="{9F6EAD30-FB9E-477A-9E07-7BDC89B7A292}" dt="2024-01-29T17:36:51.680" v="46" actId="478"/>
          <ac:spMkLst>
            <pc:docMk/>
            <pc:sldMk cId="2303241626" sldId="275"/>
            <ac:spMk id="5" creationId="{7D375D43-4A13-6698-664B-85595E6404F7}"/>
          </ac:spMkLst>
        </pc:spChg>
        <pc:picChg chg="del">
          <ac:chgData name="Teemu Matilainen" userId="3344dd91-dd8f-47c6-94c9-4b8ca534fb11" providerId="ADAL" clId="{9F6EAD30-FB9E-477A-9E07-7BDC89B7A292}" dt="2024-01-29T17:36:39.458" v="43" actId="478"/>
          <ac:picMkLst>
            <pc:docMk/>
            <pc:sldMk cId="2303241626" sldId="275"/>
            <ac:picMk id="7" creationId="{436C5D6B-98D9-0286-9C46-F70D6D9BE3AD}"/>
          </ac:picMkLst>
        </pc:picChg>
        <pc:picChg chg="add mod">
          <ac:chgData name="Teemu Matilainen" userId="3344dd91-dd8f-47c6-94c9-4b8ca534fb11" providerId="ADAL" clId="{9F6EAD30-FB9E-477A-9E07-7BDC89B7A292}" dt="2024-01-29T17:36:56.397" v="48" actId="1076"/>
          <ac:picMkLst>
            <pc:docMk/>
            <pc:sldMk cId="2303241626" sldId="275"/>
            <ac:picMk id="8" creationId="{07A9F275-E333-6EF8-7017-CD171CE6187A}"/>
          </ac:picMkLst>
        </pc:picChg>
        <pc:picChg chg="del">
          <ac:chgData name="Teemu Matilainen" userId="3344dd91-dd8f-47c6-94c9-4b8ca534fb11" providerId="ADAL" clId="{9F6EAD30-FB9E-477A-9E07-7BDC89B7A292}" dt="2024-01-29T17:36:41.688" v="44" actId="478"/>
          <ac:picMkLst>
            <pc:docMk/>
            <pc:sldMk cId="2303241626" sldId="275"/>
            <ac:picMk id="9" creationId="{BFE543FB-EDDE-CD17-1EBD-B6BCA81C9A13}"/>
          </ac:picMkLst>
        </pc:picChg>
      </pc:sldChg>
      <pc:sldChg chg="addSp delSp modSp mod">
        <pc:chgData name="Teemu Matilainen" userId="3344dd91-dd8f-47c6-94c9-4b8ca534fb11" providerId="ADAL" clId="{9F6EAD30-FB9E-477A-9E07-7BDC89B7A292}" dt="2024-02-13T15:54:26.352" v="2882" actId="1076"/>
        <pc:sldMkLst>
          <pc:docMk/>
          <pc:sldMk cId="3327019374" sldId="277"/>
        </pc:sldMkLst>
        <pc:spChg chg="add del mod">
          <ac:chgData name="Teemu Matilainen" userId="3344dd91-dd8f-47c6-94c9-4b8ca534fb11" providerId="ADAL" clId="{9F6EAD30-FB9E-477A-9E07-7BDC89B7A292}" dt="2024-02-13T15:53:58.661" v="2878" actId="478"/>
          <ac:spMkLst>
            <pc:docMk/>
            <pc:sldMk cId="3327019374" sldId="277"/>
            <ac:spMk id="2" creationId="{00000000-0000-0000-0000-000000000000}"/>
          </ac:spMkLst>
        </pc:spChg>
        <pc:spChg chg="mod">
          <ac:chgData name="Teemu Matilainen" userId="3344dd91-dd8f-47c6-94c9-4b8ca534fb11" providerId="ADAL" clId="{9F6EAD30-FB9E-477A-9E07-7BDC89B7A292}" dt="2024-02-13T15:54:26.352" v="2882" actId="1076"/>
          <ac:spMkLst>
            <pc:docMk/>
            <pc:sldMk cId="3327019374" sldId="277"/>
            <ac:spMk id="3" creationId="{00000000-0000-0000-0000-000000000000}"/>
          </ac:spMkLst>
        </pc:spChg>
      </pc:sldChg>
      <pc:sldChg chg="addSp delSp modSp add mod setBg delDesignElem">
        <pc:chgData name="Teemu Matilainen" userId="3344dd91-dd8f-47c6-94c9-4b8ca534fb11" providerId="ADAL" clId="{9F6EAD30-FB9E-477A-9E07-7BDC89B7A292}" dt="2024-02-12T18:39:17.329" v="2877" actId="255"/>
        <pc:sldMkLst>
          <pc:docMk/>
          <pc:sldMk cId="4268160861" sldId="278"/>
        </pc:sldMkLst>
        <pc:spChg chg="add">
          <ac:chgData name="Teemu Matilainen" userId="3344dd91-dd8f-47c6-94c9-4b8ca534fb11" providerId="ADAL" clId="{9F6EAD30-FB9E-477A-9E07-7BDC89B7A292}" dt="2024-01-29T17:40:13.779" v="81"/>
          <ac:spMkLst>
            <pc:docMk/>
            <pc:sldMk cId="4268160861" sldId="278"/>
            <ac:spMk id="2" creationId="{E624B61D-B53B-FCBE-9537-428EDDB05628}"/>
          </ac:spMkLst>
        </pc:spChg>
        <pc:spChg chg="mod">
          <ac:chgData name="Teemu Matilainen" userId="3344dd91-dd8f-47c6-94c9-4b8ca534fb11" providerId="ADAL" clId="{9F6EAD30-FB9E-477A-9E07-7BDC89B7A292}" dt="2024-02-12T18:39:17.329" v="2877" actId="255"/>
          <ac:spMkLst>
            <pc:docMk/>
            <pc:sldMk cId="4268160861" sldId="278"/>
            <ac:spMk id="3" creationId="{0E990490-9D4D-9AFC-27FE-67C8E1ECC69D}"/>
          </ac:spMkLst>
        </pc:spChg>
        <pc:spChg chg="add">
          <ac:chgData name="Teemu Matilainen" userId="3344dd91-dd8f-47c6-94c9-4b8ca534fb11" providerId="ADAL" clId="{9F6EAD30-FB9E-477A-9E07-7BDC89B7A292}" dt="2024-01-29T17:41:20.416" v="111" actId="26606"/>
          <ac:spMkLst>
            <pc:docMk/>
            <pc:sldMk cId="4268160861" sldId="278"/>
            <ac:spMk id="10" creationId="{32AEEBC8-9D30-42EF-95F2-386C2653FBF0}"/>
          </ac:spMkLst>
        </pc:spChg>
        <pc:spChg chg="add">
          <ac:chgData name="Teemu Matilainen" userId="3344dd91-dd8f-47c6-94c9-4b8ca534fb11" providerId="ADAL" clId="{9F6EAD30-FB9E-477A-9E07-7BDC89B7A292}" dt="2024-01-29T17:41:20.416" v="111" actId="26606"/>
          <ac:spMkLst>
            <pc:docMk/>
            <pc:sldMk cId="4268160861" sldId="278"/>
            <ac:spMk id="12" creationId="{2E92FA66-67D7-4CB4-94D3-E643A9AD4757}"/>
          </ac:spMkLst>
        </pc:spChg>
        <pc:spChg chg="del">
          <ac:chgData name="Teemu Matilainen" userId="3344dd91-dd8f-47c6-94c9-4b8ca534fb11" providerId="ADAL" clId="{9F6EAD30-FB9E-477A-9E07-7BDC89B7A292}" dt="2024-01-29T17:39:44.269" v="79"/>
          <ac:spMkLst>
            <pc:docMk/>
            <pc:sldMk cId="4268160861" sldId="278"/>
            <ac:spMk id="21" creationId="{2B97F24A-32CE-4C1C-A50D-3016B394DCFB}"/>
          </ac:spMkLst>
        </pc:spChg>
        <pc:spChg chg="del">
          <ac:chgData name="Teemu Matilainen" userId="3344dd91-dd8f-47c6-94c9-4b8ca534fb11" providerId="ADAL" clId="{9F6EAD30-FB9E-477A-9E07-7BDC89B7A292}" dt="2024-01-29T17:39:44.269" v="79"/>
          <ac:spMkLst>
            <pc:docMk/>
            <pc:sldMk cId="4268160861" sldId="278"/>
            <ac:spMk id="23" creationId="{6357EC4F-235E-4222-A36F-C7878ACE37F2}"/>
          </ac:spMkLst>
        </pc:spChg>
        <pc:picChg chg="add mod">
          <ac:chgData name="Teemu Matilainen" userId="3344dd91-dd8f-47c6-94c9-4b8ca534fb11" providerId="ADAL" clId="{9F6EAD30-FB9E-477A-9E07-7BDC89B7A292}" dt="2024-01-29T17:41:20.416" v="111" actId="26606"/>
          <ac:picMkLst>
            <pc:docMk/>
            <pc:sldMk cId="4268160861" sldId="278"/>
            <ac:picMk id="5" creationId="{8D55AAE6-C372-2CF8-93EE-3256F2CB0625}"/>
          </ac:picMkLst>
        </pc:picChg>
        <pc:picChg chg="del mod">
          <ac:chgData name="Teemu Matilainen" userId="3344dd91-dd8f-47c6-94c9-4b8ca534fb11" providerId="ADAL" clId="{9F6EAD30-FB9E-477A-9E07-7BDC89B7A292}" dt="2024-01-29T17:40:49.250" v="109" actId="478"/>
          <ac:picMkLst>
            <pc:docMk/>
            <pc:sldMk cId="4268160861" sldId="278"/>
            <ac:picMk id="7" creationId="{555540DE-E991-5C0F-9A7D-97A99780692C}"/>
          </ac:picMkLst>
        </pc:picChg>
      </pc:sldChg>
      <pc:sldChg chg="addSp delSp modSp add mod ord setBg delDesignElem">
        <pc:chgData name="Teemu Matilainen" userId="3344dd91-dd8f-47c6-94c9-4b8ca534fb11" providerId="ADAL" clId="{9F6EAD30-FB9E-477A-9E07-7BDC89B7A292}" dt="2024-02-13T15:55:53.110" v="2883" actId="255"/>
        <pc:sldMkLst>
          <pc:docMk/>
          <pc:sldMk cId="3800487434" sldId="279"/>
        </pc:sldMkLst>
        <pc:spChg chg="mod">
          <ac:chgData name="Teemu Matilainen" userId="3344dd91-dd8f-47c6-94c9-4b8ca534fb11" providerId="ADAL" clId="{9F6EAD30-FB9E-477A-9E07-7BDC89B7A292}" dt="2024-02-13T15:55:53.110" v="2883" actId="255"/>
          <ac:spMkLst>
            <pc:docMk/>
            <pc:sldMk cId="3800487434" sldId="279"/>
            <ac:spMk id="3" creationId="{0E990490-9D4D-9AFC-27FE-67C8E1ECC69D}"/>
          </ac:spMkLst>
        </pc:spChg>
        <pc:spChg chg="add">
          <ac:chgData name="Teemu Matilainen" userId="3344dd91-dd8f-47c6-94c9-4b8ca534fb11" providerId="ADAL" clId="{9F6EAD30-FB9E-477A-9E07-7BDC89B7A292}" dt="2024-01-29T17:44:17.395" v="226" actId="26606"/>
          <ac:spMkLst>
            <pc:docMk/>
            <pc:sldMk cId="3800487434" sldId="279"/>
            <ac:spMk id="9" creationId="{2B97F24A-32CE-4C1C-A50D-3016B394DCFB}"/>
          </ac:spMkLst>
        </pc:spChg>
        <pc:spChg chg="add">
          <ac:chgData name="Teemu Matilainen" userId="3344dd91-dd8f-47c6-94c9-4b8ca534fb11" providerId="ADAL" clId="{9F6EAD30-FB9E-477A-9E07-7BDC89B7A292}" dt="2024-01-29T17:44:17.395" v="226" actId="26606"/>
          <ac:spMkLst>
            <pc:docMk/>
            <pc:sldMk cId="3800487434" sldId="279"/>
            <ac:spMk id="11" creationId="{6357EC4F-235E-4222-A36F-C7878ACE37F2}"/>
          </ac:spMkLst>
        </pc:spChg>
        <pc:spChg chg="del">
          <ac:chgData name="Teemu Matilainen" userId="3344dd91-dd8f-47c6-94c9-4b8ca534fb11" providerId="ADAL" clId="{9F6EAD30-FB9E-477A-9E07-7BDC89B7A292}" dt="2024-01-29T17:42:28.797" v="198"/>
          <ac:spMkLst>
            <pc:docMk/>
            <pc:sldMk cId="3800487434" sldId="279"/>
            <ac:spMk id="21" creationId="{2B97F24A-32CE-4C1C-A50D-3016B394DCFB}"/>
          </ac:spMkLst>
        </pc:spChg>
        <pc:spChg chg="del">
          <ac:chgData name="Teemu Matilainen" userId="3344dd91-dd8f-47c6-94c9-4b8ca534fb11" providerId="ADAL" clId="{9F6EAD30-FB9E-477A-9E07-7BDC89B7A292}" dt="2024-01-29T17:42:28.797" v="198"/>
          <ac:spMkLst>
            <pc:docMk/>
            <pc:sldMk cId="3800487434" sldId="279"/>
            <ac:spMk id="23" creationId="{6357EC4F-235E-4222-A36F-C7878ACE37F2}"/>
          </ac:spMkLst>
        </pc:spChg>
        <pc:picChg chg="add mod">
          <ac:chgData name="Teemu Matilainen" userId="3344dd91-dd8f-47c6-94c9-4b8ca534fb11" providerId="ADAL" clId="{9F6EAD30-FB9E-477A-9E07-7BDC89B7A292}" dt="2024-01-29T17:45:25.931" v="239" actId="1076"/>
          <ac:picMkLst>
            <pc:docMk/>
            <pc:sldMk cId="3800487434" sldId="279"/>
            <ac:picMk id="4" creationId="{9522A67C-ED73-8BFC-26A4-AAD06AF72103}"/>
          </ac:picMkLst>
        </pc:picChg>
        <pc:picChg chg="add mod">
          <ac:chgData name="Teemu Matilainen" userId="3344dd91-dd8f-47c6-94c9-4b8ca534fb11" providerId="ADAL" clId="{9F6EAD30-FB9E-477A-9E07-7BDC89B7A292}" dt="2024-01-29T17:45:30.644" v="241" actId="1076"/>
          <ac:picMkLst>
            <pc:docMk/>
            <pc:sldMk cId="3800487434" sldId="279"/>
            <ac:picMk id="6" creationId="{1774C9B7-F264-534A-A6FC-08AA86550E36}"/>
          </ac:picMkLst>
        </pc:picChg>
        <pc:picChg chg="del">
          <ac:chgData name="Teemu Matilainen" userId="3344dd91-dd8f-47c6-94c9-4b8ca534fb11" providerId="ADAL" clId="{9F6EAD30-FB9E-477A-9E07-7BDC89B7A292}" dt="2024-01-29T17:43:36.327" v="223" actId="478"/>
          <ac:picMkLst>
            <pc:docMk/>
            <pc:sldMk cId="3800487434" sldId="279"/>
            <ac:picMk id="7" creationId="{555540DE-E991-5C0F-9A7D-97A99780692C}"/>
          </ac:picMkLst>
        </pc:picChg>
      </pc:sldChg>
      <pc:sldChg chg="addSp delSp modSp add mod setBg delDesignElem">
        <pc:chgData name="Teemu Matilainen" userId="3344dd91-dd8f-47c6-94c9-4b8ca534fb11" providerId="ADAL" clId="{9F6EAD30-FB9E-477A-9E07-7BDC89B7A292}" dt="2024-02-01T17:31:32.653" v="580" actId="20577"/>
        <pc:sldMkLst>
          <pc:docMk/>
          <pc:sldMk cId="2215731414" sldId="280"/>
        </pc:sldMkLst>
        <pc:spChg chg="mod">
          <ac:chgData name="Teemu Matilainen" userId="3344dd91-dd8f-47c6-94c9-4b8ca534fb11" providerId="ADAL" clId="{9F6EAD30-FB9E-477A-9E07-7BDC89B7A292}" dt="2024-02-01T17:31:32.653" v="580" actId="20577"/>
          <ac:spMkLst>
            <pc:docMk/>
            <pc:sldMk cId="2215731414" sldId="280"/>
            <ac:spMk id="2" creationId="{278209F4-1003-4CCD-F730-1F96AE69B382}"/>
          </ac:spMkLst>
        </pc:spChg>
        <pc:spChg chg="add">
          <ac:chgData name="Teemu Matilainen" userId="3344dd91-dd8f-47c6-94c9-4b8ca534fb11" providerId="ADAL" clId="{9F6EAD30-FB9E-477A-9E07-7BDC89B7A292}" dt="2024-01-29T17:49:54.223" v="298" actId="26606"/>
          <ac:spMkLst>
            <pc:docMk/>
            <pc:sldMk cId="2215731414" sldId="280"/>
            <ac:spMk id="9" creationId="{BCED4D40-4B67-4331-AC48-79B82B4A47D8}"/>
          </ac:spMkLst>
        </pc:spChg>
        <pc:spChg chg="add">
          <ac:chgData name="Teemu Matilainen" userId="3344dd91-dd8f-47c6-94c9-4b8ca534fb11" providerId="ADAL" clId="{9F6EAD30-FB9E-477A-9E07-7BDC89B7A292}" dt="2024-01-29T17:49:54.223" v="298" actId="26606"/>
          <ac:spMkLst>
            <pc:docMk/>
            <pc:sldMk cId="2215731414" sldId="280"/>
            <ac:spMk id="11" creationId="{670CEDEF-4F34-412E-84EE-329C1E936AF5}"/>
          </ac:spMkLst>
        </pc:spChg>
        <pc:spChg chg="del">
          <ac:chgData name="Teemu Matilainen" userId="3344dd91-dd8f-47c6-94c9-4b8ca534fb11" providerId="ADAL" clId="{9F6EAD30-FB9E-477A-9E07-7BDC89B7A292}" dt="2024-01-29T17:45:49.746" v="243"/>
          <ac:spMkLst>
            <pc:docMk/>
            <pc:sldMk cId="2215731414" sldId="280"/>
            <ac:spMk id="12" creationId="{2B97F24A-32CE-4C1C-A50D-3016B394DCFB}"/>
          </ac:spMkLst>
        </pc:spChg>
        <pc:spChg chg="del">
          <ac:chgData name="Teemu Matilainen" userId="3344dd91-dd8f-47c6-94c9-4b8ca534fb11" providerId="ADAL" clId="{9F6EAD30-FB9E-477A-9E07-7BDC89B7A292}" dt="2024-01-29T17:45:49.746" v="243"/>
          <ac:spMkLst>
            <pc:docMk/>
            <pc:sldMk cId="2215731414" sldId="280"/>
            <ac:spMk id="14" creationId="{CD8B4F24-440B-49E9-B85D-733523DC064B}"/>
          </ac:spMkLst>
        </pc:spChg>
        <pc:picChg chg="add del mod">
          <ac:chgData name="Teemu Matilainen" userId="3344dd91-dd8f-47c6-94c9-4b8ca534fb11" providerId="ADAL" clId="{9F6EAD30-FB9E-477A-9E07-7BDC89B7A292}" dt="2024-01-29T17:50:36.761" v="303" actId="478"/>
          <ac:picMkLst>
            <pc:docMk/>
            <pc:sldMk cId="2215731414" sldId="280"/>
            <ac:picMk id="4" creationId="{241DB0E8-0BE3-9AC9-675F-EECB87543197}"/>
          </ac:picMkLst>
        </pc:picChg>
        <pc:picChg chg="add mod">
          <ac:chgData name="Teemu Matilainen" userId="3344dd91-dd8f-47c6-94c9-4b8ca534fb11" providerId="ADAL" clId="{9F6EAD30-FB9E-477A-9E07-7BDC89B7A292}" dt="2024-01-29T17:50:43.033" v="307" actId="1076"/>
          <ac:picMkLst>
            <pc:docMk/>
            <pc:sldMk cId="2215731414" sldId="280"/>
            <ac:picMk id="6" creationId="{76F80882-BF17-1A97-0F1C-4E33684E448F}"/>
          </ac:picMkLst>
        </pc:picChg>
        <pc:picChg chg="del mod">
          <ac:chgData name="Teemu Matilainen" userId="3344dd91-dd8f-47c6-94c9-4b8ca534fb11" providerId="ADAL" clId="{9F6EAD30-FB9E-477A-9E07-7BDC89B7A292}" dt="2024-01-29T17:48:54.201" v="292" actId="478"/>
          <ac:picMkLst>
            <pc:docMk/>
            <pc:sldMk cId="2215731414" sldId="280"/>
            <ac:picMk id="8" creationId="{07A9F275-E333-6EF8-7017-CD171CE6187A}"/>
          </ac:picMkLst>
        </pc:picChg>
      </pc:sldChg>
      <pc:sldChg chg="addSp delSp modSp add mod setBg delDesignElem">
        <pc:chgData name="Teemu Matilainen" userId="3344dd91-dd8f-47c6-94c9-4b8ca534fb11" providerId="ADAL" clId="{9F6EAD30-FB9E-477A-9E07-7BDC89B7A292}" dt="2024-01-29T17:58:40.714" v="439" actId="1076"/>
        <pc:sldMkLst>
          <pc:docMk/>
          <pc:sldMk cId="3610848835" sldId="281"/>
        </pc:sldMkLst>
        <pc:spChg chg="mod">
          <ac:chgData name="Teemu Matilainen" userId="3344dd91-dd8f-47c6-94c9-4b8ca534fb11" providerId="ADAL" clId="{9F6EAD30-FB9E-477A-9E07-7BDC89B7A292}" dt="2024-01-29T17:56:16.668" v="430" actId="26606"/>
          <ac:spMkLst>
            <pc:docMk/>
            <pc:sldMk cId="3610848835" sldId="281"/>
            <ac:spMk id="2" creationId="{278209F4-1003-4CCD-F730-1F96AE69B382}"/>
          </ac:spMkLst>
        </pc:spChg>
        <pc:spChg chg="add mod">
          <ac:chgData name="Teemu Matilainen" userId="3344dd91-dd8f-47c6-94c9-4b8ca534fb11" providerId="ADAL" clId="{9F6EAD30-FB9E-477A-9E07-7BDC89B7A292}" dt="2024-01-29T17:58:40.714" v="439" actId="1076"/>
          <ac:spMkLst>
            <pc:docMk/>
            <pc:sldMk cId="3610848835" sldId="281"/>
            <ac:spMk id="6" creationId="{99145C45-A9A9-DBCF-3C43-DCDAF84F711D}"/>
          </ac:spMkLst>
        </pc:spChg>
        <pc:spChg chg="add">
          <ac:chgData name="Teemu Matilainen" userId="3344dd91-dd8f-47c6-94c9-4b8ca534fb11" providerId="ADAL" clId="{9F6EAD30-FB9E-477A-9E07-7BDC89B7A292}" dt="2024-01-29T17:56:16.668" v="430" actId="26606"/>
          <ac:spMkLst>
            <pc:docMk/>
            <pc:sldMk cId="3610848835" sldId="281"/>
            <ac:spMk id="9" creationId="{C59AB4C8-9178-4F7A-8404-6890510B5917}"/>
          </ac:spMkLst>
        </pc:spChg>
        <pc:spChg chg="add">
          <ac:chgData name="Teemu Matilainen" userId="3344dd91-dd8f-47c6-94c9-4b8ca534fb11" providerId="ADAL" clId="{9F6EAD30-FB9E-477A-9E07-7BDC89B7A292}" dt="2024-01-29T17:56:16.668" v="430" actId="26606"/>
          <ac:spMkLst>
            <pc:docMk/>
            <pc:sldMk cId="3610848835" sldId="281"/>
            <ac:spMk id="11" creationId="{4CFDFB37-4BC7-42C6-915D-A6609139BFE7}"/>
          </ac:spMkLst>
        </pc:spChg>
        <pc:spChg chg="del">
          <ac:chgData name="Teemu Matilainen" userId="3344dd91-dd8f-47c6-94c9-4b8ca534fb11" providerId="ADAL" clId="{9F6EAD30-FB9E-477A-9E07-7BDC89B7A292}" dt="2024-01-29T17:45:51.284" v="245"/>
          <ac:spMkLst>
            <pc:docMk/>
            <pc:sldMk cId="3610848835" sldId="281"/>
            <ac:spMk id="12" creationId="{2B97F24A-32CE-4C1C-A50D-3016B394DCFB}"/>
          </ac:spMkLst>
        </pc:spChg>
        <pc:spChg chg="del">
          <ac:chgData name="Teemu Matilainen" userId="3344dd91-dd8f-47c6-94c9-4b8ca534fb11" providerId="ADAL" clId="{9F6EAD30-FB9E-477A-9E07-7BDC89B7A292}" dt="2024-01-29T17:45:51.284" v="245"/>
          <ac:spMkLst>
            <pc:docMk/>
            <pc:sldMk cId="3610848835" sldId="281"/>
            <ac:spMk id="14" creationId="{CD8B4F24-440B-49E9-B85D-733523DC064B}"/>
          </ac:spMkLst>
        </pc:spChg>
        <pc:picChg chg="add mod">
          <ac:chgData name="Teemu Matilainen" userId="3344dd91-dd8f-47c6-94c9-4b8ca534fb11" providerId="ADAL" clId="{9F6EAD30-FB9E-477A-9E07-7BDC89B7A292}" dt="2024-01-29T17:57:49.203" v="431" actId="1076"/>
          <ac:picMkLst>
            <pc:docMk/>
            <pc:sldMk cId="3610848835" sldId="281"/>
            <ac:picMk id="4" creationId="{D5B27A79-2D8F-E100-E7E9-478E7FCA51C0}"/>
          </ac:picMkLst>
        </pc:picChg>
        <pc:picChg chg="del">
          <ac:chgData name="Teemu Matilainen" userId="3344dd91-dd8f-47c6-94c9-4b8ca534fb11" providerId="ADAL" clId="{9F6EAD30-FB9E-477A-9E07-7BDC89B7A292}" dt="2024-01-29T17:55:57.645" v="428" actId="478"/>
          <ac:picMkLst>
            <pc:docMk/>
            <pc:sldMk cId="3610848835" sldId="281"/>
            <ac:picMk id="8" creationId="{07A9F275-E333-6EF8-7017-CD171CE6187A}"/>
          </ac:picMkLst>
        </pc:picChg>
      </pc:sldChg>
      <pc:sldChg chg="addSp delSp modSp add mod setBg delDesignElem">
        <pc:chgData name="Teemu Matilainen" userId="3344dd91-dd8f-47c6-94c9-4b8ca534fb11" providerId="ADAL" clId="{9F6EAD30-FB9E-477A-9E07-7BDC89B7A292}" dt="2024-02-07T08:57:12.858" v="836" actId="255"/>
        <pc:sldMkLst>
          <pc:docMk/>
          <pc:sldMk cId="1430967931" sldId="282"/>
        </pc:sldMkLst>
        <pc:spChg chg="mod">
          <ac:chgData name="Teemu Matilainen" userId="3344dd91-dd8f-47c6-94c9-4b8ca534fb11" providerId="ADAL" clId="{9F6EAD30-FB9E-477A-9E07-7BDC89B7A292}" dt="2024-01-29T18:19:19.766" v="448" actId="26606"/>
          <ac:spMkLst>
            <pc:docMk/>
            <pc:sldMk cId="1430967931" sldId="282"/>
            <ac:spMk id="2" creationId="{278209F4-1003-4CCD-F730-1F96AE69B382}"/>
          </ac:spMkLst>
        </pc:spChg>
        <pc:spChg chg="add mod">
          <ac:chgData name="Teemu Matilainen" userId="3344dd91-dd8f-47c6-94c9-4b8ca534fb11" providerId="ADAL" clId="{9F6EAD30-FB9E-477A-9E07-7BDC89B7A292}" dt="2024-02-07T08:54:37.803" v="717" actId="2711"/>
          <ac:spMkLst>
            <pc:docMk/>
            <pc:sldMk cId="1430967931" sldId="282"/>
            <ac:spMk id="3" creationId="{517306E8-3B2C-0E98-7422-4E709536F315}"/>
          </ac:spMkLst>
        </pc:spChg>
        <pc:spChg chg="add mod">
          <ac:chgData name="Teemu Matilainen" userId="3344dd91-dd8f-47c6-94c9-4b8ca534fb11" providerId="ADAL" clId="{9F6EAD30-FB9E-477A-9E07-7BDC89B7A292}" dt="2024-02-07T08:57:12.858" v="836" actId="255"/>
          <ac:spMkLst>
            <pc:docMk/>
            <pc:sldMk cId="1430967931" sldId="282"/>
            <ac:spMk id="5" creationId="{B2398426-2080-F0FB-A223-D0DCC164A6CA}"/>
          </ac:spMkLst>
        </pc:spChg>
        <pc:spChg chg="add">
          <ac:chgData name="Teemu Matilainen" userId="3344dd91-dd8f-47c6-94c9-4b8ca534fb11" providerId="ADAL" clId="{9F6EAD30-FB9E-477A-9E07-7BDC89B7A292}" dt="2024-01-29T18:19:19.766" v="448" actId="26606"/>
          <ac:spMkLst>
            <pc:docMk/>
            <pc:sldMk cId="1430967931" sldId="282"/>
            <ac:spMk id="9" creationId="{665DBBEF-238B-476B-96AB-8AAC3224ECEA}"/>
          </ac:spMkLst>
        </pc:spChg>
        <pc:spChg chg="add">
          <ac:chgData name="Teemu Matilainen" userId="3344dd91-dd8f-47c6-94c9-4b8ca534fb11" providerId="ADAL" clId="{9F6EAD30-FB9E-477A-9E07-7BDC89B7A292}" dt="2024-01-29T18:19:19.766" v="448" actId="26606"/>
          <ac:spMkLst>
            <pc:docMk/>
            <pc:sldMk cId="1430967931" sldId="282"/>
            <ac:spMk id="11" creationId="{3FCFB1DE-0B7E-48CC-BA90-B2AB0889F9D6}"/>
          </ac:spMkLst>
        </pc:spChg>
        <pc:spChg chg="del">
          <ac:chgData name="Teemu Matilainen" userId="3344dd91-dd8f-47c6-94c9-4b8ca534fb11" providerId="ADAL" clId="{9F6EAD30-FB9E-477A-9E07-7BDC89B7A292}" dt="2024-01-29T17:45:52.224" v="247"/>
          <ac:spMkLst>
            <pc:docMk/>
            <pc:sldMk cId="1430967931" sldId="282"/>
            <ac:spMk id="12" creationId="{2B97F24A-32CE-4C1C-A50D-3016B394DCFB}"/>
          </ac:spMkLst>
        </pc:spChg>
        <pc:spChg chg="del">
          <ac:chgData name="Teemu Matilainen" userId="3344dd91-dd8f-47c6-94c9-4b8ca534fb11" providerId="ADAL" clId="{9F6EAD30-FB9E-477A-9E07-7BDC89B7A292}" dt="2024-01-29T17:45:52.224" v="247"/>
          <ac:spMkLst>
            <pc:docMk/>
            <pc:sldMk cId="1430967931" sldId="282"/>
            <ac:spMk id="14" creationId="{CD8B4F24-440B-49E9-B85D-733523DC064B}"/>
          </ac:spMkLst>
        </pc:spChg>
        <pc:picChg chg="add mod">
          <ac:chgData name="Teemu Matilainen" userId="3344dd91-dd8f-47c6-94c9-4b8ca534fb11" providerId="ADAL" clId="{9F6EAD30-FB9E-477A-9E07-7BDC89B7A292}" dt="2024-01-29T18:20:24.771" v="449" actId="1076"/>
          <ac:picMkLst>
            <pc:docMk/>
            <pc:sldMk cId="1430967931" sldId="282"/>
            <ac:picMk id="4" creationId="{6FAF41F3-AFAF-768B-3DCD-12A1CC74B82B}"/>
          </ac:picMkLst>
        </pc:picChg>
        <pc:picChg chg="add mod">
          <ac:chgData name="Teemu Matilainen" userId="3344dd91-dd8f-47c6-94c9-4b8ca534fb11" providerId="ADAL" clId="{9F6EAD30-FB9E-477A-9E07-7BDC89B7A292}" dt="2024-02-07T08:54:43.405" v="718" actId="1076"/>
          <ac:picMkLst>
            <pc:docMk/>
            <pc:sldMk cId="1430967931" sldId="282"/>
            <ac:picMk id="6" creationId="{C1B9F8D2-0170-2854-A901-C93C7A024FA3}"/>
          </ac:picMkLst>
        </pc:picChg>
        <pc:picChg chg="del">
          <ac:chgData name="Teemu Matilainen" userId="3344dd91-dd8f-47c6-94c9-4b8ca534fb11" providerId="ADAL" clId="{9F6EAD30-FB9E-477A-9E07-7BDC89B7A292}" dt="2024-01-29T18:08:32.335" v="446" actId="478"/>
          <ac:picMkLst>
            <pc:docMk/>
            <pc:sldMk cId="1430967931" sldId="282"/>
            <ac:picMk id="8" creationId="{07A9F275-E333-6EF8-7017-CD171CE6187A}"/>
          </ac:picMkLst>
        </pc:picChg>
      </pc:sldChg>
      <pc:sldChg chg="addSp delSp modSp add mod setBg delDesignElem">
        <pc:chgData name="Teemu Matilainen" userId="3344dd91-dd8f-47c6-94c9-4b8ca534fb11" providerId="ADAL" clId="{9F6EAD30-FB9E-477A-9E07-7BDC89B7A292}" dt="2024-01-29T18:29:45.952" v="464" actId="1076"/>
        <pc:sldMkLst>
          <pc:docMk/>
          <pc:sldMk cId="925955509" sldId="283"/>
        </pc:sldMkLst>
        <pc:spChg chg="mod">
          <ac:chgData name="Teemu Matilainen" userId="3344dd91-dd8f-47c6-94c9-4b8ca534fb11" providerId="ADAL" clId="{9F6EAD30-FB9E-477A-9E07-7BDC89B7A292}" dt="2024-01-29T18:29:17.941" v="458" actId="26606"/>
          <ac:spMkLst>
            <pc:docMk/>
            <pc:sldMk cId="925955509" sldId="283"/>
            <ac:spMk id="2" creationId="{278209F4-1003-4CCD-F730-1F96AE69B382}"/>
          </ac:spMkLst>
        </pc:spChg>
        <pc:spChg chg="add">
          <ac:chgData name="Teemu Matilainen" userId="3344dd91-dd8f-47c6-94c9-4b8ca534fb11" providerId="ADAL" clId="{9F6EAD30-FB9E-477A-9E07-7BDC89B7A292}" dt="2024-01-29T18:29:17.941" v="458" actId="26606"/>
          <ac:spMkLst>
            <pc:docMk/>
            <pc:sldMk cId="925955509" sldId="283"/>
            <ac:spMk id="9" creationId="{665DBBEF-238B-476B-96AB-8AAC3224ECEA}"/>
          </ac:spMkLst>
        </pc:spChg>
        <pc:spChg chg="add">
          <ac:chgData name="Teemu Matilainen" userId="3344dd91-dd8f-47c6-94c9-4b8ca534fb11" providerId="ADAL" clId="{9F6EAD30-FB9E-477A-9E07-7BDC89B7A292}" dt="2024-01-29T18:29:17.941" v="458" actId="26606"/>
          <ac:spMkLst>
            <pc:docMk/>
            <pc:sldMk cId="925955509" sldId="283"/>
            <ac:spMk id="11" creationId="{3FCFB1DE-0B7E-48CC-BA90-B2AB0889F9D6}"/>
          </ac:spMkLst>
        </pc:spChg>
        <pc:spChg chg="del">
          <ac:chgData name="Teemu Matilainen" userId="3344dd91-dd8f-47c6-94c9-4b8ca534fb11" providerId="ADAL" clId="{9F6EAD30-FB9E-477A-9E07-7BDC89B7A292}" dt="2024-01-29T17:45:55.283" v="249"/>
          <ac:spMkLst>
            <pc:docMk/>
            <pc:sldMk cId="925955509" sldId="283"/>
            <ac:spMk id="12" creationId="{2B97F24A-32CE-4C1C-A50D-3016B394DCFB}"/>
          </ac:spMkLst>
        </pc:spChg>
        <pc:spChg chg="del">
          <ac:chgData name="Teemu Matilainen" userId="3344dd91-dd8f-47c6-94c9-4b8ca534fb11" providerId="ADAL" clId="{9F6EAD30-FB9E-477A-9E07-7BDC89B7A292}" dt="2024-01-29T17:45:55.283" v="249"/>
          <ac:spMkLst>
            <pc:docMk/>
            <pc:sldMk cId="925955509" sldId="283"/>
            <ac:spMk id="14" creationId="{CD8B4F24-440B-49E9-B85D-733523DC064B}"/>
          </ac:spMkLst>
        </pc:spChg>
        <pc:picChg chg="add mod">
          <ac:chgData name="Teemu Matilainen" userId="3344dd91-dd8f-47c6-94c9-4b8ca534fb11" providerId="ADAL" clId="{9F6EAD30-FB9E-477A-9E07-7BDC89B7A292}" dt="2024-01-29T18:29:22.860" v="460" actId="1076"/>
          <ac:picMkLst>
            <pc:docMk/>
            <pc:sldMk cId="925955509" sldId="283"/>
            <ac:picMk id="4" creationId="{896D76BB-2775-63C8-D1E7-BC30880EDE10}"/>
          </ac:picMkLst>
        </pc:picChg>
        <pc:picChg chg="add mod">
          <ac:chgData name="Teemu Matilainen" userId="3344dd91-dd8f-47c6-94c9-4b8ca534fb11" providerId="ADAL" clId="{9F6EAD30-FB9E-477A-9E07-7BDC89B7A292}" dt="2024-01-29T18:29:45.952" v="464" actId="1076"/>
          <ac:picMkLst>
            <pc:docMk/>
            <pc:sldMk cId="925955509" sldId="283"/>
            <ac:picMk id="6" creationId="{E8C68595-D734-5081-D13C-91E1164AA00B}"/>
          </ac:picMkLst>
        </pc:picChg>
        <pc:picChg chg="del">
          <ac:chgData name="Teemu Matilainen" userId="3344dd91-dd8f-47c6-94c9-4b8ca534fb11" providerId="ADAL" clId="{9F6EAD30-FB9E-477A-9E07-7BDC89B7A292}" dt="2024-01-29T18:29:01.375" v="454" actId="478"/>
          <ac:picMkLst>
            <pc:docMk/>
            <pc:sldMk cId="925955509" sldId="283"/>
            <ac:picMk id="8" creationId="{07A9F275-E333-6EF8-7017-CD171CE6187A}"/>
          </ac:picMkLst>
        </pc:picChg>
      </pc:sldChg>
      <pc:sldChg chg="addSp delSp modSp new mod setBg">
        <pc:chgData name="Teemu Matilainen" userId="3344dd91-dd8f-47c6-94c9-4b8ca534fb11" providerId="ADAL" clId="{9F6EAD30-FB9E-477A-9E07-7BDC89B7A292}" dt="2024-01-30T18:26:24.167" v="568" actId="2711"/>
        <pc:sldMkLst>
          <pc:docMk/>
          <pc:sldMk cId="875151673" sldId="284"/>
        </pc:sldMkLst>
        <pc:spChg chg="del">
          <ac:chgData name="Teemu Matilainen" userId="3344dd91-dd8f-47c6-94c9-4b8ca534fb11" providerId="ADAL" clId="{9F6EAD30-FB9E-477A-9E07-7BDC89B7A292}" dt="2024-01-30T18:07:58.677" v="501" actId="478"/>
          <ac:spMkLst>
            <pc:docMk/>
            <pc:sldMk cId="875151673" sldId="284"/>
            <ac:spMk id="2" creationId="{02A8B8A1-1108-2D53-3401-6E2EE1F7CD73}"/>
          </ac:spMkLst>
        </pc:spChg>
        <pc:spChg chg="mod">
          <ac:chgData name="Teemu Matilainen" userId="3344dd91-dd8f-47c6-94c9-4b8ca534fb11" providerId="ADAL" clId="{9F6EAD30-FB9E-477A-9E07-7BDC89B7A292}" dt="2024-01-30T18:26:24.167" v="568" actId="2711"/>
          <ac:spMkLst>
            <pc:docMk/>
            <pc:sldMk cId="875151673" sldId="284"/>
            <ac:spMk id="3" creationId="{392726E8-64D7-F8EA-86A0-7CDF495FFD71}"/>
          </ac:spMkLst>
        </pc:spChg>
        <pc:spChg chg="add del">
          <ac:chgData name="Teemu Matilainen" userId="3344dd91-dd8f-47c6-94c9-4b8ca534fb11" providerId="ADAL" clId="{9F6EAD30-FB9E-477A-9E07-7BDC89B7A292}" dt="2024-01-30T18:24:23.278" v="506" actId="26606"/>
          <ac:spMkLst>
            <pc:docMk/>
            <pc:sldMk cId="875151673" sldId="284"/>
            <ac:spMk id="10" creationId="{743AA782-23D1-4521-8CAD-47662984AA08}"/>
          </ac:spMkLst>
        </pc:spChg>
        <pc:spChg chg="add del">
          <ac:chgData name="Teemu Matilainen" userId="3344dd91-dd8f-47c6-94c9-4b8ca534fb11" providerId="ADAL" clId="{9F6EAD30-FB9E-477A-9E07-7BDC89B7A292}" dt="2024-01-30T18:24:23.278" v="506" actId="26606"/>
          <ac:spMkLst>
            <pc:docMk/>
            <pc:sldMk cId="875151673" sldId="284"/>
            <ac:spMk id="12" creationId="{650D18FE-0824-4A46-B22C-A86B52E5780A}"/>
          </ac:spMkLst>
        </pc:spChg>
        <pc:spChg chg="add">
          <ac:chgData name="Teemu Matilainen" userId="3344dd91-dd8f-47c6-94c9-4b8ca534fb11" providerId="ADAL" clId="{9F6EAD30-FB9E-477A-9E07-7BDC89B7A292}" dt="2024-01-30T18:24:23.278" v="506" actId="26606"/>
          <ac:spMkLst>
            <pc:docMk/>
            <pc:sldMk cId="875151673" sldId="284"/>
            <ac:spMk id="17" creationId="{743AA782-23D1-4521-8CAD-47662984AA08}"/>
          </ac:spMkLst>
        </pc:spChg>
        <pc:spChg chg="add">
          <ac:chgData name="Teemu Matilainen" userId="3344dd91-dd8f-47c6-94c9-4b8ca534fb11" providerId="ADAL" clId="{9F6EAD30-FB9E-477A-9E07-7BDC89B7A292}" dt="2024-01-30T18:24:23.278" v="506" actId="26606"/>
          <ac:spMkLst>
            <pc:docMk/>
            <pc:sldMk cId="875151673" sldId="284"/>
            <ac:spMk id="19" creationId="{71877DBC-BB60-40F0-AC93-2ACDBAAE60CE}"/>
          </ac:spMkLst>
        </pc:spChg>
        <pc:picChg chg="add del mod">
          <ac:chgData name="Teemu Matilainen" userId="3344dd91-dd8f-47c6-94c9-4b8ca534fb11" providerId="ADAL" clId="{9F6EAD30-FB9E-477A-9E07-7BDC89B7A292}" dt="2024-01-30T18:24:18.036" v="504" actId="478"/>
          <ac:picMkLst>
            <pc:docMk/>
            <pc:sldMk cId="875151673" sldId="284"/>
            <ac:picMk id="5" creationId="{8D30E259-EC6C-7B99-9175-4C1E522BFAAB}"/>
          </ac:picMkLst>
        </pc:picChg>
        <pc:picChg chg="add mod">
          <ac:chgData name="Teemu Matilainen" userId="3344dd91-dd8f-47c6-94c9-4b8ca534fb11" providerId="ADAL" clId="{9F6EAD30-FB9E-477A-9E07-7BDC89B7A292}" dt="2024-01-30T18:25:00.320" v="508" actId="1076"/>
          <ac:picMkLst>
            <pc:docMk/>
            <pc:sldMk cId="875151673" sldId="284"/>
            <ac:picMk id="7" creationId="{B709E6EE-28D9-FFE9-9372-37E8E77D19C8}"/>
          </ac:picMkLst>
        </pc:picChg>
        <pc:picChg chg="add mod">
          <ac:chgData name="Teemu Matilainen" userId="3344dd91-dd8f-47c6-94c9-4b8ca534fb11" providerId="ADAL" clId="{9F6EAD30-FB9E-477A-9E07-7BDC89B7A292}" dt="2024-01-30T18:25:22.172" v="514" actId="1076"/>
          <ac:picMkLst>
            <pc:docMk/>
            <pc:sldMk cId="875151673" sldId="284"/>
            <ac:picMk id="9" creationId="{4577D795-4787-CAB9-C41B-DE1C1D0E27BE}"/>
          </ac:picMkLst>
        </pc:picChg>
      </pc:sldChg>
      <pc:sldChg chg="delSp modSp new mod">
        <pc:chgData name="Teemu Matilainen" userId="3344dd91-dd8f-47c6-94c9-4b8ca534fb11" providerId="ADAL" clId="{9F6EAD30-FB9E-477A-9E07-7BDC89B7A292}" dt="2024-02-01T18:58:12.009" v="651" actId="20577"/>
        <pc:sldMkLst>
          <pc:docMk/>
          <pc:sldMk cId="3552817662" sldId="285"/>
        </pc:sldMkLst>
        <pc:spChg chg="mod">
          <ac:chgData name="Teemu Matilainen" userId="3344dd91-dd8f-47c6-94c9-4b8ca534fb11" providerId="ADAL" clId="{9F6EAD30-FB9E-477A-9E07-7BDC89B7A292}" dt="2024-02-01T18:58:12.009" v="651" actId="20577"/>
          <ac:spMkLst>
            <pc:docMk/>
            <pc:sldMk cId="3552817662" sldId="285"/>
            <ac:spMk id="2" creationId="{81856C9B-F853-9A38-5630-4C6DB4C8BF87}"/>
          </ac:spMkLst>
        </pc:spChg>
        <pc:spChg chg="del">
          <ac:chgData name="Teemu Matilainen" userId="3344dd91-dd8f-47c6-94c9-4b8ca534fb11" providerId="ADAL" clId="{9F6EAD30-FB9E-477A-9E07-7BDC89B7A292}" dt="2024-02-01T17:52:28.402" v="603" actId="478"/>
          <ac:spMkLst>
            <pc:docMk/>
            <pc:sldMk cId="3552817662" sldId="285"/>
            <ac:spMk id="3" creationId="{29804F41-0296-6C1D-A68C-323324DF1FB7}"/>
          </ac:spMkLst>
        </pc:spChg>
      </pc:sldChg>
      <pc:sldChg chg="addSp delSp modSp add mod ord setBg">
        <pc:chgData name="Teemu Matilainen" userId="3344dd91-dd8f-47c6-94c9-4b8ca534fb11" providerId="ADAL" clId="{9F6EAD30-FB9E-477A-9E07-7BDC89B7A292}" dt="2024-02-13T16:12:03.228" v="2922" actId="20577"/>
        <pc:sldMkLst>
          <pc:docMk/>
          <pc:sldMk cId="2491216891" sldId="286"/>
        </pc:sldMkLst>
        <pc:spChg chg="mod">
          <ac:chgData name="Teemu Matilainen" userId="3344dd91-dd8f-47c6-94c9-4b8ca534fb11" providerId="ADAL" clId="{9F6EAD30-FB9E-477A-9E07-7BDC89B7A292}" dt="2024-02-13T16:12:03.228" v="2922" actId="20577"/>
          <ac:spMkLst>
            <pc:docMk/>
            <pc:sldMk cId="2491216891" sldId="286"/>
            <ac:spMk id="2" creationId="{D38EBA78-5F43-0A0E-CE1F-11E3C4D2CC63}"/>
          </ac:spMkLst>
        </pc:spChg>
        <pc:spChg chg="add del">
          <ac:chgData name="Teemu Matilainen" userId="3344dd91-dd8f-47c6-94c9-4b8ca534fb11" providerId="ADAL" clId="{9F6EAD30-FB9E-477A-9E07-7BDC89B7A292}" dt="2024-02-07T17:57:27.589" v="1834" actId="26606"/>
          <ac:spMkLst>
            <pc:docMk/>
            <pc:sldMk cId="2491216891" sldId="286"/>
            <ac:spMk id="9" creationId="{68AF5748-FED8-45BA-8631-26D1D10F3246}"/>
          </ac:spMkLst>
        </pc:spChg>
        <pc:spChg chg="add del">
          <ac:chgData name="Teemu Matilainen" userId="3344dd91-dd8f-47c6-94c9-4b8ca534fb11" providerId="ADAL" clId="{9F6EAD30-FB9E-477A-9E07-7BDC89B7A292}" dt="2024-02-07T17:57:27.589" v="1834" actId="26606"/>
          <ac:spMkLst>
            <pc:docMk/>
            <pc:sldMk cId="2491216891" sldId="286"/>
            <ac:spMk id="11" creationId="{AF2F604E-43BE-4DC3-B983-E071523364F8}"/>
          </ac:spMkLst>
        </pc:spChg>
        <pc:spChg chg="add del">
          <ac:chgData name="Teemu Matilainen" userId="3344dd91-dd8f-47c6-94c9-4b8ca534fb11" providerId="ADAL" clId="{9F6EAD30-FB9E-477A-9E07-7BDC89B7A292}" dt="2024-02-07T17:57:27.589" v="1834" actId="26606"/>
          <ac:spMkLst>
            <pc:docMk/>
            <pc:sldMk cId="2491216891" sldId="286"/>
            <ac:spMk id="13" creationId="{08C9B587-E65E-4B52-B37C-ABEBB6E87928}"/>
          </ac:spMkLst>
        </pc:spChg>
        <pc:spChg chg="add">
          <ac:chgData name="Teemu Matilainen" userId="3344dd91-dd8f-47c6-94c9-4b8ca534fb11" providerId="ADAL" clId="{9F6EAD30-FB9E-477A-9E07-7BDC89B7A292}" dt="2024-02-07T17:57:27.589" v="1834" actId="26606"/>
          <ac:spMkLst>
            <pc:docMk/>
            <pc:sldMk cId="2491216891" sldId="286"/>
            <ac:spMk id="15" creationId="{FB33DC6A-1F1C-4A06-834E-CFF88F1C0BB9}"/>
          </ac:spMkLst>
        </pc:spChg>
        <pc:spChg chg="add">
          <ac:chgData name="Teemu Matilainen" userId="3344dd91-dd8f-47c6-94c9-4b8ca534fb11" providerId="ADAL" clId="{9F6EAD30-FB9E-477A-9E07-7BDC89B7A292}" dt="2024-02-07T17:57:27.589" v="1834" actId="26606"/>
          <ac:spMkLst>
            <pc:docMk/>
            <pc:sldMk cId="2491216891" sldId="286"/>
            <ac:spMk id="16" creationId="{0FE1D5CF-87B8-4A8A-AD3C-01D06A60769B}"/>
          </ac:spMkLst>
        </pc:spChg>
        <pc:spChg chg="add">
          <ac:chgData name="Teemu Matilainen" userId="3344dd91-dd8f-47c6-94c9-4b8ca534fb11" providerId="ADAL" clId="{9F6EAD30-FB9E-477A-9E07-7BDC89B7A292}" dt="2024-02-07T17:57:27.589" v="1834" actId="26606"/>
          <ac:spMkLst>
            <pc:docMk/>
            <pc:sldMk cId="2491216891" sldId="286"/>
            <ac:spMk id="17" creationId="{60926200-45C2-41E9-839F-31CD5FE4CD59}"/>
          </ac:spMkLst>
        </pc:spChg>
        <pc:spChg chg="add del">
          <ac:chgData name="Teemu Matilainen" userId="3344dd91-dd8f-47c6-94c9-4b8ca534fb11" providerId="ADAL" clId="{9F6EAD30-FB9E-477A-9E07-7BDC89B7A292}" dt="2024-02-07T09:27:43.512" v="1027" actId="26606"/>
          <ac:spMkLst>
            <pc:docMk/>
            <pc:sldMk cId="2491216891" sldId="286"/>
            <ac:spMk id="18" creationId="{FB33DC6A-1F1C-4A06-834E-CFF88F1C0BB9}"/>
          </ac:spMkLst>
        </pc:spChg>
        <pc:spChg chg="add">
          <ac:chgData name="Teemu Matilainen" userId="3344dd91-dd8f-47c6-94c9-4b8ca534fb11" providerId="ADAL" clId="{9F6EAD30-FB9E-477A-9E07-7BDC89B7A292}" dt="2024-02-07T17:57:27.589" v="1834" actId="26606"/>
          <ac:spMkLst>
            <pc:docMk/>
            <pc:sldMk cId="2491216891" sldId="286"/>
            <ac:spMk id="19" creationId="{AF2F604E-43BE-4DC3-B983-E071523364F8}"/>
          </ac:spMkLst>
        </pc:spChg>
        <pc:spChg chg="add del">
          <ac:chgData name="Teemu Matilainen" userId="3344dd91-dd8f-47c6-94c9-4b8ca534fb11" providerId="ADAL" clId="{9F6EAD30-FB9E-477A-9E07-7BDC89B7A292}" dt="2024-02-07T09:27:43.512" v="1027" actId="26606"/>
          <ac:spMkLst>
            <pc:docMk/>
            <pc:sldMk cId="2491216891" sldId="286"/>
            <ac:spMk id="20" creationId="{0FE1D5CF-87B8-4A8A-AD3C-01D06A60769B}"/>
          </ac:spMkLst>
        </pc:spChg>
        <pc:spChg chg="add">
          <ac:chgData name="Teemu Matilainen" userId="3344dd91-dd8f-47c6-94c9-4b8ca534fb11" providerId="ADAL" clId="{9F6EAD30-FB9E-477A-9E07-7BDC89B7A292}" dt="2024-02-07T17:57:27.589" v="1834" actId="26606"/>
          <ac:spMkLst>
            <pc:docMk/>
            <pc:sldMk cId="2491216891" sldId="286"/>
            <ac:spMk id="21" creationId="{08C9B587-E65E-4B52-B37C-ABEBB6E87928}"/>
          </ac:spMkLst>
        </pc:spChg>
        <pc:spChg chg="add del">
          <ac:chgData name="Teemu Matilainen" userId="3344dd91-dd8f-47c6-94c9-4b8ca534fb11" providerId="ADAL" clId="{9F6EAD30-FB9E-477A-9E07-7BDC89B7A292}" dt="2024-02-07T09:27:43.512" v="1027" actId="26606"/>
          <ac:spMkLst>
            <pc:docMk/>
            <pc:sldMk cId="2491216891" sldId="286"/>
            <ac:spMk id="22" creationId="{60926200-45C2-41E9-839F-31CD5FE4CD59}"/>
          </ac:spMkLst>
        </pc:spChg>
        <pc:spChg chg="add del">
          <ac:chgData name="Teemu Matilainen" userId="3344dd91-dd8f-47c6-94c9-4b8ca534fb11" providerId="ADAL" clId="{9F6EAD30-FB9E-477A-9E07-7BDC89B7A292}" dt="2024-02-07T09:27:43.512" v="1027" actId="26606"/>
          <ac:spMkLst>
            <pc:docMk/>
            <pc:sldMk cId="2491216891" sldId="286"/>
            <ac:spMk id="24" creationId="{AF2F604E-43BE-4DC3-B983-E071523364F8}"/>
          </ac:spMkLst>
        </pc:spChg>
        <pc:spChg chg="add del">
          <ac:chgData name="Teemu Matilainen" userId="3344dd91-dd8f-47c6-94c9-4b8ca534fb11" providerId="ADAL" clId="{9F6EAD30-FB9E-477A-9E07-7BDC89B7A292}" dt="2024-02-07T09:27:43.512" v="1027" actId="26606"/>
          <ac:spMkLst>
            <pc:docMk/>
            <pc:sldMk cId="2491216891" sldId="286"/>
            <ac:spMk id="26" creationId="{08C9B587-E65E-4B52-B37C-ABEBB6E87928}"/>
          </ac:spMkLst>
        </pc:spChg>
        <pc:picChg chg="add del mod">
          <ac:chgData name="Teemu Matilainen" userId="3344dd91-dd8f-47c6-94c9-4b8ca534fb11" providerId="ADAL" clId="{9F6EAD30-FB9E-477A-9E07-7BDC89B7A292}" dt="2024-02-07T09:35:37.731" v="1028" actId="478"/>
          <ac:picMkLst>
            <pc:docMk/>
            <pc:sldMk cId="2491216891" sldId="286"/>
            <ac:picMk id="4" creationId="{7B094C2C-652A-FE3E-F725-D4E2BC535817}"/>
          </ac:picMkLst>
        </pc:picChg>
        <pc:picChg chg="add del mod">
          <ac:chgData name="Teemu Matilainen" userId="3344dd91-dd8f-47c6-94c9-4b8ca534fb11" providerId="ADAL" clId="{9F6EAD30-FB9E-477A-9E07-7BDC89B7A292}" dt="2024-02-07T09:38:01.098" v="1032" actId="478"/>
          <ac:picMkLst>
            <pc:docMk/>
            <pc:sldMk cId="2491216891" sldId="286"/>
            <ac:picMk id="6" creationId="{FDF3F804-791A-ED0B-389C-7404AC94E14E}"/>
          </ac:picMkLst>
        </pc:picChg>
        <pc:picChg chg="add mod">
          <ac:chgData name="Teemu Matilainen" userId="3344dd91-dd8f-47c6-94c9-4b8ca534fb11" providerId="ADAL" clId="{9F6EAD30-FB9E-477A-9E07-7BDC89B7A292}" dt="2024-02-07T17:57:43.996" v="1837" actId="14100"/>
          <ac:picMkLst>
            <pc:docMk/>
            <pc:sldMk cId="2491216891" sldId="286"/>
            <ac:picMk id="8" creationId="{A44F3DA9-6838-E26C-C2A5-ED4CAA65764F}"/>
          </ac:picMkLst>
        </pc:picChg>
        <pc:picChg chg="add mod">
          <ac:chgData name="Teemu Matilainen" userId="3344dd91-dd8f-47c6-94c9-4b8ca534fb11" providerId="ADAL" clId="{9F6EAD30-FB9E-477A-9E07-7BDC89B7A292}" dt="2024-02-07T18:01:10.362" v="1857" actId="1076"/>
          <ac:picMkLst>
            <pc:docMk/>
            <pc:sldMk cId="2491216891" sldId="286"/>
            <ac:picMk id="12" creationId="{D290DF76-5BCB-AAA0-2D00-E0925D3D4A19}"/>
          </ac:picMkLst>
        </pc:picChg>
      </pc:sldChg>
      <pc:sldChg chg="modSp add mod">
        <pc:chgData name="Teemu Matilainen" userId="3344dd91-dd8f-47c6-94c9-4b8ca534fb11" providerId="ADAL" clId="{9F6EAD30-FB9E-477A-9E07-7BDC89B7A292}" dt="2024-02-07T10:39:10.633" v="1114" actId="20577"/>
        <pc:sldMkLst>
          <pc:docMk/>
          <pc:sldMk cId="3733338172" sldId="287"/>
        </pc:sldMkLst>
        <pc:spChg chg="mod">
          <ac:chgData name="Teemu Matilainen" userId="3344dd91-dd8f-47c6-94c9-4b8ca534fb11" providerId="ADAL" clId="{9F6EAD30-FB9E-477A-9E07-7BDC89B7A292}" dt="2024-02-07T10:39:10.633" v="1114" actId="20577"/>
          <ac:spMkLst>
            <pc:docMk/>
            <pc:sldMk cId="3733338172" sldId="287"/>
            <ac:spMk id="2" creationId="{FDC703CB-8E07-D32E-6459-9388DE116999}"/>
          </ac:spMkLst>
        </pc:spChg>
      </pc:sldChg>
      <pc:sldChg chg="addSp delSp modSp add mod ord setBg">
        <pc:chgData name="Teemu Matilainen" userId="3344dd91-dd8f-47c6-94c9-4b8ca534fb11" providerId="ADAL" clId="{9F6EAD30-FB9E-477A-9E07-7BDC89B7A292}" dt="2024-02-07T17:24:22.373" v="1727"/>
        <pc:sldMkLst>
          <pc:docMk/>
          <pc:sldMk cId="2704307457" sldId="288"/>
        </pc:sldMkLst>
        <pc:spChg chg="mod ord">
          <ac:chgData name="Teemu Matilainen" userId="3344dd91-dd8f-47c6-94c9-4b8ca534fb11" providerId="ADAL" clId="{9F6EAD30-FB9E-477A-9E07-7BDC89B7A292}" dt="2024-02-07T11:44:03.383" v="1298" actId="33524"/>
          <ac:spMkLst>
            <pc:docMk/>
            <pc:sldMk cId="2704307457" sldId="288"/>
            <ac:spMk id="2" creationId="{4E25EFFB-051C-47FD-0FFD-8891BFFC8CEB}"/>
          </ac:spMkLst>
        </pc:spChg>
        <pc:spChg chg="add">
          <ac:chgData name="Teemu Matilainen" userId="3344dd91-dd8f-47c6-94c9-4b8ca534fb11" providerId="ADAL" clId="{9F6EAD30-FB9E-477A-9E07-7BDC89B7A292}" dt="2024-02-07T11:40:30.886" v="1139" actId="26606"/>
          <ac:spMkLst>
            <pc:docMk/>
            <pc:sldMk cId="2704307457" sldId="288"/>
            <ac:spMk id="13" creationId="{90BB9581-2E1D-405D-AC21-AD669748D56E}"/>
          </ac:spMkLst>
        </pc:spChg>
        <pc:picChg chg="add mod">
          <ac:chgData name="Teemu Matilainen" userId="3344dd91-dd8f-47c6-94c9-4b8ca534fb11" providerId="ADAL" clId="{9F6EAD30-FB9E-477A-9E07-7BDC89B7A292}" dt="2024-02-07T11:41:51.304" v="1191" actId="1036"/>
          <ac:picMkLst>
            <pc:docMk/>
            <pc:sldMk cId="2704307457" sldId="288"/>
            <ac:picMk id="4" creationId="{5ABA0031-591B-4E7F-304D-AD8863B99B93}"/>
          </ac:picMkLst>
        </pc:picChg>
        <pc:picChg chg="add mod ord">
          <ac:chgData name="Teemu Matilainen" userId="3344dd91-dd8f-47c6-94c9-4b8ca534fb11" providerId="ADAL" clId="{9F6EAD30-FB9E-477A-9E07-7BDC89B7A292}" dt="2024-02-07T11:41:51.304" v="1191" actId="1036"/>
          <ac:picMkLst>
            <pc:docMk/>
            <pc:sldMk cId="2704307457" sldId="288"/>
            <ac:picMk id="6" creationId="{75E3C847-AE2B-EDED-27B5-D0BD78347712}"/>
          </ac:picMkLst>
        </pc:picChg>
        <pc:picChg chg="add del mod">
          <ac:chgData name="Teemu Matilainen" userId="3344dd91-dd8f-47c6-94c9-4b8ca534fb11" providerId="ADAL" clId="{9F6EAD30-FB9E-477A-9E07-7BDC89B7A292}" dt="2024-02-07T11:41:25.972" v="1143" actId="478"/>
          <ac:picMkLst>
            <pc:docMk/>
            <pc:sldMk cId="2704307457" sldId="288"/>
            <ac:picMk id="8" creationId="{484BF871-39A9-45F4-73D9-6122072978D8}"/>
          </ac:picMkLst>
        </pc:picChg>
        <pc:picChg chg="add del mod">
          <ac:chgData name="Teemu Matilainen" userId="3344dd91-dd8f-47c6-94c9-4b8ca534fb11" providerId="ADAL" clId="{9F6EAD30-FB9E-477A-9E07-7BDC89B7A292}" dt="2024-02-07T11:45:33.232" v="1299" actId="478"/>
          <ac:picMkLst>
            <pc:docMk/>
            <pc:sldMk cId="2704307457" sldId="288"/>
            <ac:picMk id="10" creationId="{43DCEDC5-8DD1-5946-A7FC-1ACD7B2AA33A}"/>
          </ac:picMkLst>
        </pc:picChg>
        <pc:picChg chg="add mod">
          <ac:chgData name="Teemu Matilainen" userId="3344dd91-dd8f-47c6-94c9-4b8ca534fb11" providerId="ADAL" clId="{9F6EAD30-FB9E-477A-9E07-7BDC89B7A292}" dt="2024-02-07T11:42:50.911" v="1193" actId="1076"/>
          <ac:picMkLst>
            <pc:docMk/>
            <pc:sldMk cId="2704307457" sldId="288"/>
            <ac:picMk id="12" creationId="{780FCC16-B31F-71ED-CB45-81B8243A3DE8}"/>
          </ac:picMkLst>
        </pc:picChg>
        <pc:picChg chg="add mod">
          <ac:chgData name="Teemu Matilainen" userId="3344dd91-dd8f-47c6-94c9-4b8ca534fb11" providerId="ADAL" clId="{9F6EAD30-FB9E-477A-9E07-7BDC89B7A292}" dt="2024-02-07T11:45:42.178" v="1302" actId="1076"/>
          <ac:picMkLst>
            <pc:docMk/>
            <pc:sldMk cId="2704307457" sldId="288"/>
            <ac:picMk id="15" creationId="{88FAA94F-BE25-65C1-E8EB-8E299F647575}"/>
          </ac:picMkLst>
        </pc:picChg>
      </pc:sldChg>
      <pc:sldChg chg="addSp delSp modSp add mod ord">
        <pc:chgData name="Teemu Matilainen" userId="3344dd91-dd8f-47c6-94c9-4b8ca534fb11" providerId="ADAL" clId="{9F6EAD30-FB9E-477A-9E07-7BDC89B7A292}" dt="2024-02-07T17:24:22.373" v="1727"/>
        <pc:sldMkLst>
          <pc:docMk/>
          <pc:sldMk cId="3420975183" sldId="289"/>
        </pc:sldMkLst>
        <pc:spChg chg="mod">
          <ac:chgData name="Teemu Matilainen" userId="3344dd91-dd8f-47c6-94c9-4b8ca534fb11" providerId="ADAL" clId="{9F6EAD30-FB9E-477A-9E07-7BDC89B7A292}" dt="2024-02-07T11:52:24.728" v="1308" actId="20577"/>
          <ac:spMkLst>
            <pc:docMk/>
            <pc:sldMk cId="3420975183" sldId="289"/>
            <ac:spMk id="2" creationId="{166D6049-DDD8-3E25-BC37-3E190293FD31}"/>
          </ac:spMkLst>
        </pc:spChg>
        <pc:picChg chg="add del mod">
          <ac:chgData name="Teemu Matilainen" userId="3344dd91-dd8f-47c6-94c9-4b8ca534fb11" providerId="ADAL" clId="{9F6EAD30-FB9E-477A-9E07-7BDC89B7A292}" dt="2024-02-07T11:59:28.490" v="1319" actId="478"/>
          <ac:picMkLst>
            <pc:docMk/>
            <pc:sldMk cId="3420975183" sldId="289"/>
            <ac:picMk id="4" creationId="{FECE35E0-DAC3-1F17-1153-74B8488F0532}"/>
          </ac:picMkLst>
        </pc:picChg>
        <pc:picChg chg="add mod">
          <ac:chgData name="Teemu Matilainen" userId="3344dd91-dd8f-47c6-94c9-4b8ca534fb11" providerId="ADAL" clId="{9F6EAD30-FB9E-477A-9E07-7BDC89B7A292}" dt="2024-02-07T11:59:25.076" v="1318" actId="1076"/>
          <ac:picMkLst>
            <pc:docMk/>
            <pc:sldMk cId="3420975183" sldId="289"/>
            <ac:picMk id="6" creationId="{97150CB8-3EA2-80DC-7B5F-D63218C39014}"/>
          </ac:picMkLst>
        </pc:picChg>
        <pc:picChg chg="add mod">
          <ac:chgData name="Teemu Matilainen" userId="3344dd91-dd8f-47c6-94c9-4b8ca534fb11" providerId="ADAL" clId="{9F6EAD30-FB9E-477A-9E07-7BDC89B7A292}" dt="2024-02-07T11:59:22.762" v="1317" actId="1076"/>
          <ac:picMkLst>
            <pc:docMk/>
            <pc:sldMk cId="3420975183" sldId="289"/>
            <ac:picMk id="8" creationId="{F7DE07DD-F137-548C-EE3B-63AA20CB0E26}"/>
          </ac:picMkLst>
        </pc:picChg>
        <pc:picChg chg="add mod">
          <ac:chgData name="Teemu Matilainen" userId="3344dd91-dd8f-47c6-94c9-4b8ca534fb11" providerId="ADAL" clId="{9F6EAD30-FB9E-477A-9E07-7BDC89B7A292}" dt="2024-02-07T11:59:58.127" v="1322" actId="14100"/>
          <ac:picMkLst>
            <pc:docMk/>
            <pc:sldMk cId="3420975183" sldId="289"/>
            <ac:picMk id="10" creationId="{BAF94676-105B-1A82-E6E5-FA6D6618B959}"/>
          </ac:picMkLst>
        </pc:picChg>
      </pc:sldChg>
      <pc:sldChg chg="addSp modSp add mod ord setBg">
        <pc:chgData name="Teemu Matilainen" userId="3344dd91-dd8f-47c6-94c9-4b8ca534fb11" providerId="ADAL" clId="{9F6EAD30-FB9E-477A-9E07-7BDC89B7A292}" dt="2024-02-07T17:24:22.373" v="1727"/>
        <pc:sldMkLst>
          <pc:docMk/>
          <pc:sldMk cId="1486032371" sldId="290"/>
        </pc:sldMkLst>
        <pc:spChg chg="mod">
          <ac:chgData name="Teemu Matilainen" userId="3344dd91-dd8f-47c6-94c9-4b8ca534fb11" providerId="ADAL" clId="{9F6EAD30-FB9E-477A-9E07-7BDC89B7A292}" dt="2024-02-07T12:02:32.575" v="1394" actId="14100"/>
          <ac:spMkLst>
            <pc:docMk/>
            <pc:sldMk cId="1486032371" sldId="290"/>
            <ac:spMk id="2" creationId="{204FACA4-6206-AC23-AA4B-5072CFC0317E}"/>
          </ac:spMkLst>
        </pc:spChg>
        <pc:spChg chg="add">
          <ac:chgData name="Teemu Matilainen" userId="3344dd91-dd8f-47c6-94c9-4b8ca534fb11" providerId="ADAL" clId="{9F6EAD30-FB9E-477A-9E07-7BDC89B7A292}" dt="2024-02-07T12:01:02.942" v="1326" actId="26606"/>
          <ac:spMkLst>
            <pc:docMk/>
            <pc:sldMk cId="1486032371" sldId="290"/>
            <ac:spMk id="9" creationId="{665DBBEF-238B-476B-96AB-8AAC3224ECEA}"/>
          </ac:spMkLst>
        </pc:spChg>
        <pc:spChg chg="add">
          <ac:chgData name="Teemu Matilainen" userId="3344dd91-dd8f-47c6-94c9-4b8ca534fb11" providerId="ADAL" clId="{9F6EAD30-FB9E-477A-9E07-7BDC89B7A292}" dt="2024-02-07T12:01:02.942" v="1326" actId="26606"/>
          <ac:spMkLst>
            <pc:docMk/>
            <pc:sldMk cId="1486032371" sldId="290"/>
            <ac:spMk id="11" creationId="{3FCFB1DE-0B7E-48CC-BA90-B2AB0889F9D6}"/>
          </ac:spMkLst>
        </pc:spChg>
        <pc:picChg chg="add mod">
          <ac:chgData name="Teemu Matilainen" userId="3344dd91-dd8f-47c6-94c9-4b8ca534fb11" providerId="ADAL" clId="{9F6EAD30-FB9E-477A-9E07-7BDC89B7A292}" dt="2024-02-07T12:03:18.806" v="1397" actId="1076"/>
          <ac:picMkLst>
            <pc:docMk/>
            <pc:sldMk cId="1486032371" sldId="290"/>
            <ac:picMk id="4" creationId="{5B1548FE-F185-6F18-7D76-4EBAE28EA7AF}"/>
          </ac:picMkLst>
        </pc:picChg>
        <pc:picChg chg="add mod">
          <ac:chgData name="Teemu Matilainen" userId="3344dd91-dd8f-47c6-94c9-4b8ca534fb11" providerId="ADAL" clId="{9F6EAD30-FB9E-477A-9E07-7BDC89B7A292}" dt="2024-02-07T12:03:20.739" v="1398" actId="1076"/>
          <ac:picMkLst>
            <pc:docMk/>
            <pc:sldMk cId="1486032371" sldId="290"/>
            <ac:picMk id="6" creationId="{15AA799E-E885-6B49-3867-FDA94675407A}"/>
          </ac:picMkLst>
        </pc:picChg>
      </pc:sldChg>
      <pc:sldChg chg="addSp delSp modSp add mod setBg delDesignElem">
        <pc:chgData name="Teemu Matilainen" userId="3344dd91-dd8f-47c6-94c9-4b8ca534fb11" providerId="ADAL" clId="{9F6EAD30-FB9E-477A-9E07-7BDC89B7A292}" dt="2024-02-07T09:47:17.677" v="1093" actId="1076"/>
        <pc:sldMkLst>
          <pc:docMk/>
          <pc:sldMk cId="1623709761" sldId="291"/>
        </pc:sldMkLst>
        <pc:spChg chg="mod">
          <ac:chgData name="Teemu Matilainen" userId="3344dd91-dd8f-47c6-94c9-4b8ca534fb11" providerId="ADAL" clId="{9F6EAD30-FB9E-477A-9E07-7BDC89B7A292}" dt="2024-02-07T09:46:13.816" v="1088" actId="20577"/>
          <ac:spMkLst>
            <pc:docMk/>
            <pc:sldMk cId="1623709761" sldId="291"/>
            <ac:spMk id="2" creationId="{7F54FA3E-5974-0CCB-739F-6E372D44955C}"/>
          </ac:spMkLst>
        </pc:spChg>
        <pc:spChg chg="del">
          <ac:chgData name="Teemu Matilainen" userId="3344dd91-dd8f-47c6-94c9-4b8ca534fb11" providerId="ADAL" clId="{9F6EAD30-FB9E-477A-9E07-7BDC89B7A292}" dt="2024-02-07T09:41:22.562" v="1036"/>
          <ac:spMkLst>
            <pc:docMk/>
            <pc:sldMk cId="1623709761" sldId="291"/>
            <ac:spMk id="9" creationId="{77CBC32F-2809-8119-F4CB-41A8DCB87C69}"/>
          </ac:spMkLst>
        </pc:spChg>
        <pc:spChg chg="del">
          <ac:chgData name="Teemu Matilainen" userId="3344dd91-dd8f-47c6-94c9-4b8ca534fb11" providerId="ADAL" clId="{9F6EAD30-FB9E-477A-9E07-7BDC89B7A292}" dt="2024-02-07T09:41:22.562" v="1036"/>
          <ac:spMkLst>
            <pc:docMk/>
            <pc:sldMk cId="1623709761" sldId="291"/>
            <ac:spMk id="11" creationId="{4820C9C8-7644-612A-DE81-20830ABA4213}"/>
          </ac:spMkLst>
        </pc:spChg>
        <pc:spChg chg="del">
          <ac:chgData name="Teemu Matilainen" userId="3344dd91-dd8f-47c6-94c9-4b8ca534fb11" providerId="ADAL" clId="{9F6EAD30-FB9E-477A-9E07-7BDC89B7A292}" dt="2024-02-07T09:41:22.562" v="1036"/>
          <ac:spMkLst>
            <pc:docMk/>
            <pc:sldMk cId="1623709761" sldId="291"/>
            <ac:spMk id="13" creationId="{E7E67DB0-21A4-DF85-07CE-0132AE778DD9}"/>
          </ac:spMkLst>
        </pc:spChg>
        <pc:picChg chg="add mod">
          <ac:chgData name="Teemu Matilainen" userId="3344dd91-dd8f-47c6-94c9-4b8ca534fb11" providerId="ADAL" clId="{9F6EAD30-FB9E-477A-9E07-7BDC89B7A292}" dt="2024-02-07T09:45:22.260" v="1040" actId="1076"/>
          <ac:picMkLst>
            <pc:docMk/>
            <pc:sldMk cId="1623709761" sldId="291"/>
            <ac:picMk id="4" creationId="{F453CD0A-74A0-24E7-E74B-096915316BA9}"/>
          </ac:picMkLst>
        </pc:picChg>
        <pc:picChg chg="add mod">
          <ac:chgData name="Teemu Matilainen" userId="3344dd91-dd8f-47c6-94c9-4b8ca534fb11" providerId="ADAL" clId="{9F6EAD30-FB9E-477A-9E07-7BDC89B7A292}" dt="2024-02-07T09:46:48.098" v="1091" actId="1076"/>
          <ac:picMkLst>
            <pc:docMk/>
            <pc:sldMk cId="1623709761" sldId="291"/>
            <ac:picMk id="6" creationId="{9C78E9BE-9ABB-9D91-462C-827738EE874E}"/>
          </ac:picMkLst>
        </pc:picChg>
        <pc:picChg chg="del">
          <ac:chgData name="Teemu Matilainen" userId="3344dd91-dd8f-47c6-94c9-4b8ca534fb11" providerId="ADAL" clId="{9F6EAD30-FB9E-477A-9E07-7BDC89B7A292}" dt="2024-02-07T09:45:04.856" v="1037" actId="478"/>
          <ac:picMkLst>
            <pc:docMk/>
            <pc:sldMk cId="1623709761" sldId="291"/>
            <ac:picMk id="8" creationId="{78F8F1AA-C3E3-29C4-EE97-DF0194B71D58}"/>
          </ac:picMkLst>
        </pc:picChg>
        <pc:picChg chg="add mod">
          <ac:chgData name="Teemu Matilainen" userId="3344dd91-dd8f-47c6-94c9-4b8ca534fb11" providerId="ADAL" clId="{9F6EAD30-FB9E-477A-9E07-7BDC89B7A292}" dt="2024-02-07T09:47:17.677" v="1093" actId="1076"/>
          <ac:picMkLst>
            <pc:docMk/>
            <pc:sldMk cId="1623709761" sldId="291"/>
            <ac:picMk id="10" creationId="{CAB51CA0-F799-42C9-F291-DDE66B8FBF87}"/>
          </ac:picMkLst>
        </pc:picChg>
        <pc:picChg chg="del">
          <ac:chgData name="Teemu Matilainen" userId="3344dd91-dd8f-47c6-94c9-4b8ca534fb11" providerId="ADAL" clId="{9F6EAD30-FB9E-477A-9E07-7BDC89B7A292}" dt="2024-02-07T09:46:17.123" v="1089" actId="478"/>
          <ac:picMkLst>
            <pc:docMk/>
            <pc:sldMk cId="1623709761" sldId="291"/>
            <ac:picMk id="12" creationId="{4BB192DE-3B42-D8E4-E654-1D6B952A4A94}"/>
          </ac:picMkLst>
        </pc:picChg>
      </pc:sldChg>
      <pc:sldChg chg="addSp delSp modSp new mod setBg">
        <pc:chgData name="Teemu Matilainen" userId="3344dd91-dd8f-47c6-94c9-4b8ca534fb11" providerId="ADAL" clId="{9F6EAD30-FB9E-477A-9E07-7BDC89B7A292}" dt="2024-02-07T16:41:31.638" v="1581" actId="1076"/>
        <pc:sldMkLst>
          <pc:docMk/>
          <pc:sldMk cId="3749500662" sldId="292"/>
        </pc:sldMkLst>
        <pc:spChg chg="mod">
          <ac:chgData name="Teemu Matilainen" userId="3344dd91-dd8f-47c6-94c9-4b8ca534fb11" providerId="ADAL" clId="{9F6EAD30-FB9E-477A-9E07-7BDC89B7A292}" dt="2024-02-07T16:10:30.577" v="1497" actId="20577"/>
          <ac:spMkLst>
            <pc:docMk/>
            <pc:sldMk cId="3749500662" sldId="292"/>
            <ac:spMk id="2" creationId="{DD8F5425-B2EF-7DEA-738E-BCD7D7ED126E}"/>
          </ac:spMkLst>
        </pc:spChg>
        <pc:spChg chg="del">
          <ac:chgData name="Teemu Matilainen" userId="3344dd91-dd8f-47c6-94c9-4b8ca534fb11" providerId="ADAL" clId="{9F6EAD30-FB9E-477A-9E07-7BDC89B7A292}" dt="2024-02-07T15:06:39.806" v="1404" actId="478"/>
          <ac:spMkLst>
            <pc:docMk/>
            <pc:sldMk cId="3749500662" sldId="292"/>
            <ac:spMk id="3" creationId="{F634AFDD-8314-1405-55A1-E54CC1B4FF2A}"/>
          </ac:spMkLst>
        </pc:spChg>
        <pc:spChg chg="add">
          <ac:chgData name="Teemu Matilainen" userId="3344dd91-dd8f-47c6-94c9-4b8ca534fb11" providerId="ADAL" clId="{9F6EAD30-FB9E-477A-9E07-7BDC89B7A292}" dt="2024-02-07T16:07:40.723" v="1466"/>
          <ac:spMkLst>
            <pc:docMk/>
            <pc:sldMk cId="3749500662" sldId="292"/>
            <ac:spMk id="8" creationId="{F5EF1650-D835-DE91-DD68-2BEFF99F296E}"/>
          </ac:spMkLst>
        </pc:spChg>
        <pc:spChg chg="add del">
          <ac:chgData name="Teemu Matilainen" userId="3344dd91-dd8f-47c6-94c9-4b8ca534fb11" providerId="ADAL" clId="{9F6EAD30-FB9E-477A-9E07-7BDC89B7A292}" dt="2024-02-07T16:08:13.014" v="1471" actId="26606"/>
          <ac:spMkLst>
            <pc:docMk/>
            <pc:sldMk cId="3749500662" sldId="292"/>
            <ac:spMk id="10" creationId="{68AF5748-FED8-45BA-8631-26D1D10F3246}"/>
          </ac:spMkLst>
        </pc:spChg>
        <pc:spChg chg="add mod ord">
          <ac:chgData name="Teemu Matilainen" userId="3344dd91-dd8f-47c6-94c9-4b8ca534fb11" providerId="ADAL" clId="{9F6EAD30-FB9E-477A-9E07-7BDC89B7A292}" dt="2024-02-07T16:41:31.638" v="1581" actId="1076"/>
          <ac:spMkLst>
            <pc:docMk/>
            <pc:sldMk cId="3749500662" sldId="292"/>
            <ac:spMk id="11" creationId="{1C2CBD6C-2A5E-E3DB-09FB-F4F1B33E6E86}"/>
          </ac:spMkLst>
        </pc:spChg>
        <pc:spChg chg="add del">
          <ac:chgData name="Teemu Matilainen" userId="3344dd91-dd8f-47c6-94c9-4b8ca534fb11" providerId="ADAL" clId="{9F6EAD30-FB9E-477A-9E07-7BDC89B7A292}" dt="2024-02-07T16:08:13.014" v="1471" actId="26606"/>
          <ac:spMkLst>
            <pc:docMk/>
            <pc:sldMk cId="3749500662" sldId="292"/>
            <ac:spMk id="12" creationId="{AF2F604E-43BE-4DC3-B983-E071523364F8}"/>
          </ac:spMkLst>
        </pc:spChg>
        <pc:spChg chg="add del">
          <ac:chgData name="Teemu Matilainen" userId="3344dd91-dd8f-47c6-94c9-4b8ca534fb11" providerId="ADAL" clId="{9F6EAD30-FB9E-477A-9E07-7BDC89B7A292}" dt="2024-02-07T16:08:13.014" v="1471" actId="26606"/>
          <ac:spMkLst>
            <pc:docMk/>
            <pc:sldMk cId="3749500662" sldId="292"/>
            <ac:spMk id="14" creationId="{08C9B587-E65E-4B52-B37C-ABEBB6E87928}"/>
          </ac:spMkLst>
        </pc:spChg>
        <pc:spChg chg="add">
          <ac:chgData name="Teemu Matilainen" userId="3344dd91-dd8f-47c6-94c9-4b8ca534fb11" providerId="ADAL" clId="{9F6EAD30-FB9E-477A-9E07-7BDC89B7A292}" dt="2024-02-07T16:08:13.014" v="1471" actId="26606"/>
          <ac:spMkLst>
            <pc:docMk/>
            <pc:sldMk cId="3749500662" sldId="292"/>
            <ac:spMk id="19" creationId="{8F7AFB9A-7364-478C-B48B-8523CDD9AE8D}"/>
          </ac:spMkLst>
        </pc:spChg>
        <pc:spChg chg="add">
          <ac:chgData name="Teemu Matilainen" userId="3344dd91-dd8f-47c6-94c9-4b8ca534fb11" providerId="ADAL" clId="{9F6EAD30-FB9E-477A-9E07-7BDC89B7A292}" dt="2024-02-07T16:08:13.014" v="1471" actId="26606"/>
          <ac:spMkLst>
            <pc:docMk/>
            <pc:sldMk cId="3749500662" sldId="292"/>
            <ac:spMk id="21" creationId="{36678033-86B6-40E6-BE90-78D8ED4E3A31}"/>
          </ac:spMkLst>
        </pc:spChg>
        <pc:spChg chg="add">
          <ac:chgData name="Teemu Matilainen" userId="3344dd91-dd8f-47c6-94c9-4b8ca534fb11" providerId="ADAL" clId="{9F6EAD30-FB9E-477A-9E07-7BDC89B7A292}" dt="2024-02-07T16:08:13.014" v="1471" actId="26606"/>
          <ac:spMkLst>
            <pc:docMk/>
            <pc:sldMk cId="3749500662" sldId="292"/>
            <ac:spMk id="23" creationId="{D2542E1A-076E-4A34-BB67-2BF961754E0C}"/>
          </ac:spMkLst>
        </pc:spChg>
        <pc:spChg chg="add">
          <ac:chgData name="Teemu Matilainen" userId="3344dd91-dd8f-47c6-94c9-4b8ca534fb11" providerId="ADAL" clId="{9F6EAD30-FB9E-477A-9E07-7BDC89B7A292}" dt="2024-02-07T16:08:13.014" v="1471" actId="26606"/>
          <ac:spMkLst>
            <pc:docMk/>
            <pc:sldMk cId="3749500662" sldId="292"/>
            <ac:spMk id="25" creationId="{75C56826-D4E5-42ED-8529-079651CB3005}"/>
          </ac:spMkLst>
        </pc:spChg>
        <pc:spChg chg="add">
          <ac:chgData name="Teemu Matilainen" userId="3344dd91-dd8f-47c6-94c9-4b8ca534fb11" providerId="ADAL" clId="{9F6EAD30-FB9E-477A-9E07-7BDC89B7A292}" dt="2024-02-07T16:08:13.014" v="1471" actId="26606"/>
          <ac:spMkLst>
            <pc:docMk/>
            <pc:sldMk cId="3749500662" sldId="292"/>
            <ac:spMk id="27" creationId="{82095FCE-EF05-4443-B97A-85DEE3A5CA17}"/>
          </ac:spMkLst>
        </pc:spChg>
        <pc:picChg chg="add del mod">
          <ac:chgData name="Teemu Matilainen" userId="3344dd91-dd8f-47c6-94c9-4b8ca534fb11" providerId="ADAL" clId="{9F6EAD30-FB9E-477A-9E07-7BDC89B7A292}" dt="2024-02-07T16:41:16.052" v="1575" actId="478"/>
          <ac:picMkLst>
            <pc:docMk/>
            <pc:sldMk cId="3749500662" sldId="292"/>
            <ac:picMk id="5" creationId="{9FF7B4D7-7183-AFFF-5B9E-656B5DFFB8CD}"/>
          </ac:picMkLst>
        </pc:picChg>
        <pc:picChg chg="add mod">
          <ac:chgData name="Teemu Matilainen" userId="3344dd91-dd8f-47c6-94c9-4b8ca534fb11" providerId="ADAL" clId="{9F6EAD30-FB9E-477A-9E07-7BDC89B7A292}" dt="2024-02-07T16:41:30.688" v="1580" actId="1076"/>
          <ac:picMkLst>
            <pc:docMk/>
            <pc:sldMk cId="3749500662" sldId="292"/>
            <ac:picMk id="7" creationId="{43504F81-F5F6-0A1E-9A6F-B647A965AB8A}"/>
          </ac:picMkLst>
        </pc:picChg>
        <pc:picChg chg="add mod">
          <ac:chgData name="Teemu Matilainen" userId="3344dd91-dd8f-47c6-94c9-4b8ca534fb11" providerId="ADAL" clId="{9F6EAD30-FB9E-477A-9E07-7BDC89B7A292}" dt="2024-02-07T16:41:28.106" v="1579" actId="1076"/>
          <ac:picMkLst>
            <pc:docMk/>
            <pc:sldMk cId="3749500662" sldId="292"/>
            <ac:picMk id="15" creationId="{9569F46E-00A7-164C-FB23-4A696405498A}"/>
          </ac:picMkLst>
        </pc:picChg>
      </pc:sldChg>
      <pc:sldChg chg="add del">
        <pc:chgData name="Teemu Matilainen" userId="3344dd91-dd8f-47c6-94c9-4b8ca534fb11" providerId="ADAL" clId="{9F6EAD30-FB9E-477A-9E07-7BDC89B7A292}" dt="2024-02-07T16:42:36.185" v="1585" actId="47"/>
        <pc:sldMkLst>
          <pc:docMk/>
          <pc:sldMk cId="556590036" sldId="293"/>
        </pc:sldMkLst>
      </pc:sldChg>
      <pc:sldChg chg="add del">
        <pc:chgData name="Teemu Matilainen" userId="3344dd91-dd8f-47c6-94c9-4b8ca534fb11" providerId="ADAL" clId="{9F6EAD30-FB9E-477A-9E07-7BDC89B7A292}" dt="2024-02-07T15:06:43.225" v="1405" actId="47"/>
        <pc:sldMkLst>
          <pc:docMk/>
          <pc:sldMk cId="3806910013" sldId="293"/>
        </pc:sldMkLst>
      </pc:sldChg>
      <pc:sldChg chg="add del">
        <pc:chgData name="Teemu Matilainen" userId="3344dd91-dd8f-47c6-94c9-4b8ca534fb11" providerId="ADAL" clId="{9F6EAD30-FB9E-477A-9E07-7BDC89B7A292}" dt="2024-02-07T16:42:37.174" v="1586" actId="47"/>
        <pc:sldMkLst>
          <pc:docMk/>
          <pc:sldMk cId="2168534496" sldId="294"/>
        </pc:sldMkLst>
      </pc:sldChg>
      <pc:sldChg chg="addSp delSp modSp add mod">
        <pc:chgData name="Teemu Matilainen" userId="3344dd91-dd8f-47c6-94c9-4b8ca534fb11" providerId="ADAL" clId="{9F6EAD30-FB9E-477A-9E07-7BDC89B7A292}" dt="2024-02-07T17:18:37.832" v="1716" actId="1076"/>
        <pc:sldMkLst>
          <pc:docMk/>
          <pc:sldMk cId="1836871962" sldId="295"/>
        </pc:sldMkLst>
        <pc:spChg chg="mod">
          <ac:chgData name="Teemu Matilainen" userId="3344dd91-dd8f-47c6-94c9-4b8ca534fb11" providerId="ADAL" clId="{9F6EAD30-FB9E-477A-9E07-7BDC89B7A292}" dt="2024-02-07T16:16:49.640" v="1537" actId="20577"/>
          <ac:spMkLst>
            <pc:docMk/>
            <pc:sldMk cId="1836871962" sldId="295"/>
            <ac:spMk id="2" creationId="{7D1EC7C8-8398-8D4B-AA7B-558D67B77825}"/>
          </ac:spMkLst>
        </pc:spChg>
        <pc:spChg chg="mod">
          <ac:chgData name="Teemu Matilainen" userId="3344dd91-dd8f-47c6-94c9-4b8ca534fb11" providerId="ADAL" clId="{9F6EAD30-FB9E-477A-9E07-7BDC89B7A292}" dt="2024-02-07T16:20:30.361" v="1548" actId="27636"/>
          <ac:spMkLst>
            <pc:docMk/>
            <pc:sldMk cId="1836871962" sldId="295"/>
            <ac:spMk id="11" creationId="{7B3B4338-0D89-EA58-9170-E955AAA9300E}"/>
          </ac:spMkLst>
        </pc:spChg>
        <pc:spChg chg="add">
          <ac:chgData name="Teemu Matilainen" userId="3344dd91-dd8f-47c6-94c9-4b8ca534fb11" providerId="ADAL" clId="{9F6EAD30-FB9E-477A-9E07-7BDC89B7A292}" dt="2024-02-07T16:20:27.004" v="1546"/>
          <ac:spMkLst>
            <pc:docMk/>
            <pc:sldMk cId="1836871962" sldId="295"/>
            <ac:spMk id="12" creationId="{7936BE2F-544F-B8F8-D9DB-BB698EDE1965}"/>
          </ac:spMkLst>
        </pc:spChg>
        <pc:spChg chg="add">
          <ac:chgData name="Teemu Matilainen" userId="3344dd91-dd8f-47c6-94c9-4b8ca534fb11" providerId="ADAL" clId="{9F6EAD30-FB9E-477A-9E07-7BDC89B7A292}" dt="2024-02-07T16:20:32.399" v="1549"/>
          <ac:spMkLst>
            <pc:docMk/>
            <pc:sldMk cId="1836871962" sldId="295"/>
            <ac:spMk id="13" creationId="{56F952B3-0325-1660-6A41-98BD3D272ABF}"/>
          </ac:spMkLst>
        </pc:spChg>
        <pc:spChg chg="add mod">
          <ac:chgData name="Teemu Matilainen" userId="3344dd91-dd8f-47c6-94c9-4b8ca534fb11" providerId="ADAL" clId="{9F6EAD30-FB9E-477A-9E07-7BDC89B7A292}" dt="2024-02-07T16:21:11.363" v="1566" actId="20577"/>
          <ac:spMkLst>
            <pc:docMk/>
            <pc:sldMk cId="1836871962" sldId="295"/>
            <ac:spMk id="15" creationId="{2E2C7029-BC6C-3A3E-B2A7-B09EDFCA7C98}"/>
          </ac:spMkLst>
        </pc:spChg>
        <pc:picChg chg="add del mod">
          <ac:chgData name="Teemu Matilainen" userId="3344dd91-dd8f-47c6-94c9-4b8ca534fb11" providerId="ADAL" clId="{9F6EAD30-FB9E-477A-9E07-7BDC89B7A292}" dt="2024-02-07T16:40:12.474" v="1570" actId="478"/>
          <ac:picMkLst>
            <pc:docMk/>
            <pc:sldMk cId="1836871962" sldId="295"/>
            <ac:picMk id="4" creationId="{9092731E-14E0-27B6-1A7F-699D51630488}"/>
          </ac:picMkLst>
        </pc:picChg>
        <pc:picChg chg="del">
          <ac:chgData name="Teemu Matilainen" userId="3344dd91-dd8f-47c6-94c9-4b8ca534fb11" providerId="ADAL" clId="{9F6EAD30-FB9E-477A-9E07-7BDC89B7A292}" dt="2024-02-07T16:16:31.905" v="1521" actId="478"/>
          <ac:picMkLst>
            <pc:docMk/>
            <pc:sldMk cId="1836871962" sldId="295"/>
            <ac:picMk id="5" creationId="{1BBBA61C-BB50-669B-4131-7039E7F3A1AE}"/>
          </ac:picMkLst>
        </pc:picChg>
        <pc:picChg chg="del">
          <ac:chgData name="Teemu Matilainen" userId="3344dd91-dd8f-47c6-94c9-4b8ca534fb11" providerId="ADAL" clId="{9F6EAD30-FB9E-477A-9E07-7BDC89B7A292}" dt="2024-02-07T16:16:33.859" v="1522" actId="478"/>
          <ac:picMkLst>
            <pc:docMk/>
            <pc:sldMk cId="1836871962" sldId="295"/>
            <ac:picMk id="7" creationId="{0845F185-53C0-E15A-A90D-60C90F23CC3E}"/>
          </ac:picMkLst>
        </pc:picChg>
        <pc:picChg chg="add del mod">
          <ac:chgData name="Teemu Matilainen" userId="3344dd91-dd8f-47c6-94c9-4b8ca534fb11" providerId="ADAL" clId="{9F6EAD30-FB9E-477A-9E07-7BDC89B7A292}" dt="2024-02-07T16:18:49.882" v="1541" actId="478"/>
          <ac:picMkLst>
            <pc:docMk/>
            <pc:sldMk cId="1836871962" sldId="295"/>
            <ac:picMk id="8" creationId="{C84FB57D-B92D-46C8-6372-7FC7473F825C}"/>
          </ac:picMkLst>
        </pc:picChg>
        <pc:picChg chg="add del mod">
          <ac:chgData name="Teemu Matilainen" userId="3344dd91-dd8f-47c6-94c9-4b8ca534fb11" providerId="ADAL" clId="{9F6EAD30-FB9E-477A-9E07-7BDC89B7A292}" dt="2024-02-07T16:40:02.448" v="1567" actId="478"/>
          <ac:picMkLst>
            <pc:docMk/>
            <pc:sldMk cId="1836871962" sldId="295"/>
            <ac:picMk id="10" creationId="{6EF94EE7-7662-7146-3128-4B1D3EE8BAB6}"/>
          </ac:picMkLst>
        </pc:picChg>
        <pc:picChg chg="add mod">
          <ac:chgData name="Teemu Matilainen" userId="3344dd91-dd8f-47c6-94c9-4b8ca534fb11" providerId="ADAL" clId="{9F6EAD30-FB9E-477A-9E07-7BDC89B7A292}" dt="2024-02-07T17:18:37.832" v="1716" actId="1076"/>
          <ac:picMkLst>
            <pc:docMk/>
            <pc:sldMk cId="1836871962" sldId="295"/>
            <ac:picMk id="17" creationId="{385DBAC4-47C8-ADFD-54F6-DEF27459B5EA}"/>
          </ac:picMkLst>
        </pc:picChg>
        <pc:picChg chg="add mod">
          <ac:chgData name="Teemu Matilainen" userId="3344dd91-dd8f-47c6-94c9-4b8ca534fb11" providerId="ADAL" clId="{9F6EAD30-FB9E-477A-9E07-7BDC89B7A292}" dt="2024-02-07T17:18:27.788" v="1713" actId="1076"/>
          <ac:picMkLst>
            <pc:docMk/>
            <pc:sldMk cId="1836871962" sldId="295"/>
            <ac:picMk id="20" creationId="{9C1F82E0-1F60-5024-E01C-70C3CB718D7B}"/>
          </ac:picMkLst>
        </pc:picChg>
        <pc:picChg chg="add mod">
          <ac:chgData name="Teemu Matilainen" userId="3344dd91-dd8f-47c6-94c9-4b8ca534fb11" providerId="ADAL" clId="{9F6EAD30-FB9E-477A-9E07-7BDC89B7A292}" dt="2024-02-07T17:18:32.259" v="1714" actId="14100"/>
          <ac:picMkLst>
            <pc:docMk/>
            <pc:sldMk cId="1836871962" sldId="295"/>
            <ac:picMk id="24" creationId="{CB71D1BC-ADE8-83FA-2C9B-3D6859B4FA84}"/>
          </ac:picMkLst>
        </pc:picChg>
      </pc:sldChg>
      <pc:sldChg chg="addSp delSp add del mod setBg delDesignElem">
        <pc:chgData name="Teemu Matilainen" userId="3344dd91-dd8f-47c6-94c9-4b8ca534fb11" providerId="ADAL" clId="{9F6EAD30-FB9E-477A-9E07-7BDC89B7A292}" dt="2024-02-07T16:16:19.191" v="1519" actId="47"/>
        <pc:sldMkLst>
          <pc:docMk/>
          <pc:sldMk cId="2749642225" sldId="295"/>
        </pc:sldMkLst>
        <pc:spChg chg="add del">
          <ac:chgData name="Teemu Matilainen" userId="3344dd91-dd8f-47c6-94c9-4b8ca534fb11" providerId="ADAL" clId="{9F6EAD30-FB9E-477A-9E07-7BDC89B7A292}" dt="2024-02-07T16:16:12.035" v="1518"/>
          <ac:spMkLst>
            <pc:docMk/>
            <pc:sldMk cId="2749642225" sldId="295"/>
            <ac:spMk id="19" creationId="{19098ECE-C107-7B04-78D4-4EB3FC912840}"/>
          </ac:spMkLst>
        </pc:spChg>
        <pc:spChg chg="add del">
          <ac:chgData name="Teemu Matilainen" userId="3344dd91-dd8f-47c6-94c9-4b8ca534fb11" providerId="ADAL" clId="{9F6EAD30-FB9E-477A-9E07-7BDC89B7A292}" dt="2024-02-07T16:16:12.035" v="1518"/>
          <ac:spMkLst>
            <pc:docMk/>
            <pc:sldMk cId="2749642225" sldId="295"/>
            <ac:spMk id="21" creationId="{C84071B8-6036-861B-123A-04D71C8118E1}"/>
          </ac:spMkLst>
        </pc:spChg>
        <pc:spChg chg="add del">
          <ac:chgData name="Teemu Matilainen" userId="3344dd91-dd8f-47c6-94c9-4b8ca534fb11" providerId="ADAL" clId="{9F6EAD30-FB9E-477A-9E07-7BDC89B7A292}" dt="2024-02-07T16:16:12.035" v="1518"/>
          <ac:spMkLst>
            <pc:docMk/>
            <pc:sldMk cId="2749642225" sldId="295"/>
            <ac:spMk id="23" creationId="{2E6055E0-8660-CA35-7EB0-4C1CD44A828F}"/>
          </ac:spMkLst>
        </pc:spChg>
        <pc:spChg chg="add del">
          <ac:chgData name="Teemu Matilainen" userId="3344dd91-dd8f-47c6-94c9-4b8ca534fb11" providerId="ADAL" clId="{9F6EAD30-FB9E-477A-9E07-7BDC89B7A292}" dt="2024-02-07T16:16:12.035" v="1518"/>
          <ac:spMkLst>
            <pc:docMk/>
            <pc:sldMk cId="2749642225" sldId="295"/>
            <ac:spMk id="25" creationId="{1BB3E1F4-0BA3-CFC3-162F-653067B94212}"/>
          </ac:spMkLst>
        </pc:spChg>
        <pc:spChg chg="add del">
          <ac:chgData name="Teemu Matilainen" userId="3344dd91-dd8f-47c6-94c9-4b8ca534fb11" providerId="ADAL" clId="{9F6EAD30-FB9E-477A-9E07-7BDC89B7A292}" dt="2024-02-07T16:16:12.035" v="1518"/>
          <ac:spMkLst>
            <pc:docMk/>
            <pc:sldMk cId="2749642225" sldId="295"/>
            <ac:spMk id="27" creationId="{51487D98-34F5-4CAA-29AC-36E7B5C82A7C}"/>
          </ac:spMkLst>
        </pc:spChg>
        <pc:picChg chg="add del">
          <ac:chgData name="Teemu Matilainen" userId="3344dd91-dd8f-47c6-94c9-4b8ca534fb11" providerId="ADAL" clId="{9F6EAD30-FB9E-477A-9E07-7BDC89B7A292}" dt="2024-02-07T16:16:07.292" v="1514" actId="22"/>
          <ac:picMkLst>
            <pc:docMk/>
            <pc:sldMk cId="2749642225" sldId="295"/>
            <ac:picMk id="4" creationId="{B868E090-C1F8-C641-E413-EE62139E3C40}"/>
          </ac:picMkLst>
        </pc:picChg>
        <pc:picChg chg="add del">
          <ac:chgData name="Teemu Matilainen" userId="3344dd91-dd8f-47c6-94c9-4b8ca534fb11" providerId="ADAL" clId="{9F6EAD30-FB9E-477A-9E07-7BDC89B7A292}" dt="2024-02-07T16:16:08.496" v="1516" actId="478"/>
          <ac:picMkLst>
            <pc:docMk/>
            <pc:sldMk cId="2749642225" sldId="295"/>
            <ac:picMk id="5" creationId="{979AA34F-ED8C-529B-B354-03DFE4B8733A}"/>
          </ac:picMkLst>
        </pc:picChg>
        <pc:picChg chg="add del">
          <ac:chgData name="Teemu Matilainen" userId="3344dd91-dd8f-47c6-94c9-4b8ca534fb11" providerId="ADAL" clId="{9F6EAD30-FB9E-477A-9E07-7BDC89B7A292}" dt="2024-02-07T16:16:07.740" v="1515" actId="478"/>
          <ac:picMkLst>
            <pc:docMk/>
            <pc:sldMk cId="2749642225" sldId="295"/>
            <ac:picMk id="7" creationId="{33B081B5-E8C9-0BDB-5399-7377E8E05FAA}"/>
          </ac:picMkLst>
        </pc:picChg>
      </pc:sldChg>
      <pc:sldChg chg="addSp delSp modSp add mod">
        <pc:chgData name="Teemu Matilainen" userId="3344dd91-dd8f-47c6-94c9-4b8ca534fb11" providerId="ADAL" clId="{9F6EAD30-FB9E-477A-9E07-7BDC89B7A292}" dt="2024-02-07T17:19:21.608" v="1717" actId="113"/>
        <pc:sldMkLst>
          <pc:docMk/>
          <pc:sldMk cId="2906594076" sldId="296"/>
        </pc:sldMkLst>
        <pc:spChg chg="mod">
          <ac:chgData name="Teemu Matilainen" userId="3344dd91-dd8f-47c6-94c9-4b8ca534fb11" providerId="ADAL" clId="{9F6EAD30-FB9E-477A-9E07-7BDC89B7A292}" dt="2024-02-07T16:46:07.869" v="1615" actId="20577"/>
          <ac:spMkLst>
            <pc:docMk/>
            <pc:sldMk cId="2906594076" sldId="296"/>
            <ac:spMk id="2" creationId="{4280F8D8-3308-E8A6-F468-827A45114571}"/>
          </ac:spMkLst>
        </pc:spChg>
        <pc:spChg chg="add mod">
          <ac:chgData name="Teemu Matilainen" userId="3344dd91-dd8f-47c6-94c9-4b8ca534fb11" providerId="ADAL" clId="{9F6EAD30-FB9E-477A-9E07-7BDC89B7A292}" dt="2024-02-07T16:50:44.597" v="1694" actId="1076"/>
          <ac:spMkLst>
            <pc:docMk/>
            <pc:sldMk cId="2906594076" sldId="296"/>
            <ac:spMk id="6" creationId="{4B748FA2-ED12-5A1C-F235-A0A9BC9111E8}"/>
          </ac:spMkLst>
        </pc:spChg>
        <pc:spChg chg="mod">
          <ac:chgData name="Teemu Matilainen" userId="3344dd91-dd8f-47c6-94c9-4b8ca534fb11" providerId="ADAL" clId="{9F6EAD30-FB9E-477A-9E07-7BDC89B7A292}" dt="2024-02-07T17:19:21.608" v="1717" actId="113"/>
          <ac:spMkLst>
            <pc:docMk/>
            <pc:sldMk cId="2906594076" sldId="296"/>
            <ac:spMk id="15" creationId="{7F05EAFE-21B2-916E-6793-98275A3456BD}"/>
          </ac:spMkLst>
        </pc:spChg>
        <pc:picChg chg="add mod">
          <ac:chgData name="Teemu Matilainen" userId="3344dd91-dd8f-47c6-94c9-4b8ca534fb11" providerId="ADAL" clId="{9F6EAD30-FB9E-477A-9E07-7BDC89B7A292}" dt="2024-02-07T16:48:44.350" v="1662" actId="14100"/>
          <ac:picMkLst>
            <pc:docMk/>
            <pc:sldMk cId="2906594076" sldId="296"/>
            <ac:picMk id="4" creationId="{3AC462C3-3B35-B382-4992-CAACDFC1E269}"/>
          </ac:picMkLst>
        </pc:picChg>
        <pc:picChg chg="del">
          <ac:chgData name="Teemu Matilainen" userId="3344dd91-dd8f-47c6-94c9-4b8ca534fb11" providerId="ADAL" clId="{9F6EAD30-FB9E-477A-9E07-7BDC89B7A292}" dt="2024-02-07T16:42:30.380" v="1583" actId="478"/>
          <ac:picMkLst>
            <pc:docMk/>
            <pc:sldMk cId="2906594076" sldId="296"/>
            <ac:picMk id="17" creationId="{EE38F570-A813-8BA1-0B06-203B20381381}"/>
          </ac:picMkLst>
        </pc:picChg>
        <pc:picChg chg="del">
          <ac:chgData name="Teemu Matilainen" userId="3344dd91-dd8f-47c6-94c9-4b8ca534fb11" providerId="ADAL" clId="{9F6EAD30-FB9E-477A-9E07-7BDC89B7A292}" dt="2024-02-07T16:42:32.225" v="1584" actId="478"/>
          <ac:picMkLst>
            <pc:docMk/>
            <pc:sldMk cId="2906594076" sldId="296"/>
            <ac:picMk id="20" creationId="{42DD053B-3B4A-D540-F245-A788649B2001}"/>
          </ac:picMkLst>
        </pc:picChg>
      </pc:sldChg>
      <pc:sldChg chg="addSp delSp modSp add mod">
        <pc:chgData name="Teemu Matilainen" userId="3344dd91-dd8f-47c6-94c9-4b8ca534fb11" providerId="ADAL" clId="{9F6EAD30-FB9E-477A-9E07-7BDC89B7A292}" dt="2024-02-07T17:50:42.891" v="1828" actId="113"/>
        <pc:sldMkLst>
          <pc:docMk/>
          <pc:sldMk cId="3927025454" sldId="297"/>
        </pc:sldMkLst>
        <pc:spChg chg="mod">
          <ac:chgData name="Teemu Matilainen" userId="3344dd91-dd8f-47c6-94c9-4b8ca534fb11" providerId="ADAL" clId="{9F6EAD30-FB9E-477A-9E07-7BDC89B7A292}" dt="2024-02-07T17:43:49.538" v="1797" actId="20577"/>
          <ac:spMkLst>
            <pc:docMk/>
            <pc:sldMk cId="3927025454" sldId="297"/>
            <ac:spMk id="2" creationId="{86BF145C-A835-1E23-C789-21760A5FE82A}"/>
          </ac:spMkLst>
        </pc:spChg>
        <pc:spChg chg="del mod">
          <ac:chgData name="Teemu Matilainen" userId="3344dd91-dd8f-47c6-94c9-4b8ca534fb11" providerId="ADAL" clId="{9F6EAD30-FB9E-477A-9E07-7BDC89B7A292}" dt="2024-02-07T17:16:32.116" v="1700" actId="478"/>
          <ac:spMkLst>
            <pc:docMk/>
            <pc:sldMk cId="3927025454" sldId="297"/>
            <ac:spMk id="6" creationId="{37D25A91-EAE2-94B8-5740-2F23E5FAF4F0}"/>
          </ac:spMkLst>
        </pc:spChg>
        <pc:spChg chg="mod">
          <ac:chgData name="Teemu Matilainen" userId="3344dd91-dd8f-47c6-94c9-4b8ca534fb11" providerId="ADAL" clId="{9F6EAD30-FB9E-477A-9E07-7BDC89B7A292}" dt="2024-02-07T17:41:13.141" v="1780" actId="14100"/>
          <ac:spMkLst>
            <pc:docMk/>
            <pc:sldMk cId="3927025454" sldId="297"/>
            <ac:spMk id="11" creationId="{F5CC7361-0743-A26C-7158-EB7E476C304B}"/>
          </ac:spMkLst>
        </pc:spChg>
        <pc:spChg chg="del mod">
          <ac:chgData name="Teemu Matilainen" userId="3344dd91-dd8f-47c6-94c9-4b8ca534fb11" providerId="ADAL" clId="{9F6EAD30-FB9E-477A-9E07-7BDC89B7A292}" dt="2024-02-07T17:34:33.414" v="1734"/>
          <ac:spMkLst>
            <pc:docMk/>
            <pc:sldMk cId="3927025454" sldId="297"/>
            <ac:spMk id="15" creationId="{DD7A8135-B6C1-C104-1E26-693121A9D834}"/>
          </ac:spMkLst>
        </pc:spChg>
        <pc:spChg chg="add mod">
          <ac:chgData name="Teemu Matilainen" userId="3344dd91-dd8f-47c6-94c9-4b8ca534fb11" providerId="ADAL" clId="{9F6EAD30-FB9E-477A-9E07-7BDC89B7A292}" dt="2024-02-07T17:50:42.891" v="1828" actId="113"/>
          <ac:spMkLst>
            <pc:docMk/>
            <pc:sldMk cId="3927025454" sldId="297"/>
            <ac:spMk id="16" creationId="{34468611-61C5-F08E-BE6D-630714B36AA7}"/>
          </ac:spMkLst>
        </pc:spChg>
        <pc:picChg chg="del">
          <ac:chgData name="Teemu Matilainen" userId="3344dd91-dd8f-47c6-94c9-4b8ca534fb11" providerId="ADAL" clId="{9F6EAD30-FB9E-477A-9E07-7BDC89B7A292}" dt="2024-02-07T17:16:23.172" v="1696" actId="478"/>
          <ac:picMkLst>
            <pc:docMk/>
            <pc:sldMk cId="3927025454" sldId="297"/>
            <ac:picMk id="4" creationId="{B42317E9-05CA-0645-8CE6-B424C852A4A0}"/>
          </ac:picMkLst>
        </pc:picChg>
        <pc:picChg chg="add mod">
          <ac:chgData name="Teemu Matilainen" userId="3344dd91-dd8f-47c6-94c9-4b8ca534fb11" providerId="ADAL" clId="{9F6EAD30-FB9E-477A-9E07-7BDC89B7A292}" dt="2024-02-07T17:33:42.405" v="1732" actId="1076"/>
          <ac:picMkLst>
            <pc:docMk/>
            <pc:sldMk cId="3927025454" sldId="297"/>
            <ac:picMk id="5" creationId="{6C03B76F-6EDA-9F30-4142-6070735F6E8B}"/>
          </ac:picMkLst>
        </pc:picChg>
        <pc:picChg chg="add mod">
          <ac:chgData name="Teemu Matilainen" userId="3344dd91-dd8f-47c6-94c9-4b8ca534fb11" providerId="ADAL" clId="{9F6EAD30-FB9E-477A-9E07-7BDC89B7A292}" dt="2024-02-07T17:33:39.492" v="1731" actId="1076"/>
          <ac:picMkLst>
            <pc:docMk/>
            <pc:sldMk cId="3927025454" sldId="297"/>
            <ac:picMk id="8" creationId="{34A8C9E0-7B5E-5F46-9539-C7F6BEC3CC10}"/>
          </ac:picMkLst>
        </pc:picChg>
        <pc:picChg chg="add del mod">
          <ac:chgData name="Teemu Matilainen" userId="3344dd91-dd8f-47c6-94c9-4b8ca534fb11" providerId="ADAL" clId="{9F6EAD30-FB9E-477A-9E07-7BDC89B7A292}" dt="2024-02-07T17:49:24.285" v="1802" actId="478"/>
          <ac:picMkLst>
            <pc:docMk/>
            <pc:sldMk cId="3927025454" sldId="297"/>
            <ac:picMk id="10" creationId="{1F89C80B-F877-FAF3-78E7-DA7797019B24}"/>
          </ac:picMkLst>
        </pc:picChg>
        <pc:picChg chg="add mod">
          <ac:chgData name="Teemu Matilainen" userId="3344dd91-dd8f-47c6-94c9-4b8ca534fb11" providerId="ADAL" clId="{9F6EAD30-FB9E-477A-9E07-7BDC89B7A292}" dt="2024-02-07T17:34:40.678" v="1736" actId="1076"/>
          <ac:picMkLst>
            <pc:docMk/>
            <pc:sldMk cId="3927025454" sldId="297"/>
            <ac:picMk id="13" creationId="{70D0A111-E54E-DA4F-9FE4-2AD611F5CB47}"/>
          </ac:picMkLst>
        </pc:picChg>
        <pc:picChg chg="add mod">
          <ac:chgData name="Teemu Matilainen" userId="3344dd91-dd8f-47c6-94c9-4b8ca534fb11" providerId="ADAL" clId="{9F6EAD30-FB9E-477A-9E07-7BDC89B7A292}" dt="2024-02-07T17:49:34.776" v="1806" actId="14100"/>
          <ac:picMkLst>
            <pc:docMk/>
            <pc:sldMk cId="3927025454" sldId="297"/>
            <ac:picMk id="18" creationId="{E5920394-3009-2AD6-CDCE-818BEAF2352F}"/>
          </ac:picMkLst>
        </pc:picChg>
      </pc:sldChg>
      <pc:sldChg chg="addSp delSp modSp add mod ord">
        <pc:chgData name="Teemu Matilainen" userId="3344dd91-dd8f-47c6-94c9-4b8ca534fb11" providerId="ADAL" clId="{9F6EAD30-FB9E-477A-9E07-7BDC89B7A292}" dt="2024-02-07T18:16:24.671" v="1940" actId="20577"/>
        <pc:sldMkLst>
          <pc:docMk/>
          <pc:sldMk cId="2602582858" sldId="298"/>
        </pc:sldMkLst>
        <pc:spChg chg="del">
          <ac:chgData name="Teemu Matilainen" userId="3344dd91-dd8f-47c6-94c9-4b8ca534fb11" providerId="ADAL" clId="{9F6EAD30-FB9E-477A-9E07-7BDC89B7A292}" dt="2024-02-07T18:04:29.141" v="1864" actId="478"/>
          <ac:spMkLst>
            <pc:docMk/>
            <pc:sldMk cId="2602582858" sldId="298"/>
            <ac:spMk id="2" creationId="{229E433D-AC1C-A23E-540C-FFF8D4392EE0}"/>
          </ac:spMkLst>
        </pc:spChg>
        <pc:spChg chg="add del">
          <ac:chgData name="Teemu Matilainen" userId="3344dd91-dd8f-47c6-94c9-4b8ca534fb11" providerId="ADAL" clId="{9F6EAD30-FB9E-477A-9E07-7BDC89B7A292}" dt="2024-02-07T18:04:20.107" v="1863" actId="22"/>
          <ac:spMkLst>
            <pc:docMk/>
            <pc:sldMk cId="2602582858" sldId="298"/>
            <ac:spMk id="5" creationId="{943069BA-8510-990E-EA94-FC8C2D2346A7}"/>
          </ac:spMkLst>
        </pc:spChg>
        <pc:spChg chg="del">
          <ac:chgData name="Teemu Matilainen" userId="3344dd91-dd8f-47c6-94c9-4b8ca534fb11" providerId="ADAL" clId="{9F6EAD30-FB9E-477A-9E07-7BDC89B7A292}" dt="2024-02-07T18:04:29.141" v="1864" actId="478"/>
          <ac:spMkLst>
            <pc:docMk/>
            <pc:sldMk cId="2602582858" sldId="298"/>
            <ac:spMk id="6" creationId="{F56F7034-D2B1-322D-7682-D3A91CE477FE}"/>
          </ac:spMkLst>
        </pc:spChg>
        <pc:spChg chg="add mod">
          <ac:chgData name="Teemu Matilainen" userId="3344dd91-dd8f-47c6-94c9-4b8ca534fb11" providerId="ADAL" clId="{9F6EAD30-FB9E-477A-9E07-7BDC89B7A292}" dt="2024-02-07T18:16:24.671" v="1940" actId="20577"/>
          <ac:spMkLst>
            <pc:docMk/>
            <pc:sldMk cId="2602582858" sldId="298"/>
            <ac:spMk id="8" creationId="{1A6E30F7-0779-66F0-6E4A-14044C0AA91E}"/>
          </ac:spMkLst>
        </pc:spChg>
        <pc:spChg chg="del">
          <ac:chgData name="Teemu Matilainen" userId="3344dd91-dd8f-47c6-94c9-4b8ca534fb11" providerId="ADAL" clId="{9F6EAD30-FB9E-477A-9E07-7BDC89B7A292}" dt="2024-02-07T18:04:29.141" v="1864" actId="478"/>
          <ac:spMkLst>
            <pc:docMk/>
            <pc:sldMk cId="2602582858" sldId="298"/>
            <ac:spMk id="11" creationId="{13EDF0E3-CFC3-5B45-3AF3-08E75CCDA928}"/>
          </ac:spMkLst>
        </pc:spChg>
        <pc:spChg chg="del">
          <ac:chgData name="Teemu Matilainen" userId="3344dd91-dd8f-47c6-94c9-4b8ca534fb11" providerId="ADAL" clId="{9F6EAD30-FB9E-477A-9E07-7BDC89B7A292}" dt="2024-02-07T18:04:29.141" v="1864" actId="478"/>
          <ac:spMkLst>
            <pc:docMk/>
            <pc:sldMk cId="2602582858" sldId="298"/>
            <ac:spMk id="15" creationId="{EA6C50DF-A758-C9DD-2E39-A1334B9F83BD}"/>
          </ac:spMkLst>
        </pc:spChg>
        <pc:spChg chg="del">
          <ac:chgData name="Teemu Matilainen" userId="3344dd91-dd8f-47c6-94c9-4b8ca534fb11" providerId="ADAL" clId="{9F6EAD30-FB9E-477A-9E07-7BDC89B7A292}" dt="2024-02-07T18:04:29.141" v="1864" actId="478"/>
          <ac:spMkLst>
            <pc:docMk/>
            <pc:sldMk cId="2602582858" sldId="298"/>
            <ac:spMk id="19" creationId="{145C8E73-1172-C520-FB0A-227F1A685706}"/>
          </ac:spMkLst>
        </pc:spChg>
        <pc:spChg chg="del">
          <ac:chgData name="Teemu Matilainen" userId="3344dd91-dd8f-47c6-94c9-4b8ca534fb11" providerId="ADAL" clId="{9F6EAD30-FB9E-477A-9E07-7BDC89B7A292}" dt="2024-02-07T18:04:29.141" v="1864" actId="478"/>
          <ac:spMkLst>
            <pc:docMk/>
            <pc:sldMk cId="2602582858" sldId="298"/>
            <ac:spMk id="21" creationId="{5AAE28B8-3A79-AED0-AB5F-9414C4A2552C}"/>
          </ac:spMkLst>
        </pc:spChg>
        <pc:spChg chg="del">
          <ac:chgData name="Teemu Matilainen" userId="3344dd91-dd8f-47c6-94c9-4b8ca534fb11" providerId="ADAL" clId="{9F6EAD30-FB9E-477A-9E07-7BDC89B7A292}" dt="2024-02-07T18:04:29.141" v="1864" actId="478"/>
          <ac:spMkLst>
            <pc:docMk/>
            <pc:sldMk cId="2602582858" sldId="298"/>
            <ac:spMk id="23" creationId="{161A860F-C7E4-58BB-9495-AEB26E0EF003}"/>
          </ac:spMkLst>
        </pc:spChg>
        <pc:spChg chg="del">
          <ac:chgData name="Teemu Matilainen" userId="3344dd91-dd8f-47c6-94c9-4b8ca534fb11" providerId="ADAL" clId="{9F6EAD30-FB9E-477A-9E07-7BDC89B7A292}" dt="2024-02-07T18:04:29.141" v="1864" actId="478"/>
          <ac:spMkLst>
            <pc:docMk/>
            <pc:sldMk cId="2602582858" sldId="298"/>
            <ac:spMk id="25" creationId="{38262657-B839-D13B-61BB-E4699559B017}"/>
          </ac:spMkLst>
        </pc:spChg>
        <pc:spChg chg="del">
          <ac:chgData name="Teemu Matilainen" userId="3344dd91-dd8f-47c6-94c9-4b8ca534fb11" providerId="ADAL" clId="{9F6EAD30-FB9E-477A-9E07-7BDC89B7A292}" dt="2024-02-07T18:04:29.141" v="1864" actId="478"/>
          <ac:spMkLst>
            <pc:docMk/>
            <pc:sldMk cId="2602582858" sldId="298"/>
            <ac:spMk id="27" creationId="{40B25C33-2DA4-6199-E63B-53C7E5C36C46}"/>
          </ac:spMkLst>
        </pc:spChg>
        <pc:picChg chg="del">
          <ac:chgData name="Teemu Matilainen" userId="3344dd91-dd8f-47c6-94c9-4b8ca534fb11" providerId="ADAL" clId="{9F6EAD30-FB9E-477A-9E07-7BDC89B7A292}" dt="2024-02-07T18:04:29.141" v="1864" actId="478"/>
          <ac:picMkLst>
            <pc:docMk/>
            <pc:sldMk cId="2602582858" sldId="298"/>
            <ac:picMk id="4" creationId="{22766903-A48B-D88F-8E77-3C22B51AB18D}"/>
          </ac:picMkLst>
        </pc:picChg>
      </pc:sldChg>
      <pc:sldChg chg="addSp delSp modSp add mod ord">
        <pc:chgData name="Teemu Matilainen" userId="3344dd91-dd8f-47c6-94c9-4b8ca534fb11" providerId="ADAL" clId="{9F6EAD30-FB9E-477A-9E07-7BDC89B7A292}" dt="2024-02-07T18:46:23.891" v="2057" actId="962"/>
        <pc:sldMkLst>
          <pc:docMk/>
          <pc:sldMk cId="2666504917" sldId="299"/>
        </pc:sldMkLst>
        <pc:spChg chg="mod">
          <ac:chgData name="Teemu Matilainen" userId="3344dd91-dd8f-47c6-94c9-4b8ca534fb11" providerId="ADAL" clId="{9F6EAD30-FB9E-477A-9E07-7BDC89B7A292}" dt="2024-02-07T18:46:23.290" v="2055" actId="26606"/>
          <ac:spMkLst>
            <pc:docMk/>
            <pc:sldMk cId="2666504917" sldId="299"/>
            <ac:spMk id="2" creationId="{5F0232A7-91AE-2E1E-3023-A5193541F1DA}"/>
          </ac:spMkLst>
        </pc:spChg>
        <pc:spChg chg="del mod">
          <ac:chgData name="Teemu Matilainen" userId="3344dd91-dd8f-47c6-94c9-4b8ca534fb11" providerId="ADAL" clId="{9F6EAD30-FB9E-477A-9E07-7BDC89B7A292}" dt="2024-02-07T18:19:33.640" v="1984" actId="478"/>
          <ac:spMkLst>
            <pc:docMk/>
            <pc:sldMk cId="2666504917" sldId="299"/>
            <ac:spMk id="6" creationId="{D136A47F-7076-9542-57CA-A92CA5BEE7EB}"/>
          </ac:spMkLst>
        </pc:spChg>
        <pc:spChg chg="ord">
          <ac:chgData name="Teemu Matilainen" userId="3344dd91-dd8f-47c6-94c9-4b8ca534fb11" providerId="ADAL" clId="{9F6EAD30-FB9E-477A-9E07-7BDC89B7A292}" dt="2024-02-07T18:46:23.290" v="2055" actId="26606"/>
          <ac:spMkLst>
            <pc:docMk/>
            <pc:sldMk cId="2666504917" sldId="299"/>
            <ac:spMk id="11" creationId="{DC14B4EA-41C6-0150-9F19-E824D2D3E1E7}"/>
          </ac:spMkLst>
        </pc:spChg>
        <pc:spChg chg="mod">
          <ac:chgData name="Teemu Matilainen" userId="3344dd91-dd8f-47c6-94c9-4b8ca534fb11" providerId="ADAL" clId="{9F6EAD30-FB9E-477A-9E07-7BDC89B7A292}" dt="2024-02-07T18:46:23.290" v="2055" actId="26606"/>
          <ac:spMkLst>
            <pc:docMk/>
            <pc:sldMk cId="2666504917" sldId="299"/>
            <ac:spMk id="15" creationId="{B3CF4BB8-C7E8-ED29-B568-3A5837598786}"/>
          </ac:spMkLst>
        </pc:spChg>
        <pc:spChg chg="del">
          <ac:chgData name="Teemu Matilainen" userId="3344dd91-dd8f-47c6-94c9-4b8ca534fb11" providerId="ADAL" clId="{9F6EAD30-FB9E-477A-9E07-7BDC89B7A292}" dt="2024-02-07T18:26:45.230" v="2004" actId="26606"/>
          <ac:spMkLst>
            <pc:docMk/>
            <pc:sldMk cId="2666504917" sldId="299"/>
            <ac:spMk id="19" creationId="{949B2FB2-4D24-737F-42C5-7E7F4E749D25}"/>
          </ac:spMkLst>
        </pc:spChg>
        <pc:spChg chg="del">
          <ac:chgData name="Teemu Matilainen" userId="3344dd91-dd8f-47c6-94c9-4b8ca534fb11" providerId="ADAL" clId="{9F6EAD30-FB9E-477A-9E07-7BDC89B7A292}" dt="2024-02-07T18:26:45.230" v="2004" actId="26606"/>
          <ac:spMkLst>
            <pc:docMk/>
            <pc:sldMk cId="2666504917" sldId="299"/>
            <ac:spMk id="21" creationId="{26823F10-A246-13C9-DCED-2567941E9289}"/>
          </ac:spMkLst>
        </pc:spChg>
        <pc:spChg chg="del">
          <ac:chgData name="Teemu Matilainen" userId="3344dd91-dd8f-47c6-94c9-4b8ca534fb11" providerId="ADAL" clId="{9F6EAD30-FB9E-477A-9E07-7BDC89B7A292}" dt="2024-02-07T18:26:45.230" v="2004" actId="26606"/>
          <ac:spMkLst>
            <pc:docMk/>
            <pc:sldMk cId="2666504917" sldId="299"/>
            <ac:spMk id="23" creationId="{6763AD7A-7784-F052-688B-9E5D56C2D2FE}"/>
          </ac:spMkLst>
        </pc:spChg>
        <pc:spChg chg="del">
          <ac:chgData name="Teemu Matilainen" userId="3344dd91-dd8f-47c6-94c9-4b8ca534fb11" providerId="ADAL" clId="{9F6EAD30-FB9E-477A-9E07-7BDC89B7A292}" dt="2024-02-07T18:26:45.230" v="2004" actId="26606"/>
          <ac:spMkLst>
            <pc:docMk/>
            <pc:sldMk cId="2666504917" sldId="299"/>
            <ac:spMk id="25" creationId="{5ECD6ECE-0F14-83A1-41E2-562FA37C7468}"/>
          </ac:spMkLst>
        </pc:spChg>
        <pc:spChg chg="del">
          <ac:chgData name="Teemu Matilainen" userId="3344dd91-dd8f-47c6-94c9-4b8ca534fb11" providerId="ADAL" clId="{9F6EAD30-FB9E-477A-9E07-7BDC89B7A292}" dt="2024-02-07T18:26:45.230" v="2004" actId="26606"/>
          <ac:spMkLst>
            <pc:docMk/>
            <pc:sldMk cId="2666504917" sldId="299"/>
            <ac:spMk id="27" creationId="{C01F5E0D-EF67-F6ED-3866-D3D633AF9D61}"/>
          </ac:spMkLst>
        </pc:spChg>
        <pc:spChg chg="add del">
          <ac:chgData name="Teemu Matilainen" userId="3344dd91-dd8f-47c6-94c9-4b8ca534fb11" providerId="ADAL" clId="{9F6EAD30-FB9E-477A-9E07-7BDC89B7A292}" dt="2024-02-07T18:46:23.290" v="2055" actId="26606"/>
          <ac:spMkLst>
            <pc:docMk/>
            <pc:sldMk cId="2666504917" sldId="299"/>
            <ac:spMk id="32" creationId="{0288C6B4-AFC3-407F-A595-EFFD38D4CCAF}"/>
          </ac:spMkLst>
        </pc:spChg>
        <pc:spChg chg="add del">
          <ac:chgData name="Teemu Matilainen" userId="3344dd91-dd8f-47c6-94c9-4b8ca534fb11" providerId="ADAL" clId="{9F6EAD30-FB9E-477A-9E07-7BDC89B7A292}" dt="2024-02-07T18:46:23.290" v="2055" actId="26606"/>
          <ac:spMkLst>
            <pc:docMk/>
            <pc:sldMk cId="2666504917" sldId="299"/>
            <ac:spMk id="34" creationId="{CF236821-17FE-429B-8D2C-08E13A64EA40}"/>
          </ac:spMkLst>
        </pc:spChg>
        <pc:spChg chg="add del">
          <ac:chgData name="Teemu Matilainen" userId="3344dd91-dd8f-47c6-94c9-4b8ca534fb11" providerId="ADAL" clId="{9F6EAD30-FB9E-477A-9E07-7BDC89B7A292}" dt="2024-02-07T18:46:23.290" v="2055" actId="26606"/>
          <ac:spMkLst>
            <pc:docMk/>
            <pc:sldMk cId="2666504917" sldId="299"/>
            <ac:spMk id="36" creationId="{C0BDBCD2-E081-43AB-9119-C55465E59757}"/>
          </ac:spMkLst>
        </pc:spChg>
        <pc:spChg chg="add del">
          <ac:chgData name="Teemu Matilainen" userId="3344dd91-dd8f-47c6-94c9-4b8ca534fb11" providerId="ADAL" clId="{9F6EAD30-FB9E-477A-9E07-7BDC89B7A292}" dt="2024-02-07T18:46:23.290" v="2055" actId="26606"/>
          <ac:spMkLst>
            <pc:docMk/>
            <pc:sldMk cId="2666504917" sldId="299"/>
            <ac:spMk id="38" creationId="{98E79BE4-34FE-485A-98A5-92CE8F7C4743}"/>
          </ac:spMkLst>
        </pc:spChg>
        <pc:spChg chg="add del">
          <ac:chgData name="Teemu Matilainen" userId="3344dd91-dd8f-47c6-94c9-4b8ca534fb11" providerId="ADAL" clId="{9F6EAD30-FB9E-477A-9E07-7BDC89B7A292}" dt="2024-02-07T18:46:23.290" v="2055" actId="26606"/>
          <ac:spMkLst>
            <pc:docMk/>
            <pc:sldMk cId="2666504917" sldId="299"/>
            <ac:spMk id="40" creationId="{7A5F0580-5EE9-419F-96EE-B6529EF6E7D0}"/>
          </ac:spMkLst>
        </pc:spChg>
        <pc:spChg chg="add del">
          <ac:chgData name="Teemu Matilainen" userId="3344dd91-dd8f-47c6-94c9-4b8ca534fb11" providerId="ADAL" clId="{9F6EAD30-FB9E-477A-9E07-7BDC89B7A292}" dt="2024-02-07T18:46:23.290" v="2055" actId="26606"/>
          <ac:spMkLst>
            <pc:docMk/>
            <pc:sldMk cId="2666504917" sldId="299"/>
            <ac:spMk id="45" creationId="{2B97F24A-32CE-4C1C-A50D-3016B394DCFB}"/>
          </ac:spMkLst>
        </pc:spChg>
        <pc:spChg chg="add del">
          <ac:chgData name="Teemu Matilainen" userId="3344dd91-dd8f-47c6-94c9-4b8ca534fb11" providerId="ADAL" clId="{9F6EAD30-FB9E-477A-9E07-7BDC89B7A292}" dt="2024-02-07T18:46:23.290" v="2055" actId="26606"/>
          <ac:spMkLst>
            <pc:docMk/>
            <pc:sldMk cId="2666504917" sldId="299"/>
            <ac:spMk id="47" creationId="{CD8B4F24-440B-49E9-B85D-733523DC064B}"/>
          </ac:spMkLst>
        </pc:spChg>
        <pc:picChg chg="del">
          <ac:chgData name="Teemu Matilainen" userId="3344dd91-dd8f-47c6-94c9-4b8ca534fb11" providerId="ADAL" clId="{9F6EAD30-FB9E-477A-9E07-7BDC89B7A292}" dt="2024-02-07T18:19:28.776" v="1982" actId="478"/>
          <ac:picMkLst>
            <pc:docMk/>
            <pc:sldMk cId="2666504917" sldId="299"/>
            <ac:picMk id="4" creationId="{1EB3B5C5-F34D-CC66-267D-8DE9DEBBD222}"/>
          </ac:picMkLst>
        </pc:picChg>
        <pc:picChg chg="add del mod">
          <ac:chgData name="Teemu Matilainen" userId="3344dd91-dd8f-47c6-94c9-4b8ca534fb11" providerId="ADAL" clId="{9F6EAD30-FB9E-477A-9E07-7BDC89B7A292}" dt="2024-02-07T18:26:32.942" v="1998" actId="478"/>
          <ac:picMkLst>
            <pc:docMk/>
            <pc:sldMk cId="2666504917" sldId="299"/>
            <ac:picMk id="5" creationId="{3F0D7728-8C55-9642-F83D-2708999E8EFB}"/>
          </ac:picMkLst>
        </pc:picChg>
        <pc:picChg chg="add del mod">
          <ac:chgData name="Teemu Matilainen" userId="3344dd91-dd8f-47c6-94c9-4b8ca534fb11" providerId="ADAL" clId="{9F6EAD30-FB9E-477A-9E07-7BDC89B7A292}" dt="2024-02-07T18:46:11.897" v="2049" actId="478"/>
          <ac:picMkLst>
            <pc:docMk/>
            <pc:sldMk cId="2666504917" sldId="299"/>
            <ac:picMk id="8" creationId="{6EF1D1D9-7A52-3D81-47AC-CCB27A599F30}"/>
          </ac:picMkLst>
        </pc:picChg>
        <pc:picChg chg="add mod">
          <ac:chgData name="Teemu Matilainen" userId="3344dd91-dd8f-47c6-94c9-4b8ca534fb11" providerId="ADAL" clId="{9F6EAD30-FB9E-477A-9E07-7BDC89B7A292}" dt="2024-02-07T18:46:23.891" v="2057" actId="962"/>
          <ac:picMkLst>
            <pc:docMk/>
            <pc:sldMk cId="2666504917" sldId="299"/>
            <ac:picMk id="10" creationId="{0FE96D3B-7871-4177-F222-7EFAF1E480C2}"/>
          </ac:picMkLst>
        </pc:picChg>
      </pc:sldChg>
      <pc:sldChg chg="addSp delSp modSp add mod">
        <pc:chgData name="Teemu Matilainen" userId="3344dd91-dd8f-47c6-94c9-4b8ca534fb11" providerId="ADAL" clId="{9F6EAD30-FB9E-477A-9E07-7BDC89B7A292}" dt="2024-02-13T16:24:56.973" v="2930" actId="14100"/>
        <pc:sldMkLst>
          <pc:docMk/>
          <pc:sldMk cId="1853533987" sldId="300"/>
        </pc:sldMkLst>
        <pc:spChg chg="mod">
          <ac:chgData name="Teemu Matilainen" userId="3344dd91-dd8f-47c6-94c9-4b8ca534fb11" providerId="ADAL" clId="{9F6EAD30-FB9E-477A-9E07-7BDC89B7A292}" dt="2024-02-07T18:27:58.334" v="2008" actId="26606"/>
          <ac:spMkLst>
            <pc:docMk/>
            <pc:sldMk cId="1853533987" sldId="300"/>
            <ac:spMk id="2" creationId="{0AD9390D-4E74-A9D6-F8EB-E0B41A576340}"/>
          </ac:spMkLst>
        </pc:spChg>
        <pc:spChg chg="add">
          <ac:chgData name="Teemu Matilainen" userId="3344dd91-dd8f-47c6-94c9-4b8ca534fb11" providerId="ADAL" clId="{9F6EAD30-FB9E-477A-9E07-7BDC89B7A292}" dt="2024-02-07T18:22:36.005" v="1991"/>
          <ac:spMkLst>
            <pc:docMk/>
            <pc:sldMk cId="1853533987" sldId="300"/>
            <ac:spMk id="3" creationId="{3AA19D19-4E64-BF77-8E5A-117CF63FF3E9}"/>
          </ac:spMkLst>
        </pc:spChg>
        <pc:spChg chg="ord">
          <ac:chgData name="Teemu Matilainen" userId="3344dd91-dd8f-47c6-94c9-4b8ca534fb11" providerId="ADAL" clId="{9F6EAD30-FB9E-477A-9E07-7BDC89B7A292}" dt="2024-02-07T18:27:58.334" v="2008" actId="26606"/>
          <ac:spMkLst>
            <pc:docMk/>
            <pc:sldMk cId="1853533987" sldId="300"/>
            <ac:spMk id="11" creationId="{C0445771-1717-A8DA-57D2-6BBF8B249AF1}"/>
          </ac:spMkLst>
        </pc:spChg>
        <pc:spChg chg="mod">
          <ac:chgData name="Teemu Matilainen" userId="3344dd91-dd8f-47c6-94c9-4b8ca534fb11" providerId="ADAL" clId="{9F6EAD30-FB9E-477A-9E07-7BDC89B7A292}" dt="2024-02-07T18:27:58.334" v="2008" actId="26606"/>
          <ac:spMkLst>
            <pc:docMk/>
            <pc:sldMk cId="1853533987" sldId="300"/>
            <ac:spMk id="15" creationId="{DE437650-963E-6A40-AF23-D0D7823BE355}"/>
          </ac:spMkLst>
        </pc:spChg>
        <pc:spChg chg="del">
          <ac:chgData name="Teemu Matilainen" userId="3344dd91-dd8f-47c6-94c9-4b8ca534fb11" providerId="ADAL" clId="{9F6EAD30-FB9E-477A-9E07-7BDC89B7A292}" dt="2024-02-07T18:27:58.334" v="2008" actId="26606"/>
          <ac:spMkLst>
            <pc:docMk/>
            <pc:sldMk cId="1853533987" sldId="300"/>
            <ac:spMk id="19" creationId="{B3B839BB-EF53-1354-34BC-393B0FC6AEDE}"/>
          </ac:spMkLst>
        </pc:spChg>
        <pc:spChg chg="del">
          <ac:chgData name="Teemu Matilainen" userId="3344dd91-dd8f-47c6-94c9-4b8ca534fb11" providerId="ADAL" clId="{9F6EAD30-FB9E-477A-9E07-7BDC89B7A292}" dt="2024-02-07T18:27:58.334" v="2008" actId="26606"/>
          <ac:spMkLst>
            <pc:docMk/>
            <pc:sldMk cId="1853533987" sldId="300"/>
            <ac:spMk id="21" creationId="{4FAE90A4-AB89-B222-16BC-AD6E59B9AC17}"/>
          </ac:spMkLst>
        </pc:spChg>
        <pc:spChg chg="del">
          <ac:chgData name="Teemu Matilainen" userId="3344dd91-dd8f-47c6-94c9-4b8ca534fb11" providerId="ADAL" clId="{9F6EAD30-FB9E-477A-9E07-7BDC89B7A292}" dt="2024-02-07T18:27:58.334" v="2008" actId="26606"/>
          <ac:spMkLst>
            <pc:docMk/>
            <pc:sldMk cId="1853533987" sldId="300"/>
            <ac:spMk id="23" creationId="{ED8A54A7-FF6E-70BF-CA67-8564EC5FFD81}"/>
          </ac:spMkLst>
        </pc:spChg>
        <pc:spChg chg="del">
          <ac:chgData name="Teemu Matilainen" userId="3344dd91-dd8f-47c6-94c9-4b8ca534fb11" providerId="ADAL" clId="{9F6EAD30-FB9E-477A-9E07-7BDC89B7A292}" dt="2024-02-07T18:27:58.334" v="2008" actId="26606"/>
          <ac:spMkLst>
            <pc:docMk/>
            <pc:sldMk cId="1853533987" sldId="300"/>
            <ac:spMk id="25" creationId="{1E957BC0-418F-AE52-A18E-98F0804306B6}"/>
          </ac:spMkLst>
        </pc:spChg>
        <pc:spChg chg="del">
          <ac:chgData name="Teemu Matilainen" userId="3344dd91-dd8f-47c6-94c9-4b8ca534fb11" providerId="ADAL" clId="{9F6EAD30-FB9E-477A-9E07-7BDC89B7A292}" dt="2024-02-07T18:27:58.334" v="2008" actId="26606"/>
          <ac:spMkLst>
            <pc:docMk/>
            <pc:sldMk cId="1853533987" sldId="300"/>
            <ac:spMk id="27" creationId="{A8473834-E638-BBF9-4CF7-9469850EBE8A}"/>
          </ac:spMkLst>
        </pc:spChg>
        <pc:spChg chg="add">
          <ac:chgData name="Teemu Matilainen" userId="3344dd91-dd8f-47c6-94c9-4b8ca534fb11" providerId="ADAL" clId="{9F6EAD30-FB9E-477A-9E07-7BDC89B7A292}" dt="2024-02-07T18:27:58.334" v="2008" actId="26606"/>
          <ac:spMkLst>
            <pc:docMk/>
            <pc:sldMk cId="1853533987" sldId="300"/>
            <ac:spMk id="32" creationId="{2B97F24A-32CE-4C1C-A50D-3016B394DCFB}"/>
          </ac:spMkLst>
        </pc:spChg>
        <pc:spChg chg="add">
          <ac:chgData name="Teemu Matilainen" userId="3344dd91-dd8f-47c6-94c9-4b8ca534fb11" providerId="ADAL" clId="{9F6EAD30-FB9E-477A-9E07-7BDC89B7A292}" dt="2024-02-07T18:27:58.334" v="2008" actId="26606"/>
          <ac:spMkLst>
            <pc:docMk/>
            <pc:sldMk cId="1853533987" sldId="300"/>
            <ac:spMk id="34" creationId="{CD8B4F24-440B-49E9-B85D-733523DC064B}"/>
          </ac:spMkLst>
        </pc:spChg>
        <pc:picChg chg="add mod">
          <ac:chgData name="Teemu Matilainen" userId="3344dd91-dd8f-47c6-94c9-4b8ca534fb11" providerId="ADAL" clId="{9F6EAD30-FB9E-477A-9E07-7BDC89B7A292}" dt="2024-02-13T16:24:56.973" v="2930" actId="14100"/>
          <ac:picMkLst>
            <pc:docMk/>
            <pc:sldMk cId="1853533987" sldId="300"/>
            <ac:picMk id="4" creationId="{87552E15-7C61-D424-E72D-13A61C7A4130}"/>
          </ac:picMkLst>
        </pc:picChg>
        <pc:picChg chg="del">
          <ac:chgData name="Teemu Matilainen" userId="3344dd91-dd8f-47c6-94c9-4b8ca534fb11" providerId="ADAL" clId="{9F6EAD30-FB9E-477A-9E07-7BDC89B7A292}" dt="2024-02-07T18:22:35.340" v="1990" actId="478"/>
          <ac:picMkLst>
            <pc:docMk/>
            <pc:sldMk cId="1853533987" sldId="300"/>
            <ac:picMk id="5" creationId="{5FCC431D-8CD5-7755-9A51-7EA2BFAD9A2B}"/>
          </ac:picMkLst>
        </pc:picChg>
        <pc:picChg chg="add del mod">
          <ac:chgData name="Teemu Matilainen" userId="3344dd91-dd8f-47c6-94c9-4b8ca534fb11" providerId="ADAL" clId="{9F6EAD30-FB9E-477A-9E07-7BDC89B7A292}" dt="2024-02-07T18:46:40.077" v="2058" actId="478"/>
          <ac:picMkLst>
            <pc:docMk/>
            <pc:sldMk cId="1853533987" sldId="300"/>
            <ac:picMk id="6" creationId="{F882C8C0-C86A-7D76-3926-728CAD39387C}"/>
          </ac:picMkLst>
        </pc:picChg>
        <pc:picChg chg="add mod">
          <ac:chgData name="Teemu Matilainen" userId="3344dd91-dd8f-47c6-94c9-4b8ca534fb11" providerId="ADAL" clId="{9F6EAD30-FB9E-477A-9E07-7BDC89B7A292}" dt="2024-02-13T16:24:50.745" v="2928" actId="14100"/>
          <ac:picMkLst>
            <pc:docMk/>
            <pc:sldMk cId="1853533987" sldId="300"/>
            <ac:picMk id="8" creationId="{633BFB09-0A48-9BD4-D629-38614EA9706B}"/>
          </ac:picMkLst>
        </pc:picChg>
        <pc:picChg chg="add del mod">
          <ac:chgData name="Teemu Matilainen" userId="3344dd91-dd8f-47c6-94c9-4b8ca534fb11" providerId="ADAL" clId="{9F6EAD30-FB9E-477A-9E07-7BDC89B7A292}" dt="2024-02-13T16:24:26.164" v="2923" actId="478"/>
          <ac:picMkLst>
            <pc:docMk/>
            <pc:sldMk cId="1853533987" sldId="300"/>
            <ac:picMk id="10" creationId="{6C7A2F03-6763-9952-C5C6-3401DB7449F3}"/>
          </ac:picMkLst>
        </pc:picChg>
        <pc:picChg chg="add mod">
          <ac:chgData name="Teemu Matilainen" userId="3344dd91-dd8f-47c6-94c9-4b8ca534fb11" providerId="ADAL" clId="{9F6EAD30-FB9E-477A-9E07-7BDC89B7A292}" dt="2024-02-07T18:46:47.222" v="2061" actId="1076"/>
          <ac:picMkLst>
            <pc:docMk/>
            <pc:sldMk cId="1853533987" sldId="300"/>
            <ac:picMk id="13" creationId="{B7F5812C-1F4E-B877-C55A-7E005766ADD1}"/>
          </ac:picMkLst>
        </pc:picChg>
      </pc:sldChg>
      <pc:sldChg chg="addSp delSp modSp add mod">
        <pc:chgData name="Teemu Matilainen" userId="3344dd91-dd8f-47c6-94c9-4b8ca534fb11" providerId="ADAL" clId="{9F6EAD30-FB9E-477A-9E07-7BDC89B7A292}" dt="2024-02-07T18:48:25.543" v="2085" actId="108"/>
        <pc:sldMkLst>
          <pc:docMk/>
          <pc:sldMk cId="361998599" sldId="301"/>
        </pc:sldMkLst>
        <pc:spChg chg="mod">
          <ac:chgData name="Teemu Matilainen" userId="3344dd91-dd8f-47c6-94c9-4b8ca534fb11" providerId="ADAL" clId="{9F6EAD30-FB9E-477A-9E07-7BDC89B7A292}" dt="2024-02-07T18:48:25.543" v="2085" actId="108"/>
          <ac:spMkLst>
            <pc:docMk/>
            <pc:sldMk cId="361998599" sldId="301"/>
            <ac:spMk id="2" creationId="{D1FA18EA-281A-7A1B-29F9-B6F882D66194}"/>
          </ac:spMkLst>
        </pc:spChg>
        <pc:spChg chg="add del">
          <ac:chgData name="Teemu Matilainen" userId="3344dd91-dd8f-47c6-94c9-4b8ca534fb11" providerId="ADAL" clId="{9F6EAD30-FB9E-477A-9E07-7BDC89B7A292}" dt="2024-02-07T18:29:17.871" v="2018" actId="22"/>
          <ac:spMkLst>
            <pc:docMk/>
            <pc:sldMk cId="361998599" sldId="301"/>
            <ac:spMk id="4" creationId="{002488B6-1115-0AB7-601B-5AA1393FEEFF}"/>
          </ac:spMkLst>
        </pc:spChg>
        <pc:spChg chg="mod">
          <ac:chgData name="Teemu Matilainen" userId="3344dd91-dd8f-47c6-94c9-4b8ca534fb11" providerId="ADAL" clId="{9F6EAD30-FB9E-477A-9E07-7BDC89B7A292}" dt="2024-02-07T18:29:34.338" v="2022" actId="255"/>
          <ac:spMkLst>
            <pc:docMk/>
            <pc:sldMk cId="361998599" sldId="301"/>
            <ac:spMk id="15" creationId="{A32461B5-F2AF-C5A8-5262-D3B72D90F651}"/>
          </ac:spMkLst>
        </pc:spChg>
        <pc:picChg chg="del">
          <ac:chgData name="Teemu Matilainen" userId="3344dd91-dd8f-47c6-94c9-4b8ca534fb11" providerId="ADAL" clId="{9F6EAD30-FB9E-477A-9E07-7BDC89B7A292}" dt="2024-02-07T18:28:28.996" v="2011" actId="478"/>
          <ac:picMkLst>
            <pc:docMk/>
            <pc:sldMk cId="361998599" sldId="301"/>
            <ac:picMk id="6" creationId="{47C9EFCB-3036-9F2C-E154-BBF3F39716AD}"/>
          </ac:picMkLst>
        </pc:picChg>
        <pc:picChg chg="add mod">
          <ac:chgData name="Teemu Matilainen" userId="3344dd91-dd8f-47c6-94c9-4b8ca534fb11" providerId="ADAL" clId="{9F6EAD30-FB9E-477A-9E07-7BDC89B7A292}" dt="2024-02-07T18:47:25.045" v="2062" actId="1076"/>
          <ac:picMkLst>
            <pc:docMk/>
            <pc:sldMk cId="361998599" sldId="301"/>
            <ac:picMk id="7" creationId="{48B879C0-BD2A-1110-2FBD-7B8AEE9C18B0}"/>
          </ac:picMkLst>
        </pc:picChg>
        <pc:picChg chg="add mod">
          <ac:chgData name="Teemu Matilainen" userId="3344dd91-dd8f-47c6-94c9-4b8ca534fb11" providerId="ADAL" clId="{9F6EAD30-FB9E-477A-9E07-7BDC89B7A292}" dt="2024-02-07T18:47:27.563" v="2063" actId="1076"/>
          <ac:picMkLst>
            <pc:docMk/>
            <pc:sldMk cId="361998599" sldId="301"/>
            <ac:picMk id="9" creationId="{31B3D95F-DD2E-EF23-3FC5-0CEB454FE270}"/>
          </ac:picMkLst>
        </pc:picChg>
      </pc:sldChg>
      <pc:sldChg chg="addSp delSp modSp add mod">
        <pc:chgData name="Teemu Matilainen" userId="3344dd91-dd8f-47c6-94c9-4b8ca534fb11" providerId="ADAL" clId="{9F6EAD30-FB9E-477A-9E07-7BDC89B7A292}" dt="2024-02-07T18:45:17.922" v="2048" actId="1076"/>
        <pc:sldMkLst>
          <pc:docMk/>
          <pc:sldMk cId="864759901" sldId="302"/>
        </pc:sldMkLst>
        <pc:picChg chg="add mod">
          <ac:chgData name="Teemu Matilainen" userId="3344dd91-dd8f-47c6-94c9-4b8ca534fb11" providerId="ADAL" clId="{9F6EAD30-FB9E-477A-9E07-7BDC89B7A292}" dt="2024-02-07T18:44:39.861" v="2044" actId="14100"/>
          <ac:picMkLst>
            <pc:docMk/>
            <pc:sldMk cId="864759901" sldId="302"/>
            <ac:picMk id="4" creationId="{983847BB-8977-C714-5B21-C55EAE2DC87D}"/>
          </ac:picMkLst>
        </pc:picChg>
        <pc:picChg chg="add mod">
          <ac:chgData name="Teemu Matilainen" userId="3344dd91-dd8f-47c6-94c9-4b8ca534fb11" providerId="ADAL" clId="{9F6EAD30-FB9E-477A-9E07-7BDC89B7A292}" dt="2024-02-07T18:44:59.574" v="2046" actId="1076"/>
          <ac:picMkLst>
            <pc:docMk/>
            <pc:sldMk cId="864759901" sldId="302"/>
            <ac:picMk id="6" creationId="{7C9772E2-5961-B580-DD5B-9018F8602DB5}"/>
          </ac:picMkLst>
        </pc:picChg>
        <pc:picChg chg="del">
          <ac:chgData name="Teemu Matilainen" userId="3344dd91-dd8f-47c6-94c9-4b8ca534fb11" providerId="ADAL" clId="{9F6EAD30-FB9E-477A-9E07-7BDC89B7A292}" dt="2024-02-07T18:44:24.586" v="2040" actId="478"/>
          <ac:picMkLst>
            <pc:docMk/>
            <pc:sldMk cId="864759901" sldId="302"/>
            <ac:picMk id="7" creationId="{C3B518BA-DA91-C914-3A15-AC9F8D6828FA}"/>
          </ac:picMkLst>
        </pc:picChg>
        <pc:picChg chg="del">
          <ac:chgData name="Teemu Matilainen" userId="3344dd91-dd8f-47c6-94c9-4b8ca534fb11" providerId="ADAL" clId="{9F6EAD30-FB9E-477A-9E07-7BDC89B7A292}" dt="2024-02-07T18:44:22.781" v="2039" actId="478"/>
          <ac:picMkLst>
            <pc:docMk/>
            <pc:sldMk cId="864759901" sldId="302"/>
            <ac:picMk id="9" creationId="{622794B3-B2D8-D48B-6A11-2F793AFDEEE6}"/>
          </ac:picMkLst>
        </pc:picChg>
        <pc:picChg chg="add mod">
          <ac:chgData name="Teemu Matilainen" userId="3344dd91-dd8f-47c6-94c9-4b8ca534fb11" providerId="ADAL" clId="{9F6EAD30-FB9E-477A-9E07-7BDC89B7A292}" dt="2024-02-07T18:45:17.922" v="2048" actId="1076"/>
          <ac:picMkLst>
            <pc:docMk/>
            <pc:sldMk cId="864759901" sldId="302"/>
            <ac:picMk id="10" creationId="{F78348F2-E875-D067-86D1-3920E1813842}"/>
          </ac:picMkLst>
        </pc:picChg>
      </pc:sldChg>
      <pc:sldChg chg="addSp delSp modSp add mod ord">
        <pc:chgData name="Teemu Matilainen" userId="3344dd91-dd8f-47c6-94c9-4b8ca534fb11" providerId="ADAL" clId="{9F6EAD30-FB9E-477A-9E07-7BDC89B7A292}" dt="2024-02-07T18:53:12.267" v="2135" actId="113"/>
        <pc:sldMkLst>
          <pc:docMk/>
          <pc:sldMk cId="51852454" sldId="303"/>
        </pc:sldMkLst>
        <pc:spChg chg="mod">
          <ac:chgData name="Teemu Matilainen" userId="3344dd91-dd8f-47c6-94c9-4b8ca534fb11" providerId="ADAL" clId="{9F6EAD30-FB9E-477A-9E07-7BDC89B7A292}" dt="2024-02-07T18:52:39.965" v="2131" actId="20577"/>
          <ac:spMkLst>
            <pc:docMk/>
            <pc:sldMk cId="51852454" sldId="303"/>
            <ac:spMk id="2" creationId="{159A7349-C2DB-0DAB-096A-38A7360AEF26}"/>
          </ac:spMkLst>
        </pc:spChg>
        <pc:spChg chg="add mod">
          <ac:chgData name="Teemu Matilainen" userId="3344dd91-dd8f-47c6-94c9-4b8ca534fb11" providerId="ADAL" clId="{9F6EAD30-FB9E-477A-9E07-7BDC89B7A292}" dt="2024-02-07T18:53:12.267" v="2135" actId="113"/>
          <ac:spMkLst>
            <pc:docMk/>
            <pc:sldMk cId="51852454" sldId="303"/>
            <ac:spMk id="4" creationId="{FA840D92-0F9D-57FA-D73B-F953D15DAB74}"/>
          </ac:spMkLst>
        </pc:spChg>
        <pc:spChg chg="del">
          <ac:chgData name="Teemu Matilainen" userId="3344dd91-dd8f-47c6-94c9-4b8ca534fb11" providerId="ADAL" clId="{9F6EAD30-FB9E-477A-9E07-7BDC89B7A292}" dt="2024-02-07T18:52:30.265" v="2123" actId="478"/>
          <ac:spMkLst>
            <pc:docMk/>
            <pc:sldMk cId="51852454" sldId="303"/>
            <ac:spMk id="11" creationId="{3186E1E6-EE63-F648-C263-48D02DBE5A42}"/>
          </ac:spMkLst>
        </pc:spChg>
        <pc:spChg chg="del">
          <ac:chgData name="Teemu Matilainen" userId="3344dd91-dd8f-47c6-94c9-4b8ca534fb11" providerId="ADAL" clId="{9F6EAD30-FB9E-477A-9E07-7BDC89B7A292}" dt="2024-02-07T18:50:44.604" v="2093" actId="478"/>
          <ac:spMkLst>
            <pc:docMk/>
            <pc:sldMk cId="51852454" sldId="303"/>
            <ac:spMk id="15" creationId="{91A130B3-A546-71DE-4A12-A4E003A76EC0}"/>
          </ac:spMkLst>
        </pc:spChg>
        <pc:picChg chg="del">
          <ac:chgData name="Teemu Matilainen" userId="3344dd91-dd8f-47c6-94c9-4b8ca534fb11" providerId="ADAL" clId="{9F6EAD30-FB9E-477A-9E07-7BDC89B7A292}" dt="2024-02-07T18:50:32.948" v="2090" actId="478"/>
          <ac:picMkLst>
            <pc:docMk/>
            <pc:sldMk cId="51852454" sldId="303"/>
            <ac:picMk id="7" creationId="{C6EDC815-24A8-EAA1-A2F4-5570C248F4EE}"/>
          </ac:picMkLst>
        </pc:picChg>
        <pc:picChg chg="del">
          <ac:chgData name="Teemu Matilainen" userId="3344dd91-dd8f-47c6-94c9-4b8ca534fb11" providerId="ADAL" clId="{9F6EAD30-FB9E-477A-9E07-7BDC89B7A292}" dt="2024-02-07T18:50:31.041" v="2089" actId="478"/>
          <ac:picMkLst>
            <pc:docMk/>
            <pc:sldMk cId="51852454" sldId="303"/>
            <ac:picMk id="9" creationId="{30F5EE34-C019-7DC3-D624-BEF17C2B9C99}"/>
          </ac:picMkLst>
        </pc:picChg>
      </pc:sldChg>
      <pc:sldChg chg="add del">
        <pc:chgData name="Teemu Matilainen" userId="3344dd91-dd8f-47c6-94c9-4b8ca534fb11" providerId="ADAL" clId="{9F6EAD30-FB9E-477A-9E07-7BDC89B7A292}" dt="2024-02-12T18:36:46.598" v="2872" actId="47"/>
        <pc:sldMkLst>
          <pc:docMk/>
          <pc:sldMk cId="1802872682" sldId="304"/>
        </pc:sldMkLst>
      </pc:sldChg>
      <pc:sldChg chg="addSp delSp modSp new mod setBg">
        <pc:chgData name="Teemu Matilainen" userId="3344dd91-dd8f-47c6-94c9-4b8ca534fb11" providerId="ADAL" clId="{9F6EAD30-FB9E-477A-9E07-7BDC89B7A292}" dt="2024-02-12T16:37:01.200" v="2417" actId="1076"/>
        <pc:sldMkLst>
          <pc:docMk/>
          <pc:sldMk cId="3748565835" sldId="305"/>
        </pc:sldMkLst>
        <pc:spChg chg="add del mod ord">
          <ac:chgData name="Teemu Matilainen" userId="3344dd91-dd8f-47c6-94c9-4b8ca534fb11" providerId="ADAL" clId="{9F6EAD30-FB9E-477A-9E07-7BDC89B7A292}" dt="2024-02-12T16:36:35.894" v="2415" actId="113"/>
          <ac:spMkLst>
            <pc:docMk/>
            <pc:sldMk cId="3748565835" sldId="305"/>
            <ac:spMk id="3" creationId="{06145072-4E77-3AA9-9757-8B2853679AB3}"/>
          </ac:spMkLst>
        </pc:spChg>
        <pc:spChg chg="add mod">
          <ac:chgData name="Teemu Matilainen" userId="3344dd91-dd8f-47c6-94c9-4b8ca534fb11" providerId="ADAL" clId="{9F6EAD30-FB9E-477A-9E07-7BDC89B7A292}" dt="2024-02-12T16:37:01.200" v="2417" actId="1076"/>
          <ac:spMkLst>
            <pc:docMk/>
            <pc:sldMk cId="3748565835" sldId="305"/>
            <ac:spMk id="6" creationId="{9A05B5BF-CF18-627C-6DF4-5A54061C1C1D}"/>
          </ac:spMkLst>
        </pc:spChg>
        <pc:spChg chg="add del">
          <ac:chgData name="Teemu Matilainen" userId="3344dd91-dd8f-47c6-94c9-4b8ca534fb11" providerId="ADAL" clId="{9F6EAD30-FB9E-477A-9E07-7BDC89B7A292}" dt="2024-02-12T16:29:48.632" v="2271" actId="26606"/>
          <ac:spMkLst>
            <pc:docMk/>
            <pc:sldMk cId="3748565835" sldId="305"/>
            <ac:spMk id="8" creationId="{FFD48BC7-DC40-47DE-87EE-9F4B6ECB9ABB}"/>
          </ac:spMkLst>
        </pc:spChg>
        <pc:spChg chg="add del">
          <ac:chgData name="Teemu Matilainen" userId="3344dd91-dd8f-47c6-94c9-4b8ca534fb11" providerId="ADAL" clId="{9F6EAD30-FB9E-477A-9E07-7BDC89B7A292}" dt="2024-02-12T16:27:47.911" v="2255" actId="26606"/>
          <ac:spMkLst>
            <pc:docMk/>
            <pc:sldMk cId="3748565835" sldId="305"/>
            <ac:spMk id="9" creationId="{9F7D5CDA-D291-4307-BF55-1381FED29634}"/>
          </ac:spMkLst>
        </pc:spChg>
        <pc:spChg chg="add del">
          <ac:chgData name="Teemu Matilainen" userId="3344dd91-dd8f-47c6-94c9-4b8ca534fb11" providerId="ADAL" clId="{9F6EAD30-FB9E-477A-9E07-7BDC89B7A292}" dt="2024-02-12T16:29:48.632" v="2271" actId="26606"/>
          <ac:spMkLst>
            <pc:docMk/>
            <pc:sldMk cId="3748565835" sldId="305"/>
            <ac:spMk id="10" creationId="{E502BBC7-2C76-46F3-BC24-5985BC13DB88}"/>
          </ac:spMkLst>
        </pc:spChg>
        <pc:spChg chg="add del">
          <ac:chgData name="Teemu Matilainen" userId="3344dd91-dd8f-47c6-94c9-4b8ca534fb11" providerId="ADAL" clId="{9F6EAD30-FB9E-477A-9E07-7BDC89B7A292}" dt="2024-02-12T16:27:47.911" v="2255" actId="26606"/>
          <ac:spMkLst>
            <pc:docMk/>
            <pc:sldMk cId="3748565835" sldId="305"/>
            <ac:spMk id="11" creationId="{59B296B9-C5A5-4E4F-9B60-C907B5F1466C}"/>
          </ac:spMkLst>
        </pc:spChg>
        <pc:spChg chg="add del">
          <ac:chgData name="Teemu Matilainen" userId="3344dd91-dd8f-47c6-94c9-4b8ca534fb11" providerId="ADAL" clId="{9F6EAD30-FB9E-477A-9E07-7BDC89B7A292}" dt="2024-02-12T16:29:48.632" v="2271" actId="26606"/>
          <ac:spMkLst>
            <pc:docMk/>
            <pc:sldMk cId="3748565835" sldId="305"/>
            <ac:spMk id="12" creationId="{C7F28D52-2A5F-4D23-81AE-7CB8B591C7AF}"/>
          </ac:spMkLst>
        </pc:spChg>
        <pc:spChg chg="add del">
          <ac:chgData name="Teemu Matilainen" userId="3344dd91-dd8f-47c6-94c9-4b8ca534fb11" providerId="ADAL" clId="{9F6EAD30-FB9E-477A-9E07-7BDC89B7A292}" dt="2024-02-12T16:27:47.911" v="2255" actId="26606"/>
          <ac:spMkLst>
            <pc:docMk/>
            <pc:sldMk cId="3748565835" sldId="305"/>
            <ac:spMk id="13" creationId="{D0300FD3-5AF1-6305-15FA-9078072672E2}"/>
          </ac:spMkLst>
        </pc:spChg>
        <pc:spChg chg="add del">
          <ac:chgData name="Teemu Matilainen" userId="3344dd91-dd8f-47c6-94c9-4b8ca534fb11" providerId="ADAL" clId="{9F6EAD30-FB9E-477A-9E07-7BDC89B7A292}" dt="2024-02-12T16:28:04.507" v="2261" actId="26606"/>
          <ac:spMkLst>
            <pc:docMk/>
            <pc:sldMk cId="3748565835" sldId="305"/>
            <ac:spMk id="15" creationId="{738F59A4-4431-460D-8E49-6E65C189A566}"/>
          </ac:spMkLst>
        </pc:spChg>
        <pc:spChg chg="add del">
          <ac:chgData name="Teemu Matilainen" userId="3344dd91-dd8f-47c6-94c9-4b8ca534fb11" providerId="ADAL" clId="{9F6EAD30-FB9E-477A-9E07-7BDC89B7A292}" dt="2024-02-12T16:29:48.632" v="2271" actId="26606"/>
          <ac:spMkLst>
            <pc:docMk/>
            <pc:sldMk cId="3748565835" sldId="305"/>
            <ac:spMk id="17" creationId="{3629484E-3792-4B3D-89AD-7C8A1ED0E0D4}"/>
          </ac:spMkLst>
        </pc:spChg>
        <pc:grpChg chg="add del">
          <ac:chgData name="Teemu Matilainen" userId="3344dd91-dd8f-47c6-94c9-4b8ca534fb11" providerId="ADAL" clId="{9F6EAD30-FB9E-477A-9E07-7BDC89B7A292}" dt="2024-02-12T16:28:04.507" v="2261" actId="26606"/>
          <ac:grpSpMkLst>
            <pc:docMk/>
            <pc:sldMk cId="3748565835" sldId="305"/>
            <ac:grpSpMk id="16" creationId="{8A919B9C-5C01-47E4-B2F2-45F589208ABF}"/>
          </ac:grpSpMkLst>
        </pc:grpChg>
        <pc:graphicFrameChg chg="add del">
          <ac:chgData name="Teemu Matilainen" userId="3344dd91-dd8f-47c6-94c9-4b8ca534fb11" providerId="ADAL" clId="{9F6EAD30-FB9E-477A-9E07-7BDC89B7A292}" dt="2024-02-12T16:28:04.507" v="2261" actId="26606"/>
          <ac:graphicFrameMkLst>
            <pc:docMk/>
            <pc:sldMk cId="3748565835" sldId="305"/>
            <ac:graphicFrameMk id="18" creationId="{67223B67-DC9A-19F2-7D7D-00E1C17CBCF8}"/>
          </ac:graphicFrameMkLst>
        </pc:graphicFrameChg>
        <pc:picChg chg="add del">
          <ac:chgData name="Teemu Matilainen" userId="3344dd91-dd8f-47c6-94c9-4b8ca534fb11" providerId="ADAL" clId="{9F6EAD30-FB9E-477A-9E07-7BDC89B7A292}" dt="2024-02-12T16:27:47.911" v="2255" actId="26606"/>
          <ac:picMkLst>
            <pc:docMk/>
            <pc:sldMk cId="3748565835" sldId="305"/>
            <ac:picMk id="5" creationId="{6A9FD7CA-C009-4058-70D7-01209CF1652E}"/>
          </ac:picMkLst>
        </pc:picChg>
      </pc:sldChg>
      <pc:sldChg chg="addSp modSp add mod">
        <pc:chgData name="Teemu Matilainen" userId="3344dd91-dd8f-47c6-94c9-4b8ca534fb11" providerId="ADAL" clId="{9F6EAD30-FB9E-477A-9E07-7BDC89B7A292}" dt="2024-02-12T16:23:47.263" v="2211" actId="20577"/>
        <pc:sldMkLst>
          <pc:docMk/>
          <pc:sldMk cId="3018915051" sldId="306"/>
        </pc:sldMkLst>
        <pc:spChg chg="add mod">
          <ac:chgData name="Teemu Matilainen" userId="3344dd91-dd8f-47c6-94c9-4b8ca534fb11" providerId="ADAL" clId="{9F6EAD30-FB9E-477A-9E07-7BDC89B7A292}" dt="2024-02-12T16:23:47.263" v="2211" actId="20577"/>
          <ac:spMkLst>
            <pc:docMk/>
            <pc:sldMk cId="3018915051" sldId="306"/>
            <ac:spMk id="3" creationId="{ABFE2F12-E56B-7CF1-E981-E06534B9A6EF}"/>
          </ac:spMkLst>
        </pc:spChg>
      </pc:sldChg>
      <pc:sldChg chg="new del">
        <pc:chgData name="Teemu Matilainen" userId="3344dd91-dd8f-47c6-94c9-4b8ca534fb11" providerId="ADAL" clId="{9F6EAD30-FB9E-477A-9E07-7BDC89B7A292}" dt="2024-02-12T16:50:29.306" v="2545" actId="47"/>
        <pc:sldMkLst>
          <pc:docMk/>
          <pc:sldMk cId="428319525" sldId="307"/>
        </pc:sldMkLst>
      </pc:sldChg>
      <pc:sldChg chg="addSp delSp modSp new del mod setBg">
        <pc:chgData name="Teemu Matilainen" userId="3344dd91-dd8f-47c6-94c9-4b8ca534fb11" providerId="ADAL" clId="{9F6EAD30-FB9E-477A-9E07-7BDC89B7A292}" dt="2024-02-12T16:50:31.837" v="2546" actId="47"/>
        <pc:sldMkLst>
          <pc:docMk/>
          <pc:sldMk cId="1487418150" sldId="308"/>
        </pc:sldMkLst>
        <pc:spChg chg="add mod">
          <ac:chgData name="Teemu Matilainen" userId="3344dd91-dd8f-47c6-94c9-4b8ca534fb11" providerId="ADAL" clId="{9F6EAD30-FB9E-477A-9E07-7BDC89B7A292}" dt="2024-02-12T16:50:14.354" v="2541" actId="21"/>
          <ac:spMkLst>
            <pc:docMk/>
            <pc:sldMk cId="1487418150" sldId="308"/>
            <ac:spMk id="2" creationId="{97324D60-E273-2EB3-0771-1481A40C68B1}"/>
          </ac:spMkLst>
        </pc:spChg>
        <pc:spChg chg="add">
          <ac:chgData name="Teemu Matilainen" userId="3344dd91-dd8f-47c6-94c9-4b8ca534fb11" providerId="ADAL" clId="{9F6EAD30-FB9E-477A-9E07-7BDC89B7A292}" dt="2024-02-12T16:48:27.504" v="2515" actId="26606"/>
          <ac:spMkLst>
            <pc:docMk/>
            <pc:sldMk cId="1487418150" sldId="308"/>
            <ac:spMk id="9" creationId="{93245F62-CCC4-49E4-B95B-EA6C1E790510}"/>
          </ac:spMkLst>
        </pc:spChg>
        <pc:spChg chg="add">
          <ac:chgData name="Teemu Matilainen" userId="3344dd91-dd8f-47c6-94c9-4b8ca534fb11" providerId="ADAL" clId="{9F6EAD30-FB9E-477A-9E07-7BDC89B7A292}" dt="2024-02-12T16:48:27.504" v="2515" actId="26606"/>
          <ac:spMkLst>
            <pc:docMk/>
            <pc:sldMk cId="1487418150" sldId="308"/>
            <ac:spMk id="11" creationId="{E6C0DD6B-6AA3-448F-9B99-8386295BC1B4}"/>
          </ac:spMkLst>
        </pc:spChg>
        <pc:picChg chg="add del mod">
          <ac:chgData name="Teemu Matilainen" userId="3344dd91-dd8f-47c6-94c9-4b8ca534fb11" providerId="ADAL" clId="{9F6EAD30-FB9E-477A-9E07-7BDC89B7A292}" dt="2024-02-12T16:49:51.639" v="2533" actId="21"/>
          <ac:picMkLst>
            <pc:docMk/>
            <pc:sldMk cId="1487418150" sldId="308"/>
            <ac:picMk id="4" creationId="{22052617-1234-ABEA-000D-A08D83BAEE6B}"/>
          </ac:picMkLst>
        </pc:picChg>
      </pc:sldChg>
      <pc:sldChg chg="addSp modSp new del mod">
        <pc:chgData name="Teemu Matilainen" userId="3344dd91-dd8f-47c6-94c9-4b8ca534fb11" providerId="ADAL" clId="{9F6EAD30-FB9E-477A-9E07-7BDC89B7A292}" dt="2024-02-12T16:38:46.373" v="2418" actId="47"/>
        <pc:sldMkLst>
          <pc:docMk/>
          <pc:sldMk cId="3981776242" sldId="309"/>
        </pc:sldMkLst>
        <pc:spChg chg="add mod">
          <ac:chgData name="Teemu Matilainen" userId="3344dd91-dd8f-47c6-94c9-4b8ca534fb11" providerId="ADAL" clId="{9F6EAD30-FB9E-477A-9E07-7BDC89B7A292}" dt="2024-02-12T16:27:58.628" v="2259" actId="14100"/>
          <ac:spMkLst>
            <pc:docMk/>
            <pc:sldMk cId="3981776242" sldId="309"/>
            <ac:spMk id="3" creationId="{E8006FD7-FC2D-AC6F-16A5-24289B9EB315}"/>
          </ac:spMkLst>
        </pc:spChg>
      </pc:sldChg>
      <pc:sldChg chg="modSp add mod setBg">
        <pc:chgData name="Teemu Matilainen" userId="3344dd91-dd8f-47c6-94c9-4b8ca534fb11" providerId="ADAL" clId="{9F6EAD30-FB9E-477A-9E07-7BDC89B7A292}" dt="2024-02-12T16:42:47.024" v="2477" actId="1076"/>
        <pc:sldMkLst>
          <pc:docMk/>
          <pc:sldMk cId="3641922431" sldId="310"/>
        </pc:sldMkLst>
        <pc:spChg chg="mod">
          <ac:chgData name="Teemu Matilainen" userId="3344dd91-dd8f-47c6-94c9-4b8ca534fb11" providerId="ADAL" clId="{9F6EAD30-FB9E-477A-9E07-7BDC89B7A292}" dt="2024-02-12T16:42:47.024" v="2477" actId="1076"/>
          <ac:spMkLst>
            <pc:docMk/>
            <pc:sldMk cId="3641922431" sldId="310"/>
            <ac:spMk id="3" creationId="{54FFF176-55B6-3630-B314-D6CD76CE25D1}"/>
          </ac:spMkLst>
        </pc:spChg>
        <pc:spChg chg="mod">
          <ac:chgData name="Teemu Matilainen" userId="3344dd91-dd8f-47c6-94c9-4b8ca534fb11" providerId="ADAL" clId="{9F6EAD30-FB9E-477A-9E07-7BDC89B7A292}" dt="2024-02-12T16:34:30.771" v="2396" actId="207"/>
          <ac:spMkLst>
            <pc:docMk/>
            <pc:sldMk cId="3641922431" sldId="310"/>
            <ac:spMk id="6" creationId="{A6AA5D4B-D7F8-496D-C58A-076AB0E306FF}"/>
          </ac:spMkLst>
        </pc:spChg>
      </pc:sldChg>
      <pc:sldChg chg="addSp modSp add mod">
        <pc:chgData name="Teemu Matilainen" userId="3344dd91-dd8f-47c6-94c9-4b8ca534fb11" providerId="ADAL" clId="{9F6EAD30-FB9E-477A-9E07-7BDC89B7A292}" dt="2024-02-12T16:42:03.619" v="2472" actId="1076"/>
        <pc:sldMkLst>
          <pc:docMk/>
          <pc:sldMk cId="2056375220" sldId="311"/>
        </pc:sldMkLst>
        <pc:spChg chg="mod">
          <ac:chgData name="Teemu Matilainen" userId="3344dd91-dd8f-47c6-94c9-4b8ca534fb11" providerId="ADAL" clId="{9F6EAD30-FB9E-477A-9E07-7BDC89B7A292}" dt="2024-02-12T16:42:03.619" v="2472" actId="1076"/>
          <ac:spMkLst>
            <pc:docMk/>
            <pc:sldMk cId="2056375220" sldId="311"/>
            <ac:spMk id="3" creationId="{A58EC86F-DD6E-FFFE-7675-01F59673FAA3}"/>
          </ac:spMkLst>
        </pc:spChg>
        <pc:spChg chg="mod">
          <ac:chgData name="Teemu Matilainen" userId="3344dd91-dd8f-47c6-94c9-4b8ca534fb11" providerId="ADAL" clId="{9F6EAD30-FB9E-477A-9E07-7BDC89B7A292}" dt="2024-02-12T16:42:00.149" v="2471" actId="1076"/>
          <ac:spMkLst>
            <pc:docMk/>
            <pc:sldMk cId="2056375220" sldId="311"/>
            <ac:spMk id="6" creationId="{C0B26AF9-68CE-9892-4E10-0EAE705A6D3F}"/>
          </ac:spMkLst>
        </pc:spChg>
        <pc:graphicFrameChg chg="add mod modGraphic">
          <ac:chgData name="Teemu Matilainen" userId="3344dd91-dd8f-47c6-94c9-4b8ca534fb11" providerId="ADAL" clId="{9F6EAD30-FB9E-477A-9E07-7BDC89B7A292}" dt="2024-02-12T16:40:17.209" v="2438" actId="1076"/>
          <ac:graphicFrameMkLst>
            <pc:docMk/>
            <pc:sldMk cId="2056375220" sldId="311"/>
            <ac:graphicFrameMk id="2" creationId="{ABBC226A-04D1-D06F-5234-077169C941EC}"/>
          </ac:graphicFrameMkLst>
        </pc:graphicFrameChg>
      </pc:sldChg>
      <pc:sldChg chg="addSp delSp modSp add mod ord">
        <pc:chgData name="Teemu Matilainen" userId="3344dd91-dd8f-47c6-94c9-4b8ca534fb11" providerId="ADAL" clId="{9F6EAD30-FB9E-477A-9E07-7BDC89B7A292}" dt="2024-02-12T17:31:41.189" v="2691" actId="1076"/>
        <pc:sldMkLst>
          <pc:docMk/>
          <pc:sldMk cId="1772684692" sldId="312"/>
        </pc:sldMkLst>
        <pc:spChg chg="mod">
          <ac:chgData name="Teemu Matilainen" userId="3344dd91-dd8f-47c6-94c9-4b8ca534fb11" providerId="ADAL" clId="{9F6EAD30-FB9E-477A-9E07-7BDC89B7A292}" dt="2024-02-12T16:50:18.066" v="2542"/>
          <ac:spMkLst>
            <pc:docMk/>
            <pc:sldMk cId="1772684692" sldId="312"/>
            <ac:spMk id="2" creationId="{664CB0D8-D79F-BDB1-B2CF-CCA55D4F0B42}"/>
          </ac:spMkLst>
        </pc:spChg>
        <pc:picChg chg="add del mod">
          <ac:chgData name="Teemu Matilainen" userId="3344dd91-dd8f-47c6-94c9-4b8ca534fb11" providerId="ADAL" clId="{9F6EAD30-FB9E-477A-9E07-7BDC89B7A292}" dt="2024-02-12T16:57:02.197" v="2550" actId="478"/>
          <ac:picMkLst>
            <pc:docMk/>
            <pc:sldMk cId="1772684692" sldId="312"/>
            <ac:picMk id="3" creationId="{22052617-1234-ABEA-000D-A08D83BAEE6B}"/>
          </ac:picMkLst>
        </pc:picChg>
        <pc:picChg chg="del">
          <ac:chgData name="Teemu Matilainen" userId="3344dd91-dd8f-47c6-94c9-4b8ca534fb11" providerId="ADAL" clId="{9F6EAD30-FB9E-477A-9E07-7BDC89B7A292}" dt="2024-02-12T16:49:54.366" v="2534" actId="478"/>
          <ac:picMkLst>
            <pc:docMk/>
            <pc:sldMk cId="1772684692" sldId="312"/>
            <ac:picMk id="4" creationId="{DEC8B61F-3424-38C0-CBFE-420EA163F39A}"/>
          </ac:picMkLst>
        </pc:picChg>
        <pc:picChg chg="del mod">
          <ac:chgData name="Teemu Matilainen" userId="3344dd91-dd8f-47c6-94c9-4b8ca534fb11" providerId="ADAL" clId="{9F6EAD30-FB9E-477A-9E07-7BDC89B7A292}" dt="2024-02-12T16:49:57.138" v="2537" actId="478"/>
          <ac:picMkLst>
            <pc:docMk/>
            <pc:sldMk cId="1772684692" sldId="312"/>
            <ac:picMk id="6" creationId="{A5018F56-4F7A-B7C2-6EEE-250B8031907F}"/>
          </ac:picMkLst>
        </pc:picChg>
        <pc:picChg chg="add del">
          <ac:chgData name="Teemu Matilainen" userId="3344dd91-dd8f-47c6-94c9-4b8ca534fb11" providerId="ADAL" clId="{9F6EAD30-FB9E-477A-9E07-7BDC89B7A292}" dt="2024-02-12T16:57:00.379" v="2549" actId="22"/>
          <ac:picMkLst>
            <pc:docMk/>
            <pc:sldMk cId="1772684692" sldId="312"/>
            <ac:picMk id="7" creationId="{E6991C0C-FD30-0DEB-86C6-A20A1952A933}"/>
          </ac:picMkLst>
        </pc:picChg>
        <pc:picChg chg="add del mod">
          <ac:chgData name="Teemu Matilainen" userId="3344dd91-dd8f-47c6-94c9-4b8ca534fb11" providerId="ADAL" clId="{9F6EAD30-FB9E-477A-9E07-7BDC89B7A292}" dt="2024-02-12T17:00:39.477" v="2562" actId="478"/>
          <ac:picMkLst>
            <pc:docMk/>
            <pc:sldMk cId="1772684692" sldId="312"/>
            <ac:picMk id="10" creationId="{7AF1AF78-B10D-8412-3DF0-4A3B5834C8A2}"/>
          </ac:picMkLst>
        </pc:picChg>
        <pc:picChg chg="add del mod">
          <ac:chgData name="Teemu Matilainen" userId="3344dd91-dd8f-47c6-94c9-4b8ca534fb11" providerId="ADAL" clId="{9F6EAD30-FB9E-477A-9E07-7BDC89B7A292}" dt="2024-02-12T17:31:13.995" v="2681" actId="478"/>
          <ac:picMkLst>
            <pc:docMk/>
            <pc:sldMk cId="1772684692" sldId="312"/>
            <ac:picMk id="13" creationId="{BF801200-5729-3BE2-53B9-EF56BAB76953}"/>
          </ac:picMkLst>
        </pc:picChg>
        <pc:picChg chg="add del mod">
          <ac:chgData name="Teemu Matilainen" userId="3344dd91-dd8f-47c6-94c9-4b8ca534fb11" providerId="ADAL" clId="{9F6EAD30-FB9E-477A-9E07-7BDC89B7A292}" dt="2024-02-12T17:03:51.372" v="2574" actId="478"/>
          <ac:picMkLst>
            <pc:docMk/>
            <pc:sldMk cId="1772684692" sldId="312"/>
            <ac:picMk id="15" creationId="{A0F2DA90-D809-86D9-A938-CC567A662AB3}"/>
          </ac:picMkLst>
        </pc:picChg>
        <pc:picChg chg="add mod">
          <ac:chgData name="Teemu Matilainen" userId="3344dd91-dd8f-47c6-94c9-4b8ca534fb11" providerId="ADAL" clId="{9F6EAD30-FB9E-477A-9E07-7BDC89B7A292}" dt="2024-02-12T17:31:36.965" v="2690" actId="1076"/>
          <ac:picMkLst>
            <pc:docMk/>
            <pc:sldMk cId="1772684692" sldId="312"/>
            <ac:picMk id="17" creationId="{8A377D62-ACA6-2FE5-AA8C-903670EFAC97}"/>
          </ac:picMkLst>
        </pc:picChg>
        <pc:picChg chg="add mod">
          <ac:chgData name="Teemu Matilainen" userId="3344dd91-dd8f-47c6-94c9-4b8ca534fb11" providerId="ADAL" clId="{9F6EAD30-FB9E-477A-9E07-7BDC89B7A292}" dt="2024-02-12T17:31:41.189" v="2691" actId="1076"/>
          <ac:picMkLst>
            <pc:docMk/>
            <pc:sldMk cId="1772684692" sldId="312"/>
            <ac:picMk id="19" creationId="{E72AFC8D-4096-46AA-53A4-B70FAC977904}"/>
          </ac:picMkLst>
        </pc:picChg>
      </pc:sldChg>
      <pc:sldChg chg="addSp delSp modSp add del mod setBg delDesignElem">
        <pc:chgData name="Teemu Matilainen" userId="3344dd91-dd8f-47c6-94c9-4b8ca534fb11" providerId="ADAL" clId="{9F6EAD30-FB9E-477A-9E07-7BDC89B7A292}" dt="2024-02-12T16:49:23.417" v="2529"/>
        <pc:sldMkLst>
          <pc:docMk/>
          <pc:sldMk cId="2366638986" sldId="312"/>
        </pc:sldMkLst>
        <pc:spChg chg="mod">
          <ac:chgData name="Teemu Matilainen" userId="3344dd91-dd8f-47c6-94c9-4b8ca534fb11" providerId="ADAL" clId="{9F6EAD30-FB9E-477A-9E07-7BDC89B7A292}" dt="2024-02-12T16:49:15.492" v="2526"/>
          <ac:spMkLst>
            <pc:docMk/>
            <pc:sldMk cId="2366638986" sldId="312"/>
            <ac:spMk id="2" creationId="{E4F5AD71-0BDC-2682-1C0C-AE2095D10AA6}"/>
          </ac:spMkLst>
        </pc:spChg>
        <pc:spChg chg="add del">
          <ac:chgData name="Teemu Matilainen" userId="3344dd91-dd8f-47c6-94c9-4b8ca534fb11" providerId="ADAL" clId="{9F6EAD30-FB9E-477A-9E07-7BDC89B7A292}" dt="2024-02-12T16:49:23.417" v="2529"/>
          <ac:spMkLst>
            <pc:docMk/>
            <pc:sldMk cId="2366638986" sldId="312"/>
            <ac:spMk id="9" creationId="{73EBF7D5-08DB-FC53-0701-1EC017809382}"/>
          </ac:spMkLst>
        </pc:spChg>
        <pc:spChg chg="add del">
          <ac:chgData name="Teemu Matilainen" userId="3344dd91-dd8f-47c6-94c9-4b8ca534fb11" providerId="ADAL" clId="{9F6EAD30-FB9E-477A-9E07-7BDC89B7A292}" dt="2024-02-12T16:49:23.417" v="2529"/>
          <ac:spMkLst>
            <pc:docMk/>
            <pc:sldMk cId="2366638986" sldId="312"/>
            <ac:spMk id="11" creationId="{8BC1FB9A-2C3E-6E8C-C39C-E3F2A5BF42A1}"/>
          </ac:spMkLst>
        </pc:spChg>
        <pc:picChg chg="add mod">
          <ac:chgData name="Teemu Matilainen" userId="3344dd91-dd8f-47c6-94c9-4b8ca534fb11" providerId="ADAL" clId="{9F6EAD30-FB9E-477A-9E07-7BDC89B7A292}" dt="2024-02-12T16:49:07.591" v="2522"/>
          <ac:picMkLst>
            <pc:docMk/>
            <pc:sldMk cId="2366638986" sldId="312"/>
            <ac:picMk id="3" creationId="{22052617-1234-ABEA-000D-A08D83BAEE6B}"/>
          </ac:picMkLst>
        </pc:picChg>
        <pc:picChg chg="add del">
          <ac:chgData name="Teemu Matilainen" userId="3344dd91-dd8f-47c6-94c9-4b8ca534fb11" providerId="ADAL" clId="{9F6EAD30-FB9E-477A-9E07-7BDC89B7A292}" dt="2024-02-12T16:49:15.109" v="2525" actId="478"/>
          <ac:picMkLst>
            <pc:docMk/>
            <pc:sldMk cId="2366638986" sldId="312"/>
            <ac:picMk id="4" creationId="{BECF9704-D597-3689-70FE-FD101621E593}"/>
          </ac:picMkLst>
        </pc:picChg>
        <pc:picChg chg="add del">
          <ac:chgData name="Teemu Matilainen" userId="3344dd91-dd8f-47c6-94c9-4b8ca534fb11" providerId="ADAL" clId="{9F6EAD30-FB9E-477A-9E07-7BDC89B7A292}" dt="2024-02-12T16:49:14.705" v="2524" actId="478"/>
          <ac:picMkLst>
            <pc:docMk/>
            <pc:sldMk cId="2366638986" sldId="312"/>
            <ac:picMk id="6" creationId="{B17C0918-84D6-BF4F-2A89-207ED8AB4343}"/>
          </ac:picMkLst>
        </pc:picChg>
      </pc:sldChg>
      <pc:sldChg chg="addSp delSp modSp add mod">
        <pc:chgData name="Teemu Matilainen" userId="3344dd91-dd8f-47c6-94c9-4b8ca534fb11" providerId="ADAL" clId="{9F6EAD30-FB9E-477A-9E07-7BDC89B7A292}" dt="2024-02-12T17:36:39.686" v="2711" actId="14100"/>
        <pc:sldMkLst>
          <pc:docMk/>
          <pc:sldMk cId="1253971380" sldId="313"/>
        </pc:sldMkLst>
        <pc:spChg chg="mod">
          <ac:chgData name="Teemu Matilainen" userId="3344dd91-dd8f-47c6-94c9-4b8ca534fb11" providerId="ADAL" clId="{9F6EAD30-FB9E-477A-9E07-7BDC89B7A292}" dt="2024-02-12T17:01:57.776" v="2569" actId="5793"/>
          <ac:spMkLst>
            <pc:docMk/>
            <pc:sldMk cId="1253971380" sldId="313"/>
            <ac:spMk id="2" creationId="{3A90F584-E327-3FFD-311B-ACA7A4D8D1F1}"/>
          </ac:spMkLst>
        </pc:spChg>
        <pc:picChg chg="del">
          <ac:chgData name="Teemu Matilainen" userId="3344dd91-dd8f-47c6-94c9-4b8ca534fb11" providerId="ADAL" clId="{9F6EAD30-FB9E-477A-9E07-7BDC89B7A292}" dt="2024-02-12T17:02:00.398" v="2570" actId="478"/>
          <ac:picMkLst>
            <pc:docMk/>
            <pc:sldMk cId="1253971380" sldId="313"/>
            <ac:picMk id="3" creationId="{8E8B98FB-F11C-1A3B-D933-8962E409DD61}"/>
          </ac:picMkLst>
        </pc:picChg>
        <pc:picChg chg="add del mod">
          <ac:chgData name="Teemu Matilainen" userId="3344dd91-dd8f-47c6-94c9-4b8ca534fb11" providerId="ADAL" clId="{9F6EAD30-FB9E-477A-9E07-7BDC89B7A292}" dt="2024-02-12T17:32:44.426" v="2692" actId="478"/>
          <ac:picMkLst>
            <pc:docMk/>
            <pc:sldMk cId="1253971380" sldId="313"/>
            <ac:picMk id="5" creationId="{14717631-C3CE-D0C7-CC94-0B569B857321}"/>
          </ac:picMkLst>
        </pc:picChg>
        <pc:picChg chg="add del mod">
          <ac:chgData name="Teemu Matilainen" userId="3344dd91-dd8f-47c6-94c9-4b8ca534fb11" providerId="ADAL" clId="{9F6EAD30-FB9E-477A-9E07-7BDC89B7A292}" dt="2024-02-12T17:33:30.226" v="2697" actId="478"/>
          <ac:picMkLst>
            <pc:docMk/>
            <pc:sldMk cId="1253971380" sldId="313"/>
            <ac:picMk id="7" creationId="{23BE2E0D-3738-C1A0-E8D8-07ADF4E99A32}"/>
          </ac:picMkLst>
        </pc:picChg>
        <pc:picChg chg="add del mod">
          <ac:chgData name="Teemu Matilainen" userId="3344dd91-dd8f-47c6-94c9-4b8ca534fb11" providerId="ADAL" clId="{9F6EAD30-FB9E-477A-9E07-7BDC89B7A292}" dt="2024-02-12T17:34:33.237" v="2703" actId="478"/>
          <ac:picMkLst>
            <pc:docMk/>
            <pc:sldMk cId="1253971380" sldId="313"/>
            <ac:picMk id="10" creationId="{CEF0D37C-5222-E848-EB9D-6F25161EF845}"/>
          </ac:picMkLst>
        </pc:picChg>
        <pc:picChg chg="add del mod">
          <ac:chgData name="Teemu Matilainen" userId="3344dd91-dd8f-47c6-94c9-4b8ca534fb11" providerId="ADAL" clId="{9F6EAD30-FB9E-477A-9E07-7BDC89B7A292}" dt="2024-02-12T17:36:31.920" v="2708" actId="478"/>
          <ac:picMkLst>
            <pc:docMk/>
            <pc:sldMk cId="1253971380" sldId="313"/>
            <ac:picMk id="13" creationId="{5353D8AB-AF49-D3EF-0127-0B3B145D1622}"/>
          </ac:picMkLst>
        </pc:picChg>
        <pc:picChg chg="add mod">
          <ac:chgData name="Teemu Matilainen" userId="3344dd91-dd8f-47c6-94c9-4b8ca534fb11" providerId="ADAL" clId="{9F6EAD30-FB9E-477A-9E07-7BDC89B7A292}" dt="2024-02-12T17:35:28.391" v="2707" actId="1076"/>
          <ac:picMkLst>
            <pc:docMk/>
            <pc:sldMk cId="1253971380" sldId="313"/>
            <ac:picMk id="15" creationId="{D8DD8909-C8D5-8C49-C8A4-120410559B61}"/>
          </ac:picMkLst>
        </pc:picChg>
        <pc:picChg chg="add mod">
          <ac:chgData name="Teemu Matilainen" userId="3344dd91-dd8f-47c6-94c9-4b8ca534fb11" providerId="ADAL" clId="{9F6EAD30-FB9E-477A-9E07-7BDC89B7A292}" dt="2024-02-12T17:36:39.686" v="2711" actId="14100"/>
          <ac:picMkLst>
            <pc:docMk/>
            <pc:sldMk cId="1253971380" sldId="313"/>
            <ac:picMk id="17" creationId="{D1F877DC-14E9-715D-643C-5659DF7601A4}"/>
          </ac:picMkLst>
        </pc:picChg>
      </pc:sldChg>
      <pc:sldChg chg="addSp delSp modSp add mod">
        <pc:chgData name="Teemu Matilainen" userId="3344dd91-dd8f-47c6-94c9-4b8ca534fb11" providerId="ADAL" clId="{9F6EAD30-FB9E-477A-9E07-7BDC89B7A292}" dt="2024-02-12T18:02:09.718" v="2789" actId="14100"/>
        <pc:sldMkLst>
          <pc:docMk/>
          <pc:sldMk cId="307410262" sldId="314"/>
        </pc:sldMkLst>
        <pc:picChg chg="add del mod">
          <ac:chgData name="Teemu Matilainen" userId="3344dd91-dd8f-47c6-94c9-4b8ca534fb11" providerId="ADAL" clId="{9F6EAD30-FB9E-477A-9E07-7BDC89B7A292}" dt="2024-02-12T17:34:23.700" v="2700" actId="478"/>
          <ac:picMkLst>
            <pc:docMk/>
            <pc:sldMk cId="307410262" sldId="314"/>
            <ac:picMk id="4" creationId="{C1DD5347-848E-ECFE-0AF8-AC0E431AAAF0}"/>
          </ac:picMkLst>
        </pc:picChg>
        <pc:picChg chg="del">
          <ac:chgData name="Teemu Matilainen" userId="3344dd91-dd8f-47c6-94c9-4b8ca534fb11" providerId="ADAL" clId="{9F6EAD30-FB9E-477A-9E07-7BDC89B7A292}" dt="2024-02-12T17:11:31.225" v="2583" actId="478"/>
          <ac:picMkLst>
            <pc:docMk/>
            <pc:sldMk cId="307410262" sldId="314"/>
            <ac:picMk id="5" creationId="{18B4AC3C-9A90-53D4-98C6-E9A0AB666521}"/>
          </ac:picMkLst>
        </pc:picChg>
        <pc:picChg chg="del">
          <ac:chgData name="Teemu Matilainen" userId="3344dd91-dd8f-47c6-94c9-4b8ca534fb11" providerId="ADAL" clId="{9F6EAD30-FB9E-477A-9E07-7BDC89B7A292}" dt="2024-02-12T17:11:40.802" v="2587" actId="478"/>
          <ac:picMkLst>
            <pc:docMk/>
            <pc:sldMk cId="307410262" sldId="314"/>
            <ac:picMk id="7" creationId="{F3C5E503-A4EC-B862-BB35-B1E9EC849885}"/>
          </ac:picMkLst>
        </pc:picChg>
        <pc:picChg chg="add del mod">
          <ac:chgData name="Teemu Matilainen" userId="3344dd91-dd8f-47c6-94c9-4b8ca534fb11" providerId="ADAL" clId="{9F6EAD30-FB9E-477A-9E07-7BDC89B7A292}" dt="2024-02-12T17:38:15.671" v="2712" actId="478"/>
          <ac:picMkLst>
            <pc:docMk/>
            <pc:sldMk cId="307410262" sldId="314"/>
            <ac:picMk id="8" creationId="{967E68EC-D793-0F7E-3493-91227A47E315}"/>
          </ac:picMkLst>
        </pc:picChg>
        <pc:picChg chg="add del mod">
          <ac:chgData name="Teemu Matilainen" userId="3344dd91-dd8f-47c6-94c9-4b8ca534fb11" providerId="ADAL" clId="{9F6EAD30-FB9E-477A-9E07-7BDC89B7A292}" dt="2024-02-12T18:01:52.640" v="2784" actId="478"/>
          <ac:picMkLst>
            <pc:docMk/>
            <pc:sldMk cId="307410262" sldId="314"/>
            <ac:picMk id="10" creationId="{C1142FA7-72DE-0A26-FF08-AEBBA6B07683}"/>
          </ac:picMkLst>
        </pc:picChg>
        <pc:picChg chg="add mod">
          <ac:chgData name="Teemu Matilainen" userId="3344dd91-dd8f-47c6-94c9-4b8ca534fb11" providerId="ADAL" clId="{9F6EAD30-FB9E-477A-9E07-7BDC89B7A292}" dt="2024-02-12T18:02:04.130" v="2788" actId="1076"/>
          <ac:picMkLst>
            <pc:docMk/>
            <pc:sldMk cId="307410262" sldId="314"/>
            <ac:picMk id="13" creationId="{4240C42E-98DD-18C2-60F6-BDE164DFAB2C}"/>
          </ac:picMkLst>
        </pc:picChg>
        <pc:picChg chg="add mod">
          <ac:chgData name="Teemu Matilainen" userId="3344dd91-dd8f-47c6-94c9-4b8ca534fb11" providerId="ADAL" clId="{9F6EAD30-FB9E-477A-9E07-7BDC89B7A292}" dt="2024-02-12T18:02:09.718" v="2789" actId="14100"/>
          <ac:picMkLst>
            <pc:docMk/>
            <pc:sldMk cId="307410262" sldId="314"/>
            <ac:picMk id="15" creationId="{3461CD64-3B14-3AF3-726B-FAEAF262B9B1}"/>
          </ac:picMkLst>
        </pc:picChg>
      </pc:sldChg>
      <pc:sldChg chg="addSp delSp modSp add mod">
        <pc:chgData name="Teemu Matilainen" userId="3344dd91-dd8f-47c6-94c9-4b8ca534fb11" providerId="ADAL" clId="{9F6EAD30-FB9E-477A-9E07-7BDC89B7A292}" dt="2024-02-12T17:42:40.747" v="2747" actId="14100"/>
        <pc:sldMkLst>
          <pc:docMk/>
          <pc:sldMk cId="1937049177" sldId="315"/>
        </pc:sldMkLst>
        <pc:spChg chg="mod">
          <ac:chgData name="Teemu Matilainen" userId="3344dd91-dd8f-47c6-94c9-4b8ca534fb11" providerId="ADAL" clId="{9F6EAD30-FB9E-477A-9E07-7BDC89B7A292}" dt="2024-02-12T17:14:34.498" v="2677" actId="20577"/>
          <ac:spMkLst>
            <pc:docMk/>
            <pc:sldMk cId="1937049177" sldId="315"/>
            <ac:spMk id="2" creationId="{560F4A51-FBF3-A0E5-1383-A216BA6F97A2}"/>
          </ac:spMkLst>
        </pc:spChg>
        <pc:picChg chg="del">
          <ac:chgData name="Teemu Matilainen" userId="3344dd91-dd8f-47c6-94c9-4b8ca534fb11" providerId="ADAL" clId="{9F6EAD30-FB9E-477A-9E07-7BDC89B7A292}" dt="2024-02-12T17:13:52.422" v="2591" actId="478"/>
          <ac:picMkLst>
            <pc:docMk/>
            <pc:sldMk cId="1937049177" sldId="315"/>
            <ac:picMk id="4" creationId="{361064D2-EB42-99A9-7865-446616D8D123}"/>
          </ac:picMkLst>
        </pc:picChg>
        <pc:picChg chg="add del mod">
          <ac:chgData name="Teemu Matilainen" userId="3344dd91-dd8f-47c6-94c9-4b8ca534fb11" providerId="ADAL" clId="{9F6EAD30-FB9E-477A-9E07-7BDC89B7A292}" dt="2024-02-12T17:39:52.743" v="2718" actId="478"/>
          <ac:picMkLst>
            <pc:docMk/>
            <pc:sldMk cId="1937049177" sldId="315"/>
            <ac:picMk id="5" creationId="{E763B233-38C7-BE5F-526D-C29804EF8F74}"/>
          </ac:picMkLst>
        </pc:picChg>
        <pc:picChg chg="add del mod">
          <ac:chgData name="Teemu Matilainen" userId="3344dd91-dd8f-47c6-94c9-4b8ca534fb11" providerId="ADAL" clId="{9F6EAD30-FB9E-477A-9E07-7BDC89B7A292}" dt="2024-02-12T17:39:13.797" v="2716" actId="478"/>
          <ac:picMkLst>
            <pc:docMk/>
            <pc:sldMk cId="1937049177" sldId="315"/>
            <ac:picMk id="7" creationId="{F21FF82E-39BE-971B-0BFD-3D588CB4BCD7}"/>
          </ac:picMkLst>
        </pc:picChg>
        <pc:picChg chg="del">
          <ac:chgData name="Teemu Matilainen" userId="3344dd91-dd8f-47c6-94c9-4b8ca534fb11" providerId="ADAL" clId="{9F6EAD30-FB9E-477A-9E07-7BDC89B7A292}" dt="2024-02-12T17:39:16.443" v="2717" actId="478"/>
          <ac:picMkLst>
            <pc:docMk/>
            <pc:sldMk cId="1937049177" sldId="315"/>
            <ac:picMk id="8" creationId="{65AC15CD-4093-CEA1-29F9-903C3FCAEFD5}"/>
          </ac:picMkLst>
        </pc:picChg>
        <pc:picChg chg="add mod">
          <ac:chgData name="Teemu Matilainen" userId="3344dd91-dd8f-47c6-94c9-4b8ca534fb11" providerId="ADAL" clId="{9F6EAD30-FB9E-477A-9E07-7BDC89B7A292}" dt="2024-02-12T17:42:35.817" v="2746" actId="1076"/>
          <ac:picMkLst>
            <pc:docMk/>
            <pc:sldMk cId="1937049177" sldId="315"/>
            <ac:picMk id="12" creationId="{2DB1A076-5D53-9E84-3747-F770D8AD3A14}"/>
          </ac:picMkLst>
        </pc:picChg>
        <pc:picChg chg="add mod">
          <ac:chgData name="Teemu Matilainen" userId="3344dd91-dd8f-47c6-94c9-4b8ca534fb11" providerId="ADAL" clId="{9F6EAD30-FB9E-477A-9E07-7BDC89B7A292}" dt="2024-02-12T17:42:40.747" v="2747" actId="14100"/>
          <ac:picMkLst>
            <pc:docMk/>
            <pc:sldMk cId="1937049177" sldId="315"/>
            <ac:picMk id="14" creationId="{88858976-9770-F000-8A03-8A1E85C1858A}"/>
          </ac:picMkLst>
        </pc:picChg>
        <pc:picChg chg="add mod">
          <ac:chgData name="Teemu Matilainen" userId="3344dd91-dd8f-47c6-94c9-4b8ca534fb11" providerId="ADAL" clId="{9F6EAD30-FB9E-477A-9E07-7BDC89B7A292}" dt="2024-02-12T17:42:34.059" v="2745" actId="1076"/>
          <ac:picMkLst>
            <pc:docMk/>
            <pc:sldMk cId="1937049177" sldId="315"/>
            <ac:picMk id="16" creationId="{1B907729-DF6D-78E0-08A0-19E501605357}"/>
          </ac:picMkLst>
        </pc:picChg>
        <pc:picChg chg="add mod">
          <ac:chgData name="Teemu Matilainen" userId="3344dd91-dd8f-47c6-94c9-4b8ca534fb11" providerId="ADAL" clId="{9F6EAD30-FB9E-477A-9E07-7BDC89B7A292}" dt="2024-02-12T17:42:30.681" v="2744" actId="1076"/>
          <ac:picMkLst>
            <pc:docMk/>
            <pc:sldMk cId="1937049177" sldId="315"/>
            <ac:picMk id="18" creationId="{6E12C344-9E02-D80B-FCFC-16EB7F62A979}"/>
          </ac:picMkLst>
        </pc:picChg>
      </pc:sldChg>
      <pc:sldChg chg="addSp delSp modSp add mod ord">
        <pc:chgData name="Teemu Matilainen" userId="3344dd91-dd8f-47c6-94c9-4b8ca534fb11" providerId="ADAL" clId="{9F6EAD30-FB9E-477A-9E07-7BDC89B7A292}" dt="2024-02-12T17:50:42.287" v="2783" actId="1076"/>
        <pc:sldMkLst>
          <pc:docMk/>
          <pc:sldMk cId="3845839296" sldId="316"/>
        </pc:sldMkLst>
        <pc:spChg chg="mod">
          <ac:chgData name="Teemu Matilainen" userId="3344dd91-dd8f-47c6-94c9-4b8ca534fb11" providerId="ADAL" clId="{9F6EAD30-FB9E-477A-9E07-7BDC89B7A292}" dt="2024-02-12T17:44:24.625" v="2767" actId="20577"/>
          <ac:spMkLst>
            <pc:docMk/>
            <pc:sldMk cId="3845839296" sldId="316"/>
            <ac:spMk id="2" creationId="{475CCA7F-0464-B96B-866C-39ECF125AD57}"/>
          </ac:spMkLst>
        </pc:spChg>
        <pc:picChg chg="add del mod">
          <ac:chgData name="Teemu Matilainen" userId="3344dd91-dd8f-47c6-94c9-4b8ca534fb11" providerId="ADAL" clId="{9F6EAD30-FB9E-477A-9E07-7BDC89B7A292}" dt="2024-02-12T17:48:47.177" v="2774" actId="22"/>
          <ac:picMkLst>
            <pc:docMk/>
            <pc:sldMk cId="3845839296" sldId="316"/>
            <ac:picMk id="4" creationId="{FF587B2F-4898-CC6D-E032-C9E805E49047}"/>
          </ac:picMkLst>
        </pc:picChg>
        <pc:picChg chg="add mod">
          <ac:chgData name="Teemu Matilainen" userId="3344dd91-dd8f-47c6-94c9-4b8ca534fb11" providerId="ADAL" clId="{9F6EAD30-FB9E-477A-9E07-7BDC89B7A292}" dt="2024-02-12T17:49:01.903" v="2776" actId="1076"/>
          <ac:picMkLst>
            <pc:docMk/>
            <pc:sldMk cId="3845839296" sldId="316"/>
            <ac:picMk id="6" creationId="{18B6B8A9-9910-6CC8-0CC8-665CDA9BCE98}"/>
          </ac:picMkLst>
        </pc:picChg>
        <pc:picChg chg="add mod">
          <ac:chgData name="Teemu Matilainen" userId="3344dd91-dd8f-47c6-94c9-4b8ca534fb11" providerId="ADAL" clId="{9F6EAD30-FB9E-477A-9E07-7BDC89B7A292}" dt="2024-02-12T17:49:28.311" v="2780" actId="1076"/>
          <ac:picMkLst>
            <pc:docMk/>
            <pc:sldMk cId="3845839296" sldId="316"/>
            <ac:picMk id="8" creationId="{A7EE0A6F-7072-377A-F394-C7BA7E832586}"/>
          </ac:picMkLst>
        </pc:picChg>
        <pc:picChg chg="del">
          <ac:chgData name="Teemu Matilainen" userId="3344dd91-dd8f-47c6-94c9-4b8ca534fb11" providerId="ADAL" clId="{9F6EAD30-FB9E-477A-9E07-7BDC89B7A292}" dt="2024-02-12T17:44:40.098" v="2770" actId="478"/>
          <ac:picMkLst>
            <pc:docMk/>
            <pc:sldMk cId="3845839296" sldId="316"/>
            <ac:picMk id="10" creationId="{A5FCFC21-2615-BD65-623D-2CB250EB58D8}"/>
          </ac:picMkLst>
        </pc:picChg>
        <pc:picChg chg="del mod">
          <ac:chgData name="Teemu Matilainen" userId="3344dd91-dd8f-47c6-94c9-4b8ca534fb11" providerId="ADAL" clId="{9F6EAD30-FB9E-477A-9E07-7BDC89B7A292}" dt="2024-02-12T17:44:38.259" v="2769" actId="478"/>
          <ac:picMkLst>
            <pc:docMk/>
            <pc:sldMk cId="3845839296" sldId="316"/>
            <ac:picMk id="13" creationId="{75738A47-218E-9FAE-5BA0-34B2B7EF89C5}"/>
          </ac:picMkLst>
        </pc:picChg>
        <pc:picChg chg="add mod">
          <ac:chgData name="Teemu Matilainen" userId="3344dd91-dd8f-47c6-94c9-4b8ca534fb11" providerId="ADAL" clId="{9F6EAD30-FB9E-477A-9E07-7BDC89B7A292}" dt="2024-02-12T17:50:42.287" v="2783" actId="1076"/>
          <ac:picMkLst>
            <pc:docMk/>
            <pc:sldMk cId="3845839296" sldId="316"/>
            <ac:picMk id="14" creationId="{B5C8F41B-590B-F675-1A74-AF37534FF624}"/>
          </ac:picMkLst>
        </pc:picChg>
      </pc:sldChg>
      <pc:sldChg chg="addSp delSp modSp add mod">
        <pc:chgData name="Teemu Matilainen" userId="3344dd91-dd8f-47c6-94c9-4b8ca534fb11" providerId="ADAL" clId="{9F6EAD30-FB9E-477A-9E07-7BDC89B7A292}" dt="2024-02-12T18:07:12.130" v="2836" actId="1076"/>
        <pc:sldMkLst>
          <pc:docMk/>
          <pc:sldMk cId="579547778" sldId="317"/>
        </pc:sldMkLst>
        <pc:spChg chg="mod">
          <ac:chgData name="Teemu Matilainen" userId="3344dd91-dd8f-47c6-94c9-4b8ca534fb11" providerId="ADAL" clId="{9F6EAD30-FB9E-477A-9E07-7BDC89B7A292}" dt="2024-02-12T18:06:32.677" v="2832" actId="20577"/>
          <ac:spMkLst>
            <pc:docMk/>
            <pc:sldMk cId="579547778" sldId="317"/>
            <ac:spMk id="2" creationId="{6CF96946-459C-1E54-462C-A53D1A3931F6}"/>
          </ac:spMkLst>
        </pc:spChg>
        <pc:picChg chg="add mod">
          <ac:chgData name="Teemu Matilainen" userId="3344dd91-dd8f-47c6-94c9-4b8ca534fb11" providerId="ADAL" clId="{9F6EAD30-FB9E-477A-9E07-7BDC89B7A292}" dt="2024-02-12T18:07:12.130" v="2836" actId="1076"/>
          <ac:picMkLst>
            <pc:docMk/>
            <pc:sldMk cId="579547778" sldId="317"/>
            <ac:picMk id="4" creationId="{C0B03E9C-DA90-AF98-CD4B-707E1892DC04}"/>
          </ac:picMkLst>
        </pc:picChg>
        <pc:picChg chg="del">
          <ac:chgData name="Teemu Matilainen" userId="3344dd91-dd8f-47c6-94c9-4b8ca534fb11" providerId="ADAL" clId="{9F6EAD30-FB9E-477A-9E07-7BDC89B7A292}" dt="2024-02-12T18:04:24.222" v="2792" actId="478"/>
          <ac:picMkLst>
            <pc:docMk/>
            <pc:sldMk cId="579547778" sldId="317"/>
            <ac:picMk id="6" creationId="{E1622770-7273-2B8F-4140-77A8D74825C7}"/>
          </ac:picMkLst>
        </pc:picChg>
        <pc:picChg chg="del">
          <ac:chgData name="Teemu Matilainen" userId="3344dd91-dd8f-47c6-94c9-4b8ca534fb11" providerId="ADAL" clId="{9F6EAD30-FB9E-477A-9E07-7BDC89B7A292}" dt="2024-02-12T18:04:22.306" v="2791" actId="478"/>
          <ac:picMkLst>
            <pc:docMk/>
            <pc:sldMk cId="579547778" sldId="317"/>
            <ac:picMk id="8" creationId="{B94E1014-478B-502D-E473-B8EF99CE6FE5}"/>
          </ac:picMkLst>
        </pc:picChg>
        <pc:picChg chg="del">
          <ac:chgData name="Teemu Matilainen" userId="3344dd91-dd8f-47c6-94c9-4b8ca534fb11" providerId="ADAL" clId="{9F6EAD30-FB9E-477A-9E07-7BDC89B7A292}" dt="2024-02-12T18:04:27.032" v="2793" actId="478"/>
          <ac:picMkLst>
            <pc:docMk/>
            <pc:sldMk cId="579547778" sldId="317"/>
            <ac:picMk id="14" creationId="{C6A4795A-C00D-E04E-0D51-2582A06A70AB}"/>
          </ac:picMkLst>
        </pc:picChg>
      </pc:sldChg>
      <pc:sldChg chg="addSp delSp add del setBg delDesignElem">
        <pc:chgData name="Teemu Matilainen" userId="3344dd91-dd8f-47c6-94c9-4b8ca534fb11" providerId="ADAL" clId="{9F6EAD30-FB9E-477A-9E07-7BDC89B7A292}" dt="2024-02-12T18:36:04.329" v="2867"/>
        <pc:sldMkLst>
          <pc:docMk/>
          <pc:sldMk cId="270833036" sldId="318"/>
        </pc:sldMkLst>
        <pc:spChg chg="add del">
          <ac:chgData name="Teemu Matilainen" userId="3344dd91-dd8f-47c6-94c9-4b8ca534fb11" providerId="ADAL" clId="{9F6EAD30-FB9E-477A-9E07-7BDC89B7A292}" dt="2024-02-12T18:36:04.329" v="2867"/>
          <ac:spMkLst>
            <pc:docMk/>
            <pc:sldMk cId="270833036" sldId="318"/>
            <ac:spMk id="9" creationId="{91F02F3F-3034-E0D3-1F83-24026500B59F}"/>
          </ac:spMkLst>
        </pc:spChg>
        <pc:spChg chg="add del">
          <ac:chgData name="Teemu Matilainen" userId="3344dd91-dd8f-47c6-94c9-4b8ca534fb11" providerId="ADAL" clId="{9F6EAD30-FB9E-477A-9E07-7BDC89B7A292}" dt="2024-02-12T18:36:04.329" v="2867"/>
          <ac:spMkLst>
            <pc:docMk/>
            <pc:sldMk cId="270833036" sldId="318"/>
            <ac:spMk id="11" creationId="{5F3D0673-864A-DAB9-145F-6840DBC43A24}"/>
          </ac:spMkLst>
        </pc:spChg>
      </pc:sldChg>
      <pc:sldChg chg="add del ord">
        <pc:chgData name="Teemu Matilainen" userId="3344dd91-dd8f-47c6-94c9-4b8ca534fb11" providerId="ADAL" clId="{9F6EAD30-FB9E-477A-9E07-7BDC89B7A292}" dt="2024-02-12T18:36:41.540" v="2871"/>
        <pc:sldMkLst>
          <pc:docMk/>
          <pc:sldMk cId="1131743271" sldId="318"/>
        </pc:sldMkLst>
      </pc:sldChg>
      <pc:sldChg chg="add del ord">
        <pc:chgData name="Teemu Matilainen" userId="3344dd91-dd8f-47c6-94c9-4b8ca534fb11" providerId="ADAL" clId="{9F6EAD30-FB9E-477A-9E07-7BDC89B7A292}" dt="2024-02-12T18:36:41.540" v="2871"/>
        <pc:sldMkLst>
          <pc:docMk/>
          <pc:sldMk cId="966598259" sldId="319"/>
        </pc:sldMkLst>
      </pc:sldChg>
      <pc:sldChg chg="addSp delSp add del setBg delDesignElem">
        <pc:chgData name="Teemu Matilainen" userId="3344dd91-dd8f-47c6-94c9-4b8ca534fb11" providerId="ADAL" clId="{9F6EAD30-FB9E-477A-9E07-7BDC89B7A292}" dt="2024-02-12T18:36:04.329" v="2867"/>
        <pc:sldMkLst>
          <pc:docMk/>
          <pc:sldMk cId="3094434854" sldId="319"/>
        </pc:sldMkLst>
        <pc:spChg chg="add del">
          <ac:chgData name="Teemu Matilainen" userId="3344dd91-dd8f-47c6-94c9-4b8ca534fb11" providerId="ADAL" clId="{9F6EAD30-FB9E-477A-9E07-7BDC89B7A292}" dt="2024-02-12T18:36:04.329" v="2867"/>
          <ac:spMkLst>
            <pc:docMk/>
            <pc:sldMk cId="3094434854" sldId="319"/>
            <ac:spMk id="9" creationId="{B8F746A0-2F09-359C-4A88-F8489B7C942C}"/>
          </ac:spMkLst>
        </pc:spChg>
        <pc:spChg chg="add del">
          <ac:chgData name="Teemu Matilainen" userId="3344dd91-dd8f-47c6-94c9-4b8ca534fb11" providerId="ADAL" clId="{9F6EAD30-FB9E-477A-9E07-7BDC89B7A292}" dt="2024-02-12T18:36:04.329" v="2867"/>
          <ac:spMkLst>
            <pc:docMk/>
            <pc:sldMk cId="3094434854" sldId="319"/>
            <ac:spMk id="11" creationId="{A40233E5-80A2-8E90-DBE1-8A4200B1F819}"/>
          </ac:spMkLst>
        </pc:spChg>
      </pc:sldChg>
      <pc:sldChg chg="addSp delSp modSp add mod">
        <pc:chgData name="Teemu Matilainen" userId="3344dd91-dd8f-47c6-94c9-4b8ca534fb11" providerId="ADAL" clId="{9F6EAD30-FB9E-477A-9E07-7BDC89B7A292}" dt="2024-02-12T18:21:51.026" v="2861" actId="14100"/>
        <pc:sldMkLst>
          <pc:docMk/>
          <pc:sldMk cId="1670791919" sldId="320"/>
        </pc:sldMkLst>
        <pc:spChg chg="add mod">
          <ac:chgData name="Teemu Matilainen" userId="3344dd91-dd8f-47c6-94c9-4b8ca534fb11" providerId="ADAL" clId="{9F6EAD30-FB9E-477A-9E07-7BDC89B7A292}" dt="2024-02-12T18:21:51.026" v="2861" actId="14100"/>
          <ac:spMkLst>
            <pc:docMk/>
            <pc:sldMk cId="1670791919" sldId="320"/>
            <ac:spMk id="10" creationId="{661F6FC3-E60A-D024-32E5-15E836DD091B}"/>
          </ac:spMkLst>
        </pc:spChg>
        <pc:picChg chg="del">
          <ac:chgData name="Teemu Matilainen" userId="3344dd91-dd8f-47c6-94c9-4b8ca534fb11" providerId="ADAL" clId="{9F6EAD30-FB9E-477A-9E07-7BDC89B7A292}" dt="2024-02-12T18:10:22.030" v="2839" actId="478"/>
          <ac:picMkLst>
            <pc:docMk/>
            <pc:sldMk cId="1670791919" sldId="320"/>
            <ac:picMk id="4" creationId="{43A58CF0-C351-13F9-B422-7054A7311972}"/>
          </ac:picMkLst>
        </pc:picChg>
        <pc:picChg chg="add mod">
          <ac:chgData name="Teemu Matilainen" userId="3344dd91-dd8f-47c6-94c9-4b8ca534fb11" providerId="ADAL" clId="{9F6EAD30-FB9E-477A-9E07-7BDC89B7A292}" dt="2024-02-12T18:20:40.708" v="2845" actId="1076"/>
          <ac:picMkLst>
            <pc:docMk/>
            <pc:sldMk cId="1670791919" sldId="320"/>
            <ac:picMk id="5" creationId="{E20BFEE0-6F4E-A90C-05B5-0CDB176DCAC6}"/>
          </ac:picMkLst>
        </pc:picChg>
        <pc:picChg chg="add mod">
          <ac:chgData name="Teemu Matilainen" userId="3344dd91-dd8f-47c6-94c9-4b8ca534fb11" providerId="ADAL" clId="{9F6EAD30-FB9E-477A-9E07-7BDC89B7A292}" dt="2024-02-12T18:20:48.709" v="2847" actId="1076"/>
          <ac:picMkLst>
            <pc:docMk/>
            <pc:sldMk cId="1670791919" sldId="320"/>
            <ac:picMk id="7" creationId="{2A6062EA-205C-F08F-6309-DBA63037CF2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1700" y="884936"/>
            <a:ext cx="6290309" cy="330834"/>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08075" y="1607922"/>
            <a:ext cx="8477250" cy="159067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2/29/2024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eemu.matilainen@savonia.fi"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62247" y="2022449"/>
            <a:ext cx="3164205" cy="1276985"/>
          </a:xfrm>
          <a:prstGeom prst="rect">
            <a:avLst/>
          </a:prstGeom>
        </p:spPr>
        <p:txBody>
          <a:bodyPr vert="horz" wrap="square" lIns="0" tIns="12700" rIns="0" bIns="0" rtlCol="0">
            <a:spAutoFit/>
          </a:bodyPr>
          <a:lstStyle/>
          <a:p>
            <a:pPr marL="12700" marR="5080" algn="ctr">
              <a:lnSpc>
                <a:spcPct val="137000"/>
              </a:lnSpc>
              <a:spcBef>
                <a:spcPts val="100"/>
              </a:spcBef>
            </a:pPr>
            <a:r>
              <a:rPr sz="2000">
                <a:latin typeface="Times New Roman"/>
                <a:cs typeface="Times New Roman"/>
              </a:rPr>
              <a:t>Object</a:t>
            </a:r>
            <a:r>
              <a:rPr sz="2000" spc="85">
                <a:latin typeface="Times New Roman"/>
                <a:cs typeface="Times New Roman"/>
              </a:rPr>
              <a:t> </a:t>
            </a:r>
            <a:r>
              <a:rPr sz="2000">
                <a:latin typeface="Times New Roman"/>
                <a:cs typeface="Times New Roman"/>
              </a:rPr>
              <a:t>Oriented</a:t>
            </a:r>
            <a:r>
              <a:rPr sz="2000" spc="95">
                <a:latin typeface="Times New Roman"/>
                <a:cs typeface="Times New Roman"/>
              </a:rPr>
              <a:t> </a:t>
            </a:r>
            <a:r>
              <a:rPr sz="2000" spc="-10">
                <a:latin typeface="Times New Roman"/>
                <a:cs typeface="Times New Roman"/>
              </a:rPr>
              <a:t>Programming Using</a:t>
            </a:r>
            <a:endParaRPr sz="2000">
              <a:latin typeface="Times New Roman"/>
              <a:cs typeface="Times New Roman"/>
            </a:endParaRPr>
          </a:p>
          <a:p>
            <a:pPr marL="5080" algn="ctr">
              <a:lnSpc>
                <a:spcPct val="100000"/>
              </a:lnSpc>
              <a:spcBef>
                <a:spcPts val="875"/>
              </a:spcBef>
            </a:pPr>
            <a:r>
              <a:rPr sz="2000" spc="-10">
                <a:latin typeface="Times New Roman"/>
                <a:cs typeface="Times New Roman"/>
              </a:rPr>
              <a:t>Python</a:t>
            </a:r>
            <a:endParaRPr sz="2000">
              <a:latin typeface="Times New Roman"/>
              <a:cs typeface="Times New Roman"/>
            </a:endParaRPr>
          </a:p>
        </p:txBody>
      </p:sp>
      <p:sp>
        <p:nvSpPr>
          <p:cNvPr id="3" name="object 3"/>
          <p:cNvSpPr txBox="1"/>
          <p:nvPr/>
        </p:nvSpPr>
        <p:spPr>
          <a:xfrm>
            <a:off x="3814064" y="4108805"/>
            <a:ext cx="3061970" cy="857885"/>
          </a:xfrm>
          <a:prstGeom prst="rect">
            <a:avLst/>
          </a:prstGeom>
        </p:spPr>
        <p:txBody>
          <a:bodyPr vert="horz" wrap="square" lIns="0" tIns="12700" rIns="0" bIns="0" rtlCol="0">
            <a:spAutoFit/>
          </a:bodyPr>
          <a:lstStyle/>
          <a:p>
            <a:pPr marL="12700" marR="5080" indent="579120">
              <a:lnSpc>
                <a:spcPct val="136500"/>
              </a:lnSpc>
              <a:spcBef>
                <a:spcPts val="100"/>
              </a:spcBef>
            </a:pPr>
            <a:r>
              <a:rPr sz="2000">
                <a:latin typeface="Times New Roman"/>
                <a:cs typeface="Times New Roman"/>
              </a:rPr>
              <a:t>Teemu</a:t>
            </a:r>
            <a:r>
              <a:rPr sz="2000" spc="-90">
                <a:latin typeface="Times New Roman"/>
                <a:cs typeface="Times New Roman"/>
              </a:rPr>
              <a:t> </a:t>
            </a:r>
            <a:r>
              <a:rPr sz="2000" spc="-10">
                <a:latin typeface="Times New Roman"/>
                <a:cs typeface="Times New Roman"/>
              </a:rPr>
              <a:t>Matilainen </a:t>
            </a:r>
            <a:r>
              <a:rPr sz="2000" spc="-10">
                <a:latin typeface="Times New Roman"/>
                <a:cs typeface="Times New Roman"/>
                <a:hlinkClick r:id="rId2"/>
              </a:rPr>
              <a:t>teemu.matilainen@savonia.fi</a:t>
            </a:r>
            <a:endParaRPr sz="20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284852-9AE1-6B35-5E24-5AFFFDED2C00}"/>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F5DDA27-807E-E537-6B36-07E401123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82E1A-DC44-B511-2E80-2AF325E0C9EA}"/>
              </a:ext>
            </a:extLst>
          </p:cNvPr>
          <p:cNvSpPr>
            <a:spLocks noGrp="1"/>
          </p:cNvSpPr>
          <p:nvPr>
            <p:ph type="title"/>
          </p:nvPr>
        </p:nvSpPr>
        <p:spPr>
          <a:xfrm>
            <a:off x="553383" y="705248"/>
            <a:ext cx="3007519" cy="1895754"/>
          </a:xfrm>
        </p:spPr>
        <p:txBody>
          <a:bodyPr vert="horz" lIns="91440" tIns="45720" rIns="91440" bIns="45720" rtlCol="0" anchor="b">
            <a:normAutofit/>
          </a:bodyPr>
          <a:lstStyle/>
          <a:p>
            <a:pPr algn="l" rtl="0">
              <a:lnSpc>
                <a:spcPct val="90000"/>
              </a:lnSpc>
              <a:spcBef>
                <a:spcPct val="0"/>
              </a:spcBef>
            </a:pPr>
            <a:r>
              <a:rPr lang="en-US" sz="4100" kern="1200">
                <a:solidFill>
                  <a:schemeClr val="tx1"/>
                </a:solidFill>
                <a:latin typeface="+mj-lt"/>
                <a:ea typeface="+mj-ea"/>
                <a:cs typeface="+mj-cs"/>
              </a:rPr>
              <a:t>Access modifiers:</a:t>
            </a:r>
            <a:br>
              <a:rPr lang="en-US" sz="4100" kern="1200">
                <a:solidFill>
                  <a:schemeClr val="tx1"/>
                </a:solidFill>
                <a:latin typeface="+mj-lt"/>
                <a:ea typeface="+mj-ea"/>
                <a:cs typeface="+mj-cs"/>
              </a:rPr>
            </a:br>
            <a:r>
              <a:rPr lang="en-US" sz="4100" kern="1200">
                <a:solidFill>
                  <a:schemeClr val="tx1"/>
                </a:solidFill>
                <a:latin typeface="+mj-lt"/>
                <a:ea typeface="+mj-ea"/>
                <a:cs typeface="+mj-cs"/>
              </a:rPr>
              <a:t>- </a:t>
            </a:r>
            <a:r>
              <a:rPr lang="fi-FI" sz="4000" b="0" i="0" err="1">
                <a:effectLst/>
                <a:latin typeface="Roboto Slab" pitchFamily="2" charset="0"/>
              </a:rPr>
              <a:t>Protected</a:t>
            </a:r>
            <a:endParaRPr lang="en-US" sz="4100" kern="1200">
              <a:solidFill>
                <a:schemeClr val="tx1"/>
              </a:solidFill>
              <a:latin typeface="+mj-lt"/>
              <a:ea typeface="+mj-ea"/>
              <a:cs typeface="+mj-cs"/>
            </a:endParaRPr>
          </a:p>
        </p:txBody>
      </p:sp>
      <p:sp>
        <p:nvSpPr>
          <p:cNvPr id="34" name="sketch line">
            <a:extLst>
              <a:ext uri="{FF2B5EF4-FFF2-40B4-BE49-F238E27FC236}">
                <a16:creationId xmlns:a16="http://schemas.microsoft.com/office/drawing/2014/main" id="{4F3A17E2-274C-4BD5-9D22-21F8CF4B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55DFEE-EA1D-5B00-BB3F-3C77D37B2905}"/>
              </a:ext>
            </a:extLst>
          </p:cNvPr>
          <p:cNvSpPr txBox="1"/>
          <p:nvPr/>
        </p:nvSpPr>
        <p:spPr>
          <a:xfrm>
            <a:off x="384962" y="2520168"/>
            <a:ext cx="4540329" cy="4566432"/>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endParaRPr lang="en-US" kern="1200">
              <a:solidFill>
                <a:schemeClr val="tx1"/>
              </a:solidFill>
              <a:latin typeface="+mn-lt"/>
              <a:ea typeface="+mn-ea"/>
              <a:cs typeface="+mn-cs"/>
            </a:endParaRPr>
          </a:p>
        </p:txBody>
      </p:sp>
      <p:pic>
        <p:nvPicPr>
          <p:cNvPr id="4" name="Picture 3">
            <a:extLst>
              <a:ext uri="{FF2B5EF4-FFF2-40B4-BE49-F238E27FC236}">
                <a16:creationId xmlns:a16="http://schemas.microsoft.com/office/drawing/2014/main" id="{983847BB-8977-C714-5B21-C55EAE2DC87D}"/>
              </a:ext>
            </a:extLst>
          </p:cNvPr>
          <p:cNvPicPr>
            <a:picLocks noChangeAspect="1"/>
          </p:cNvPicPr>
          <p:nvPr/>
        </p:nvPicPr>
        <p:blipFill>
          <a:blip r:embed="rId2"/>
          <a:stretch>
            <a:fillRect/>
          </a:stretch>
        </p:blipFill>
        <p:spPr>
          <a:xfrm>
            <a:off x="3844636" y="360486"/>
            <a:ext cx="6463802" cy="3652490"/>
          </a:xfrm>
          <a:prstGeom prst="rect">
            <a:avLst/>
          </a:prstGeom>
        </p:spPr>
      </p:pic>
      <p:pic>
        <p:nvPicPr>
          <p:cNvPr id="6" name="Picture 5">
            <a:extLst>
              <a:ext uri="{FF2B5EF4-FFF2-40B4-BE49-F238E27FC236}">
                <a16:creationId xmlns:a16="http://schemas.microsoft.com/office/drawing/2014/main" id="{7C9772E2-5961-B580-DD5B-9018F8602DB5}"/>
              </a:ext>
            </a:extLst>
          </p:cNvPr>
          <p:cNvPicPr>
            <a:picLocks noChangeAspect="1"/>
          </p:cNvPicPr>
          <p:nvPr/>
        </p:nvPicPr>
        <p:blipFill>
          <a:blip r:embed="rId3"/>
          <a:stretch>
            <a:fillRect/>
          </a:stretch>
        </p:blipFill>
        <p:spPr>
          <a:xfrm>
            <a:off x="3844636" y="4103930"/>
            <a:ext cx="5630061" cy="2429214"/>
          </a:xfrm>
          <a:prstGeom prst="rect">
            <a:avLst/>
          </a:prstGeom>
        </p:spPr>
      </p:pic>
      <p:pic>
        <p:nvPicPr>
          <p:cNvPr id="10" name="Picture 9">
            <a:extLst>
              <a:ext uri="{FF2B5EF4-FFF2-40B4-BE49-F238E27FC236}">
                <a16:creationId xmlns:a16="http://schemas.microsoft.com/office/drawing/2014/main" id="{F78348F2-E875-D067-86D1-3920E1813842}"/>
              </a:ext>
            </a:extLst>
          </p:cNvPr>
          <p:cNvPicPr>
            <a:picLocks noChangeAspect="1"/>
          </p:cNvPicPr>
          <p:nvPr/>
        </p:nvPicPr>
        <p:blipFill>
          <a:blip r:embed="rId4"/>
          <a:stretch>
            <a:fillRect/>
          </a:stretch>
        </p:blipFill>
        <p:spPr>
          <a:xfrm>
            <a:off x="3844636" y="6871432"/>
            <a:ext cx="2724530" cy="285790"/>
          </a:xfrm>
          <a:prstGeom prst="rect">
            <a:avLst/>
          </a:prstGeom>
        </p:spPr>
      </p:pic>
    </p:spTree>
    <p:extLst>
      <p:ext uri="{BB962C8B-B14F-4D97-AF65-F5344CB8AC3E}">
        <p14:creationId xmlns:p14="http://schemas.microsoft.com/office/powerpoint/2010/main" val="864759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638DF9-FBB4-9DF8-F146-620A299E9C41}"/>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CC87CDC-558E-D167-6EC0-AB8FCA0A7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9A7349-C2DB-0DAB-096A-38A7360AEF26}"/>
              </a:ext>
            </a:extLst>
          </p:cNvPr>
          <p:cNvSpPr>
            <a:spLocks noGrp="1"/>
          </p:cNvSpPr>
          <p:nvPr>
            <p:ph type="title"/>
          </p:nvPr>
        </p:nvSpPr>
        <p:spPr>
          <a:xfrm>
            <a:off x="553383" y="705248"/>
            <a:ext cx="3007519" cy="1895754"/>
          </a:xfrm>
        </p:spPr>
        <p:txBody>
          <a:bodyPr vert="horz" lIns="91440" tIns="45720" rIns="91440" bIns="45720" rtlCol="0" anchor="b">
            <a:normAutofit/>
          </a:bodyPr>
          <a:lstStyle/>
          <a:p>
            <a:pPr algn="l" rtl="0">
              <a:lnSpc>
                <a:spcPct val="90000"/>
              </a:lnSpc>
              <a:spcBef>
                <a:spcPct val="0"/>
              </a:spcBef>
            </a:pPr>
            <a:r>
              <a:rPr lang="en-US" sz="4100" kern="1200">
                <a:solidFill>
                  <a:schemeClr val="tx1"/>
                </a:solidFill>
                <a:latin typeface="+mj-lt"/>
                <a:ea typeface="+mj-ea"/>
                <a:cs typeface="+mj-cs"/>
              </a:rPr>
              <a:t>Access modifiers:</a:t>
            </a:r>
            <a:br>
              <a:rPr lang="en-US" sz="4100" kern="1200">
                <a:solidFill>
                  <a:schemeClr val="tx1"/>
                </a:solidFill>
                <a:latin typeface="+mj-lt"/>
                <a:ea typeface="+mj-ea"/>
                <a:cs typeface="+mj-cs"/>
              </a:rPr>
            </a:br>
            <a:r>
              <a:rPr lang="en-US" sz="4100" kern="1200">
                <a:latin typeface="+mj-lt"/>
                <a:cs typeface="+mj-cs"/>
              </a:rPr>
              <a:t>Table</a:t>
            </a:r>
            <a:endParaRPr lang="en-US" sz="4100" kern="1200">
              <a:solidFill>
                <a:schemeClr val="tx1"/>
              </a:solidFill>
              <a:latin typeface="+mj-lt"/>
              <a:ea typeface="+mj-ea"/>
              <a:cs typeface="+mj-cs"/>
            </a:endParaRPr>
          </a:p>
        </p:txBody>
      </p:sp>
      <p:sp>
        <p:nvSpPr>
          <p:cNvPr id="34" name="sketch line">
            <a:extLst>
              <a:ext uri="{FF2B5EF4-FFF2-40B4-BE49-F238E27FC236}">
                <a16:creationId xmlns:a16="http://schemas.microsoft.com/office/drawing/2014/main" id="{22DFD16C-4D4C-5B93-268B-5C3D3852D5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A840D92-0F9D-57FA-D73B-F953D15DAB74}"/>
              </a:ext>
            </a:extLst>
          </p:cNvPr>
          <p:cNvSpPr txBox="1"/>
          <p:nvPr/>
        </p:nvSpPr>
        <p:spPr>
          <a:xfrm>
            <a:off x="910429" y="3551139"/>
            <a:ext cx="9328372" cy="2862322"/>
          </a:xfrm>
          <a:prstGeom prst="rect">
            <a:avLst/>
          </a:prstGeom>
          <a:noFill/>
        </p:spPr>
        <p:txBody>
          <a:bodyPr wrap="square">
            <a:spAutoFit/>
          </a:bodyPr>
          <a:lstStyle/>
          <a:p>
            <a:r>
              <a:rPr lang="en-US" sz="2000">
                <a:latin typeface="+mj-lt"/>
              </a:rPr>
              <a:t>Below we have a table for the visibility of attributes with different access modifiers:</a:t>
            </a:r>
          </a:p>
          <a:p>
            <a:endParaRPr lang="en-US" sz="2000">
              <a:latin typeface="+mj-lt"/>
            </a:endParaRPr>
          </a:p>
          <a:p>
            <a:pPr algn="l"/>
            <a:r>
              <a:rPr lang="en-US" sz="2000" b="1">
                <a:latin typeface="+mj-lt"/>
              </a:rPr>
              <a:t>Access modifier	Example		Visible to client		Visible to derived class</a:t>
            </a:r>
          </a:p>
          <a:p>
            <a:pPr algn="l"/>
            <a:endParaRPr lang="en-US" sz="2000" b="1">
              <a:latin typeface="+mj-lt"/>
            </a:endParaRPr>
          </a:p>
          <a:p>
            <a:pPr algn="l"/>
            <a:r>
              <a:rPr lang="en-US" sz="2000" b="1">
                <a:latin typeface="+mj-lt"/>
              </a:rPr>
              <a:t>Public		self.name	yes			yes</a:t>
            </a:r>
          </a:p>
          <a:p>
            <a:pPr algn="l"/>
            <a:endParaRPr lang="en-US" sz="2000" b="1">
              <a:latin typeface="+mj-lt"/>
            </a:endParaRPr>
          </a:p>
          <a:p>
            <a:pPr algn="l"/>
            <a:r>
              <a:rPr lang="en-US" sz="2000" b="1">
                <a:latin typeface="+mj-lt"/>
              </a:rPr>
              <a:t>Protected	</a:t>
            </a:r>
            <a:r>
              <a:rPr lang="en-US" sz="2000" b="1" err="1">
                <a:latin typeface="+mj-lt"/>
              </a:rPr>
              <a:t>self._name</a:t>
            </a:r>
            <a:r>
              <a:rPr lang="en-US" sz="2000" b="1">
                <a:latin typeface="+mj-lt"/>
              </a:rPr>
              <a:t>	no			yes</a:t>
            </a:r>
          </a:p>
          <a:p>
            <a:pPr algn="l"/>
            <a:endParaRPr lang="en-US" sz="2000" b="1">
              <a:latin typeface="+mj-lt"/>
            </a:endParaRPr>
          </a:p>
          <a:p>
            <a:pPr algn="l"/>
            <a:r>
              <a:rPr lang="en-US" sz="2000" b="1">
                <a:latin typeface="+mj-lt"/>
              </a:rPr>
              <a:t>Private		</a:t>
            </a:r>
            <a:r>
              <a:rPr lang="en-US" sz="2000" b="1" err="1">
                <a:latin typeface="+mj-lt"/>
              </a:rPr>
              <a:t>self.__name</a:t>
            </a:r>
            <a:r>
              <a:rPr lang="en-US" sz="2000" b="1">
                <a:latin typeface="+mj-lt"/>
              </a:rPr>
              <a:t>	no			no</a:t>
            </a:r>
            <a:endParaRPr lang="fi-FI" sz="2000" b="1">
              <a:latin typeface="+mj-lt"/>
            </a:endParaRPr>
          </a:p>
        </p:txBody>
      </p:sp>
    </p:spTree>
    <p:extLst>
      <p:ext uri="{BB962C8B-B14F-4D97-AF65-F5344CB8AC3E}">
        <p14:creationId xmlns:p14="http://schemas.microsoft.com/office/powerpoint/2010/main" val="5185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BC7716-A0B7-A18D-F00B-B97FFA6B511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9E0C46D-63F1-24AB-D456-B0F52EA18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FCF98-D8A3-022F-939E-E0D3FE155B09}"/>
              </a:ext>
            </a:extLst>
          </p:cNvPr>
          <p:cNvSpPr>
            <a:spLocks noGrp="1"/>
          </p:cNvSpPr>
          <p:nvPr>
            <p:ph type="title"/>
          </p:nvPr>
        </p:nvSpPr>
        <p:spPr>
          <a:xfrm>
            <a:off x="172527" y="2887946"/>
            <a:ext cx="3409751" cy="1412881"/>
          </a:xfrm>
        </p:spPr>
        <p:txBody>
          <a:bodyPr vert="horz" lIns="91440" tIns="45720" rIns="91440" bIns="45720" rtlCol="0" anchor="b">
            <a:normAutofit/>
          </a:bodyPr>
          <a:lstStyle/>
          <a:p>
            <a:pPr algn="ctr" rtl="0">
              <a:lnSpc>
                <a:spcPct val="90000"/>
              </a:lnSpc>
              <a:spcBef>
                <a:spcPct val="0"/>
              </a:spcBef>
              <a:spcAft>
                <a:spcPts val="600"/>
              </a:spcAft>
            </a:pPr>
            <a:r>
              <a:rPr lang="en-US" sz="4400" b="1" kern="1200">
                <a:solidFill>
                  <a:schemeClr val="tx1"/>
                </a:solidFill>
                <a:latin typeface="+mj-lt"/>
                <a:ea typeface="+mj-ea"/>
                <a:cs typeface="+mj-cs"/>
              </a:rPr>
              <a:t>Iteration?</a:t>
            </a:r>
          </a:p>
        </p:txBody>
      </p:sp>
      <p:sp>
        <p:nvSpPr>
          <p:cNvPr id="11" name="sketch line">
            <a:extLst>
              <a:ext uri="{FF2B5EF4-FFF2-40B4-BE49-F238E27FC236}">
                <a16:creationId xmlns:a16="http://schemas.microsoft.com/office/drawing/2014/main" id="{17562B5B-907A-6E8D-8214-727F5835C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44F53B9-A6FC-0275-94CB-2A1C9079E7FD}"/>
              </a:ext>
            </a:extLst>
          </p:cNvPr>
          <p:cNvSpPr txBox="1"/>
          <p:nvPr/>
        </p:nvSpPr>
        <p:spPr>
          <a:xfrm>
            <a:off x="3982316" y="857287"/>
            <a:ext cx="5346122" cy="923330"/>
          </a:xfrm>
          <a:prstGeom prst="rect">
            <a:avLst/>
          </a:prstGeom>
          <a:noFill/>
        </p:spPr>
        <p:txBody>
          <a:bodyPr wrap="square">
            <a:spAutoFit/>
          </a:bodyPr>
          <a:lstStyle/>
          <a:p>
            <a:r>
              <a:rPr lang="en-US">
                <a:latin typeface="+mj-lt"/>
              </a:rPr>
              <a:t>We use </a:t>
            </a:r>
            <a:r>
              <a:rPr lang="en-US" b="1">
                <a:latin typeface="+mj-lt"/>
              </a:rPr>
              <a:t>for</a:t>
            </a:r>
            <a:r>
              <a:rPr lang="en-US">
                <a:latin typeface="+mj-lt"/>
              </a:rPr>
              <a:t> statement to iterate through different data structures, objects and collections of items. A typical use:</a:t>
            </a:r>
            <a:endParaRPr lang="fi-FI">
              <a:latin typeface="+mj-lt"/>
            </a:endParaRPr>
          </a:p>
        </p:txBody>
      </p:sp>
      <p:pic>
        <p:nvPicPr>
          <p:cNvPr id="7" name="Picture 6">
            <a:extLst>
              <a:ext uri="{FF2B5EF4-FFF2-40B4-BE49-F238E27FC236}">
                <a16:creationId xmlns:a16="http://schemas.microsoft.com/office/drawing/2014/main" id="{A8077555-E497-7D4C-9449-EEA01331F68E}"/>
              </a:ext>
            </a:extLst>
          </p:cNvPr>
          <p:cNvPicPr>
            <a:picLocks noChangeAspect="1"/>
          </p:cNvPicPr>
          <p:nvPr/>
        </p:nvPicPr>
        <p:blipFill>
          <a:blip r:embed="rId2"/>
          <a:stretch>
            <a:fillRect/>
          </a:stretch>
        </p:blipFill>
        <p:spPr>
          <a:xfrm>
            <a:off x="4059617" y="2046359"/>
            <a:ext cx="5353797" cy="3096057"/>
          </a:xfrm>
          <a:prstGeom prst="rect">
            <a:avLst/>
          </a:prstGeom>
        </p:spPr>
      </p:pic>
    </p:spTree>
    <p:extLst>
      <p:ext uri="{BB962C8B-B14F-4D97-AF65-F5344CB8AC3E}">
        <p14:creationId xmlns:p14="http://schemas.microsoft.com/office/powerpoint/2010/main" val="113174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AEEB52-688A-9E26-2A22-32211D846D6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3014B0-E9CA-6F9E-6948-8D54F380E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9C9F0BF5-7885-26E6-D352-C562484D3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413C130-8C47-417E-6F9B-FDE5C84B35B1}"/>
              </a:ext>
            </a:extLst>
          </p:cNvPr>
          <p:cNvSpPr txBox="1">
            <a:spLocks/>
          </p:cNvSpPr>
          <p:nvPr/>
        </p:nvSpPr>
        <p:spPr>
          <a:xfrm>
            <a:off x="214089" y="2221813"/>
            <a:ext cx="3409751" cy="2077504"/>
          </a:xfrm>
          <a:prstGeom prst="rect">
            <a:avLst/>
          </a:prstGeom>
        </p:spPr>
        <p:txBody>
          <a:bodyPr vert="horz" wrap="square" lIns="91440" tIns="45720" rIns="91440" bIns="45720" rtlCol="0" anchor="b">
            <a:normAutofit fontScale="92500" lnSpcReduction="20000"/>
          </a:bodyPr>
          <a:lstStyle>
            <a:lvl1pPr>
              <a:defRPr sz="2000" b="1" i="0">
                <a:solidFill>
                  <a:schemeClr val="tx1"/>
                </a:solidFill>
                <a:latin typeface="Times New Roman"/>
                <a:ea typeface="+mj-ea"/>
                <a:cs typeface="Times New Roman"/>
              </a:defRPr>
            </a:lvl1pPr>
          </a:lstStyle>
          <a:p>
            <a:pPr algn="ctr" rtl="0">
              <a:lnSpc>
                <a:spcPct val="90000"/>
              </a:lnSpc>
              <a:spcBef>
                <a:spcPct val="0"/>
              </a:spcBef>
              <a:spcAft>
                <a:spcPts val="600"/>
              </a:spcAft>
            </a:pPr>
            <a:r>
              <a:rPr lang="en-US" sz="4400" kern="1200">
                <a:latin typeface="+mj-lt"/>
                <a:cs typeface="+mj-cs"/>
              </a:rPr>
              <a:t>One more  operator example and Iteration</a:t>
            </a:r>
          </a:p>
        </p:txBody>
      </p:sp>
      <p:sp>
        <p:nvSpPr>
          <p:cNvPr id="6" name="TextBox 5">
            <a:extLst>
              <a:ext uri="{FF2B5EF4-FFF2-40B4-BE49-F238E27FC236}">
                <a16:creationId xmlns:a16="http://schemas.microsoft.com/office/drawing/2014/main" id="{C6630FC6-6F76-F89D-4DE9-434BA0B50011}"/>
              </a:ext>
            </a:extLst>
          </p:cNvPr>
          <p:cNvSpPr txBox="1"/>
          <p:nvPr/>
        </p:nvSpPr>
        <p:spPr>
          <a:xfrm>
            <a:off x="4396501" y="675242"/>
            <a:ext cx="5346122" cy="2585323"/>
          </a:xfrm>
          <a:prstGeom prst="rect">
            <a:avLst/>
          </a:prstGeom>
          <a:noFill/>
        </p:spPr>
        <p:txBody>
          <a:bodyPr wrap="square">
            <a:spAutoFit/>
          </a:bodyPr>
          <a:lstStyle/>
          <a:p>
            <a:r>
              <a:rPr lang="en-US">
                <a:latin typeface="+mj-lt"/>
              </a:rPr>
              <a:t>Creating custom </a:t>
            </a:r>
            <a:r>
              <a:rPr lang="en-US" err="1">
                <a:latin typeface="+mj-lt"/>
              </a:rPr>
              <a:t>iterable</a:t>
            </a:r>
            <a:r>
              <a:rPr lang="en-US">
                <a:latin typeface="+mj-lt"/>
              </a:rPr>
              <a:t> classes is achievable as well. This becomes beneficial when the primary function of the class revolves around managing a group of items. For instance, the Bookshelf class demonstrated earlier would be well-suited for this, allowing a for loop to conveniently navigate through the books on the shelf. A similar scenario applies to a student register, where the ability to iterate through the collection of students would be advantageous.</a:t>
            </a:r>
            <a:endParaRPr lang="fi-FI">
              <a:latin typeface="+mj-lt"/>
            </a:endParaRPr>
          </a:p>
        </p:txBody>
      </p:sp>
      <p:sp>
        <p:nvSpPr>
          <p:cNvPr id="10" name="TextBox 9">
            <a:extLst>
              <a:ext uri="{FF2B5EF4-FFF2-40B4-BE49-F238E27FC236}">
                <a16:creationId xmlns:a16="http://schemas.microsoft.com/office/drawing/2014/main" id="{2A0135F1-77F1-CA76-400D-7C81EFDEB3E0}"/>
              </a:ext>
            </a:extLst>
          </p:cNvPr>
          <p:cNvSpPr txBox="1"/>
          <p:nvPr/>
        </p:nvSpPr>
        <p:spPr>
          <a:xfrm>
            <a:off x="4396501" y="4946969"/>
            <a:ext cx="5346122" cy="1200329"/>
          </a:xfrm>
          <a:prstGeom prst="rect">
            <a:avLst/>
          </a:prstGeom>
          <a:noFill/>
        </p:spPr>
        <p:txBody>
          <a:bodyPr wrap="square">
            <a:spAutoFit/>
          </a:bodyPr>
          <a:lstStyle/>
          <a:p>
            <a:r>
              <a:rPr lang="en-US"/>
              <a:t>To enable a class to be </a:t>
            </a:r>
            <a:r>
              <a:rPr lang="en-US" err="1"/>
              <a:t>iterable</a:t>
            </a:r>
            <a:r>
              <a:rPr lang="en-US"/>
              <a:t>, it is necessary to implement the iterator methods </a:t>
            </a:r>
            <a:r>
              <a:rPr lang="en-US" b="1"/>
              <a:t>__</a:t>
            </a:r>
            <a:r>
              <a:rPr lang="en-US" b="1" err="1"/>
              <a:t>iter</a:t>
            </a:r>
            <a:r>
              <a:rPr lang="en-US" b="1"/>
              <a:t>__ </a:t>
            </a:r>
            <a:r>
              <a:rPr lang="en-US"/>
              <a:t>and </a:t>
            </a:r>
            <a:r>
              <a:rPr lang="en-US" b="1"/>
              <a:t>__next__</a:t>
            </a:r>
            <a:r>
              <a:rPr lang="en-US"/>
              <a:t>. We will delve into the details of these methods in the upcoming example.</a:t>
            </a:r>
            <a:endParaRPr lang="fi-FI"/>
          </a:p>
        </p:txBody>
      </p:sp>
    </p:spTree>
    <p:extLst>
      <p:ext uri="{BB962C8B-B14F-4D97-AF65-F5344CB8AC3E}">
        <p14:creationId xmlns:p14="http://schemas.microsoft.com/office/powerpoint/2010/main" val="4240225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6376E8-A7FD-D363-BC80-A579E0F8854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EBEB7F-CFAD-1DFC-1F39-C1CB2243D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4B66180F-34B8-FE3B-4E1A-D610F7B6E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D7208307-7923-649E-D1D8-4BBA2B31B4B1}"/>
              </a:ext>
            </a:extLst>
          </p:cNvPr>
          <p:cNvSpPr txBox="1">
            <a:spLocks/>
          </p:cNvSpPr>
          <p:nvPr/>
        </p:nvSpPr>
        <p:spPr>
          <a:xfrm>
            <a:off x="214089" y="2221813"/>
            <a:ext cx="3409751" cy="2077504"/>
          </a:xfrm>
          <a:prstGeom prst="rect">
            <a:avLst/>
          </a:prstGeom>
        </p:spPr>
        <p:txBody>
          <a:bodyPr vert="horz" wrap="square" lIns="91440" tIns="45720" rIns="91440" bIns="45720" rtlCol="0" anchor="b">
            <a:normAutofit fontScale="92500" lnSpcReduction="20000"/>
          </a:bodyPr>
          <a:lstStyle>
            <a:lvl1pPr>
              <a:defRPr sz="2000" b="1" i="0">
                <a:solidFill>
                  <a:schemeClr val="tx1"/>
                </a:solidFill>
                <a:latin typeface="Times New Roman"/>
                <a:ea typeface="+mj-ea"/>
                <a:cs typeface="Times New Roman"/>
              </a:defRPr>
            </a:lvl1pPr>
          </a:lstStyle>
          <a:p>
            <a:pPr algn="ctr" rtl="0">
              <a:lnSpc>
                <a:spcPct val="90000"/>
              </a:lnSpc>
              <a:spcBef>
                <a:spcPct val="0"/>
              </a:spcBef>
              <a:spcAft>
                <a:spcPts val="600"/>
              </a:spcAft>
            </a:pPr>
            <a:r>
              <a:rPr lang="en-US" sz="4400" kern="1200">
                <a:latin typeface="+mj-lt"/>
                <a:cs typeface="+mj-cs"/>
              </a:rPr>
              <a:t>One more  operator example and Iteration</a:t>
            </a:r>
          </a:p>
        </p:txBody>
      </p:sp>
      <p:pic>
        <p:nvPicPr>
          <p:cNvPr id="15" name="Picture 14">
            <a:extLst>
              <a:ext uri="{FF2B5EF4-FFF2-40B4-BE49-F238E27FC236}">
                <a16:creationId xmlns:a16="http://schemas.microsoft.com/office/drawing/2014/main" id="{8C6DC3FB-46C0-AC16-DE40-93283826CFB3}"/>
              </a:ext>
            </a:extLst>
          </p:cNvPr>
          <p:cNvPicPr>
            <a:picLocks noChangeAspect="1"/>
          </p:cNvPicPr>
          <p:nvPr/>
        </p:nvPicPr>
        <p:blipFill>
          <a:blip r:embed="rId2"/>
          <a:stretch>
            <a:fillRect/>
          </a:stretch>
        </p:blipFill>
        <p:spPr>
          <a:xfrm>
            <a:off x="4287140" y="594502"/>
            <a:ext cx="5974130" cy="6373846"/>
          </a:xfrm>
          <a:prstGeom prst="rect">
            <a:avLst/>
          </a:prstGeom>
        </p:spPr>
      </p:pic>
    </p:spTree>
    <p:extLst>
      <p:ext uri="{BB962C8B-B14F-4D97-AF65-F5344CB8AC3E}">
        <p14:creationId xmlns:p14="http://schemas.microsoft.com/office/powerpoint/2010/main" val="1095560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518387-B22D-1E0D-4B22-0142CA3BDB1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699DF1-EEDC-A913-EB9E-C6A4F544B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87BCC483-2623-3223-384D-B6B896DF3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6103C2C2-D624-8812-D452-A2A41D0DA9F1}"/>
              </a:ext>
            </a:extLst>
          </p:cNvPr>
          <p:cNvSpPr txBox="1">
            <a:spLocks/>
          </p:cNvSpPr>
          <p:nvPr/>
        </p:nvSpPr>
        <p:spPr>
          <a:xfrm>
            <a:off x="214089" y="2221813"/>
            <a:ext cx="3409751" cy="2077504"/>
          </a:xfrm>
          <a:prstGeom prst="rect">
            <a:avLst/>
          </a:prstGeom>
        </p:spPr>
        <p:txBody>
          <a:bodyPr vert="horz" wrap="square" lIns="91440" tIns="45720" rIns="91440" bIns="45720" rtlCol="0" anchor="b">
            <a:normAutofit fontScale="92500" lnSpcReduction="20000"/>
          </a:bodyPr>
          <a:lstStyle>
            <a:lvl1pPr>
              <a:defRPr sz="2000" b="1" i="0">
                <a:solidFill>
                  <a:schemeClr val="tx1"/>
                </a:solidFill>
                <a:latin typeface="Times New Roman"/>
                <a:ea typeface="+mj-ea"/>
                <a:cs typeface="Times New Roman"/>
              </a:defRPr>
            </a:lvl1pPr>
          </a:lstStyle>
          <a:p>
            <a:pPr algn="ctr" rtl="0">
              <a:lnSpc>
                <a:spcPct val="90000"/>
              </a:lnSpc>
              <a:spcBef>
                <a:spcPct val="0"/>
              </a:spcBef>
              <a:spcAft>
                <a:spcPts val="600"/>
              </a:spcAft>
            </a:pPr>
            <a:r>
              <a:rPr lang="en-US" sz="4400" kern="1200">
                <a:latin typeface="+mj-lt"/>
                <a:cs typeface="+mj-cs"/>
              </a:rPr>
              <a:t>One more  operator example and Iteration</a:t>
            </a:r>
          </a:p>
        </p:txBody>
      </p:sp>
      <p:sp>
        <p:nvSpPr>
          <p:cNvPr id="4" name="TextBox 3">
            <a:extLst>
              <a:ext uri="{FF2B5EF4-FFF2-40B4-BE49-F238E27FC236}">
                <a16:creationId xmlns:a16="http://schemas.microsoft.com/office/drawing/2014/main" id="{59B1BB60-5C23-8AC6-C7E2-58747BE318C0}"/>
              </a:ext>
            </a:extLst>
          </p:cNvPr>
          <p:cNvSpPr txBox="1"/>
          <p:nvPr/>
        </p:nvSpPr>
        <p:spPr>
          <a:xfrm>
            <a:off x="3525116" y="780603"/>
            <a:ext cx="6709930" cy="6001643"/>
          </a:xfrm>
          <a:prstGeom prst="rect">
            <a:avLst/>
          </a:prstGeom>
          <a:noFill/>
        </p:spPr>
        <p:txBody>
          <a:bodyPr wrap="square">
            <a:spAutoFit/>
          </a:bodyPr>
          <a:lstStyle/>
          <a:p>
            <a:r>
              <a:rPr lang="en-US" sz="2400">
                <a:latin typeface="+mj-lt"/>
              </a:rPr>
              <a:t>The </a:t>
            </a:r>
            <a:r>
              <a:rPr lang="en-US" sz="2400" b="1">
                <a:latin typeface="+mj-lt"/>
              </a:rPr>
              <a:t>__</a:t>
            </a:r>
            <a:r>
              <a:rPr lang="en-US" sz="2400" b="1" err="1">
                <a:latin typeface="+mj-lt"/>
              </a:rPr>
              <a:t>iter</a:t>
            </a:r>
            <a:r>
              <a:rPr lang="en-US" sz="2400" b="1">
                <a:latin typeface="+mj-lt"/>
              </a:rPr>
              <a:t>__</a:t>
            </a:r>
            <a:r>
              <a:rPr lang="en-US" sz="2400">
                <a:latin typeface="+mj-lt"/>
              </a:rPr>
              <a:t> method initializes the iteration variable or variables. In this context, a simple counter containing the index of the current item in the list is sufficient. Additionally, the </a:t>
            </a:r>
            <a:r>
              <a:rPr lang="en-US" sz="2400" b="1">
                <a:latin typeface="+mj-lt"/>
              </a:rPr>
              <a:t>__next__</a:t>
            </a:r>
            <a:r>
              <a:rPr lang="en-US" sz="2400">
                <a:latin typeface="+mj-lt"/>
              </a:rPr>
              <a:t> method is also required, responsible for returning the next item in the iterator. In the aforementioned example, this method returns the item at index n from the list within the </a:t>
            </a:r>
            <a:r>
              <a:rPr lang="fi-FI" sz="2400" b="0" err="1">
                <a:solidFill>
                  <a:srgbClr val="4EC9B0"/>
                </a:solidFill>
                <a:effectLst/>
                <a:latin typeface="Consolas" panose="020B0609020204030204" pitchFamily="49" charset="0"/>
              </a:rPr>
              <a:t>Antique_store</a:t>
            </a:r>
            <a:r>
              <a:rPr lang="fi-FI" sz="2400" b="0">
                <a:solidFill>
                  <a:srgbClr val="4EC9B0"/>
                </a:solidFill>
                <a:effectLst/>
                <a:latin typeface="Consolas" panose="020B0609020204030204" pitchFamily="49" charset="0"/>
              </a:rPr>
              <a:t> </a:t>
            </a:r>
            <a:r>
              <a:rPr lang="en-US" sz="2400">
                <a:latin typeface="+mj-lt"/>
              </a:rPr>
              <a:t>object, while also incrementing the iterator variable.</a:t>
            </a:r>
          </a:p>
          <a:p>
            <a:endParaRPr lang="en-US" sz="2400">
              <a:latin typeface="+mj-lt"/>
            </a:endParaRPr>
          </a:p>
          <a:p>
            <a:r>
              <a:rPr lang="en-US" sz="2400">
                <a:latin typeface="+mj-lt"/>
              </a:rPr>
              <a:t>Upon traversing all objects, the </a:t>
            </a:r>
            <a:r>
              <a:rPr lang="en-US" sz="2400" b="1">
                <a:latin typeface="+mj-lt"/>
              </a:rPr>
              <a:t>__next__</a:t>
            </a:r>
            <a:r>
              <a:rPr lang="en-US" sz="2400">
                <a:latin typeface="+mj-lt"/>
              </a:rPr>
              <a:t> method triggers the </a:t>
            </a:r>
            <a:r>
              <a:rPr lang="en-US" sz="2400" b="1" err="1">
                <a:latin typeface="+mj-lt"/>
              </a:rPr>
              <a:t>StopIteration</a:t>
            </a:r>
            <a:r>
              <a:rPr lang="en-US" sz="2400">
                <a:latin typeface="+mj-lt"/>
              </a:rPr>
              <a:t> exception. While the process is akin to raising other exceptions, Python automatically handles this particular exception. Its purpose is to notify the code invoking the iterator (e.g., a for loop) that the </a:t>
            </a:r>
            <a:r>
              <a:rPr lang="en-US" sz="2400" b="1">
                <a:latin typeface="+mj-lt"/>
              </a:rPr>
              <a:t>iteration has concluded</a:t>
            </a:r>
            <a:r>
              <a:rPr lang="en-US" sz="2400">
                <a:latin typeface="+mj-lt"/>
              </a:rPr>
              <a:t>.</a:t>
            </a:r>
            <a:endParaRPr lang="fi-FI" sz="2400">
              <a:latin typeface="+mj-lt"/>
            </a:endParaRPr>
          </a:p>
        </p:txBody>
      </p:sp>
    </p:spTree>
    <p:extLst>
      <p:ext uri="{BB962C8B-B14F-4D97-AF65-F5344CB8AC3E}">
        <p14:creationId xmlns:p14="http://schemas.microsoft.com/office/powerpoint/2010/main" val="1648273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FACE77-E8A3-A072-E3ED-90B2EAC3540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7FB2AC-A391-432E-FBEC-2DF4634E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A6977298-667B-68BD-8D5C-F3DBE38F8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EC776D2E-9E94-A2DA-6CDD-3FBBACD0B240}"/>
              </a:ext>
            </a:extLst>
          </p:cNvPr>
          <p:cNvSpPr txBox="1">
            <a:spLocks/>
          </p:cNvSpPr>
          <p:nvPr/>
        </p:nvSpPr>
        <p:spPr>
          <a:xfrm>
            <a:off x="214089" y="2221813"/>
            <a:ext cx="3409751" cy="2077504"/>
          </a:xfrm>
          <a:prstGeom prst="rect">
            <a:avLst/>
          </a:prstGeom>
        </p:spPr>
        <p:txBody>
          <a:bodyPr vert="horz" wrap="square" lIns="91440" tIns="45720" rIns="91440" bIns="45720" rtlCol="0" anchor="b">
            <a:normAutofit fontScale="92500" lnSpcReduction="20000"/>
          </a:bodyPr>
          <a:lstStyle>
            <a:lvl1pPr>
              <a:defRPr sz="2000" b="1" i="0">
                <a:solidFill>
                  <a:schemeClr val="tx1"/>
                </a:solidFill>
                <a:latin typeface="Times New Roman"/>
                <a:ea typeface="+mj-ea"/>
                <a:cs typeface="Times New Roman"/>
              </a:defRPr>
            </a:lvl1pPr>
          </a:lstStyle>
          <a:p>
            <a:pPr algn="ctr" rtl="0">
              <a:lnSpc>
                <a:spcPct val="90000"/>
              </a:lnSpc>
              <a:spcBef>
                <a:spcPct val="0"/>
              </a:spcBef>
              <a:spcAft>
                <a:spcPts val="600"/>
              </a:spcAft>
            </a:pPr>
            <a:r>
              <a:rPr lang="en-US" sz="4400" kern="1200">
                <a:latin typeface="+mj-lt"/>
                <a:cs typeface="+mj-cs"/>
              </a:rPr>
              <a:t>One more  operator example and Iteration</a:t>
            </a:r>
          </a:p>
        </p:txBody>
      </p:sp>
      <p:pic>
        <p:nvPicPr>
          <p:cNvPr id="4" name="Picture 3">
            <a:extLst>
              <a:ext uri="{FF2B5EF4-FFF2-40B4-BE49-F238E27FC236}">
                <a16:creationId xmlns:a16="http://schemas.microsoft.com/office/drawing/2014/main" id="{ED4C9C42-E87F-62FC-EC1F-599B695A7D9D}"/>
              </a:ext>
            </a:extLst>
          </p:cNvPr>
          <p:cNvPicPr>
            <a:picLocks noChangeAspect="1"/>
          </p:cNvPicPr>
          <p:nvPr/>
        </p:nvPicPr>
        <p:blipFill>
          <a:blip r:embed="rId2"/>
          <a:stretch>
            <a:fillRect/>
          </a:stretch>
        </p:blipFill>
        <p:spPr>
          <a:xfrm>
            <a:off x="3620354" y="243418"/>
            <a:ext cx="6858957" cy="4810796"/>
          </a:xfrm>
          <a:prstGeom prst="rect">
            <a:avLst/>
          </a:prstGeom>
        </p:spPr>
      </p:pic>
      <p:pic>
        <p:nvPicPr>
          <p:cNvPr id="6" name="Picture 5">
            <a:extLst>
              <a:ext uri="{FF2B5EF4-FFF2-40B4-BE49-F238E27FC236}">
                <a16:creationId xmlns:a16="http://schemas.microsoft.com/office/drawing/2014/main" id="{9297A699-A011-CDFA-1FC5-03C2F2A2BFE4}"/>
              </a:ext>
            </a:extLst>
          </p:cNvPr>
          <p:cNvPicPr>
            <a:picLocks noChangeAspect="1"/>
          </p:cNvPicPr>
          <p:nvPr/>
        </p:nvPicPr>
        <p:blipFill>
          <a:blip r:embed="rId3"/>
          <a:stretch>
            <a:fillRect/>
          </a:stretch>
        </p:blipFill>
        <p:spPr>
          <a:xfrm>
            <a:off x="3620354" y="5619031"/>
            <a:ext cx="2562583" cy="1066949"/>
          </a:xfrm>
          <a:prstGeom prst="rect">
            <a:avLst/>
          </a:prstGeom>
        </p:spPr>
      </p:pic>
    </p:spTree>
    <p:extLst>
      <p:ext uri="{BB962C8B-B14F-4D97-AF65-F5344CB8AC3E}">
        <p14:creationId xmlns:p14="http://schemas.microsoft.com/office/powerpoint/2010/main" val="187777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3273322-5496-70C6-DF57-6112C2601E63}"/>
              </a:ext>
            </a:extLst>
          </p:cNvPr>
          <p:cNvSpPr>
            <a:spLocks noGrp="1"/>
          </p:cNvSpPr>
          <p:nvPr>
            <p:ph type="body" idx="1"/>
          </p:nvPr>
        </p:nvSpPr>
        <p:spPr>
          <a:xfrm>
            <a:off x="553383" y="3095726"/>
            <a:ext cx="3007519" cy="3761258"/>
          </a:xfrm>
        </p:spPr>
        <p:txBody>
          <a:bodyPr anchor="t">
            <a:normAutofit/>
          </a:bodyPr>
          <a:lstStyle/>
          <a:p>
            <a:pPr>
              <a:spcAft>
                <a:spcPts val="600"/>
              </a:spcAft>
            </a:pPr>
            <a:r>
              <a:rPr lang="en-US" sz="2200">
                <a:latin typeface="+mj-lt"/>
              </a:rPr>
              <a:t>Create a </a:t>
            </a:r>
            <a:r>
              <a:rPr lang="en-US" sz="2200" err="1">
                <a:latin typeface="+mj-lt"/>
              </a:rPr>
              <a:t>MyShoppingList</a:t>
            </a:r>
            <a:r>
              <a:rPr lang="en-US" sz="2200">
                <a:latin typeface="+mj-lt"/>
              </a:rPr>
              <a:t> class and  adjust the class so that it is </a:t>
            </a:r>
            <a:r>
              <a:rPr lang="en-US" sz="2200" b="1" err="1">
                <a:latin typeface="+mj-lt"/>
              </a:rPr>
              <a:t>iterable</a:t>
            </a:r>
            <a:r>
              <a:rPr lang="en-US" sz="2200">
                <a:latin typeface="+mj-lt"/>
              </a:rPr>
              <a:t> and can thus be used as follows:</a:t>
            </a:r>
          </a:p>
          <a:p>
            <a:pPr>
              <a:spcAft>
                <a:spcPts val="600"/>
              </a:spcAft>
            </a:pPr>
            <a:endParaRPr lang="fi-FI" sz="2200"/>
          </a:p>
        </p:txBody>
      </p:sp>
      <p:pic>
        <p:nvPicPr>
          <p:cNvPr id="4" name="Picture 3">
            <a:extLst>
              <a:ext uri="{FF2B5EF4-FFF2-40B4-BE49-F238E27FC236}">
                <a16:creationId xmlns:a16="http://schemas.microsoft.com/office/drawing/2014/main" id="{AE340247-1CCF-7722-702E-D09ED4AF8D6C}"/>
              </a:ext>
            </a:extLst>
          </p:cNvPr>
          <p:cNvPicPr>
            <a:picLocks noChangeAspect="1"/>
          </p:cNvPicPr>
          <p:nvPr/>
        </p:nvPicPr>
        <p:blipFill>
          <a:blip r:embed="rId2"/>
          <a:stretch>
            <a:fillRect/>
          </a:stretch>
        </p:blipFill>
        <p:spPr>
          <a:xfrm>
            <a:off x="4570924" y="240762"/>
            <a:ext cx="5123152" cy="4636452"/>
          </a:xfrm>
          <a:prstGeom prst="rect">
            <a:avLst/>
          </a:prstGeom>
        </p:spPr>
      </p:pic>
      <p:pic>
        <p:nvPicPr>
          <p:cNvPr id="6" name="Picture 5">
            <a:extLst>
              <a:ext uri="{FF2B5EF4-FFF2-40B4-BE49-F238E27FC236}">
                <a16:creationId xmlns:a16="http://schemas.microsoft.com/office/drawing/2014/main" id="{33A24ADF-ED94-5015-5CFE-A472453A7488}"/>
              </a:ext>
            </a:extLst>
          </p:cNvPr>
          <p:cNvPicPr>
            <a:picLocks noChangeAspect="1"/>
          </p:cNvPicPr>
          <p:nvPr/>
        </p:nvPicPr>
        <p:blipFill>
          <a:blip r:embed="rId3"/>
          <a:stretch>
            <a:fillRect/>
          </a:stretch>
        </p:blipFill>
        <p:spPr>
          <a:xfrm>
            <a:off x="4570924" y="5117976"/>
            <a:ext cx="5123152" cy="2294206"/>
          </a:xfrm>
          <a:prstGeom prst="rect">
            <a:avLst/>
          </a:prstGeom>
        </p:spPr>
      </p:pic>
      <p:pic>
        <p:nvPicPr>
          <p:cNvPr id="8" name="Picture 7">
            <a:extLst>
              <a:ext uri="{FF2B5EF4-FFF2-40B4-BE49-F238E27FC236}">
                <a16:creationId xmlns:a16="http://schemas.microsoft.com/office/drawing/2014/main" id="{5FB0E09E-BE9A-3DB7-DDD5-7E6B2E3ECFC0}"/>
              </a:ext>
            </a:extLst>
          </p:cNvPr>
          <p:cNvPicPr>
            <a:picLocks noChangeAspect="1"/>
          </p:cNvPicPr>
          <p:nvPr/>
        </p:nvPicPr>
        <p:blipFill>
          <a:blip r:embed="rId4"/>
          <a:stretch>
            <a:fillRect/>
          </a:stretch>
        </p:blipFill>
        <p:spPr>
          <a:xfrm>
            <a:off x="564208" y="5893552"/>
            <a:ext cx="2152950" cy="743054"/>
          </a:xfrm>
          <a:prstGeom prst="rect">
            <a:avLst/>
          </a:prstGeom>
        </p:spPr>
      </p:pic>
      <p:sp>
        <p:nvSpPr>
          <p:cNvPr id="10" name="TextBox 9">
            <a:extLst>
              <a:ext uri="{FF2B5EF4-FFF2-40B4-BE49-F238E27FC236}">
                <a16:creationId xmlns:a16="http://schemas.microsoft.com/office/drawing/2014/main" id="{FE024806-CDA6-8CB0-48D6-CEBC19530A54}"/>
              </a:ext>
            </a:extLst>
          </p:cNvPr>
          <p:cNvSpPr txBox="1"/>
          <p:nvPr/>
        </p:nvSpPr>
        <p:spPr>
          <a:xfrm>
            <a:off x="553383" y="1548245"/>
            <a:ext cx="2522326" cy="707886"/>
          </a:xfrm>
          <a:prstGeom prst="rect">
            <a:avLst/>
          </a:prstGeom>
          <a:noFill/>
        </p:spPr>
        <p:txBody>
          <a:bodyPr wrap="square" rtlCol="0">
            <a:spAutoFit/>
          </a:bodyPr>
          <a:lstStyle/>
          <a:p>
            <a:r>
              <a:rPr lang="fi-FI" sz="4000" b="1" err="1">
                <a:latin typeface="+mj-lt"/>
              </a:rPr>
              <a:t>Exercise</a:t>
            </a:r>
            <a:endParaRPr lang="fi-FI" sz="4000" b="1">
              <a:latin typeface="+mj-lt"/>
            </a:endParaRPr>
          </a:p>
        </p:txBody>
      </p:sp>
    </p:spTree>
    <p:extLst>
      <p:ext uri="{BB962C8B-B14F-4D97-AF65-F5344CB8AC3E}">
        <p14:creationId xmlns:p14="http://schemas.microsoft.com/office/powerpoint/2010/main" val="2770620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57FB53-396C-D79D-5FCE-7ED4EF0E290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464890-E75D-ACC3-4515-CFBA394A3D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1388713-43F9-220D-4FE1-A9E0D0D37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FAB5D7BA-EBB3-88A7-88B1-3670A75EDF76}"/>
              </a:ext>
            </a:extLst>
          </p:cNvPr>
          <p:cNvSpPr>
            <a:spLocks noGrp="1"/>
          </p:cNvSpPr>
          <p:nvPr>
            <p:ph type="body" idx="1"/>
          </p:nvPr>
        </p:nvSpPr>
        <p:spPr>
          <a:xfrm>
            <a:off x="553383" y="3095726"/>
            <a:ext cx="3007519" cy="3761258"/>
          </a:xfrm>
        </p:spPr>
        <p:txBody>
          <a:bodyPr anchor="t">
            <a:normAutofit/>
          </a:bodyPr>
          <a:lstStyle/>
          <a:p>
            <a:pPr>
              <a:spcAft>
                <a:spcPts val="600"/>
              </a:spcAft>
            </a:pPr>
            <a:r>
              <a:rPr lang="en-US" sz="2200">
                <a:latin typeface="+mj-lt"/>
              </a:rPr>
              <a:t>Create a MyShoppingList class and  adjust the class so that it is </a:t>
            </a:r>
            <a:r>
              <a:rPr lang="en-US" sz="2200" b="1">
                <a:latin typeface="+mj-lt"/>
              </a:rPr>
              <a:t>iterable</a:t>
            </a:r>
            <a:r>
              <a:rPr lang="en-US" sz="2200">
                <a:latin typeface="+mj-lt"/>
              </a:rPr>
              <a:t> and can thus be used as follows:</a:t>
            </a:r>
          </a:p>
          <a:p>
            <a:pPr>
              <a:spcAft>
                <a:spcPts val="600"/>
              </a:spcAft>
            </a:pPr>
            <a:endParaRPr lang="fi-FI" sz="2200"/>
          </a:p>
        </p:txBody>
      </p:sp>
      <p:pic>
        <p:nvPicPr>
          <p:cNvPr id="6" name="Picture 5">
            <a:extLst>
              <a:ext uri="{FF2B5EF4-FFF2-40B4-BE49-F238E27FC236}">
                <a16:creationId xmlns:a16="http://schemas.microsoft.com/office/drawing/2014/main" id="{C9F7DD30-24BA-B929-6078-6F05BE1A3E39}"/>
              </a:ext>
            </a:extLst>
          </p:cNvPr>
          <p:cNvPicPr>
            <a:picLocks noChangeAspect="1"/>
          </p:cNvPicPr>
          <p:nvPr/>
        </p:nvPicPr>
        <p:blipFill>
          <a:blip r:embed="rId2"/>
          <a:stretch>
            <a:fillRect/>
          </a:stretch>
        </p:blipFill>
        <p:spPr>
          <a:xfrm>
            <a:off x="223548" y="5094411"/>
            <a:ext cx="5123152" cy="2294206"/>
          </a:xfrm>
          <a:prstGeom prst="rect">
            <a:avLst/>
          </a:prstGeom>
        </p:spPr>
      </p:pic>
      <p:sp>
        <p:nvSpPr>
          <p:cNvPr id="10" name="TextBox 9">
            <a:extLst>
              <a:ext uri="{FF2B5EF4-FFF2-40B4-BE49-F238E27FC236}">
                <a16:creationId xmlns:a16="http://schemas.microsoft.com/office/drawing/2014/main" id="{AF93A5B7-A5E2-B320-6B6A-691EDCE559EF}"/>
              </a:ext>
            </a:extLst>
          </p:cNvPr>
          <p:cNvSpPr txBox="1"/>
          <p:nvPr/>
        </p:nvSpPr>
        <p:spPr>
          <a:xfrm>
            <a:off x="553383" y="1548245"/>
            <a:ext cx="2522326" cy="707886"/>
          </a:xfrm>
          <a:prstGeom prst="rect">
            <a:avLst/>
          </a:prstGeom>
          <a:noFill/>
        </p:spPr>
        <p:txBody>
          <a:bodyPr wrap="square" rtlCol="0">
            <a:spAutoFit/>
          </a:bodyPr>
          <a:lstStyle/>
          <a:p>
            <a:r>
              <a:rPr lang="fi-FI" sz="4000" b="1" err="1">
                <a:latin typeface="+mj-lt"/>
              </a:rPr>
              <a:t>Exercise</a:t>
            </a:r>
            <a:r>
              <a:rPr lang="fi-FI" sz="4000" b="1">
                <a:latin typeface="+mj-lt"/>
              </a:rPr>
              <a:t>…</a:t>
            </a:r>
          </a:p>
        </p:txBody>
      </p:sp>
      <p:pic>
        <p:nvPicPr>
          <p:cNvPr id="12" name="Picture 11">
            <a:extLst>
              <a:ext uri="{FF2B5EF4-FFF2-40B4-BE49-F238E27FC236}">
                <a16:creationId xmlns:a16="http://schemas.microsoft.com/office/drawing/2014/main" id="{0CB20858-83CA-FD83-0E77-5F8BD4B8371D}"/>
              </a:ext>
            </a:extLst>
          </p:cNvPr>
          <p:cNvPicPr>
            <a:picLocks noChangeAspect="1"/>
          </p:cNvPicPr>
          <p:nvPr/>
        </p:nvPicPr>
        <p:blipFill>
          <a:blip r:embed="rId3"/>
          <a:stretch>
            <a:fillRect/>
          </a:stretch>
        </p:blipFill>
        <p:spPr>
          <a:xfrm>
            <a:off x="4445481" y="192678"/>
            <a:ext cx="6032162" cy="4809016"/>
          </a:xfrm>
          <a:prstGeom prst="rect">
            <a:avLst/>
          </a:prstGeom>
        </p:spPr>
      </p:pic>
    </p:spTree>
    <p:extLst>
      <p:ext uri="{BB962C8B-B14F-4D97-AF65-F5344CB8AC3E}">
        <p14:creationId xmlns:p14="http://schemas.microsoft.com/office/powerpoint/2010/main" val="3037471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6B35D8-1E4B-C692-8F19-32F7896BAAC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2E3A7F-9248-BBCC-4D8A-C4287A252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753871C4-8956-483A-2307-1A41539D6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8ECCBAD-F059-DA95-3052-9D6E9709687B}"/>
              </a:ext>
            </a:extLst>
          </p:cNvPr>
          <p:cNvSpPr>
            <a:spLocks noGrp="1"/>
          </p:cNvSpPr>
          <p:nvPr>
            <p:ph type="body" idx="1"/>
          </p:nvPr>
        </p:nvSpPr>
        <p:spPr>
          <a:xfrm>
            <a:off x="553383" y="3095726"/>
            <a:ext cx="3007519" cy="3761258"/>
          </a:xfrm>
        </p:spPr>
        <p:txBody>
          <a:bodyPr anchor="t">
            <a:normAutofit/>
          </a:bodyPr>
          <a:lstStyle/>
          <a:p>
            <a:pPr>
              <a:spcAft>
                <a:spcPts val="600"/>
              </a:spcAft>
            </a:pPr>
            <a:r>
              <a:rPr lang="en-US" sz="2200">
                <a:latin typeface="+mj-lt"/>
              </a:rPr>
              <a:t>Create a MyShoppingList class and  adjust the class so that it is </a:t>
            </a:r>
            <a:r>
              <a:rPr lang="en-US" sz="2200" b="1">
                <a:latin typeface="+mj-lt"/>
              </a:rPr>
              <a:t>iterable</a:t>
            </a:r>
            <a:r>
              <a:rPr lang="en-US" sz="2200">
                <a:latin typeface="+mj-lt"/>
              </a:rPr>
              <a:t> and can thus be used as follows:</a:t>
            </a:r>
          </a:p>
          <a:p>
            <a:pPr>
              <a:spcAft>
                <a:spcPts val="600"/>
              </a:spcAft>
            </a:pPr>
            <a:endParaRPr lang="fi-FI" sz="2200"/>
          </a:p>
        </p:txBody>
      </p:sp>
      <p:pic>
        <p:nvPicPr>
          <p:cNvPr id="6" name="Picture 5">
            <a:extLst>
              <a:ext uri="{FF2B5EF4-FFF2-40B4-BE49-F238E27FC236}">
                <a16:creationId xmlns:a16="http://schemas.microsoft.com/office/drawing/2014/main" id="{D2316834-4D5B-D58F-BC83-F9F41F091398}"/>
              </a:ext>
            </a:extLst>
          </p:cNvPr>
          <p:cNvPicPr>
            <a:picLocks noChangeAspect="1"/>
          </p:cNvPicPr>
          <p:nvPr/>
        </p:nvPicPr>
        <p:blipFill>
          <a:blip r:embed="rId2"/>
          <a:stretch>
            <a:fillRect/>
          </a:stretch>
        </p:blipFill>
        <p:spPr>
          <a:xfrm>
            <a:off x="223548" y="5094411"/>
            <a:ext cx="5123152" cy="2294206"/>
          </a:xfrm>
          <a:prstGeom prst="rect">
            <a:avLst/>
          </a:prstGeom>
        </p:spPr>
      </p:pic>
      <p:sp>
        <p:nvSpPr>
          <p:cNvPr id="10" name="TextBox 9">
            <a:extLst>
              <a:ext uri="{FF2B5EF4-FFF2-40B4-BE49-F238E27FC236}">
                <a16:creationId xmlns:a16="http://schemas.microsoft.com/office/drawing/2014/main" id="{801F45D7-18CA-EFA3-0A09-0B221D49DCB1}"/>
              </a:ext>
            </a:extLst>
          </p:cNvPr>
          <p:cNvSpPr txBox="1"/>
          <p:nvPr/>
        </p:nvSpPr>
        <p:spPr>
          <a:xfrm>
            <a:off x="553383" y="1548245"/>
            <a:ext cx="2522326" cy="707886"/>
          </a:xfrm>
          <a:prstGeom prst="rect">
            <a:avLst/>
          </a:prstGeom>
          <a:noFill/>
        </p:spPr>
        <p:txBody>
          <a:bodyPr wrap="square" rtlCol="0">
            <a:spAutoFit/>
          </a:bodyPr>
          <a:lstStyle/>
          <a:p>
            <a:r>
              <a:rPr lang="fi-FI" sz="4000" b="1" err="1">
                <a:latin typeface="+mj-lt"/>
              </a:rPr>
              <a:t>Exercise</a:t>
            </a:r>
            <a:r>
              <a:rPr lang="fi-FI" sz="4000" b="1">
                <a:latin typeface="+mj-lt"/>
              </a:rPr>
              <a:t>…</a:t>
            </a:r>
          </a:p>
        </p:txBody>
      </p:sp>
      <p:pic>
        <p:nvPicPr>
          <p:cNvPr id="4" name="Picture 3">
            <a:extLst>
              <a:ext uri="{FF2B5EF4-FFF2-40B4-BE49-F238E27FC236}">
                <a16:creationId xmlns:a16="http://schemas.microsoft.com/office/drawing/2014/main" id="{B5771479-CAFF-D0E3-3C59-FAD53D85A548}"/>
              </a:ext>
            </a:extLst>
          </p:cNvPr>
          <p:cNvPicPr>
            <a:picLocks noChangeAspect="1"/>
          </p:cNvPicPr>
          <p:nvPr/>
        </p:nvPicPr>
        <p:blipFill>
          <a:blip r:embed="rId3"/>
          <a:stretch>
            <a:fillRect/>
          </a:stretch>
        </p:blipFill>
        <p:spPr>
          <a:xfrm>
            <a:off x="3792935" y="116644"/>
            <a:ext cx="6668431" cy="4906060"/>
          </a:xfrm>
          <a:prstGeom prst="rect">
            <a:avLst/>
          </a:prstGeom>
        </p:spPr>
      </p:pic>
    </p:spTree>
    <p:extLst>
      <p:ext uri="{BB962C8B-B14F-4D97-AF65-F5344CB8AC3E}">
        <p14:creationId xmlns:p14="http://schemas.microsoft.com/office/powerpoint/2010/main" val="2935768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4936"/>
            <a:ext cx="1186180" cy="330835"/>
          </a:xfrm>
          <a:prstGeom prst="rect">
            <a:avLst/>
          </a:prstGeom>
        </p:spPr>
        <p:txBody>
          <a:bodyPr vert="horz" wrap="square" lIns="0" tIns="12700" rIns="0" bIns="0" rtlCol="0">
            <a:spAutoFit/>
          </a:bodyPr>
          <a:lstStyle/>
          <a:p>
            <a:pPr marL="12700">
              <a:lnSpc>
                <a:spcPct val="100000"/>
              </a:lnSpc>
              <a:spcBef>
                <a:spcPts val="100"/>
              </a:spcBef>
            </a:pPr>
            <a:r>
              <a:rPr sz="2000" b="1">
                <a:latin typeface="Times New Roman"/>
                <a:cs typeface="Times New Roman"/>
              </a:rPr>
              <a:t>Lecture</a:t>
            </a:r>
            <a:r>
              <a:rPr sz="2000" b="1" spc="-80">
                <a:latin typeface="Times New Roman"/>
                <a:cs typeface="Times New Roman"/>
              </a:rPr>
              <a:t> </a:t>
            </a:r>
            <a:r>
              <a:rPr lang="fi-FI" sz="2000" b="1" spc="-25">
                <a:latin typeface="Times New Roman"/>
                <a:cs typeface="Times New Roman"/>
              </a:rPr>
              <a:t>7</a:t>
            </a:r>
            <a:r>
              <a:rPr sz="2000" b="1" spc="-25">
                <a:latin typeface="Times New Roman"/>
                <a:cs typeface="Times New Roman"/>
              </a:rPr>
              <a:t>#</a:t>
            </a:r>
            <a:endParaRPr sz="2000">
              <a:latin typeface="Times New Roman"/>
              <a:cs typeface="Times New Roman"/>
            </a:endParaRPr>
          </a:p>
        </p:txBody>
      </p:sp>
      <p:sp>
        <p:nvSpPr>
          <p:cNvPr id="4" name="TextBox 3">
            <a:extLst>
              <a:ext uri="{FF2B5EF4-FFF2-40B4-BE49-F238E27FC236}">
                <a16:creationId xmlns:a16="http://schemas.microsoft.com/office/drawing/2014/main" id="{F41B3748-3457-6B41-68F8-AB0DA1AC0EBE}"/>
              </a:ext>
            </a:extLst>
          </p:cNvPr>
          <p:cNvSpPr txBox="1"/>
          <p:nvPr/>
        </p:nvSpPr>
        <p:spPr>
          <a:xfrm>
            <a:off x="571500" y="2777695"/>
            <a:ext cx="9788236" cy="2154436"/>
          </a:xfrm>
          <a:prstGeom prst="rect">
            <a:avLst/>
          </a:prstGeom>
          <a:noFill/>
        </p:spPr>
        <p:txBody>
          <a:bodyPr wrap="square" rtlCol="0">
            <a:spAutoFit/>
          </a:bodyPr>
          <a:lstStyle/>
          <a:p>
            <a:pPr marL="342900" indent="-342900">
              <a:buFont typeface="Arial" panose="020B0604020202020204" pitchFamily="34" charset="0"/>
              <a:buChar char="•"/>
            </a:pPr>
            <a:r>
              <a:rPr lang="en-US" sz="2400" b="1" i="0">
                <a:solidFill>
                  <a:srgbClr val="212529"/>
                </a:solidFill>
                <a:effectLst/>
                <a:latin typeface="+mj-lt"/>
              </a:rPr>
              <a:t>Inheritance continues…</a:t>
            </a:r>
          </a:p>
          <a:p>
            <a:pPr marL="342900" indent="-342900">
              <a:buFont typeface="Arial" panose="020B0604020202020204" pitchFamily="34" charset="0"/>
              <a:buChar char="•"/>
            </a:pPr>
            <a:r>
              <a:rPr lang="en-US" sz="2400" b="1" i="0">
                <a:solidFill>
                  <a:srgbClr val="212529"/>
                </a:solidFill>
                <a:effectLst/>
                <a:latin typeface="+mj-lt"/>
              </a:rPr>
              <a:t>You understand how to use iterators</a:t>
            </a:r>
          </a:p>
          <a:p>
            <a:pPr marL="342900" indent="-342900">
              <a:buFont typeface="Arial" panose="020B0604020202020204" pitchFamily="34" charset="0"/>
              <a:buChar char="•"/>
            </a:pPr>
            <a:r>
              <a:rPr lang="en-US" sz="2400" b="1">
                <a:solidFill>
                  <a:srgbClr val="212529"/>
                </a:solidFill>
                <a:latin typeface="+mj-lt"/>
              </a:rPr>
              <a:t>You know how to use </a:t>
            </a:r>
            <a:r>
              <a:rPr lang="en-US" sz="2400">
                <a:latin typeface="+mj-lt"/>
              </a:rPr>
              <a:t>comprehensions</a:t>
            </a:r>
            <a:r>
              <a:rPr lang="en-US" sz="2400" b="1">
                <a:solidFill>
                  <a:srgbClr val="212529"/>
                </a:solidFill>
                <a:latin typeface="+mj-lt"/>
              </a:rPr>
              <a:t> within own classes</a:t>
            </a:r>
            <a:endParaRPr lang="en-US" sz="2400" b="1" i="0">
              <a:solidFill>
                <a:srgbClr val="212529"/>
              </a:solidFill>
              <a:effectLst/>
              <a:latin typeface="+mj-lt"/>
            </a:endParaRPr>
          </a:p>
          <a:p>
            <a:pPr marL="342900" indent="-342900">
              <a:buFont typeface="Arial" panose="020B0604020202020204" pitchFamily="34" charset="0"/>
              <a:buChar char="•"/>
            </a:pPr>
            <a:r>
              <a:rPr lang="en-US" sz="2400" b="1" i="0">
                <a:solidFill>
                  <a:srgbClr val="212529"/>
                </a:solidFill>
                <a:effectLst/>
                <a:latin typeface="+mj-lt"/>
              </a:rPr>
              <a:t>You are able to restrict the visibility of inherited attributes in a subclass</a:t>
            </a:r>
          </a:p>
          <a:p>
            <a:pPr marL="342900" indent="-342900">
              <a:buFont typeface="Arial" panose="020B0604020202020204" pitchFamily="34" charset="0"/>
              <a:buChar char="•"/>
            </a:pPr>
            <a:r>
              <a:rPr lang="en-US" sz="2400" b="1" i="0">
                <a:solidFill>
                  <a:srgbClr val="212529"/>
                </a:solidFill>
                <a:effectLst/>
                <a:latin typeface="+mj-lt"/>
              </a:rPr>
              <a:t>You are able to restrict the visibility of inherited methods in a subclass</a:t>
            </a:r>
            <a:br>
              <a:rPr lang="en-US" sz="1400">
                <a:latin typeface="+mj-lt"/>
              </a:rPr>
            </a:br>
            <a:endParaRPr lang="fi-FI" sz="1400">
              <a:latin typeface="+mj-lt"/>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2FD5D9-9769-C0EA-5150-3FF1C588D706}"/>
              </a:ext>
            </a:extLst>
          </p:cNvPr>
          <p:cNvSpPr>
            <a:spLocks noGrp="1"/>
          </p:cNvSpPr>
          <p:nvPr>
            <p:ph type="body" idx="1"/>
          </p:nvPr>
        </p:nvSpPr>
        <p:spPr>
          <a:xfrm>
            <a:off x="921039" y="309058"/>
            <a:ext cx="8477250" cy="7140416"/>
          </a:xfrm>
        </p:spPr>
        <p:txBody>
          <a:bodyPr/>
          <a:lstStyle/>
          <a:p>
            <a:r>
              <a:rPr lang="en-US" sz="2800" b="1" err="1">
                <a:latin typeface="+mj-lt"/>
              </a:rPr>
              <a:t>iter</a:t>
            </a:r>
            <a:r>
              <a:rPr lang="en-US" sz="2800" b="1">
                <a:latin typeface="+mj-lt"/>
              </a:rPr>
              <a:t>()</a:t>
            </a:r>
          </a:p>
          <a:p>
            <a:endParaRPr lang="en-US" sz="2800" b="1">
              <a:latin typeface="+mj-lt"/>
            </a:endParaRPr>
          </a:p>
          <a:p>
            <a:pPr marL="457200" indent="-457200">
              <a:buFont typeface="Arial" panose="020B0604020202020204" pitchFamily="34" charset="0"/>
              <a:buChar char="•"/>
            </a:pPr>
            <a:r>
              <a:rPr lang="en-US">
                <a:latin typeface="+mj-lt"/>
              </a:rPr>
              <a:t>The </a:t>
            </a:r>
            <a:r>
              <a:rPr lang="en-US" err="1">
                <a:latin typeface="+mj-lt"/>
              </a:rPr>
              <a:t>iter</a:t>
            </a:r>
            <a:r>
              <a:rPr lang="en-US">
                <a:latin typeface="+mj-lt"/>
              </a:rPr>
              <a:t>() function is used to obtain an iterator from an object that implements the iteration protocol.</a:t>
            </a:r>
          </a:p>
          <a:p>
            <a:pPr marL="457200" indent="-457200">
              <a:buFont typeface="Arial" panose="020B0604020202020204" pitchFamily="34" charset="0"/>
              <a:buChar char="•"/>
            </a:pPr>
            <a:endParaRPr lang="en-US">
              <a:latin typeface="+mj-lt"/>
            </a:endParaRPr>
          </a:p>
          <a:p>
            <a:pPr marL="457200" indent="-457200">
              <a:buFont typeface="Arial" panose="020B0604020202020204" pitchFamily="34" charset="0"/>
              <a:buChar char="•"/>
            </a:pPr>
            <a:r>
              <a:rPr lang="en-US">
                <a:latin typeface="+mj-lt"/>
              </a:rPr>
              <a:t>If the object has a __</a:t>
            </a:r>
            <a:r>
              <a:rPr lang="en-US" err="1">
                <a:latin typeface="+mj-lt"/>
              </a:rPr>
              <a:t>iter</a:t>
            </a:r>
            <a:r>
              <a:rPr lang="en-US">
                <a:latin typeface="+mj-lt"/>
              </a:rPr>
              <a:t>__() method, the </a:t>
            </a:r>
            <a:r>
              <a:rPr lang="en-US" err="1">
                <a:latin typeface="+mj-lt"/>
              </a:rPr>
              <a:t>iter</a:t>
            </a:r>
            <a:r>
              <a:rPr lang="en-US">
                <a:latin typeface="+mj-lt"/>
              </a:rPr>
              <a:t>() function calls this method to get the iterator.</a:t>
            </a:r>
          </a:p>
          <a:p>
            <a:pPr marL="457200" indent="-457200">
              <a:buFont typeface="Arial" panose="020B0604020202020204" pitchFamily="34" charset="0"/>
              <a:buChar char="•"/>
            </a:pPr>
            <a:r>
              <a:rPr lang="en-US">
                <a:latin typeface="+mj-lt"/>
              </a:rPr>
              <a:t>If the object doesn't have a __</a:t>
            </a:r>
            <a:r>
              <a:rPr lang="en-US" err="1">
                <a:latin typeface="+mj-lt"/>
              </a:rPr>
              <a:t>iter</a:t>
            </a:r>
            <a:r>
              <a:rPr lang="en-US">
                <a:latin typeface="+mj-lt"/>
              </a:rPr>
              <a:t>__() method but has a __</a:t>
            </a:r>
            <a:r>
              <a:rPr lang="en-US" err="1">
                <a:latin typeface="+mj-lt"/>
              </a:rPr>
              <a:t>getitem</a:t>
            </a:r>
            <a:r>
              <a:rPr lang="en-US">
                <a:latin typeface="+mj-lt"/>
              </a:rPr>
              <a:t>__() method, </a:t>
            </a:r>
            <a:r>
              <a:rPr lang="en-US" err="1">
                <a:latin typeface="+mj-lt"/>
              </a:rPr>
              <a:t>iter</a:t>
            </a:r>
            <a:r>
              <a:rPr lang="en-US">
                <a:latin typeface="+mj-lt"/>
              </a:rPr>
              <a:t>() creates an iterator that accesses elements using integer indices.</a:t>
            </a:r>
          </a:p>
          <a:p>
            <a:pPr marL="457200" indent="-457200">
              <a:buFont typeface="Arial" panose="020B0604020202020204" pitchFamily="34" charset="0"/>
              <a:buChar char="•"/>
            </a:pPr>
            <a:r>
              <a:rPr lang="en-US">
                <a:latin typeface="+mj-lt"/>
              </a:rPr>
              <a:t>If neither method is present, </a:t>
            </a:r>
            <a:r>
              <a:rPr lang="en-US" err="1">
                <a:latin typeface="+mj-lt"/>
              </a:rPr>
              <a:t>iter</a:t>
            </a:r>
            <a:r>
              <a:rPr lang="en-US">
                <a:latin typeface="+mj-lt"/>
              </a:rPr>
              <a:t>() raises a </a:t>
            </a:r>
            <a:r>
              <a:rPr lang="en-US" err="1">
                <a:latin typeface="+mj-lt"/>
              </a:rPr>
              <a:t>TypeError</a:t>
            </a:r>
            <a:r>
              <a:rPr lang="en-US">
                <a:latin typeface="+mj-lt"/>
              </a:rPr>
              <a:t>.</a:t>
            </a:r>
          </a:p>
          <a:p>
            <a:pPr marL="457200" indent="-457200">
              <a:buFont typeface="Arial" panose="020B0604020202020204" pitchFamily="34" charset="0"/>
              <a:buChar char="•"/>
            </a:pPr>
            <a:endParaRPr lang="en-US">
              <a:latin typeface="+mj-lt"/>
            </a:endParaRPr>
          </a:p>
          <a:p>
            <a:r>
              <a:rPr lang="en-US" sz="2400" b="1">
                <a:latin typeface="+mj-lt"/>
              </a:rPr>
              <a:t>next()</a:t>
            </a:r>
          </a:p>
          <a:p>
            <a:pPr marL="457200" indent="-457200">
              <a:buFont typeface="Arial" panose="020B0604020202020204" pitchFamily="34" charset="0"/>
              <a:buChar char="•"/>
            </a:pPr>
            <a:endParaRPr lang="en-US">
              <a:latin typeface="+mj-lt"/>
            </a:endParaRPr>
          </a:p>
          <a:p>
            <a:pPr marL="457200" indent="-457200">
              <a:buFont typeface="Arial" panose="020B0604020202020204" pitchFamily="34" charset="0"/>
              <a:buChar char="•"/>
            </a:pPr>
            <a:r>
              <a:rPr lang="en-US">
                <a:latin typeface="+mj-lt"/>
              </a:rPr>
              <a:t>The next() function is used to retrieve the next item from an iterator.</a:t>
            </a:r>
          </a:p>
          <a:p>
            <a:pPr marL="457200" indent="-457200">
              <a:buFont typeface="Arial" panose="020B0604020202020204" pitchFamily="34" charset="0"/>
              <a:buChar char="•"/>
            </a:pPr>
            <a:r>
              <a:rPr lang="en-US">
                <a:latin typeface="+mj-lt"/>
              </a:rPr>
              <a:t>It takes an iterator as its first argument and an optional default value as its second argument.</a:t>
            </a:r>
          </a:p>
          <a:p>
            <a:pPr marL="457200" indent="-457200">
              <a:buFont typeface="Arial" panose="020B0604020202020204" pitchFamily="34" charset="0"/>
              <a:buChar char="•"/>
            </a:pPr>
            <a:r>
              <a:rPr lang="en-US">
                <a:latin typeface="+mj-lt"/>
              </a:rPr>
              <a:t>If the iterator has more items, next() returns the next item; otherwise, it raises a </a:t>
            </a:r>
            <a:r>
              <a:rPr lang="en-US" err="1">
                <a:latin typeface="+mj-lt"/>
              </a:rPr>
              <a:t>StopIteration</a:t>
            </a:r>
            <a:r>
              <a:rPr lang="en-US">
                <a:latin typeface="+mj-lt"/>
              </a:rPr>
              <a:t> exception if no default value is provided.</a:t>
            </a:r>
          </a:p>
          <a:p>
            <a:pPr marL="457200" indent="-457200">
              <a:buFont typeface="Arial" panose="020B0604020202020204" pitchFamily="34" charset="0"/>
              <a:buChar char="•"/>
            </a:pPr>
            <a:r>
              <a:rPr lang="en-US">
                <a:latin typeface="+mj-lt"/>
              </a:rPr>
              <a:t>If a default value is provided, next() returns the default value when the iterator is exhausted.</a:t>
            </a:r>
          </a:p>
          <a:p>
            <a:endParaRPr lang="fi-FI" sz="2800" b="1">
              <a:latin typeface="+mj-lt"/>
            </a:endParaRPr>
          </a:p>
        </p:txBody>
      </p:sp>
    </p:spTree>
    <p:extLst>
      <p:ext uri="{BB962C8B-B14F-4D97-AF65-F5344CB8AC3E}">
        <p14:creationId xmlns:p14="http://schemas.microsoft.com/office/powerpoint/2010/main" val="3108339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C7A7CD-4585-3C99-EC6A-1A96E1B4A045}"/>
              </a:ext>
            </a:extLst>
          </p:cNvPr>
          <p:cNvSpPr>
            <a:spLocks noGrp="1"/>
          </p:cNvSpPr>
          <p:nvPr>
            <p:ph type="title"/>
          </p:nvPr>
        </p:nvSpPr>
        <p:spPr>
          <a:xfrm>
            <a:off x="564208" y="1535729"/>
            <a:ext cx="3007519" cy="596685"/>
          </a:xfrm>
        </p:spPr>
        <p:txBody>
          <a:bodyPr anchor="b">
            <a:normAutofit/>
          </a:bodyPr>
          <a:lstStyle/>
          <a:p>
            <a:r>
              <a:rPr lang="fi-FI" sz="2800" err="1"/>
              <a:t>Simple</a:t>
            </a:r>
            <a:r>
              <a:rPr lang="fi-FI" sz="2800"/>
              <a:t> </a:t>
            </a:r>
            <a:r>
              <a:rPr lang="fi-FI" sz="2800" err="1"/>
              <a:t>Iteration</a:t>
            </a:r>
            <a:endParaRPr lang="fi-FI" sz="28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77E49E0-F3F5-2153-B21F-AC043ED43B7E}"/>
              </a:ext>
            </a:extLst>
          </p:cNvPr>
          <p:cNvPicPr>
            <a:picLocks noChangeAspect="1"/>
          </p:cNvPicPr>
          <p:nvPr/>
        </p:nvPicPr>
        <p:blipFill>
          <a:blip r:embed="rId2"/>
          <a:stretch>
            <a:fillRect/>
          </a:stretch>
        </p:blipFill>
        <p:spPr>
          <a:xfrm>
            <a:off x="4082205" y="1149100"/>
            <a:ext cx="6055138" cy="5264650"/>
          </a:xfrm>
          <a:prstGeom prst="rect">
            <a:avLst/>
          </a:prstGeom>
        </p:spPr>
      </p:pic>
    </p:spTree>
    <p:extLst>
      <p:ext uri="{BB962C8B-B14F-4D97-AF65-F5344CB8AC3E}">
        <p14:creationId xmlns:p14="http://schemas.microsoft.com/office/powerpoint/2010/main" val="31266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8C2283-6834-144F-87DB-159F9EC08491}"/>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BAE955A-988B-2659-A535-AD5442BE0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C792B429-DF6D-1C83-D454-3A6637C6B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46700" cy="756285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108F63EA-515F-65F8-F5C6-3C979EF28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7376" cy="756285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BF145C-A835-1E23-C789-21760A5FE82A}"/>
              </a:ext>
            </a:extLst>
          </p:cNvPr>
          <p:cNvSpPr>
            <a:spLocks noGrp="1"/>
          </p:cNvSpPr>
          <p:nvPr>
            <p:ph type="title"/>
          </p:nvPr>
        </p:nvSpPr>
        <p:spPr>
          <a:xfrm>
            <a:off x="384963" y="947877"/>
            <a:ext cx="4238770" cy="1371397"/>
          </a:xfrm>
        </p:spPr>
        <p:txBody>
          <a:bodyPr vert="horz" lIns="91440" tIns="45720" rIns="91440" bIns="45720" rtlCol="0" anchor="ctr">
            <a:normAutofit/>
          </a:bodyPr>
          <a:lstStyle/>
          <a:p>
            <a:pPr algn="l" rtl="0">
              <a:lnSpc>
                <a:spcPct val="90000"/>
              </a:lnSpc>
              <a:spcBef>
                <a:spcPct val="0"/>
              </a:spcBef>
            </a:pPr>
            <a:r>
              <a:rPr lang="en-US" sz="3300" kern="1200">
                <a:latin typeface="+mj-lt"/>
                <a:cs typeface="+mj-cs"/>
              </a:rPr>
              <a:t>Inheritance … Thesis class… Override…</a:t>
            </a:r>
          </a:p>
        </p:txBody>
      </p:sp>
      <p:sp>
        <p:nvSpPr>
          <p:cNvPr id="25" name="Rectangle 24">
            <a:extLst>
              <a:ext uri="{FF2B5EF4-FFF2-40B4-BE49-F238E27FC236}">
                <a16:creationId xmlns:a16="http://schemas.microsoft.com/office/drawing/2014/main" id="{13D2C92D-7E65-F741-8318-D0C4D8744A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270558"/>
            <a:ext cx="112280" cy="72111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31C17D8-8F13-5096-2216-A2BB16F2F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962" y="2409637"/>
            <a:ext cx="4370927" cy="2016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F5CC7361-0743-A26C-7158-EB7E476C304B}"/>
              </a:ext>
            </a:extLst>
          </p:cNvPr>
          <p:cNvSpPr txBox="1"/>
          <p:nvPr/>
        </p:nvSpPr>
        <p:spPr>
          <a:xfrm>
            <a:off x="384963" y="2520168"/>
            <a:ext cx="3784298" cy="3297475"/>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endParaRPr lang="en-US" kern="1200">
              <a:solidFill>
                <a:schemeClr val="tx1"/>
              </a:solidFill>
              <a:latin typeface="+mn-lt"/>
              <a:ea typeface="+mn-ea"/>
              <a:cs typeface="+mn-cs"/>
            </a:endParaRPr>
          </a:p>
        </p:txBody>
      </p:sp>
      <p:pic>
        <p:nvPicPr>
          <p:cNvPr id="5" name="Picture 4">
            <a:extLst>
              <a:ext uri="{FF2B5EF4-FFF2-40B4-BE49-F238E27FC236}">
                <a16:creationId xmlns:a16="http://schemas.microsoft.com/office/drawing/2014/main" id="{6C03B76F-6EDA-9F30-4142-6070735F6E8B}"/>
              </a:ext>
            </a:extLst>
          </p:cNvPr>
          <p:cNvPicPr>
            <a:picLocks noChangeAspect="1"/>
          </p:cNvPicPr>
          <p:nvPr/>
        </p:nvPicPr>
        <p:blipFill>
          <a:blip r:embed="rId2"/>
          <a:stretch>
            <a:fillRect/>
          </a:stretch>
        </p:blipFill>
        <p:spPr>
          <a:xfrm>
            <a:off x="4475953" y="4974103"/>
            <a:ext cx="5942173" cy="1209014"/>
          </a:xfrm>
          <a:prstGeom prst="rect">
            <a:avLst/>
          </a:prstGeom>
        </p:spPr>
      </p:pic>
      <p:pic>
        <p:nvPicPr>
          <p:cNvPr id="8" name="Picture 7">
            <a:extLst>
              <a:ext uri="{FF2B5EF4-FFF2-40B4-BE49-F238E27FC236}">
                <a16:creationId xmlns:a16="http://schemas.microsoft.com/office/drawing/2014/main" id="{34A8C9E0-7B5E-5F46-9539-C7F6BEC3CC10}"/>
              </a:ext>
            </a:extLst>
          </p:cNvPr>
          <p:cNvPicPr>
            <a:picLocks noChangeAspect="1"/>
          </p:cNvPicPr>
          <p:nvPr/>
        </p:nvPicPr>
        <p:blipFill>
          <a:blip r:embed="rId3"/>
          <a:stretch>
            <a:fillRect/>
          </a:stretch>
        </p:blipFill>
        <p:spPr>
          <a:xfrm>
            <a:off x="5071015" y="3098171"/>
            <a:ext cx="5315692" cy="1705213"/>
          </a:xfrm>
          <a:prstGeom prst="rect">
            <a:avLst/>
          </a:prstGeom>
        </p:spPr>
      </p:pic>
      <p:pic>
        <p:nvPicPr>
          <p:cNvPr id="13" name="Picture 12">
            <a:extLst>
              <a:ext uri="{FF2B5EF4-FFF2-40B4-BE49-F238E27FC236}">
                <a16:creationId xmlns:a16="http://schemas.microsoft.com/office/drawing/2014/main" id="{70D0A111-E54E-DA4F-9FE4-2AD611F5CB47}"/>
              </a:ext>
            </a:extLst>
          </p:cNvPr>
          <p:cNvPicPr>
            <a:picLocks noChangeAspect="1"/>
          </p:cNvPicPr>
          <p:nvPr/>
        </p:nvPicPr>
        <p:blipFill>
          <a:blip r:embed="rId4"/>
          <a:stretch>
            <a:fillRect/>
          </a:stretch>
        </p:blipFill>
        <p:spPr>
          <a:xfrm>
            <a:off x="4102170" y="6304686"/>
            <a:ext cx="6315956" cy="952633"/>
          </a:xfrm>
          <a:prstGeom prst="rect">
            <a:avLst/>
          </a:prstGeom>
        </p:spPr>
      </p:pic>
      <p:sp>
        <p:nvSpPr>
          <p:cNvPr id="16" name="TextBox 15">
            <a:extLst>
              <a:ext uri="{FF2B5EF4-FFF2-40B4-BE49-F238E27FC236}">
                <a16:creationId xmlns:a16="http://schemas.microsoft.com/office/drawing/2014/main" id="{34468611-61C5-F08E-BE6D-630714B36AA7}"/>
              </a:ext>
            </a:extLst>
          </p:cNvPr>
          <p:cNvSpPr txBox="1"/>
          <p:nvPr/>
        </p:nvSpPr>
        <p:spPr>
          <a:xfrm>
            <a:off x="370115" y="2750939"/>
            <a:ext cx="3319970" cy="3693319"/>
          </a:xfrm>
          <a:prstGeom prst="rect">
            <a:avLst/>
          </a:prstGeom>
          <a:noFill/>
        </p:spPr>
        <p:txBody>
          <a:bodyPr wrap="square">
            <a:spAutoFit/>
          </a:bodyPr>
          <a:lstStyle/>
          <a:p>
            <a:r>
              <a:rPr lang="en-US"/>
              <a:t>The constructor within the Thesis class invokes the constructor in the base class Book with the specified arguments for name and author. </a:t>
            </a:r>
          </a:p>
          <a:p>
            <a:endParaRPr lang="en-US"/>
          </a:p>
          <a:p>
            <a:r>
              <a:rPr lang="en-US"/>
              <a:t>In addition, the constructor in the derived class assigns a value to the attribute ‘author’.</a:t>
            </a:r>
          </a:p>
          <a:p>
            <a:endParaRPr lang="en-US"/>
          </a:p>
          <a:p>
            <a:r>
              <a:rPr lang="en-US" b="1"/>
              <a:t>Derived class can override method in the base class!</a:t>
            </a:r>
            <a:endParaRPr lang="fi-FI" b="1"/>
          </a:p>
        </p:txBody>
      </p:sp>
      <p:pic>
        <p:nvPicPr>
          <p:cNvPr id="18" name="Picture 17">
            <a:extLst>
              <a:ext uri="{FF2B5EF4-FFF2-40B4-BE49-F238E27FC236}">
                <a16:creationId xmlns:a16="http://schemas.microsoft.com/office/drawing/2014/main" id="{E5920394-3009-2AD6-CDCE-818BEAF2352F}"/>
              </a:ext>
            </a:extLst>
          </p:cNvPr>
          <p:cNvPicPr>
            <a:picLocks noChangeAspect="1"/>
          </p:cNvPicPr>
          <p:nvPr/>
        </p:nvPicPr>
        <p:blipFill>
          <a:blip r:embed="rId5"/>
          <a:stretch>
            <a:fillRect/>
          </a:stretch>
        </p:blipFill>
        <p:spPr>
          <a:xfrm>
            <a:off x="5106643" y="70633"/>
            <a:ext cx="5201794" cy="2909621"/>
          </a:xfrm>
          <a:prstGeom prst="rect">
            <a:avLst/>
          </a:prstGeom>
        </p:spPr>
      </p:pic>
    </p:spTree>
    <p:extLst>
      <p:ext uri="{BB962C8B-B14F-4D97-AF65-F5344CB8AC3E}">
        <p14:creationId xmlns:p14="http://schemas.microsoft.com/office/powerpoint/2010/main" val="392702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7077B9-2784-E683-BA45-79F6F435F39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A6E30F7-0779-66F0-6E4A-14044C0AA91E}"/>
              </a:ext>
            </a:extLst>
          </p:cNvPr>
          <p:cNvSpPr>
            <a:spLocks noGrp="1"/>
          </p:cNvSpPr>
          <p:nvPr>
            <p:ph type="title"/>
          </p:nvPr>
        </p:nvSpPr>
        <p:spPr>
          <a:xfrm>
            <a:off x="2585027" y="3357973"/>
            <a:ext cx="6290309" cy="1354217"/>
          </a:xfrm>
        </p:spPr>
        <p:txBody>
          <a:bodyPr/>
          <a:lstStyle/>
          <a:p>
            <a:r>
              <a:rPr lang="fi-FI" sz="4400"/>
              <a:t>Access </a:t>
            </a:r>
            <a:r>
              <a:rPr lang="fi-FI" sz="4400" err="1"/>
              <a:t>modifiers</a:t>
            </a:r>
            <a:r>
              <a:rPr lang="fi-FI" sz="4400"/>
              <a:t> </a:t>
            </a:r>
            <a:r>
              <a:rPr lang="fi-FI" sz="4400" err="1"/>
              <a:t>within</a:t>
            </a:r>
            <a:r>
              <a:rPr lang="fi-FI" sz="4400"/>
              <a:t> </a:t>
            </a:r>
            <a:r>
              <a:rPr lang="fi-FI" sz="4400" err="1"/>
              <a:t>base</a:t>
            </a:r>
            <a:r>
              <a:rPr lang="fi-FI" sz="4400"/>
              <a:t> </a:t>
            </a:r>
            <a:r>
              <a:rPr lang="fi-FI" sz="4400" err="1"/>
              <a:t>class</a:t>
            </a:r>
            <a:endParaRPr lang="fi-FI" sz="4400"/>
          </a:p>
        </p:txBody>
      </p:sp>
    </p:spTree>
    <p:extLst>
      <p:ext uri="{BB962C8B-B14F-4D97-AF65-F5344CB8AC3E}">
        <p14:creationId xmlns:p14="http://schemas.microsoft.com/office/powerpoint/2010/main" val="260258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EBD3813-EC85-C292-CD22-8D886F0BD3D5}"/>
              </a:ext>
            </a:extLst>
          </p:cNvPr>
          <p:cNvSpPr>
            <a:spLocks noGrp="1"/>
          </p:cNvSpPr>
          <p:nvPr>
            <p:ph type="body" idx="1"/>
          </p:nvPr>
        </p:nvSpPr>
        <p:spPr>
          <a:xfrm>
            <a:off x="553384" y="3095726"/>
            <a:ext cx="2595062" cy="1383370"/>
          </a:xfrm>
        </p:spPr>
        <p:txBody>
          <a:bodyPr anchor="t">
            <a:normAutofit/>
          </a:bodyPr>
          <a:lstStyle/>
          <a:p>
            <a:pPr>
              <a:spcAft>
                <a:spcPts val="600"/>
              </a:spcAft>
            </a:pPr>
            <a:r>
              <a:rPr lang="fi-FI" sz="2200" err="1">
                <a:latin typeface="+mj-lt"/>
              </a:rPr>
              <a:t>NoteBook</a:t>
            </a:r>
            <a:r>
              <a:rPr lang="fi-FI" sz="2200">
                <a:latin typeface="+mj-lt"/>
              </a:rPr>
              <a:t> </a:t>
            </a:r>
            <a:r>
              <a:rPr lang="fi-FI" sz="2200" err="1">
                <a:latin typeface="+mj-lt"/>
              </a:rPr>
              <a:t>with</a:t>
            </a:r>
            <a:r>
              <a:rPr lang="fi-FI" sz="2200">
                <a:latin typeface="+mj-lt"/>
              </a:rPr>
              <a:t> </a:t>
            </a:r>
            <a:r>
              <a:rPr lang="fi-FI" sz="2200" err="1">
                <a:latin typeface="+mj-lt"/>
              </a:rPr>
              <a:t>private</a:t>
            </a:r>
            <a:r>
              <a:rPr lang="fi-FI" sz="2200">
                <a:latin typeface="+mj-lt"/>
              </a:rPr>
              <a:t> </a:t>
            </a:r>
            <a:r>
              <a:rPr lang="fi-FI" sz="2200" err="1">
                <a:latin typeface="+mj-lt"/>
              </a:rPr>
              <a:t>attributes</a:t>
            </a:r>
            <a:endParaRPr lang="fi-FI" sz="2200">
              <a:latin typeface="+mj-lt"/>
            </a:endParaRPr>
          </a:p>
        </p:txBody>
      </p:sp>
      <p:pic>
        <p:nvPicPr>
          <p:cNvPr id="5" name="Picture 4">
            <a:extLst>
              <a:ext uri="{FF2B5EF4-FFF2-40B4-BE49-F238E27FC236}">
                <a16:creationId xmlns:a16="http://schemas.microsoft.com/office/drawing/2014/main" id="{547F869E-31F8-1E68-B3C9-54C17112C6DC}"/>
              </a:ext>
            </a:extLst>
          </p:cNvPr>
          <p:cNvPicPr>
            <a:picLocks noChangeAspect="1"/>
          </p:cNvPicPr>
          <p:nvPr/>
        </p:nvPicPr>
        <p:blipFill>
          <a:blip r:embed="rId2"/>
          <a:stretch>
            <a:fillRect/>
          </a:stretch>
        </p:blipFill>
        <p:spPr>
          <a:xfrm>
            <a:off x="4049942" y="2197962"/>
            <a:ext cx="6087401" cy="3150229"/>
          </a:xfrm>
          <a:prstGeom prst="rect">
            <a:avLst/>
          </a:prstGeom>
        </p:spPr>
      </p:pic>
    </p:spTree>
    <p:extLst>
      <p:ext uri="{BB962C8B-B14F-4D97-AF65-F5344CB8AC3E}">
        <p14:creationId xmlns:p14="http://schemas.microsoft.com/office/powerpoint/2010/main" val="342956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FFD048-0B51-600D-6E84-E27D95FE67B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73D445B-3D9F-43DF-6D1B-3EE6DDE9092D}"/>
              </a:ext>
            </a:extLst>
          </p:cNvPr>
          <p:cNvSpPr>
            <a:spLocks noGrp="1"/>
          </p:cNvSpPr>
          <p:nvPr>
            <p:ph type="body" idx="1"/>
          </p:nvPr>
        </p:nvSpPr>
        <p:spPr>
          <a:xfrm>
            <a:off x="553383" y="3095726"/>
            <a:ext cx="3007519" cy="3761258"/>
          </a:xfrm>
        </p:spPr>
        <p:txBody>
          <a:bodyPr anchor="t">
            <a:normAutofit/>
          </a:bodyPr>
          <a:lstStyle/>
          <a:p>
            <a:pPr>
              <a:spcAft>
                <a:spcPts val="600"/>
              </a:spcAft>
            </a:pPr>
            <a:r>
              <a:rPr lang="fi-FI" sz="2200" err="1">
                <a:latin typeface="+mj-lt"/>
              </a:rPr>
              <a:t>NoteBook</a:t>
            </a:r>
            <a:r>
              <a:rPr lang="fi-FI" sz="2200">
                <a:latin typeface="+mj-lt"/>
              </a:rPr>
              <a:t> </a:t>
            </a:r>
            <a:r>
              <a:rPr lang="fi-FI" sz="2200" err="1">
                <a:latin typeface="+mj-lt"/>
              </a:rPr>
              <a:t>with</a:t>
            </a:r>
            <a:r>
              <a:rPr lang="fi-FI" sz="2200">
                <a:latin typeface="+mj-lt"/>
              </a:rPr>
              <a:t> </a:t>
            </a:r>
            <a:r>
              <a:rPr lang="fi-FI" sz="2200" err="1">
                <a:latin typeface="+mj-lt"/>
              </a:rPr>
              <a:t>protected</a:t>
            </a:r>
            <a:r>
              <a:rPr lang="fi-FI" sz="2200">
                <a:latin typeface="+mj-lt"/>
              </a:rPr>
              <a:t> </a:t>
            </a:r>
            <a:r>
              <a:rPr lang="fi-FI" sz="2200" err="1">
                <a:latin typeface="+mj-lt"/>
              </a:rPr>
              <a:t>attributes</a:t>
            </a:r>
            <a:endParaRPr lang="fi-FI" sz="2200">
              <a:latin typeface="+mj-lt"/>
            </a:endParaRPr>
          </a:p>
        </p:txBody>
      </p:sp>
      <p:pic>
        <p:nvPicPr>
          <p:cNvPr id="4" name="Picture 3">
            <a:extLst>
              <a:ext uri="{FF2B5EF4-FFF2-40B4-BE49-F238E27FC236}">
                <a16:creationId xmlns:a16="http://schemas.microsoft.com/office/drawing/2014/main" id="{283E8B75-433A-CC3E-8E5B-541EBF543D40}"/>
              </a:ext>
            </a:extLst>
          </p:cNvPr>
          <p:cNvPicPr>
            <a:picLocks noChangeAspect="1"/>
          </p:cNvPicPr>
          <p:nvPr/>
        </p:nvPicPr>
        <p:blipFill>
          <a:blip r:embed="rId2"/>
          <a:stretch>
            <a:fillRect/>
          </a:stretch>
        </p:blipFill>
        <p:spPr>
          <a:xfrm>
            <a:off x="4082205" y="2123831"/>
            <a:ext cx="6055138" cy="3315187"/>
          </a:xfrm>
          <a:prstGeom prst="rect">
            <a:avLst/>
          </a:prstGeom>
        </p:spPr>
      </p:pic>
    </p:spTree>
    <p:extLst>
      <p:ext uri="{BB962C8B-B14F-4D97-AF65-F5344CB8AC3E}">
        <p14:creationId xmlns:p14="http://schemas.microsoft.com/office/powerpoint/2010/main" val="2532656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BBCF18-81A1-5B85-1179-D22FC8AB12BB}"/>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232A7-91AE-2E1E-3023-A5193541F1DA}"/>
              </a:ext>
            </a:extLst>
          </p:cNvPr>
          <p:cNvSpPr>
            <a:spLocks noGrp="1"/>
          </p:cNvSpPr>
          <p:nvPr>
            <p:ph type="title"/>
          </p:nvPr>
        </p:nvSpPr>
        <p:spPr>
          <a:xfrm>
            <a:off x="553383" y="705248"/>
            <a:ext cx="3007519" cy="1895754"/>
          </a:xfrm>
        </p:spPr>
        <p:txBody>
          <a:bodyPr vert="horz" lIns="91440" tIns="45720" rIns="91440" bIns="45720" rtlCol="0" anchor="b">
            <a:normAutofit/>
          </a:bodyPr>
          <a:lstStyle/>
          <a:p>
            <a:pPr algn="l" rtl="0">
              <a:lnSpc>
                <a:spcPct val="90000"/>
              </a:lnSpc>
              <a:spcBef>
                <a:spcPct val="0"/>
              </a:spcBef>
            </a:pPr>
            <a:r>
              <a:rPr lang="en-US" sz="4100" kern="1200">
                <a:solidFill>
                  <a:schemeClr val="tx1"/>
                </a:solidFill>
                <a:latin typeface="+mj-lt"/>
                <a:ea typeface="+mj-ea"/>
                <a:cs typeface="+mj-cs"/>
              </a:rPr>
              <a:t>Access modifiers:</a:t>
            </a:r>
            <a:br>
              <a:rPr lang="en-US" sz="4100" kern="1200">
                <a:solidFill>
                  <a:schemeClr val="tx1"/>
                </a:solidFill>
                <a:latin typeface="+mj-lt"/>
                <a:ea typeface="+mj-ea"/>
                <a:cs typeface="+mj-cs"/>
              </a:rPr>
            </a:br>
            <a:r>
              <a:rPr lang="en-US" sz="4100" kern="1200">
                <a:solidFill>
                  <a:schemeClr val="tx1"/>
                </a:solidFill>
                <a:latin typeface="+mj-lt"/>
                <a:ea typeface="+mj-ea"/>
                <a:cs typeface="+mj-cs"/>
              </a:rPr>
              <a:t>- Private</a:t>
            </a:r>
          </a:p>
        </p:txBody>
      </p:sp>
      <p:sp>
        <p:nvSpPr>
          <p:cNvPr id="4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3CF4BB8-C7E8-ED29-B568-3A5837598786}"/>
              </a:ext>
            </a:extLst>
          </p:cNvPr>
          <p:cNvSpPr txBox="1"/>
          <p:nvPr/>
        </p:nvSpPr>
        <p:spPr>
          <a:xfrm>
            <a:off x="553383" y="3095726"/>
            <a:ext cx="3007519" cy="3761258"/>
          </a:xfrm>
          <a:prstGeom prst="rect">
            <a:avLst/>
          </a:pr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2000" kern="1200">
                <a:solidFill>
                  <a:schemeClr val="tx1"/>
                </a:solidFill>
                <a:latin typeface="+mn-lt"/>
                <a:ea typeface="+mn-ea"/>
                <a:cs typeface="+mn-cs"/>
              </a:rPr>
              <a:t>If a trait is defined as private in the base class, it is not directly accessible in any derived classes. Let's take a look at an example. In the Notebook class below the notes are stored in a list, and the list attribute is private:</a:t>
            </a:r>
          </a:p>
        </p:txBody>
      </p:sp>
      <p:pic>
        <p:nvPicPr>
          <p:cNvPr id="10" name="Picture 9" descr="A computer screen shot of text&#10;&#10;Description automatically generated">
            <a:extLst>
              <a:ext uri="{FF2B5EF4-FFF2-40B4-BE49-F238E27FC236}">
                <a16:creationId xmlns:a16="http://schemas.microsoft.com/office/drawing/2014/main" id="{0FE96D3B-7871-4177-F222-7EFAF1E480C2}"/>
              </a:ext>
            </a:extLst>
          </p:cNvPr>
          <p:cNvPicPr>
            <a:picLocks noChangeAspect="1"/>
          </p:cNvPicPr>
          <p:nvPr/>
        </p:nvPicPr>
        <p:blipFill>
          <a:blip r:embed="rId2"/>
          <a:stretch>
            <a:fillRect/>
          </a:stretch>
        </p:blipFill>
        <p:spPr>
          <a:xfrm>
            <a:off x="4082205" y="2033004"/>
            <a:ext cx="6055138" cy="3496841"/>
          </a:xfrm>
          <a:prstGeom prst="rect">
            <a:avLst/>
          </a:prstGeom>
        </p:spPr>
      </p:pic>
      <p:sp>
        <p:nvSpPr>
          <p:cNvPr id="11" name="TextBox 10">
            <a:extLst>
              <a:ext uri="{FF2B5EF4-FFF2-40B4-BE49-F238E27FC236}">
                <a16:creationId xmlns:a16="http://schemas.microsoft.com/office/drawing/2014/main" id="{DC14B4EA-41C6-0150-9F19-E824D2D3E1E7}"/>
              </a:ext>
            </a:extLst>
          </p:cNvPr>
          <p:cNvSpPr txBox="1"/>
          <p:nvPr/>
        </p:nvSpPr>
        <p:spPr>
          <a:xfrm>
            <a:off x="384963" y="2520168"/>
            <a:ext cx="3272638" cy="3496841"/>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endParaRPr lang="en-US" kern="1200">
              <a:solidFill>
                <a:schemeClr val="tx1"/>
              </a:solidFill>
              <a:latin typeface="+mn-lt"/>
              <a:ea typeface="+mn-ea"/>
              <a:cs typeface="+mn-cs"/>
            </a:endParaRPr>
          </a:p>
        </p:txBody>
      </p:sp>
    </p:spTree>
    <p:extLst>
      <p:ext uri="{BB962C8B-B14F-4D97-AF65-F5344CB8AC3E}">
        <p14:creationId xmlns:p14="http://schemas.microsoft.com/office/powerpoint/2010/main" val="266650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8B9D2F-C413-5D43-A673-7B92EE1B1E9A}"/>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D9390D-4E74-A9D6-F8EB-E0B41A576340}"/>
              </a:ext>
            </a:extLst>
          </p:cNvPr>
          <p:cNvSpPr>
            <a:spLocks noGrp="1"/>
          </p:cNvSpPr>
          <p:nvPr>
            <p:ph type="title"/>
          </p:nvPr>
        </p:nvSpPr>
        <p:spPr>
          <a:xfrm>
            <a:off x="553383" y="705248"/>
            <a:ext cx="3007519" cy="1895754"/>
          </a:xfrm>
        </p:spPr>
        <p:txBody>
          <a:bodyPr vert="horz" lIns="91440" tIns="45720" rIns="91440" bIns="45720" rtlCol="0" anchor="b">
            <a:normAutofit/>
          </a:bodyPr>
          <a:lstStyle/>
          <a:p>
            <a:pPr algn="l" rtl="0">
              <a:lnSpc>
                <a:spcPct val="90000"/>
              </a:lnSpc>
              <a:spcBef>
                <a:spcPct val="0"/>
              </a:spcBef>
            </a:pPr>
            <a:r>
              <a:rPr lang="en-US" sz="4100" kern="1200">
                <a:solidFill>
                  <a:schemeClr val="tx1"/>
                </a:solidFill>
                <a:latin typeface="+mj-lt"/>
                <a:ea typeface="+mj-ea"/>
                <a:cs typeface="+mj-cs"/>
              </a:rPr>
              <a:t>Access modifiers:</a:t>
            </a:r>
            <a:br>
              <a:rPr lang="en-US" sz="4100" kern="1200">
                <a:solidFill>
                  <a:schemeClr val="tx1"/>
                </a:solidFill>
                <a:latin typeface="+mj-lt"/>
                <a:ea typeface="+mj-ea"/>
                <a:cs typeface="+mj-cs"/>
              </a:rPr>
            </a:br>
            <a:r>
              <a:rPr lang="en-US" sz="4100" kern="1200">
                <a:solidFill>
                  <a:schemeClr val="tx1"/>
                </a:solidFill>
                <a:latin typeface="+mj-lt"/>
                <a:ea typeface="+mj-ea"/>
                <a:cs typeface="+mj-cs"/>
              </a:rPr>
              <a:t>- Private</a:t>
            </a:r>
          </a:p>
        </p:txBody>
      </p:sp>
      <p:sp>
        <p:nvSpPr>
          <p:cNvPr id="3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E437650-963E-6A40-AF23-D0D7823BE355}"/>
              </a:ext>
            </a:extLst>
          </p:cNvPr>
          <p:cNvSpPr txBox="1"/>
          <p:nvPr/>
        </p:nvSpPr>
        <p:spPr>
          <a:xfrm>
            <a:off x="553383" y="3095726"/>
            <a:ext cx="3007519" cy="3761258"/>
          </a:xfrm>
          <a:prstGeom prst="rect">
            <a:avLst/>
          </a:pr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1500" kern="1200">
                <a:solidFill>
                  <a:schemeClr val="tx1"/>
                </a:solidFill>
                <a:latin typeface="+mn-lt"/>
                <a:ea typeface="+mn-ea"/>
                <a:cs typeface="+mn-cs"/>
              </a:rPr>
              <a:t>If the integrity of the class is key, making the list attribute notes private makes sense. The class provides the client with suitable methods for adding and browsing notes, after all. This approach becomes problematic if we define a new class NotebookPro, which inherits the Notebook class. The private list attribute is not accessible to the client, but neither is it accessible to the derived classes. If we try to access it, as in the find_notes method below, we get an error:</a:t>
            </a:r>
          </a:p>
        </p:txBody>
      </p:sp>
      <p:sp>
        <p:nvSpPr>
          <p:cNvPr id="11" name="TextBox 10">
            <a:extLst>
              <a:ext uri="{FF2B5EF4-FFF2-40B4-BE49-F238E27FC236}">
                <a16:creationId xmlns:a16="http://schemas.microsoft.com/office/drawing/2014/main" id="{C0445771-1717-A8DA-57D2-6BBF8B249AF1}"/>
              </a:ext>
            </a:extLst>
          </p:cNvPr>
          <p:cNvSpPr txBox="1"/>
          <p:nvPr/>
        </p:nvSpPr>
        <p:spPr>
          <a:xfrm>
            <a:off x="384962" y="2520168"/>
            <a:ext cx="4540329" cy="4566432"/>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endParaRPr lang="en-US" kern="1200">
              <a:solidFill>
                <a:schemeClr val="tx1"/>
              </a:solidFill>
              <a:latin typeface="+mn-lt"/>
              <a:ea typeface="+mn-ea"/>
              <a:cs typeface="+mn-cs"/>
            </a:endParaRPr>
          </a:p>
        </p:txBody>
      </p:sp>
      <p:pic>
        <p:nvPicPr>
          <p:cNvPr id="8" name="Picture 7">
            <a:extLst>
              <a:ext uri="{FF2B5EF4-FFF2-40B4-BE49-F238E27FC236}">
                <a16:creationId xmlns:a16="http://schemas.microsoft.com/office/drawing/2014/main" id="{633BFB09-0A48-9BD4-D629-38614EA9706B}"/>
              </a:ext>
            </a:extLst>
          </p:cNvPr>
          <p:cNvPicPr>
            <a:picLocks noChangeAspect="1"/>
          </p:cNvPicPr>
          <p:nvPr/>
        </p:nvPicPr>
        <p:blipFill>
          <a:blip r:embed="rId2"/>
          <a:stretch>
            <a:fillRect/>
          </a:stretch>
        </p:blipFill>
        <p:spPr>
          <a:xfrm>
            <a:off x="4199480" y="3781425"/>
            <a:ext cx="2700924" cy="1379693"/>
          </a:xfrm>
          <a:prstGeom prst="rect">
            <a:avLst/>
          </a:prstGeom>
        </p:spPr>
      </p:pic>
      <p:pic>
        <p:nvPicPr>
          <p:cNvPr id="13" name="Picture 12">
            <a:extLst>
              <a:ext uri="{FF2B5EF4-FFF2-40B4-BE49-F238E27FC236}">
                <a16:creationId xmlns:a16="http://schemas.microsoft.com/office/drawing/2014/main" id="{B7F5812C-1F4E-B877-C55A-7E005766ADD1}"/>
              </a:ext>
            </a:extLst>
          </p:cNvPr>
          <p:cNvPicPr>
            <a:picLocks noChangeAspect="1"/>
          </p:cNvPicPr>
          <p:nvPr/>
        </p:nvPicPr>
        <p:blipFill>
          <a:blip r:embed="rId3"/>
          <a:stretch>
            <a:fillRect/>
          </a:stretch>
        </p:blipFill>
        <p:spPr>
          <a:xfrm>
            <a:off x="4227357" y="140474"/>
            <a:ext cx="6055681" cy="3495322"/>
          </a:xfrm>
          <a:prstGeom prst="rect">
            <a:avLst/>
          </a:prstGeom>
        </p:spPr>
      </p:pic>
      <p:pic>
        <p:nvPicPr>
          <p:cNvPr id="4" name="Picture 3">
            <a:extLst>
              <a:ext uri="{FF2B5EF4-FFF2-40B4-BE49-F238E27FC236}">
                <a16:creationId xmlns:a16="http://schemas.microsoft.com/office/drawing/2014/main" id="{87552E15-7C61-D424-E72D-13A61C7A4130}"/>
              </a:ext>
            </a:extLst>
          </p:cNvPr>
          <p:cNvPicPr>
            <a:picLocks noChangeAspect="1"/>
          </p:cNvPicPr>
          <p:nvPr/>
        </p:nvPicPr>
        <p:blipFill>
          <a:blip r:embed="rId4"/>
          <a:stretch>
            <a:fillRect/>
          </a:stretch>
        </p:blipFill>
        <p:spPr>
          <a:xfrm>
            <a:off x="4199479" y="5325643"/>
            <a:ext cx="6390591" cy="1650395"/>
          </a:xfrm>
          <a:prstGeom prst="rect">
            <a:avLst/>
          </a:prstGeom>
        </p:spPr>
      </p:pic>
    </p:spTree>
    <p:extLst>
      <p:ext uri="{BB962C8B-B14F-4D97-AF65-F5344CB8AC3E}">
        <p14:creationId xmlns:p14="http://schemas.microsoft.com/office/powerpoint/2010/main" val="185353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04086-3497-2432-03EA-4862551B336B}"/>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8845DBC-270C-AE26-04F2-DF5B0EAEA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A18EA-281A-7A1B-29F9-B6F882D66194}"/>
              </a:ext>
            </a:extLst>
          </p:cNvPr>
          <p:cNvSpPr>
            <a:spLocks noGrp="1"/>
          </p:cNvSpPr>
          <p:nvPr>
            <p:ph type="title"/>
          </p:nvPr>
        </p:nvSpPr>
        <p:spPr>
          <a:xfrm>
            <a:off x="553383" y="705248"/>
            <a:ext cx="3007519" cy="1895754"/>
          </a:xfrm>
        </p:spPr>
        <p:txBody>
          <a:bodyPr vert="horz" lIns="91440" tIns="45720" rIns="91440" bIns="45720" rtlCol="0" anchor="b">
            <a:normAutofit fontScale="90000"/>
          </a:bodyPr>
          <a:lstStyle/>
          <a:p>
            <a:pPr algn="l" rtl="0">
              <a:lnSpc>
                <a:spcPct val="90000"/>
              </a:lnSpc>
              <a:spcBef>
                <a:spcPct val="0"/>
              </a:spcBef>
            </a:pPr>
            <a:r>
              <a:rPr lang="en-US" sz="4100" kern="1200">
                <a:solidFill>
                  <a:schemeClr val="tx1"/>
                </a:solidFill>
                <a:latin typeface="+mj-lt"/>
                <a:ea typeface="+mj-ea"/>
                <a:cs typeface="+mj-cs"/>
              </a:rPr>
              <a:t>Access modifiers:</a:t>
            </a:r>
            <a:br>
              <a:rPr lang="en-US" sz="4100" kern="1200">
                <a:solidFill>
                  <a:schemeClr val="tx1"/>
                </a:solidFill>
                <a:latin typeface="+mj-lt"/>
                <a:ea typeface="+mj-ea"/>
                <a:cs typeface="+mj-cs"/>
              </a:rPr>
            </a:br>
            <a:r>
              <a:rPr lang="en-US" sz="4100" kern="1200">
                <a:solidFill>
                  <a:schemeClr val="tx1"/>
                </a:solidFill>
                <a:latin typeface="+mj-lt"/>
                <a:ea typeface="+mj-ea"/>
                <a:cs typeface="+mj-cs"/>
              </a:rPr>
              <a:t>- </a:t>
            </a:r>
            <a:r>
              <a:rPr lang="en-US" sz="4000" b="0">
                <a:latin typeface="Roboto Slab" pitchFamily="2" charset="0"/>
              </a:rPr>
              <a:t>Private</a:t>
            </a:r>
            <a:br>
              <a:rPr lang="en-US" sz="4100" kern="1200">
                <a:solidFill>
                  <a:schemeClr val="tx1"/>
                </a:solidFill>
                <a:latin typeface="+mj-lt"/>
                <a:ea typeface="+mj-ea"/>
                <a:cs typeface="+mj-cs"/>
              </a:rPr>
            </a:br>
            <a:r>
              <a:rPr lang="en-US" sz="4100" kern="1200">
                <a:solidFill>
                  <a:schemeClr val="tx1"/>
                </a:solidFill>
                <a:latin typeface="+mj-lt"/>
                <a:ea typeface="+mj-ea"/>
                <a:cs typeface="+mj-cs"/>
              </a:rPr>
              <a:t>- </a:t>
            </a:r>
            <a:r>
              <a:rPr lang="fi-FI" sz="4000" b="0" i="0" err="1">
                <a:effectLst/>
                <a:latin typeface="Roboto Slab" pitchFamily="2" charset="0"/>
              </a:rPr>
              <a:t>Protected</a:t>
            </a:r>
            <a:endParaRPr lang="en-US" sz="4100" kern="1200">
              <a:solidFill>
                <a:schemeClr val="tx1"/>
              </a:solidFill>
              <a:latin typeface="+mj-lt"/>
              <a:ea typeface="+mj-ea"/>
              <a:cs typeface="+mj-cs"/>
            </a:endParaRPr>
          </a:p>
        </p:txBody>
      </p:sp>
      <p:sp>
        <p:nvSpPr>
          <p:cNvPr id="34" name="sketch line">
            <a:extLst>
              <a:ext uri="{FF2B5EF4-FFF2-40B4-BE49-F238E27FC236}">
                <a16:creationId xmlns:a16="http://schemas.microsoft.com/office/drawing/2014/main" id="{277835B0-D5B3-7857-8D86-A61D40589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32461B5-F2AF-C5A8-5262-D3B72D90F651}"/>
              </a:ext>
            </a:extLst>
          </p:cNvPr>
          <p:cNvSpPr txBox="1"/>
          <p:nvPr/>
        </p:nvSpPr>
        <p:spPr>
          <a:xfrm>
            <a:off x="553383" y="3095726"/>
            <a:ext cx="3007519" cy="3761258"/>
          </a:xfrm>
          <a:prstGeom prst="rect">
            <a:avLst/>
          </a:prstGeom>
        </p:spPr>
        <p:txBody>
          <a:bodyPr vert="horz" lIns="91440" tIns="45720" rIns="91440" bIns="45720" rtlCol="0" anchor="t">
            <a:noAutofit/>
          </a:bodyPr>
          <a:lstStyle/>
          <a:p>
            <a:pPr indent="-228600" algn="l" rtl="0">
              <a:lnSpc>
                <a:spcPct val="90000"/>
              </a:lnSpc>
              <a:spcAft>
                <a:spcPts val="600"/>
              </a:spcAft>
              <a:buFont typeface="Arial" panose="020B0604020202020204" pitchFamily="34" charset="0"/>
              <a:buChar char="•"/>
            </a:pPr>
            <a:r>
              <a:rPr lang="en-US" sz="2000" kern="1200">
                <a:solidFill>
                  <a:schemeClr val="tx1"/>
                </a:solidFill>
                <a:latin typeface="+mn-lt"/>
                <a:ea typeface="+mn-ea"/>
                <a:cs typeface="+mn-cs"/>
              </a:rPr>
              <a:t>Many object oriented programming languages have a feature, usually a special keyword, for protecting traits. This means that a trait should be hidden from the clients of the class, but kept accessible to its subclasses. Python in general abhors keywords, so no such feature is directly available in Python. Instead, there is a convention of marking protected traits in a certain way.</a:t>
            </a:r>
          </a:p>
        </p:txBody>
      </p:sp>
      <p:sp>
        <p:nvSpPr>
          <p:cNvPr id="11" name="TextBox 10">
            <a:extLst>
              <a:ext uri="{FF2B5EF4-FFF2-40B4-BE49-F238E27FC236}">
                <a16:creationId xmlns:a16="http://schemas.microsoft.com/office/drawing/2014/main" id="{01E9372A-DD60-B3DA-5D65-39660862C084}"/>
              </a:ext>
            </a:extLst>
          </p:cNvPr>
          <p:cNvSpPr txBox="1"/>
          <p:nvPr/>
        </p:nvSpPr>
        <p:spPr>
          <a:xfrm>
            <a:off x="384962" y="2520168"/>
            <a:ext cx="4540329" cy="4566432"/>
          </a:xfrm>
          <a:prstGeom prst="rect">
            <a:avLst/>
          </a:prstGeom>
        </p:spPr>
        <p:txBody>
          <a:bodyPr vert="horz" lIns="91440" tIns="45720" rIns="91440" bIns="45720" rtlCol="0">
            <a:normAutofit/>
          </a:bodyPr>
          <a:lstStyle/>
          <a:p>
            <a:pPr indent="-228600" algn="l" rtl="0">
              <a:lnSpc>
                <a:spcPct val="90000"/>
              </a:lnSpc>
              <a:spcAft>
                <a:spcPts val="600"/>
              </a:spcAft>
              <a:buFont typeface="Arial" panose="020B0604020202020204" pitchFamily="34" charset="0"/>
              <a:buChar char="•"/>
            </a:pPr>
            <a:endParaRPr lang="en-US" kern="1200">
              <a:solidFill>
                <a:schemeClr val="tx1"/>
              </a:solidFill>
              <a:latin typeface="+mn-lt"/>
              <a:ea typeface="+mn-ea"/>
              <a:cs typeface="+mn-cs"/>
            </a:endParaRPr>
          </a:p>
        </p:txBody>
      </p:sp>
      <p:pic>
        <p:nvPicPr>
          <p:cNvPr id="7" name="Picture 6">
            <a:extLst>
              <a:ext uri="{FF2B5EF4-FFF2-40B4-BE49-F238E27FC236}">
                <a16:creationId xmlns:a16="http://schemas.microsoft.com/office/drawing/2014/main" id="{48B879C0-BD2A-1110-2FBD-7B8AEE9C18B0}"/>
              </a:ext>
            </a:extLst>
          </p:cNvPr>
          <p:cNvPicPr>
            <a:picLocks noChangeAspect="1"/>
          </p:cNvPicPr>
          <p:nvPr/>
        </p:nvPicPr>
        <p:blipFill>
          <a:blip r:embed="rId2"/>
          <a:stretch>
            <a:fillRect/>
          </a:stretch>
        </p:blipFill>
        <p:spPr>
          <a:xfrm>
            <a:off x="4925291" y="2760890"/>
            <a:ext cx="5383147" cy="929071"/>
          </a:xfrm>
          <a:prstGeom prst="rect">
            <a:avLst/>
          </a:prstGeom>
        </p:spPr>
      </p:pic>
      <p:pic>
        <p:nvPicPr>
          <p:cNvPr id="9" name="Picture 8">
            <a:extLst>
              <a:ext uri="{FF2B5EF4-FFF2-40B4-BE49-F238E27FC236}">
                <a16:creationId xmlns:a16="http://schemas.microsoft.com/office/drawing/2014/main" id="{31B3D95F-DD2E-EF23-3FC5-0CEB454FE270}"/>
              </a:ext>
            </a:extLst>
          </p:cNvPr>
          <p:cNvPicPr>
            <a:picLocks noChangeAspect="1"/>
          </p:cNvPicPr>
          <p:nvPr/>
        </p:nvPicPr>
        <p:blipFill>
          <a:blip r:embed="rId3"/>
          <a:stretch>
            <a:fillRect/>
          </a:stretch>
        </p:blipFill>
        <p:spPr>
          <a:xfrm>
            <a:off x="4925291" y="1081759"/>
            <a:ext cx="5249008" cy="962159"/>
          </a:xfrm>
          <a:prstGeom prst="rect">
            <a:avLst/>
          </a:prstGeom>
        </p:spPr>
      </p:pic>
    </p:spTree>
    <p:extLst>
      <p:ext uri="{BB962C8B-B14F-4D97-AF65-F5344CB8AC3E}">
        <p14:creationId xmlns:p14="http://schemas.microsoft.com/office/powerpoint/2010/main" val="361998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985</Words>
  <Application>Microsoft Office PowerPoint</Application>
  <PresentationFormat>Custom</PresentationFormat>
  <Paragraphs>67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Consolas</vt:lpstr>
      <vt:lpstr>Roboto Slab</vt:lpstr>
      <vt:lpstr>Times New Roman</vt:lpstr>
      <vt:lpstr>Office Theme</vt:lpstr>
      <vt:lpstr>PowerPoint Presentation</vt:lpstr>
      <vt:lpstr>PowerPoint Presentation</vt:lpstr>
      <vt:lpstr>Inheritance … Thesis class… Override…</vt:lpstr>
      <vt:lpstr>Access modifiers within base class</vt:lpstr>
      <vt:lpstr>PowerPoint Presentation</vt:lpstr>
      <vt:lpstr>PowerPoint Presentation</vt:lpstr>
      <vt:lpstr>Access modifiers: - Private</vt:lpstr>
      <vt:lpstr>Access modifiers: - Private</vt:lpstr>
      <vt:lpstr>Access modifiers: - Private - Protected</vt:lpstr>
      <vt:lpstr>Access modifiers: - Protected</vt:lpstr>
      <vt:lpstr>Access modifiers: Table</vt:lpstr>
      <vt:lpstr>Iteration?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Simple Iteration</vt:lpstr>
    </vt:vector>
  </TitlesOfParts>
  <Company>Savonia-ammattikorkeakoulu Oy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Teemu Matilainen</dc:creator>
  <dc:description/>
  <cp:lastModifiedBy>Teemu Matilainen</cp:lastModifiedBy>
  <cp:revision>1</cp:revision>
  <dcterms:created xsi:type="dcterms:W3CDTF">2024-01-10T19:08:30Z</dcterms:created>
  <dcterms:modified xsi:type="dcterms:W3CDTF">2024-02-29T17:33:20Z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2024-01-10T00:00:00Z</vt:filetime>
  </property>
  <property fmtid="{D5CDD505-2E9C-101B-9397-08002B2CF9AE}" pid="3" name="Creator">
    <vt:lpwstr>Acrobat PDFMaker 23 for Word</vt:lpwstr>
  </property>
  <property fmtid="{D5CDD505-2E9C-101B-9397-08002B2CF9AE}" pid="4" name="LastSaved">
    <vt:filetime>2024-01-10T00:00:00Z</vt:filetime>
  </property>
  <property fmtid="{D5CDD505-2E9C-101B-9397-08002B2CF9AE}" pid="5" name="Producer">
    <vt:lpwstr>Adobe PDF Library 23.8.234</vt:lpwstr>
  </property>
  <property fmtid="{D5CDD505-2E9C-101B-9397-08002B2CF9AE}" pid="6" name="SourceModified">
    <vt:lpwstr/>
  </property>
</Properties>
</file>