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2"/>
    <p:sldId id="257" r:id="rId3"/>
    <p:sldId id="339" r:id="rId4"/>
    <p:sldId id="340" r:id="rId5"/>
    <p:sldId id="341" r:id="rId6"/>
    <p:sldId id="327" r:id="rId7"/>
    <p:sldId id="324" r:id="rId8"/>
    <p:sldId id="325" r:id="rId9"/>
    <p:sldId id="326" r:id="rId10"/>
    <p:sldId id="333" r:id="rId11"/>
    <p:sldId id="330" r:id="rId12"/>
    <p:sldId id="342" r:id="rId13"/>
    <p:sldId id="355" r:id="rId14"/>
    <p:sldId id="343" r:id="rId15"/>
    <p:sldId id="344" r:id="rId16"/>
    <p:sldId id="345" r:id="rId17"/>
    <p:sldId id="346" r:id="rId18"/>
    <p:sldId id="347" r:id="rId19"/>
    <p:sldId id="348" r:id="rId20"/>
    <p:sldId id="349" r:id="rId21"/>
    <p:sldId id="350" r:id="rId22"/>
    <p:sldId id="351" r:id="rId23"/>
    <p:sldId id="352" r:id="rId24"/>
    <p:sldId id="353" r:id="rId25"/>
    <p:sldId id="354" r:id="rId26"/>
    <p:sldId id="356" r:id="rId27"/>
    <p:sldId id="357" r:id="rId28"/>
  </p:sldIdLst>
  <p:sldSz cx="10693400" cy="7562850"/>
  <p:notesSz cx="10693400" cy="75628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EB5D27-D1D8-4AC2-94DF-DF5F47FD0189}" v="11" dt="2024-03-13T18:15:57.16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226" autoAdjust="0"/>
  </p:normalViewPr>
  <p:slideViewPr>
    <p:cSldViewPr snapToGrid="0">
      <p:cViewPr varScale="1">
        <p:scale>
          <a:sx n="64" d="100"/>
          <a:sy n="64" d="100"/>
        </p:scale>
        <p:origin x="1254" y="78"/>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emu Matilainen" userId="3344dd91-dd8f-47c6-94c9-4b8ca534fb11" providerId="ADAL" clId="{BC8F23A1-2F3C-418C-B58E-1E2F938B4BC7}"/>
    <pc:docChg chg="undo custSel addSld delSld modSld sldOrd">
      <pc:chgData name="Teemu Matilainen" userId="3344dd91-dd8f-47c6-94c9-4b8ca534fb11" providerId="ADAL" clId="{BC8F23A1-2F3C-418C-B58E-1E2F938B4BC7}" dt="2024-02-22T11:51:37.069" v="669" actId="680"/>
      <pc:docMkLst>
        <pc:docMk/>
      </pc:docMkLst>
      <pc:sldChg chg="modSp mod">
        <pc:chgData name="Teemu Matilainen" userId="3344dd91-dd8f-47c6-94c9-4b8ca534fb11" providerId="ADAL" clId="{BC8F23A1-2F3C-418C-B58E-1E2F938B4BC7}" dt="2024-02-19T17:59:25.308" v="354" actId="20577"/>
        <pc:sldMkLst>
          <pc:docMk/>
          <pc:sldMk cId="0" sldId="257"/>
        </pc:sldMkLst>
        <pc:spChg chg="mod">
          <ac:chgData name="Teemu Matilainen" userId="3344dd91-dd8f-47c6-94c9-4b8ca534fb11" providerId="ADAL" clId="{BC8F23A1-2F3C-418C-B58E-1E2F938B4BC7}" dt="2024-02-19T15:58:04.062" v="1" actId="20577"/>
          <ac:spMkLst>
            <pc:docMk/>
            <pc:sldMk cId="0" sldId="257"/>
            <ac:spMk id="2" creationId="{00000000-0000-0000-0000-000000000000}"/>
          </ac:spMkLst>
        </pc:spChg>
        <pc:spChg chg="mod">
          <ac:chgData name="Teemu Matilainen" userId="3344dd91-dd8f-47c6-94c9-4b8ca534fb11" providerId="ADAL" clId="{BC8F23A1-2F3C-418C-B58E-1E2F938B4BC7}" dt="2024-02-19T17:59:25.308" v="354" actId="20577"/>
          <ac:spMkLst>
            <pc:docMk/>
            <pc:sldMk cId="0" sldId="257"/>
            <ac:spMk id="4" creationId="{F41B3748-3457-6B41-68F8-AB0DA1AC0EBE}"/>
          </ac:spMkLst>
        </pc:spChg>
      </pc:sldChg>
      <pc:sldChg chg="del">
        <pc:chgData name="Teemu Matilainen" userId="3344dd91-dd8f-47c6-94c9-4b8ca534fb11" providerId="ADAL" clId="{BC8F23A1-2F3C-418C-B58E-1E2F938B4BC7}" dt="2024-02-19T15:58:36.033" v="16" actId="47"/>
        <pc:sldMkLst>
          <pc:docMk/>
          <pc:sldMk cId="0" sldId="259"/>
        </pc:sldMkLst>
      </pc:sldChg>
      <pc:sldChg chg="del">
        <pc:chgData name="Teemu Matilainen" userId="3344dd91-dd8f-47c6-94c9-4b8ca534fb11" providerId="ADAL" clId="{BC8F23A1-2F3C-418C-B58E-1E2F938B4BC7}" dt="2024-02-19T15:58:35.815" v="15" actId="47"/>
        <pc:sldMkLst>
          <pc:docMk/>
          <pc:sldMk cId="2303241626" sldId="275"/>
        </pc:sldMkLst>
      </pc:sldChg>
      <pc:sldChg chg="del">
        <pc:chgData name="Teemu Matilainen" userId="3344dd91-dd8f-47c6-94c9-4b8ca534fb11" providerId="ADAL" clId="{BC8F23A1-2F3C-418C-B58E-1E2F938B4BC7}" dt="2024-02-19T15:58:35.596" v="14" actId="47"/>
        <pc:sldMkLst>
          <pc:docMk/>
          <pc:sldMk cId="3327019374" sldId="277"/>
        </pc:sldMkLst>
      </pc:sldChg>
      <pc:sldChg chg="del">
        <pc:chgData name="Teemu Matilainen" userId="3344dd91-dd8f-47c6-94c9-4b8ca534fb11" providerId="ADAL" clId="{BC8F23A1-2F3C-418C-B58E-1E2F938B4BC7}" dt="2024-02-19T15:58:36.262" v="17" actId="47"/>
        <pc:sldMkLst>
          <pc:docMk/>
          <pc:sldMk cId="4268160861" sldId="278"/>
        </pc:sldMkLst>
      </pc:sldChg>
      <pc:sldChg chg="del">
        <pc:chgData name="Teemu Matilainen" userId="3344dd91-dd8f-47c6-94c9-4b8ca534fb11" providerId="ADAL" clId="{BC8F23A1-2F3C-418C-B58E-1E2F938B4BC7}" dt="2024-02-19T15:58:36.434" v="18" actId="47"/>
        <pc:sldMkLst>
          <pc:docMk/>
          <pc:sldMk cId="3800487434" sldId="279"/>
        </pc:sldMkLst>
      </pc:sldChg>
      <pc:sldChg chg="del">
        <pc:chgData name="Teemu Matilainen" userId="3344dd91-dd8f-47c6-94c9-4b8ca534fb11" providerId="ADAL" clId="{BC8F23A1-2F3C-418C-B58E-1E2F938B4BC7}" dt="2024-02-19T15:58:36.637" v="19" actId="47"/>
        <pc:sldMkLst>
          <pc:docMk/>
          <pc:sldMk cId="2215731414" sldId="280"/>
        </pc:sldMkLst>
      </pc:sldChg>
      <pc:sldChg chg="del">
        <pc:chgData name="Teemu Matilainen" userId="3344dd91-dd8f-47c6-94c9-4b8ca534fb11" providerId="ADAL" clId="{BC8F23A1-2F3C-418C-B58E-1E2F938B4BC7}" dt="2024-02-19T15:58:36.835" v="20" actId="47"/>
        <pc:sldMkLst>
          <pc:docMk/>
          <pc:sldMk cId="3610848835" sldId="281"/>
        </pc:sldMkLst>
      </pc:sldChg>
      <pc:sldChg chg="del">
        <pc:chgData name="Teemu Matilainen" userId="3344dd91-dd8f-47c6-94c9-4b8ca534fb11" providerId="ADAL" clId="{BC8F23A1-2F3C-418C-B58E-1E2F938B4BC7}" dt="2024-02-19T15:58:37.038" v="21" actId="47"/>
        <pc:sldMkLst>
          <pc:docMk/>
          <pc:sldMk cId="1430967931" sldId="282"/>
        </pc:sldMkLst>
      </pc:sldChg>
      <pc:sldChg chg="del">
        <pc:chgData name="Teemu Matilainen" userId="3344dd91-dd8f-47c6-94c9-4b8ca534fb11" providerId="ADAL" clId="{BC8F23A1-2F3C-418C-B58E-1E2F938B4BC7}" dt="2024-02-19T15:58:37.241" v="22" actId="47"/>
        <pc:sldMkLst>
          <pc:docMk/>
          <pc:sldMk cId="925955509" sldId="283"/>
        </pc:sldMkLst>
      </pc:sldChg>
      <pc:sldChg chg="del">
        <pc:chgData name="Teemu Matilainen" userId="3344dd91-dd8f-47c6-94c9-4b8ca534fb11" providerId="ADAL" clId="{BC8F23A1-2F3C-418C-B58E-1E2F938B4BC7}" dt="2024-02-19T15:58:37.445" v="23" actId="47"/>
        <pc:sldMkLst>
          <pc:docMk/>
          <pc:sldMk cId="875151673" sldId="284"/>
        </pc:sldMkLst>
      </pc:sldChg>
      <pc:sldChg chg="add del">
        <pc:chgData name="Teemu Matilainen" userId="3344dd91-dd8f-47c6-94c9-4b8ca534fb11" providerId="ADAL" clId="{BC8F23A1-2F3C-418C-B58E-1E2F938B4BC7}" dt="2024-02-19T15:58:45.502" v="31" actId="47"/>
        <pc:sldMkLst>
          <pc:docMk/>
          <pc:sldMk cId="3552817662" sldId="285"/>
        </pc:sldMkLst>
      </pc:sldChg>
      <pc:sldChg chg="del">
        <pc:chgData name="Teemu Matilainen" userId="3344dd91-dd8f-47c6-94c9-4b8ca534fb11" providerId="ADAL" clId="{BC8F23A1-2F3C-418C-B58E-1E2F938B4BC7}" dt="2024-02-19T15:58:37.643" v="24" actId="47"/>
        <pc:sldMkLst>
          <pc:docMk/>
          <pc:sldMk cId="2491216891" sldId="286"/>
        </pc:sldMkLst>
      </pc:sldChg>
      <pc:sldChg chg="add del">
        <pc:chgData name="Teemu Matilainen" userId="3344dd91-dd8f-47c6-94c9-4b8ca534fb11" providerId="ADAL" clId="{BC8F23A1-2F3C-418C-B58E-1E2F938B4BC7}" dt="2024-02-19T15:58:44.586" v="30" actId="47"/>
        <pc:sldMkLst>
          <pc:docMk/>
          <pc:sldMk cId="3733338172" sldId="287"/>
        </pc:sldMkLst>
      </pc:sldChg>
      <pc:sldChg chg="add del">
        <pc:chgData name="Teemu Matilainen" userId="3344dd91-dd8f-47c6-94c9-4b8ca534fb11" providerId="ADAL" clId="{BC8F23A1-2F3C-418C-B58E-1E2F938B4BC7}" dt="2024-02-19T15:58:42.979" v="29" actId="47"/>
        <pc:sldMkLst>
          <pc:docMk/>
          <pc:sldMk cId="2704307457" sldId="288"/>
        </pc:sldMkLst>
      </pc:sldChg>
      <pc:sldChg chg="del">
        <pc:chgData name="Teemu Matilainen" userId="3344dd91-dd8f-47c6-94c9-4b8ca534fb11" providerId="ADAL" clId="{BC8F23A1-2F3C-418C-B58E-1E2F938B4BC7}" dt="2024-02-19T15:58:37.846" v="25" actId="47"/>
        <pc:sldMkLst>
          <pc:docMk/>
          <pc:sldMk cId="1623709761" sldId="291"/>
        </pc:sldMkLst>
      </pc:sldChg>
      <pc:sldChg chg="delSp mod">
        <pc:chgData name="Teemu Matilainen" userId="3344dd91-dd8f-47c6-94c9-4b8ca534fb11" providerId="ADAL" clId="{BC8F23A1-2F3C-418C-B58E-1E2F938B4BC7}" dt="2024-02-20T17:23:30.226" v="357" actId="478"/>
        <pc:sldMkLst>
          <pc:docMk/>
          <pc:sldMk cId="864759901" sldId="302"/>
        </pc:sldMkLst>
        <pc:spChg chg="del">
          <ac:chgData name="Teemu Matilainen" userId="3344dd91-dd8f-47c6-94c9-4b8ca534fb11" providerId="ADAL" clId="{BC8F23A1-2F3C-418C-B58E-1E2F938B4BC7}" dt="2024-02-20T17:23:30.226" v="357" actId="478"/>
          <ac:spMkLst>
            <pc:docMk/>
            <pc:sldMk cId="864759901" sldId="302"/>
            <ac:spMk id="15" creationId="{884C69E0-8A8C-832A-8D23-3D3E86A84952}"/>
          </ac:spMkLst>
        </pc:spChg>
      </pc:sldChg>
      <pc:sldChg chg="del">
        <pc:chgData name="Teemu Matilainen" userId="3344dd91-dd8f-47c6-94c9-4b8ca534fb11" providerId="ADAL" clId="{BC8F23A1-2F3C-418C-B58E-1E2F938B4BC7}" dt="2024-02-19T15:58:27.893" v="3" actId="47"/>
        <pc:sldMkLst>
          <pc:docMk/>
          <pc:sldMk cId="3748565835" sldId="305"/>
        </pc:sldMkLst>
      </pc:sldChg>
      <pc:sldChg chg="del">
        <pc:chgData name="Teemu Matilainen" userId="3344dd91-dd8f-47c6-94c9-4b8ca534fb11" providerId="ADAL" clId="{BC8F23A1-2F3C-418C-B58E-1E2F938B4BC7}" dt="2024-02-19T15:58:35.440" v="13" actId="47"/>
        <pc:sldMkLst>
          <pc:docMk/>
          <pc:sldMk cId="3018915051" sldId="306"/>
        </pc:sldMkLst>
      </pc:sldChg>
      <pc:sldChg chg="del">
        <pc:chgData name="Teemu Matilainen" userId="3344dd91-dd8f-47c6-94c9-4b8ca534fb11" providerId="ADAL" clId="{BC8F23A1-2F3C-418C-B58E-1E2F938B4BC7}" dt="2024-02-19T15:58:28.599" v="4" actId="47"/>
        <pc:sldMkLst>
          <pc:docMk/>
          <pc:sldMk cId="3641922431" sldId="310"/>
        </pc:sldMkLst>
      </pc:sldChg>
      <pc:sldChg chg="del">
        <pc:chgData name="Teemu Matilainen" userId="3344dd91-dd8f-47c6-94c9-4b8ca534fb11" providerId="ADAL" clId="{BC8F23A1-2F3C-418C-B58E-1E2F938B4BC7}" dt="2024-02-19T15:58:29.255" v="5" actId="47"/>
        <pc:sldMkLst>
          <pc:docMk/>
          <pc:sldMk cId="2056375220" sldId="311"/>
        </pc:sldMkLst>
      </pc:sldChg>
      <pc:sldChg chg="del">
        <pc:chgData name="Teemu Matilainen" userId="3344dd91-dd8f-47c6-94c9-4b8ca534fb11" providerId="ADAL" clId="{BC8F23A1-2F3C-418C-B58E-1E2F938B4BC7}" dt="2024-02-19T15:58:29.938" v="6" actId="47"/>
        <pc:sldMkLst>
          <pc:docMk/>
          <pc:sldMk cId="1772684692" sldId="312"/>
        </pc:sldMkLst>
      </pc:sldChg>
      <pc:sldChg chg="del">
        <pc:chgData name="Teemu Matilainen" userId="3344dd91-dd8f-47c6-94c9-4b8ca534fb11" providerId="ADAL" clId="{BC8F23A1-2F3C-418C-B58E-1E2F938B4BC7}" dt="2024-02-19T15:58:30.719" v="7" actId="47"/>
        <pc:sldMkLst>
          <pc:docMk/>
          <pc:sldMk cId="1253971380" sldId="313"/>
        </pc:sldMkLst>
      </pc:sldChg>
      <pc:sldChg chg="del">
        <pc:chgData name="Teemu Matilainen" userId="3344dd91-dd8f-47c6-94c9-4b8ca534fb11" providerId="ADAL" clId="{BC8F23A1-2F3C-418C-B58E-1E2F938B4BC7}" dt="2024-02-19T15:58:31.792" v="8" actId="47"/>
        <pc:sldMkLst>
          <pc:docMk/>
          <pc:sldMk cId="307410262" sldId="314"/>
        </pc:sldMkLst>
      </pc:sldChg>
      <pc:sldChg chg="del">
        <pc:chgData name="Teemu Matilainen" userId="3344dd91-dd8f-47c6-94c9-4b8ca534fb11" providerId="ADAL" clId="{BC8F23A1-2F3C-418C-B58E-1E2F938B4BC7}" dt="2024-02-19T15:58:33.825" v="9" actId="47"/>
        <pc:sldMkLst>
          <pc:docMk/>
          <pc:sldMk cId="1937049177" sldId="315"/>
        </pc:sldMkLst>
      </pc:sldChg>
      <pc:sldChg chg="del">
        <pc:chgData name="Teemu Matilainen" userId="3344dd91-dd8f-47c6-94c9-4b8ca534fb11" providerId="ADAL" clId="{BC8F23A1-2F3C-418C-B58E-1E2F938B4BC7}" dt="2024-02-19T15:58:34.273" v="10" actId="47"/>
        <pc:sldMkLst>
          <pc:docMk/>
          <pc:sldMk cId="3845839296" sldId="316"/>
        </pc:sldMkLst>
      </pc:sldChg>
      <pc:sldChg chg="del">
        <pc:chgData name="Teemu Matilainen" userId="3344dd91-dd8f-47c6-94c9-4b8ca534fb11" providerId="ADAL" clId="{BC8F23A1-2F3C-418C-B58E-1E2F938B4BC7}" dt="2024-02-19T15:58:34.835" v="11" actId="47"/>
        <pc:sldMkLst>
          <pc:docMk/>
          <pc:sldMk cId="579547778" sldId="317"/>
        </pc:sldMkLst>
      </pc:sldChg>
      <pc:sldChg chg="addSp delSp modSp mod ord">
        <pc:chgData name="Teemu Matilainen" userId="3344dd91-dd8f-47c6-94c9-4b8ca534fb11" providerId="ADAL" clId="{BC8F23A1-2F3C-418C-B58E-1E2F938B4BC7}" dt="2024-02-19T17:14:13.381" v="232"/>
        <pc:sldMkLst>
          <pc:docMk/>
          <pc:sldMk cId="1131743271" sldId="318"/>
        </pc:sldMkLst>
        <pc:spChg chg="mod">
          <ac:chgData name="Teemu Matilainen" userId="3344dd91-dd8f-47c6-94c9-4b8ca534fb11" providerId="ADAL" clId="{BC8F23A1-2F3C-418C-B58E-1E2F938B4BC7}" dt="2024-02-19T16:53:12.355" v="161" actId="1076"/>
          <ac:spMkLst>
            <pc:docMk/>
            <pc:sldMk cId="1131743271" sldId="318"/>
            <ac:spMk id="2" creationId="{E52FCF98-D8A3-022F-939E-E0D3FE155B09}"/>
          </ac:spMkLst>
        </pc:spChg>
        <pc:spChg chg="add del mod">
          <ac:chgData name="Teemu Matilainen" userId="3344dd91-dd8f-47c6-94c9-4b8ca534fb11" providerId="ADAL" clId="{BC8F23A1-2F3C-418C-B58E-1E2F938B4BC7}" dt="2024-02-19T16:53:07.359" v="160" actId="478"/>
          <ac:spMkLst>
            <pc:docMk/>
            <pc:sldMk cId="1131743271" sldId="318"/>
            <ac:spMk id="3" creationId="{999246FD-AC2D-C0E7-F8DC-7CC0C0A186B6}"/>
          </ac:spMkLst>
        </pc:spChg>
        <pc:spChg chg="add mod">
          <ac:chgData name="Teemu Matilainen" userId="3344dd91-dd8f-47c6-94c9-4b8ca534fb11" providerId="ADAL" clId="{BC8F23A1-2F3C-418C-B58E-1E2F938B4BC7}" dt="2024-02-19T16:48:57.675" v="131" actId="2711"/>
          <ac:spMkLst>
            <pc:docMk/>
            <pc:sldMk cId="1131743271" sldId="318"/>
            <ac:spMk id="5" creationId="{844F53B9-A6FC-0275-94CB-2A1C9079E7FD}"/>
          </ac:spMkLst>
        </pc:spChg>
        <pc:picChg chg="add mod">
          <ac:chgData name="Teemu Matilainen" userId="3344dd91-dd8f-47c6-94c9-4b8ca534fb11" providerId="ADAL" clId="{BC8F23A1-2F3C-418C-B58E-1E2F938B4BC7}" dt="2024-02-19T16:45:49.456" v="122" actId="1076"/>
          <ac:picMkLst>
            <pc:docMk/>
            <pc:sldMk cId="1131743271" sldId="318"/>
            <ac:picMk id="7" creationId="{A8077555-E497-7D4C-9449-EEA01331F68E}"/>
          </ac:picMkLst>
        </pc:picChg>
      </pc:sldChg>
      <pc:sldChg chg="del">
        <pc:chgData name="Teemu Matilainen" userId="3344dd91-dd8f-47c6-94c9-4b8ca534fb11" providerId="ADAL" clId="{BC8F23A1-2F3C-418C-B58E-1E2F938B4BC7}" dt="2024-02-19T17:14:19.032" v="233" actId="47"/>
        <pc:sldMkLst>
          <pc:docMk/>
          <pc:sldMk cId="966598259" sldId="319"/>
        </pc:sldMkLst>
      </pc:sldChg>
      <pc:sldChg chg="addSp delSp modSp add mod ord">
        <pc:chgData name="Teemu Matilainen" userId="3344dd91-dd8f-47c6-94c9-4b8ca534fb11" providerId="ADAL" clId="{BC8F23A1-2F3C-418C-B58E-1E2F938B4BC7}" dt="2024-02-19T17:14:13.381" v="232"/>
        <pc:sldMkLst>
          <pc:docMk/>
          <pc:sldMk cId="1095560176" sldId="320"/>
        </pc:sldMkLst>
        <pc:spChg chg="del">
          <ac:chgData name="Teemu Matilainen" userId="3344dd91-dd8f-47c6-94c9-4b8ca534fb11" providerId="ADAL" clId="{BC8F23A1-2F3C-418C-B58E-1E2F938B4BC7}" dt="2024-02-19T16:50:45.922" v="135" actId="478"/>
          <ac:spMkLst>
            <pc:docMk/>
            <pc:sldMk cId="1095560176" sldId="320"/>
            <ac:spMk id="2" creationId="{FED2A327-770C-83EE-D618-8AA61F91FEEE}"/>
          </ac:spMkLst>
        </pc:spChg>
        <pc:spChg chg="mod">
          <ac:chgData name="Teemu Matilainen" userId="3344dd91-dd8f-47c6-94c9-4b8ca534fb11" providerId="ADAL" clId="{BC8F23A1-2F3C-418C-B58E-1E2F938B4BC7}" dt="2024-02-19T16:53:30.276" v="180" actId="20577"/>
          <ac:spMkLst>
            <pc:docMk/>
            <pc:sldMk cId="1095560176" sldId="320"/>
            <ac:spMk id="3" creationId="{D7208307-7923-649E-D1D8-4BBA2B31B4B1}"/>
          </ac:spMkLst>
        </pc:spChg>
        <pc:spChg chg="del">
          <ac:chgData name="Teemu Matilainen" userId="3344dd91-dd8f-47c6-94c9-4b8ca534fb11" providerId="ADAL" clId="{BC8F23A1-2F3C-418C-B58E-1E2F938B4BC7}" dt="2024-02-19T16:46:24.340" v="127" actId="478"/>
          <ac:spMkLst>
            <pc:docMk/>
            <pc:sldMk cId="1095560176" sldId="320"/>
            <ac:spMk id="5" creationId="{B07BF782-0B35-6934-3DBE-F05C0E50B918}"/>
          </ac:spMkLst>
        </pc:spChg>
        <pc:spChg chg="add del mod">
          <ac:chgData name="Teemu Matilainen" userId="3344dd91-dd8f-47c6-94c9-4b8ca534fb11" providerId="ADAL" clId="{BC8F23A1-2F3C-418C-B58E-1E2F938B4BC7}" dt="2024-02-19T16:54:02.356" v="185" actId="478"/>
          <ac:spMkLst>
            <pc:docMk/>
            <pc:sldMk cId="1095560176" sldId="320"/>
            <ac:spMk id="6" creationId="{12A7836E-B9AC-2F52-C633-2BC2937D573B}"/>
          </ac:spMkLst>
        </pc:spChg>
        <pc:spChg chg="add del mod">
          <ac:chgData name="Teemu Matilainen" userId="3344dd91-dd8f-47c6-94c9-4b8ca534fb11" providerId="ADAL" clId="{BC8F23A1-2F3C-418C-B58E-1E2F938B4BC7}" dt="2024-02-19T16:54:07.334" v="186" actId="478"/>
          <ac:spMkLst>
            <pc:docMk/>
            <pc:sldMk cId="1095560176" sldId="320"/>
            <ac:spMk id="10" creationId="{AED53A8E-3FDB-8F5A-1B9C-E9447845C1F4}"/>
          </ac:spMkLst>
        </pc:spChg>
        <pc:spChg chg="add del mod">
          <ac:chgData name="Teemu Matilainen" userId="3344dd91-dd8f-47c6-94c9-4b8ca534fb11" providerId="ADAL" clId="{BC8F23A1-2F3C-418C-B58E-1E2F938B4BC7}" dt="2024-02-19T16:50:49.234" v="136" actId="478"/>
          <ac:spMkLst>
            <pc:docMk/>
            <pc:sldMk cId="1095560176" sldId="320"/>
            <ac:spMk id="13" creationId="{5C570AD7-118C-90A8-B4E0-A3F483DE4640}"/>
          </ac:spMkLst>
        </pc:spChg>
        <pc:picChg chg="del">
          <ac:chgData name="Teemu Matilainen" userId="3344dd91-dd8f-47c6-94c9-4b8ca534fb11" providerId="ADAL" clId="{BC8F23A1-2F3C-418C-B58E-1E2F938B4BC7}" dt="2024-02-19T16:46:20.851" v="126" actId="478"/>
          <ac:picMkLst>
            <pc:docMk/>
            <pc:sldMk cId="1095560176" sldId="320"/>
            <ac:picMk id="7" creationId="{87A701C1-411D-595A-C6E5-DE449009CE67}"/>
          </ac:picMkLst>
        </pc:picChg>
        <pc:picChg chg="add mod">
          <ac:chgData name="Teemu Matilainen" userId="3344dd91-dd8f-47c6-94c9-4b8ca534fb11" providerId="ADAL" clId="{BC8F23A1-2F3C-418C-B58E-1E2F938B4BC7}" dt="2024-02-19T17:01:35.663" v="194" actId="1076"/>
          <ac:picMkLst>
            <pc:docMk/>
            <pc:sldMk cId="1095560176" sldId="320"/>
            <ac:picMk id="15" creationId="{8C6DC3FB-46C0-AC16-DE40-93283826CFB3}"/>
          </ac:picMkLst>
        </pc:picChg>
      </pc:sldChg>
      <pc:sldChg chg="del">
        <pc:chgData name="Teemu Matilainen" userId="3344dd91-dd8f-47c6-94c9-4b8ca534fb11" providerId="ADAL" clId="{BC8F23A1-2F3C-418C-B58E-1E2F938B4BC7}" dt="2024-02-19T15:58:35.226" v="12" actId="47"/>
        <pc:sldMkLst>
          <pc:docMk/>
          <pc:sldMk cId="1670791919" sldId="320"/>
        </pc:sldMkLst>
      </pc:sldChg>
      <pc:sldChg chg="delSp add del mod ord">
        <pc:chgData name="Teemu Matilainen" userId="3344dd91-dd8f-47c6-94c9-4b8ca534fb11" providerId="ADAL" clId="{BC8F23A1-2F3C-418C-B58E-1E2F938B4BC7}" dt="2024-02-19T16:53:45.245" v="183" actId="47"/>
        <pc:sldMkLst>
          <pc:docMk/>
          <pc:sldMk cId="1041647979" sldId="321"/>
        </pc:sldMkLst>
        <pc:spChg chg="del">
          <ac:chgData name="Teemu Matilainen" userId="3344dd91-dd8f-47c6-94c9-4b8ca534fb11" providerId="ADAL" clId="{BC8F23A1-2F3C-418C-B58E-1E2F938B4BC7}" dt="2024-02-19T16:53:40.968" v="182" actId="478"/>
          <ac:spMkLst>
            <pc:docMk/>
            <pc:sldMk cId="1041647979" sldId="321"/>
            <ac:spMk id="5" creationId="{405D8A1D-2136-9930-015B-D124240FB2C5}"/>
          </ac:spMkLst>
        </pc:spChg>
        <pc:picChg chg="del">
          <ac:chgData name="Teemu Matilainen" userId="3344dd91-dd8f-47c6-94c9-4b8ca534fb11" providerId="ADAL" clId="{BC8F23A1-2F3C-418C-B58E-1E2F938B4BC7}" dt="2024-02-19T16:53:35.084" v="181" actId="478"/>
          <ac:picMkLst>
            <pc:docMk/>
            <pc:sldMk cId="1041647979" sldId="321"/>
            <ac:picMk id="7" creationId="{562359F3-6CA5-FAFF-560D-1CA7DC5B599E}"/>
          </ac:picMkLst>
        </pc:picChg>
      </pc:sldChg>
      <pc:sldChg chg="add ord">
        <pc:chgData name="Teemu Matilainen" userId="3344dd91-dd8f-47c6-94c9-4b8ca534fb11" providerId="ADAL" clId="{BC8F23A1-2F3C-418C-B58E-1E2F938B4BC7}" dt="2024-02-19T17:14:13.381" v="232"/>
        <pc:sldMkLst>
          <pc:docMk/>
          <pc:sldMk cId="4240225398" sldId="321"/>
        </pc:sldMkLst>
      </pc:sldChg>
      <pc:sldChg chg="addSp delSp modSp add mod ord">
        <pc:chgData name="Teemu Matilainen" userId="3344dd91-dd8f-47c6-94c9-4b8ca534fb11" providerId="ADAL" clId="{BC8F23A1-2F3C-418C-B58E-1E2F938B4BC7}" dt="2024-02-19T17:14:13.381" v="232"/>
        <pc:sldMkLst>
          <pc:docMk/>
          <pc:sldMk cId="1648273262" sldId="322"/>
        </pc:sldMkLst>
        <pc:spChg chg="add mod">
          <ac:chgData name="Teemu Matilainen" userId="3344dd91-dd8f-47c6-94c9-4b8ca534fb11" providerId="ADAL" clId="{BC8F23A1-2F3C-418C-B58E-1E2F938B4BC7}" dt="2024-02-19T17:05:35.359" v="222" actId="113"/>
          <ac:spMkLst>
            <pc:docMk/>
            <pc:sldMk cId="1648273262" sldId="322"/>
            <ac:spMk id="4" creationId="{59B1BB60-5C23-8AC6-C7E2-58747BE318C0}"/>
          </ac:spMkLst>
        </pc:spChg>
        <pc:picChg chg="del">
          <ac:chgData name="Teemu Matilainen" userId="3344dd91-dd8f-47c6-94c9-4b8ca534fb11" providerId="ADAL" clId="{BC8F23A1-2F3C-418C-B58E-1E2F938B4BC7}" dt="2024-02-19T17:02:24.495" v="196" actId="478"/>
          <ac:picMkLst>
            <pc:docMk/>
            <pc:sldMk cId="1648273262" sldId="322"/>
            <ac:picMk id="15" creationId="{D4B76BF2-7644-0A2C-D099-C51468A8CEC6}"/>
          </ac:picMkLst>
        </pc:picChg>
      </pc:sldChg>
      <pc:sldChg chg="addSp delSp modSp add mod ord">
        <pc:chgData name="Teemu Matilainen" userId="3344dd91-dd8f-47c6-94c9-4b8ca534fb11" providerId="ADAL" clId="{BC8F23A1-2F3C-418C-B58E-1E2F938B4BC7}" dt="2024-02-19T17:14:13.381" v="232"/>
        <pc:sldMkLst>
          <pc:docMk/>
          <pc:sldMk cId="1877775092" sldId="323"/>
        </pc:sldMkLst>
        <pc:picChg chg="add mod">
          <ac:chgData name="Teemu Matilainen" userId="3344dd91-dd8f-47c6-94c9-4b8ca534fb11" providerId="ADAL" clId="{BC8F23A1-2F3C-418C-B58E-1E2F938B4BC7}" dt="2024-02-19T17:13:06.459" v="228" actId="1076"/>
          <ac:picMkLst>
            <pc:docMk/>
            <pc:sldMk cId="1877775092" sldId="323"/>
            <ac:picMk id="4" creationId="{ED4C9C42-E87F-62FC-EC1F-599B695A7D9D}"/>
          </ac:picMkLst>
        </pc:picChg>
        <pc:picChg chg="add mod">
          <ac:chgData name="Teemu Matilainen" userId="3344dd91-dd8f-47c6-94c9-4b8ca534fb11" providerId="ADAL" clId="{BC8F23A1-2F3C-418C-B58E-1E2F938B4BC7}" dt="2024-02-19T17:13:26.507" v="230" actId="1076"/>
          <ac:picMkLst>
            <pc:docMk/>
            <pc:sldMk cId="1877775092" sldId="323"/>
            <ac:picMk id="6" creationId="{9297A699-A011-CDFA-1FC5-03C2F2A2BFE4}"/>
          </ac:picMkLst>
        </pc:picChg>
        <pc:picChg chg="del">
          <ac:chgData name="Teemu Matilainen" userId="3344dd91-dd8f-47c6-94c9-4b8ca534fb11" providerId="ADAL" clId="{BC8F23A1-2F3C-418C-B58E-1E2F938B4BC7}" dt="2024-02-19T17:05:52.640" v="226" actId="478"/>
          <ac:picMkLst>
            <pc:docMk/>
            <pc:sldMk cId="1877775092" sldId="323"/>
            <ac:picMk id="15" creationId="{8C381282-6B40-8D49-7678-5C56E8E3D7AC}"/>
          </ac:picMkLst>
        </pc:picChg>
      </pc:sldChg>
      <pc:sldChg chg="addSp delSp modSp add mod">
        <pc:chgData name="Teemu Matilainen" userId="3344dd91-dd8f-47c6-94c9-4b8ca534fb11" providerId="ADAL" clId="{BC8F23A1-2F3C-418C-B58E-1E2F938B4BC7}" dt="2024-02-19T17:55:38.171" v="305" actId="2711"/>
        <pc:sldMkLst>
          <pc:docMk/>
          <pc:sldMk cId="3174452114" sldId="324"/>
        </pc:sldMkLst>
        <pc:spChg chg="mod">
          <ac:chgData name="Teemu Matilainen" userId="3344dd91-dd8f-47c6-94c9-4b8ca534fb11" providerId="ADAL" clId="{BC8F23A1-2F3C-418C-B58E-1E2F938B4BC7}" dt="2024-02-19T17:32:51.227" v="281" actId="1076"/>
          <ac:spMkLst>
            <pc:docMk/>
            <pc:sldMk cId="3174452114" sldId="324"/>
            <ac:spMk id="3" creationId="{4EDC943B-24D0-0EEB-1563-3B46C72938CB}"/>
          </ac:spMkLst>
        </pc:spChg>
        <pc:spChg chg="add del">
          <ac:chgData name="Teemu Matilainen" userId="3344dd91-dd8f-47c6-94c9-4b8ca534fb11" providerId="ADAL" clId="{BC8F23A1-2F3C-418C-B58E-1E2F938B4BC7}" dt="2024-02-19T17:55:23.075" v="302" actId="22"/>
          <ac:spMkLst>
            <pc:docMk/>
            <pc:sldMk cId="3174452114" sldId="324"/>
            <ac:spMk id="8" creationId="{CC4B7E1C-1D98-2542-C07C-0F1AFE7FB205}"/>
          </ac:spMkLst>
        </pc:spChg>
        <pc:spChg chg="add mod">
          <ac:chgData name="Teemu Matilainen" userId="3344dd91-dd8f-47c6-94c9-4b8ca534fb11" providerId="ADAL" clId="{BC8F23A1-2F3C-418C-B58E-1E2F938B4BC7}" dt="2024-02-19T17:55:38.171" v="305" actId="2711"/>
          <ac:spMkLst>
            <pc:docMk/>
            <pc:sldMk cId="3174452114" sldId="324"/>
            <ac:spMk id="12" creationId="{598EA450-AB57-33D0-58B2-8274E032BAC7}"/>
          </ac:spMkLst>
        </pc:spChg>
        <pc:picChg chg="del">
          <ac:chgData name="Teemu Matilainen" userId="3344dd91-dd8f-47c6-94c9-4b8ca534fb11" providerId="ADAL" clId="{BC8F23A1-2F3C-418C-B58E-1E2F938B4BC7}" dt="2024-02-19T17:32:00.916" v="235" actId="478"/>
          <ac:picMkLst>
            <pc:docMk/>
            <pc:sldMk cId="3174452114" sldId="324"/>
            <ac:picMk id="4" creationId="{31028BE9-713E-C3D9-DF8C-C9AA021FEC97}"/>
          </ac:picMkLst>
        </pc:picChg>
        <pc:picChg chg="add mod">
          <ac:chgData name="Teemu Matilainen" userId="3344dd91-dd8f-47c6-94c9-4b8ca534fb11" providerId="ADAL" clId="{BC8F23A1-2F3C-418C-B58E-1E2F938B4BC7}" dt="2024-02-19T17:39:18.804" v="285" actId="1076"/>
          <ac:picMkLst>
            <pc:docMk/>
            <pc:sldMk cId="3174452114" sldId="324"/>
            <ac:picMk id="5" creationId="{88B2258F-6E9C-7581-87B6-F78955A8015C}"/>
          </ac:picMkLst>
        </pc:picChg>
        <pc:picChg chg="del">
          <ac:chgData name="Teemu Matilainen" userId="3344dd91-dd8f-47c6-94c9-4b8ca534fb11" providerId="ADAL" clId="{BC8F23A1-2F3C-418C-B58E-1E2F938B4BC7}" dt="2024-02-19T17:32:02.828" v="236" actId="478"/>
          <ac:picMkLst>
            <pc:docMk/>
            <pc:sldMk cId="3174452114" sldId="324"/>
            <ac:picMk id="6" creationId="{BE8B7704-99FB-5C51-C5FD-1E656DC9775C}"/>
          </ac:picMkLst>
        </pc:picChg>
      </pc:sldChg>
      <pc:sldChg chg="addSp modSp add mod">
        <pc:chgData name="Teemu Matilainen" userId="3344dd91-dd8f-47c6-94c9-4b8ca534fb11" providerId="ADAL" clId="{BC8F23A1-2F3C-418C-B58E-1E2F938B4BC7}" dt="2024-02-20T18:40:14.870" v="492" actId="1076"/>
        <pc:sldMkLst>
          <pc:docMk/>
          <pc:sldMk cId="364638292" sldId="325"/>
        </pc:sldMkLst>
        <pc:picChg chg="add mod">
          <ac:chgData name="Teemu Matilainen" userId="3344dd91-dd8f-47c6-94c9-4b8ca534fb11" providerId="ADAL" clId="{BC8F23A1-2F3C-418C-B58E-1E2F938B4BC7}" dt="2024-02-20T18:38:39.821" v="484" actId="1076"/>
          <ac:picMkLst>
            <pc:docMk/>
            <pc:sldMk cId="364638292" sldId="325"/>
            <ac:picMk id="4" creationId="{45EBFC0E-7790-378C-FEDD-77CAEE8F198A}"/>
          </ac:picMkLst>
        </pc:picChg>
        <pc:picChg chg="add mod">
          <ac:chgData name="Teemu Matilainen" userId="3344dd91-dd8f-47c6-94c9-4b8ca534fb11" providerId="ADAL" clId="{BC8F23A1-2F3C-418C-B58E-1E2F938B4BC7}" dt="2024-02-20T18:40:00.297" v="490" actId="1076"/>
          <ac:picMkLst>
            <pc:docMk/>
            <pc:sldMk cId="364638292" sldId="325"/>
            <ac:picMk id="5" creationId="{5E28C262-E33B-681B-DCD6-455F6E1957D8}"/>
          </ac:picMkLst>
        </pc:picChg>
        <pc:picChg chg="add mod">
          <ac:chgData name="Teemu Matilainen" userId="3344dd91-dd8f-47c6-94c9-4b8ca534fb11" providerId="ADAL" clId="{BC8F23A1-2F3C-418C-B58E-1E2F938B4BC7}" dt="2024-02-20T18:38:41.813" v="485" actId="1076"/>
          <ac:picMkLst>
            <pc:docMk/>
            <pc:sldMk cId="364638292" sldId="325"/>
            <ac:picMk id="6" creationId="{5A4A4DFD-CDF8-AAAD-39B1-248CD08F825C}"/>
          </ac:picMkLst>
        </pc:picChg>
        <pc:picChg chg="add mod">
          <ac:chgData name="Teemu Matilainen" userId="3344dd91-dd8f-47c6-94c9-4b8ca534fb11" providerId="ADAL" clId="{BC8F23A1-2F3C-418C-B58E-1E2F938B4BC7}" dt="2024-02-20T18:40:14.870" v="492" actId="1076"/>
          <ac:picMkLst>
            <pc:docMk/>
            <pc:sldMk cId="364638292" sldId="325"/>
            <ac:picMk id="8" creationId="{D4ADBFD7-A97B-AF70-B911-F9E2C43C6AAF}"/>
          </ac:picMkLst>
        </pc:picChg>
      </pc:sldChg>
      <pc:sldChg chg="addSp modSp add mod">
        <pc:chgData name="Teemu Matilainen" userId="3344dd91-dd8f-47c6-94c9-4b8ca534fb11" providerId="ADAL" clId="{BC8F23A1-2F3C-418C-B58E-1E2F938B4BC7}" dt="2024-02-19T17:53:55.525" v="300" actId="1076"/>
        <pc:sldMkLst>
          <pc:docMk/>
          <pc:sldMk cId="1277116224" sldId="326"/>
        </pc:sldMkLst>
        <pc:picChg chg="add mod">
          <ac:chgData name="Teemu Matilainen" userId="3344dd91-dd8f-47c6-94c9-4b8ca534fb11" providerId="ADAL" clId="{BC8F23A1-2F3C-418C-B58E-1E2F938B4BC7}" dt="2024-02-19T17:53:13.497" v="297" actId="1076"/>
          <ac:picMkLst>
            <pc:docMk/>
            <pc:sldMk cId="1277116224" sldId="326"/>
            <ac:picMk id="4" creationId="{59BF6EC1-ABB8-CD87-B155-CFF45C118A37}"/>
          </ac:picMkLst>
        </pc:picChg>
        <pc:picChg chg="add mod">
          <ac:chgData name="Teemu Matilainen" userId="3344dd91-dd8f-47c6-94c9-4b8ca534fb11" providerId="ADAL" clId="{BC8F23A1-2F3C-418C-B58E-1E2F938B4BC7}" dt="2024-02-19T17:53:55.525" v="300" actId="1076"/>
          <ac:picMkLst>
            <pc:docMk/>
            <pc:sldMk cId="1277116224" sldId="326"/>
            <ac:picMk id="6" creationId="{F02B4805-79E7-F228-2DF8-33A5962C2ABB}"/>
          </ac:picMkLst>
        </pc:picChg>
      </pc:sldChg>
      <pc:sldChg chg="delSp modSp new mod">
        <pc:chgData name="Teemu Matilainen" userId="3344dd91-dd8f-47c6-94c9-4b8ca534fb11" providerId="ADAL" clId="{BC8F23A1-2F3C-418C-B58E-1E2F938B4BC7}" dt="2024-02-21T16:25:18.921" v="619" actId="114"/>
        <pc:sldMkLst>
          <pc:docMk/>
          <pc:sldMk cId="1552686020" sldId="327"/>
        </pc:sldMkLst>
        <pc:spChg chg="del">
          <ac:chgData name="Teemu Matilainen" userId="3344dd91-dd8f-47c6-94c9-4b8ca534fb11" providerId="ADAL" clId="{BC8F23A1-2F3C-418C-B58E-1E2F938B4BC7}" dt="2024-02-19T17:58:43.466" v="312" actId="478"/>
          <ac:spMkLst>
            <pc:docMk/>
            <pc:sldMk cId="1552686020" sldId="327"/>
            <ac:spMk id="2" creationId="{0298C075-979A-F91E-DD83-8108B05E078F}"/>
          </ac:spMkLst>
        </pc:spChg>
        <pc:spChg chg="mod">
          <ac:chgData name="Teemu Matilainen" userId="3344dd91-dd8f-47c6-94c9-4b8ca534fb11" providerId="ADAL" clId="{BC8F23A1-2F3C-418C-B58E-1E2F938B4BC7}" dt="2024-02-21T16:25:18.921" v="619" actId="114"/>
          <ac:spMkLst>
            <pc:docMk/>
            <pc:sldMk cId="1552686020" sldId="327"/>
            <ac:spMk id="3" creationId="{3859C6F1-0616-B23A-574F-958427195FDB}"/>
          </ac:spMkLst>
        </pc:spChg>
      </pc:sldChg>
      <pc:sldChg chg="addSp delSp modSp add mod">
        <pc:chgData name="Teemu Matilainen" userId="3344dd91-dd8f-47c6-94c9-4b8ca534fb11" providerId="ADAL" clId="{BC8F23A1-2F3C-418C-B58E-1E2F938B4BC7}" dt="2024-02-20T17:56:30.637" v="434" actId="1076"/>
        <pc:sldMkLst>
          <pc:docMk/>
          <pc:sldMk cId="1290897937" sldId="328"/>
        </pc:sldMkLst>
        <pc:spChg chg="mod">
          <ac:chgData name="Teemu Matilainen" userId="3344dd91-dd8f-47c6-94c9-4b8ca534fb11" providerId="ADAL" clId="{BC8F23A1-2F3C-418C-B58E-1E2F938B4BC7}" dt="2024-02-20T17:53:49.115" v="427" actId="1076"/>
          <ac:spMkLst>
            <pc:docMk/>
            <pc:sldMk cId="1290897937" sldId="328"/>
            <ac:spMk id="3" creationId="{BF926582-242E-03FC-19D1-60269B5BDA7D}"/>
          </ac:spMkLst>
        </pc:spChg>
        <pc:spChg chg="del">
          <ac:chgData name="Teemu Matilainen" userId="3344dd91-dd8f-47c6-94c9-4b8ca534fb11" providerId="ADAL" clId="{BC8F23A1-2F3C-418C-B58E-1E2F938B4BC7}" dt="2024-02-20T17:51:52.117" v="373" actId="26606"/>
          <ac:spMkLst>
            <pc:docMk/>
            <pc:sldMk cId="1290897937" sldId="328"/>
            <ac:spMk id="9" creationId="{8159775C-422E-0335-502F-280AB73A4711}"/>
          </ac:spMkLst>
        </pc:spChg>
        <pc:spChg chg="del">
          <ac:chgData name="Teemu Matilainen" userId="3344dd91-dd8f-47c6-94c9-4b8ca534fb11" providerId="ADAL" clId="{BC8F23A1-2F3C-418C-B58E-1E2F938B4BC7}" dt="2024-02-20T17:51:52.117" v="373" actId="26606"/>
          <ac:spMkLst>
            <pc:docMk/>
            <pc:sldMk cId="1290897937" sldId="328"/>
            <ac:spMk id="11" creationId="{29B098B3-D25A-DCC1-D9A1-46BC04B76280}"/>
          </ac:spMkLst>
        </pc:spChg>
        <pc:spChg chg="add">
          <ac:chgData name="Teemu Matilainen" userId="3344dd91-dd8f-47c6-94c9-4b8ca534fb11" providerId="ADAL" clId="{BC8F23A1-2F3C-418C-B58E-1E2F938B4BC7}" dt="2024-02-20T17:51:52.117" v="373" actId="26606"/>
          <ac:spMkLst>
            <pc:docMk/>
            <pc:sldMk cId="1290897937" sldId="328"/>
            <ac:spMk id="16" creationId="{3B47FC9C-2ED3-4100-A4EF-E8CDFEE106C9}"/>
          </ac:spMkLst>
        </pc:spChg>
        <pc:picChg chg="del">
          <ac:chgData name="Teemu Matilainen" userId="3344dd91-dd8f-47c6-94c9-4b8ca534fb11" providerId="ADAL" clId="{BC8F23A1-2F3C-418C-B58E-1E2F938B4BC7}" dt="2024-02-20T17:49:53.557" v="360" actId="478"/>
          <ac:picMkLst>
            <pc:docMk/>
            <pc:sldMk cId="1290897937" sldId="328"/>
            <ac:picMk id="4" creationId="{92CF6504-D907-6886-83B1-FE27D3C3A97B}"/>
          </ac:picMkLst>
        </pc:picChg>
        <pc:picChg chg="add mod">
          <ac:chgData name="Teemu Matilainen" userId="3344dd91-dd8f-47c6-94c9-4b8ca534fb11" providerId="ADAL" clId="{BC8F23A1-2F3C-418C-B58E-1E2F938B4BC7}" dt="2024-02-20T17:55:51.525" v="430" actId="14100"/>
          <ac:picMkLst>
            <pc:docMk/>
            <pc:sldMk cId="1290897937" sldId="328"/>
            <ac:picMk id="5" creationId="{8D2D2FEC-00CA-6840-B56C-D9C25A44A236}"/>
          </ac:picMkLst>
        </pc:picChg>
        <pc:picChg chg="del">
          <ac:chgData name="Teemu Matilainen" userId="3344dd91-dd8f-47c6-94c9-4b8ca534fb11" providerId="ADAL" clId="{BC8F23A1-2F3C-418C-B58E-1E2F938B4BC7}" dt="2024-02-20T17:49:50.611" v="359" actId="478"/>
          <ac:picMkLst>
            <pc:docMk/>
            <pc:sldMk cId="1290897937" sldId="328"/>
            <ac:picMk id="6" creationId="{BCD824C5-C86F-2305-4BB8-6506DC266645}"/>
          </ac:picMkLst>
        </pc:picChg>
        <pc:picChg chg="add mod">
          <ac:chgData name="Teemu Matilainen" userId="3344dd91-dd8f-47c6-94c9-4b8ca534fb11" providerId="ADAL" clId="{BC8F23A1-2F3C-418C-B58E-1E2F938B4BC7}" dt="2024-02-20T17:56:02.947" v="432" actId="1076"/>
          <ac:picMkLst>
            <pc:docMk/>
            <pc:sldMk cId="1290897937" sldId="328"/>
            <ac:picMk id="8" creationId="{2A3A2397-DACA-3B0F-CCB3-3F6C11ABD6D4}"/>
          </ac:picMkLst>
        </pc:picChg>
        <pc:picChg chg="add mod">
          <ac:chgData name="Teemu Matilainen" userId="3344dd91-dd8f-47c6-94c9-4b8ca534fb11" providerId="ADAL" clId="{BC8F23A1-2F3C-418C-B58E-1E2F938B4BC7}" dt="2024-02-20T17:56:30.637" v="434" actId="1076"/>
          <ac:picMkLst>
            <pc:docMk/>
            <pc:sldMk cId="1290897937" sldId="328"/>
            <ac:picMk id="12" creationId="{69B06C96-441E-F7FF-4158-2477CC6D82B0}"/>
          </ac:picMkLst>
        </pc:picChg>
      </pc:sldChg>
      <pc:sldChg chg="addSp delSp modSp add mod ord">
        <pc:chgData name="Teemu Matilainen" userId="3344dd91-dd8f-47c6-94c9-4b8ca534fb11" providerId="ADAL" clId="{BC8F23A1-2F3C-418C-B58E-1E2F938B4BC7}" dt="2024-02-21T16:23:29.478" v="617" actId="1076"/>
        <pc:sldMkLst>
          <pc:docMk/>
          <pc:sldMk cId="2236828748" sldId="329"/>
        </pc:sldMkLst>
        <pc:spChg chg="mod">
          <ac:chgData name="Teemu Matilainen" userId="3344dd91-dd8f-47c6-94c9-4b8ca534fb11" providerId="ADAL" clId="{BC8F23A1-2F3C-418C-B58E-1E2F938B4BC7}" dt="2024-02-21T16:20:38.284" v="614" actId="27636"/>
          <ac:spMkLst>
            <pc:docMk/>
            <pc:sldMk cId="2236828748" sldId="329"/>
            <ac:spMk id="3" creationId="{279749E5-B966-D498-B7A0-6106D5C2C4C5}"/>
          </ac:spMkLst>
        </pc:spChg>
        <pc:picChg chg="add mod">
          <ac:chgData name="Teemu Matilainen" userId="3344dd91-dd8f-47c6-94c9-4b8ca534fb11" providerId="ADAL" clId="{BC8F23A1-2F3C-418C-B58E-1E2F938B4BC7}" dt="2024-02-21T16:23:29.478" v="617" actId="1076"/>
          <ac:picMkLst>
            <pc:docMk/>
            <pc:sldMk cId="2236828748" sldId="329"/>
            <ac:picMk id="2" creationId="{AC754120-036D-F412-06E7-26EC9134CD62}"/>
          </ac:picMkLst>
        </pc:picChg>
        <pc:picChg chg="del">
          <ac:chgData name="Teemu Matilainen" userId="3344dd91-dd8f-47c6-94c9-4b8ca534fb11" providerId="ADAL" clId="{BC8F23A1-2F3C-418C-B58E-1E2F938B4BC7}" dt="2024-02-20T17:53:18.921" v="421" actId="478"/>
          <ac:picMkLst>
            <pc:docMk/>
            <pc:sldMk cId="2236828748" sldId="329"/>
            <ac:picMk id="4" creationId="{27316FE4-A19D-83F0-1B9C-ABC2EA505F8B}"/>
          </ac:picMkLst>
        </pc:picChg>
        <pc:picChg chg="add mod">
          <ac:chgData name="Teemu Matilainen" userId="3344dd91-dd8f-47c6-94c9-4b8ca534fb11" providerId="ADAL" clId="{BC8F23A1-2F3C-418C-B58E-1E2F938B4BC7}" dt="2024-02-20T17:53:15.108" v="420" actId="14100"/>
          <ac:picMkLst>
            <pc:docMk/>
            <pc:sldMk cId="2236828748" sldId="329"/>
            <ac:picMk id="5" creationId="{4036FA33-E235-7FE1-8BB6-CACB541AD2F1}"/>
          </ac:picMkLst>
        </pc:picChg>
        <pc:picChg chg="del">
          <ac:chgData name="Teemu Matilainen" userId="3344dd91-dd8f-47c6-94c9-4b8ca534fb11" providerId="ADAL" clId="{BC8F23A1-2F3C-418C-B58E-1E2F938B4BC7}" dt="2024-02-20T17:52:53.015" v="417" actId="478"/>
          <ac:picMkLst>
            <pc:docMk/>
            <pc:sldMk cId="2236828748" sldId="329"/>
            <ac:picMk id="6" creationId="{A8218368-B395-9E2D-0907-2A0F947ABC93}"/>
          </ac:picMkLst>
        </pc:picChg>
        <pc:picChg chg="add mod">
          <ac:chgData name="Teemu Matilainen" userId="3344dd91-dd8f-47c6-94c9-4b8ca534fb11" providerId="ADAL" clId="{BC8F23A1-2F3C-418C-B58E-1E2F938B4BC7}" dt="2024-02-20T17:56:44.720" v="437" actId="14100"/>
          <ac:picMkLst>
            <pc:docMk/>
            <pc:sldMk cId="2236828748" sldId="329"/>
            <ac:picMk id="7" creationId="{A0EC4D88-FA73-3E58-BEE3-B00743A0F005}"/>
          </ac:picMkLst>
        </pc:picChg>
      </pc:sldChg>
      <pc:sldChg chg="addSp delSp modSp add mod">
        <pc:chgData name="Teemu Matilainen" userId="3344dd91-dd8f-47c6-94c9-4b8ca534fb11" providerId="ADAL" clId="{BC8F23A1-2F3C-418C-B58E-1E2F938B4BC7}" dt="2024-02-20T18:26:00.193" v="483" actId="1076"/>
        <pc:sldMkLst>
          <pc:docMk/>
          <pc:sldMk cId="1783302362" sldId="330"/>
        </pc:sldMkLst>
        <pc:spChg chg="mod">
          <ac:chgData name="Teemu Matilainen" userId="3344dd91-dd8f-47c6-94c9-4b8ca534fb11" providerId="ADAL" clId="{BC8F23A1-2F3C-418C-B58E-1E2F938B4BC7}" dt="2024-02-20T17:57:47.917" v="474" actId="20577"/>
          <ac:spMkLst>
            <pc:docMk/>
            <pc:sldMk cId="1783302362" sldId="330"/>
            <ac:spMk id="3" creationId="{4EDE3D56-11F3-0303-D7EE-8C9B70D1A273}"/>
          </ac:spMkLst>
        </pc:spChg>
        <pc:picChg chg="add mod">
          <ac:chgData name="Teemu Matilainen" userId="3344dd91-dd8f-47c6-94c9-4b8ca534fb11" providerId="ADAL" clId="{BC8F23A1-2F3C-418C-B58E-1E2F938B4BC7}" dt="2024-02-20T18:25:38.573" v="481" actId="1076"/>
          <ac:picMkLst>
            <pc:docMk/>
            <pc:sldMk cId="1783302362" sldId="330"/>
            <ac:picMk id="4" creationId="{AE654D30-3D55-D152-BE6E-B7AE34650D69}"/>
          </ac:picMkLst>
        </pc:picChg>
        <pc:picChg chg="add del">
          <ac:chgData name="Teemu Matilainen" userId="3344dd91-dd8f-47c6-94c9-4b8ca534fb11" providerId="ADAL" clId="{BC8F23A1-2F3C-418C-B58E-1E2F938B4BC7}" dt="2024-02-20T17:57:59.603" v="476" actId="478"/>
          <ac:picMkLst>
            <pc:docMk/>
            <pc:sldMk cId="1783302362" sldId="330"/>
            <ac:picMk id="5" creationId="{B86489A4-F930-EFF9-D4C5-CF94D4E29F96}"/>
          </ac:picMkLst>
        </pc:picChg>
        <pc:picChg chg="del">
          <ac:chgData name="Teemu Matilainen" userId="3344dd91-dd8f-47c6-94c9-4b8ca534fb11" providerId="ADAL" clId="{BC8F23A1-2F3C-418C-B58E-1E2F938B4BC7}" dt="2024-02-20T17:58:01.754" v="477" actId="478"/>
          <ac:picMkLst>
            <pc:docMk/>
            <pc:sldMk cId="1783302362" sldId="330"/>
            <ac:picMk id="7" creationId="{8390FC9D-B0F0-F545-6F5F-4AE194ADDA1A}"/>
          </ac:picMkLst>
        </pc:picChg>
        <pc:picChg chg="add mod">
          <ac:chgData name="Teemu Matilainen" userId="3344dd91-dd8f-47c6-94c9-4b8ca534fb11" providerId="ADAL" clId="{BC8F23A1-2F3C-418C-B58E-1E2F938B4BC7}" dt="2024-02-20T18:26:00.193" v="483" actId="1076"/>
          <ac:picMkLst>
            <pc:docMk/>
            <pc:sldMk cId="1783302362" sldId="330"/>
            <ac:picMk id="8" creationId="{703577B8-905F-B95E-567F-9964ECA1A609}"/>
          </ac:picMkLst>
        </pc:picChg>
      </pc:sldChg>
      <pc:sldChg chg="addSp delSp modSp new mod ord setBg">
        <pc:chgData name="Teemu Matilainen" userId="3344dd91-dd8f-47c6-94c9-4b8ca534fb11" providerId="ADAL" clId="{BC8F23A1-2F3C-418C-B58E-1E2F938B4BC7}" dt="2024-02-22T08:28:22.470" v="668" actId="1076"/>
        <pc:sldMkLst>
          <pc:docMk/>
          <pc:sldMk cId="854988212" sldId="331"/>
        </pc:sldMkLst>
        <pc:spChg chg="mod">
          <ac:chgData name="Teemu Matilainen" userId="3344dd91-dd8f-47c6-94c9-4b8ca534fb11" providerId="ADAL" clId="{BC8F23A1-2F3C-418C-B58E-1E2F938B4BC7}" dt="2024-02-21T15:57:30.397" v="542" actId="20577"/>
          <ac:spMkLst>
            <pc:docMk/>
            <pc:sldMk cId="854988212" sldId="331"/>
            <ac:spMk id="2" creationId="{ED6F7BE2-B772-FEA1-C20A-0283B341D748}"/>
          </ac:spMkLst>
        </pc:spChg>
        <pc:spChg chg="del">
          <ac:chgData name="Teemu Matilainen" userId="3344dd91-dd8f-47c6-94c9-4b8ca534fb11" providerId="ADAL" clId="{BC8F23A1-2F3C-418C-B58E-1E2F938B4BC7}" dt="2024-02-21T15:54:09.812" v="498" actId="478"/>
          <ac:spMkLst>
            <pc:docMk/>
            <pc:sldMk cId="854988212" sldId="331"/>
            <ac:spMk id="3" creationId="{05362684-3FBB-BC3A-6AF9-9E5D3BDD7755}"/>
          </ac:spMkLst>
        </pc:spChg>
        <pc:spChg chg="add mod">
          <ac:chgData name="Teemu Matilainen" userId="3344dd91-dd8f-47c6-94c9-4b8ca534fb11" providerId="ADAL" clId="{BC8F23A1-2F3C-418C-B58E-1E2F938B4BC7}" dt="2024-02-21T15:56:56.010" v="531" actId="14100"/>
          <ac:spMkLst>
            <pc:docMk/>
            <pc:sldMk cId="854988212" sldId="331"/>
            <ac:spMk id="6" creationId="{AA7DC322-C144-23AA-5FF2-8B6E619014AE}"/>
          </ac:spMkLst>
        </pc:spChg>
        <pc:spChg chg="add">
          <ac:chgData name="Teemu Matilainen" userId="3344dd91-dd8f-47c6-94c9-4b8ca534fb11" providerId="ADAL" clId="{BC8F23A1-2F3C-418C-B58E-1E2F938B4BC7}" dt="2024-02-21T15:54:39.746" v="511" actId="26606"/>
          <ac:spMkLst>
            <pc:docMk/>
            <pc:sldMk cId="854988212" sldId="331"/>
            <ac:spMk id="10" creationId="{C59AB4C8-9178-4F7A-8404-6890510B5917}"/>
          </ac:spMkLst>
        </pc:spChg>
        <pc:spChg chg="add">
          <ac:chgData name="Teemu Matilainen" userId="3344dd91-dd8f-47c6-94c9-4b8ca534fb11" providerId="ADAL" clId="{BC8F23A1-2F3C-418C-B58E-1E2F938B4BC7}" dt="2024-02-21T15:54:39.746" v="511" actId="26606"/>
          <ac:spMkLst>
            <pc:docMk/>
            <pc:sldMk cId="854988212" sldId="331"/>
            <ac:spMk id="12" creationId="{4CFDFB37-4BC7-42C6-915D-A6609139BFE7}"/>
          </ac:spMkLst>
        </pc:spChg>
        <pc:picChg chg="add mod">
          <ac:chgData name="Teemu Matilainen" userId="3344dd91-dd8f-47c6-94c9-4b8ca534fb11" providerId="ADAL" clId="{BC8F23A1-2F3C-418C-B58E-1E2F938B4BC7}" dt="2024-02-22T08:28:22.470" v="668" actId="1076"/>
          <ac:picMkLst>
            <pc:docMk/>
            <pc:sldMk cId="854988212" sldId="331"/>
            <ac:picMk id="5" creationId="{494BC0F8-D503-FD01-E5FA-779CDED40F86}"/>
          </ac:picMkLst>
        </pc:picChg>
        <pc:picChg chg="add mod">
          <ac:chgData name="Teemu Matilainen" userId="3344dd91-dd8f-47c6-94c9-4b8ca534fb11" providerId="ADAL" clId="{BC8F23A1-2F3C-418C-B58E-1E2F938B4BC7}" dt="2024-02-21T15:58:25.770" v="544" actId="1076"/>
          <ac:picMkLst>
            <pc:docMk/>
            <pc:sldMk cId="854988212" sldId="331"/>
            <ac:picMk id="8" creationId="{27BA5C5C-7F56-E560-3A33-D4E09B2FD53E}"/>
          </ac:picMkLst>
        </pc:picChg>
      </pc:sldChg>
      <pc:sldChg chg="addSp delSp modSp new mod setBg">
        <pc:chgData name="Teemu Matilainen" userId="3344dd91-dd8f-47c6-94c9-4b8ca534fb11" providerId="ADAL" clId="{BC8F23A1-2F3C-418C-B58E-1E2F938B4BC7}" dt="2024-02-21T16:00:56.450" v="592" actId="5793"/>
        <pc:sldMkLst>
          <pc:docMk/>
          <pc:sldMk cId="876326431" sldId="332"/>
        </pc:sldMkLst>
        <pc:spChg chg="mod">
          <ac:chgData name="Teemu Matilainen" userId="3344dd91-dd8f-47c6-94c9-4b8ca534fb11" providerId="ADAL" clId="{BC8F23A1-2F3C-418C-B58E-1E2F938B4BC7}" dt="2024-02-21T16:00:56.450" v="592" actId="5793"/>
          <ac:spMkLst>
            <pc:docMk/>
            <pc:sldMk cId="876326431" sldId="332"/>
            <ac:spMk id="2" creationId="{293B0AA1-16F7-E3A2-1218-90BE0160217F}"/>
          </ac:spMkLst>
        </pc:spChg>
        <pc:spChg chg="del">
          <ac:chgData name="Teemu Matilainen" userId="3344dd91-dd8f-47c6-94c9-4b8ca534fb11" providerId="ADAL" clId="{BC8F23A1-2F3C-418C-B58E-1E2F938B4BC7}" dt="2024-02-21T15:58:54.778" v="546" actId="478"/>
          <ac:spMkLst>
            <pc:docMk/>
            <pc:sldMk cId="876326431" sldId="332"/>
            <ac:spMk id="3" creationId="{E6C0EB03-214E-E1FA-393B-1FE044D22E75}"/>
          </ac:spMkLst>
        </pc:spChg>
        <pc:spChg chg="add del">
          <ac:chgData name="Teemu Matilainen" userId="3344dd91-dd8f-47c6-94c9-4b8ca534fb11" providerId="ADAL" clId="{BC8F23A1-2F3C-418C-B58E-1E2F938B4BC7}" dt="2024-02-21T16:00:04.763" v="550" actId="26606"/>
          <ac:spMkLst>
            <pc:docMk/>
            <pc:sldMk cId="876326431" sldId="332"/>
            <ac:spMk id="10" creationId="{C59AB4C8-9178-4F7A-8404-6890510B5917}"/>
          </ac:spMkLst>
        </pc:spChg>
        <pc:spChg chg="add del">
          <ac:chgData name="Teemu Matilainen" userId="3344dd91-dd8f-47c6-94c9-4b8ca534fb11" providerId="ADAL" clId="{BC8F23A1-2F3C-418C-B58E-1E2F938B4BC7}" dt="2024-02-21T16:00:04.763" v="550" actId="26606"/>
          <ac:spMkLst>
            <pc:docMk/>
            <pc:sldMk cId="876326431" sldId="332"/>
            <ac:spMk id="12" creationId="{4CFDFB37-4BC7-42C6-915D-A6609139BFE7}"/>
          </ac:spMkLst>
        </pc:spChg>
        <pc:spChg chg="add del">
          <ac:chgData name="Teemu Matilainen" userId="3344dd91-dd8f-47c6-94c9-4b8ca534fb11" providerId="ADAL" clId="{BC8F23A1-2F3C-418C-B58E-1E2F938B4BC7}" dt="2024-02-21T16:00:16.761" v="554" actId="26606"/>
          <ac:spMkLst>
            <pc:docMk/>
            <pc:sldMk cId="876326431" sldId="332"/>
            <ac:spMk id="14" creationId="{665DBBEF-238B-476B-96AB-8AAC3224ECEA}"/>
          </ac:spMkLst>
        </pc:spChg>
        <pc:spChg chg="add del">
          <ac:chgData name="Teemu Matilainen" userId="3344dd91-dd8f-47c6-94c9-4b8ca534fb11" providerId="ADAL" clId="{BC8F23A1-2F3C-418C-B58E-1E2F938B4BC7}" dt="2024-02-21T16:00:16.761" v="554" actId="26606"/>
          <ac:spMkLst>
            <pc:docMk/>
            <pc:sldMk cId="876326431" sldId="332"/>
            <ac:spMk id="15" creationId="{3FCFB1DE-0B7E-48CC-BA90-B2AB0889F9D6}"/>
          </ac:spMkLst>
        </pc:spChg>
        <pc:spChg chg="add">
          <ac:chgData name="Teemu Matilainen" userId="3344dd91-dd8f-47c6-94c9-4b8ca534fb11" providerId="ADAL" clId="{BC8F23A1-2F3C-418C-B58E-1E2F938B4BC7}" dt="2024-02-21T16:00:16.761" v="554" actId="26606"/>
          <ac:spMkLst>
            <pc:docMk/>
            <pc:sldMk cId="876326431" sldId="332"/>
            <ac:spMk id="20" creationId="{BCED4D40-4B67-4331-AC48-79B82B4A47D8}"/>
          </ac:spMkLst>
        </pc:spChg>
        <pc:spChg chg="add">
          <ac:chgData name="Teemu Matilainen" userId="3344dd91-dd8f-47c6-94c9-4b8ca534fb11" providerId="ADAL" clId="{BC8F23A1-2F3C-418C-B58E-1E2F938B4BC7}" dt="2024-02-21T16:00:16.761" v="554" actId="26606"/>
          <ac:spMkLst>
            <pc:docMk/>
            <pc:sldMk cId="876326431" sldId="332"/>
            <ac:spMk id="22" creationId="{670CEDEF-4F34-412E-84EE-329C1E936AF5}"/>
          </ac:spMkLst>
        </pc:spChg>
        <pc:picChg chg="add mod">
          <ac:chgData name="Teemu Matilainen" userId="3344dd91-dd8f-47c6-94c9-4b8ca534fb11" providerId="ADAL" clId="{BC8F23A1-2F3C-418C-B58E-1E2F938B4BC7}" dt="2024-02-21T16:00:26.617" v="557" actId="1076"/>
          <ac:picMkLst>
            <pc:docMk/>
            <pc:sldMk cId="876326431" sldId="332"/>
            <ac:picMk id="5" creationId="{464B9FBF-0ED7-89DD-33EA-46D47DFEA0A6}"/>
          </ac:picMkLst>
        </pc:picChg>
      </pc:sldChg>
      <pc:sldChg chg="addSp modSp new add del mod setBg">
        <pc:chgData name="Teemu Matilainen" userId="3344dd91-dd8f-47c6-94c9-4b8ca534fb11" providerId="ADAL" clId="{BC8F23A1-2F3C-418C-B58E-1E2F938B4BC7}" dt="2024-02-21T17:13:11.362" v="667" actId="255"/>
        <pc:sldMkLst>
          <pc:docMk/>
          <pc:sldMk cId="228923996" sldId="333"/>
        </pc:sldMkLst>
        <pc:spChg chg="mod">
          <ac:chgData name="Teemu Matilainen" userId="3344dd91-dd8f-47c6-94c9-4b8ca534fb11" providerId="ADAL" clId="{BC8F23A1-2F3C-418C-B58E-1E2F938B4BC7}" dt="2024-02-21T17:10:47.631" v="660" actId="5793"/>
          <ac:spMkLst>
            <pc:docMk/>
            <pc:sldMk cId="228923996" sldId="333"/>
            <ac:spMk id="2" creationId="{C4AA273D-D87B-A6B9-AFB4-F0BC0B35C444}"/>
          </ac:spMkLst>
        </pc:spChg>
        <pc:spChg chg="mod">
          <ac:chgData name="Teemu Matilainen" userId="3344dd91-dd8f-47c6-94c9-4b8ca534fb11" providerId="ADAL" clId="{BC8F23A1-2F3C-418C-B58E-1E2F938B4BC7}" dt="2024-02-21T17:13:11.362" v="667" actId="255"/>
          <ac:spMkLst>
            <pc:docMk/>
            <pc:sldMk cId="228923996" sldId="333"/>
            <ac:spMk id="3" creationId="{1F8A38A8-7B88-7397-8439-14B6940DEF8F}"/>
          </ac:spMkLst>
        </pc:spChg>
        <pc:spChg chg="add">
          <ac:chgData name="Teemu Matilainen" userId="3344dd91-dd8f-47c6-94c9-4b8ca534fb11" providerId="ADAL" clId="{BC8F23A1-2F3C-418C-B58E-1E2F938B4BC7}" dt="2024-02-21T17:09:45.027" v="624" actId="26606"/>
          <ac:spMkLst>
            <pc:docMk/>
            <pc:sldMk cId="228923996" sldId="333"/>
            <ac:spMk id="10" creationId="{0288C6B4-AFC3-407F-A595-EFFD38D4CCAF}"/>
          </ac:spMkLst>
        </pc:spChg>
        <pc:spChg chg="add">
          <ac:chgData name="Teemu Matilainen" userId="3344dd91-dd8f-47c6-94c9-4b8ca534fb11" providerId="ADAL" clId="{BC8F23A1-2F3C-418C-B58E-1E2F938B4BC7}" dt="2024-02-21T17:09:45.027" v="624" actId="26606"/>
          <ac:spMkLst>
            <pc:docMk/>
            <pc:sldMk cId="228923996" sldId="333"/>
            <ac:spMk id="12" creationId="{CF236821-17FE-429B-8D2C-08E13A64EA40}"/>
          </ac:spMkLst>
        </pc:spChg>
        <pc:spChg chg="add">
          <ac:chgData name="Teemu Matilainen" userId="3344dd91-dd8f-47c6-94c9-4b8ca534fb11" providerId="ADAL" clId="{BC8F23A1-2F3C-418C-B58E-1E2F938B4BC7}" dt="2024-02-21T17:09:45.027" v="624" actId="26606"/>
          <ac:spMkLst>
            <pc:docMk/>
            <pc:sldMk cId="228923996" sldId="333"/>
            <ac:spMk id="14" creationId="{C0BDBCD2-E081-43AB-9119-C55465E59757}"/>
          </ac:spMkLst>
        </pc:spChg>
        <pc:spChg chg="add">
          <ac:chgData name="Teemu Matilainen" userId="3344dd91-dd8f-47c6-94c9-4b8ca534fb11" providerId="ADAL" clId="{BC8F23A1-2F3C-418C-B58E-1E2F938B4BC7}" dt="2024-02-21T17:09:45.027" v="624" actId="26606"/>
          <ac:spMkLst>
            <pc:docMk/>
            <pc:sldMk cId="228923996" sldId="333"/>
            <ac:spMk id="16" creationId="{98E79BE4-34FE-485A-98A5-92CE8F7C4743}"/>
          </ac:spMkLst>
        </pc:spChg>
        <pc:spChg chg="add">
          <ac:chgData name="Teemu Matilainen" userId="3344dd91-dd8f-47c6-94c9-4b8ca534fb11" providerId="ADAL" clId="{BC8F23A1-2F3C-418C-B58E-1E2F938B4BC7}" dt="2024-02-21T17:09:45.027" v="624" actId="26606"/>
          <ac:spMkLst>
            <pc:docMk/>
            <pc:sldMk cId="228923996" sldId="333"/>
            <ac:spMk id="18" creationId="{7A5F0580-5EE9-419F-96EE-B6529EF6E7D0}"/>
          </ac:spMkLst>
        </pc:spChg>
        <pc:picChg chg="add mod">
          <ac:chgData name="Teemu Matilainen" userId="3344dd91-dd8f-47c6-94c9-4b8ca534fb11" providerId="ADAL" clId="{BC8F23A1-2F3C-418C-B58E-1E2F938B4BC7}" dt="2024-02-21T17:11:07.971" v="662" actId="1076"/>
          <ac:picMkLst>
            <pc:docMk/>
            <pc:sldMk cId="228923996" sldId="333"/>
            <ac:picMk id="5" creationId="{7F663AB8-E9A2-E1AC-3A5A-7A1579FDC748}"/>
          </ac:picMkLst>
        </pc:picChg>
      </pc:sldChg>
      <pc:sldChg chg="new">
        <pc:chgData name="Teemu Matilainen" userId="3344dd91-dd8f-47c6-94c9-4b8ca534fb11" providerId="ADAL" clId="{BC8F23A1-2F3C-418C-B58E-1E2F938B4BC7}" dt="2024-02-22T11:51:37.069" v="669" actId="680"/>
        <pc:sldMkLst>
          <pc:docMk/>
          <pc:sldMk cId="3670818416" sldId="334"/>
        </pc:sldMkLst>
      </pc:sldChg>
    </pc:docChg>
  </pc:docChgLst>
  <pc:docChgLst>
    <pc:chgData name="Teemu Matilainen" userId="3344dd91-dd8f-47c6-94c9-4b8ca534fb11" providerId="ADAL" clId="{31EB5D27-D1D8-4AC2-94DF-DF5F47FD0189}"/>
    <pc:docChg chg="undo redo custSel addSld delSld modSld sldOrd">
      <pc:chgData name="Teemu Matilainen" userId="3344dd91-dd8f-47c6-94c9-4b8ca534fb11" providerId="ADAL" clId="{31EB5D27-D1D8-4AC2-94DF-DF5F47FD0189}" dt="2024-03-13T18:20:19.909" v="1116" actId="1076"/>
      <pc:docMkLst>
        <pc:docMk/>
      </pc:docMkLst>
      <pc:sldChg chg="modSp add del mod">
        <pc:chgData name="Teemu Matilainen" userId="3344dd91-dd8f-47c6-94c9-4b8ca534fb11" providerId="ADAL" clId="{31EB5D27-D1D8-4AC2-94DF-DF5F47FD0189}" dt="2024-03-13T11:37:43.130" v="188"/>
        <pc:sldMkLst>
          <pc:docMk/>
          <pc:sldMk cId="0" sldId="257"/>
        </pc:sldMkLst>
        <pc:spChg chg="mod">
          <ac:chgData name="Teemu Matilainen" userId="3344dd91-dd8f-47c6-94c9-4b8ca534fb11" providerId="ADAL" clId="{31EB5D27-D1D8-4AC2-94DF-DF5F47FD0189}" dt="2024-02-29T17:30:59.966" v="35" actId="20577"/>
          <ac:spMkLst>
            <pc:docMk/>
            <pc:sldMk cId="0" sldId="257"/>
            <ac:spMk id="2" creationId="{00000000-0000-0000-0000-000000000000}"/>
          </ac:spMkLst>
        </pc:spChg>
        <pc:spChg chg="mod">
          <ac:chgData name="Teemu Matilainen" userId="3344dd91-dd8f-47c6-94c9-4b8ca534fb11" providerId="ADAL" clId="{31EB5D27-D1D8-4AC2-94DF-DF5F47FD0189}" dt="2024-03-13T11:37:43.130" v="188"/>
          <ac:spMkLst>
            <pc:docMk/>
            <pc:sldMk cId="0" sldId="257"/>
            <ac:spMk id="4" creationId="{F41B3748-3457-6B41-68F8-AB0DA1AC0EBE}"/>
          </ac:spMkLst>
        </pc:spChg>
      </pc:sldChg>
      <pc:sldChg chg="add del">
        <pc:chgData name="Teemu Matilainen" userId="3344dd91-dd8f-47c6-94c9-4b8ca534fb11" providerId="ADAL" clId="{31EB5D27-D1D8-4AC2-94DF-DF5F47FD0189}" dt="2024-02-29T17:31:07.741" v="36" actId="47"/>
        <pc:sldMkLst>
          <pc:docMk/>
          <pc:sldMk cId="3927025454" sldId="297"/>
        </pc:sldMkLst>
      </pc:sldChg>
      <pc:sldChg chg="add del">
        <pc:chgData name="Teemu Matilainen" userId="3344dd91-dd8f-47c6-94c9-4b8ca534fb11" providerId="ADAL" clId="{31EB5D27-D1D8-4AC2-94DF-DF5F47FD0189}" dt="2024-02-29T17:31:08.464" v="37" actId="47"/>
        <pc:sldMkLst>
          <pc:docMk/>
          <pc:sldMk cId="2602582858" sldId="298"/>
        </pc:sldMkLst>
      </pc:sldChg>
      <pc:sldChg chg="add del">
        <pc:chgData name="Teemu Matilainen" userId="3344dd91-dd8f-47c6-94c9-4b8ca534fb11" providerId="ADAL" clId="{31EB5D27-D1D8-4AC2-94DF-DF5F47FD0189}" dt="2024-02-29T17:31:08.997" v="40" actId="47"/>
        <pc:sldMkLst>
          <pc:docMk/>
          <pc:sldMk cId="2666504917" sldId="299"/>
        </pc:sldMkLst>
      </pc:sldChg>
      <pc:sldChg chg="add del">
        <pc:chgData name="Teemu Matilainen" userId="3344dd91-dd8f-47c6-94c9-4b8ca534fb11" providerId="ADAL" clId="{31EB5D27-D1D8-4AC2-94DF-DF5F47FD0189}" dt="2024-02-29T17:31:09.218" v="41" actId="47"/>
        <pc:sldMkLst>
          <pc:docMk/>
          <pc:sldMk cId="1853533987" sldId="300"/>
        </pc:sldMkLst>
      </pc:sldChg>
      <pc:sldChg chg="add del">
        <pc:chgData name="Teemu Matilainen" userId="3344dd91-dd8f-47c6-94c9-4b8ca534fb11" providerId="ADAL" clId="{31EB5D27-D1D8-4AC2-94DF-DF5F47FD0189}" dt="2024-02-29T17:31:09.340" v="42" actId="47"/>
        <pc:sldMkLst>
          <pc:docMk/>
          <pc:sldMk cId="361998599" sldId="301"/>
        </pc:sldMkLst>
      </pc:sldChg>
      <pc:sldChg chg="add del">
        <pc:chgData name="Teemu Matilainen" userId="3344dd91-dd8f-47c6-94c9-4b8ca534fb11" providerId="ADAL" clId="{31EB5D27-D1D8-4AC2-94DF-DF5F47FD0189}" dt="2024-02-29T17:31:09.481" v="43" actId="47"/>
        <pc:sldMkLst>
          <pc:docMk/>
          <pc:sldMk cId="864759901" sldId="302"/>
        </pc:sldMkLst>
      </pc:sldChg>
      <pc:sldChg chg="add del">
        <pc:chgData name="Teemu Matilainen" userId="3344dd91-dd8f-47c6-94c9-4b8ca534fb11" providerId="ADAL" clId="{31EB5D27-D1D8-4AC2-94DF-DF5F47FD0189}" dt="2024-02-29T17:31:09.637" v="44" actId="47"/>
        <pc:sldMkLst>
          <pc:docMk/>
          <pc:sldMk cId="51852454" sldId="303"/>
        </pc:sldMkLst>
      </pc:sldChg>
      <pc:sldChg chg="add del">
        <pc:chgData name="Teemu Matilainen" userId="3344dd91-dd8f-47c6-94c9-4b8ca534fb11" providerId="ADAL" clId="{31EB5D27-D1D8-4AC2-94DF-DF5F47FD0189}" dt="2024-02-29T17:31:09.812" v="45" actId="47"/>
        <pc:sldMkLst>
          <pc:docMk/>
          <pc:sldMk cId="1131743271" sldId="318"/>
        </pc:sldMkLst>
      </pc:sldChg>
      <pc:sldChg chg="add del">
        <pc:chgData name="Teemu Matilainen" userId="3344dd91-dd8f-47c6-94c9-4b8ca534fb11" providerId="ADAL" clId="{31EB5D27-D1D8-4AC2-94DF-DF5F47FD0189}" dt="2024-02-29T17:31:10.181" v="47" actId="47"/>
        <pc:sldMkLst>
          <pc:docMk/>
          <pc:sldMk cId="1095560176" sldId="320"/>
        </pc:sldMkLst>
      </pc:sldChg>
      <pc:sldChg chg="add del">
        <pc:chgData name="Teemu Matilainen" userId="3344dd91-dd8f-47c6-94c9-4b8ca534fb11" providerId="ADAL" clId="{31EB5D27-D1D8-4AC2-94DF-DF5F47FD0189}" dt="2024-02-29T17:31:09.968" v="46" actId="47"/>
        <pc:sldMkLst>
          <pc:docMk/>
          <pc:sldMk cId="4240225398" sldId="321"/>
        </pc:sldMkLst>
      </pc:sldChg>
      <pc:sldChg chg="add del">
        <pc:chgData name="Teemu Matilainen" userId="3344dd91-dd8f-47c6-94c9-4b8ca534fb11" providerId="ADAL" clId="{31EB5D27-D1D8-4AC2-94DF-DF5F47FD0189}" dt="2024-02-29T17:31:11.533" v="48" actId="47"/>
        <pc:sldMkLst>
          <pc:docMk/>
          <pc:sldMk cId="1648273262" sldId="322"/>
        </pc:sldMkLst>
      </pc:sldChg>
      <pc:sldChg chg="del">
        <pc:chgData name="Teemu Matilainen" userId="3344dd91-dd8f-47c6-94c9-4b8ca534fb11" providerId="ADAL" clId="{31EB5D27-D1D8-4AC2-94DF-DF5F47FD0189}" dt="2024-02-29T17:31:11.705" v="49" actId="47"/>
        <pc:sldMkLst>
          <pc:docMk/>
          <pc:sldMk cId="1877775092" sldId="323"/>
        </pc:sldMkLst>
      </pc:sldChg>
      <pc:sldChg chg="add del">
        <pc:chgData name="Teemu Matilainen" userId="3344dd91-dd8f-47c6-94c9-4b8ca534fb11" providerId="ADAL" clId="{31EB5D27-D1D8-4AC2-94DF-DF5F47FD0189}" dt="2024-02-29T17:31:22.666" v="59" actId="47"/>
        <pc:sldMkLst>
          <pc:docMk/>
          <pc:sldMk cId="3174452114" sldId="324"/>
        </pc:sldMkLst>
      </pc:sldChg>
      <pc:sldChg chg="add del">
        <pc:chgData name="Teemu Matilainen" userId="3344dd91-dd8f-47c6-94c9-4b8ca534fb11" providerId="ADAL" clId="{31EB5D27-D1D8-4AC2-94DF-DF5F47FD0189}" dt="2024-02-29T17:31:20.884" v="58" actId="47"/>
        <pc:sldMkLst>
          <pc:docMk/>
          <pc:sldMk cId="364638292" sldId="325"/>
        </pc:sldMkLst>
      </pc:sldChg>
      <pc:sldChg chg="add del">
        <pc:chgData name="Teemu Matilainen" userId="3344dd91-dd8f-47c6-94c9-4b8ca534fb11" providerId="ADAL" clId="{31EB5D27-D1D8-4AC2-94DF-DF5F47FD0189}" dt="2024-02-29T17:31:23.728" v="60" actId="47"/>
        <pc:sldMkLst>
          <pc:docMk/>
          <pc:sldMk cId="1552686020" sldId="327"/>
        </pc:sldMkLst>
      </pc:sldChg>
      <pc:sldChg chg="modSp mod">
        <pc:chgData name="Teemu Matilainen" userId="3344dd91-dd8f-47c6-94c9-4b8ca534fb11" providerId="ADAL" clId="{31EB5D27-D1D8-4AC2-94DF-DF5F47FD0189}" dt="2024-03-13T12:13:02.502" v="208" actId="1076"/>
        <pc:sldMkLst>
          <pc:docMk/>
          <pc:sldMk cId="1783302362" sldId="330"/>
        </pc:sldMkLst>
        <pc:picChg chg="mod">
          <ac:chgData name="Teemu Matilainen" userId="3344dd91-dd8f-47c6-94c9-4b8ca534fb11" providerId="ADAL" clId="{31EB5D27-D1D8-4AC2-94DF-DF5F47FD0189}" dt="2024-03-13T12:13:02.502" v="208" actId="1076"/>
          <ac:picMkLst>
            <pc:docMk/>
            <pc:sldMk cId="1783302362" sldId="330"/>
            <ac:picMk id="4" creationId="{AE654D30-3D55-D152-BE6E-B7AE34650D69}"/>
          </ac:picMkLst>
        </pc:picChg>
      </pc:sldChg>
      <pc:sldChg chg="addSp delSp modSp mod">
        <pc:chgData name="Teemu Matilainen" userId="3344dd91-dd8f-47c6-94c9-4b8ca534fb11" providerId="ADAL" clId="{31EB5D27-D1D8-4AC2-94DF-DF5F47FD0189}" dt="2024-03-13T12:07:02.832" v="204" actId="26606"/>
        <pc:sldMkLst>
          <pc:docMk/>
          <pc:sldMk cId="228923996" sldId="333"/>
        </pc:sldMkLst>
        <pc:spChg chg="mod">
          <ac:chgData name="Teemu Matilainen" userId="3344dd91-dd8f-47c6-94c9-4b8ca534fb11" providerId="ADAL" clId="{31EB5D27-D1D8-4AC2-94DF-DF5F47FD0189}" dt="2024-03-13T12:07:02.832" v="203" actId="26606"/>
          <ac:spMkLst>
            <pc:docMk/>
            <pc:sldMk cId="228923996" sldId="333"/>
            <ac:spMk id="2" creationId="{C4AA273D-D87B-A6B9-AFB4-F0BC0B35C444}"/>
          </ac:spMkLst>
        </pc:spChg>
        <pc:spChg chg="mod ord">
          <ac:chgData name="Teemu Matilainen" userId="3344dd91-dd8f-47c6-94c9-4b8ca534fb11" providerId="ADAL" clId="{31EB5D27-D1D8-4AC2-94DF-DF5F47FD0189}" dt="2024-03-13T12:07:02.832" v="203" actId="26606"/>
          <ac:spMkLst>
            <pc:docMk/>
            <pc:sldMk cId="228923996" sldId="333"/>
            <ac:spMk id="3" creationId="{1F8A38A8-7B88-7397-8439-14B6940DEF8F}"/>
          </ac:spMkLst>
        </pc:spChg>
        <pc:spChg chg="del">
          <ac:chgData name="Teemu Matilainen" userId="3344dd91-dd8f-47c6-94c9-4b8ca534fb11" providerId="ADAL" clId="{31EB5D27-D1D8-4AC2-94DF-DF5F47FD0189}" dt="2024-03-13T12:06:23.268" v="193" actId="26606"/>
          <ac:spMkLst>
            <pc:docMk/>
            <pc:sldMk cId="228923996" sldId="333"/>
            <ac:spMk id="10" creationId="{0288C6B4-AFC3-407F-A595-EFFD38D4CCAF}"/>
          </ac:spMkLst>
        </pc:spChg>
        <pc:spChg chg="del">
          <ac:chgData name="Teemu Matilainen" userId="3344dd91-dd8f-47c6-94c9-4b8ca534fb11" providerId="ADAL" clId="{31EB5D27-D1D8-4AC2-94DF-DF5F47FD0189}" dt="2024-03-13T12:06:23.268" v="193" actId="26606"/>
          <ac:spMkLst>
            <pc:docMk/>
            <pc:sldMk cId="228923996" sldId="333"/>
            <ac:spMk id="12" creationId="{CF236821-17FE-429B-8D2C-08E13A64EA40}"/>
          </ac:spMkLst>
        </pc:spChg>
        <pc:spChg chg="del">
          <ac:chgData name="Teemu Matilainen" userId="3344dd91-dd8f-47c6-94c9-4b8ca534fb11" providerId="ADAL" clId="{31EB5D27-D1D8-4AC2-94DF-DF5F47FD0189}" dt="2024-03-13T12:06:23.268" v="193" actId="26606"/>
          <ac:spMkLst>
            <pc:docMk/>
            <pc:sldMk cId="228923996" sldId="333"/>
            <ac:spMk id="14" creationId="{C0BDBCD2-E081-43AB-9119-C55465E59757}"/>
          </ac:spMkLst>
        </pc:spChg>
        <pc:spChg chg="del">
          <ac:chgData name="Teemu Matilainen" userId="3344dd91-dd8f-47c6-94c9-4b8ca534fb11" providerId="ADAL" clId="{31EB5D27-D1D8-4AC2-94DF-DF5F47FD0189}" dt="2024-03-13T12:06:23.268" v="193" actId="26606"/>
          <ac:spMkLst>
            <pc:docMk/>
            <pc:sldMk cId="228923996" sldId="333"/>
            <ac:spMk id="16" creationId="{98E79BE4-34FE-485A-98A5-92CE8F7C4743}"/>
          </ac:spMkLst>
        </pc:spChg>
        <pc:spChg chg="del">
          <ac:chgData name="Teemu Matilainen" userId="3344dd91-dd8f-47c6-94c9-4b8ca534fb11" providerId="ADAL" clId="{31EB5D27-D1D8-4AC2-94DF-DF5F47FD0189}" dt="2024-03-13T12:06:23.268" v="193" actId="26606"/>
          <ac:spMkLst>
            <pc:docMk/>
            <pc:sldMk cId="228923996" sldId="333"/>
            <ac:spMk id="18" creationId="{7A5F0580-5EE9-419F-96EE-B6529EF6E7D0}"/>
          </ac:spMkLst>
        </pc:spChg>
        <pc:spChg chg="add del">
          <ac:chgData name="Teemu Matilainen" userId="3344dd91-dd8f-47c6-94c9-4b8ca534fb11" providerId="ADAL" clId="{31EB5D27-D1D8-4AC2-94DF-DF5F47FD0189}" dt="2024-03-13T12:07:02.832" v="204" actId="26606"/>
          <ac:spMkLst>
            <pc:docMk/>
            <pc:sldMk cId="228923996" sldId="333"/>
            <ac:spMk id="23" creationId="{A8908DB7-C3A6-4FCB-9820-CEE02B398C4A}"/>
          </ac:spMkLst>
        </pc:spChg>
        <pc:spChg chg="add del">
          <ac:chgData name="Teemu Matilainen" userId="3344dd91-dd8f-47c6-94c9-4b8ca534fb11" providerId="ADAL" clId="{31EB5D27-D1D8-4AC2-94DF-DF5F47FD0189}" dt="2024-03-13T12:07:02.832" v="204" actId="26606"/>
          <ac:spMkLst>
            <pc:docMk/>
            <pc:sldMk cId="228923996" sldId="333"/>
            <ac:spMk id="25" creationId="{535742DD-1B16-4E9D-B715-0D74B4574A68}"/>
          </ac:spMkLst>
        </pc:spChg>
        <pc:spChg chg="add del">
          <ac:chgData name="Teemu Matilainen" userId="3344dd91-dd8f-47c6-94c9-4b8ca534fb11" providerId="ADAL" clId="{31EB5D27-D1D8-4AC2-94DF-DF5F47FD0189}" dt="2024-03-13T12:07:00.498" v="201" actId="26606"/>
          <ac:spMkLst>
            <pc:docMk/>
            <pc:sldMk cId="228923996" sldId="333"/>
            <ac:spMk id="30" creationId="{700E0F77-E936-4985-B7B1-B9823486AC33}"/>
          </ac:spMkLst>
        </pc:spChg>
        <pc:spChg chg="add del">
          <ac:chgData name="Teemu Matilainen" userId="3344dd91-dd8f-47c6-94c9-4b8ca534fb11" providerId="ADAL" clId="{31EB5D27-D1D8-4AC2-94DF-DF5F47FD0189}" dt="2024-03-13T12:07:00.498" v="201" actId="26606"/>
          <ac:spMkLst>
            <pc:docMk/>
            <pc:sldMk cId="228923996" sldId="333"/>
            <ac:spMk id="32" creationId="{95C8260E-968F-44E8-A823-ABB431311926}"/>
          </ac:spMkLst>
        </pc:spChg>
        <pc:spChg chg="add del">
          <ac:chgData name="Teemu Matilainen" userId="3344dd91-dd8f-47c6-94c9-4b8ca534fb11" providerId="ADAL" clId="{31EB5D27-D1D8-4AC2-94DF-DF5F47FD0189}" dt="2024-03-13T12:07:00.498" v="201" actId="26606"/>
          <ac:spMkLst>
            <pc:docMk/>
            <pc:sldMk cId="228923996" sldId="333"/>
            <ac:spMk id="34" creationId="{2C1BBA94-3F40-40AA-8BB9-E69E25E537C1}"/>
          </ac:spMkLst>
        </pc:spChg>
        <pc:spChg chg="add del">
          <ac:chgData name="Teemu Matilainen" userId="3344dd91-dd8f-47c6-94c9-4b8ca534fb11" providerId="ADAL" clId="{31EB5D27-D1D8-4AC2-94DF-DF5F47FD0189}" dt="2024-03-13T12:07:00.498" v="201" actId="26606"/>
          <ac:spMkLst>
            <pc:docMk/>
            <pc:sldMk cId="228923996" sldId="333"/>
            <ac:spMk id="36" creationId="{FE43805F-24A6-46A4-B19B-54F28347355C}"/>
          </ac:spMkLst>
        </pc:spChg>
        <pc:spChg chg="add del">
          <ac:chgData name="Teemu Matilainen" userId="3344dd91-dd8f-47c6-94c9-4b8ca534fb11" providerId="ADAL" clId="{31EB5D27-D1D8-4AC2-94DF-DF5F47FD0189}" dt="2024-03-13T12:07:02.832" v="203" actId="26606"/>
          <ac:spMkLst>
            <pc:docMk/>
            <pc:sldMk cId="228923996" sldId="333"/>
            <ac:spMk id="38" creationId="{743AA782-23D1-4521-8CAD-47662984AA08}"/>
          </ac:spMkLst>
        </pc:spChg>
        <pc:spChg chg="add del">
          <ac:chgData name="Teemu Matilainen" userId="3344dd91-dd8f-47c6-94c9-4b8ca534fb11" providerId="ADAL" clId="{31EB5D27-D1D8-4AC2-94DF-DF5F47FD0189}" dt="2024-03-13T12:07:02.832" v="203" actId="26606"/>
          <ac:spMkLst>
            <pc:docMk/>
            <pc:sldMk cId="228923996" sldId="333"/>
            <ac:spMk id="39" creationId="{71877DBC-BB60-40F0-AC93-2ACDBAAE60CE}"/>
          </ac:spMkLst>
        </pc:spChg>
        <pc:spChg chg="add">
          <ac:chgData name="Teemu Matilainen" userId="3344dd91-dd8f-47c6-94c9-4b8ca534fb11" providerId="ADAL" clId="{31EB5D27-D1D8-4AC2-94DF-DF5F47FD0189}" dt="2024-03-13T12:07:02.832" v="204" actId="26606"/>
          <ac:spMkLst>
            <pc:docMk/>
            <pc:sldMk cId="228923996" sldId="333"/>
            <ac:spMk id="41" creationId="{A8908DB7-C3A6-4FCB-9820-CEE02B398C4A}"/>
          </ac:spMkLst>
        </pc:spChg>
        <pc:spChg chg="add">
          <ac:chgData name="Teemu Matilainen" userId="3344dd91-dd8f-47c6-94c9-4b8ca534fb11" providerId="ADAL" clId="{31EB5D27-D1D8-4AC2-94DF-DF5F47FD0189}" dt="2024-03-13T12:07:02.832" v="204" actId="26606"/>
          <ac:spMkLst>
            <pc:docMk/>
            <pc:sldMk cId="228923996" sldId="333"/>
            <ac:spMk id="42" creationId="{535742DD-1B16-4E9D-B715-0D74B4574A68}"/>
          </ac:spMkLst>
        </pc:spChg>
        <pc:picChg chg="del mod">
          <ac:chgData name="Teemu Matilainen" userId="3344dd91-dd8f-47c6-94c9-4b8ca534fb11" providerId="ADAL" clId="{31EB5D27-D1D8-4AC2-94DF-DF5F47FD0189}" dt="2024-03-13T12:06:16.922" v="192" actId="478"/>
          <ac:picMkLst>
            <pc:docMk/>
            <pc:sldMk cId="228923996" sldId="333"/>
            <ac:picMk id="5" creationId="{7F663AB8-E9A2-E1AC-3A5A-7A1579FDC748}"/>
          </ac:picMkLst>
        </pc:picChg>
        <pc:picChg chg="add mod ord">
          <ac:chgData name="Teemu Matilainen" userId="3344dd91-dd8f-47c6-94c9-4b8ca534fb11" providerId="ADAL" clId="{31EB5D27-D1D8-4AC2-94DF-DF5F47FD0189}" dt="2024-03-13T12:07:02.832" v="204" actId="26606"/>
          <ac:picMkLst>
            <pc:docMk/>
            <pc:sldMk cId="228923996" sldId="333"/>
            <ac:picMk id="6" creationId="{AE289F6C-9BB8-D1E6-692C-F8D5181F7888}"/>
          </ac:picMkLst>
        </pc:picChg>
      </pc:sldChg>
      <pc:sldChg chg="del">
        <pc:chgData name="Teemu Matilainen" userId="3344dd91-dd8f-47c6-94c9-4b8ca534fb11" providerId="ADAL" clId="{31EB5D27-D1D8-4AC2-94DF-DF5F47FD0189}" dt="2024-02-29T17:31:11.877" v="50" actId="47"/>
        <pc:sldMkLst>
          <pc:docMk/>
          <pc:sldMk cId="2770620407" sldId="334"/>
        </pc:sldMkLst>
      </pc:sldChg>
      <pc:sldChg chg="add del">
        <pc:chgData name="Teemu Matilainen" userId="3344dd91-dd8f-47c6-94c9-4b8ca534fb11" providerId="ADAL" clId="{31EB5D27-D1D8-4AC2-94DF-DF5F47FD0189}" dt="2024-02-29T17:31:08.620" v="38" actId="47"/>
        <pc:sldMkLst>
          <pc:docMk/>
          <pc:sldMk cId="3429568979" sldId="335"/>
        </pc:sldMkLst>
      </pc:sldChg>
      <pc:sldChg chg="add del">
        <pc:chgData name="Teemu Matilainen" userId="3344dd91-dd8f-47c6-94c9-4b8ca534fb11" providerId="ADAL" clId="{31EB5D27-D1D8-4AC2-94DF-DF5F47FD0189}" dt="2024-02-29T17:31:08.773" v="39" actId="47"/>
        <pc:sldMkLst>
          <pc:docMk/>
          <pc:sldMk cId="2532656344" sldId="336"/>
        </pc:sldMkLst>
      </pc:sldChg>
      <pc:sldChg chg="del">
        <pc:chgData name="Teemu Matilainen" userId="3344dd91-dd8f-47c6-94c9-4b8ca534fb11" providerId="ADAL" clId="{31EB5D27-D1D8-4AC2-94DF-DF5F47FD0189}" dt="2024-02-29T17:31:12.049" v="51" actId="47"/>
        <pc:sldMkLst>
          <pc:docMk/>
          <pc:sldMk cId="3037471761" sldId="338"/>
        </pc:sldMkLst>
      </pc:sldChg>
      <pc:sldChg chg="add del">
        <pc:chgData name="Teemu Matilainen" userId="3344dd91-dd8f-47c6-94c9-4b8ca534fb11" providerId="ADAL" clId="{31EB5D27-D1D8-4AC2-94DF-DF5F47FD0189}" dt="2024-02-29T17:31:32.931" v="63" actId="47"/>
        <pc:sldMkLst>
          <pc:docMk/>
          <pc:sldMk cId="2935768604" sldId="339"/>
        </pc:sldMkLst>
      </pc:sldChg>
      <pc:sldChg chg="add del">
        <pc:chgData name="Teemu Matilainen" userId="3344dd91-dd8f-47c6-94c9-4b8ca534fb11" providerId="ADAL" clId="{31EB5D27-D1D8-4AC2-94DF-DF5F47FD0189}" dt="2024-02-29T17:31:31.798" v="62" actId="47"/>
        <pc:sldMkLst>
          <pc:docMk/>
          <pc:sldMk cId="3108339086" sldId="340"/>
        </pc:sldMkLst>
      </pc:sldChg>
      <pc:sldChg chg="add del">
        <pc:chgData name="Teemu Matilainen" userId="3344dd91-dd8f-47c6-94c9-4b8ca534fb11" providerId="ADAL" clId="{31EB5D27-D1D8-4AC2-94DF-DF5F47FD0189}" dt="2024-02-29T17:31:29.316" v="61" actId="47"/>
        <pc:sldMkLst>
          <pc:docMk/>
          <pc:sldMk cId="312667417" sldId="341"/>
        </pc:sldMkLst>
      </pc:sldChg>
      <pc:sldChg chg="addSp delSp modSp new mod">
        <pc:chgData name="Teemu Matilainen" userId="3344dd91-dd8f-47c6-94c9-4b8ca534fb11" providerId="ADAL" clId="{31EB5D27-D1D8-4AC2-94DF-DF5F47FD0189}" dt="2024-03-13T18:20:19.909" v="1116" actId="1076"/>
        <pc:sldMkLst>
          <pc:docMk/>
          <pc:sldMk cId="2549294938" sldId="342"/>
        </pc:sldMkLst>
        <pc:spChg chg="add del mod">
          <ac:chgData name="Teemu Matilainen" userId="3344dd91-dd8f-47c6-94c9-4b8ca534fb11" providerId="ADAL" clId="{31EB5D27-D1D8-4AC2-94DF-DF5F47FD0189}" dt="2024-03-13T18:20:19.909" v="1116" actId="1076"/>
          <ac:spMkLst>
            <pc:docMk/>
            <pc:sldMk cId="2549294938" sldId="342"/>
            <ac:spMk id="2" creationId="{1299CF03-B311-7F4C-DFAA-D0C6452E9F6A}"/>
          </ac:spMkLst>
        </pc:spChg>
        <pc:spChg chg="mod">
          <ac:chgData name="Teemu Matilainen" userId="3344dd91-dd8f-47c6-94c9-4b8ca534fb11" providerId="ADAL" clId="{31EB5D27-D1D8-4AC2-94DF-DF5F47FD0189}" dt="2024-03-13T09:29:14.818" v="79" actId="1076"/>
          <ac:spMkLst>
            <pc:docMk/>
            <pc:sldMk cId="2549294938" sldId="342"/>
            <ac:spMk id="3" creationId="{6BA77B21-33AF-1013-8C4E-3E7C5173A629}"/>
          </ac:spMkLst>
        </pc:spChg>
        <pc:spChg chg="add mod">
          <ac:chgData name="Teemu Matilainen" userId="3344dd91-dd8f-47c6-94c9-4b8ca534fb11" providerId="ADAL" clId="{31EB5D27-D1D8-4AC2-94DF-DF5F47FD0189}" dt="2024-03-13T09:27:43.907" v="68"/>
          <ac:spMkLst>
            <pc:docMk/>
            <pc:sldMk cId="2549294938" sldId="342"/>
            <ac:spMk id="4" creationId="{65A2863A-58D1-DB5D-F3C8-4459CF51612D}"/>
          </ac:spMkLst>
        </pc:spChg>
      </pc:sldChg>
      <pc:sldChg chg="addSp delSp modSp new mod setBg">
        <pc:chgData name="Teemu Matilainen" userId="3344dd91-dd8f-47c6-94c9-4b8ca534fb11" providerId="ADAL" clId="{31EB5D27-D1D8-4AC2-94DF-DF5F47FD0189}" dt="2024-03-13T09:48:18.886" v="163" actId="255"/>
        <pc:sldMkLst>
          <pc:docMk/>
          <pc:sldMk cId="397068001" sldId="343"/>
        </pc:sldMkLst>
        <pc:spChg chg="del">
          <ac:chgData name="Teemu Matilainen" userId="3344dd91-dd8f-47c6-94c9-4b8ca534fb11" providerId="ADAL" clId="{31EB5D27-D1D8-4AC2-94DF-DF5F47FD0189}" dt="2024-03-13T09:33:32.519" v="84" actId="478"/>
          <ac:spMkLst>
            <pc:docMk/>
            <pc:sldMk cId="397068001" sldId="343"/>
            <ac:spMk id="2" creationId="{146D5AAD-93DD-DB77-100C-3E18B0BF6546}"/>
          </ac:spMkLst>
        </pc:spChg>
        <pc:spChg chg="mod">
          <ac:chgData name="Teemu Matilainen" userId="3344dd91-dd8f-47c6-94c9-4b8ca534fb11" providerId="ADAL" clId="{31EB5D27-D1D8-4AC2-94DF-DF5F47FD0189}" dt="2024-03-13T09:48:18.886" v="163" actId="255"/>
          <ac:spMkLst>
            <pc:docMk/>
            <pc:sldMk cId="397068001" sldId="343"/>
            <ac:spMk id="3" creationId="{468066E9-EAEA-6F57-DA5E-8D1FEC6C7E1D}"/>
          </ac:spMkLst>
        </pc:spChg>
        <pc:spChg chg="add del">
          <ac:chgData name="Teemu Matilainen" userId="3344dd91-dd8f-47c6-94c9-4b8ca534fb11" providerId="ADAL" clId="{31EB5D27-D1D8-4AC2-94DF-DF5F47FD0189}" dt="2024-03-13T09:47:04.220" v="158" actId="26606"/>
          <ac:spMkLst>
            <pc:docMk/>
            <pc:sldMk cId="397068001" sldId="343"/>
            <ac:spMk id="10" creationId="{32AEEBC8-9D30-42EF-95F2-386C2653FBF0}"/>
          </ac:spMkLst>
        </pc:spChg>
        <pc:spChg chg="add del">
          <ac:chgData name="Teemu Matilainen" userId="3344dd91-dd8f-47c6-94c9-4b8ca534fb11" providerId="ADAL" clId="{31EB5D27-D1D8-4AC2-94DF-DF5F47FD0189}" dt="2024-03-13T09:47:04.220" v="158" actId="26606"/>
          <ac:spMkLst>
            <pc:docMk/>
            <pc:sldMk cId="397068001" sldId="343"/>
            <ac:spMk id="12" creationId="{2E92FA66-67D7-4CB4-94D3-E643A9AD4757}"/>
          </ac:spMkLst>
        </pc:spChg>
        <pc:spChg chg="add del">
          <ac:chgData name="Teemu Matilainen" userId="3344dd91-dd8f-47c6-94c9-4b8ca534fb11" providerId="ADAL" clId="{31EB5D27-D1D8-4AC2-94DF-DF5F47FD0189}" dt="2024-03-13T09:46:57.425" v="155" actId="26606"/>
          <ac:spMkLst>
            <pc:docMk/>
            <pc:sldMk cId="397068001" sldId="343"/>
            <ac:spMk id="17" creationId="{32AEEBC8-9D30-42EF-95F2-386C2653FBF0}"/>
          </ac:spMkLst>
        </pc:spChg>
        <pc:spChg chg="add del">
          <ac:chgData name="Teemu Matilainen" userId="3344dd91-dd8f-47c6-94c9-4b8ca534fb11" providerId="ADAL" clId="{31EB5D27-D1D8-4AC2-94DF-DF5F47FD0189}" dt="2024-03-13T09:46:57.425" v="155" actId="26606"/>
          <ac:spMkLst>
            <pc:docMk/>
            <pc:sldMk cId="397068001" sldId="343"/>
            <ac:spMk id="19" creationId="{2E92FA66-67D7-4CB4-94D3-E643A9AD4757}"/>
          </ac:spMkLst>
        </pc:spChg>
        <pc:spChg chg="add del">
          <ac:chgData name="Teemu Matilainen" userId="3344dd91-dd8f-47c6-94c9-4b8ca534fb11" providerId="ADAL" clId="{31EB5D27-D1D8-4AC2-94DF-DF5F47FD0189}" dt="2024-03-13T09:47:04.220" v="157" actId="26606"/>
          <ac:spMkLst>
            <pc:docMk/>
            <pc:sldMk cId="397068001" sldId="343"/>
            <ac:spMk id="21" creationId="{45D37F4E-DDB4-456B-97E0-9937730A039F}"/>
          </ac:spMkLst>
        </pc:spChg>
        <pc:spChg chg="add del">
          <ac:chgData name="Teemu Matilainen" userId="3344dd91-dd8f-47c6-94c9-4b8ca534fb11" providerId="ADAL" clId="{31EB5D27-D1D8-4AC2-94DF-DF5F47FD0189}" dt="2024-03-13T09:47:04.220" v="157" actId="26606"/>
          <ac:spMkLst>
            <pc:docMk/>
            <pc:sldMk cId="397068001" sldId="343"/>
            <ac:spMk id="22" creationId="{B2DD41CD-8F47-4F56-AD12-4E2FF7696987}"/>
          </ac:spMkLst>
        </pc:spChg>
        <pc:spChg chg="add">
          <ac:chgData name="Teemu Matilainen" userId="3344dd91-dd8f-47c6-94c9-4b8ca534fb11" providerId="ADAL" clId="{31EB5D27-D1D8-4AC2-94DF-DF5F47FD0189}" dt="2024-03-13T09:47:04.220" v="158" actId="26606"/>
          <ac:spMkLst>
            <pc:docMk/>
            <pc:sldMk cId="397068001" sldId="343"/>
            <ac:spMk id="23" creationId="{98E79BE4-34FE-485A-98A5-92CE8F7C4743}"/>
          </ac:spMkLst>
        </pc:spChg>
        <pc:spChg chg="add">
          <ac:chgData name="Teemu Matilainen" userId="3344dd91-dd8f-47c6-94c9-4b8ca534fb11" providerId="ADAL" clId="{31EB5D27-D1D8-4AC2-94DF-DF5F47FD0189}" dt="2024-03-13T09:47:04.220" v="158" actId="26606"/>
          <ac:spMkLst>
            <pc:docMk/>
            <pc:sldMk cId="397068001" sldId="343"/>
            <ac:spMk id="24" creationId="{0288C6B4-AFC3-407F-A595-EFFD38D4CCAF}"/>
          </ac:spMkLst>
        </pc:spChg>
        <pc:spChg chg="add">
          <ac:chgData name="Teemu Matilainen" userId="3344dd91-dd8f-47c6-94c9-4b8ca534fb11" providerId="ADAL" clId="{31EB5D27-D1D8-4AC2-94DF-DF5F47FD0189}" dt="2024-03-13T09:47:04.220" v="158" actId="26606"/>
          <ac:spMkLst>
            <pc:docMk/>
            <pc:sldMk cId="397068001" sldId="343"/>
            <ac:spMk id="25" creationId="{7A5F0580-5EE9-419F-96EE-B6529EF6E7D0}"/>
          </ac:spMkLst>
        </pc:spChg>
        <pc:spChg chg="add">
          <ac:chgData name="Teemu Matilainen" userId="3344dd91-dd8f-47c6-94c9-4b8ca534fb11" providerId="ADAL" clId="{31EB5D27-D1D8-4AC2-94DF-DF5F47FD0189}" dt="2024-03-13T09:47:04.220" v="158" actId="26606"/>
          <ac:spMkLst>
            <pc:docMk/>
            <pc:sldMk cId="397068001" sldId="343"/>
            <ac:spMk id="26" creationId="{CF236821-17FE-429B-8D2C-08E13A64EA40}"/>
          </ac:spMkLst>
        </pc:spChg>
        <pc:spChg chg="add">
          <ac:chgData name="Teemu Matilainen" userId="3344dd91-dd8f-47c6-94c9-4b8ca534fb11" providerId="ADAL" clId="{31EB5D27-D1D8-4AC2-94DF-DF5F47FD0189}" dt="2024-03-13T09:47:04.220" v="158" actId="26606"/>
          <ac:spMkLst>
            <pc:docMk/>
            <pc:sldMk cId="397068001" sldId="343"/>
            <ac:spMk id="27" creationId="{C0BDBCD2-E081-43AB-9119-C55465E59757}"/>
          </ac:spMkLst>
        </pc:spChg>
        <pc:picChg chg="add del mod">
          <ac:chgData name="Teemu Matilainen" userId="3344dd91-dd8f-47c6-94c9-4b8ca534fb11" providerId="ADAL" clId="{31EB5D27-D1D8-4AC2-94DF-DF5F47FD0189}" dt="2024-03-13T09:46:37.372" v="152" actId="478"/>
          <ac:picMkLst>
            <pc:docMk/>
            <pc:sldMk cId="397068001" sldId="343"/>
            <ac:picMk id="5" creationId="{F424A83C-0CC7-19D6-B5A6-D14CA61458C7}"/>
          </ac:picMkLst>
        </pc:picChg>
        <pc:picChg chg="add del mod">
          <ac:chgData name="Teemu Matilainen" userId="3344dd91-dd8f-47c6-94c9-4b8ca534fb11" providerId="ADAL" clId="{31EB5D27-D1D8-4AC2-94DF-DF5F47FD0189}" dt="2024-03-13T09:47:42.024" v="159" actId="478"/>
          <ac:picMkLst>
            <pc:docMk/>
            <pc:sldMk cId="397068001" sldId="343"/>
            <ac:picMk id="7" creationId="{82FD7DAF-CA9B-4E6A-FE29-6BFCF9070ED7}"/>
          </ac:picMkLst>
        </pc:picChg>
        <pc:picChg chg="add mod">
          <ac:chgData name="Teemu Matilainen" userId="3344dd91-dd8f-47c6-94c9-4b8ca534fb11" providerId="ADAL" clId="{31EB5D27-D1D8-4AC2-94DF-DF5F47FD0189}" dt="2024-03-13T09:47:46.148" v="161" actId="1076"/>
          <ac:picMkLst>
            <pc:docMk/>
            <pc:sldMk cId="397068001" sldId="343"/>
            <ac:picMk id="9" creationId="{8070BEFC-15BB-57D1-54E0-7C153FB654DB}"/>
          </ac:picMkLst>
        </pc:picChg>
      </pc:sldChg>
      <pc:sldChg chg="addSp modSp new mod setBg">
        <pc:chgData name="Teemu Matilainen" userId="3344dd91-dd8f-47c6-94c9-4b8ca534fb11" providerId="ADAL" clId="{31EB5D27-D1D8-4AC2-94DF-DF5F47FD0189}" dt="2024-03-13T12:20:18.486" v="211" actId="20577"/>
        <pc:sldMkLst>
          <pc:docMk/>
          <pc:sldMk cId="869180922" sldId="344"/>
        </pc:sldMkLst>
        <pc:spChg chg="mod">
          <ac:chgData name="Teemu Matilainen" userId="3344dd91-dd8f-47c6-94c9-4b8ca534fb11" providerId="ADAL" clId="{31EB5D27-D1D8-4AC2-94DF-DF5F47FD0189}" dt="2024-03-13T12:20:18.486" v="211" actId="20577"/>
          <ac:spMkLst>
            <pc:docMk/>
            <pc:sldMk cId="869180922" sldId="344"/>
            <ac:spMk id="2" creationId="{E1238BB5-D82C-C953-3483-E698A02DF12A}"/>
          </ac:spMkLst>
        </pc:spChg>
        <pc:spChg chg="mod">
          <ac:chgData name="Teemu Matilainen" userId="3344dd91-dd8f-47c6-94c9-4b8ca534fb11" providerId="ADAL" clId="{31EB5D27-D1D8-4AC2-94DF-DF5F47FD0189}" dt="2024-03-13T12:19:58.407" v="209" actId="26606"/>
          <ac:spMkLst>
            <pc:docMk/>
            <pc:sldMk cId="869180922" sldId="344"/>
            <ac:spMk id="3" creationId="{F81A4E2C-67CB-537A-3415-22B903F0E1DD}"/>
          </ac:spMkLst>
        </pc:spChg>
        <pc:spChg chg="add">
          <ac:chgData name="Teemu Matilainen" userId="3344dd91-dd8f-47c6-94c9-4b8ca534fb11" providerId="ADAL" clId="{31EB5D27-D1D8-4AC2-94DF-DF5F47FD0189}" dt="2024-03-13T12:19:58.407" v="209" actId="26606"/>
          <ac:spMkLst>
            <pc:docMk/>
            <pc:sldMk cId="869180922" sldId="344"/>
            <ac:spMk id="9" creationId="{2C61293E-6EBE-43EF-A52C-9BEBFD7679D4}"/>
          </ac:spMkLst>
        </pc:spChg>
        <pc:spChg chg="add">
          <ac:chgData name="Teemu Matilainen" userId="3344dd91-dd8f-47c6-94c9-4b8ca534fb11" providerId="ADAL" clId="{31EB5D27-D1D8-4AC2-94DF-DF5F47FD0189}" dt="2024-03-13T12:19:58.407" v="209" actId="26606"/>
          <ac:spMkLst>
            <pc:docMk/>
            <pc:sldMk cId="869180922" sldId="344"/>
            <ac:spMk id="11" creationId="{21540236-BFD5-4A9D-8840-4703E7F76825}"/>
          </ac:spMkLst>
        </pc:spChg>
        <pc:picChg chg="add">
          <ac:chgData name="Teemu Matilainen" userId="3344dd91-dd8f-47c6-94c9-4b8ca534fb11" providerId="ADAL" clId="{31EB5D27-D1D8-4AC2-94DF-DF5F47FD0189}" dt="2024-03-13T12:19:58.407" v="209" actId="26606"/>
          <ac:picMkLst>
            <pc:docMk/>
            <pc:sldMk cId="869180922" sldId="344"/>
            <ac:picMk id="5" creationId="{751441A6-87B8-82C8-3314-D8F44482D829}"/>
          </ac:picMkLst>
        </pc:picChg>
      </pc:sldChg>
      <pc:sldChg chg="addSp modSp new mod setBg">
        <pc:chgData name="Teemu Matilainen" userId="3344dd91-dd8f-47c6-94c9-4b8ca534fb11" providerId="ADAL" clId="{31EB5D27-D1D8-4AC2-94DF-DF5F47FD0189}" dt="2024-03-13T13:09:15.387" v="408" actId="2711"/>
        <pc:sldMkLst>
          <pc:docMk/>
          <pc:sldMk cId="2682902713" sldId="345"/>
        </pc:sldMkLst>
        <pc:spChg chg="mod">
          <ac:chgData name="Teemu Matilainen" userId="3344dd91-dd8f-47c6-94c9-4b8ca534fb11" providerId="ADAL" clId="{31EB5D27-D1D8-4AC2-94DF-DF5F47FD0189}" dt="2024-03-13T13:09:15.387" v="408" actId="2711"/>
          <ac:spMkLst>
            <pc:docMk/>
            <pc:sldMk cId="2682902713" sldId="345"/>
            <ac:spMk id="2" creationId="{A6AE44CE-4A85-2FC4-4319-7207DE504620}"/>
          </ac:spMkLst>
        </pc:spChg>
        <pc:spChg chg="mod">
          <ac:chgData name="Teemu Matilainen" userId="3344dd91-dd8f-47c6-94c9-4b8ca534fb11" providerId="ADAL" clId="{31EB5D27-D1D8-4AC2-94DF-DF5F47FD0189}" dt="2024-03-13T13:02:45.695" v="281" actId="14100"/>
          <ac:spMkLst>
            <pc:docMk/>
            <pc:sldMk cId="2682902713" sldId="345"/>
            <ac:spMk id="3" creationId="{65559E61-4305-92B3-101B-CA12EDADE1BA}"/>
          </ac:spMkLst>
        </pc:spChg>
        <pc:spChg chg="add mod">
          <ac:chgData name="Teemu Matilainen" userId="3344dd91-dd8f-47c6-94c9-4b8ca534fb11" providerId="ADAL" clId="{31EB5D27-D1D8-4AC2-94DF-DF5F47FD0189}" dt="2024-03-13T13:03:16.716" v="283" actId="1076"/>
          <ac:spMkLst>
            <pc:docMk/>
            <pc:sldMk cId="2682902713" sldId="345"/>
            <ac:spMk id="7" creationId="{7427A65E-EAEF-3DC2-47B7-0A8577E6C24B}"/>
          </ac:spMkLst>
        </pc:spChg>
        <pc:spChg chg="add">
          <ac:chgData name="Teemu Matilainen" userId="3344dd91-dd8f-47c6-94c9-4b8ca534fb11" providerId="ADAL" clId="{31EB5D27-D1D8-4AC2-94DF-DF5F47FD0189}" dt="2024-03-13T12:50:46.954" v="217" actId="26606"/>
          <ac:spMkLst>
            <pc:docMk/>
            <pc:sldMk cId="2682902713" sldId="345"/>
            <ac:spMk id="10" creationId="{743AA782-23D1-4521-8CAD-47662984AA08}"/>
          </ac:spMkLst>
        </pc:spChg>
        <pc:spChg chg="add">
          <ac:chgData name="Teemu Matilainen" userId="3344dd91-dd8f-47c6-94c9-4b8ca534fb11" providerId="ADAL" clId="{31EB5D27-D1D8-4AC2-94DF-DF5F47FD0189}" dt="2024-03-13T12:50:46.954" v="217" actId="26606"/>
          <ac:spMkLst>
            <pc:docMk/>
            <pc:sldMk cId="2682902713" sldId="345"/>
            <ac:spMk id="12" creationId="{650D18FE-0824-4A46-B22C-A86B52E5780A}"/>
          </ac:spMkLst>
        </pc:spChg>
        <pc:picChg chg="add mod">
          <ac:chgData name="Teemu Matilainen" userId="3344dd91-dd8f-47c6-94c9-4b8ca534fb11" providerId="ADAL" clId="{31EB5D27-D1D8-4AC2-94DF-DF5F47FD0189}" dt="2024-03-13T12:50:46.954" v="217" actId="26606"/>
          <ac:picMkLst>
            <pc:docMk/>
            <pc:sldMk cId="2682902713" sldId="345"/>
            <ac:picMk id="5" creationId="{4836F74E-4DA5-DE62-EEEB-001BC1D9CDB9}"/>
          </ac:picMkLst>
        </pc:picChg>
      </pc:sldChg>
      <pc:sldChg chg="addSp delSp modSp add mod">
        <pc:chgData name="Teemu Matilainen" userId="3344dd91-dd8f-47c6-94c9-4b8ca534fb11" providerId="ADAL" clId="{31EB5D27-D1D8-4AC2-94DF-DF5F47FD0189}" dt="2024-03-13T13:09:03.115" v="407" actId="255"/>
        <pc:sldMkLst>
          <pc:docMk/>
          <pc:sldMk cId="1385537353" sldId="346"/>
        </pc:sldMkLst>
        <pc:spChg chg="mod">
          <ac:chgData name="Teemu Matilainen" userId="3344dd91-dd8f-47c6-94c9-4b8ca534fb11" providerId="ADAL" clId="{31EB5D27-D1D8-4AC2-94DF-DF5F47FD0189}" dt="2024-03-13T13:09:03.115" v="407" actId="255"/>
          <ac:spMkLst>
            <pc:docMk/>
            <pc:sldMk cId="1385537353" sldId="346"/>
            <ac:spMk id="2" creationId="{A6AE44CE-4A85-2FC4-4319-7207DE504620}"/>
          </ac:spMkLst>
        </pc:spChg>
        <pc:spChg chg="mod ord">
          <ac:chgData name="Teemu Matilainen" userId="3344dd91-dd8f-47c6-94c9-4b8ca534fb11" providerId="ADAL" clId="{31EB5D27-D1D8-4AC2-94DF-DF5F47FD0189}" dt="2024-03-13T13:00:30.781" v="256" actId="5793"/>
          <ac:spMkLst>
            <pc:docMk/>
            <pc:sldMk cId="1385537353" sldId="346"/>
            <ac:spMk id="3" creationId="{65559E61-4305-92B3-101B-CA12EDADE1BA}"/>
          </ac:spMkLst>
        </pc:spChg>
        <pc:spChg chg="add del">
          <ac:chgData name="Teemu Matilainen" userId="3344dd91-dd8f-47c6-94c9-4b8ca534fb11" providerId="ADAL" clId="{31EB5D27-D1D8-4AC2-94DF-DF5F47FD0189}" dt="2024-03-13T13:00:08.507" v="249" actId="26606"/>
          <ac:spMkLst>
            <pc:docMk/>
            <pc:sldMk cId="1385537353" sldId="346"/>
            <ac:spMk id="10" creationId="{743AA782-23D1-4521-8CAD-47662984AA08}"/>
          </ac:spMkLst>
        </pc:spChg>
        <pc:spChg chg="add del">
          <ac:chgData name="Teemu Matilainen" userId="3344dd91-dd8f-47c6-94c9-4b8ca534fb11" providerId="ADAL" clId="{31EB5D27-D1D8-4AC2-94DF-DF5F47FD0189}" dt="2024-03-13T13:00:08.507" v="249" actId="26606"/>
          <ac:spMkLst>
            <pc:docMk/>
            <pc:sldMk cId="1385537353" sldId="346"/>
            <ac:spMk id="12" creationId="{650D18FE-0824-4A46-B22C-A86B52E5780A}"/>
          </ac:spMkLst>
        </pc:spChg>
        <pc:spChg chg="add del">
          <ac:chgData name="Teemu Matilainen" userId="3344dd91-dd8f-47c6-94c9-4b8ca534fb11" providerId="ADAL" clId="{31EB5D27-D1D8-4AC2-94DF-DF5F47FD0189}" dt="2024-03-13T13:00:08.492" v="248" actId="26606"/>
          <ac:spMkLst>
            <pc:docMk/>
            <pc:sldMk cId="1385537353" sldId="346"/>
            <ac:spMk id="17" creationId="{743AA782-23D1-4521-8CAD-47662984AA08}"/>
          </ac:spMkLst>
        </pc:spChg>
        <pc:spChg chg="add del">
          <ac:chgData name="Teemu Matilainen" userId="3344dd91-dd8f-47c6-94c9-4b8ca534fb11" providerId="ADAL" clId="{31EB5D27-D1D8-4AC2-94DF-DF5F47FD0189}" dt="2024-03-13T13:00:08.492" v="248" actId="26606"/>
          <ac:spMkLst>
            <pc:docMk/>
            <pc:sldMk cId="1385537353" sldId="346"/>
            <ac:spMk id="19" creationId="{650D18FE-0824-4A46-B22C-A86B52E5780A}"/>
          </ac:spMkLst>
        </pc:spChg>
        <pc:spChg chg="add">
          <ac:chgData name="Teemu Matilainen" userId="3344dd91-dd8f-47c6-94c9-4b8ca534fb11" providerId="ADAL" clId="{31EB5D27-D1D8-4AC2-94DF-DF5F47FD0189}" dt="2024-03-13T13:00:08.507" v="249" actId="26606"/>
          <ac:spMkLst>
            <pc:docMk/>
            <pc:sldMk cId="1385537353" sldId="346"/>
            <ac:spMk id="21" creationId="{A8908DB7-C3A6-4FCB-9820-CEE02B398C4A}"/>
          </ac:spMkLst>
        </pc:spChg>
        <pc:spChg chg="add">
          <ac:chgData name="Teemu Matilainen" userId="3344dd91-dd8f-47c6-94c9-4b8ca534fb11" providerId="ADAL" clId="{31EB5D27-D1D8-4AC2-94DF-DF5F47FD0189}" dt="2024-03-13T13:00:08.507" v="249" actId="26606"/>
          <ac:spMkLst>
            <pc:docMk/>
            <pc:sldMk cId="1385537353" sldId="346"/>
            <ac:spMk id="22" creationId="{535742DD-1B16-4E9D-B715-0D74B4574A68}"/>
          </ac:spMkLst>
        </pc:spChg>
        <pc:picChg chg="del">
          <ac:chgData name="Teemu Matilainen" userId="3344dd91-dd8f-47c6-94c9-4b8ca534fb11" providerId="ADAL" clId="{31EB5D27-D1D8-4AC2-94DF-DF5F47FD0189}" dt="2024-03-13T13:00:02.244" v="245" actId="478"/>
          <ac:picMkLst>
            <pc:docMk/>
            <pc:sldMk cId="1385537353" sldId="346"/>
            <ac:picMk id="5" creationId="{4836F74E-4DA5-DE62-EEEB-001BC1D9CDB9}"/>
          </ac:picMkLst>
        </pc:picChg>
        <pc:picChg chg="add mod">
          <ac:chgData name="Teemu Matilainen" userId="3344dd91-dd8f-47c6-94c9-4b8ca534fb11" providerId="ADAL" clId="{31EB5D27-D1D8-4AC2-94DF-DF5F47FD0189}" dt="2024-03-13T13:00:08.507" v="249" actId="26606"/>
          <ac:picMkLst>
            <pc:docMk/>
            <pc:sldMk cId="1385537353" sldId="346"/>
            <ac:picMk id="6" creationId="{A0059559-0799-7235-903F-48CDD16D6E43}"/>
          </ac:picMkLst>
        </pc:picChg>
      </pc:sldChg>
      <pc:sldChg chg="addSp delSp modSp add mod">
        <pc:chgData name="Teemu Matilainen" userId="3344dd91-dd8f-47c6-94c9-4b8ca534fb11" providerId="ADAL" clId="{31EB5D27-D1D8-4AC2-94DF-DF5F47FD0189}" dt="2024-03-13T13:09:39.168" v="423" actId="20577"/>
        <pc:sldMkLst>
          <pc:docMk/>
          <pc:sldMk cId="2366234486" sldId="347"/>
        </pc:sldMkLst>
        <pc:spChg chg="mod">
          <ac:chgData name="Teemu Matilainen" userId="3344dd91-dd8f-47c6-94c9-4b8ca534fb11" providerId="ADAL" clId="{31EB5D27-D1D8-4AC2-94DF-DF5F47FD0189}" dt="2024-03-13T13:09:39.168" v="423" actId="20577"/>
          <ac:spMkLst>
            <pc:docMk/>
            <pc:sldMk cId="2366234486" sldId="347"/>
            <ac:spMk id="2" creationId="{A6AE44CE-4A85-2FC4-4319-7207DE504620}"/>
          </ac:spMkLst>
        </pc:spChg>
        <pc:spChg chg="mod">
          <ac:chgData name="Teemu Matilainen" userId="3344dd91-dd8f-47c6-94c9-4b8ca534fb11" providerId="ADAL" clId="{31EB5D27-D1D8-4AC2-94DF-DF5F47FD0189}" dt="2024-03-13T13:07:39.928" v="362" actId="20577"/>
          <ac:spMkLst>
            <pc:docMk/>
            <pc:sldMk cId="2366234486" sldId="347"/>
            <ac:spMk id="3" creationId="{65559E61-4305-92B3-101B-CA12EDADE1BA}"/>
          </ac:spMkLst>
        </pc:spChg>
        <pc:spChg chg="add">
          <ac:chgData name="Teemu Matilainen" userId="3344dd91-dd8f-47c6-94c9-4b8ca534fb11" providerId="ADAL" clId="{31EB5D27-D1D8-4AC2-94DF-DF5F47FD0189}" dt="2024-03-13T13:07:11.868" v="351"/>
          <ac:spMkLst>
            <pc:docMk/>
            <pc:sldMk cId="2366234486" sldId="347"/>
            <ac:spMk id="7" creationId="{8E5A2518-E713-8782-9897-32044B5AB4ED}"/>
          </ac:spMkLst>
        </pc:spChg>
        <pc:spChg chg="add mod">
          <ac:chgData name="Teemu Matilainen" userId="3344dd91-dd8f-47c6-94c9-4b8ca534fb11" providerId="ADAL" clId="{31EB5D27-D1D8-4AC2-94DF-DF5F47FD0189}" dt="2024-03-13T13:07:18.569" v="354"/>
          <ac:spMkLst>
            <pc:docMk/>
            <pc:sldMk cId="2366234486" sldId="347"/>
            <ac:spMk id="8" creationId="{B9C212F1-CA9A-6B41-2E5B-027F64AC0289}"/>
          </ac:spMkLst>
        </pc:spChg>
        <pc:spChg chg="add del">
          <ac:chgData name="Teemu Matilainen" userId="3344dd91-dd8f-47c6-94c9-4b8ca534fb11" providerId="ADAL" clId="{31EB5D27-D1D8-4AC2-94DF-DF5F47FD0189}" dt="2024-03-13T13:06:24.254" v="341" actId="26606"/>
          <ac:spMkLst>
            <pc:docMk/>
            <pc:sldMk cId="2366234486" sldId="347"/>
            <ac:spMk id="21" creationId="{A8908DB7-C3A6-4FCB-9820-CEE02B398C4A}"/>
          </ac:spMkLst>
        </pc:spChg>
        <pc:spChg chg="add del">
          <ac:chgData name="Teemu Matilainen" userId="3344dd91-dd8f-47c6-94c9-4b8ca534fb11" providerId="ADAL" clId="{31EB5D27-D1D8-4AC2-94DF-DF5F47FD0189}" dt="2024-03-13T13:06:24.254" v="341" actId="26606"/>
          <ac:spMkLst>
            <pc:docMk/>
            <pc:sldMk cId="2366234486" sldId="347"/>
            <ac:spMk id="22" creationId="{535742DD-1B16-4E9D-B715-0D74B4574A68}"/>
          </ac:spMkLst>
        </pc:spChg>
        <pc:spChg chg="add del">
          <ac:chgData name="Teemu Matilainen" userId="3344dd91-dd8f-47c6-94c9-4b8ca534fb11" providerId="ADAL" clId="{31EB5D27-D1D8-4AC2-94DF-DF5F47FD0189}" dt="2024-03-13T13:06:24.254" v="341" actId="26606"/>
          <ac:spMkLst>
            <pc:docMk/>
            <pc:sldMk cId="2366234486" sldId="347"/>
            <ac:spMk id="27" creationId="{0288C6B4-AFC3-407F-A595-EFFD38D4CCAF}"/>
          </ac:spMkLst>
        </pc:spChg>
        <pc:spChg chg="add del">
          <ac:chgData name="Teemu Matilainen" userId="3344dd91-dd8f-47c6-94c9-4b8ca534fb11" providerId="ADAL" clId="{31EB5D27-D1D8-4AC2-94DF-DF5F47FD0189}" dt="2024-03-13T13:06:24.254" v="341" actId="26606"/>
          <ac:spMkLst>
            <pc:docMk/>
            <pc:sldMk cId="2366234486" sldId="347"/>
            <ac:spMk id="29" creationId="{CF236821-17FE-429B-8D2C-08E13A64EA40}"/>
          </ac:spMkLst>
        </pc:spChg>
        <pc:spChg chg="add del">
          <ac:chgData name="Teemu Matilainen" userId="3344dd91-dd8f-47c6-94c9-4b8ca534fb11" providerId="ADAL" clId="{31EB5D27-D1D8-4AC2-94DF-DF5F47FD0189}" dt="2024-03-13T13:06:24.254" v="341" actId="26606"/>
          <ac:spMkLst>
            <pc:docMk/>
            <pc:sldMk cId="2366234486" sldId="347"/>
            <ac:spMk id="31" creationId="{C0BDBCD2-E081-43AB-9119-C55465E59757}"/>
          </ac:spMkLst>
        </pc:spChg>
        <pc:spChg chg="add del">
          <ac:chgData name="Teemu Matilainen" userId="3344dd91-dd8f-47c6-94c9-4b8ca534fb11" providerId="ADAL" clId="{31EB5D27-D1D8-4AC2-94DF-DF5F47FD0189}" dt="2024-03-13T13:06:24.254" v="341" actId="26606"/>
          <ac:spMkLst>
            <pc:docMk/>
            <pc:sldMk cId="2366234486" sldId="347"/>
            <ac:spMk id="33" creationId="{98E79BE4-34FE-485A-98A5-92CE8F7C4743}"/>
          </ac:spMkLst>
        </pc:spChg>
        <pc:spChg chg="add del">
          <ac:chgData name="Teemu Matilainen" userId="3344dd91-dd8f-47c6-94c9-4b8ca534fb11" providerId="ADAL" clId="{31EB5D27-D1D8-4AC2-94DF-DF5F47FD0189}" dt="2024-03-13T13:06:24.254" v="341" actId="26606"/>
          <ac:spMkLst>
            <pc:docMk/>
            <pc:sldMk cId="2366234486" sldId="347"/>
            <ac:spMk id="35" creationId="{7A5F0580-5EE9-419F-96EE-B6529EF6E7D0}"/>
          </ac:spMkLst>
        </pc:spChg>
        <pc:picChg chg="add mod">
          <ac:chgData name="Teemu Matilainen" userId="3344dd91-dd8f-47c6-94c9-4b8ca534fb11" providerId="ADAL" clId="{31EB5D27-D1D8-4AC2-94DF-DF5F47FD0189}" dt="2024-03-13T13:06:28.415" v="342" actId="1076"/>
          <ac:picMkLst>
            <pc:docMk/>
            <pc:sldMk cId="2366234486" sldId="347"/>
            <ac:picMk id="5" creationId="{634DA5AF-5A27-D43D-123E-058712EC13E5}"/>
          </ac:picMkLst>
        </pc:picChg>
        <pc:picChg chg="del">
          <ac:chgData name="Teemu Matilainen" userId="3344dd91-dd8f-47c6-94c9-4b8ca534fb11" providerId="ADAL" clId="{31EB5D27-D1D8-4AC2-94DF-DF5F47FD0189}" dt="2024-03-13T13:06:14.940" v="338" actId="478"/>
          <ac:picMkLst>
            <pc:docMk/>
            <pc:sldMk cId="2366234486" sldId="347"/>
            <ac:picMk id="6" creationId="{A0059559-0799-7235-903F-48CDD16D6E43}"/>
          </ac:picMkLst>
        </pc:picChg>
      </pc:sldChg>
      <pc:sldChg chg="addSp delSp modSp add mod">
        <pc:chgData name="Teemu Matilainen" userId="3344dd91-dd8f-47c6-94c9-4b8ca534fb11" providerId="ADAL" clId="{31EB5D27-D1D8-4AC2-94DF-DF5F47FD0189}" dt="2024-03-13T13:13:26.945" v="461" actId="20577"/>
        <pc:sldMkLst>
          <pc:docMk/>
          <pc:sldMk cId="4165981072" sldId="348"/>
        </pc:sldMkLst>
        <pc:spChg chg="mod">
          <ac:chgData name="Teemu Matilainen" userId="3344dd91-dd8f-47c6-94c9-4b8ca534fb11" providerId="ADAL" clId="{31EB5D27-D1D8-4AC2-94DF-DF5F47FD0189}" dt="2024-03-13T13:12:55.093" v="456" actId="255"/>
          <ac:spMkLst>
            <pc:docMk/>
            <pc:sldMk cId="4165981072" sldId="348"/>
            <ac:spMk id="2" creationId="{A6AE44CE-4A85-2FC4-4319-7207DE504620}"/>
          </ac:spMkLst>
        </pc:spChg>
        <pc:spChg chg="mod">
          <ac:chgData name="Teemu Matilainen" userId="3344dd91-dd8f-47c6-94c9-4b8ca534fb11" providerId="ADAL" clId="{31EB5D27-D1D8-4AC2-94DF-DF5F47FD0189}" dt="2024-03-13T13:13:26.945" v="461" actId="20577"/>
          <ac:spMkLst>
            <pc:docMk/>
            <pc:sldMk cId="4165981072" sldId="348"/>
            <ac:spMk id="3" creationId="{65559E61-4305-92B3-101B-CA12EDADE1BA}"/>
          </ac:spMkLst>
        </pc:spChg>
        <pc:spChg chg="add del">
          <ac:chgData name="Teemu Matilainen" userId="3344dd91-dd8f-47c6-94c9-4b8ca534fb11" providerId="ADAL" clId="{31EB5D27-D1D8-4AC2-94DF-DF5F47FD0189}" dt="2024-03-13T13:12:06.165" v="427" actId="26606"/>
          <ac:spMkLst>
            <pc:docMk/>
            <pc:sldMk cId="4165981072" sldId="348"/>
            <ac:spMk id="21" creationId="{A8908DB7-C3A6-4FCB-9820-CEE02B398C4A}"/>
          </ac:spMkLst>
        </pc:spChg>
        <pc:spChg chg="add del">
          <ac:chgData name="Teemu Matilainen" userId="3344dd91-dd8f-47c6-94c9-4b8ca534fb11" providerId="ADAL" clId="{31EB5D27-D1D8-4AC2-94DF-DF5F47FD0189}" dt="2024-03-13T13:12:06.165" v="427" actId="26606"/>
          <ac:spMkLst>
            <pc:docMk/>
            <pc:sldMk cId="4165981072" sldId="348"/>
            <ac:spMk id="22" creationId="{535742DD-1B16-4E9D-B715-0D74B4574A68}"/>
          </ac:spMkLst>
        </pc:spChg>
        <pc:spChg chg="add del">
          <ac:chgData name="Teemu Matilainen" userId="3344dd91-dd8f-47c6-94c9-4b8ca534fb11" providerId="ADAL" clId="{31EB5D27-D1D8-4AC2-94DF-DF5F47FD0189}" dt="2024-03-13T13:12:06.165" v="427" actId="26606"/>
          <ac:spMkLst>
            <pc:docMk/>
            <pc:sldMk cId="4165981072" sldId="348"/>
            <ac:spMk id="27" creationId="{0288C6B4-AFC3-407F-A595-EFFD38D4CCAF}"/>
          </ac:spMkLst>
        </pc:spChg>
        <pc:spChg chg="add del">
          <ac:chgData name="Teemu Matilainen" userId="3344dd91-dd8f-47c6-94c9-4b8ca534fb11" providerId="ADAL" clId="{31EB5D27-D1D8-4AC2-94DF-DF5F47FD0189}" dt="2024-03-13T13:12:06.165" v="427" actId="26606"/>
          <ac:spMkLst>
            <pc:docMk/>
            <pc:sldMk cId="4165981072" sldId="348"/>
            <ac:spMk id="29" creationId="{CF236821-17FE-429B-8D2C-08E13A64EA40}"/>
          </ac:spMkLst>
        </pc:spChg>
        <pc:spChg chg="add del">
          <ac:chgData name="Teemu Matilainen" userId="3344dd91-dd8f-47c6-94c9-4b8ca534fb11" providerId="ADAL" clId="{31EB5D27-D1D8-4AC2-94DF-DF5F47FD0189}" dt="2024-03-13T13:12:06.165" v="427" actId="26606"/>
          <ac:spMkLst>
            <pc:docMk/>
            <pc:sldMk cId="4165981072" sldId="348"/>
            <ac:spMk id="31" creationId="{C0BDBCD2-E081-43AB-9119-C55465E59757}"/>
          </ac:spMkLst>
        </pc:spChg>
        <pc:spChg chg="add del">
          <ac:chgData name="Teemu Matilainen" userId="3344dd91-dd8f-47c6-94c9-4b8ca534fb11" providerId="ADAL" clId="{31EB5D27-D1D8-4AC2-94DF-DF5F47FD0189}" dt="2024-03-13T13:12:06.165" v="427" actId="26606"/>
          <ac:spMkLst>
            <pc:docMk/>
            <pc:sldMk cId="4165981072" sldId="348"/>
            <ac:spMk id="33" creationId="{98E79BE4-34FE-485A-98A5-92CE8F7C4743}"/>
          </ac:spMkLst>
        </pc:spChg>
        <pc:spChg chg="add del">
          <ac:chgData name="Teemu Matilainen" userId="3344dd91-dd8f-47c6-94c9-4b8ca534fb11" providerId="ADAL" clId="{31EB5D27-D1D8-4AC2-94DF-DF5F47FD0189}" dt="2024-03-13T13:12:06.165" v="427" actId="26606"/>
          <ac:spMkLst>
            <pc:docMk/>
            <pc:sldMk cId="4165981072" sldId="348"/>
            <ac:spMk id="35" creationId="{7A5F0580-5EE9-419F-96EE-B6529EF6E7D0}"/>
          </ac:spMkLst>
        </pc:spChg>
        <pc:picChg chg="del">
          <ac:chgData name="Teemu Matilainen" userId="3344dd91-dd8f-47c6-94c9-4b8ca534fb11" providerId="ADAL" clId="{31EB5D27-D1D8-4AC2-94DF-DF5F47FD0189}" dt="2024-03-13T13:11:59.970" v="424" actId="478"/>
          <ac:picMkLst>
            <pc:docMk/>
            <pc:sldMk cId="4165981072" sldId="348"/>
            <ac:picMk id="5" creationId="{634DA5AF-5A27-D43D-123E-058712EC13E5}"/>
          </ac:picMkLst>
        </pc:picChg>
        <pc:picChg chg="add mod">
          <ac:chgData name="Teemu Matilainen" userId="3344dd91-dd8f-47c6-94c9-4b8ca534fb11" providerId="ADAL" clId="{31EB5D27-D1D8-4AC2-94DF-DF5F47FD0189}" dt="2024-03-13T13:12:10.156" v="428" actId="1076"/>
          <ac:picMkLst>
            <pc:docMk/>
            <pc:sldMk cId="4165981072" sldId="348"/>
            <ac:picMk id="6" creationId="{384ECBC4-5BC8-6A8A-2496-99EC420C0743}"/>
          </ac:picMkLst>
        </pc:picChg>
      </pc:sldChg>
      <pc:sldChg chg="addSp delSp modSp add mod">
        <pc:chgData name="Teemu Matilainen" userId="3344dd91-dd8f-47c6-94c9-4b8ca534fb11" providerId="ADAL" clId="{31EB5D27-D1D8-4AC2-94DF-DF5F47FD0189}" dt="2024-03-13T13:24:26.885" v="566" actId="27614"/>
        <pc:sldMkLst>
          <pc:docMk/>
          <pc:sldMk cId="727176185" sldId="349"/>
        </pc:sldMkLst>
        <pc:spChg chg="mod">
          <ac:chgData name="Teemu Matilainen" userId="3344dd91-dd8f-47c6-94c9-4b8ca534fb11" providerId="ADAL" clId="{31EB5D27-D1D8-4AC2-94DF-DF5F47FD0189}" dt="2024-03-13T13:24:16.614" v="565" actId="26606"/>
          <ac:spMkLst>
            <pc:docMk/>
            <pc:sldMk cId="727176185" sldId="349"/>
            <ac:spMk id="2" creationId="{A6AE44CE-4A85-2FC4-4319-7207DE504620}"/>
          </ac:spMkLst>
        </pc:spChg>
        <pc:spChg chg="mod ord">
          <ac:chgData name="Teemu Matilainen" userId="3344dd91-dd8f-47c6-94c9-4b8ca534fb11" providerId="ADAL" clId="{31EB5D27-D1D8-4AC2-94DF-DF5F47FD0189}" dt="2024-03-13T13:24:16.614" v="565" actId="26606"/>
          <ac:spMkLst>
            <pc:docMk/>
            <pc:sldMk cId="727176185" sldId="349"/>
            <ac:spMk id="3" creationId="{65559E61-4305-92B3-101B-CA12EDADE1BA}"/>
          </ac:spMkLst>
        </pc:spChg>
        <pc:spChg chg="del">
          <ac:chgData name="Teemu Matilainen" userId="3344dd91-dd8f-47c6-94c9-4b8ca534fb11" providerId="ADAL" clId="{31EB5D27-D1D8-4AC2-94DF-DF5F47FD0189}" dt="2024-03-13T13:24:16.614" v="565" actId="26606"/>
          <ac:spMkLst>
            <pc:docMk/>
            <pc:sldMk cId="727176185" sldId="349"/>
            <ac:spMk id="21" creationId="{A8908DB7-C3A6-4FCB-9820-CEE02B398C4A}"/>
          </ac:spMkLst>
        </pc:spChg>
        <pc:spChg chg="del">
          <ac:chgData name="Teemu Matilainen" userId="3344dd91-dd8f-47c6-94c9-4b8ca534fb11" providerId="ADAL" clId="{31EB5D27-D1D8-4AC2-94DF-DF5F47FD0189}" dt="2024-03-13T13:24:16.614" v="565" actId="26606"/>
          <ac:spMkLst>
            <pc:docMk/>
            <pc:sldMk cId="727176185" sldId="349"/>
            <ac:spMk id="22" creationId="{535742DD-1B16-4E9D-B715-0D74B4574A68}"/>
          </ac:spMkLst>
        </pc:spChg>
        <pc:spChg chg="add">
          <ac:chgData name="Teemu Matilainen" userId="3344dd91-dd8f-47c6-94c9-4b8ca534fb11" providerId="ADAL" clId="{31EB5D27-D1D8-4AC2-94DF-DF5F47FD0189}" dt="2024-03-13T13:24:16.614" v="565" actId="26606"/>
          <ac:spMkLst>
            <pc:docMk/>
            <pc:sldMk cId="727176185" sldId="349"/>
            <ac:spMk id="27" creationId="{A8908DB7-C3A6-4FCB-9820-CEE02B398C4A}"/>
          </ac:spMkLst>
        </pc:spChg>
        <pc:spChg chg="add">
          <ac:chgData name="Teemu Matilainen" userId="3344dd91-dd8f-47c6-94c9-4b8ca534fb11" providerId="ADAL" clId="{31EB5D27-D1D8-4AC2-94DF-DF5F47FD0189}" dt="2024-03-13T13:24:16.614" v="565" actId="26606"/>
          <ac:spMkLst>
            <pc:docMk/>
            <pc:sldMk cId="727176185" sldId="349"/>
            <ac:spMk id="29" creationId="{535742DD-1B16-4E9D-B715-0D74B4574A68}"/>
          </ac:spMkLst>
        </pc:spChg>
        <pc:picChg chg="add del mod">
          <ac:chgData name="Teemu Matilainen" userId="3344dd91-dd8f-47c6-94c9-4b8ca534fb11" providerId="ADAL" clId="{31EB5D27-D1D8-4AC2-94DF-DF5F47FD0189}" dt="2024-03-13T13:24:11.641" v="562" actId="478"/>
          <ac:picMkLst>
            <pc:docMk/>
            <pc:sldMk cId="727176185" sldId="349"/>
            <ac:picMk id="5" creationId="{6F1873C4-58A8-5F5D-2F9B-80A53BE892B4}"/>
          </ac:picMkLst>
        </pc:picChg>
        <pc:picChg chg="del">
          <ac:chgData name="Teemu Matilainen" userId="3344dd91-dd8f-47c6-94c9-4b8ca534fb11" providerId="ADAL" clId="{31EB5D27-D1D8-4AC2-94DF-DF5F47FD0189}" dt="2024-03-13T13:16:23.530" v="463" actId="478"/>
          <ac:picMkLst>
            <pc:docMk/>
            <pc:sldMk cId="727176185" sldId="349"/>
            <ac:picMk id="6" creationId="{384ECBC4-5BC8-6A8A-2496-99EC420C0743}"/>
          </ac:picMkLst>
        </pc:picChg>
        <pc:picChg chg="add mod">
          <ac:chgData name="Teemu Matilainen" userId="3344dd91-dd8f-47c6-94c9-4b8ca534fb11" providerId="ADAL" clId="{31EB5D27-D1D8-4AC2-94DF-DF5F47FD0189}" dt="2024-03-13T13:24:26.885" v="566" actId="27614"/>
          <ac:picMkLst>
            <pc:docMk/>
            <pc:sldMk cId="727176185" sldId="349"/>
            <ac:picMk id="8" creationId="{5427D195-7348-879D-E946-E155FA815F45}"/>
          </ac:picMkLst>
        </pc:picChg>
      </pc:sldChg>
      <pc:sldChg chg="addSp delSp modSp add mod">
        <pc:chgData name="Teemu Matilainen" userId="3344dd91-dd8f-47c6-94c9-4b8ca534fb11" providerId="ADAL" clId="{31EB5D27-D1D8-4AC2-94DF-DF5F47FD0189}" dt="2024-03-13T13:30:48.395" v="598" actId="14100"/>
        <pc:sldMkLst>
          <pc:docMk/>
          <pc:sldMk cId="285509461" sldId="350"/>
        </pc:sldMkLst>
        <pc:spChg chg="mod">
          <ac:chgData name="Teemu Matilainen" userId="3344dd91-dd8f-47c6-94c9-4b8ca534fb11" providerId="ADAL" clId="{31EB5D27-D1D8-4AC2-94DF-DF5F47FD0189}" dt="2024-03-13T13:30:19.233" v="594" actId="26606"/>
          <ac:spMkLst>
            <pc:docMk/>
            <pc:sldMk cId="285509461" sldId="350"/>
            <ac:spMk id="2" creationId="{A6AE44CE-4A85-2FC4-4319-7207DE504620}"/>
          </ac:spMkLst>
        </pc:spChg>
        <pc:spChg chg="del mod">
          <ac:chgData name="Teemu Matilainen" userId="3344dd91-dd8f-47c6-94c9-4b8ca534fb11" providerId="ADAL" clId="{31EB5D27-D1D8-4AC2-94DF-DF5F47FD0189}" dt="2024-03-13T13:30:24.205" v="595" actId="478"/>
          <ac:spMkLst>
            <pc:docMk/>
            <pc:sldMk cId="285509461" sldId="350"/>
            <ac:spMk id="3" creationId="{65559E61-4305-92B3-101B-CA12EDADE1BA}"/>
          </ac:spMkLst>
        </pc:spChg>
        <pc:spChg chg="del">
          <ac:chgData name="Teemu Matilainen" userId="3344dd91-dd8f-47c6-94c9-4b8ca534fb11" providerId="ADAL" clId="{31EB5D27-D1D8-4AC2-94DF-DF5F47FD0189}" dt="2024-03-13T13:30:19.233" v="594" actId="26606"/>
          <ac:spMkLst>
            <pc:docMk/>
            <pc:sldMk cId="285509461" sldId="350"/>
            <ac:spMk id="21" creationId="{A8908DB7-C3A6-4FCB-9820-CEE02B398C4A}"/>
          </ac:spMkLst>
        </pc:spChg>
        <pc:spChg chg="del">
          <ac:chgData name="Teemu Matilainen" userId="3344dd91-dd8f-47c6-94c9-4b8ca534fb11" providerId="ADAL" clId="{31EB5D27-D1D8-4AC2-94DF-DF5F47FD0189}" dt="2024-03-13T13:30:19.233" v="594" actId="26606"/>
          <ac:spMkLst>
            <pc:docMk/>
            <pc:sldMk cId="285509461" sldId="350"/>
            <ac:spMk id="22" creationId="{535742DD-1B16-4E9D-B715-0D74B4574A68}"/>
          </ac:spMkLst>
        </pc:spChg>
        <pc:spChg chg="add">
          <ac:chgData name="Teemu Matilainen" userId="3344dd91-dd8f-47c6-94c9-4b8ca534fb11" providerId="ADAL" clId="{31EB5D27-D1D8-4AC2-94DF-DF5F47FD0189}" dt="2024-03-13T13:30:19.233" v="594" actId="26606"/>
          <ac:spMkLst>
            <pc:docMk/>
            <pc:sldMk cId="285509461" sldId="350"/>
            <ac:spMk id="27" creationId="{2B97F24A-32CE-4C1C-A50D-3016B394DCFB}"/>
          </ac:spMkLst>
        </pc:spChg>
        <pc:spChg chg="add">
          <ac:chgData name="Teemu Matilainen" userId="3344dd91-dd8f-47c6-94c9-4b8ca534fb11" providerId="ADAL" clId="{31EB5D27-D1D8-4AC2-94DF-DF5F47FD0189}" dt="2024-03-13T13:30:19.233" v="594" actId="26606"/>
          <ac:spMkLst>
            <pc:docMk/>
            <pc:sldMk cId="285509461" sldId="350"/>
            <ac:spMk id="29" creationId="{CD8B4F24-440B-49E9-B85D-733523DC064B}"/>
          </ac:spMkLst>
        </pc:spChg>
        <pc:picChg chg="del">
          <ac:chgData name="Teemu Matilainen" userId="3344dd91-dd8f-47c6-94c9-4b8ca534fb11" providerId="ADAL" clId="{31EB5D27-D1D8-4AC2-94DF-DF5F47FD0189}" dt="2024-03-13T13:30:10.286" v="592" actId="478"/>
          <ac:picMkLst>
            <pc:docMk/>
            <pc:sldMk cId="285509461" sldId="350"/>
            <ac:picMk id="5" creationId="{6F1873C4-58A8-5F5D-2F9B-80A53BE892B4}"/>
          </ac:picMkLst>
        </pc:picChg>
        <pc:picChg chg="add mod">
          <ac:chgData name="Teemu Matilainen" userId="3344dd91-dd8f-47c6-94c9-4b8ca534fb11" providerId="ADAL" clId="{31EB5D27-D1D8-4AC2-94DF-DF5F47FD0189}" dt="2024-03-13T13:30:48.395" v="598" actId="14100"/>
          <ac:picMkLst>
            <pc:docMk/>
            <pc:sldMk cId="285509461" sldId="350"/>
            <ac:picMk id="6" creationId="{24F5D20D-1D97-1256-AA31-A3033D6BD4F2}"/>
          </ac:picMkLst>
        </pc:picChg>
      </pc:sldChg>
      <pc:sldChg chg="addSp delSp modSp add mod">
        <pc:chgData name="Teemu Matilainen" userId="3344dd91-dd8f-47c6-94c9-4b8ca534fb11" providerId="ADAL" clId="{31EB5D27-D1D8-4AC2-94DF-DF5F47FD0189}" dt="2024-03-13T13:47:17.433" v="659" actId="20577"/>
        <pc:sldMkLst>
          <pc:docMk/>
          <pc:sldMk cId="1784152274" sldId="351"/>
        </pc:sldMkLst>
        <pc:spChg chg="mod">
          <ac:chgData name="Teemu Matilainen" userId="3344dd91-dd8f-47c6-94c9-4b8ca534fb11" providerId="ADAL" clId="{31EB5D27-D1D8-4AC2-94DF-DF5F47FD0189}" dt="2024-03-13T13:45:49.572" v="639" actId="26606"/>
          <ac:spMkLst>
            <pc:docMk/>
            <pc:sldMk cId="1784152274" sldId="351"/>
            <ac:spMk id="2" creationId="{A6AE44CE-4A85-2FC4-4319-7207DE504620}"/>
          </ac:spMkLst>
        </pc:spChg>
        <pc:spChg chg="add mod">
          <ac:chgData name="Teemu Matilainen" userId="3344dd91-dd8f-47c6-94c9-4b8ca534fb11" providerId="ADAL" clId="{31EB5D27-D1D8-4AC2-94DF-DF5F47FD0189}" dt="2024-03-13T13:46:22.072" v="641" actId="5793"/>
          <ac:spMkLst>
            <pc:docMk/>
            <pc:sldMk cId="1784152274" sldId="351"/>
            <ac:spMk id="7" creationId="{DA2023FF-6C40-5887-DB60-EDEB88D4B9B4}"/>
          </ac:spMkLst>
        </pc:spChg>
        <pc:spChg chg="add mod">
          <ac:chgData name="Teemu Matilainen" userId="3344dd91-dd8f-47c6-94c9-4b8ca534fb11" providerId="ADAL" clId="{31EB5D27-D1D8-4AC2-94DF-DF5F47FD0189}" dt="2024-03-13T13:47:17.433" v="659" actId="20577"/>
          <ac:spMkLst>
            <pc:docMk/>
            <pc:sldMk cId="1784152274" sldId="351"/>
            <ac:spMk id="11" creationId="{513317C7-1B9F-CF9B-6F91-83B0A0B03C5A}"/>
          </ac:spMkLst>
        </pc:spChg>
        <pc:spChg chg="del">
          <ac:chgData name="Teemu Matilainen" userId="3344dd91-dd8f-47c6-94c9-4b8ca534fb11" providerId="ADAL" clId="{31EB5D27-D1D8-4AC2-94DF-DF5F47FD0189}" dt="2024-03-13T13:33:52.903" v="602" actId="26606"/>
          <ac:spMkLst>
            <pc:docMk/>
            <pc:sldMk cId="1784152274" sldId="351"/>
            <ac:spMk id="27" creationId="{2B97F24A-32CE-4C1C-A50D-3016B394DCFB}"/>
          </ac:spMkLst>
        </pc:spChg>
        <pc:spChg chg="del">
          <ac:chgData name="Teemu Matilainen" userId="3344dd91-dd8f-47c6-94c9-4b8ca534fb11" providerId="ADAL" clId="{31EB5D27-D1D8-4AC2-94DF-DF5F47FD0189}" dt="2024-03-13T13:33:52.903" v="602" actId="26606"/>
          <ac:spMkLst>
            <pc:docMk/>
            <pc:sldMk cId="1784152274" sldId="351"/>
            <ac:spMk id="29" creationId="{CD8B4F24-440B-49E9-B85D-733523DC064B}"/>
          </ac:spMkLst>
        </pc:spChg>
        <pc:spChg chg="add del">
          <ac:chgData name="Teemu Matilainen" userId="3344dd91-dd8f-47c6-94c9-4b8ca534fb11" providerId="ADAL" clId="{31EB5D27-D1D8-4AC2-94DF-DF5F47FD0189}" dt="2024-03-13T13:35:39.681" v="618" actId="26606"/>
          <ac:spMkLst>
            <pc:docMk/>
            <pc:sldMk cId="1784152274" sldId="351"/>
            <ac:spMk id="34" creationId="{68AF5748-FED8-45BA-8631-26D1D10F3246}"/>
          </ac:spMkLst>
        </pc:spChg>
        <pc:spChg chg="add del">
          <ac:chgData name="Teemu Matilainen" userId="3344dd91-dd8f-47c6-94c9-4b8ca534fb11" providerId="ADAL" clId="{31EB5D27-D1D8-4AC2-94DF-DF5F47FD0189}" dt="2024-03-13T13:35:39.681" v="618" actId="26606"/>
          <ac:spMkLst>
            <pc:docMk/>
            <pc:sldMk cId="1784152274" sldId="351"/>
            <ac:spMk id="36" creationId="{AF2F604E-43BE-4DC3-B983-E071523364F8}"/>
          </ac:spMkLst>
        </pc:spChg>
        <pc:spChg chg="add del">
          <ac:chgData name="Teemu Matilainen" userId="3344dd91-dd8f-47c6-94c9-4b8ca534fb11" providerId="ADAL" clId="{31EB5D27-D1D8-4AC2-94DF-DF5F47FD0189}" dt="2024-03-13T13:35:39.681" v="618" actId="26606"/>
          <ac:spMkLst>
            <pc:docMk/>
            <pc:sldMk cId="1784152274" sldId="351"/>
            <ac:spMk id="38" creationId="{08C9B587-E65E-4B52-B37C-ABEBB6E87928}"/>
          </ac:spMkLst>
        </pc:spChg>
        <pc:spChg chg="add del">
          <ac:chgData name="Teemu Matilainen" userId="3344dd91-dd8f-47c6-94c9-4b8ca534fb11" providerId="ADAL" clId="{31EB5D27-D1D8-4AC2-94DF-DF5F47FD0189}" dt="2024-03-13T13:45:49.572" v="639" actId="26606"/>
          <ac:spMkLst>
            <pc:docMk/>
            <pc:sldMk cId="1784152274" sldId="351"/>
            <ac:spMk id="47" creationId="{A8908DB7-C3A6-4FCB-9820-CEE02B398C4A}"/>
          </ac:spMkLst>
        </pc:spChg>
        <pc:spChg chg="add del">
          <ac:chgData name="Teemu Matilainen" userId="3344dd91-dd8f-47c6-94c9-4b8ca534fb11" providerId="ADAL" clId="{31EB5D27-D1D8-4AC2-94DF-DF5F47FD0189}" dt="2024-03-13T13:45:49.572" v="639" actId="26606"/>
          <ac:spMkLst>
            <pc:docMk/>
            <pc:sldMk cId="1784152274" sldId="351"/>
            <ac:spMk id="48" creationId="{535742DD-1B16-4E9D-B715-0D74B4574A68}"/>
          </ac:spMkLst>
        </pc:spChg>
        <pc:spChg chg="add">
          <ac:chgData name="Teemu Matilainen" userId="3344dd91-dd8f-47c6-94c9-4b8ca534fb11" providerId="ADAL" clId="{31EB5D27-D1D8-4AC2-94DF-DF5F47FD0189}" dt="2024-03-13T13:45:49.572" v="639" actId="26606"/>
          <ac:spMkLst>
            <pc:docMk/>
            <pc:sldMk cId="1784152274" sldId="351"/>
            <ac:spMk id="53" creationId="{2B97F24A-32CE-4C1C-A50D-3016B394DCFB}"/>
          </ac:spMkLst>
        </pc:spChg>
        <pc:spChg chg="add">
          <ac:chgData name="Teemu Matilainen" userId="3344dd91-dd8f-47c6-94c9-4b8ca534fb11" providerId="ADAL" clId="{31EB5D27-D1D8-4AC2-94DF-DF5F47FD0189}" dt="2024-03-13T13:45:49.572" v="639" actId="26606"/>
          <ac:spMkLst>
            <pc:docMk/>
            <pc:sldMk cId="1784152274" sldId="351"/>
            <ac:spMk id="55" creationId="{CD8B4F24-440B-49E9-B85D-733523DC064B}"/>
          </ac:spMkLst>
        </pc:spChg>
        <pc:grpChg chg="add del">
          <ac:chgData name="Teemu Matilainen" userId="3344dd91-dd8f-47c6-94c9-4b8ca534fb11" providerId="ADAL" clId="{31EB5D27-D1D8-4AC2-94DF-DF5F47FD0189}" dt="2024-03-13T13:35:39.681" v="617" actId="26606"/>
          <ac:grpSpMkLst>
            <pc:docMk/>
            <pc:sldMk cId="1784152274" sldId="351"/>
            <ac:grpSpMk id="43" creationId="{6258F736-B256-8039-9DC6-F4E49A5C5AD5}"/>
          </ac:grpSpMkLst>
        </pc:grpChg>
        <pc:picChg chg="add del mod ord">
          <ac:chgData name="Teemu Matilainen" userId="3344dd91-dd8f-47c6-94c9-4b8ca534fb11" providerId="ADAL" clId="{31EB5D27-D1D8-4AC2-94DF-DF5F47FD0189}" dt="2024-03-13T13:45:45.156" v="637" actId="478"/>
          <ac:picMkLst>
            <pc:docMk/>
            <pc:sldMk cId="1784152274" sldId="351"/>
            <ac:picMk id="4" creationId="{F78E2531-8E08-0607-70CF-7784A10194E5}"/>
          </ac:picMkLst>
        </pc:picChg>
        <pc:picChg chg="del">
          <ac:chgData name="Teemu Matilainen" userId="3344dd91-dd8f-47c6-94c9-4b8ca534fb11" providerId="ADAL" clId="{31EB5D27-D1D8-4AC2-94DF-DF5F47FD0189}" dt="2024-03-13T13:33:49.184" v="600" actId="478"/>
          <ac:picMkLst>
            <pc:docMk/>
            <pc:sldMk cId="1784152274" sldId="351"/>
            <ac:picMk id="6" creationId="{24F5D20D-1D97-1256-AA31-A3033D6BD4F2}"/>
          </ac:picMkLst>
        </pc:picChg>
        <pc:picChg chg="add mod">
          <ac:chgData name="Teemu Matilainen" userId="3344dd91-dd8f-47c6-94c9-4b8ca534fb11" providerId="ADAL" clId="{31EB5D27-D1D8-4AC2-94DF-DF5F47FD0189}" dt="2024-03-13T13:45:49.572" v="639" actId="26606"/>
          <ac:picMkLst>
            <pc:docMk/>
            <pc:sldMk cId="1784152274" sldId="351"/>
            <ac:picMk id="9" creationId="{B21665B3-9793-25AF-7342-1B95A5601944}"/>
          </ac:picMkLst>
        </pc:picChg>
      </pc:sldChg>
      <pc:sldChg chg="addSp delSp modSp add mod">
        <pc:chgData name="Teemu Matilainen" userId="3344dd91-dd8f-47c6-94c9-4b8ca534fb11" providerId="ADAL" clId="{31EB5D27-D1D8-4AC2-94DF-DF5F47FD0189}" dt="2024-03-13T14:44:37.599" v="742" actId="5793"/>
        <pc:sldMkLst>
          <pc:docMk/>
          <pc:sldMk cId="1655547965" sldId="352"/>
        </pc:sldMkLst>
        <pc:spChg chg="mod">
          <ac:chgData name="Teemu Matilainen" userId="3344dd91-dd8f-47c6-94c9-4b8ca534fb11" providerId="ADAL" clId="{31EB5D27-D1D8-4AC2-94DF-DF5F47FD0189}" dt="2024-03-13T13:55:15.915" v="694" actId="26606"/>
          <ac:spMkLst>
            <pc:docMk/>
            <pc:sldMk cId="1655547965" sldId="352"/>
            <ac:spMk id="2" creationId="{A6AE44CE-4A85-2FC4-4319-7207DE504620}"/>
          </ac:spMkLst>
        </pc:spChg>
        <pc:spChg chg="add mod">
          <ac:chgData name="Teemu Matilainen" userId="3344dd91-dd8f-47c6-94c9-4b8ca534fb11" providerId="ADAL" clId="{31EB5D27-D1D8-4AC2-94DF-DF5F47FD0189}" dt="2024-03-13T14:44:37.599" v="742" actId="5793"/>
          <ac:spMkLst>
            <pc:docMk/>
            <pc:sldMk cId="1655547965" sldId="352"/>
            <ac:spMk id="6" creationId="{9193D9DA-FC0D-CB0F-D0D1-20E390CB9B99}"/>
          </ac:spMkLst>
        </pc:spChg>
        <pc:spChg chg="ord">
          <ac:chgData name="Teemu Matilainen" userId="3344dd91-dd8f-47c6-94c9-4b8ca534fb11" providerId="ADAL" clId="{31EB5D27-D1D8-4AC2-94DF-DF5F47FD0189}" dt="2024-03-13T13:55:15.915" v="694" actId="26606"/>
          <ac:spMkLst>
            <pc:docMk/>
            <pc:sldMk cId="1655547965" sldId="352"/>
            <ac:spMk id="7" creationId="{DA2023FF-6C40-5887-DB60-EDEB88D4B9B4}"/>
          </ac:spMkLst>
        </pc:spChg>
        <pc:spChg chg="mod ord">
          <ac:chgData name="Teemu Matilainen" userId="3344dd91-dd8f-47c6-94c9-4b8ca534fb11" providerId="ADAL" clId="{31EB5D27-D1D8-4AC2-94DF-DF5F47FD0189}" dt="2024-03-13T13:55:15.915" v="694" actId="26606"/>
          <ac:spMkLst>
            <pc:docMk/>
            <pc:sldMk cId="1655547965" sldId="352"/>
            <ac:spMk id="11" creationId="{513317C7-1B9F-CF9B-6F91-83B0A0B03C5A}"/>
          </ac:spMkLst>
        </pc:spChg>
        <pc:spChg chg="add mod">
          <ac:chgData name="Teemu Matilainen" userId="3344dd91-dd8f-47c6-94c9-4b8ca534fb11" providerId="ADAL" clId="{31EB5D27-D1D8-4AC2-94DF-DF5F47FD0189}" dt="2024-03-13T13:57:34.489" v="715" actId="113"/>
          <ac:spMkLst>
            <pc:docMk/>
            <pc:sldMk cId="1655547965" sldId="352"/>
            <ac:spMk id="13" creationId="{FA9E9051-B3E5-B511-77CE-6B2F525AF6D2}"/>
          </ac:spMkLst>
        </pc:spChg>
        <pc:spChg chg="del">
          <ac:chgData name="Teemu Matilainen" userId="3344dd91-dd8f-47c6-94c9-4b8ca534fb11" providerId="ADAL" clId="{31EB5D27-D1D8-4AC2-94DF-DF5F47FD0189}" dt="2024-03-13T13:51:14.714" v="663" actId="26606"/>
          <ac:spMkLst>
            <pc:docMk/>
            <pc:sldMk cId="1655547965" sldId="352"/>
            <ac:spMk id="53" creationId="{2B97F24A-32CE-4C1C-A50D-3016B394DCFB}"/>
          </ac:spMkLst>
        </pc:spChg>
        <pc:spChg chg="del">
          <ac:chgData name="Teemu Matilainen" userId="3344dd91-dd8f-47c6-94c9-4b8ca534fb11" providerId="ADAL" clId="{31EB5D27-D1D8-4AC2-94DF-DF5F47FD0189}" dt="2024-03-13T13:51:14.714" v="663" actId="26606"/>
          <ac:spMkLst>
            <pc:docMk/>
            <pc:sldMk cId="1655547965" sldId="352"/>
            <ac:spMk id="55" creationId="{CD8B4F24-440B-49E9-B85D-733523DC064B}"/>
          </ac:spMkLst>
        </pc:spChg>
        <pc:spChg chg="add del">
          <ac:chgData name="Teemu Matilainen" userId="3344dd91-dd8f-47c6-94c9-4b8ca534fb11" providerId="ADAL" clId="{31EB5D27-D1D8-4AC2-94DF-DF5F47FD0189}" dt="2024-03-13T13:55:15.915" v="694" actId="26606"/>
          <ac:spMkLst>
            <pc:docMk/>
            <pc:sldMk cId="1655547965" sldId="352"/>
            <ac:spMk id="60" creationId="{2B97F24A-32CE-4C1C-A50D-3016B394DCFB}"/>
          </ac:spMkLst>
        </pc:spChg>
        <pc:spChg chg="add del">
          <ac:chgData name="Teemu Matilainen" userId="3344dd91-dd8f-47c6-94c9-4b8ca534fb11" providerId="ADAL" clId="{31EB5D27-D1D8-4AC2-94DF-DF5F47FD0189}" dt="2024-03-13T13:55:15.915" v="694" actId="26606"/>
          <ac:spMkLst>
            <pc:docMk/>
            <pc:sldMk cId="1655547965" sldId="352"/>
            <ac:spMk id="62" creationId="{CD8B4F24-440B-49E9-B85D-733523DC064B}"/>
          </ac:spMkLst>
        </pc:spChg>
        <pc:spChg chg="add del">
          <ac:chgData name="Teemu Matilainen" userId="3344dd91-dd8f-47c6-94c9-4b8ca534fb11" providerId="ADAL" clId="{31EB5D27-D1D8-4AC2-94DF-DF5F47FD0189}" dt="2024-03-13T13:55:13.855" v="691" actId="26606"/>
          <ac:spMkLst>
            <pc:docMk/>
            <pc:sldMk cId="1655547965" sldId="352"/>
            <ac:spMk id="67" creationId="{2B97F24A-32CE-4C1C-A50D-3016B394DCFB}"/>
          </ac:spMkLst>
        </pc:spChg>
        <pc:spChg chg="add del">
          <ac:chgData name="Teemu Matilainen" userId="3344dd91-dd8f-47c6-94c9-4b8ca534fb11" providerId="ADAL" clId="{31EB5D27-D1D8-4AC2-94DF-DF5F47FD0189}" dt="2024-03-13T13:55:13.855" v="691" actId="26606"/>
          <ac:spMkLst>
            <pc:docMk/>
            <pc:sldMk cId="1655547965" sldId="352"/>
            <ac:spMk id="69" creationId="{CD8B4F24-440B-49E9-B85D-733523DC064B}"/>
          </ac:spMkLst>
        </pc:spChg>
        <pc:spChg chg="add del">
          <ac:chgData name="Teemu Matilainen" userId="3344dd91-dd8f-47c6-94c9-4b8ca534fb11" providerId="ADAL" clId="{31EB5D27-D1D8-4AC2-94DF-DF5F47FD0189}" dt="2024-03-13T13:55:15.909" v="693" actId="26606"/>
          <ac:spMkLst>
            <pc:docMk/>
            <pc:sldMk cId="1655547965" sldId="352"/>
            <ac:spMk id="71" creationId="{2B97F24A-32CE-4C1C-A50D-3016B394DCFB}"/>
          </ac:spMkLst>
        </pc:spChg>
        <pc:spChg chg="add del">
          <ac:chgData name="Teemu Matilainen" userId="3344dd91-dd8f-47c6-94c9-4b8ca534fb11" providerId="ADAL" clId="{31EB5D27-D1D8-4AC2-94DF-DF5F47FD0189}" dt="2024-03-13T13:55:15.909" v="693" actId="26606"/>
          <ac:spMkLst>
            <pc:docMk/>
            <pc:sldMk cId="1655547965" sldId="352"/>
            <ac:spMk id="72" creationId="{6357EC4F-235E-4222-A36F-C7878ACE37F2}"/>
          </ac:spMkLst>
        </pc:spChg>
        <pc:spChg chg="add">
          <ac:chgData name="Teemu Matilainen" userId="3344dd91-dd8f-47c6-94c9-4b8ca534fb11" providerId="ADAL" clId="{31EB5D27-D1D8-4AC2-94DF-DF5F47FD0189}" dt="2024-03-13T13:55:15.915" v="694" actId="26606"/>
          <ac:spMkLst>
            <pc:docMk/>
            <pc:sldMk cId="1655547965" sldId="352"/>
            <ac:spMk id="74" creationId="{2B97F24A-32CE-4C1C-A50D-3016B394DCFB}"/>
          </ac:spMkLst>
        </pc:spChg>
        <pc:spChg chg="add">
          <ac:chgData name="Teemu Matilainen" userId="3344dd91-dd8f-47c6-94c9-4b8ca534fb11" providerId="ADAL" clId="{31EB5D27-D1D8-4AC2-94DF-DF5F47FD0189}" dt="2024-03-13T13:55:15.915" v="694" actId="26606"/>
          <ac:spMkLst>
            <pc:docMk/>
            <pc:sldMk cId="1655547965" sldId="352"/>
            <ac:spMk id="75" creationId="{CD8B4F24-440B-49E9-B85D-733523DC064B}"/>
          </ac:spMkLst>
        </pc:spChg>
        <pc:picChg chg="add del mod">
          <ac:chgData name="Teemu Matilainen" userId="3344dd91-dd8f-47c6-94c9-4b8ca534fb11" providerId="ADAL" clId="{31EB5D27-D1D8-4AC2-94DF-DF5F47FD0189}" dt="2024-03-13T13:55:04.353" v="688" actId="478"/>
          <ac:picMkLst>
            <pc:docMk/>
            <pc:sldMk cId="1655547965" sldId="352"/>
            <ac:picMk id="4" creationId="{60F595F7-9D76-DE5D-5DD9-67749FAA3665}"/>
          </ac:picMkLst>
        </pc:picChg>
        <pc:picChg chg="del">
          <ac:chgData name="Teemu Matilainen" userId="3344dd91-dd8f-47c6-94c9-4b8ca534fb11" providerId="ADAL" clId="{31EB5D27-D1D8-4AC2-94DF-DF5F47FD0189}" dt="2024-03-13T13:51:11.862" v="661" actId="478"/>
          <ac:picMkLst>
            <pc:docMk/>
            <pc:sldMk cId="1655547965" sldId="352"/>
            <ac:picMk id="9" creationId="{B21665B3-9793-25AF-7342-1B95A5601944}"/>
          </ac:picMkLst>
        </pc:picChg>
        <pc:picChg chg="add mod">
          <ac:chgData name="Teemu Matilainen" userId="3344dd91-dd8f-47c6-94c9-4b8ca534fb11" providerId="ADAL" clId="{31EB5D27-D1D8-4AC2-94DF-DF5F47FD0189}" dt="2024-03-13T13:56:04.781" v="700" actId="1076"/>
          <ac:picMkLst>
            <pc:docMk/>
            <pc:sldMk cId="1655547965" sldId="352"/>
            <ac:picMk id="10" creationId="{CD9DE6CF-0A45-AD8F-878E-E654547F5659}"/>
          </ac:picMkLst>
        </pc:picChg>
      </pc:sldChg>
      <pc:sldChg chg="addSp delSp modSp add mod ord">
        <pc:chgData name="Teemu Matilainen" userId="3344dd91-dd8f-47c6-94c9-4b8ca534fb11" providerId="ADAL" clId="{31EB5D27-D1D8-4AC2-94DF-DF5F47FD0189}" dt="2024-03-13T14:47:08.555" v="844" actId="14100"/>
        <pc:sldMkLst>
          <pc:docMk/>
          <pc:sldMk cId="1794991651" sldId="353"/>
        </pc:sldMkLst>
        <pc:spChg chg="mod">
          <ac:chgData name="Teemu Matilainen" userId="3344dd91-dd8f-47c6-94c9-4b8ca534fb11" providerId="ADAL" clId="{31EB5D27-D1D8-4AC2-94DF-DF5F47FD0189}" dt="2024-03-13T14:46:57.905" v="842" actId="26606"/>
          <ac:spMkLst>
            <pc:docMk/>
            <pc:sldMk cId="1794991651" sldId="353"/>
            <ac:spMk id="2" creationId="{A6AE44CE-4A85-2FC4-4319-7207DE504620}"/>
          </ac:spMkLst>
        </pc:spChg>
        <pc:spChg chg="mod ord">
          <ac:chgData name="Teemu Matilainen" userId="3344dd91-dd8f-47c6-94c9-4b8ca534fb11" providerId="ADAL" clId="{31EB5D27-D1D8-4AC2-94DF-DF5F47FD0189}" dt="2024-03-13T14:46:57.905" v="842" actId="26606"/>
          <ac:spMkLst>
            <pc:docMk/>
            <pc:sldMk cId="1794991651" sldId="353"/>
            <ac:spMk id="7" creationId="{DA2023FF-6C40-5887-DB60-EDEB88D4B9B4}"/>
          </ac:spMkLst>
        </pc:spChg>
        <pc:spChg chg="mod ord">
          <ac:chgData name="Teemu Matilainen" userId="3344dd91-dd8f-47c6-94c9-4b8ca534fb11" providerId="ADAL" clId="{31EB5D27-D1D8-4AC2-94DF-DF5F47FD0189}" dt="2024-03-13T14:46:57.905" v="842" actId="26606"/>
          <ac:spMkLst>
            <pc:docMk/>
            <pc:sldMk cId="1794991651" sldId="353"/>
            <ac:spMk id="11" creationId="{513317C7-1B9F-CF9B-6F91-83B0A0B03C5A}"/>
          </ac:spMkLst>
        </pc:spChg>
        <pc:spChg chg="del">
          <ac:chgData name="Teemu Matilainen" userId="3344dd91-dd8f-47c6-94c9-4b8ca534fb11" providerId="ADAL" clId="{31EB5D27-D1D8-4AC2-94DF-DF5F47FD0189}" dt="2024-03-13T14:44:08.371" v="721" actId="26606"/>
          <ac:spMkLst>
            <pc:docMk/>
            <pc:sldMk cId="1794991651" sldId="353"/>
            <ac:spMk id="53" creationId="{2B97F24A-32CE-4C1C-A50D-3016B394DCFB}"/>
          </ac:spMkLst>
        </pc:spChg>
        <pc:spChg chg="del">
          <ac:chgData name="Teemu Matilainen" userId="3344dd91-dd8f-47c6-94c9-4b8ca534fb11" providerId="ADAL" clId="{31EB5D27-D1D8-4AC2-94DF-DF5F47FD0189}" dt="2024-03-13T14:44:08.371" v="721" actId="26606"/>
          <ac:spMkLst>
            <pc:docMk/>
            <pc:sldMk cId="1794991651" sldId="353"/>
            <ac:spMk id="55" creationId="{CD8B4F24-440B-49E9-B85D-733523DC064B}"/>
          </ac:spMkLst>
        </pc:spChg>
        <pc:spChg chg="add del">
          <ac:chgData name="Teemu Matilainen" userId="3344dd91-dd8f-47c6-94c9-4b8ca534fb11" providerId="ADAL" clId="{31EB5D27-D1D8-4AC2-94DF-DF5F47FD0189}" dt="2024-03-13T14:46:57.905" v="842" actId="26606"/>
          <ac:spMkLst>
            <pc:docMk/>
            <pc:sldMk cId="1794991651" sldId="353"/>
            <ac:spMk id="60" creationId="{2B97F24A-32CE-4C1C-A50D-3016B394DCFB}"/>
          </ac:spMkLst>
        </pc:spChg>
        <pc:spChg chg="add del">
          <ac:chgData name="Teemu Matilainen" userId="3344dd91-dd8f-47c6-94c9-4b8ca534fb11" providerId="ADAL" clId="{31EB5D27-D1D8-4AC2-94DF-DF5F47FD0189}" dt="2024-03-13T14:46:57.905" v="842" actId="26606"/>
          <ac:spMkLst>
            <pc:docMk/>
            <pc:sldMk cId="1794991651" sldId="353"/>
            <ac:spMk id="62" creationId="{CD8B4F24-440B-49E9-B85D-733523DC064B}"/>
          </ac:spMkLst>
        </pc:spChg>
        <pc:spChg chg="add">
          <ac:chgData name="Teemu Matilainen" userId="3344dd91-dd8f-47c6-94c9-4b8ca534fb11" providerId="ADAL" clId="{31EB5D27-D1D8-4AC2-94DF-DF5F47FD0189}" dt="2024-03-13T14:46:57.905" v="842" actId="26606"/>
          <ac:spMkLst>
            <pc:docMk/>
            <pc:sldMk cId="1794991651" sldId="353"/>
            <ac:spMk id="67" creationId="{69D47016-023F-44BD-981C-50E7A10A6609}"/>
          </ac:spMkLst>
        </pc:spChg>
        <pc:spChg chg="add">
          <ac:chgData name="Teemu Matilainen" userId="3344dd91-dd8f-47c6-94c9-4b8ca534fb11" providerId="ADAL" clId="{31EB5D27-D1D8-4AC2-94DF-DF5F47FD0189}" dt="2024-03-13T14:46:57.905" v="842" actId="26606"/>
          <ac:spMkLst>
            <pc:docMk/>
            <pc:sldMk cId="1794991651" sldId="353"/>
            <ac:spMk id="69" creationId="{6D8B37B0-0682-433E-BC8D-498C04ABD9A7}"/>
          </ac:spMkLst>
        </pc:spChg>
        <pc:picChg chg="add mod ord">
          <ac:chgData name="Teemu Matilainen" userId="3344dd91-dd8f-47c6-94c9-4b8ca534fb11" providerId="ADAL" clId="{31EB5D27-D1D8-4AC2-94DF-DF5F47FD0189}" dt="2024-03-13T14:46:57.905" v="842" actId="26606"/>
          <ac:picMkLst>
            <pc:docMk/>
            <pc:sldMk cId="1794991651" sldId="353"/>
            <ac:picMk id="4" creationId="{D3AFE995-4128-F117-099E-2BB5E689791C}"/>
          </ac:picMkLst>
        </pc:picChg>
        <pc:picChg chg="add mod">
          <ac:chgData name="Teemu Matilainen" userId="3344dd91-dd8f-47c6-94c9-4b8ca534fb11" providerId="ADAL" clId="{31EB5D27-D1D8-4AC2-94DF-DF5F47FD0189}" dt="2024-03-13T14:47:08.555" v="844" actId="14100"/>
          <ac:picMkLst>
            <pc:docMk/>
            <pc:sldMk cId="1794991651" sldId="353"/>
            <ac:picMk id="6" creationId="{57167607-A515-CAA7-2689-BEB31E908FA3}"/>
          </ac:picMkLst>
        </pc:picChg>
        <pc:picChg chg="del">
          <ac:chgData name="Teemu Matilainen" userId="3344dd91-dd8f-47c6-94c9-4b8ca534fb11" providerId="ADAL" clId="{31EB5D27-D1D8-4AC2-94DF-DF5F47FD0189}" dt="2024-03-13T14:43:57.808" v="719" actId="478"/>
          <ac:picMkLst>
            <pc:docMk/>
            <pc:sldMk cId="1794991651" sldId="353"/>
            <ac:picMk id="9" creationId="{B21665B3-9793-25AF-7342-1B95A5601944}"/>
          </ac:picMkLst>
        </pc:picChg>
      </pc:sldChg>
      <pc:sldChg chg="addSp delSp modSp add mod ord">
        <pc:chgData name="Teemu Matilainen" userId="3344dd91-dd8f-47c6-94c9-4b8ca534fb11" providerId="ADAL" clId="{31EB5D27-D1D8-4AC2-94DF-DF5F47FD0189}" dt="2024-03-13T17:26:22.318" v="897" actId="26606"/>
        <pc:sldMkLst>
          <pc:docMk/>
          <pc:sldMk cId="1714605243" sldId="354"/>
        </pc:sldMkLst>
        <pc:spChg chg="mod">
          <ac:chgData name="Teemu Matilainen" userId="3344dd91-dd8f-47c6-94c9-4b8ca534fb11" providerId="ADAL" clId="{31EB5D27-D1D8-4AC2-94DF-DF5F47FD0189}" dt="2024-03-13T17:26:22.318" v="897" actId="26606"/>
          <ac:spMkLst>
            <pc:docMk/>
            <pc:sldMk cId="1714605243" sldId="354"/>
            <ac:spMk id="2" creationId="{A6AE44CE-4A85-2FC4-4319-7207DE504620}"/>
          </ac:spMkLst>
        </pc:spChg>
        <pc:spChg chg="add mod">
          <ac:chgData name="Teemu Matilainen" userId="3344dd91-dd8f-47c6-94c9-4b8ca534fb11" providerId="ADAL" clId="{31EB5D27-D1D8-4AC2-94DF-DF5F47FD0189}" dt="2024-03-13T17:26:22.318" v="897" actId="26606"/>
          <ac:spMkLst>
            <pc:docMk/>
            <pc:sldMk cId="1714605243" sldId="354"/>
            <ac:spMk id="6" creationId="{934AD21B-FCF7-F31F-EF51-44AE8DA39EDB}"/>
          </ac:spMkLst>
        </pc:spChg>
        <pc:spChg chg="del ord">
          <ac:chgData name="Teemu Matilainen" userId="3344dd91-dd8f-47c6-94c9-4b8ca534fb11" providerId="ADAL" clId="{31EB5D27-D1D8-4AC2-94DF-DF5F47FD0189}" dt="2024-03-13T17:24:24.013" v="883" actId="478"/>
          <ac:spMkLst>
            <pc:docMk/>
            <pc:sldMk cId="1714605243" sldId="354"/>
            <ac:spMk id="7" creationId="{DA2023FF-6C40-5887-DB60-EDEB88D4B9B4}"/>
          </ac:spMkLst>
        </pc:spChg>
        <pc:spChg chg="del mod">
          <ac:chgData name="Teemu Matilainen" userId="3344dd91-dd8f-47c6-94c9-4b8ca534fb11" providerId="ADAL" clId="{31EB5D27-D1D8-4AC2-94DF-DF5F47FD0189}" dt="2024-03-13T17:24:36.474" v="886" actId="478"/>
          <ac:spMkLst>
            <pc:docMk/>
            <pc:sldMk cId="1714605243" sldId="354"/>
            <ac:spMk id="11" creationId="{513317C7-1B9F-CF9B-6F91-83B0A0B03C5A}"/>
          </ac:spMkLst>
        </pc:spChg>
        <pc:spChg chg="del">
          <ac:chgData name="Teemu Matilainen" userId="3344dd91-dd8f-47c6-94c9-4b8ca534fb11" providerId="ADAL" clId="{31EB5D27-D1D8-4AC2-94DF-DF5F47FD0189}" dt="2024-03-13T17:16:24.739" v="875" actId="26606"/>
          <ac:spMkLst>
            <pc:docMk/>
            <pc:sldMk cId="1714605243" sldId="354"/>
            <ac:spMk id="53" creationId="{2B97F24A-32CE-4C1C-A50D-3016B394DCFB}"/>
          </ac:spMkLst>
        </pc:spChg>
        <pc:spChg chg="del">
          <ac:chgData name="Teemu Matilainen" userId="3344dd91-dd8f-47c6-94c9-4b8ca534fb11" providerId="ADAL" clId="{31EB5D27-D1D8-4AC2-94DF-DF5F47FD0189}" dt="2024-03-13T17:16:24.739" v="875" actId="26606"/>
          <ac:spMkLst>
            <pc:docMk/>
            <pc:sldMk cId="1714605243" sldId="354"/>
            <ac:spMk id="55" creationId="{CD8B4F24-440B-49E9-B85D-733523DC064B}"/>
          </ac:spMkLst>
        </pc:spChg>
        <pc:spChg chg="add del">
          <ac:chgData name="Teemu Matilainen" userId="3344dd91-dd8f-47c6-94c9-4b8ca534fb11" providerId="ADAL" clId="{31EB5D27-D1D8-4AC2-94DF-DF5F47FD0189}" dt="2024-03-13T17:26:22.318" v="897" actId="26606"/>
          <ac:spMkLst>
            <pc:docMk/>
            <pc:sldMk cId="1714605243" sldId="354"/>
            <ac:spMk id="60" creationId="{743AA782-23D1-4521-8CAD-47662984AA08}"/>
          </ac:spMkLst>
        </pc:spChg>
        <pc:spChg chg="add del">
          <ac:chgData name="Teemu Matilainen" userId="3344dd91-dd8f-47c6-94c9-4b8ca534fb11" providerId="ADAL" clId="{31EB5D27-D1D8-4AC2-94DF-DF5F47FD0189}" dt="2024-03-13T17:26:22.318" v="897" actId="26606"/>
          <ac:spMkLst>
            <pc:docMk/>
            <pc:sldMk cId="1714605243" sldId="354"/>
            <ac:spMk id="62" creationId="{650D18FE-0824-4A46-B22C-A86B52E5780A}"/>
          </ac:spMkLst>
        </pc:spChg>
        <pc:spChg chg="add">
          <ac:chgData name="Teemu Matilainen" userId="3344dd91-dd8f-47c6-94c9-4b8ca534fb11" providerId="ADAL" clId="{31EB5D27-D1D8-4AC2-94DF-DF5F47FD0189}" dt="2024-03-13T17:26:22.318" v="897" actId="26606"/>
          <ac:spMkLst>
            <pc:docMk/>
            <pc:sldMk cId="1714605243" sldId="354"/>
            <ac:spMk id="67" creationId="{E36BB3C5-822B-45E1-A81E-5CC3176C61A1}"/>
          </ac:spMkLst>
        </pc:spChg>
        <pc:spChg chg="add">
          <ac:chgData name="Teemu Matilainen" userId="3344dd91-dd8f-47c6-94c9-4b8ca534fb11" providerId="ADAL" clId="{31EB5D27-D1D8-4AC2-94DF-DF5F47FD0189}" dt="2024-03-13T17:26:22.318" v="897" actId="26606"/>
          <ac:spMkLst>
            <pc:docMk/>
            <pc:sldMk cId="1714605243" sldId="354"/>
            <ac:spMk id="69" creationId="{FB39ECA9-4CDE-4883-98E8-287E905E9F07}"/>
          </ac:spMkLst>
        </pc:spChg>
        <pc:spChg chg="add">
          <ac:chgData name="Teemu Matilainen" userId="3344dd91-dd8f-47c6-94c9-4b8ca534fb11" providerId="ADAL" clId="{31EB5D27-D1D8-4AC2-94DF-DF5F47FD0189}" dt="2024-03-13T17:26:22.318" v="897" actId="26606"/>
          <ac:spMkLst>
            <pc:docMk/>
            <pc:sldMk cId="1714605243" sldId="354"/>
            <ac:spMk id="71" creationId="{A67483D0-BAEB-4927-88AD-76F5DA8468DE}"/>
          </ac:spMkLst>
        </pc:spChg>
        <pc:spChg chg="add">
          <ac:chgData name="Teemu Matilainen" userId="3344dd91-dd8f-47c6-94c9-4b8ca534fb11" providerId="ADAL" clId="{31EB5D27-D1D8-4AC2-94DF-DF5F47FD0189}" dt="2024-03-13T17:26:22.318" v="897" actId="26606"/>
          <ac:spMkLst>
            <pc:docMk/>
            <pc:sldMk cId="1714605243" sldId="354"/>
            <ac:spMk id="73" creationId="{0DBB7B12-4298-4CFB-B539-44A91C930328}"/>
          </ac:spMkLst>
        </pc:spChg>
        <pc:picChg chg="add mod ord">
          <ac:chgData name="Teemu Matilainen" userId="3344dd91-dd8f-47c6-94c9-4b8ca534fb11" providerId="ADAL" clId="{31EB5D27-D1D8-4AC2-94DF-DF5F47FD0189}" dt="2024-03-13T17:26:22.318" v="897" actId="26606"/>
          <ac:picMkLst>
            <pc:docMk/>
            <pc:sldMk cId="1714605243" sldId="354"/>
            <ac:picMk id="4" creationId="{3990C245-5EB6-8AF1-A658-F4851CEEC653}"/>
          </ac:picMkLst>
        </pc:picChg>
        <pc:picChg chg="del">
          <ac:chgData name="Teemu Matilainen" userId="3344dd91-dd8f-47c6-94c9-4b8ca534fb11" providerId="ADAL" clId="{31EB5D27-D1D8-4AC2-94DF-DF5F47FD0189}" dt="2024-03-13T17:16:18.863" v="873" actId="478"/>
          <ac:picMkLst>
            <pc:docMk/>
            <pc:sldMk cId="1714605243" sldId="354"/>
            <ac:picMk id="9" creationId="{B21665B3-9793-25AF-7342-1B95A5601944}"/>
          </ac:picMkLst>
        </pc:picChg>
        <pc:picChg chg="add mod ord">
          <ac:chgData name="Teemu Matilainen" userId="3344dd91-dd8f-47c6-94c9-4b8ca534fb11" providerId="ADAL" clId="{31EB5D27-D1D8-4AC2-94DF-DF5F47FD0189}" dt="2024-03-13T17:26:22.318" v="897" actId="26606"/>
          <ac:picMkLst>
            <pc:docMk/>
            <pc:sldMk cId="1714605243" sldId="354"/>
            <ac:picMk id="10" creationId="{9D260D5E-0728-563B-F72C-3BE26F5BBE58}"/>
          </ac:picMkLst>
        </pc:picChg>
      </pc:sldChg>
      <pc:sldChg chg="addSp delSp modSp add mod setBg">
        <pc:chgData name="Teemu Matilainen" userId="3344dd91-dd8f-47c6-94c9-4b8ca534fb11" providerId="ADAL" clId="{31EB5D27-D1D8-4AC2-94DF-DF5F47FD0189}" dt="2024-03-13T15:06:50.802" v="872" actId="5793"/>
        <pc:sldMkLst>
          <pc:docMk/>
          <pc:sldMk cId="1853944539" sldId="355"/>
        </pc:sldMkLst>
        <pc:spChg chg="mod">
          <ac:chgData name="Teemu Matilainen" userId="3344dd91-dd8f-47c6-94c9-4b8ca534fb11" providerId="ADAL" clId="{31EB5D27-D1D8-4AC2-94DF-DF5F47FD0189}" dt="2024-03-13T15:05:59.348" v="859" actId="26606"/>
          <ac:spMkLst>
            <pc:docMk/>
            <pc:sldMk cId="1853944539" sldId="355"/>
            <ac:spMk id="2" creationId="{1299CF03-B311-7F4C-DFAA-D0C6452E9F6A}"/>
          </ac:spMkLst>
        </pc:spChg>
        <pc:spChg chg="mod">
          <ac:chgData name="Teemu Matilainen" userId="3344dd91-dd8f-47c6-94c9-4b8ca534fb11" providerId="ADAL" clId="{31EB5D27-D1D8-4AC2-94DF-DF5F47FD0189}" dt="2024-03-13T15:06:50.802" v="872" actId="5793"/>
          <ac:spMkLst>
            <pc:docMk/>
            <pc:sldMk cId="1853944539" sldId="355"/>
            <ac:spMk id="3" creationId="{6BA77B21-33AF-1013-8C4E-3E7C5173A629}"/>
          </ac:spMkLst>
        </pc:spChg>
        <pc:spChg chg="add del">
          <ac:chgData name="Teemu Matilainen" userId="3344dd91-dd8f-47c6-94c9-4b8ca534fb11" providerId="ADAL" clId="{31EB5D27-D1D8-4AC2-94DF-DF5F47FD0189}" dt="2024-03-13T15:05:59.348" v="859" actId="26606"/>
          <ac:spMkLst>
            <pc:docMk/>
            <pc:sldMk cId="1853944539" sldId="355"/>
            <ac:spMk id="10" creationId="{2B97F24A-32CE-4C1C-A50D-3016B394DCFB}"/>
          </ac:spMkLst>
        </pc:spChg>
        <pc:spChg chg="add del">
          <ac:chgData name="Teemu Matilainen" userId="3344dd91-dd8f-47c6-94c9-4b8ca534fb11" providerId="ADAL" clId="{31EB5D27-D1D8-4AC2-94DF-DF5F47FD0189}" dt="2024-03-13T15:05:59.348" v="859" actId="26606"/>
          <ac:spMkLst>
            <pc:docMk/>
            <pc:sldMk cId="1853944539" sldId="355"/>
            <ac:spMk id="12" creationId="{CD8B4F24-440B-49E9-B85D-733523DC064B}"/>
          </ac:spMkLst>
        </pc:spChg>
        <pc:spChg chg="add">
          <ac:chgData name="Teemu Matilainen" userId="3344dd91-dd8f-47c6-94c9-4b8ca534fb11" providerId="ADAL" clId="{31EB5D27-D1D8-4AC2-94DF-DF5F47FD0189}" dt="2024-03-13T15:05:59.348" v="859" actId="26606"/>
          <ac:spMkLst>
            <pc:docMk/>
            <pc:sldMk cId="1853944539" sldId="355"/>
            <ac:spMk id="17" creationId="{352BEC0E-22F8-46D0-9632-375DB541B06C}"/>
          </ac:spMkLst>
        </pc:spChg>
        <pc:spChg chg="add">
          <ac:chgData name="Teemu Matilainen" userId="3344dd91-dd8f-47c6-94c9-4b8ca534fb11" providerId="ADAL" clId="{31EB5D27-D1D8-4AC2-94DF-DF5F47FD0189}" dt="2024-03-13T15:05:59.348" v="859" actId="26606"/>
          <ac:spMkLst>
            <pc:docMk/>
            <pc:sldMk cId="1853944539" sldId="355"/>
            <ac:spMk id="19" creationId="{3FCFB1DE-0B7E-48CC-BA90-B2AB0889F9D6}"/>
          </ac:spMkLst>
        </pc:spChg>
        <pc:picChg chg="add mod ord">
          <ac:chgData name="Teemu Matilainen" userId="3344dd91-dd8f-47c6-94c9-4b8ca534fb11" providerId="ADAL" clId="{31EB5D27-D1D8-4AC2-94DF-DF5F47FD0189}" dt="2024-03-13T15:05:59.348" v="859" actId="26606"/>
          <ac:picMkLst>
            <pc:docMk/>
            <pc:sldMk cId="1853944539" sldId="355"/>
            <ac:picMk id="5" creationId="{6AED9322-D9A6-9247-2227-A052749CF186}"/>
          </ac:picMkLst>
        </pc:picChg>
        <pc:picChg chg="add mod">
          <ac:chgData name="Teemu Matilainen" userId="3344dd91-dd8f-47c6-94c9-4b8ca534fb11" providerId="ADAL" clId="{31EB5D27-D1D8-4AC2-94DF-DF5F47FD0189}" dt="2024-03-13T15:05:59.348" v="859" actId="26606"/>
          <ac:picMkLst>
            <pc:docMk/>
            <pc:sldMk cId="1853944539" sldId="355"/>
            <ac:picMk id="7" creationId="{159D9F57-26C0-ECB0-20B2-D0A649E1C2F7}"/>
          </ac:picMkLst>
        </pc:picChg>
      </pc:sldChg>
      <pc:sldChg chg="delSp modSp new mod">
        <pc:chgData name="Teemu Matilainen" userId="3344dd91-dd8f-47c6-94c9-4b8ca534fb11" providerId="ADAL" clId="{31EB5D27-D1D8-4AC2-94DF-DF5F47FD0189}" dt="2024-03-13T18:14:54.285" v="1084" actId="20577"/>
        <pc:sldMkLst>
          <pc:docMk/>
          <pc:sldMk cId="4106132467" sldId="356"/>
        </pc:sldMkLst>
        <pc:spChg chg="del">
          <ac:chgData name="Teemu Matilainen" userId="3344dd91-dd8f-47c6-94c9-4b8ca534fb11" providerId="ADAL" clId="{31EB5D27-D1D8-4AC2-94DF-DF5F47FD0189}" dt="2024-03-13T17:31:56.877" v="934" actId="478"/>
          <ac:spMkLst>
            <pc:docMk/>
            <pc:sldMk cId="4106132467" sldId="356"/>
            <ac:spMk id="2" creationId="{CD7F71CA-8282-A667-1328-A7D3E19F829D}"/>
          </ac:spMkLst>
        </pc:spChg>
        <pc:spChg chg="mod">
          <ac:chgData name="Teemu Matilainen" userId="3344dd91-dd8f-47c6-94c9-4b8ca534fb11" providerId="ADAL" clId="{31EB5D27-D1D8-4AC2-94DF-DF5F47FD0189}" dt="2024-03-13T18:14:54.285" v="1084" actId="20577"/>
          <ac:spMkLst>
            <pc:docMk/>
            <pc:sldMk cId="4106132467" sldId="356"/>
            <ac:spMk id="3" creationId="{A69C4C86-2AB7-1F7A-3DB3-149508219283}"/>
          </ac:spMkLst>
        </pc:spChg>
      </pc:sldChg>
      <pc:sldChg chg="addSp delSp modSp new mod">
        <pc:chgData name="Teemu Matilainen" userId="3344dd91-dd8f-47c6-94c9-4b8ca534fb11" providerId="ADAL" clId="{31EB5D27-D1D8-4AC2-94DF-DF5F47FD0189}" dt="2024-03-13T18:10:53.211" v="1054" actId="1076"/>
        <pc:sldMkLst>
          <pc:docMk/>
          <pc:sldMk cId="1528022812" sldId="357"/>
        </pc:sldMkLst>
        <pc:spChg chg="del">
          <ac:chgData name="Teemu Matilainen" userId="3344dd91-dd8f-47c6-94c9-4b8ca534fb11" providerId="ADAL" clId="{31EB5D27-D1D8-4AC2-94DF-DF5F47FD0189}" dt="2024-03-13T18:03:10.374" v="1033" actId="478"/>
          <ac:spMkLst>
            <pc:docMk/>
            <pc:sldMk cId="1528022812" sldId="357"/>
            <ac:spMk id="2" creationId="{4F8ECD4D-0767-0473-BBE1-CC2721AB8EED}"/>
          </ac:spMkLst>
        </pc:spChg>
        <pc:spChg chg="del">
          <ac:chgData name="Teemu Matilainen" userId="3344dd91-dd8f-47c6-94c9-4b8ca534fb11" providerId="ADAL" clId="{31EB5D27-D1D8-4AC2-94DF-DF5F47FD0189}" dt="2024-03-13T18:03:07.582" v="1032" actId="478"/>
          <ac:spMkLst>
            <pc:docMk/>
            <pc:sldMk cId="1528022812" sldId="357"/>
            <ac:spMk id="3" creationId="{2AA16314-A0AE-5E00-BA16-7430BD60E3F2}"/>
          </ac:spMkLst>
        </pc:spChg>
        <pc:picChg chg="add mod">
          <ac:chgData name="Teemu Matilainen" userId="3344dd91-dd8f-47c6-94c9-4b8ca534fb11" providerId="ADAL" clId="{31EB5D27-D1D8-4AC2-94DF-DF5F47FD0189}" dt="2024-03-13T18:06:32.624" v="1047" actId="14100"/>
          <ac:picMkLst>
            <pc:docMk/>
            <pc:sldMk cId="1528022812" sldId="357"/>
            <ac:picMk id="5" creationId="{FD9E0BBE-65DD-1582-B5BF-2F24D6A9532F}"/>
          </ac:picMkLst>
        </pc:picChg>
        <pc:picChg chg="add mod">
          <ac:chgData name="Teemu Matilainen" userId="3344dd91-dd8f-47c6-94c9-4b8ca534fb11" providerId="ADAL" clId="{31EB5D27-D1D8-4AC2-94DF-DF5F47FD0189}" dt="2024-03-13T18:06:35.549" v="1048" actId="1076"/>
          <ac:picMkLst>
            <pc:docMk/>
            <pc:sldMk cId="1528022812" sldId="357"/>
            <ac:picMk id="7" creationId="{E7379717-926C-A072-3C10-C28B58E74B25}"/>
          </ac:picMkLst>
        </pc:picChg>
        <pc:picChg chg="add mod">
          <ac:chgData name="Teemu Matilainen" userId="3344dd91-dd8f-47c6-94c9-4b8ca534fb11" providerId="ADAL" clId="{31EB5D27-D1D8-4AC2-94DF-DF5F47FD0189}" dt="2024-03-13T18:06:40.981" v="1049" actId="1076"/>
          <ac:picMkLst>
            <pc:docMk/>
            <pc:sldMk cId="1528022812" sldId="357"/>
            <ac:picMk id="9" creationId="{D08AC046-6650-D290-0180-C0D86C82BC87}"/>
          </ac:picMkLst>
        </pc:picChg>
        <pc:picChg chg="add mod">
          <ac:chgData name="Teemu Matilainen" userId="3344dd91-dd8f-47c6-94c9-4b8ca534fb11" providerId="ADAL" clId="{31EB5D27-D1D8-4AC2-94DF-DF5F47FD0189}" dt="2024-03-13T18:06:44.511" v="1050" actId="1076"/>
          <ac:picMkLst>
            <pc:docMk/>
            <pc:sldMk cId="1528022812" sldId="357"/>
            <ac:picMk id="11" creationId="{F9776EAD-5518-D1FE-E58C-01202D9E40EA}"/>
          </ac:picMkLst>
        </pc:picChg>
        <pc:picChg chg="add mod">
          <ac:chgData name="Teemu Matilainen" userId="3344dd91-dd8f-47c6-94c9-4b8ca534fb11" providerId="ADAL" clId="{31EB5D27-D1D8-4AC2-94DF-DF5F47FD0189}" dt="2024-03-13T18:10:32.476" v="1052" actId="1076"/>
          <ac:picMkLst>
            <pc:docMk/>
            <pc:sldMk cId="1528022812" sldId="357"/>
            <ac:picMk id="13" creationId="{2DD4114E-75D1-9467-8FE1-5D2E104E2BDD}"/>
          </ac:picMkLst>
        </pc:picChg>
        <pc:picChg chg="add mod">
          <ac:chgData name="Teemu Matilainen" userId="3344dd91-dd8f-47c6-94c9-4b8ca534fb11" providerId="ADAL" clId="{31EB5D27-D1D8-4AC2-94DF-DF5F47FD0189}" dt="2024-03-13T18:10:53.211" v="1054" actId="1076"/>
          <ac:picMkLst>
            <pc:docMk/>
            <pc:sldMk cId="1528022812" sldId="357"/>
            <ac:picMk id="15" creationId="{F05F677B-2075-D240-A8CE-312FCBA41C53}"/>
          </ac:picMkLst>
        </pc:picChg>
      </pc:sldChg>
      <pc:sldChg chg="addSp delSp modSp new mod setBg">
        <pc:chgData name="Teemu Matilainen" userId="3344dd91-dd8f-47c6-94c9-4b8ca534fb11" providerId="ADAL" clId="{31EB5D27-D1D8-4AC2-94DF-DF5F47FD0189}" dt="2024-03-13T18:17:40.824" v="1115" actId="1076"/>
        <pc:sldMkLst>
          <pc:docMk/>
          <pc:sldMk cId="4052880385" sldId="358"/>
        </pc:sldMkLst>
        <pc:spChg chg="del">
          <ac:chgData name="Teemu Matilainen" userId="3344dd91-dd8f-47c6-94c9-4b8ca534fb11" providerId="ADAL" clId="{31EB5D27-D1D8-4AC2-94DF-DF5F47FD0189}" dt="2024-03-13T18:12:43.175" v="1057" actId="478"/>
          <ac:spMkLst>
            <pc:docMk/>
            <pc:sldMk cId="4052880385" sldId="358"/>
            <ac:spMk id="2" creationId="{A039362E-783E-3F46-5A31-74500B92A30D}"/>
          </ac:spMkLst>
        </pc:spChg>
        <pc:spChg chg="del">
          <ac:chgData name="Teemu Matilainen" userId="3344dd91-dd8f-47c6-94c9-4b8ca534fb11" providerId="ADAL" clId="{31EB5D27-D1D8-4AC2-94DF-DF5F47FD0189}" dt="2024-03-13T18:12:41.029" v="1056" actId="478"/>
          <ac:spMkLst>
            <pc:docMk/>
            <pc:sldMk cId="4052880385" sldId="358"/>
            <ac:spMk id="3" creationId="{BA6BFD46-FE00-B43B-B091-A3F083748FBE}"/>
          </ac:spMkLst>
        </pc:spChg>
        <pc:spChg chg="add mod">
          <ac:chgData name="Teemu Matilainen" userId="3344dd91-dd8f-47c6-94c9-4b8ca534fb11" providerId="ADAL" clId="{31EB5D27-D1D8-4AC2-94DF-DF5F47FD0189}" dt="2024-03-13T18:17:40.824" v="1115" actId="1076"/>
          <ac:spMkLst>
            <pc:docMk/>
            <pc:sldMk cId="4052880385" sldId="358"/>
            <ac:spMk id="8" creationId="{65E25FAC-9827-EF07-6748-7A83521E3490}"/>
          </ac:spMkLst>
        </pc:spChg>
        <pc:picChg chg="add mod">
          <ac:chgData name="Teemu Matilainen" userId="3344dd91-dd8f-47c6-94c9-4b8ca534fb11" providerId="ADAL" clId="{31EB5D27-D1D8-4AC2-94DF-DF5F47FD0189}" dt="2024-03-13T18:13:36.167" v="1066" actId="14100"/>
          <ac:picMkLst>
            <pc:docMk/>
            <pc:sldMk cId="4052880385" sldId="358"/>
            <ac:picMk id="5" creationId="{8BF61D64-8193-D178-1D92-94BCA9D46F2A}"/>
          </ac:picMkLst>
        </pc:picChg>
        <pc:picChg chg="add mod">
          <ac:chgData name="Teemu Matilainen" userId="3344dd91-dd8f-47c6-94c9-4b8ca534fb11" providerId="ADAL" clId="{31EB5D27-D1D8-4AC2-94DF-DF5F47FD0189}" dt="2024-03-13T18:13:39.446" v="1067" actId="14100"/>
          <ac:picMkLst>
            <pc:docMk/>
            <pc:sldMk cId="4052880385" sldId="358"/>
            <ac:picMk id="7" creationId="{8B2CAED0-F7BE-30F7-7483-2F110C688726}"/>
          </ac:picMkLst>
        </pc:picChg>
      </pc:sldChg>
    </pc:docChg>
  </pc:docChgLst>
  <pc:docChgLst>
    <pc:chgData name="Teemu Matilainen" userId="3344dd91-dd8f-47c6-94c9-4b8ca534fb11" providerId="ADAL" clId="{F088E95A-098B-4524-BC74-AF9361748644}"/>
    <pc:docChg chg="undo custSel addSld delSld modSld">
      <pc:chgData name="Teemu Matilainen" userId="3344dd91-dd8f-47c6-94c9-4b8ca534fb11" providerId="ADAL" clId="{F088E95A-098B-4524-BC74-AF9361748644}" dt="2024-01-23T18:12:37.426" v="36" actId="47"/>
      <pc:docMkLst>
        <pc:docMk/>
      </pc:docMkLst>
      <pc:sldChg chg="delSp modSp mod">
        <pc:chgData name="Teemu Matilainen" userId="3344dd91-dd8f-47c6-94c9-4b8ca534fb11" providerId="ADAL" clId="{F088E95A-098B-4524-BC74-AF9361748644}" dt="2024-01-23T18:12:27.235" v="35" actId="255"/>
        <pc:sldMkLst>
          <pc:docMk/>
          <pc:sldMk cId="0" sldId="257"/>
        </pc:sldMkLst>
        <pc:spChg chg="mod">
          <ac:chgData name="Teemu Matilainen" userId="3344dd91-dd8f-47c6-94c9-4b8ca534fb11" providerId="ADAL" clId="{F088E95A-098B-4524-BC74-AF9361748644}" dt="2024-01-23T18:09:21.165" v="21" actId="20577"/>
          <ac:spMkLst>
            <pc:docMk/>
            <pc:sldMk cId="0" sldId="257"/>
            <ac:spMk id="2" creationId="{00000000-0000-0000-0000-000000000000}"/>
          </ac:spMkLst>
        </pc:spChg>
        <pc:spChg chg="del mod">
          <ac:chgData name="Teemu Matilainen" userId="3344dd91-dd8f-47c6-94c9-4b8ca534fb11" providerId="ADAL" clId="{F088E95A-098B-4524-BC74-AF9361748644}" dt="2024-01-23T18:12:12.928" v="33" actId="478"/>
          <ac:spMkLst>
            <pc:docMk/>
            <pc:sldMk cId="0" sldId="257"/>
            <ac:spMk id="3" creationId="{00000000-0000-0000-0000-000000000000}"/>
          </ac:spMkLst>
        </pc:spChg>
        <pc:spChg chg="mod">
          <ac:chgData name="Teemu Matilainen" userId="3344dd91-dd8f-47c6-94c9-4b8ca534fb11" providerId="ADAL" clId="{F088E95A-098B-4524-BC74-AF9361748644}" dt="2024-01-23T18:12:27.235" v="35" actId="255"/>
          <ac:spMkLst>
            <pc:docMk/>
            <pc:sldMk cId="0" sldId="257"/>
            <ac:spMk id="4" creationId="{F41B3748-3457-6B41-68F8-AB0DA1AC0EBE}"/>
          </ac:spMkLst>
        </pc:spChg>
      </pc:sldChg>
      <pc:sldChg chg="del">
        <pc:chgData name="Teemu Matilainen" userId="3344dd91-dd8f-47c6-94c9-4b8ca534fb11" providerId="ADAL" clId="{F088E95A-098B-4524-BC74-AF9361748644}" dt="2024-01-18T14:19:02.250" v="0" actId="47"/>
        <pc:sldMkLst>
          <pc:docMk/>
          <pc:sldMk cId="0" sldId="258"/>
        </pc:sldMkLst>
      </pc:sldChg>
      <pc:sldChg chg="add del">
        <pc:chgData name="Teemu Matilainen" userId="3344dd91-dd8f-47c6-94c9-4b8ca534fb11" providerId="ADAL" clId="{F088E95A-098B-4524-BC74-AF9361748644}" dt="2024-01-18T14:19:15.036" v="19" actId="47"/>
        <pc:sldMkLst>
          <pc:docMk/>
          <pc:sldMk cId="0" sldId="259"/>
        </pc:sldMkLst>
      </pc:sldChg>
      <pc:sldChg chg="del">
        <pc:chgData name="Teemu Matilainen" userId="3344dd91-dd8f-47c6-94c9-4b8ca534fb11" providerId="ADAL" clId="{F088E95A-098B-4524-BC74-AF9361748644}" dt="2024-01-18T14:19:09.406" v="2" actId="47"/>
        <pc:sldMkLst>
          <pc:docMk/>
          <pc:sldMk cId="0" sldId="260"/>
        </pc:sldMkLst>
      </pc:sldChg>
      <pc:sldChg chg="del">
        <pc:chgData name="Teemu Matilainen" userId="3344dd91-dd8f-47c6-94c9-4b8ca534fb11" providerId="ADAL" clId="{F088E95A-098B-4524-BC74-AF9361748644}" dt="2024-01-18T14:19:09.945" v="4" actId="47"/>
        <pc:sldMkLst>
          <pc:docMk/>
          <pc:sldMk cId="0" sldId="261"/>
        </pc:sldMkLst>
      </pc:sldChg>
      <pc:sldChg chg="del">
        <pc:chgData name="Teemu Matilainen" userId="3344dd91-dd8f-47c6-94c9-4b8ca534fb11" providerId="ADAL" clId="{F088E95A-098B-4524-BC74-AF9361748644}" dt="2024-01-18T14:19:09.960" v="5" actId="47"/>
        <pc:sldMkLst>
          <pc:docMk/>
          <pc:sldMk cId="0" sldId="262"/>
        </pc:sldMkLst>
      </pc:sldChg>
      <pc:sldChg chg="del">
        <pc:chgData name="Teemu Matilainen" userId="3344dd91-dd8f-47c6-94c9-4b8ca534fb11" providerId="ADAL" clId="{F088E95A-098B-4524-BC74-AF9361748644}" dt="2024-01-18T14:19:10.330" v="7" actId="47"/>
        <pc:sldMkLst>
          <pc:docMk/>
          <pc:sldMk cId="0" sldId="263"/>
        </pc:sldMkLst>
      </pc:sldChg>
      <pc:sldChg chg="del">
        <pc:chgData name="Teemu Matilainen" userId="3344dd91-dd8f-47c6-94c9-4b8ca534fb11" providerId="ADAL" clId="{F088E95A-098B-4524-BC74-AF9361748644}" dt="2024-01-18T14:19:10.593" v="8" actId="47"/>
        <pc:sldMkLst>
          <pc:docMk/>
          <pc:sldMk cId="0" sldId="264"/>
        </pc:sldMkLst>
      </pc:sldChg>
      <pc:sldChg chg="del">
        <pc:chgData name="Teemu Matilainen" userId="3344dd91-dd8f-47c6-94c9-4b8ca534fb11" providerId="ADAL" clId="{F088E95A-098B-4524-BC74-AF9361748644}" dt="2024-01-18T14:19:10.793" v="9" actId="47"/>
        <pc:sldMkLst>
          <pc:docMk/>
          <pc:sldMk cId="0" sldId="265"/>
        </pc:sldMkLst>
      </pc:sldChg>
      <pc:sldChg chg="del">
        <pc:chgData name="Teemu Matilainen" userId="3344dd91-dd8f-47c6-94c9-4b8ca534fb11" providerId="ADAL" clId="{F088E95A-098B-4524-BC74-AF9361748644}" dt="2024-01-18T14:19:10.990" v="10" actId="47"/>
        <pc:sldMkLst>
          <pc:docMk/>
          <pc:sldMk cId="0" sldId="266"/>
        </pc:sldMkLst>
      </pc:sldChg>
      <pc:sldChg chg="del">
        <pc:chgData name="Teemu Matilainen" userId="3344dd91-dd8f-47c6-94c9-4b8ca534fb11" providerId="ADAL" clId="{F088E95A-098B-4524-BC74-AF9361748644}" dt="2024-01-18T14:19:11.178" v="11" actId="47"/>
        <pc:sldMkLst>
          <pc:docMk/>
          <pc:sldMk cId="0" sldId="268"/>
        </pc:sldMkLst>
      </pc:sldChg>
      <pc:sldChg chg="del">
        <pc:chgData name="Teemu Matilainen" userId="3344dd91-dd8f-47c6-94c9-4b8ca534fb11" providerId="ADAL" clId="{F088E95A-098B-4524-BC74-AF9361748644}" dt="2024-01-18T14:19:11.642" v="13" actId="47"/>
        <pc:sldMkLst>
          <pc:docMk/>
          <pc:sldMk cId="0" sldId="269"/>
        </pc:sldMkLst>
      </pc:sldChg>
      <pc:sldChg chg="del">
        <pc:chgData name="Teemu Matilainen" userId="3344dd91-dd8f-47c6-94c9-4b8ca534fb11" providerId="ADAL" clId="{F088E95A-098B-4524-BC74-AF9361748644}" dt="2024-01-18T14:19:11.879" v="14" actId="47"/>
        <pc:sldMkLst>
          <pc:docMk/>
          <pc:sldMk cId="0" sldId="270"/>
        </pc:sldMkLst>
      </pc:sldChg>
      <pc:sldChg chg="del">
        <pc:chgData name="Teemu Matilainen" userId="3344dd91-dd8f-47c6-94c9-4b8ca534fb11" providerId="ADAL" clId="{F088E95A-098B-4524-BC74-AF9361748644}" dt="2024-01-18T14:19:12.149" v="15" actId="47"/>
        <pc:sldMkLst>
          <pc:docMk/>
          <pc:sldMk cId="0" sldId="271"/>
        </pc:sldMkLst>
      </pc:sldChg>
      <pc:sldChg chg="del">
        <pc:chgData name="Teemu Matilainen" userId="3344dd91-dd8f-47c6-94c9-4b8ca534fb11" providerId="ADAL" clId="{F088E95A-098B-4524-BC74-AF9361748644}" dt="2024-01-18T14:19:12.466" v="16" actId="47"/>
        <pc:sldMkLst>
          <pc:docMk/>
          <pc:sldMk cId="829592453" sldId="272"/>
        </pc:sldMkLst>
      </pc:sldChg>
      <pc:sldChg chg="del">
        <pc:chgData name="Teemu Matilainen" userId="3344dd91-dd8f-47c6-94c9-4b8ca534fb11" providerId="ADAL" clId="{F088E95A-098B-4524-BC74-AF9361748644}" dt="2024-01-18T14:19:12.713" v="17" actId="47"/>
        <pc:sldMkLst>
          <pc:docMk/>
          <pc:sldMk cId="414817570" sldId="273"/>
        </pc:sldMkLst>
      </pc:sldChg>
      <pc:sldChg chg="del">
        <pc:chgData name="Teemu Matilainen" userId="3344dd91-dd8f-47c6-94c9-4b8ca534fb11" providerId="ADAL" clId="{F088E95A-098B-4524-BC74-AF9361748644}" dt="2024-01-18T14:19:03.724" v="1" actId="47"/>
        <pc:sldMkLst>
          <pc:docMk/>
          <pc:sldMk cId="210458041" sldId="274"/>
        </pc:sldMkLst>
      </pc:sldChg>
      <pc:sldChg chg="del">
        <pc:chgData name="Teemu Matilainen" userId="3344dd91-dd8f-47c6-94c9-4b8ca534fb11" providerId="ADAL" clId="{F088E95A-098B-4524-BC74-AF9361748644}" dt="2024-01-18T14:19:09.913" v="3" actId="47"/>
        <pc:sldMkLst>
          <pc:docMk/>
          <pc:sldMk cId="1890339792" sldId="276"/>
        </pc:sldMkLst>
      </pc:sldChg>
      <pc:sldChg chg="new del">
        <pc:chgData name="Teemu Matilainen" userId="3344dd91-dd8f-47c6-94c9-4b8ca534fb11" providerId="ADAL" clId="{F088E95A-098B-4524-BC74-AF9361748644}" dt="2024-01-23T18:12:37.426" v="36" actId="47"/>
        <pc:sldMkLst>
          <pc:docMk/>
          <pc:sldMk cId="2206585820" sldId="276"/>
        </pc:sldMkLst>
      </pc:sldChg>
      <pc:sldChg chg="del">
        <pc:chgData name="Teemu Matilainen" userId="3344dd91-dd8f-47c6-94c9-4b8ca534fb11" providerId="ADAL" clId="{F088E95A-098B-4524-BC74-AF9361748644}" dt="2024-01-18T14:19:10.129" v="6" actId="47"/>
        <pc:sldMkLst>
          <pc:docMk/>
          <pc:sldMk cId="2323985767" sldId="277"/>
        </pc:sldMkLst>
      </pc:sldChg>
      <pc:sldChg chg="delSp add del mod">
        <pc:chgData name="Teemu Matilainen" userId="3344dd91-dd8f-47c6-94c9-4b8ca534fb11" providerId="ADAL" clId="{F088E95A-098B-4524-BC74-AF9361748644}" dt="2024-01-23T18:12:02.022" v="31" actId="478"/>
        <pc:sldMkLst>
          <pc:docMk/>
          <pc:sldMk cId="3327019374" sldId="277"/>
        </pc:sldMkLst>
        <pc:spChg chg="del">
          <ac:chgData name="Teemu Matilainen" userId="3344dd91-dd8f-47c6-94c9-4b8ca534fb11" providerId="ADAL" clId="{F088E95A-098B-4524-BC74-AF9361748644}" dt="2024-01-23T18:12:02.022" v="31" actId="478"/>
          <ac:spMkLst>
            <pc:docMk/>
            <pc:sldMk cId="3327019374" sldId="277"/>
            <ac:spMk id="4" creationId="{F41B3748-3457-6B41-68F8-AB0DA1AC0EBE}"/>
          </ac:spMkLst>
        </pc:spChg>
      </pc:sldChg>
      <pc:sldChg chg="del">
        <pc:chgData name="Teemu Matilainen" userId="3344dd91-dd8f-47c6-94c9-4b8ca534fb11" providerId="ADAL" clId="{F088E95A-098B-4524-BC74-AF9361748644}" dt="2024-01-18T14:19:11.394" v="12" actId="47"/>
        <pc:sldMkLst>
          <pc:docMk/>
          <pc:sldMk cId="1889583609" sldId="278"/>
        </pc:sldMkLst>
      </pc:sldChg>
    </pc:docChg>
  </pc:docChgLst>
  <pc:docChgLst>
    <pc:chgData name="Teemu Matilainen" userId="3344dd91-dd8f-47c6-94c9-4b8ca534fb11" providerId="ADAL" clId="{690D2049-112B-4EF4-B4F3-B34E5DE7FF8B}"/>
    <pc:docChg chg="undo custSel addSld delSld modSld">
      <pc:chgData name="Teemu Matilainen" userId="3344dd91-dd8f-47c6-94c9-4b8ca534fb11" providerId="ADAL" clId="{690D2049-112B-4EF4-B4F3-B34E5DE7FF8B}" dt="2024-02-28T16:57:48.556" v="363" actId="14100"/>
      <pc:docMkLst>
        <pc:docMk/>
      </pc:docMkLst>
      <pc:sldChg chg="modSp mod">
        <pc:chgData name="Teemu Matilainen" userId="3344dd91-dd8f-47c6-94c9-4b8ca534fb11" providerId="ADAL" clId="{690D2049-112B-4EF4-B4F3-B34E5DE7FF8B}" dt="2024-02-22T11:55:50.970" v="57" actId="5793"/>
        <pc:sldMkLst>
          <pc:docMk/>
          <pc:sldMk cId="0" sldId="257"/>
        </pc:sldMkLst>
        <pc:spChg chg="mod">
          <ac:chgData name="Teemu Matilainen" userId="3344dd91-dd8f-47c6-94c9-4b8ca534fb11" providerId="ADAL" clId="{690D2049-112B-4EF4-B4F3-B34E5DE7FF8B}" dt="2024-02-22T11:54:06.909" v="2" actId="20577"/>
          <ac:spMkLst>
            <pc:docMk/>
            <pc:sldMk cId="0" sldId="257"/>
            <ac:spMk id="2" creationId="{00000000-0000-0000-0000-000000000000}"/>
          </ac:spMkLst>
        </pc:spChg>
        <pc:spChg chg="mod">
          <ac:chgData name="Teemu Matilainen" userId="3344dd91-dd8f-47c6-94c9-4b8ca534fb11" providerId="ADAL" clId="{690D2049-112B-4EF4-B4F3-B34E5DE7FF8B}" dt="2024-02-22T11:55:50.970" v="57" actId="5793"/>
          <ac:spMkLst>
            <pc:docMk/>
            <pc:sldMk cId="0" sldId="257"/>
            <ac:spMk id="4" creationId="{F41B3748-3457-6B41-68F8-AB0DA1AC0EBE}"/>
          </ac:spMkLst>
        </pc:spChg>
      </pc:sldChg>
      <pc:sldChg chg="del">
        <pc:chgData name="Teemu Matilainen" userId="3344dd91-dd8f-47c6-94c9-4b8ca534fb11" providerId="ADAL" clId="{690D2049-112B-4EF4-B4F3-B34E5DE7FF8B}" dt="2024-02-22T11:54:14.803" v="3" actId="47"/>
        <pc:sldMkLst>
          <pc:docMk/>
          <pc:sldMk cId="3552817662" sldId="285"/>
        </pc:sldMkLst>
      </pc:sldChg>
      <pc:sldChg chg="del">
        <pc:chgData name="Teemu Matilainen" userId="3344dd91-dd8f-47c6-94c9-4b8ca534fb11" providerId="ADAL" clId="{690D2049-112B-4EF4-B4F3-B34E5DE7FF8B}" dt="2024-02-22T11:54:16.087" v="4" actId="47"/>
        <pc:sldMkLst>
          <pc:docMk/>
          <pc:sldMk cId="3733338172" sldId="287"/>
        </pc:sldMkLst>
      </pc:sldChg>
      <pc:sldChg chg="del">
        <pc:chgData name="Teemu Matilainen" userId="3344dd91-dd8f-47c6-94c9-4b8ca534fb11" providerId="ADAL" clId="{690D2049-112B-4EF4-B4F3-B34E5DE7FF8B}" dt="2024-02-22T11:54:17.193" v="5" actId="47"/>
        <pc:sldMkLst>
          <pc:docMk/>
          <pc:sldMk cId="2704307457" sldId="288"/>
        </pc:sldMkLst>
      </pc:sldChg>
      <pc:sldChg chg="del">
        <pc:chgData name="Teemu Matilainen" userId="3344dd91-dd8f-47c6-94c9-4b8ca534fb11" providerId="ADAL" clId="{690D2049-112B-4EF4-B4F3-B34E5DE7FF8B}" dt="2024-02-22T11:54:18.247" v="6" actId="47"/>
        <pc:sldMkLst>
          <pc:docMk/>
          <pc:sldMk cId="3420975183" sldId="289"/>
        </pc:sldMkLst>
      </pc:sldChg>
      <pc:sldChg chg="del">
        <pc:chgData name="Teemu Matilainen" userId="3344dd91-dd8f-47c6-94c9-4b8ca534fb11" providerId="ADAL" clId="{690D2049-112B-4EF4-B4F3-B34E5DE7FF8B}" dt="2024-02-22T11:54:19.171" v="7" actId="47"/>
        <pc:sldMkLst>
          <pc:docMk/>
          <pc:sldMk cId="1486032371" sldId="290"/>
        </pc:sldMkLst>
      </pc:sldChg>
      <pc:sldChg chg="del">
        <pc:chgData name="Teemu Matilainen" userId="3344dd91-dd8f-47c6-94c9-4b8ca534fb11" providerId="ADAL" clId="{690D2049-112B-4EF4-B4F3-B34E5DE7FF8B}" dt="2024-02-22T11:54:21.033" v="8" actId="47"/>
        <pc:sldMkLst>
          <pc:docMk/>
          <pc:sldMk cId="3749500662" sldId="292"/>
        </pc:sldMkLst>
      </pc:sldChg>
      <pc:sldChg chg="del">
        <pc:chgData name="Teemu Matilainen" userId="3344dd91-dd8f-47c6-94c9-4b8ca534fb11" providerId="ADAL" clId="{690D2049-112B-4EF4-B4F3-B34E5DE7FF8B}" dt="2024-02-22T11:54:22.803" v="9" actId="47"/>
        <pc:sldMkLst>
          <pc:docMk/>
          <pc:sldMk cId="1836871962" sldId="295"/>
        </pc:sldMkLst>
      </pc:sldChg>
      <pc:sldChg chg="del">
        <pc:chgData name="Teemu Matilainen" userId="3344dd91-dd8f-47c6-94c9-4b8ca534fb11" providerId="ADAL" clId="{690D2049-112B-4EF4-B4F3-B34E5DE7FF8B}" dt="2024-02-22T11:54:24.715" v="10" actId="47"/>
        <pc:sldMkLst>
          <pc:docMk/>
          <pc:sldMk cId="2906594076" sldId="296"/>
        </pc:sldMkLst>
      </pc:sldChg>
      <pc:sldChg chg="modSp mod">
        <pc:chgData name="Teemu Matilainen" userId="3344dd91-dd8f-47c6-94c9-4b8ca534fb11" providerId="ADAL" clId="{690D2049-112B-4EF4-B4F3-B34E5DE7FF8B}" dt="2024-02-27T12:07:12.252" v="77" actId="20577"/>
        <pc:sldMkLst>
          <pc:docMk/>
          <pc:sldMk cId="3927025454" sldId="297"/>
        </pc:sldMkLst>
        <pc:spChg chg="mod">
          <ac:chgData name="Teemu Matilainen" userId="3344dd91-dd8f-47c6-94c9-4b8ca534fb11" providerId="ADAL" clId="{690D2049-112B-4EF4-B4F3-B34E5DE7FF8B}" dt="2024-02-22T11:55:37.982" v="31" actId="5793"/>
          <ac:spMkLst>
            <pc:docMk/>
            <pc:sldMk cId="3927025454" sldId="297"/>
            <ac:spMk id="2" creationId="{86BF145C-A835-1E23-C789-21760A5FE82A}"/>
          </ac:spMkLst>
        </pc:spChg>
        <pc:spChg chg="mod">
          <ac:chgData name="Teemu Matilainen" userId="3344dd91-dd8f-47c6-94c9-4b8ca534fb11" providerId="ADAL" clId="{690D2049-112B-4EF4-B4F3-B34E5DE7FF8B}" dt="2024-02-27T12:07:12.252" v="77" actId="20577"/>
          <ac:spMkLst>
            <pc:docMk/>
            <pc:sldMk cId="3927025454" sldId="297"/>
            <ac:spMk id="16" creationId="{34468611-61C5-F08E-BE6D-630714B36AA7}"/>
          </ac:spMkLst>
        </pc:spChg>
      </pc:sldChg>
      <pc:sldChg chg="modSp mod">
        <pc:chgData name="Teemu Matilainen" userId="3344dd91-dd8f-47c6-94c9-4b8ca534fb11" providerId="ADAL" clId="{690D2049-112B-4EF4-B4F3-B34E5DE7FF8B}" dt="2024-02-28T15:43:41.460" v="121" actId="14100"/>
        <pc:sldMkLst>
          <pc:docMk/>
          <pc:sldMk cId="2666504917" sldId="299"/>
        </pc:sldMkLst>
        <pc:spChg chg="mod">
          <ac:chgData name="Teemu Matilainen" userId="3344dd91-dd8f-47c6-94c9-4b8ca534fb11" providerId="ADAL" clId="{690D2049-112B-4EF4-B4F3-B34E5DE7FF8B}" dt="2024-02-28T15:43:41.460" v="121" actId="14100"/>
          <ac:spMkLst>
            <pc:docMk/>
            <pc:sldMk cId="2666504917" sldId="299"/>
            <ac:spMk id="11" creationId="{DC14B4EA-41C6-0150-9F19-E824D2D3E1E7}"/>
          </ac:spMkLst>
        </pc:spChg>
        <pc:spChg chg="mod">
          <ac:chgData name="Teemu Matilainen" userId="3344dd91-dd8f-47c6-94c9-4b8ca534fb11" providerId="ADAL" clId="{690D2049-112B-4EF4-B4F3-B34E5DE7FF8B}" dt="2024-02-28T15:43:29.848" v="120" actId="20577"/>
          <ac:spMkLst>
            <pc:docMk/>
            <pc:sldMk cId="2666504917" sldId="299"/>
            <ac:spMk id="15" creationId="{B3CF4BB8-C7E8-ED29-B568-3A5837598786}"/>
          </ac:spMkLst>
        </pc:spChg>
      </pc:sldChg>
      <pc:sldChg chg="modSp mod">
        <pc:chgData name="Teemu Matilainen" userId="3344dd91-dd8f-47c6-94c9-4b8ca534fb11" providerId="ADAL" clId="{690D2049-112B-4EF4-B4F3-B34E5DE7FF8B}" dt="2024-02-28T15:55:02.403" v="187" actId="20577"/>
        <pc:sldMkLst>
          <pc:docMk/>
          <pc:sldMk cId="1648273262" sldId="322"/>
        </pc:sldMkLst>
        <pc:spChg chg="mod">
          <ac:chgData name="Teemu Matilainen" userId="3344dd91-dd8f-47c6-94c9-4b8ca534fb11" providerId="ADAL" clId="{690D2049-112B-4EF4-B4F3-B34E5DE7FF8B}" dt="2024-02-28T15:55:02.403" v="187" actId="20577"/>
          <ac:spMkLst>
            <pc:docMk/>
            <pc:sldMk cId="1648273262" sldId="322"/>
            <ac:spMk id="4" creationId="{59B1BB60-5C23-8AC6-C7E2-58747BE318C0}"/>
          </ac:spMkLst>
        </pc:spChg>
      </pc:sldChg>
      <pc:sldChg chg="del">
        <pc:chgData name="Teemu Matilainen" userId="3344dd91-dd8f-47c6-94c9-4b8ca534fb11" providerId="ADAL" clId="{690D2049-112B-4EF4-B4F3-B34E5DE7FF8B}" dt="2024-02-28T16:50:50.487" v="336" actId="47"/>
        <pc:sldMkLst>
          <pc:docMk/>
          <pc:sldMk cId="1290897937" sldId="328"/>
        </pc:sldMkLst>
      </pc:sldChg>
      <pc:sldChg chg="del">
        <pc:chgData name="Teemu Matilainen" userId="3344dd91-dd8f-47c6-94c9-4b8ca534fb11" providerId="ADAL" clId="{690D2049-112B-4EF4-B4F3-B34E5DE7FF8B}" dt="2024-02-28T16:51:09.646" v="337" actId="47"/>
        <pc:sldMkLst>
          <pc:docMk/>
          <pc:sldMk cId="2236828748" sldId="329"/>
        </pc:sldMkLst>
      </pc:sldChg>
      <pc:sldChg chg="addSp delSp modSp mod">
        <pc:chgData name="Teemu Matilainen" userId="3344dd91-dd8f-47c6-94c9-4b8ca534fb11" providerId="ADAL" clId="{690D2049-112B-4EF4-B4F3-B34E5DE7FF8B}" dt="2024-02-28T16:57:48.556" v="363" actId="14100"/>
        <pc:sldMkLst>
          <pc:docMk/>
          <pc:sldMk cId="1783302362" sldId="330"/>
        </pc:sldMkLst>
        <pc:spChg chg="mod">
          <ac:chgData name="Teemu Matilainen" userId="3344dd91-dd8f-47c6-94c9-4b8ca534fb11" providerId="ADAL" clId="{690D2049-112B-4EF4-B4F3-B34E5DE7FF8B}" dt="2024-02-28T16:57:48.556" v="363" actId="14100"/>
          <ac:spMkLst>
            <pc:docMk/>
            <pc:sldMk cId="1783302362" sldId="330"/>
            <ac:spMk id="3" creationId="{4EDE3D56-11F3-0303-D7EE-8C9B70D1A273}"/>
          </ac:spMkLst>
        </pc:spChg>
        <pc:picChg chg="mod">
          <ac:chgData name="Teemu Matilainen" userId="3344dd91-dd8f-47c6-94c9-4b8ca534fb11" providerId="ADAL" clId="{690D2049-112B-4EF4-B4F3-B34E5DE7FF8B}" dt="2024-02-28T16:55:23.937" v="339" actId="1076"/>
          <ac:picMkLst>
            <pc:docMk/>
            <pc:sldMk cId="1783302362" sldId="330"/>
            <ac:picMk id="5" creationId="{B86489A4-F930-EFF9-D4C5-CF94D4E29F96}"/>
          </ac:picMkLst>
        </pc:picChg>
        <pc:picChg chg="add mod">
          <ac:chgData name="Teemu Matilainen" userId="3344dd91-dd8f-47c6-94c9-4b8ca534fb11" providerId="ADAL" clId="{690D2049-112B-4EF4-B4F3-B34E5DE7FF8B}" dt="2024-02-28T16:57:12.803" v="343" actId="1076"/>
          <ac:picMkLst>
            <pc:docMk/>
            <pc:sldMk cId="1783302362" sldId="330"/>
            <ac:picMk id="6" creationId="{911EF188-8666-4F35-993A-72E5922CBA75}"/>
          </ac:picMkLst>
        </pc:picChg>
        <pc:picChg chg="del">
          <ac:chgData name="Teemu Matilainen" userId="3344dd91-dd8f-47c6-94c9-4b8ca534fb11" providerId="ADAL" clId="{690D2049-112B-4EF4-B4F3-B34E5DE7FF8B}" dt="2024-02-28T16:57:05.727" v="340" actId="478"/>
          <ac:picMkLst>
            <pc:docMk/>
            <pc:sldMk cId="1783302362" sldId="330"/>
            <ac:picMk id="8" creationId="{703577B8-905F-B95E-567F-9964ECA1A609}"/>
          </ac:picMkLst>
        </pc:picChg>
      </pc:sldChg>
      <pc:sldChg chg="del">
        <pc:chgData name="Teemu Matilainen" userId="3344dd91-dd8f-47c6-94c9-4b8ca534fb11" providerId="ADAL" clId="{690D2049-112B-4EF4-B4F3-B34E5DE7FF8B}" dt="2024-02-22T11:54:26.666" v="11" actId="47"/>
        <pc:sldMkLst>
          <pc:docMk/>
          <pc:sldMk cId="854988212" sldId="331"/>
        </pc:sldMkLst>
      </pc:sldChg>
      <pc:sldChg chg="del">
        <pc:chgData name="Teemu Matilainen" userId="3344dd91-dd8f-47c6-94c9-4b8ca534fb11" providerId="ADAL" clId="{690D2049-112B-4EF4-B4F3-B34E5DE7FF8B}" dt="2024-02-22T11:54:30.464" v="12" actId="47"/>
        <pc:sldMkLst>
          <pc:docMk/>
          <pc:sldMk cId="876326431" sldId="332"/>
        </pc:sldMkLst>
      </pc:sldChg>
      <pc:sldChg chg="addSp delSp modSp new mod setBg">
        <pc:chgData name="Teemu Matilainen" userId="3344dd91-dd8f-47c6-94c9-4b8ca534fb11" providerId="ADAL" clId="{690D2049-112B-4EF4-B4F3-B34E5DE7FF8B}" dt="2024-02-28T16:24:42.317" v="255" actId="113"/>
        <pc:sldMkLst>
          <pc:docMk/>
          <pc:sldMk cId="2770620407" sldId="334"/>
        </pc:sldMkLst>
        <pc:spChg chg="del">
          <ac:chgData name="Teemu Matilainen" userId="3344dd91-dd8f-47c6-94c9-4b8ca534fb11" providerId="ADAL" clId="{690D2049-112B-4EF4-B4F3-B34E5DE7FF8B}" dt="2024-02-25T15:13:48.680" v="64" actId="478"/>
          <ac:spMkLst>
            <pc:docMk/>
            <pc:sldMk cId="2770620407" sldId="334"/>
            <ac:spMk id="2" creationId="{F48DAEC4-D8CC-B23C-3B1F-2B2452FD604A}"/>
          </ac:spMkLst>
        </pc:spChg>
        <pc:spChg chg="mod">
          <ac:chgData name="Teemu Matilainen" userId="3344dd91-dd8f-47c6-94c9-4b8ca534fb11" providerId="ADAL" clId="{690D2049-112B-4EF4-B4F3-B34E5DE7FF8B}" dt="2024-02-28T16:20:06.547" v="231" actId="26606"/>
          <ac:spMkLst>
            <pc:docMk/>
            <pc:sldMk cId="2770620407" sldId="334"/>
            <ac:spMk id="3" creationId="{43273322-5496-70C6-DF57-6112C2601E63}"/>
          </ac:spMkLst>
        </pc:spChg>
        <pc:spChg chg="add">
          <ac:chgData name="Teemu Matilainen" userId="3344dd91-dd8f-47c6-94c9-4b8ca534fb11" providerId="ADAL" clId="{690D2049-112B-4EF4-B4F3-B34E5DE7FF8B}" dt="2024-02-28T16:20:06.547" v="231" actId="26606"/>
          <ac:spMkLst>
            <pc:docMk/>
            <pc:sldMk cId="2770620407" sldId="334"/>
            <ac:spMk id="9" creationId="{2B97F24A-32CE-4C1C-A50D-3016B394DCFB}"/>
          </ac:spMkLst>
        </pc:spChg>
        <pc:spChg chg="add mod">
          <ac:chgData name="Teemu Matilainen" userId="3344dd91-dd8f-47c6-94c9-4b8ca534fb11" providerId="ADAL" clId="{690D2049-112B-4EF4-B4F3-B34E5DE7FF8B}" dt="2024-02-28T16:24:42.317" v="255" actId="113"/>
          <ac:spMkLst>
            <pc:docMk/>
            <pc:sldMk cId="2770620407" sldId="334"/>
            <ac:spMk id="10" creationId="{FE024806-CDA6-8CB0-48D6-CEBC19530A54}"/>
          </ac:spMkLst>
        </pc:spChg>
        <pc:spChg chg="add">
          <ac:chgData name="Teemu Matilainen" userId="3344dd91-dd8f-47c6-94c9-4b8ca534fb11" providerId="ADAL" clId="{690D2049-112B-4EF4-B4F3-B34E5DE7FF8B}" dt="2024-02-28T16:20:06.547" v="231" actId="26606"/>
          <ac:spMkLst>
            <pc:docMk/>
            <pc:sldMk cId="2770620407" sldId="334"/>
            <ac:spMk id="11" creationId="{CD8B4F24-440B-49E9-B85D-733523DC064B}"/>
          </ac:spMkLst>
        </pc:spChg>
        <pc:picChg chg="add mod">
          <ac:chgData name="Teemu Matilainen" userId="3344dd91-dd8f-47c6-94c9-4b8ca534fb11" providerId="ADAL" clId="{690D2049-112B-4EF4-B4F3-B34E5DE7FF8B}" dt="2024-02-28T16:23:17.004" v="234" actId="1076"/>
          <ac:picMkLst>
            <pc:docMk/>
            <pc:sldMk cId="2770620407" sldId="334"/>
            <ac:picMk id="4" creationId="{AE340247-1CCF-7722-702E-D09ED4AF8D6C}"/>
          </ac:picMkLst>
        </pc:picChg>
        <pc:picChg chg="add mod">
          <ac:chgData name="Teemu Matilainen" userId="3344dd91-dd8f-47c6-94c9-4b8ca534fb11" providerId="ADAL" clId="{690D2049-112B-4EF4-B4F3-B34E5DE7FF8B}" dt="2024-02-28T16:23:29.846" v="237" actId="14100"/>
          <ac:picMkLst>
            <pc:docMk/>
            <pc:sldMk cId="2770620407" sldId="334"/>
            <ac:picMk id="6" creationId="{33A24ADF-ED94-5015-5CFE-A472453A7488}"/>
          </ac:picMkLst>
        </pc:picChg>
        <pc:picChg chg="add mod">
          <ac:chgData name="Teemu Matilainen" userId="3344dd91-dd8f-47c6-94c9-4b8ca534fb11" providerId="ADAL" clId="{690D2049-112B-4EF4-B4F3-B34E5DE7FF8B}" dt="2024-02-28T16:23:53.549" v="239" actId="1076"/>
          <ac:picMkLst>
            <pc:docMk/>
            <pc:sldMk cId="2770620407" sldId="334"/>
            <ac:picMk id="8" creationId="{5FB0E09E-BE9A-3DB7-DDD5-7E6B2E3ECFC0}"/>
          </ac:picMkLst>
        </pc:picChg>
      </pc:sldChg>
      <pc:sldChg chg="del">
        <pc:chgData name="Teemu Matilainen" userId="3344dd91-dd8f-47c6-94c9-4b8ca534fb11" providerId="ADAL" clId="{690D2049-112B-4EF4-B4F3-B34E5DE7FF8B}" dt="2024-02-22T11:55:58.327" v="58" actId="47"/>
        <pc:sldMkLst>
          <pc:docMk/>
          <pc:sldMk cId="3670818416" sldId="334"/>
        </pc:sldMkLst>
      </pc:sldChg>
      <pc:sldChg chg="addSp delSp modSp new mod setBg">
        <pc:chgData name="Teemu Matilainen" userId="3344dd91-dd8f-47c6-94c9-4b8ca534fb11" providerId="ADAL" clId="{690D2049-112B-4EF4-B4F3-B34E5DE7FF8B}" dt="2024-02-28T15:50:58.704" v="173" actId="14100"/>
        <pc:sldMkLst>
          <pc:docMk/>
          <pc:sldMk cId="3429568979" sldId="335"/>
        </pc:sldMkLst>
        <pc:spChg chg="del">
          <ac:chgData name="Teemu Matilainen" userId="3344dd91-dd8f-47c6-94c9-4b8ca534fb11" providerId="ADAL" clId="{690D2049-112B-4EF4-B4F3-B34E5DE7FF8B}" dt="2024-02-28T15:48:58.053" v="124" actId="478"/>
          <ac:spMkLst>
            <pc:docMk/>
            <pc:sldMk cId="3429568979" sldId="335"/>
            <ac:spMk id="2" creationId="{B580D888-3381-F4DB-3802-1DF75A324FF4}"/>
          </ac:spMkLst>
        </pc:spChg>
        <pc:spChg chg="mod">
          <ac:chgData name="Teemu Matilainen" userId="3344dd91-dd8f-47c6-94c9-4b8ca534fb11" providerId="ADAL" clId="{690D2049-112B-4EF4-B4F3-B34E5DE7FF8B}" dt="2024-02-28T15:50:58.704" v="173" actId="14100"/>
          <ac:spMkLst>
            <pc:docMk/>
            <pc:sldMk cId="3429568979" sldId="335"/>
            <ac:spMk id="3" creationId="{8EBD3813-EC85-C292-CD22-8D886F0BD3D5}"/>
          </ac:spMkLst>
        </pc:spChg>
        <pc:spChg chg="add">
          <ac:chgData name="Teemu Matilainen" userId="3344dd91-dd8f-47c6-94c9-4b8ca534fb11" providerId="ADAL" clId="{690D2049-112B-4EF4-B4F3-B34E5DE7FF8B}" dt="2024-02-28T15:50:17.815" v="161" actId="26606"/>
          <ac:spMkLst>
            <pc:docMk/>
            <pc:sldMk cId="3429568979" sldId="335"/>
            <ac:spMk id="10" creationId="{2B97F24A-32CE-4C1C-A50D-3016B394DCFB}"/>
          </ac:spMkLst>
        </pc:spChg>
        <pc:spChg chg="add">
          <ac:chgData name="Teemu Matilainen" userId="3344dd91-dd8f-47c6-94c9-4b8ca534fb11" providerId="ADAL" clId="{690D2049-112B-4EF4-B4F3-B34E5DE7FF8B}" dt="2024-02-28T15:50:17.815" v="161" actId="26606"/>
          <ac:spMkLst>
            <pc:docMk/>
            <pc:sldMk cId="3429568979" sldId="335"/>
            <ac:spMk id="12" creationId="{CD8B4F24-440B-49E9-B85D-733523DC064B}"/>
          </ac:spMkLst>
        </pc:spChg>
        <pc:picChg chg="add mod">
          <ac:chgData name="Teemu Matilainen" userId="3344dd91-dd8f-47c6-94c9-4b8ca534fb11" providerId="ADAL" clId="{690D2049-112B-4EF4-B4F3-B34E5DE7FF8B}" dt="2024-02-28T15:50:23.523" v="162" actId="14100"/>
          <ac:picMkLst>
            <pc:docMk/>
            <pc:sldMk cId="3429568979" sldId="335"/>
            <ac:picMk id="5" creationId="{547F869E-31F8-1E68-B3C9-54C17112C6DC}"/>
          </ac:picMkLst>
        </pc:picChg>
      </pc:sldChg>
      <pc:sldChg chg="addSp delSp modSp add mod">
        <pc:chgData name="Teemu Matilainen" userId="3344dd91-dd8f-47c6-94c9-4b8ca534fb11" providerId="ADAL" clId="{690D2049-112B-4EF4-B4F3-B34E5DE7FF8B}" dt="2024-02-28T15:51:58.274" v="186" actId="20577"/>
        <pc:sldMkLst>
          <pc:docMk/>
          <pc:sldMk cId="2532656344" sldId="336"/>
        </pc:sldMkLst>
        <pc:spChg chg="mod">
          <ac:chgData name="Teemu Matilainen" userId="3344dd91-dd8f-47c6-94c9-4b8ca534fb11" providerId="ADAL" clId="{690D2049-112B-4EF4-B4F3-B34E5DE7FF8B}" dt="2024-02-28T15:51:58.274" v="186" actId="20577"/>
          <ac:spMkLst>
            <pc:docMk/>
            <pc:sldMk cId="2532656344" sldId="336"/>
            <ac:spMk id="3" creationId="{873D445B-3D9F-43DF-6D1B-3EE6DDE9092D}"/>
          </ac:spMkLst>
        </pc:spChg>
        <pc:spChg chg="del">
          <ac:chgData name="Teemu Matilainen" userId="3344dd91-dd8f-47c6-94c9-4b8ca534fb11" providerId="ADAL" clId="{690D2049-112B-4EF4-B4F3-B34E5DE7FF8B}" dt="2024-02-28T15:51:51.117" v="177" actId="26606"/>
          <ac:spMkLst>
            <pc:docMk/>
            <pc:sldMk cId="2532656344" sldId="336"/>
            <ac:spMk id="10" creationId="{A048E890-D94B-B1AA-9E36-64D61A96E03C}"/>
          </ac:spMkLst>
        </pc:spChg>
        <pc:spChg chg="del">
          <ac:chgData name="Teemu Matilainen" userId="3344dd91-dd8f-47c6-94c9-4b8ca534fb11" providerId="ADAL" clId="{690D2049-112B-4EF4-B4F3-B34E5DE7FF8B}" dt="2024-02-28T15:51:51.117" v="177" actId="26606"/>
          <ac:spMkLst>
            <pc:docMk/>
            <pc:sldMk cId="2532656344" sldId="336"/>
            <ac:spMk id="12" creationId="{1B68A71F-05E4-0205-82A2-797352A20657}"/>
          </ac:spMkLst>
        </pc:spChg>
        <pc:spChg chg="add">
          <ac:chgData name="Teemu Matilainen" userId="3344dd91-dd8f-47c6-94c9-4b8ca534fb11" providerId="ADAL" clId="{690D2049-112B-4EF4-B4F3-B34E5DE7FF8B}" dt="2024-02-28T15:51:51.117" v="177" actId="26606"/>
          <ac:spMkLst>
            <pc:docMk/>
            <pc:sldMk cId="2532656344" sldId="336"/>
            <ac:spMk id="17" creationId="{2B97F24A-32CE-4C1C-A50D-3016B394DCFB}"/>
          </ac:spMkLst>
        </pc:spChg>
        <pc:spChg chg="add">
          <ac:chgData name="Teemu Matilainen" userId="3344dd91-dd8f-47c6-94c9-4b8ca534fb11" providerId="ADAL" clId="{690D2049-112B-4EF4-B4F3-B34E5DE7FF8B}" dt="2024-02-28T15:51:51.117" v="177" actId="26606"/>
          <ac:spMkLst>
            <pc:docMk/>
            <pc:sldMk cId="2532656344" sldId="336"/>
            <ac:spMk id="19" creationId="{CD8B4F24-440B-49E9-B85D-733523DC064B}"/>
          </ac:spMkLst>
        </pc:spChg>
        <pc:picChg chg="add mod">
          <ac:chgData name="Teemu Matilainen" userId="3344dd91-dd8f-47c6-94c9-4b8ca534fb11" providerId="ADAL" clId="{690D2049-112B-4EF4-B4F3-B34E5DE7FF8B}" dt="2024-02-28T15:51:51.117" v="177" actId="26606"/>
          <ac:picMkLst>
            <pc:docMk/>
            <pc:sldMk cId="2532656344" sldId="336"/>
            <ac:picMk id="4" creationId="{283E8B75-433A-CC3E-8E5B-541EBF543D40}"/>
          </ac:picMkLst>
        </pc:picChg>
        <pc:picChg chg="del">
          <ac:chgData name="Teemu Matilainen" userId="3344dd91-dd8f-47c6-94c9-4b8ca534fb11" providerId="ADAL" clId="{690D2049-112B-4EF4-B4F3-B34E5DE7FF8B}" dt="2024-02-28T15:51:47.914" v="175" actId="478"/>
          <ac:picMkLst>
            <pc:docMk/>
            <pc:sldMk cId="2532656344" sldId="336"/>
            <ac:picMk id="5" creationId="{E3262278-F34B-EA45-E8E9-9098EBA406DB}"/>
          </ac:picMkLst>
        </pc:picChg>
      </pc:sldChg>
      <pc:sldChg chg="delSp modSp new del mod">
        <pc:chgData name="Teemu Matilainen" userId="3344dd91-dd8f-47c6-94c9-4b8ca534fb11" providerId="ADAL" clId="{690D2049-112B-4EF4-B4F3-B34E5DE7FF8B}" dt="2024-02-28T16:27:36.428" v="275" actId="47"/>
        <pc:sldMkLst>
          <pc:docMk/>
          <pc:sldMk cId="2559613271" sldId="337"/>
        </pc:sldMkLst>
        <pc:spChg chg="del">
          <ac:chgData name="Teemu Matilainen" userId="3344dd91-dd8f-47c6-94c9-4b8ca534fb11" providerId="ADAL" clId="{690D2049-112B-4EF4-B4F3-B34E5DE7FF8B}" dt="2024-02-28T16:10:47.846" v="228" actId="478"/>
          <ac:spMkLst>
            <pc:docMk/>
            <pc:sldMk cId="2559613271" sldId="337"/>
            <ac:spMk id="2" creationId="{9FE4BDAE-2093-1053-AA7C-FE479C38C886}"/>
          </ac:spMkLst>
        </pc:spChg>
        <pc:spChg chg="mod">
          <ac:chgData name="Teemu Matilainen" userId="3344dd91-dd8f-47c6-94c9-4b8ca534fb11" providerId="ADAL" clId="{690D2049-112B-4EF4-B4F3-B34E5DE7FF8B}" dt="2024-02-28T16:10:45.260" v="227" actId="1076"/>
          <ac:spMkLst>
            <pc:docMk/>
            <pc:sldMk cId="2559613271" sldId="337"/>
            <ac:spMk id="3" creationId="{3D7EE7B3-1907-36B7-DA73-AF0E3F5708E7}"/>
          </ac:spMkLst>
        </pc:spChg>
      </pc:sldChg>
      <pc:sldChg chg="new del">
        <pc:chgData name="Teemu Matilainen" userId="3344dd91-dd8f-47c6-94c9-4b8ca534fb11" providerId="ADAL" clId="{690D2049-112B-4EF4-B4F3-B34E5DE7FF8B}" dt="2024-02-28T16:25:45.568" v="257" actId="47"/>
        <pc:sldMkLst>
          <pc:docMk/>
          <pc:sldMk cId="2117121588" sldId="338"/>
        </pc:sldMkLst>
      </pc:sldChg>
      <pc:sldChg chg="addSp delSp modSp add mod">
        <pc:chgData name="Teemu Matilainen" userId="3344dd91-dd8f-47c6-94c9-4b8ca534fb11" providerId="ADAL" clId="{690D2049-112B-4EF4-B4F3-B34E5DE7FF8B}" dt="2024-02-28T16:34:17.005" v="283" actId="1076"/>
        <pc:sldMkLst>
          <pc:docMk/>
          <pc:sldMk cId="3037471761" sldId="338"/>
        </pc:sldMkLst>
        <pc:spChg chg="mod ord">
          <ac:chgData name="Teemu Matilainen" userId="3344dd91-dd8f-47c6-94c9-4b8ca534fb11" providerId="ADAL" clId="{690D2049-112B-4EF4-B4F3-B34E5DE7FF8B}" dt="2024-02-28T16:27:14.512" v="270" actId="26606"/>
          <ac:spMkLst>
            <pc:docMk/>
            <pc:sldMk cId="3037471761" sldId="338"/>
            <ac:spMk id="3" creationId="{FAB5D7BA-EBB3-88A7-88B1-3670A75EDF76}"/>
          </ac:spMkLst>
        </pc:spChg>
        <pc:spChg chg="add del">
          <ac:chgData name="Teemu Matilainen" userId="3344dd91-dd8f-47c6-94c9-4b8ca534fb11" providerId="ADAL" clId="{690D2049-112B-4EF4-B4F3-B34E5DE7FF8B}" dt="2024-02-28T16:27:14.512" v="270" actId="26606"/>
          <ac:spMkLst>
            <pc:docMk/>
            <pc:sldMk cId="3037471761" sldId="338"/>
            <ac:spMk id="9" creationId="{88464890-E75D-ACC3-4515-CFBA394A3D32}"/>
          </ac:spMkLst>
        </pc:spChg>
        <pc:spChg chg="mod">
          <ac:chgData name="Teemu Matilainen" userId="3344dd91-dd8f-47c6-94c9-4b8ca534fb11" providerId="ADAL" clId="{690D2049-112B-4EF4-B4F3-B34E5DE7FF8B}" dt="2024-02-28T16:27:22.872" v="274" actId="5793"/>
          <ac:spMkLst>
            <pc:docMk/>
            <pc:sldMk cId="3037471761" sldId="338"/>
            <ac:spMk id="10" creationId="{AF93A5B7-A5E2-B320-6B6A-691EDCE559EF}"/>
          </ac:spMkLst>
        </pc:spChg>
        <pc:spChg chg="add del">
          <ac:chgData name="Teemu Matilainen" userId="3344dd91-dd8f-47c6-94c9-4b8ca534fb11" providerId="ADAL" clId="{690D2049-112B-4EF4-B4F3-B34E5DE7FF8B}" dt="2024-02-28T16:27:14.512" v="270" actId="26606"/>
          <ac:spMkLst>
            <pc:docMk/>
            <pc:sldMk cId="3037471761" sldId="338"/>
            <ac:spMk id="11" creationId="{61388713-43F9-220D-4FE1-A9E0D0D37039}"/>
          </ac:spMkLst>
        </pc:spChg>
        <pc:spChg chg="add del">
          <ac:chgData name="Teemu Matilainen" userId="3344dd91-dd8f-47c6-94c9-4b8ca534fb11" providerId="ADAL" clId="{690D2049-112B-4EF4-B4F3-B34E5DE7FF8B}" dt="2024-02-28T16:27:14.512" v="270" actId="26606"/>
          <ac:spMkLst>
            <pc:docMk/>
            <pc:sldMk cId="3037471761" sldId="338"/>
            <ac:spMk id="16" creationId="{352BEC0E-22F8-46D0-9632-375DB541B06C}"/>
          </ac:spMkLst>
        </pc:spChg>
        <pc:spChg chg="add del">
          <ac:chgData name="Teemu Matilainen" userId="3344dd91-dd8f-47c6-94c9-4b8ca534fb11" providerId="ADAL" clId="{690D2049-112B-4EF4-B4F3-B34E5DE7FF8B}" dt="2024-02-28T16:27:14.512" v="270" actId="26606"/>
          <ac:spMkLst>
            <pc:docMk/>
            <pc:sldMk cId="3037471761" sldId="338"/>
            <ac:spMk id="18" creationId="{3FCFB1DE-0B7E-48CC-BA90-B2AB0889F9D6}"/>
          </ac:spMkLst>
        </pc:spChg>
        <pc:picChg chg="del">
          <ac:chgData name="Teemu Matilainen" userId="3344dd91-dd8f-47c6-94c9-4b8ca534fb11" providerId="ADAL" clId="{690D2049-112B-4EF4-B4F3-B34E5DE7FF8B}" dt="2024-02-28T16:25:56.200" v="259" actId="478"/>
          <ac:picMkLst>
            <pc:docMk/>
            <pc:sldMk cId="3037471761" sldId="338"/>
            <ac:picMk id="4" creationId="{377AFE65-326D-BF56-A2E8-E1F342A91E5B}"/>
          </ac:picMkLst>
        </pc:picChg>
        <pc:picChg chg="add del mod">
          <ac:chgData name="Teemu Matilainen" userId="3344dd91-dd8f-47c6-94c9-4b8ca534fb11" providerId="ADAL" clId="{690D2049-112B-4EF4-B4F3-B34E5DE7FF8B}" dt="2024-02-28T16:34:05.290" v="278" actId="478"/>
          <ac:picMkLst>
            <pc:docMk/>
            <pc:sldMk cId="3037471761" sldId="338"/>
            <ac:picMk id="5" creationId="{225B273E-BF2E-139C-E2C6-745AB86FA520}"/>
          </ac:picMkLst>
        </pc:picChg>
        <pc:picChg chg="mod ord">
          <ac:chgData name="Teemu Matilainen" userId="3344dd91-dd8f-47c6-94c9-4b8ca534fb11" providerId="ADAL" clId="{690D2049-112B-4EF4-B4F3-B34E5DE7FF8B}" dt="2024-02-28T16:27:14.512" v="270" actId="26606"/>
          <ac:picMkLst>
            <pc:docMk/>
            <pc:sldMk cId="3037471761" sldId="338"/>
            <ac:picMk id="6" creationId="{C9F7DD30-24BA-B929-6078-6F05BE1A3E39}"/>
          </ac:picMkLst>
        </pc:picChg>
        <pc:picChg chg="del">
          <ac:chgData name="Teemu Matilainen" userId="3344dd91-dd8f-47c6-94c9-4b8ca534fb11" providerId="ADAL" clId="{690D2049-112B-4EF4-B4F3-B34E5DE7FF8B}" dt="2024-02-28T16:26:49.151" v="264" actId="478"/>
          <ac:picMkLst>
            <pc:docMk/>
            <pc:sldMk cId="3037471761" sldId="338"/>
            <ac:picMk id="8" creationId="{8EF5B75A-B64C-414F-1810-1E3451B7428F}"/>
          </ac:picMkLst>
        </pc:picChg>
        <pc:picChg chg="add mod">
          <ac:chgData name="Teemu Matilainen" userId="3344dd91-dd8f-47c6-94c9-4b8ca534fb11" providerId="ADAL" clId="{690D2049-112B-4EF4-B4F3-B34E5DE7FF8B}" dt="2024-02-28T16:34:17.005" v="283" actId="1076"/>
          <ac:picMkLst>
            <pc:docMk/>
            <pc:sldMk cId="3037471761" sldId="338"/>
            <ac:picMk id="12" creationId="{0CB20858-83CA-FD83-0E77-5F8BD4B8371D}"/>
          </ac:picMkLst>
        </pc:picChg>
      </pc:sldChg>
      <pc:sldChg chg="addSp delSp modSp add mod">
        <pc:chgData name="Teemu Matilainen" userId="3344dd91-dd8f-47c6-94c9-4b8ca534fb11" providerId="ADAL" clId="{690D2049-112B-4EF4-B4F3-B34E5DE7FF8B}" dt="2024-02-28T16:36:04.840" v="285" actId="1076"/>
        <pc:sldMkLst>
          <pc:docMk/>
          <pc:sldMk cId="2935768604" sldId="339"/>
        </pc:sldMkLst>
        <pc:picChg chg="add mod">
          <ac:chgData name="Teemu Matilainen" userId="3344dd91-dd8f-47c6-94c9-4b8ca534fb11" providerId="ADAL" clId="{690D2049-112B-4EF4-B4F3-B34E5DE7FF8B}" dt="2024-02-28T16:36:04.840" v="285" actId="1076"/>
          <ac:picMkLst>
            <pc:docMk/>
            <pc:sldMk cId="2935768604" sldId="339"/>
            <ac:picMk id="4" creationId="{B5771479-CAFF-D0E3-3C59-FAD53D85A548}"/>
          </ac:picMkLst>
        </pc:picChg>
        <pc:picChg chg="del">
          <ac:chgData name="Teemu Matilainen" userId="3344dd91-dd8f-47c6-94c9-4b8ca534fb11" providerId="ADAL" clId="{690D2049-112B-4EF4-B4F3-B34E5DE7FF8B}" dt="2024-02-28T16:28:18.765" v="277" actId="478"/>
          <ac:picMkLst>
            <pc:docMk/>
            <pc:sldMk cId="2935768604" sldId="339"/>
            <ac:picMk id="5" creationId="{A7BBB52A-8A00-8BAE-D41E-EC87C5BBA5E0}"/>
          </ac:picMkLst>
        </pc:picChg>
      </pc:sldChg>
      <pc:sldChg chg="addSp delSp modSp new mod">
        <pc:chgData name="Teemu Matilainen" userId="3344dd91-dd8f-47c6-94c9-4b8ca534fb11" providerId="ADAL" clId="{690D2049-112B-4EF4-B4F3-B34E5DE7FF8B}" dt="2024-02-28T16:41:03.761" v="312" actId="255"/>
        <pc:sldMkLst>
          <pc:docMk/>
          <pc:sldMk cId="3108339086" sldId="340"/>
        </pc:sldMkLst>
        <pc:spChg chg="del">
          <ac:chgData name="Teemu Matilainen" userId="3344dd91-dd8f-47c6-94c9-4b8ca534fb11" providerId="ADAL" clId="{690D2049-112B-4EF4-B4F3-B34E5DE7FF8B}" dt="2024-02-28T16:38:27.478" v="293" actId="478"/>
          <ac:spMkLst>
            <pc:docMk/>
            <pc:sldMk cId="3108339086" sldId="340"/>
            <ac:spMk id="2" creationId="{0FE3C52D-6953-7FC6-53D3-F96985818620}"/>
          </ac:spMkLst>
        </pc:spChg>
        <pc:spChg chg="mod">
          <ac:chgData name="Teemu Matilainen" userId="3344dd91-dd8f-47c6-94c9-4b8ca534fb11" providerId="ADAL" clId="{690D2049-112B-4EF4-B4F3-B34E5DE7FF8B}" dt="2024-02-28T16:41:03.761" v="312" actId="255"/>
          <ac:spMkLst>
            <pc:docMk/>
            <pc:sldMk cId="3108339086" sldId="340"/>
            <ac:spMk id="3" creationId="{F92FD5D9-9769-C0EA-5150-3FF1C588D706}"/>
          </ac:spMkLst>
        </pc:spChg>
        <pc:spChg chg="add">
          <ac:chgData name="Teemu Matilainen" userId="3344dd91-dd8f-47c6-94c9-4b8ca534fb11" providerId="ADAL" clId="{690D2049-112B-4EF4-B4F3-B34E5DE7FF8B}" dt="2024-02-28T16:39:08.168" v="296"/>
          <ac:spMkLst>
            <pc:docMk/>
            <pc:sldMk cId="3108339086" sldId="340"/>
            <ac:spMk id="4" creationId="{A836A130-FAAC-6B81-D01D-685A5AA66D22}"/>
          </ac:spMkLst>
        </pc:spChg>
      </pc:sldChg>
      <pc:sldChg chg="addSp delSp modSp new mod setBg">
        <pc:chgData name="Teemu Matilainen" userId="3344dd91-dd8f-47c6-94c9-4b8ca534fb11" providerId="ADAL" clId="{690D2049-112B-4EF4-B4F3-B34E5DE7FF8B}" dt="2024-02-28T16:44:22.148" v="335" actId="478"/>
        <pc:sldMkLst>
          <pc:docMk/>
          <pc:sldMk cId="312667417" sldId="341"/>
        </pc:sldMkLst>
        <pc:spChg chg="mod">
          <ac:chgData name="Teemu Matilainen" userId="3344dd91-dd8f-47c6-94c9-4b8ca534fb11" providerId="ADAL" clId="{690D2049-112B-4EF4-B4F3-B34E5DE7FF8B}" dt="2024-02-28T16:44:16.311" v="334" actId="1076"/>
          <ac:spMkLst>
            <pc:docMk/>
            <pc:sldMk cId="312667417" sldId="341"/>
            <ac:spMk id="2" creationId="{85C7A7CD-4585-3C99-EC6A-1A96E1B4A045}"/>
          </ac:spMkLst>
        </pc:spChg>
        <pc:spChg chg="del mod">
          <ac:chgData name="Teemu Matilainen" userId="3344dd91-dd8f-47c6-94c9-4b8ca534fb11" providerId="ADAL" clId="{690D2049-112B-4EF4-B4F3-B34E5DE7FF8B}" dt="2024-02-28T16:44:22.148" v="335" actId="478"/>
          <ac:spMkLst>
            <pc:docMk/>
            <pc:sldMk cId="312667417" sldId="341"/>
            <ac:spMk id="3" creationId="{626EA16A-BF01-14DC-B369-E14E8C27A376}"/>
          </ac:spMkLst>
        </pc:spChg>
        <pc:spChg chg="add">
          <ac:chgData name="Teemu Matilainen" userId="3344dd91-dd8f-47c6-94c9-4b8ca534fb11" providerId="ADAL" clId="{690D2049-112B-4EF4-B4F3-B34E5DE7FF8B}" dt="2024-02-28T16:43:48.482" v="315" actId="26606"/>
          <ac:spMkLst>
            <pc:docMk/>
            <pc:sldMk cId="312667417" sldId="341"/>
            <ac:spMk id="10" creationId="{2B97F24A-32CE-4C1C-A50D-3016B394DCFB}"/>
          </ac:spMkLst>
        </pc:spChg>
        <pc:spChg chg="add">
          <ac:chgData name="Teemu Matilainen" userId="3344dd91-dd8f-47c6-94c9-4b8ca534fb11" providerId="ADAL" clId="{690D2049-112B-4EF4-B4F3-B34E5DE7FF8B}" dt="2024-02-28T16:43:48.482" v="315" actId="26606"/>
          <ac:spMkLst>
            <pc:docMk/>
            <pc:sldMk cId="312667417" sldId="341"/>
            <ac:spMk id="12" creationId="{CD8B4F24-440B-49E9-B85D-733523DC064B}"/>
          </ac:spMkLst>
        </pc:spChg>
        <pc:picChg chg="add mod">
          <ac:chgData name="Teemu Matilainen" userId="3344dd91-dd8f-47c6-94c9-4b8ca534fb11" providerId="ADAL" clId="{690D2049-112B-4EF4-B4F3-B34E5DE7FF8B}" dt="2024-02-28T16:43:48.482" v="315" actId="26606"/>
          <ac:picMkLst>
            <pc:docMk/>
            <pc:sldMk cId="312667417" sldId="341"/>
            <ac:picMk id="5" creationId="{977E49E0-F3F5-2153-B21F-AC043ED43B7E}"/>
          </ac:picMkLst>
        </pc:picChg>
      </pc:sldChg>
    </pc:docChg>
  </pc:docChgLst>
  <pc:docChgLst>
    <pc:chgData name="Teemu Matilainen" userId="3344dd91-dd8f-47c6-94c9-4b8ca534fb11" providerId="ADAL" clId="{4F198859-4602-462C-A757-7C647831DB6D}"/>
    <pc:docChg chg="delSld">
      <pc:chgData name="Teemu Matilainen" userId="3344dd91-dd8f-47c6-94c9-4b8ca534fb11" providerId="ADAL" clId="{4F198859-4602-462C-A757-7C647831DB6D}" dt="2024-03-14T12:48:38.023" v="0" actId="47"/>
      <pc:docMkLst>
        <pc:docMk/>
      </pc:docMkLst>
      <pc:sldChg chg="del">
        <pc:chgData name="Teemu Matilainen" userId="3344dd91-dd8f-47c6-94c9-4b8ca534fb11" providerId="ADAL" clId="{4F198859-4602-462C-A757-7C647831DB6D}" dt="2024-03-14T12:48:38.023" v="0" actId="47"/>
        <pc:sldMkLst>
          <pc:docMk/>
          <pc:sldMk cId="4052880385" sldId="358"/>
        </pc:sldMkLst>
      </pc:sldChg>
    </pc:docChg>
  </pc:docChgLst>
  <pc:docChgLst>
    <pc:chgData name="Teemu Matilainen" userId="3344dd91-dd8f-47c6-94c9-4b8ca534fb11" providerId="ADAL" clId="{9F6EAD30-FB9E-477A-9E07-7BDC89B7A292}"/>
    <pc:docChg chg="undo redo custSel addSld delSld modSld sldOrd">
      <pc:chgData name="Teemu Matilainen" userId="3344dd91-dd8f-47c6-94c9-4b8ca534fb11" providerId="ADAL" clId="{9F6EAD30-FB9E-477A-9E07-7BDC89B7A292}" dt="2024-02-13T16:24:56.973" v="2930" actId="14100"/>
      <pc:docMkLst>
        <pc:docMk/>
      </pc:docMkLst>
      <pc:sldChg chg="modSp mod">
        <pc:chgData name="Teemu Matilainen" userId="3344dd91-dd8f-47c6-94c9-4b8ca534fb11" providerId="ADAL" clId="{9F6EAD30-FB9E-477A-9E07-7BDC89B7A292}" dt="2024-02-12T16:24:54.604" v="2243" actId="20577"/>
        <pc:sldMkLst>
          <pc:docMk/>
          <pc:sldMk cId="0" sldId="257"/>
        </pc:sldMkLst>
        <pc:spChg chg="mod">
          <ac:chgData name="Teemu Matilainen" userId="3344dd91-dd8f-47c6-94c9-4b8ca534fb11" providerId="ADAL" clId="{9F6EAD30-FB9E-477A-9E07-7BDC89B7A292}" dt="2024-02-01T17:51:39.527" v="601" actId="20577"/>
          <ac:spMkLst>
            <pc:docMk/>
            <pc:sldMk cId="0" sldId="257"/>
            <ac:spMk id="2" creationId="{00000000-0000-0000-0000-000000000000}"/>
          </ac:spMkLst>
        </pc:spChg>
        <pc:spChg chg="mod">
          <ac:chgData name="Teemu Matilainen" userId="3344dd91-dd8f-47c6-94c9-4b8ca534fb11" providerId="ADAL" clId="{9F6EAD30-FB9E-477A-9E07-7BDC89B7A292}" dt="2024-02-12T16:24:54.604" v="2243" actId="20577"/>
          <ac:spMkLst>
            <pc:docMk/>
            <pc:sldMk cId="0" sldId="257"/>
            <ac:spMk id="4" creationId="{F41B3748-3457-6B41-68F8-AB0DA1AC0EBE}"/>
          </ac:spMkLst>
        </pc:spChg>
      </pc:sldChg>
      <pc:sldChg chg="addSp delSp modSp mod">
        <pc:chgData name="Teemu Matilainen" userId="3344dd91-dd8f-47c6-94c9-4b8ca534fb11" providerId="ADAL" clId="{9F6EAD30-FB9E-477A-9E07-7BDC89B7A292}" dt="2024-02-12T18:38:59.434" v="2875" actId="1076"/>
        <pc:sldMkLst>
          <pc:docMk/>
          <pc:sldMk cId="0" sldId="259"/>
        </pc:sldMkLst>
        <pc:spChg chg="add mod">
          <ac:chgData name="Teemu Matilainen" userId="3344dd91-dd8f-47c6-94c9-4b8ca534fb11" providerId="ADAL" clId="{9F6EAD30-FB9E-477A-9E07-7BDC89B7A292}" dt="2024-02-12T18:38:59.434" v="2875" actId="1076"/>
          <ac:spMkLst>
            <pc:docMk/>
            <pc:sldMk cId="0" sldId="259"/>
            <ac:spMk id="3" creationId="{0E990490-9D4D-9AFC-27FE-67C8E1ECC69D}"/>
          </ac:spMkLst>
        </pc:spChg>
        <pc:spChg chg="del mod">
          <ac:chgData name="Teemu Matilainen" userId="3344dd91-dd8f-47c6-94c9-4b8ca534fb11" providerId="ADAL" clId="{9F6EAD30-FB9E-477A-9E07-7BDC89B7A292}" dt="2024-01-29T17:38:23.892" v="62" actId="478"/>
          <ac:spMkLst>
            <pc:docMk/>
            <pc:sldMk cId="0" sldId="259"/>
            <ac:spMk id="4" creationId="{00000000-0000-0000-0000-000000000000}"/>
          </ac:spMkLst>
        </pc:spChg>
        <pc:spChg chg="del">
          <ac:chgData name="Teemu Matilainen" userId="3344dd91-dd8f-47c6-94c9-4b8ca534fb11" providerId="ADAL" clId="{9F6EAD30-FB9E-477A-9E07-7BDC89B7A292}" dt="2024-01-29T17:39:05.556" v="74" actId="478"/>
          <ac:spMkLst>
            <pc:docMk/>
            <pc:sldMk cId="0" sldId="259"/>
            <ac:spMk id="5" creationId="{00000000-0000-0000-0000-000000000000}"/>
          </ac:spMkLst>
        </pc:spChg>
        <pc:picChg chg="add mod">
          <ac:chgData name="Teemu Matilainen" userId="3344dd91-dd8f-47c6-94c9-4b8ca534fb11" providerId="ADAL" clId="{9F6EAD30-FB9E-477A-9E07-7BDC89B7A292}" dt="2024-01-29T17:39:37.421" v="77" actId="1076"/>
          <ac:picMkLst>
            <pc:docMk/>
            <pc:sldMk cId="0" sldId="259"/>
            <ac:picMk id="7" creationId="{555540DE-E991-5C0F-9A7D-97A99780692C}"/>
          </ac:picMkLst>
        </pc:picChg>
        <pc:picChg chg="del">
          <ac:chgData name="Teemu Matilainen" userId="3344dd91-dd8f-47c6-94c9-4b8ca534fb11" providerId="ADAL" clId="{9F6EAD30-FB9E-477A-9E07-7BDC89B7A292}" dt="2024-01-29T17:39:10.969" v="75" actId="478"/>
          <ac:picMkLst>
            <pc:docMk/>
            <pc:sldMk cId="0" sldId="259"/>
            <ac:picMk id="9" creationId="{BE3BC912-0434-0292-8B4D-9B82AC79596E}"/>
          </ac:picMkLst>
        </pc:picChg>
      </pc:sldChg>
      <pc:sldChg chg="addSp delSp modSp mod">
        <pc:chgData name="Teemu Matilainen" userId="3344dd91-dd8f-47c6-94c9-4b8ca534fb11" providerId="ADAL" clId="{9F6EAD30-FB9E-477A-9E07-7BDC89B7A292}" dt="2024-01-29T17:37:19.358" v="55" actId="20577"/>
        <pc:sldMkLst>
          <pc:docMk/>
          <pc:sldMk cId="2303241626" sldId="275"/>
        </pc:sldMkLst>
        <pc:spChg chg="mod">
          <ac:chgData name="Teemu Matilainen" userId="3344dd91-dd8f-47c6-94c9-4b8ca534fb11" providerId="ADAL" clId="{9F6EAD30-FB9E-477A-9E07-7BDC89B7A292}" dt="2024-01-29T17:37:19.358" v="55" actId="20577"/>
          <ac:spMkLst>
            <pc:docMk/>
            <pc:sldMk cId="2303241626" sldId="275"/>
            <ac:spMk id="2" creationId="{278209F4-1003-4CCD-F730-1F96AE69B382}"/>
          </ac:spMkLst>
        </pc:spChg>
        <pc:spChg chg="del">
          <ac:chgData name="Teemu Matilainen" userId="3344dd91-dd8f-47c6-94c9-4b8ca534fb11" providerId="ADAL" clId="{9F6EAD30-FB9E-477A-9E07-7BDC89B7A292}" dt="2024-01-29T17:36:44.882" v="45" actId="478"/>
          <ac:spMkLst>
            <pc:docMk/>
            <pc:sldMk cId="2303241626" sldId="275"/>
            <ac:spMk id="3" creationId="{3342074E-45E0-B4D6-E0CA-A5AF861107E7}"/>
          </ac:spMkLst>
        </pc:spChg>
        <pc:spChg chg="add del mod">
          <ac:chgData name="Teemu Matilainen" userId="3344dd91-dd8f-47c6-94c9-4b8ca534fb11" providerId="ADAL" clId="{9F6EAD30-FB9E-477A-9E07-7BDC89B7A292}" dt="2024-01-29T17:36:51.680" v="46" actId="478"/>
          <ac:spMkLst>
            <pc:docMk/>
            <pc:sldMk cId="2303241626" sldId="275"/>
            <ac:spMk id="5" creationId="{7D375D43-4A13-6698-664B-85595E6404F7}"/>
          </ac:spMkLst>
        </pc:spChg>
        <pc:picChg chg="del">
          <ac:chgData name="Teemu Matilainen" userId="3344dd91-dd8f-47c6-94c9-4b8ca534fb11" providerId="ADAL" clId="{9F6EAD30-FB9E-477A-9E07-7BDC89B7A292}" dt="2024-01-29T17:36:39.458" v="43" actId="478"/>
          <ac:picMkLst>
            <pc:docMk/>
            <pc:sldMk cId="2303241626" sldId="275"/>
            <ac:picMk id="7" creationId="{436C5D6B-98D9-0286-9C46-F70D6D9BE3AD}"/>
          </ac:picMkLst>
        </pc:picChg>
        <pc:picChg chg="add mod">
          <ac:chgData name="Teemu Matilainen" userId="3344dd91-dd8f-47c6-94c9-4b8ca534fb11" providerId="ADAL" clId="{9F6EAD30-FB9E-477A-9E07-7BDC89B7A292}" dt="2024-01-29T17:36:56.397" v="48" actId="1076"/>
          <ac:picMkLst>
            <pc:docMk/>
            <pc:sldMk cId="2303241626" sldId="275"/>
            <ac:picMk id="8" creationId="{07A9F275-E333-6EF8-7017-CD171CE6187A}"/>
          </ac:picMkLst>
        </pc:picChg>
        <pc:picChg chg="del">
          <ac:chgData name="Teemu Matilainen" userId="3344dd91-dd8f-47c6-94c9-4b8ca534fb11" providerId="ADAL" clId="{9F6EAD30-FB9E-477A-9E07-7BDC89B7A292}" dt="2024-01-29T17:36:41.688" v="44" actId="478"/>
          <ac:picMkLst>
            <pc:docMk/>
            <pc:sldMk cId="2303241626" sldId="275"/>
            <ac:picMk id="9" creationId="{BFE543FB-EDDE-CD17-1EBD-B6BCA81C9A13}"/>
          </ac:picMkLst>
        </pc:picChg>
      </pc:sldChg>
      <pc:sldChg chg="addSp delSp modSp mod">
        <pc:chgData name="Teemu Matilainen" userId="3344dd91-dd8f-47c6-94c9-4b8ca534fb11" providerId="ADAL" clId="{9F6EAD30-FB9E-477A-9E07-7BDC89B7A292}" dt="2024-02-13T15:54:26.352" v="2882" actId="1076"/>
        <pc:sldMkLst>
          <pc:docMk/>
          <pc:sldMk cId="3327019374" sldId="277"/>
        </pc:sldMkLst>
        <pc:spChg chg="add del mod">
          <ac:chgData name="Teemu Matilainen" userId="3344dd91-dd8f-47c6-94c9-4b8ca534fb11" providerId="ADAL" clId="{9F6EAD30-FB9E-477A-9E07-7BDC89B7A292}" dt="2024-02-13T15:53:58.661" v="2878" actId="478"/>
          <ac:spMkLst>
            <pc:docMk/>
            <pc:sldMk cId="3327019374" sldId="277"/>
            <ac:spMk id="2" creationId="{00000000-0000-0000-0000-000000000000}"/>
          </ac:spMkLst>
        </pc:spChg>
        <pc:spChg chg="mod">
          <ac:chgData name="Teemu Matilainen" userId="3344dd91-dd8f-47c6-94c9-4b8ca534fb11" providerId="ADAL" clId="{9F6EAD30-FB9E-477A-9E07-7BDC89B7A292}" dt="2024-02-13T15:54:26.352" v="2882" actId="1076"/>
          <ac:spMkLst>
            <pc:docMk/>
            <pc:sldMk cId="3327019374" sldId="277"/>
            <ac:spMk id="3" creationId="{00000000-0000-0000-0000-000000000000}"/>
          </ac:spMkLst>
        </pc:spChg>
      </pc:sldChg>
      <pc:sldChg chg="addSp delSp modSp add mod setBg delDesignElem">
        <pc:chgData name="Teemu Matilainen" userId="3344dd91-dd8f-47c6-94c9-4b8ca534fb11" providerId="ADAL" clId="{9F6EAD30-FB9E-477A-9E07-7BDC89B7A292}" dt="2024-02-12T18:39:17.329" v="2877" actId="255"/>
        <pc:sldMkLst>
          <pc:docMk/>
          <pc:sldMk cId="4268160861" sldId="278"/>
        </pc:sldMkLst>
        <pc:spChg chg="add">
          <ac:chgData name="Teemu Matilainen" userId="3344dd91-dd8f-47c6-94c9-4b8ca534fb11" providerId="ADAL" clId="{9F6EAD30-FB9E-477A-9E07-7BDC89B7A292}" dt="2024-01-29T17:40:13.779" v="81"/>
          <ac:spMkLst>
            <pc:docMk/>
            <pc:sldMk cId="4268160861" sldId="278"/>
            <ac:spMk id="2" creationId="{E624B61D-B53B-FCBE-9537-428EDDB05628}"/>
          </ac:spMkLst>
        </pc:spChg>
        <pc:spChg chg="mod">
          <ac:chgData name="Teemu Matilainen" userId="3344dd91-dd8f-47c6-94c9-4b8ca534fb11" providerId="ADAL" clId="{9F6EAD30-FB9E-477A-9E07-7BDC89B7A292}" dt="2024-02-12T18:39:17.329" v="2877" actId="255"/>
          <ac:spMkLst>
            <pc:docMk/>
            <pc:sldMk cId="4268160861" sldId="278"/>
            <ac:spMk id="3" creationId="{0E990490-9D4D-9AFC-27FE-67C8E1ECC69D}"/>
          </ac:spMkLst>
        </pc:spChg>
        <pc:spChg chg="add">
          <ac:chgData name="Teemu Matilainen" userId="3344dd91-dd8f-47c6-94c9-4b8ca534fb11" providerId="ADAL" clId="{9F6EAD30-FB9E-477A-9E07-7BDC89B7A292}" dt="2024-01-29T17:41:20.416" v="111" actId="26606"/>
          <ac:spMkLst>
            <pc:docMk/>
            <pc:sldMk cId="4268160861" sldId="278"/>
            <ac:spMk id="10" creationId="{32AEEBC8-9D30-42EF-95F2-386C2653FBF0}"/>
          </ac:spMkLst>
        </pc:spChg>
        <pc:spChg chg="add">
          <ac:chgData name="Teemu Matilainen" userId="3344dd91-dd8f-47c6-94c9-4b8ca534fb11" providerId="ADAL" clId="{9F6EAD30-FB9E-477A-9E07-7BDC89B7A292}" dt="2024-01-29T17:41:20.416" v="111" actId="26606"/>
          <ac:spMkLst>
            <pc:docMk/>
            <pc:sldMk cId="4268160861" sldId="278"/>
            <ac:spMk id="12" creationId="{2E92FA66-67D7-4CB4-94D3-E643A9AD4757}"/>
          </ac:spMkLst>
        </pc:spChg>
        <pc:spChg chg="del">
          <ac:chgData name="Teemu Matilainen" userId="3344dd91-dd8f-47c6-94c9-4b8ca534fb11" providerId="ADAL" clId="{9F6EAD30-FB9E-477A-9E07-7BDC89B7A292}" dt="2024-01-29T17:39:44.269" v="79"/>
          <ac:spMkLst>
            <pc:docMk/>
            <pc:sldMk cId="4268160861" sldId="278"/>
            <ac:spMk id="21" creationId="{2B97F24A-32CE-4C1C-A50D-3016B394DCFB}"/>
          </ac:spMkLst>
        </pc:spChg>
        <pc:spChg chg="del">
          <ac:chgData name="Teemu Matilainen" userId="3344dd91-dd8f-47c6-94c9-4b8ca534fb11" providerId="ADAL" clId="{9F6EAD30-FB9E-477A-9E07-7BDC89B7A292}" dt="2024-01-29T17:39:44.269" v="79"/>
          <ac:spMkLst>
            <pc:docMk/>
            <pc:sldMk cId="4268160861" sldId="278"/>
            <ac:spMk id="23" creationId="{6357EC4F-235E-4222-A36F-C7878ACE37F2}"/>
          </ac:spMkLst>
        </pc:spChg>
        <pc:picChg chg="add mod">
          <ac:chgData name="Teemu Matilainen" userId="3344dd91-dd8f-47c6-94c9-4b8ca534fb11" providerId="ADAL" clId="{9F6EAD30-FB9E-477A-9E07-7BDC89B7A292}" dt="2024-01-29T17:41:20.416" v="111" actId="26606"/>
          <ac:picMkLst>
            <pc:docMk/>
            <pc:sldMk cId="4268160861" sldId="278"/>
            <ac:picMk id="5" creationId="{8D55AAE6-C372-2CF8-93EE-3256F2CB0625}"/>
          </ac:picMkLst>
        </pc:picChg>
        <pc:picChg chg="del mod">
          <ac:chgData name="Teemu Matilainen" userId="3344dd91-dd8f-47c6-94c9-4b8ca534fb11" providerId="ADAL" clId="{9F6EAD30-FB9E-477A-9E07-7BDC89B7A292}" dt="2024-01-29T17:40:49.250" v="109" actId="478"/>
          <ac:picMkLst>
            <pc:docMk/>
            <pc:sldMk cId="4268160861" sldId="278"/>
            <ac:picMk id="7" creationId="{555540DE-E991-5C0F-9A7D-97A99780692C}"/>
          </ac:picMkLst>
        </pc:picChg>
      </pc:sldChg>
      <pc:sldChg chg="addSp delSp modSp add mod ord setBg delDesignElem">
        <pc:chgData name="Teemu Matilainen" userId="3344dd91-dd8f-47c6-94c9-4b8ca534fb11" providerId="ADAL" clId="{9F6EAD30-FB9E-477A-9E07-7BDC89B7A292}" dt="2024-02-13T15:55:53.110" v="2883" actId="255"/>
        <pc:sldMkLst>
          <pc:docMk/>
          <pc:sldMk cId="3800487434" sldId="279"/>
        </pc:sldMkLst>
        <pc:spChg chg="mod">
          <ac:chgData name="Teemu Matilainen" userId="3344dd91-dd8f-47c6-94c9-4b8ca534fb11" providerId="ADAL" clId="{9F6EAD30-FB9E-477A-9E07-7BDC89B7A292}" dt="2024-02-13T15:55:53.110" v="2883" actId="255"/>
          <ac:spMkLst>
            <pc:docMk/>
            <pc:sldMk cId="3800487434" sldId="279"/>
            <ac:spMk id="3" creationId="{0E990490-9D4D-9AFC-27FE-67C8E1ECC69D}"/>
          </ac:spMkLst>
        </pc:spChg>
        <pc:spChg chg="add">
          <ac:chgData name="Teemu Matilainen" userId="3344dd91-dd8f-47c6-94c9-4b8ca534fb11" providerId="ADAL" clId="{9F6EAD30-FB9E-477A-9E07-7BDC89B7A292}" dt="2024-01-29T17:44:17.395" v="226" actId="26606"/>
          <ac:spMkLst>
            <pc:docMk/>
            <pc:sldMk cId="3800487434" sldId="279"/>
            <ac:spMk id="9" creationId="{2B97F24A-32CE-4C1C-A50D-3016B394DCFB}"/>
          </ac:spMkLst>
        </pc:spChg>
        <pc:spChg chg="add">
          <ac:chgData name="Teemu Matilainen" userId="3344dd91-dd8f-47c6-94c9-4b8ca534fb11" providerId="ADAL" clId="{9F6EAD30-FB9E-477A-9E07-7BDC89B7A292}" dt="2024-01-29T17:44:17.395" v="226" actId="26606"/>
          <ac:spMkLst>
            <pc:docMk/>
            <pc:sldMk cId="3800487434" sldId="279"/>
            <ac:spMk id="11" creationId="{6357EC4F-235E-4222-A36F-C7878ACE37F2}"/>
          </ac:spMkLst>
        </pc:spChg>
        <pc:spChg chg="del">
          <ac:chgData name="Teemu Matilainen" userId="3344dd91-dd8f-47c6-94c9-4b8ca534fb11" providerId="ADAL" clId="{9F6EAD30-FB9E-477A-9E07-7BDC89B7A292}" dt="2024-01-29T17:42:28.797" v="198"/>
          <ac:spMkLst>
            <pc:docMk/>
            <pc:sldMk cId="3800487434" sldId="279"/>
            <ac:spMk id="21" creationId="{2B97F24A-32CE-4C1C-A50D-3016B394DCFB}"/>
          </ac:spMkLst>
        </pc:spChg>
        <pc:spChg chg="del">
          <ac:chgData name="Teemu Matilainen" userId="3344dd91-dd8f-47c6-94c9-4b8ca534fb11" providerId="ADAL" clId="{9F6EAD30-FB9E-477A-9E07-7BDC89B7A292}" dt="2024-01-29T17:42:28.797" v="198"/>
          <ac:spMkLst>
            <pc:docMk/>
            <pc:sldMk cId="3800487434" sldId="279"/>
            <ac:spMk id="23" creationId="{6357EC4F-235E-4222-A36F-C7878ACE37F2}"/>
          </ac:spMkLst>
        </pc:spChg>
        <pc:picChg chg="add mod">
          <ac:chgData name="Teemu Matilainen" userId="3344dd91-dd8f-47c6-94c9-4b8ca534fb11" providerId="ADAL" clId="{9F6EAD30-FB9E-477A-9E07-7BDC89B7A292}" dt="2024-01-29T17:45:25.931" v="239" actId="1076"/>
          <ac:picMkLst>
            <pc:docMk/>
            <pc:sldMk cId="3800487434" sldId="279"/>
            <ac:picMk id="4" creationId="{9522A67C-ED73-8BFC-26A4-AAD06AF72103}"/>
          </ac:picMkLst>
        </pc:picChg>
        <pc:picChg chg="add mod">
          <ac:chgData name="Teemu Matilainen" userId="3344dd91-dd8f-47c6-94c9-4b8ca534fb11" providerId="ADAL" clId="{9F6EAD30-FB9E-477A-9E07-7BDC89B7A292}" dt="2024-01-29T17:45:30.644" v="241" actId="1076"/>
          <ac:picMkLst>
            <pc:docMk/>
            <pc:sldMk cId="3800487434" sldId="279"/>
            <ac:picMk id="6" creationId="{1774C9B7-F264-534A-A6FC-08AA86550E36}"/>
          </ac:picMkLst>
        </pc:picChg>
        <pc:picChg chg="del">
          <ac:chgData name="Teemu Matilainen" userId="3344dd91-dd8f-47c6-94c9-4b8ca534fb11" providerId="ADAL" clId="{9F6EAD30-FB9E-477A-9E07-7BDC89B7A292}" dt="2024-01-29T17:43:36.327" v="223" actId="478"/>
          <ac:picMkLst>
            <pc:docMk/>
            <pc:sldMk cId="3800487434" sldId="279"/>
            <ac:picMk id="7" creationId="{555540DE-E991-5C0F-9A7D-97A99780692C}"/>
          </ac:picMkLst>
        </pc:picChg>
      </pc:sldChg>
      <pc:sldChg chg="addSp delSp modSp add mod setBg delDesignElem">
        <pc:chgData name="Teemu Matilainen" userId="3344dd91-dd8f-47c6-94c9-4b8ca534fb11" providerId="ADAL" clId="{9F6EAD30-FB9E-477A-9E07-7BDC89B7A292}" dt="2024-02-01T17:31:32.653" v="580" actId="20577"/>
        <pc:sldMkLst>
          <pc:docMk/>
          <pc:sldMk cId="2215731414" sldId="280"/>
        </pc:sldMkLst>
        <pc:spChg chg="mod">
          <ac:chgData name="Teemu Matilainen" userId="3344dd91-dd8f-47c6-94c9-4b8ca534fb11" providerId="ADAL" clId="{9F6EAD30-FB9E-477A-9E07-7BDC89B7A292}" dt="2024-02-01T17:31:32.653" v="580" actId="20577"/>
          <ac:spMkLst>
            <pc:docMk/>
            <pc:sldMk cId="2215731414" sldId="280"/>
            <ac:spMk id="2" creationId="{278209F4-1003-4CCD-F730-1F96AE69B382}"/>
          </ac:spMkLst>
        </pc:spChg>
        <pc:spChg chg="add">
          <ac:chgData name="Teemu Matilainen" userId="3344dd91-dd8f-47c6-94c9-4b8ca534fb11" providerId="ADAL" clId="{9F6EAD30-FB9E-477A-9E07-7BDC89B7A292}" dt="2024-01-29T17:49:54.223" v="298" actId="26606"/>
          <ac:spMkLst>
            <pc:docMk/>
            <pc:sldMk cId="2215731414" sldId="280"/>
            <ac:spMk id="9" creationId="{BCED4D40-4B67-4331-AC48-79B82B4A47D8}"/>
          </ac:spMkLst>
        </pc:spChg>
        <pc:spChg chg="add">
          <ac:chgData name="Teemu Matilainen" userId="3344dd91-dd8f-47c6-94c9-4b8ca534fb11" providerId="ADAL" clId="{9F6EAD30-FB9E-477A-9E07-7BDC89B7A292}" dt="2024-01-29T17:49:54.223" v="298" actId="26606"/>
          <ac:spMkLst>
            <pc:docMk/>
            <pc:sldMk cId="2215731414" sldId="280"/>
            <ac:spMk id="11" creationId="{670CEDEF-4F34-412E-84EE-329C1E936AF5}"/>
          </ac:spMkLst>
        </pc:spChg>
        <pc:spChg chg="del">
          <ac:chgData name="Teemu Matilainen" userId="3344dd91-dd8f-47c6-94c9-4b8ca534fb11" providerId="ADAL" clId="{9F6EAD30-FB9E-477A-9E07-7BDC89B7A292}" dt="2024-01-29T17:45:49.746" v="243"/>
          <ac:spMkLst>
            <pc:docMk/>
            <pc:sldMk cId="2215731414" sldId="280"/>
            <ac:spMk id="12" creationId="{2B97F24A-32CE-4C1C-A50D-3016B394DCFB}"/>
          </ac:spMkLst>
        </pc:spChg>
        <pc:spChg chg="del">
          <ac:chgData name="Teemu Matilainen" userId="3344dd91-dd8f-47c6-94c9-4b8ca534fb11" providerId="ADAL" clId="{9F6EAD30-FB9E-477A-9E07-7BDC89B7A292}" dt="2024-01-29T17:45:49.746" v="243"/>
          <ac:spMkLst>
            <pc:docMk/>
            <pc:sldMk cId="2215731414" sldId="280"/>
            <ac:spMk id="14" creationId="{CD8B4F24-440B-49E9-B85D-733523DC064B}"/>
          </ac:spMkLst>
        </pc:spChg>
        <pc:picChg chg="add del mod">
          <ac:chgData name="Teemu Matilainen" userId="3344dd91-dd8f-47c6-94c9-4b8ca534fb11" providerId="ADAL" clId="{9F6EAD30-FB9E-477A-9E07-7BDC89B7A292}" dt="2024-01-29T17:50:36.761" v="303" actId="478"/>
          <ac:picMkLst>
            <pc:docMk/>
            <pc:sldMk cId="2215731414" sldId="280"/>
            <ac:picMk id="4" creationId="{241DB0E8-0BE3-9AC9-675F-EECB87543197}"/>
          </ac:picMkLst>
        </pc:picChg>
        <pc:picChg chg="add mod">
          <ac:chgData name="Teemu Matilainen" userId="3344dd91-dd8f-47c6-94c9-4b8ca534fb11" providerId="ADAL" clId="{9F6EAD30-FB9E-477A-9E07-7BDC89B7A292}" dt="2024-01-29T17:50:43.033" v="307" actId="1076"/>
          <ac:picMkLst>
            <pc:docMk/>
            <pc:sldMk cId="2215731414" sldId="280"/>
            <ac:picMk id="6" creationId="{76F80882-BF17-1A97-0F1C-4E33684E448F}"/>
          </ac:picMkLst>
        </pc:picChg>
        <pc:picChg chg="del mod">
          <ac:chgData name="Teemu Matilainen" userId="3344dd91-dd8f-47c6-94c9-4b8ca534fb11" providerId="ADAL" clId="{9F6EAD30-FB9E-477A-9E07-7BDC89B7A292}" dt="2024-01-29T17:48:54.201" v="292" actId="478"/>
          <ac:picMkLst>
            <pc:docMk/>
            <pc:sldMk cId="2215731414" sldId="280"/>
            <ac:picMk id="8" creationId="{07A9F275-E333-6EF8-7017-CD171CE6187A}"/>
          </ac:picMkLst>
        </pc:picChg>
      </pc:sldChg>
      <pc:sldChg chg="addSp delSp modSp add mod setBg delDesignElem">
        <pc:chgData name="Teemu Matilainen" userId="3344dd91-dd8f-47c6-94c9-4b8ca534fb11" providerId="ADAL" clId="{9F6EAD30-FB9E-477A-9E07-7BDC89B7A292}" dt="2024-01-29T17:58:40.714" v="439" actId="1076"/>
        <pc:sldMkLst>
          <pc:docMk/>
          <pc:sldMk cId="3610848835" sldId="281"/>
        </pc:sldMkLst>
        <pc:spChg chg="mod">
          <ac:chgData name="Teemu Matilainen" userId="3344dd91-dd8f-47c6-94c9-4b8ca534fb11" providerId="ADAL" clId="{9F6EAD30-FB9E-477A-9E07-7BDC89B7A292}" dt="2024-01-29T17:56:16.668" v="430" actId="26606"/>
          <ac:spMkLst>
            <pc:docMk/>
            <pc:sldMk cId="3610848835" sldId="281"/>
            <ac:spMk id="2" creationId="{278209F4-1003-4CCD-F730-1F96AE69B382}"/>
          </ac:spMkLst>
        </pc:spChg>
        <pc:spChg chg="add mod">
          <ac:chgData name="Teemu Matilainen" userId="3344dd91-dd8f-47c6-94c9-4b8ca534fb11" providerId="ADAL" clId="{9F6EAD30-FB9E-477A-9E07-7BDC89B7A292}" dt="2024-01-29T17:58:40.714" v="439" actId="1076"/>
          <ac:spMkLst>
            <pc:docMk/>
            <pc:sldMk cId="3610848835" sldId="281"/>
            <ac:spMk id="6" creationId="{99145C45-A9A9-DBCF-3C43-DCDAF84F711D}"/>
          </ac:spMkLst>
        </pc:spChg>
        <pc:spChg chg="add">
          <ac:chgData name="Teemu Matilainen" userId="3344dd91-dd8f-47c6-94c9-4b8ca534fb11" providerId="ADAL" clId="{9F6EAD30-FB9E-477A-9E07-7BDC89B7A292}" dt="2024-01-29T17:56:16.668" v="430" actId="26606"/>
          <ac:spMkLst>
            <pc:docMk/>
            <pc:sldMk cId="3610848835" sldId="281"/>
            <ac:spMk id="9" creationId="{C59AB4C8-9178-4F7A-8404-6890510B5917}"/>
          </ac:spMkLst>
        </pc:spChg>
        <pc:spChg chg="add">
          <ac:chgData name="Teemu Matilainen" userId="3344dd91-dd8f-47c6-94c9-4b8ca534fb11" providerId="ADAL" clId="{9F6EAD30-FB9E-477A-9E07-7BDC89B7A292}" dt="2024-01-29T17:56:16.668" v="430" actId="26606"/>
          <ac:spMkLst>
            <pc:docMk/>
            <pc:sldMk cId="3610848835" sldId="281"/>
            <ac:spMk id="11" creationId="{4CFDFB37-4BC7-42C6-915D-A6609139BFE7}"/>
          </ac:spMkLst>
        </pc:spChg>
        <pc:spChg chg="del">
          <ac:chgData name="Teemu Matilainen" userId="3344dd91-dd8f-47c6-94c9-4b8ca534fb11" providerId="ADAL" clId="{9F6EAD30-FB9E-477A-9E07-7BDC89B7A292}" dt="2024-01-29T17:45:51.284" v="245"/>
          <ac:spMkLst>
            <pc:docMk/>
            <pc:sldMk cId="3610848835" sldId="281"/>
            <ac:spMk id="12" creationId="{2B97F24A-32CE-4C1C-A50D-3016B394DCFB}"/>
          </ac:spMkLst>
        </pc:spChg>
        <pc:spChg chg="del">
          <ac:chgData name="Teemu Matilainen" userId="3344dd91-dd8f-47c6-94c9-4b8ca534fb11" providerId="ADAL" clId="{9F6EAD30-FB9E-477A-9E07-7BDC89B7A292}" dt="2024-01-29T17:45:51.284" v="245"/>
          <ac:spMkLst>
            <pc:docMk/>
            <pc:sldMk cId="3610848835" sldId="281"/>
            <ac:spMk id="14" creationId="{CD8B4F24-440B-49E9-B85D-733523DC064B}"/>
          </ac:spMkLst>
        </pc:spChg>
        <pc:picChg chg="add mod">
          <ac:chgData name="Teemu Matilainen" userId="3344dd91-dd8f-47c6-94c9-4b8ca534fb11" providerId="ADAL" clId="{9F6EAD30-FB9E-477A-9E07-7BDC89B7A292}" dt="2024-01-29T17:57:49.203" v="431" actId="1076"/>
          <ac:picMkLst>
            <pc:docMk/>
            <pc:sldMk cId="3610848835" sldId="281"/>
            <ac:picMk id="4" creationId="{D5B27A79-2D8F-E100-E7E9-478E7FCA51C0}"/>
          </ac:picMkLst>
        </pc:picChg>
        <pc:picChg chg="del">
          <ac:chgData name="Teemu Matilainen" userId="3344dd91-dd8f-47c6-94c9-4b8ca534fb11" providerId="ADAL" clId="{9F6EAD30-FB9E-477A-9E07-7BDC89B7A292}" dt="2024-01-29T17:55:57.645" v="428" actId="478"/>
          <ac:picMkLst>
            <pc:docMk/>
            <pc:sldMk cId="3610848835" sldId="281"/>
            <ac:picMk id="8" creationId="{07A9F275-E333-6EF8-7017-CD171CE6187A}"/>
          </ac:picMkLst>
        </pc:picChg>
      </pc:sldChg>
      <pc:sldChg chg="addSp delSp modSp add mod setBg delDesignElem">
        <pc:chgData name="Teemu Matilainen" userId="3344dd91-dd8f-47c6-94c9-4b8ca534fb11" providerId="ADAL" clId="{9F6EAD30-FB9E-477A-9E07-7BDC89B7A292}" dt="2024-02-07T08:57:12.858" v="836" actId="255"/>
        <pc:sldMkLst>
          <pc:docMk/>
          <pc:sldMk cId="1430967931" sldId="282"/>
        </pc:sldMkLst>
        <pc:spChg chg="mod">
          <ac:chgData name="Teemu Matilainen" userId="3344dd91-dd8f-47c6-94c9-4b8ca534fb11" providerId="ADAL" clId="{9F6EAD30-FB9E-477A-9E07-7BDC89B7A292}" dt="2024-01-29T18:19:19.766" v="448" actId="26606"/>
          <ac:spMkLst>
            <pc:docMk/>
            <pc:sldMk cId="1430967931" sldId="282"/>
            <ac:spMk id="2" creationId="{278209F4-1003-4CCD-F730-1F96AE69B382}"/>
          </ac:spMkLst>
        </pc:spChg>
        <pc:spChg chg="add mod">
          <ac:chgData name="Teemu Matilainen" userId="3344dd91-dd8f-47c6-94c9-4b8ca534fb11" providerId="ADAL" clId="{9F6EAD30-FB9E-477A-9E07-7BDC89B7A292}" dt="2024-02-07T08:54:37.803" v="717" actId="2711"/>
          <ac:spMkLst>
            <pc:docMk/>
            <pc:sldMk cId="1430967931" sldId="282"/>
            <ac:spMk id="3" creationId="{517306E8-3B2C-0E98-7422-4E709536F315}"/>
          </ac:spMkLst>
        </pc:spChg>
        <pc:spChg chg="add mod">
          <ac:chgData name="Teemu Matilainen" userId="3344dd91-dd8f-47c6-94c9-4b8ca534fb11" providerId="ADAL" clId="{9F6EAD30-FB9E-477A-9E07-7BDC89B7A292}" dt="2024-02-07T08:57:12.858" v="836" actId="255"/>
          <ac:spMkLst>
            <pc:docMk/>
            <pc:sldMk cId="1430967931" sldId="282"/>
            <ac:spMk id="5" creationId="{B2398426-2080-F0FB-A223-D0DCC164A6CA}"/>
          </ac:spMkLst>
        </pc:spChg>
        <pc:spChg chg="add">
          <ac:chgData name="Teemu Matilainen" userId="3344dd91-dd8f-47c6-94c9-4b8ca534fb11" providerId="ADAL" clId="{9F6EAD30-FB9E-477A-9E07-7BDC89B7A292}" dt="2024-01-29T18:19:19.766" v="448" actId="26606"/>
          <ac:spMkLst>
            <pc:docMk/>
            <pc:sldMk cId="1430967931" sldId="282"/>
            <ac:spMk id="9" creationId="{665DBBEF-238B-476B-96AB-8AAC3224ECEA}"/>
          </ac:spMkLst>
        </pc:spChg>
        <pc:spChg chg="add">
          <ac:chgData name="Teemu Matilainen" userId="3344dd91-dd8f-47c6-94c9-4b8ca534fb11" providerId="ADAL" clId="{9F6EAD30-FB9E-477A-9E07-7BDC89B7A292}" dt="2024-01-29T18:19:19.766" v="448" actId="26606"/>
          <ac:spMkLst>
            <pc:docMk/>
            <pc:sldMk cId="1430967931" sldId="282"/>
            <ac:spMk id="11" creationId="{3FCFB1DE-0B7E-48CC-BA90-B2AB0889F9D6}"/>
          </ac:spMkLst>
        </pc:spChg>
        <pc:spChg chg="del">
          <ac:chgData name="Teemu Matilainen" userId="3344dd91-dd8f-47c6-94c9-4b8ca534fb11" providerId="ADAL" clId="{9F6EAD30-FB9E-477A-9E07-7BDC89B7A292}" dt="2024-01-29T17:45:52.224" v="247"/>
          <ac:spMkLst>
            <pc:docMk/>
            <pc:sldMk cId="1430967931" sldId="282"/>
            <ac:spMk id="12" creationId="{2B97F24A-32CE-4C1C-A50D-3016B394DCFB}"/>
          </ac:spMkLst>
        </pc:spChg>
        <pc:spChg chg="del">
          <ac:chgData name="Teemu Matilainen" userId="3344dd91-dd8f-47c6-94c9-4b8ca534fb11" providerId="ADAL" clId="{9F6EAD30-FB9E-477A-9E07-7BDC89B7A292}" dt="2024-01-29T17:45:52.224" v="247"/>
          <ac:spMkLst>
            <pc:docMk/>
            <pc:sldMk cId="1430967931" sldId="282"/>
            <ac:spMk id="14" creationId="{CD8B4F24-440B-49E9-B85D-733523DC064B}"/>
          </ac:spMkLst>
        </pc:spChg>
        <pc:picChg chg="add mod">
          <ac:chgData name="Teemu Matilainen" userId="3344dd91-dd8f-47c6-94c9-4b8ca534fb11" providerId="ADAL" clId="{9F6EAD30-FB9E-477A-9E07-7BDC89B7A292}" dt="2024-01-29T18:20:24.771" v="449" actId="1076"/>
          <ac:picMkLst>
            <pc:docMk/>
            <pc:sldMk cId="1430967931" sldId="282"/>
            <ac:picMk id="4" creationId="{6FAF41F3-AFAF-768B-3DCD-12A1CC74B82B}"/>
          </ac:picMkLst>
        </pc:picChg>
        <pc:picChg chg="add mod">
          <ac:chgData name="Teemu Matilainen" userId="3344dd91-dd8f-47c6-94c9-4b8ca534fb11" providerId="ADAL" clId="{9F6EAD30-FB9E-477A-9E07-7BDC89B7A292}" dt="2024-02-07T08:54:43.405" v="718" actId="1076"/>
          <ac:picMkLst>
            <pc:docMk/>
            <pc:sldMk cId="1430967931" sldId="282"/>
            <ac:picMk id="6" creationId="{C1B9F8D2-0170-2854-A901-C93C7A024FA3}"/>
          </ac:picMkLst>
        </pc:picChg>
        <pc:picChg chg="del">
          <ac:chgData name="Teemu Matilainen" userId="3344dd91-dd8f-47c6-94c9-4b8ca534fb11" providerId="ADAL" clId="{9F6EAD30-FB9E-477A-9E07-7BDC89B7A292}" dt="2024-01-29T18:08:32.335" v="446" actId="478"/>
          <ac:picMkLst>
            <pc:docMk/>
            <pc:sldMk cId="1430967931" sldId="282"/>
            <ac:picMk id="8" creationId="{07A9F275-E333-6EF8-7017-CD171CE6187A}"/>
          </ac:picMkLst>
        </pc:picChg>
      </pc:sldChg>
      <pc:sldChg chg="addSp delSp modSp add mod setBg delDesignElem">
        <pc:chgData name="Teemu Matilainen" userId="3344dd91-dd8f-47c6-94c9-4b8ca534fb11" providerId="ADAL" clId="{9F6EAD30-FB9E-477A-9E07-7BDC89B7A292}" dt="2024-01-29T18:29:45.952" v="464" actId="1076"/>
        <pc:sldMkLst>
          <pc:docMk/>
          <pc:sldMk cId="925955509" sldId="283"/>
        </pc:sldMkLst>
        <pc:spChg chg="mod">
          <ac:chgData name="Teemu Matilainen" userId="3344dd91-dd8f-47c6-94c9-4b8ca534fb11" providerId="ADAL" clId="{9F6EAD30-FB9E-477A-9E07-7BDC89B7A292}" dt="2024-01-29T18:29:17.941" v="458" actId="26606"/>
          <ac:spMkLst>
            <pc:docMk/>
            <pc:sldMk cId="925955509" sldId="283"/>
            <ac:spMk id="2" creationId="{278209F4-1003-4CCD-F730-1F96AE69B382}"/>
          </ac:spMkLst>
        </pc:spChg>
        <pc:spChg chg="add">
          <ac:chgData name="Teemu Matilainen" userId="3344dd91-dd8f-47c6-94c9-4b8ca534fb11" providerId="ADAL" clId="{9F6EAD30-FB9E-477A-9E07-7BDC89B7A292}" dt="2024-01-29T18:29:17.941" v="458" actId="26606"/>
          <ac:spMkLst>
            <pc:docMk/>
            <pc:sldMk cId="925955509" sldId="283"/>
            <ac:spMk id="9" creationId="{665DBBEF-238B-476B-96AB-8AAC3224ECEA}"/>
          </ac:spMkLst>
        </pc:spChg>
        <pc:spChg chg="add">
          <ac:chgData name="Teemu Matilainen" userId="3344dd91-dd8f-47c6-94c9-4b8ca534fb11" providerId="ADAL" clId="{9F6EAD30-FB9E-477A-9E07-7BDC89B7A292}" dt="2024-01-29T18:29:17.941" v="458" actId="26606"/>
          <ac:spMkLst>
            <pc:docMk/>
            <pc:sldMk cId="925955509" sldId="283"/>
            <ac:spMk id="11" creationId="{3FCFB1DE-0B7E-48CC-BA90-B2AB0889F9D6}"/>
          </ac:spMkLst>
        </pc:spChg>
        <pc:spChg chg="del">
          <ac:chgData name="Teemu Matilainen" userId="3344dd91-dd8f-47c6-94c9-4b8ca534fb11" providerId="ADAL" clId="{9F6EAD30-FB9E-477A-9E07-7BDC89B7A292}" dt="2024-01-29T17:45:55.283" v="249"/>
          <ac:spMkLst>
            <pc:docMk/>
            <pc:sldMk cId="925955509" sldId="283"/>
            <ac:spMk id="12" creationId="{2B97F24A-32CE-4C1C-A50D-3016B394DCFB}"/>
          </ac:spMkLst>
        </pc:spChg>
        <pc:spChg chg="del">
          <ac:chgData name="Teemu Matilainen" userId="3344dd91-dd8f-47c6-94c9-4b8ca534fb11" providerId="ADAL" clId="{9F6EAD30-FB9E-477A-9E07-7BDC89B7A292}" dt="2024-01-29T17:45:55.283" v="249"/>
          <ac:spMkLst>
            <pc:docMk/>
            <pc:sldMk cId="925955509" sldId="283"/>
            <ac:spMk id="14" creationId="{CD8B4F24-440B-49E9-B85D-733523DC064B}"/>
          </ac:spMkLst>
        </pc:spChg>
        <pc:picChg chg="add mod">
          <ac:chgData name="Teemu Matilainen" userId="3344dd91-dd8f-47c6-94c9-4b8ca534fb11" providerId="ADAL" clId="{9F6EAD30-FB9E-477A-9E07-7BDC89B7A292}" dt="2024-01-29T18:29:22.860" v="460" actId="1076"/>
          <ac:picMkLst>
            <pc:docMk/>
            <pc:sldMk cId="925955509" sldId="283"/>
            <ac:picMk id="4" creationId="{896D76BB-2775-63C8-D1E7-BC30880EDE10}"/>
          </ac:picMkLst>
        </pc:picChg>
        <pc:picChg chg="add mod">
          <ac:chgData name="Teemu Matilainen" userId="3344dd91-dd8f-47c6-94c9-4b8ca534fb11" providerId="ADAL" clId="{9F6EAD30-FB9E-477A-9E07-7BDC89B7A292}" dt="2024-01-29T18:29:45.952" v="464" actId="1076"/>
          <ac:picMkLst>
            <pc:docMk/>
            <pc:sldMk cId="925955509" sldId="283"/>
            <ac:picMk id="6" creationId="{E8C68595-D734-5081-D13C-91E1164AA00B}"/>
          </ac:picMkLst>
        </pc:picChg>
        <pc:picChg chg="del">
          <ac:chgData name="Teemu Matilainen" userId="3344dd91-dd8f-47c6-94c9-4b8ca534fb11" providerId="ADAL" clId="{9F6EAD30-FB9E-477A-9E07-7BDC89B7A292}" dt="2024-01-29T18:29:01.375" v="454" actId="478"/>
          <ac:picMkLst>
            <pc:docMk/>
            <pc:sldMk cId="925955509" sldId="283"/>
            <ac:picMk id="8" creationId="{07A9F275-E333-6EF8-7017-CD171CE6187A}"/>
          </ac:picMkLst>
        </pc:picChg>
      </pc:sldChg>
      <pc:sldChg chg="addSp delSp modSp new mod setBg">
        <pc:chgData name="Teemu Matilainen" userId="3344dd91-dd8f-47c6-94c9-4b8ca534fb11" providerId="ADAL" clId="{9F6EAD30-FB9E-477A-9E07-7BDC89B7A292}" dt="2024-01-30T18:26:24.167" v="568" actId="2711"/>
        <pc:sldMkLst>
          <pc:docMk/>
          <pc:sldMk cId="875151673" sldId="284"/>
        </pc:sldMkLst>
        <pc:spChg chg="del">
          <ac:chgData name="Teemu Matilainen" userId="3344dd91-dd8f-47c6-94c9-4b8ca534fb11" providerId="ADAL" clId="{9F6EAD30-FB9E-477A-9E07-7BDC89B7A292}" dt="2024-01-30T18:07:58.677" v="501" actId="478"/>
          <ac:spMkLst>
            <pc:docMk/>
            <pc:sldMk cId="875151673" sldId="284"/>
            <ac:spMk id="2" creationId="{02A8B8A1-1108-2D53-3401-6E2EE1F7CD73}"/>
          </ac:spMkLst>
        </pc:spChg>
        <pc:spChg chg="mod">
          <ac:chgData name="Teemu Matilainen" userId="3344dd91-dd8f-47c6-94c9-4b8ca534fb11" providerId="ADAL" clId="{9F6EAD30-FB9E-477A-9E07-7BDC89B7A292}" dt="2024-01-30T18:26:24.167" v="568" actId="2711"/>
          <ac:spMkLst>
            <pc:docMk/>
            <pc:sldMk cId="875151673" sldId="284"/>
            <ac:spMk id="3" creationId="{392726E8-64D7-F8EA-86A0-7CDF495FFD71}"/>
          </ac:spMkLst>
        </pc:spChg>
        <pc:spChg chg="add del">
          <ac:chgData name="Teemu Matilainen" userId="3344dd91-dd8f-47c6-94c9-4b8ca534fb11" providerId="ADAL" clId="{9F6EAD30-FB9E-477A-9E07-7BDC89B7A292}" dt="2024-01-30T18:24:23.278" v="506" actId="26606"/>
          <ac:spMkLst>
            <pc:docMk/>
            <pc:sldMk cId="875151673" sldId="284"/>
            <ac:spMk id="10" creationId="{743AA782-23D1-4521-8CAD-47662984AA08}"/>
          </ac:spMkLst>
        </pc:spChg>
        <pc:spChg chg="add del">
          <ac:chgData name="Teemu Matilainen" userId="3344dd91-dd8f-47c6-94c9-4b8ca534fb11" providerId="ADAL" clId="{9F6EAD30-FB9E-477A-9E07-7BDC89B7A292}" dt="2024-01-30T18:24:23.278" v="506" actId="26606"/>
          <ac:spMkLst>
            <pc:docMk/>
            <pc:sldMk cId="875151673" sldId="284"/>
            <ac:spMk id="12" creationId="{650D18FE-0824-4A46-B22C-A86B52E5780A}"/>
          </ac:spMkLst>
        </pc:spChg>
        <pc:spChg chg="add">
          <ac:chgData name="Teemu Matilainen" userId="3344dd91-dd8f-47c6-94c9-4b8ca534fb11" providerId="ADAL" clId="{9F6EAD30-FB9E-477A-9E07-7BDC89B7A292}" dt="2024-01-30T18:24:23.278" v="506" actId="26606"/>
          <ac:spMkLst>
            <pc:docMk/>
            <pc:sldMk cId="875151673" sldId="284"/>
            <ac:spMk id="17" creationId="{743AA782-23D1-4521-8CAD-47662984AA08}"/>
          </ac:spMkLst>
        </pc:spChg>
        <pc:spChg chg="add">
          <ac:chgData name="Teemu Matilainen" userId="3344dd91-dd8f-47c6-94c9-4b8ca534fb11" providerId="ADAL" clId="{9F6EAD30-FB9E-477A-9E07-7BDC89B7A292}" dt="2024-01-30T18:24:23.278" v="506" actId="26606"/>
          <ac:spMkLst>
            <pc:docMk/>
            <pc:sldMk cId="875151673" sldId="284"/>
            <ac:spMk id="19" creationId="{71877DBC-BB60-40F0-AC93-2ACDBAAE60CE}"/>
          </ac:spMkLst>
        </pc:spChg>
        <pc:picChg chg="add del mod">
          <ac:chgData name="Teemu Matilainen" userId="3344dd91-dd8f-47c6-94c9-4b8ca534fb11" providerId="ADAL" clId="{9F6EAD30-FB9E-477A-9E07-7BDC89B7A292}" dt="2024-01-30T18:24:18.036" v="504" actId="478"/>
          <ac:picMkLst>
            <pc:docMk/>
            <pc:sldMk cId="875151673" sldId="284"/>
            <ac:picMk id="5" creationId="{8D30E259-EC6C-7B99-9175-4C1E522BFAAB}"/>
          </ac:picMkLst>
        </pc:picChg>
        <pc:picChg chg="add mod">
          <ac:chgData name="Teemu Matilainen" userId="3344dd91-dd8f-47c6-94c9-4b8ca534fb11" providerId="ADAL" clId="{9F6EAD30-FB9E-477A-9E07-7BDC89B7A292}" dt="2024-01-30T18:25:00.320" v="508" actId="1076"/>
          <ac:picMkLst>
            <pc:docMk/>
            <pc:sldMk cId="875151673" sldId="284"/>
            <ac:picMk id="7" creationId="{B709E6EE-28D9-FFE9-9372-37E8E77D19C8}"/>
          </ac:picMkLst>
        </pc:picChg>
        <pc:picChg chg="add mod">
          <ac:chgData name="Teemu Matilainen" userId="3344dd91-dd8f-47c6-94c9-4b8ca534fb11" providerId="ADAL" clId="{9F6EAD30-FB9E-477A-9E07-7BDC89B7A292}" dt="2024-01-30T18:25:22.172" v="514" actId="1076"/>
          <ac:picMkLst>
            <pc:docMk/>
            <pc:sldMk cId="875151673" sldId="284"/>
            <ac:picMk id="9" creationId="{4577D795-4787-CAB9-C41B-DE1C1D0E27BE}"/>
          </ac:picMkLst>
        </pc:picChg>
      </pc:sldChg>
      <pc:sldChg chg="delSp modSp new mod">
        <pc:chgData name="Teemu Matilainen" userId="3344dd91-dd8f-47c6-94c9-4b8ca534fb11" providerId="ADAL" clId="{9F6EAD30-FB9E-477A-9E07-7BDC89B7A292}" dt="2024-02-01T18:58:12.009" v="651" actId="20577"/>
        <pc:sldMkLst>
          <pc:docMk/>
          <pc:sldMk cId="3552817662" sldId="285"/>
        </pc:sldMkLst>
        <pc:spChg chg="mod">
          <ac:chgData name="Teemu Matilainen" userId="3344dd91-dd8f-47c6-94c9-4b8ca534fb11" providerId="ADAL" clId="{9F6EAD30-FB9E-477A-9E07-7BDC89B7A292}" dt="2024-02-01T18:58:12.009" v="651" actId="20577"/>
          <ac:spMkLst>
            <pc:docMk/>
            <pc:sldMk cId="3552817662" sldId="285"/>
            <ac:spMk id="2" creationId="{81856C9B-F853-9A38-5630-4C6DB4C8BF87}"/>
          </ac:spMkLst>
        </pc:spChg>
        <pc:spChg chg="del">
          <ac:chgData name="Teemu Matilainen" userId="3344dd91-dd8f-47c6-94c9-4b8ca534fb11" providerId="ADAL" clId="{9F6EAD30-FB9E-477A-9E07-7BDC89B7A292}" dt="2024-02-01T17:52:28.402" v="603" actId="478"/>
          <ac:spMkLst>
            <pc:docMk/>
            <pc:sldMk cId="3552817662" sldId="285"/>
            <ac:spMk id="3" creationId="{29804F41-0296-6C1D-A68C-323324DF1FB7}"/>
          </ac:spMkLst>
        </pc:spChg>
      </pc:sldChg>
      <pc:sldChg chg="addSp delSp modSp add mod ord setBg">
        <pc:chgData name="Teemu Matilainen" userId="3344dd91-dd8f-47c6-94c9-4b8ca534fb11" providerId="ADAL" clId="{9F6EAD30-FB9E-477A-9E07-7BDC89B7A292}" dt="2024-02-13T16:12:03.228" v="2922" actId="20577"/>
        <pc:sldMkLst>
          <pc:docMk/>
          <pc:sldMk cId="2491216891" sldId="286"/>
        </pc:sldMkLst>
        <pc:spChg chg="mod">
          <ac:chgData name="Teemu Matilainen" userId="3344dd91-dd8f-47c6-94c9-4b8ca534fb11" providerId="ADAL" clId="{9F6EAD30-FB9E-477A-9E07-7BDC89B7A292}" dt="2024-02-13T16:12:03.228" v="2922" actId="20577"/>
          <ac:spMkLst>
            <pc:docMk/>
            <pc:sldMk cId="2491216891" sldId="286"/>
            <ac:spMk id="2" creationId="{D38EBA78-5F43-0A0E-CE1F-11E3C4D2CC63}"/>
          </ac:spMkLst>
        </pc:spChg>
        <pc:spChg chg="add del">
          <ac:chgData name="Teemu Matilainen" userId="3344dd91-dd8f-47c6-94c9-4b8ca534fb11" providerId="ADAL" clId="{9F6EAD30-FB9E-477A-9E07-7BDC89B7A292}" dt="2024-02-07T17:57:27.589" v="1834" actId="26606"/>
          <ac:spMkLst>
            <pc:docMk/>
            <pc:sldMk cId="2491216891" sldId="286"/>
            <ac:spMk id="9" creationId="{68AF5748-FED8-45BA-8631-26D1D10F3246}"/>
          </ac:spMkLst>
        </pc:spChg>
        <pc:spChg chg="add del">
          <ac:chgData name="Teemu Matilainen" userId="3344dd91-dd8f-47c6-94c9-4b8ca534fb11" providerId="ADAL" clId="{9F6EAD30-FB9E-477A-9E07-7BDC89B7A292}" dt="2024-02-07T17:57:27.589" v="1834" actId="26606"/>
          <ac:spMkLst>
            <pc:docMk/>
            <pc:sldMk cId="2491216891" sldId="286"/>
            <ac:spMk id="11" creationId="{AF2F604E-43BE-4DC3-B983-E071523364F8}"/>
          </ac:spMkLst>
        </pc:spChg>
        <pc:spChg chg="add del">
          <ac:chgData name="Teemu Matilainen" userId="3344dd91-dd8f-47c6-94c9-4b8ca534fb11" providerId="ADAL" clId="{9F6EAD30-FB9E-477A-9E07-7BDC89B7A292}" dt="2024-02-07T17:57:27.589" v="1834" actId="26606"/>
          <ac:spMkLst>
            <pc:docMk/>
            <pc:sldMk cId="2491216891" sldId="286"/>
            <ac:spMk id="13" creationId="{08C9B587-E65E-4B52-B37C-ABEBB6E87928}"/>
          </ac:spMkLst>
        </pc:spChg>
        <pc:spChg chg="add">
          <ac:chgData name="Teemu Matilainen" userId="3344dd91-dd8f-47c6-94c9-4b8ca534fb11" providerId="ADAL" clId="{9F6EAD30-FB9E-477A-9E07-7BDC89B7A292}" dt="2024-02-07T17:57:27.589" v="1834" actId="26606"/>
          <ac:spMkLst>
            <pc:docMk/>
            <pc:sldMk cId="2491216891" sldId="286"/>
            <ac:spMk id="15" creationId="{FB33DC6A-1F1C-4A06-834E-CFF88F1C0BB9}"/>
          </ac:spMkLst>
        </pc:spChg>
        <pc:spChg chg="add">
          <ac:chgData name="Teemu Matilainen" userId="3344dd91-dd8f-47c6-94c9-4b8ca534fb11" providerId="ADAL" clId="{9F6EAD30-FB9E-477A-9E07-7BDC89B7A292}" dt="2024-02-07T17:57:27.589" v="1834" actId="26606"/>
          <ac:spMkLst>
            <pc:docMk/>
            <pc:sldMk cId="2491216891" sldId="286"/>
            <ac:spMk id="16" creationId="{0FE1D5CF-87B8-4A8A-AD3C-01D06A60769B}"/>
          </ac:spMkLst>
        </pc:spChg>
        <pc:spChg chg="add">
          <ac:chgData name="Teemu Matilainen" userId="3344dd91-dd8f-47c6-94c9-4b8ca534fb11" providerId="ADAL" clId="{9F6EAD30-FB9E-477A-9E07-7BDC89B7A292}" dt="2024-02-07T17:57:27.589" v="1834" actId="26606"/>
          <ac:spMkLst>
            <pc:docMk/>
            <pc:sldMk cId="2491216891" sldId="286"/>
            <ac:spMk id="17" creationId="{60926200-45C2-41E9-839F-31CD5FE4CD59}"/>
          </ac:spMkLst>
        </pc:spChg>
        <pc:spChg chg="add del">
          <ac:chgData name="Teemu Matilainen" userId="3344dd91-dd8f-47c6-94c9-4b8ca534fb11" providerId="ADAL" clId="{9F6EAD30-FB9E-477A-9E07-7BDC89B7A292}" dt="2024-02-07T09:27:43.512" v="1027" actId="26606"/>
          <ac:spMkLst>
            <pc:docMk/>
            <pc:sldMk cId="2491216891" sldId="286"/>
            <ac:spMk id="18" creationId="{FB33DC6A-1F1C-4A06-834E-CFF88F1C0BB9}"/>
          </ac:spMkLst>
        </pc:spChg>
        <pc:spChg chg="add">
          <ac:chgData name="Teemu Matilainen" userId="3344dd91-dd8f-47c6-94c9-4b8ca534fb11" providerId="ADAL" clId="{9F6EAD30-FB9E-477A-9E07-7BDC89B7A292}" dt="2024-02-07T17:57:27.589" v="1834" actId="26606"/>
          <ac:spMkLst>
            <pc:docMk/>
            <pc:sldMk cId="2491216891" sldId="286"/>
            <ac:spMk id="19" creationId="{AF2F604E-43BE-4DC3-B983-E071523364F8}"/>
          </ac:spMkLst>
        </pc:spChg>
        <pc:spChg chg="add del">
          <ac:chgData name="Teemu Matilainen" userId="3344dd91-dd8f-47c6-94c9-4b8ca534fb11" providerId="ADAL" clId="{9F6EAD30-FB9E-477A-9E07-7BDC89B7A292}" dt="2024-02-07T09:27:43.512" v="1027" actId="26606"/>
          <ac:spMkLst>
            <pc:docMk/>
            <pc:sldMk cId="2491216891" sldId="286"/>
            <ac:spMk id="20" creationId="{0FE1D5CF-87B8-4A8A-AD3C-01D06A60769B}"/>
          </ac:spMkLst>
        </pc:spChg>
        <pc:spChg chg="add">
          <ac:chgData name="Teemu Matilainen" userId="3344dd91-dd8f-47c6-94c9-4b8ca534fb11" providerId="ADAL" clId="{9F6EAD30-FB9E-477A-9E07-7BDC89B7A292}" dt="2024-02-07T17:57:27.589" v="1834" actId="26606"/>
          <ac:spMkLst>
            <pc:docMk/>
            <pc:sldMk cId="2491216891" sldId="286"/>
            <ac:spMk id="21" creationId="{08C9B587-E65E-4B52-B37C-ABEBB6E87928}"/>
          </ac:spMkLst>
        </pc:spChg>
        <pc:spChg chg="add del">
          <ac:chgData name="Teemu Matilainen" userId="3344dd91-dd8f-47c6-94c9-4b8ca534fb11" providerId="ADAL" clId="{9F6EAD30-FB9E-477A-9E07-7BDC89B7A292}" dt="2024-02-07T09:27:43.512" v="1027" actId="26606"/>
          <ac:spMkLst>
            <pc:docMk/>
            <pc:sldMk cId="2491216891" sldId="286"/>
            <ac:spMk id="22" creationId="{60926200-45C2-41E9-839F-31CD5FE4CD59}"/>
          </ac:spMkLst>
        </pc:spChg>
        <pc:spChg chg="add del">
          <ac:chgData name="Teemu Matilainen" userId="3344dd91-dd8f-47c6-94c9-4b8ca534fb11" providerId="ADAL" clId="{9F6EAD30-FB9E-477A-9E07-7BDC89B7A292}" dt="2024-02-07T09:27:43.512" v="1027" actId="26606"/>
          <ac:spMkLst>
            <pc:docMk/>
            <pc:sldMk cId="2491216891" sldId="286"/>
            <ac:spMk id="24" creationId="{AF2F604E-43BE-4DC3-B983-E071523364F8}"/>
          </ac:spMkLst>
        </pc:spChg>
        <pc:spChg chg="add del">
          <ac:chgData name="Teemu Matilainen" userId="3344dd91-dd8f-47c6-94c9-4b8ca534fb11" providerId="ADAL" clId="{9F6EAD30-FB9E-477A-9E07-7BDC89B7A292}" dt="2024-02-07T09:27:43.512" v="1027" actId="26606"/>
          <ac:spMkLst>
            <pc:docMk/>
            <pc:sldMk cId="2491216891" sldId="286"/>
            <ac:spMk id="26" creationId="{08C9B587-E65E-4B52-B37C-ABEBB6E87928}"/>
          </ac:spMkLst>
        </pc:spChg>
        <pc:picChg chg="add del mod">
          <ac:chgData name="Teemu Matilainen" userId="3344dd91-dd8f-47c6-94c9-4b8ca534fb11" providerId="ADAL" clId="{9F6EAD30-FB9E-477A-9E07-7BDC89B7A292}" dt="2024-02-07T09:35:37.731" v="1028" actId="478"/>
          <ac:picMkLst>
            <pc:docMk/>
            <pc:sldMk cId="2491216891" sldId="286"/>
            <ac:picMk id="4" creationId="{7B094C2C-652A-FE3E-F725-D4E2BC535817}"/>
          </ac:picMkLst>
        </pc:picChg>
        <pc:picChg chg="add del mod">
          <ac:chgData name="Teemu Matilainen" userId="3344dd91-dd8f-47c6-94c9-4b8ca534fb11" providerId="ADAL" clId="{9F6EAD30-FB9E-477A-9E07-7BDC89B7A292}" dt="2024-02-07T09:38:01.098" v="1032" actId="478"/>
          <ac:picMkLst>
            <pc:docMk/>
            <pc:sldMk cId="2491216891" sldId="286"/>
            <ac:picMk id="6" creationId="{FDF3F804-791A-ED0B-389C-7404AC94E14E}"/>
          </ac:picMkLst>
        </pc:picChg>
        <pc:picChg chg="add mod">
          <ac:chgData name="Teemu Matilainen" userId="3344dd91-dd8f-47c6-94c9-4b8ca534fb11" providerId="ADAL" clId="{9F6EAD30-FB9E-477A-9E07-7BDC89B7A292}" dt="2024-02-07T17:57:43.996" v="1837" actId="14100"/>
          <ac:picMkLst>
            <pc:docMk/>
            <pc:sldMk cId="2491216891" sldId="286"/>
            <ac:picMk id="8" creationId="{A44F3DA9-6838-E26C-C2A5-ED4CAA65764F}"/>
          </ac:picMkLst>
        </pc:picChg>
        <pc:picChg chg="add mod">
          <ac:chgData name="Teemu Matilainen" userId="3344dd91-dd8f-47c6-94c9-4b8ca534fb11" providerId="ADAL" clId="{9F6EAD30-FB9E-477A-9E07-7BDC89B7A292}" dt="2024-02-07T18:01:10.362" v="1857" actId="1076"/>
          <ac:picMkLst>
            <pc:docMk/>
            <pc:sldMk cId="2491216891" sldId="286"/>
            <ac:picMk id="12" creationId="{D290DF76-5BCB-AAA0-2D00-E0925D3D4A19}"/>
          </ac:picMkLst>
        </pc:picChg>
      </pc:sldChg>
      <pc:sldChg chg="modSp add mod">
        <pc:chgData name="Teemu Matilainen" userId="3344dd91-dd8f-47c6-94c9-4b8ca534fb11" providerId="ADAL" clId="{9F6EAD30-FB9E-477A-9E07-7BDC89B7A292}" dt="2024-02-07T10:39:10.633" v="1114" actId="20577"/>
        <pc:sldMkLst>
          <pc:docMk/>
          <pc:sldMk cId="3733338172" sldId="287"/>
        </pc:sldMkLst>
        <pc:spChg chg="mod">
          <ac:chgData name="Teemu Matilainen" userId="3344dd91-dd8f-47c6-94c9-4b8ca534fb11" providerId="ADAL" clId="{9F6EAD30-FB9E-477A-9E07-7BDC89B7A292}" dt="2024-02-07T10:39:10.633" v="1114" actId="20577"/>
          <ac:spMkLst>
            <pc:docMk/>
            <pc:sldMk cId="3733338172" sldId="287"/>
            <ac:spMk id="2" creationId="{FDC703CB-8E07-D32E-6459-9388DE116999}"/>
          </ac:spMkLst>
        </pc:spChg>
      </pc:sldChg>
      <pc:sldChg chg="addSp delSp modSp add mod ord setBg">
        <pc:chgData name="Teemu Matilainen" userId="3344dd91-dd8f-47c6-94c9-4b8ca534fb11" providerId="ADAL" clId="{9F6EAD30-FB9E-477A-9E07-7BDC89B7A292}" dt="2024-02-07T17:24:22.373" v="1727"/>
        <pc:sldMkLst>
          <pc:docMk/>
          <pc:sldMk cId="2704307457" sldId="288"/>
        </pc:sldMkLst>
        <pc:spChg chg="mod ord">
          <ac:chgData name="Teemu Matilainen" userId="3344dd91-dd8f-47c6-94c9-4b8ca534fb11" providerId="ADAL" clId="{9F6EAD30-FB9E-477A-9E07-7BDC89B7A292}" dt="2024-02-07T11:44:03.383" v="1298" actId="33524"/>
          <ac:spMkLst>
            <pc:docMk/>
            <pc:sldMk cId="2704307457" sldId="288"/>
            <ac:spMk id="2" creationId="{4E25EFFB-051C-47FD-0FFD-8891BFFC8CEB}"/>
          </ac:spMkLst>
        </pc:spChg>
        <pc:spChg chg="add">
          <ac:chgData name="Teemu Matilainen" userId="3344dd91-dd8f-47c6-94c9-4b8ca534fb11" providerId="ADAL" clId="{9F6EAD30-FB9E-477A-9E07-7BDC89B7A292}" dt="2024-02-07T11:40:30.886" v="1139" actId="26606"/>
          <ac:spMkLst>
            <pc:docMk/>
            <pc:sldMk cId="2704307457" sldId="288"/>
            <ac:spMk id="13" creationId="{90BB9581-2E1D-405D-AC21-AD669748D56E}"/>
          </ac:spMkLst>
        </pc:spChg>
        <pc:picChg chg="add mod">
          <ac:chgData name="Teemu Matilainen" userId="3344dd91-dd8f-47c6-94c9-4b8ca534fb11" providerId="ADAL" clId="{9F6EAD30-FB9E-477A-9E07-7BDC89B7A292}" dt="2024-02-07T11:41:51.304" v="1191" actId="1036"/>
          <ac:picMkLst>
            <pc:docMk/>
            <pc:sldMk cId="2704307457" sldId="288"/>
            <ac:picMk id="4" creationId="{5ABA0031-591B-4E7F-304D-AD8863B99B93}"/>
          </ac:picMkLst>
        </pc:picChg>
        <pc:picChg chg="add mod ord">
          <ac:chgData name="Teemu Matilainen" userId="3344dd91-dd8f-47c6-94c9-4b8ca534fb11" providerId="ADAL" clId="{9F6EAD30-FB9E-477A-9E07-7BDC89B7A292}" dt="2024-02-07T11:41:51.304" v="1191" actId="1036"/>
          <ac:picMkLst>
            <pc:docMk/>
            <pc:sldMk cId="2704307457" sldId="288"/>
            <ac:picMk id="6" creationId="{75E3C847-AE2B-EDED-27B5-D0BD78347712}"/>
          </ac:picMkLst>
        </pc:picChg>
        <pc:picChg chg="add del mod">
          <ac:chgData name="Teemu Matilainen" userId="3344dd91-dd8f-47c6-94c9-4b8ca534fb11" providerId="ADAL" clId="{9F6EAD30-FB9E-477A-9E07-7BDC89B7A292}" dt="2024-02-07T11:41:25.972" v="1143" actId="478"/>
          <ac:picMkLst>
            <pc:docMk/>
            <pc:sldMk cId="2704307457" sldId="288"/>
            <ac:picMk id="8" creationId="{484BF871-39A9-45F4-73D9-6122072978D8}"/>
          </ac:picMkLst>
        </pc:picChg>
        <pc:picChg chg="add del mod">
          <ac:chgData name="Teemu Matilainen" userId="3344dd91-dd8f-47c6-94c9-4b8ca534fb11" providerId="ADAL" clId="{9F6EAD30-FB9E-477A-9E07-7BDC89B7A292}" dt="2024-02-07T11:45:33.232" v="1299" actId="478"/>
          <ac:picMkLst>
            <pc:docMk/>
            <pc:sldMk cId="2704307457" sldId="288"/>
            <ac:picMk id="10" creationId="{43DCEDC5-8DD1-5946-A7FC-1ACD7B2AA33A}"/>
          </ac:picMkLst>
        </pc:picChg>
        <pc:picChg chg="add mod">
          <ac:chgData name="Teemu Matilainen" userId="3344dd91-dd8f-47c6-94c9-4b8ca534fb11" providerId="ADAL" clId="{9F6EAD30-FB9E-477A-9E07-7BDC89B7A292}" dt="2024-02-07T11:42:50.911" v="1193" actId="1076"/>
          <ac:picMkLst>
            <pc:docMk/>
            <pc:sldMk cId="2704307457" sldId="288"/>
            <ac:picMk id="12" creationId="{780FCC16-B31F-71ED-CB45-81B8243A3DE8}"/>
          </ac:picMkLst>
        </pc:picChg>
        <pc:picChg chg="add mod">
          <ac:chgData name="Teemu Matilainen" userId="3344dd91-dd8f-47c6-94c9-4b8ca534fb11" providerId="ADAL" clId="{9F6EAD30-FB9E-477A-9E07-7BDC89B7A292}" dt="2024-02-07T11:45:42.178" v="1302" actId="1076"/>
          <ac:picMkLst>
            <pc:docMk/>
            <pc:sldMk cId="2704307457" sldId="288"/>
            <ac:picMk id="15" creationId="{88FAA94F-BE25-65C1-E8EB-8E299F647575}"/>
          </ac:picMkLst>
        </pc:picChg>
      </pc:sldChg>
      <pc:sldChg chg="addSp delSp modSp add mod ord">
        <pc:chgData name="Teemu Matilainen" userId="3344dd91-dd8f-47c6-94c9-4b8ca534fb11" providerId="ADAL" clId="{9F6EAD30-FB9E-477A-9E07-7BDC89B7A292}" dt="2024-02-07T17:24:22.373" v="1727"/>
        <pc:sldMkLst>
          <pc:docMk/>
          <pc:sldMk cId="3420975183" sldId="289"/>
        </pc:sldMkLst>
        <pc:spChg chg="mod">
          <ac:chgData name="Teemu Matilainen" userId="3344dd91-dd8f-47c6-94c9-4b8ca534fb11" providerId="ADAL" clId="{9F6EAD30-FB9E-477A-9E07-7BDC89B7A292}" dt="2024-02-07T11:52:24.728" v="1308" actId="20577"/>
          <ac:spMkLst>
            <pc:docMk/>
            <pc:sldMk cId="3420975183" sldId="289"/>
            <ac:spMk id="2" creationId="{166D6049-DDD8-3E25-BC37-3E190293FD31}"/>
          </ac:spMkLst>
        </pc:spChg>
        <pc:picChg chg="add del mod">
          <ac:chgData name="Teemu Matilainen" userId="3344dd91-dd8f-47c6-94c9-4b8ca534fb11" providerId="ADAL" clId="{9F6EAD30-FB9E-477A-9E07-7BDC89B7A292}" dt="2024-02-07T11:59:28.490" v="1319" actId="478"/>
          <ac:picMkLst>
            <pc:docMk/>
            <pc:sldMk cId="3420975183" sldId="289"/>
            <ac:picMk id="4" creationId="{FECE35E0-DAC3-1F17-1153-74B8488F0532}"/>
          </ac:picMkLst>
        </pc:picChg>
        <pc:picChg chg="add mod">
          <ac:chgData name="Teemu Matilainen" userId="3344dd91-dd8f-47c6-94c9-4b8ca534fb11" providerId="ADAL" clId="{9F6EAD30-FB9E-477A-9E07-7BDC89B7A292}" dt="2024-02-07T11:59:25.076" v="1318" actId="1076"/>
          <ac:picMkLst>
            <pc:docMk/>
            <pc:sldMk cId="3420975183" sldId="289"/>
            <ac:picMk id="6" creationId="{97150CB8-3EA2-80DC-7B5F-D63218C39014}"/>
          </ac:picMkLst>
        </pc:picChg>
        <pc:picChg chg="add mod">
          <ac:chgData name="Teemu Matilainen" userId="3344dd91-dd8f-47c6-94c9-4b8ca534fb11" providerId="ADAL" clId="{9F6EAD30-FB9E-477A-9E07-7BDC89B7A292}" dt="2024-02-07T11:59:22.762" v="1317" actId="1076"/>
          <ac:picMkLst>
            <pc:docMk/>
            <pc:sldMk cId="3420975183" sldId="289"/>
            <ac:picMk id="8" creationId="{F7DE07DD-F137-548C-EE3B-63AA20CB0E26}"/>
          </ac:picMkLst>
        </pc:picChg>
        <pc:picChg chg="add mod">
          <ac:chgData name="Teemu Matilainen" userId="3344dd91-dd8f-47c6-94c9-4b8ca534fb11" providerId="ADAL" clId="{9F6EAD30-FB9E-477A-9E07-7BDC89B7A292}" dt="2024-02-07T11:59:58.127" v="1322" actId="14100"/>
          <ac:picMkLst>
            <pc:docMk/>
            <pc:sldMk cId="3420975183" sldId="289"/>
            <ac:picMk id="10" creationId="{BAF94676-105B-1A82-E6E5-FA6D6618B959}"/>
          </ac:picMkLst>
        </pc:picChg>
      </pc:sldChg>
      <pc:sldChg chg="addSp modSp add mod ord setBg">
        <pc:chgData name="Teemu Matilainen" userId="3344dd91-dd8f-47c6-94c9-4b8ca534fb11" providerId="ADAL" clId="{9F6EAD30-FB9E-477A-9E07-7BDC89B7A292}" dt="2024-02-07T17:24:22.373" v="1727"/>
        <pc:sldMkLst>
          <pc:docMk/>
          <pc:sldMk cId="1486032371" sldId="290"/>
        </pc:sldMkLst>
        <pc:spChg chg="mod">
          <ac:chgData name="Teemu Matilainen" userId="3344dd91-dd8f-47c6-94c9-4b8ca534fb11" providerId="ADAL" clId="{9F6EAD30-FB9E-477A-9E07-7BDC89B7A292}" dt="2024-02-07T12:02:32.575" v="1394" actId="14100"/>
          <ac:spMkLst>
            <pc:docMk/>
            <pc:sldMk cId="1486032371" sldId="290"/>
            <ac:spMk id="2" creationId="{204FACA4-6206-AC23-AA4B-5072CFC0317E}"/>
          </ac:spMkLst>
        </pc:spChg>
        <pc:spChg chg="add">
          <ac:chgData name="Teemu Matilainen" userId="3344dd91-dd8f-47c6-94c9-4b8ca534fb11" providerId="ADAL" clId="{9F6EAD30-FB9E-477A-9E07-7BDC89B7A292}" dt="2024-02-07T12:01:02.942" v="1326" actId="26606"/>
          <ac:spMkLst>
            <pc:docMk/>
            <pc:sldMk cId="1486032371" sldId="290"/>
            <ac:spMk id="9" creationId="{665DBBEF-238B-476B-96AB-8AAC3224ECEA}"/>
          </ac:spMkLst>
        </pc:spChg>
        <pc:spChg chg="add">
          <ac:chgData name="Teemu Matilainen" userId="3344dd91-dd8f-47c6-94c9-4b8ca534fb11" providerId="ADAL" clId="{9F6EAD30-FB9E-477A-9E07-7BDC89B7A292}" dt="2024-02-07T12:01:02.942" v="1326" actId="26606"/>
          <ac:spMkLst>
            <pc:docMk/>
            <pc:sldMk cId="1486032371" sldId="290"/>
            <ac:spMk id="11" creationId="{3FCFB1DE-0B7E-48CC-BA90-B2AB0889F9D6}"/>
          </ac:spMkLst>
        </pc:spChg>
        <pc:picChg chg="add mod">
          <ac:chgData name="Teemu Matilainen" userId="3344dd91-dd8f-47c6-94c9-4b8ca534fb11" providerId="ADAL" clId="{9F6EAD30-FB9E-477A-9E07-7BDC89B7A292}" dt="2024-02-07T12:03:18.806" v="1397" actId="1076"/>
          <ac:picMkLst>
            <pc:docMk/>
            <pc:sldMk cId="1486032371" sldId="290"/>
            <ac:picMk id="4" creationId="{5B1548FE-F185-6F18-7D76-4EBAE28EA7AF}"/>
          </ac:picMkLst>
        </pc:picChg>
        <pc:picChg chg="add mod">
          <ac:chgData name="Teemu Matilainen" userId="3344dd91-dd8f-47c6-94c9-4b8ca534fb11" providerId="ADAL" clId="{9F6EAD30-FB9E-477A-9E07-7BDC89B7A292}" dt="2024-02-07T12:03:20.739" v="1398" actId="1076"/>
          <ac:picMkLst>
            <pc:docMk/>
            <pc:sldMk cId="1486032371" sldId="290"/>
            <ac:picMk id="6" creationId="{15AA799E-E885-6B49-3867-FDA94675407A}"/>
          </ac:picMkLst>
        </pc:picChg>
      </pc:sldChg>
      <pc:sldChg chg="addSp delSp modSp add mod setBg delDesignElem">
        <pc:chgData name="Teemu Matilainen" userId="3344dd91-dd8f-47c6-94c9-4b8ca534fb11" providerId="ADAL" clId="{9F6EAD30-FB9E-477A-9E07-7BDC89B7A292}" dt="2024-02-07T09:47:17.677" v="1093" actId="1076"/>
        <pc:sldMkLst>
          <pc:docMk/>
          <pc:sldMk cId="1623709761" sldId="291"/>
        </pc:sldMkLst>
        <pc:spChg chg="mod">
          <ac:chgData name="Teemu Matilainen" userId="3344dd91-dd8f-47c6-94c9-4b8ca534fb11" providerId="ADAL" clId="{9F6EAD30-FB9E-477A-9E07-7BDC89B7A292}" dt="2024-02-07T09:46:13.816" v="1088" actId="20577"/>
          <ac:spMkLst>
            <pc:docMk/>
            <pc:sldMk cId="1623709761" sldId="291"/>
            <ac:spMk id="2" creationId="{7F54FA3E-5974-0CCB-739F-6E372D44955C}"/>
          </ac:spMkLst>
        </pc:spChg>
        <pc:spChg chg="del">
          <ac:chgData name="Teemu Matilainen" userId="3344dd91-dd8f-47c6-94c9-4b8ca534fb11" providerId="ADAL" clId="{9F6EAD30-FB9E-477A-9E07-7BDC89B7A292}" dt="2024-02-07T09:41:22.562" v="1036"/>
          <ac:spMkLst>
            <pc:docMk/>
            <pc:sldMk cId="1623709761" sldId="291"/>
            <ac:spMk id="9" creationId="{77CBC32F-2809-8119-F4CB-41A8DCB87C69}"/>
          </ac:spMkLst>
        </pc:spChg>
        <pc:spChg chg="del">
          <ac:chgData name="Teemu Matilainen" userId="3344dd91-dd8f-47c6-94c9-4b8ca534fb11" providerId="ADAL" clId="{9F6EAD30-FB9E-477A-9E07-7BDC89B7A292}" dt="2024-02-07T09:41:22.562" v="1036"/>
          <ac:spMkLst>
            <pc:docMk/>
            <pc:sldMk cId="1623709761" sldId="291"/>
            <ac:spMk id="11" creationId="{4820C9C8-7644-612A-DE81-20830ABA4213}"/>
          </ac:spMkLst>
        </pc:spChg>
        <pc:spChg chg="del">
          <ac:chgData name="Teemu Matilainen" userId="3344dd91-dd8f-47c6-94c9-4b8ca534fb11" providerId="ADAL" clId="{9F6EAD30-FB9E-477A-9E07-7BDC89B7A292}" dt="2024-02-07T09:41:22.562" v="1036"/>
          <ac:spMkLst>
            <pc:docMk/>
            <pc:sldMk cId="1623709761" sldId="291"/>
            <ac:spMk id="13" creationId="{E7E67DB0-21A4-DF85-07CE-0132AE778DD9}"/>
          </ac:spMkLst>
        </pc:spChg>
        <pc:picChg chg="add mod">
          <ac:chgData name="Teemu Matilainen" userId="3344dd91-dd8f-47c6-94c9-4b8ca534fb11" providerId="ADAL" clId="{9F6EAD30-FB9E-477A-9E07-7BDC89B7A292}" dt="2024-02-07T09:45:22.260" v="1040" actId="1076"/>
          <ac:picMkLst>
            <pc:docMk/>
            <pc:sldMk cId="1623709761" sldId="291"/>
            <ac:picMk id="4" creationId="{F453CD0A-74A0-24E7-E74B-096915316BA9}"/>
          </ac:picMkLst>
        </pc:picChg>
        <pc:picChg chg="add mod">
          <ac:chgData name="Teemu Matilainen" userId="3344dd91-dd8f-47c6-94c9-4b8ca534fb11" providerId="ADAL" clId="{9F6EAD30-FB9E-477A-9E07-7BDC89B7A292}" dt="2024-02-07T09:46:48.098" v="1091" actId="1076"/>
          <ac:picMkLst>
            <pc:docMk/>
            <pc:sldMk cId="1623709761" sldId="291"/>
            <ac:picMk id="6" creationId="{9C78E9BE-9ABB-9D91-462C-827738EE874E}"/>
          </ac:picMkLst>
        </pc:picChg>
        <pc:picChg chg="del">
          <ac:chgData name="Teemu Matilainen" userId="3344dd91-dd8f-47c6-94c9-4b8ca534fb11" providerId="ADAL" clId="{9F6EAD30-FB9E-477A-9E07-7BDC89B7A292}" dt="2024-02-07T09:45:04.856" v="1037" actId="478"/>
          <ac:picMkLst>
            <pc:docMk/>
            <pc:sldMk cId="1623709761" sldId="291"/>
            <ac:picMk id="8" creationId="{78F8F1AA-C3E3-29C4-EE97-DF0194B71D58}"/>
          </ac:picMkLst>
        </pc:picChg>
        <pc:picChg chg="add mod">
          <ac:chgData name="Teemu Matilainen" userId="3344dd91-dd8f-47c6-94c9-4b8ca534fb11" providerId="ADAL" clId="{9F6EAD30-FB9E-477A-9E07-7BDC89B7A292}" dt="2024-02-07T09:47:17.677" v="1093" actId="1076"/>
          <ac:picMkLst>
            <pc:docMk/>
            <pc:sldMk cId="1623709761" sldId="291"/>
            <ac:picMk id="10" creationId="{CAB51CA0-F799-42C9-F291-DDE66B8FBF87}"/>
          </ac:picMkLst>
        </pc:picChg>
        <pc:picChg chg="del">
          <ac:chgData name="Teemu Matilainen" userId="3344dd91-dd8f-47c6-94c9-4b8ca534fb11" providerId="ADAL" clId="{9F6EAD30-FB9E-477A-9E07-7BDC89B7A292}" dt="2024-02-07T09:46:17.123" v="1089" actId="478"/>
          <ac:picMkLst>
            <pc:docMk/>
            <pc:sldMk cId="1623709761" sldId="291"/>
            <ac:picMk id="12" creationId="{4BB192DE-3B42-D8E4-E654-1D6B952A4A94}"/>
          </ac:picMkLst>
        </pc:picChg>
      </pc:sldChg>
      <pc:sldChg chg="addSp delSp modSp new mod setBg">
        <pc:chgData name="Teemu Matilainen" userId="3344dd91-dd8f-47c6-94c9-4b8ca534fb11" providerId="ADAL" clId="{9F6EAD30-FB9E-477A-9E07-7BDC89B7A292}" dt="2024-02-07T16:41:31.638" v="1581" actId="1076"/>
        <pc:sldMkLst>
          <pc:docMk/>
          <pc:sldMk cId="3749500662" sldId="292"/>
        </pc:sldMkLst>
        <pc:spChg chg="mod">
          <ac:chgData name="Teemu Matilainen" userId="3344dd91-dd8f-47c6-94c9-4b8ca534fb11" providerId="ADAL" clId="{9F6EAD30-FB9E-477A-9E07-7BDC89B7A292}" dt="2024-02-07T16:10:30.577" v="1497" actId="20577"/>
          <ac:spMkLst>
            <pc:docMk/>
            <pc:sldMk cId="3749500662" sldId="292"/>
            <ac:spMk id="2" creationId="{DD8F5425-B2EF-7DEA-738E-BCD7D7ED126E}"/>
          </ac:spMkLst>
        </pc:spChg>
        <pc:spChg chg="del">
          <ac:chgData name="Teemu Matilainen" userId="3344dd91-dd8f-47c6-94c9-4b8ca534fb11" providerId="ADAL" clId="{9F6EAD30-FB9E-477A-9E07-7BDC89B7A292}" dt="2024-02-07T15:06:39.806" v="1404" actId="478"/>
          <ac:spMkLst>
            <pc:docMk/>
            <pc:sldMk cId="3749500662" sldId="292"/>
            <ac:spMk id="3" creationId="{F634AFDD-8314-1405-55A1-E54CC1B4FF2A}"/>
          </ac:spMkLst>
        </pc:spChg>
        <pc:spChg chg="add">
          <ac:chgData name="Teemu Matilainen" userId="3344dd91-dd8f-47c6-94c9-4b8ca534fb11" providerId="ADAL" clId="{9F6EAD30-FB9E-477A-9E07-7BDC89B7A292}" dt="2024-02-07T16:07:40.723" v="1466"/>
          <ac:spMkLst>
            <pc:docMk/>
            <pc:sldMk cId="3749500662" sldId="292"/>
            <ac:spMk id="8" creationId="{F5EF1650-D835-DE91-DD68-2BEFF99F296E}"/>
          </ac:spMkLst>
        </pc:spChg>
        <pc:spChg chg="add del">
          <ac:chgData name="Teemu Matilainen" userId="3344dd91-dd8f-47c6-94c9-4b8ca534fb11" providerId="ADAL" clId="{9F6EAD30-FB9E-477A-9E07-7BDC89B7A292}" dt="2024-02-07T16:08:13.014" v="1471" actId="26606"/>
          <ac:spMkLst>
            <pc:docMk/>
            <pc:sldMk cId="3749500662" sldId="292"/>
            <ac:spMk id="10" creationId="{68AF5748-FED8-45BA-8631-26D1D10F3246}"/>
          </ac:spMkLst>
        </pc:spChg>
        <pc:spChg chg="add mod ord">
          <ac:chgData name="Teemu Matilainen" userId="3344dd91-dd8f-47c6-94c9-4b8ca534fb11" providerId="ADAL" clId="{9F6EAD30-FB9E-477A-9E07-7BDC89B7A292}" dt="2024-02-07T16:41:31.638" v="1581" actId="1076"/>
          <ac:spMkLst>
            <pc:docMk/>
            <pc:sldMk cId="3749500662" sldId="292"/>
            <ac:spMk id="11" creationId="{1C2CBD6C-2A5E-E3DB-09FB-F4F1B33E6E86}"/>
          </ac:spMkLst>
        </pc:spChg>
        <pc:spChg chg="add del">
          <ac:chgData name="Teemu Matilainen" userId="3344dd91-dd8f-47c6-94c9-4b8ca534fb11" providerId="ADAL" clId="{9F6EAD30-FB9E-477A-9E07-7BDC89B7A292}" dt="2024-02-07T16:08:13.014" v="1471" actId="26606"/>
          <ac:spMkLst>
            <pc:docMk/>
            <pc:sldMk cId="3749500662" sldId="292"/>
            <ac:spMk id="12" creationId="{AF2F604E-43BE-4DC3-B983-E071523364F8}"/>
          </ac:spMkLst>
        </pc:spChg>
        <pc:spChg chg="add del">
          <ac:chgData name="Teemu Matilainen" userId="3344dd91-dd8f-47c6-94c9-4b8ca534fb11" providerId="ADAL" clId="{9F6EAD30-FB9E-477A-9E07-7BDC89B7A292}" dt="2024-02-07T16:08:13.014" v="1471" actId="26606"/>
          <ac:spMkLst>
            <pc:docMk/>
            <pc:sldMk cId="3749500662" sldId="292"/>
            <ac:spMk id="14" creationId="{08C9B587-E65E-4B52-B37C-ABEBB6E87928}"/>
          </ac:spMkLst>
        </pc:spChg>
        <pc:spChg chg="add">
          <ac:chgData name="Teemu Matilainen" userId="3344dd91-dd8f-47c6-94c9-4b8ca534fb11" providerId="ADAL" clId="{9F6EAD30-FB9E-477A-9E07-7BDC89B7A292}" dt="2024-02-07T16:08:13.014" v="1471" actId="26606"/>
          <ac:spMkLst>
            <pc:docMk/>
            <pc:sldMk cId="3749500662" sldId="292"/>
            <ac:spMk id="19" creationId="{8F7AFB9A-7364-478C-B48B-8523CDD9AE8D}"/>
          </ac:spMkLst>
        </pc:spChg>
        <pc:spChg chg="add">
          <ac:chgData name="Teemu Matilainen" userId="3344dd91-dd8f-47c6-94c9-4b8ca534fb11" providerId="ADAL" clId="{9F6EAD30-FB9E-477A-9E07-7BDC89B7A292}" dt="2024-02-07T16:08:13.014" v="1471" actId="26606"/>
          <ac:spMkLst>
            <pc:docMk/>
            <pc:sldMk cId="3749500662" sldId="292"/>
            <ac:spMk id="21" creationId="{36678033-86B6-40E6-BE90-78D8ED4E3A31}"/>
          </ac:spMkLst>
        </pc:spChg>
        <pc:spChg chg="add">
          <ac:chgData name="Teemu Matilainen" userId="3344dd91-dd8f-47c6-94c9-4b8ca534fb11" providerId="ADAL" clId="{9F6EAD30-FB9E-477A-9E07-7BDC89B7A292}" dt="2024-02-07T16:08:13.014" v="1471" actId="26606"/>
          <ac:spMkLst>
            <pc:docMk/>
            <pc:sldMk cId="3749500662" sldId="292"/>
            <ac:spMk id="23" creationId="{D2542E1A-076E-4A34-BB67-2BF961754E0C}"/>
          </ac:spMkLst>
        </pc:spChg>
        <pc:spChg chg="add">
          <ac:chgData name="Teemu Matilainen" userId="3344dd91-dd8f-47c6-94c9-4b8ca534fb11" providerId="ADAL" clId="{9F6EAD30-FB9E-477A-9E07-7BDC89B7A292}" dt="2024-02-07T16:08:13.014" v="1471" actId="26606"/>
          <ac:spMkLst>
            <pc:docMk/>
            <pc:sldMk cId="3749500662" sldId="292"/>
            <ac:spMk id="25" creationId="{75C56826-D4E5-42ED-8529-079651CB3005}"/>
          </ac:spMkLst>
        </pc:spChg>
        <pc:spChg chg="add">
          <ac:chgData name="Teemu Matilainen" userId="3344dd91-dd8f-47c6-94c9-4b8ca534fb11" providerId="ADAL" clId="{9F6EAD30-FB9E-477A-9E07-7BDC89B7A292}" dt="2024-02-07T16:08:13.014" v="1471" actId="26606"/>
          <ac:spMkLst>
            <pc:docMk/>
            <pc:sldMk cId="3749500662" sldId="292"/>
            <ac:spMk id="27" creationId="{82095FCE-EF05-4443-B97A-85DEE3A5CA17}"/>
          </ac:spMkLst>
        </pc:spChg>
        <pc:picChg chg="add del mod">
          <ac:chgData name="Teemu Matilainen" userId="3344dd91-dd8f-47c6-94c9-4b8ca534fb11" providerId="ADAL" clId="{9F6EAD30-FB9E-477A-9E07-7BDC89B7A292}" dt="2024-02-07T16:41:16.052" v="1575" actId="478"/>
          <ac:picMkLst>
            <pc:docMk/>
            <pc:sldMk cId="3749500662" sldId="292"/>
            <ac:picMk id="5" creationId="{9FF7B4D7-7183-AFFF-5B9E-656B5DFFB8CD}"/>
          </ac:picMkLst>
        </pc:picChg>
        <pc:picChg chg="add mod">
          <ac:chgData name="Teemu Matilainen" userId="3344dd91-dd8f-47c6-94c9-4b8ca534fb11" providerId="ADAL" clId="{9F6EAD30-FB9E-477A-9E07-7BDC89B7A292}" dt="2024-02-07T16:41:30.688" v="1580" actId="1076"/>
          <ac:picMkLst>
            <pc:docMk/>
            <pc:sldMk cId="3749500662" sldId="292"/>
            <ac:picMk id="7" creationId="{43504F81-F5F6-0A1E-9A6F-B647A965AB8A}"/>
          </ac:picMkLst>
        </pc:picChg>
        <pc:picChg chg="add mod">
          <ac:chgData name="Teemu Matilainen" userId="3344dd91-dd8f-47c6-94c9-4b8ca534fb11" providerId="ADAL" clId="{9F6EAD30-FB9E-477A-9E07-7BDC89B7A292}" dt="2024-02-07T16:41:28.106" v="1579" actId="1076"/>
          <ac:picMkLst>
            <pc:docMk/>
            <pc:sldMk cId="3749500662" sldId="292"/>
            <ac:picMk id="15" creationId="{9569F46E-00A7-164C-FB23-4A696405498A}"/>
          </ac:picMkLst>
        </pc:picChg>
      </pc:sldChg>
      <pc:sldChg chg="add del">
        <pc:chgData name="Teemu Matilainen" userId="3344dd91-dd8f-47c6-94c9-4b8ca534fb11" providerId="ADAL" clId="{9F6EAD30-FB9E-477A-9E07-7BDC89B7A292}" dt="2024-02-07T16:42:36.185" v="1585" actId="47"/>
        <pc:sldMkLst>
          <pc:docMk/>
          <pc:sldMk cId="556590036" sldId="293"/>
        </pc:sldMkLst>
      </pc:sldChg>
      <pc:sldChg chg="add del">
        <pc:chgData name="Teemu Matilainen" userId="3344dd91-dd8f-47c6-94c9-4b8ca534fb11" providerId="ADAL" clId="{9F6EAD30-FB9E-477A-9E07-7BDC89B7A292}" dt="2024-02-07T15:06:43.225" v="1405" actId="47"/>
        <pc:sldMkLst>
          <pc:docMk/>
          <pc:sldMk cId="3806910013" sldId="293"/>
        </pc:sldMkLst>
      </pc:sldChg>
      <pc:sldChg chg="add del">
        <pc:chgData name="Teemu Matilainen" userId="3344dd91-dd8f-47c6-94c9-4b8ca534fb11" providerId="ADAL" clId="{9F6EAD30-FB9E-477A-9E07-7BDC89B7A292}" dt="2024-02-07T16:42:37.174" v="1586" actId="47"/>
        <pc:sldMkLst>
          <pc:docMk/>
          <pc:sldMk cId="2168534496" sldId="294"/>
        </pc:sldMkLst>
      </pc:sldChg>
      <pc:sldChg chg="addSp delSp modSp add mod">
        <pc:chgData name="Teemu Matilainen" userId="3344dd91-dd8f-47c6-94c9-4b8ca534fb11" providerId="ADAL" clId="{9F6EAD30-FB9E-477A-9E07-7BDC89B7A292}" dt="2024-02-07T17:18:37.832" v="1716" actId="1076"/>
        <pc:sldMkLst>
          <pc:docMk/>
          <pc:sldMk cId="1836871962" sldId="295"/>
        </pc:sldMkLst>
        <pc:spChg chg="mod">
          <ac:chgData name="Teemu Matilainen" userId="3344dd91-dd8f-47c6-94c9-4b8ca534fb11" providerId="ADAL" clId="{9F6EAD30-FB9E-477A-9E07-7BDC89B7A292}" dt="2024-02-07T16:16:49.640" v="1537" actId="20577"/>
          <ac:spMkLst>
            <pc:docMk/>
            <pc:sldMk cId="1836871962" sldId="295"/>
            <ac:spMk id="2" creationId="{7D1EC7C8-8398-8D4B-AA7B-558D67B77825}"/>
          </ac:spMkLst>
        </pc:spChg>
        <pc:spChg chg="mod">
          <ac:chgData name="Teemu Matilainen" userId="3344dd91-dd8f-47c6-94c9-4b8ca534fb11" providerId="ADAL" clId="{9F6EAD30-FB9E-477A-9E07-7BDC89B7A292}" dt="2024-02-07T16:20:30.361" v="1548" actId="27636"/>
          <ac:spMkLst>
            <pc:docMk/>
            <pc:sldMk cId="1836871962" sldId="295"/>
            <ac:spMk id="11" creationId="{7B3B4338-0D89-EA58-9170-E955AAA9300E}"/>
          </ac:spMkLst>
        </pc:spChg>
        <pc:spChg chg="add">
          <ac:chgData name="Teemu Matilainen" userId="3344dd91-dd8f-47c6-94c9-4b8ca534fb11" providerId="ADAL" clId="{9F6EAD30-FB9E-477A-9E07-7BDC89B7A292}" dt="2024-02-07T16:20:27.004" v="1546"/>
          <ac:spMkLst>
            <pc:docMk/>
            <pc:sldMk cId="1836871962" sldId="295"/>
            <ac:spMk id="12" creationId="{7936BE2F-544F-B8F8-D9DB-BB698EDE1965}"/>
          </ac:spMkLst>
        </pc:spChg>
        <pc:spChg chg="add">
          <ac:chgData name="Teemu Matilainen" userId="3344dd91-dd8f-47c6-94c9-4b8ca534fb11" providerId="ADAL" clId="{9F6EAD30-FB9E-477A-9E07-7BDC89B7A292}" dt="2024-02-07T16:20:32.399" v="1549"/>
          <ac:spMkLst>
            <pc:docMk/>
            <pc:sldMk cId="1836871962" sldId="295"/>
            <ac:spMk id="13" creationId="{56F952B3-0325-1660-6A41-98BD3D272ABF}"/>
          </ac:spMkLst>
        </pc:spChg>
        <pc:spChg chg="add mod">
          <ac:chgData name="Teemu Matilainen" userId="3344dd91-dd8f-47c6-94c9-4b8ca534fb11" providerId="ADAL" clId="{9F6EAD30-FB9E-477A-9E07-7BDC89B7A292}" dt="2024-02-07T16:21:11.363" v="1566" actId="20577"/>
          <ac:spMkLst>
            <pc:docMk/>
            <pc:sldMk cId="1836871962" sldId="295"/>
            <ac:spMk id="15" creationId="{2E2C7029-BC6C-3A3E-B2A7-B09EDFCA7C98}"/>
          </ac:spMkLst>
        </pc:spChg>
        <pc:picChg chg="add del mod">
          <ac:chgData name="Teemu Matilainen" userId="3344dd91-dd8f-47c6-94c9-4b8ca534fb11" providerId="ADAL" clId="{9F6EAD30-FB9E-477A-9E07-7BDC89B7A292}" dt="2024-02-07T16:40:12.474" v="1570" actId="478"/>
          <ac:picMkLst>
            <pc:docMk/>
            <pc:sldMk cId="1836871962" sldId="295"/>
            <ac:picMk id="4" creationId="{9092731E-14E0-27B6-1A7F-699D51630488}"/>
          </ac:picMkLst>
        </pc:picChg>
        <pc:picChg chg="del">
          <ac:chgData name="Teemu Matilainen" userId="3344dd91-dd8f-47c6-94c9-4b8ca534fb11" providerId="ADAL" clId="{9F6EAD30-FB9E-477A-9E07-7BDC89B7A292}" dt="2024-02-07T16:16:31.905" v="1521" actId="478"/>
          <ac:picMkLst>
            <pc:docMk/>
            <pc:sldMk cId="1836871962" sldId="295"/>
            <ac:picMk id="5" creationId="{1BBBA61C-BB50-669B-4131-7039E7F3A1AE}"/>
          </ac:picMkLst>
        </pc:picChg>
        <pc:picChg chg="del">
          <ac:chgData name="Teemu Matilainen" userId="3344dd91-dd8f-47c6-94c9-4b8ca534fb11" providerId="ADAL" clId="{9F6EAD30-FB9E-477A-9E07-7BDC89B7A292}" dt="2024-02-07T16:16:33.859" v="1522" actId="478"/>
          <ac:picMkLst>
            <pc:docMk/>
            <pc:sldMk cId="1836871962" sldId="295"/>
            <ac:picMk id="7" creationId="{0845F185-53C0-E15A-A90D-60C90F23CC3E}"/>
          </ac:picMkLst>
        </pc:picChg>
        <pc:picChg chg="add del mod">
          <ac:chgData name="Teemu Matilainen" userId="3344dd91-dd8f-47c6-94c9-4b8ca534fb11" providerId="ADAL" clId="{9F6EAD30-FB9E-477A-9E07-7BDC89B7A292}" dt="2024-02-07T16:18:49.882" v="1541" actId="478"/>
          <ac:picMkLst>
            <pc:docMk/>
            <pc:sldMk cId="1836871962" sldId="295"/>
            <ac:picMk id="8" creationId="{C84FB57D-B92D-46C8-6372-7FC7473F825C}"/>
          </ac:picMkLst>
        </pc:picChg>
        <pc:picChg chg="add del mod">
          <ac:chgData name="Teemu Matilainen" userId="3344dd91-dd8f-47c6-94c9-4b8ca534fb11" providerId="ADAL" clId="{9F6EAD30-FB9E-477A-9E07-7BDC89B7A292}" dt="2024-02-07T16:40:02.448" v="1567" actId="478"/>
          <ac:picMkLst>
            <pc:docMk/>
            <pc:sldMk cId="1836871962" sldId="295"/>
            <ac:picMk id="10" creationId="{6EF94EE7-7662-7146-3128-4B1D3EE8BAB6}"/>
          </ac:picMkLst>
        </pc:picChg>
        <pc:picChg chg="add mod">
          <ac:chgData name="Teemu Matilainen" userId="3344dd91-dd8f-47c6-94c9-4b8ca534fb11" providerId="ADAL" clId="{9F6EAD30-FB9E-477A-9E07-7BDC89B7A292}" dt="2024-02-07T17:18:37.832" v="1716" actId="1076"/>
          <ac:picMkLst>
            <pc:docMk/>
            <pc:sldMk cId="1836871962" sldId="295"/>
            <ac:picMk id="17" creationId="{385DBAC4-47C8-ADFD-54F6-DEF27459B5EA}"/>
          </ac:picMkLst>
        </pc:picChg>
        <pc:picChg chg="add mod">
          <ac:chgData name="Teemu Matilainen" userId="3344dd91-dd8f-47c6-94c9-4b8ca534fb11" providerId="ADAL" clId="{9F6EAD30-FB9E-477A-9E07-7BDC89B7A292}" dt="2024-02-07T17:18:27.788" v="1713" actId="1076"/>
          <ac:picMkLst>
            <pc:docMk/>
            <pc:sldMk cId="1836871962" sldId="295"/>
            <ac:picMk id="20" creationId="{9C1F82E0-1F60-5024-E01C-70C3CB718D7B}"/>
          </ac:picMkLst>
        </pc:picChg>
        <pc:picChg chg="add mod">
          <ac:chgData name="Teemu Matilainen" userId="3344dd91-dd8f-47c6-94c9-4b8ca534fb11" providerId="ADAL" clId="{9F6EAD30-FB9E-477A-9E07-7BDC89B7A292}" dt="2024-02-07T17:18:32.259" v="1714" actId="14100"/>
          <ac:picMkLst>
            <pc:docMk/>
            <pc:sldMk cId="1836871962" sldId="295"/>
            <ac:picMk id="24" creationId="{CB71D1BC-ADE8-83FA-2C9B-3D6859B4FA84}"/>
          </ac:picMkLst>
        </pc:picChg>
      </pc:sldChg>
      <pc:sldChg chg="addSp delSp add del mod setBg delDesignElem">
        <pc:chgData name="Teemu Matilainen" userId="3344dd91-dd8f-47c6-94c9-4b8ca534fb11" providerId="ADAL" clId="{9F6EAD30-FB9E-477A-9E07-7BDC89B7A292}" dt="2024-02-07T16:16:19.191" v="1519" actId="47"/>
        <pc:sldMkLst>
          <pc:docMk/>
          <pc:sldMk cId="2749642225" sldId="295"/>
        </pc:sldMkLst>
        <pc:spChg chg="add del">
          <ac:chgData name="Teemu Matilainen" userId="3344dd91-dd8f-47c6-94c9-4b8ca534fb11" providerId="ADAL" clId="{9F6EAD30-FB9E-477A-9E07-7BDC89B7A292}" dt="2024-02-07T16:16:12.035" v="1518"/>
          <ac:spMkLst>
            <pc:docMk/>
            <pc:sldMk cId="2749642225" sldId="295"/>
            <ac:spMk id="19" creationId="{19098ECE-C107-7B04-78D4-4EB3FC912840}"/>
          </ac:spMkLst>
        </pc:spChg>
        <pc:spChg chg="add del">
          <ac:chgData name="Teemu Matilainen" userId="3344dd91-dd8f-47c6-94c9-4b8ca534fb11" providerId="ADAL" clId="{9F6EAD30-FB9E-477A-9E07-7BDC89B7A292}" dt="2024-02-07T16:16:12.035" v="1518"/>
          <ac:spMkLst>
            <pc:docMk/>
            <pc:sldMk cId="2749642225" sldId="295"/>
            <ac:spMk id="21" creationId="{C84071B8-6036-861B-123A-04D71C8118E1}"/>
          </ac:spMkLst>
        </pc:spChg>
        <pc:spChg chg="add del">
          <ac:chgData name="Teemu Matilainen" userId="3344dd91-dd8f-47c6-94c9-4b8ca534fb11" providerId="ADAL" clId="{9F6EAD30-FB9E-477A-9E07-7BDC89B7A292}" dt="2024-02-07T16:16:12.035" v="1518"/>
          <ac:spMkLst>
            <pc:docMk/>
            <pc:sldMk cId="2749642225" sldId="295"/>
            <ac:spMk id="23" creationId="{2E6055E0-8660-CA35-7EB0-4C1CD44A828F}"/>
          </ac:spMkLst>
        </pc:spChg>
        <pc:spChg chg="add del">
          <ac:chgData name="Teemu Matilainen" userId="3344dd91-dd8f-47c6-94c9-4b8ca534fb11" providerId="ADAL" clId="{9F6EAD30-FB9E-477A-9E07-7BDC89B7A292}" dt="2024-02-07T16:16:12.035" v="1518"/>
          <ac:spMkLst>
            <pc:docMk/>
            <pc:sldMk cId="2749642225" sldId="295"/>
            <ac:spMk id="25" creationId="{1BB3E1F4-0BA3-CFC3-162F-653067B94212}"/>
          </ac:spMkLst>
        </pc:spChg>
        <pc:spChg chg="add del">
          <ac:chgData name="Teemu Matilainen" userId="3344dd91-dd8f-47c6-94c9-4b8ca534fb11" providerId="ADAL" clId="{9F6EAD30-FB9E-477A-9E07-7BDC89B7A292}" dt="2024-02-07T16:16:12.035" v="1518"/>
          <ac:spMkLst>
            <pc:docMk/>
            <pc:sldMk cId="2749642225" sldId="295"/>
            <ac:spMk id="27" creationId="{51487D98-34F5-4CAA-29AC-36E7B5C82A7C}"/>
          </ac:spMkLst>
        </pc:spChg>
        <pc:picChg chg="add del">
          <ac:chgData name="Teemu Matilainen" userId="3344dd91-dd8f-47c6-94c9-4b8ca534fb11" providerId="ADAL" clId="{9F6EAD30-FB9E-477A-9E07-7BDC89B7A292}" dt="2024-02-07T16:16:07.292" v="1514" actId="22"/>
          <ac:picMkLst>
            <pc:docMk/>
            <pc:sldMk cId="2749642225" sldId="295"/>
            <ac:picMk id="4" creationId="{B868E090-C1F8-C641-E413-EE62139E3C40}"/>
          </ac:picMkLst>
        </pc:picChg>
        <pc:picChg chg="add del">
          <ac:chgData name="Teemu Matilainen" userId="3344dd91-dd8f-47c6-94c9-4b8ca534fb11" providerId="ADAL" clId="{9F6EAD30-FB9E-477A-9E07-7BDC89B7A292}" dt="2024-02-07T16:16:08.496" v="1516" actId="478"/>
          <ac:picMkLst>
            <pc:docMk/>
            <pc:sldMk cId="2749642225" sldId="295"/>
            <ac:picMk id="5" creationId="{979AA34F-ED8C-529B-B354-03DFE4B8733A}"/>
          </ac:picMkLst>
        </pc:picChg>
        <pc:picChg chg="add del">
          <ac:chgData name="Teemu Matilainen" userId="3344dd91-dd8f-47c6-94c9-4b8ca534fb11" providerId="ADAL" clId="{9F6EAD30-FB9E-477A-9E07-7BDC89B7A292}" dt="2024-02-07T16:16:07.740" v="1515" actId="478"/>
          <ac:picMkLst>
            <pc:docMk/>
            <pc:sldMk cId="2749642225" sldId="295"/>
            <ac:picMk id="7" creationId="{33B081B5-E8C9-0BDB-5399-7377E8E05FAA}"/>
          </ac:picMkLst>
        </pc:picChg>
      </pc:sldChg>
      <pc:sldChg chg="addSp delSp modSp add mod">
        <pc:chgData name="Teemu Matilainen" userId="3344dd91-dd8f-47c6-94c9-4b8ca534fb11" providerId="ADAL" clId="{9F6EAD30-FB9E-477A-9E07-7BDC89B7A292}" dt="2024-02-07T17:19:21.608" v="1717" actId="113"/>
        <pc:sldMkLst>
          <pc:docMk/>
          <pc:sldMk cId="2906594076" sldId="296"/>
        </pc:sldMkLst>
        <pc:spChg chg="mod">
          <ac:chgData name="Teemu Matilainen" userId="3344dd91-dd8f-47c6-94c9-4b8ca534fb11" providerId="ADAL" clId="{9F6EAD30-FB9E-477A-9E07-7BDC89B7A292}" dt="2024-02-07T16:46:07.869" v="1615" actId="20577"/>
          <ac:spMkLst>
            <pc:docMk/>
            <pc:sldMk cId="2906594076" sldId="296"/>
            <ac:spMk id="2" creationId="{4280F8D8-3308-E8A6-F468-827A45114571}"/>
          </ac:spMkLst>
        </pc:spChg>
        <pc:spChg chg="add mod">
          <ac:chgData name="Teemu Matilainen" userId="3344dd91-dd8f-47c6-94c9-4b8ca534fb11" providerId="ADAL" clId="{9F6EAD30-FB9E-477A-9E07-7BDC89B7A292}" dt="2024-02-07T16:50:44.597" v="1694" actId="1076"/>
          <ac:spMkLst>
            <pc:docMk/>
            <pc:sldMk cId="2906594076" sldId="296"/>
            <ac:spMk id="6" creationId="{4B748FA2-ED12-5A1C-F235-A0A9BC9111E8}"/>
          </ac:spMkLst>
        </pc:spChg>
        <pc:spChg chg="mod">
          <ac:chgData name="Teemu Matilainen" userId="3344dd91-dd8f-47c6-94c9-4b8ca534fb11" providerId="ADAL" clId="{9F6EAD30-FB9E-477A-9E07-7BDC89B7A292}" dt="2024-02-07T17:19:21.608" v="1717" actId="113"/>
          <ac:spMkLst>
            <pc:docMk/>
            <pc:sldMk cId="2906594076" sldId="296"/>
            <ac:spMk id="15" creationId="{7F05EAFE-21B2-916E-6793-98275A3456BD}"/>
          </ac:spMkLst>
        </pc:spChg>
        <pc:picChg chg="add mod">
          <ac:chgData name="Teemu Matilainen" userId="3344dd91-dd8f-47c6-94c9-4b8ca534fb11" providerId="ADAL" clId="{9F6EAD30-FB9E-477A-9E07-7BDC89B7A292}" dt="2024-02-07T16:48:44.350" v="1662" actId="14100"/>
          <ac:picMkLst>
            <pc:docMk/>
            <pc:sldMk cId="2906594076" sldId="296"/>
            <ac:picMk id="4" creationId="{3AC462C3-3B35-B382-4992-CAACDFC1E269}"/>
          </ac:picMkLst>
        </pc:picChg>
        <pc:picChg chg="del">
          <ac:chgData name="Teemu Matilainen" userId="3344dd91-dd8f-47c6-94c9-4b8ca534fb11" providerId="ADAL" clId="{9F6EAD30-FB9E-477A-9E07-7BDC89B7A292}" dt="2024-02-07T16:42:30.380" v="1583" actId="478"/>
          <ac:picMkLst>
            <pc:docMk/>
            <pc:sldMk cId="2906594076" sldId="296"/>
            <ac:picMk id="17" creationId="{EE38F570-A813-8BA1-0B06-203B20381381}"/>
          </ac:picMkLst>
        </pc:picChg>
        <pc:picChg chg="del">
          <ac:chgData name="Teemu Matilainen" userId="3344dd91-dd8f-47c6-94c9-4b8ca534fb11" providerId="ADAL" clId="{9F6EAD30-FB9E-477A-9E07-7BDC89B7A292}" dt="2024-02-07T16:42:32.225" v="1584" actId="478"/>
          <ac:picMkLst>
            <pc:docMk/>
            <pc:sldMk cId="2906594076" sldId="296"/>
            <ac:picMk id="20" creationId="{42DD053B-3B4A-D540-F245-A788649B2001}"/>
          </ac:picMkLst>
        </pc:picChg>
      </pc:sldChg>
      <pc:sldChg chg="addSp delSp modSp add mod">
        <pc:chgData name="Teemu Matilainen" userId="3344dd91-dd8f-47c6-94c9-4b8ca534fb11" providerId="ADAL" clId="{9F6EAD30-FB9E-477A-9E07-7BDC89B7A292}" dt="2024-02-07T17:50:42.891" v="1828" actId="113"/>
        <pc:sldMkLst>
          <pc:docMk/>
          <pc:sldMk cId="3927025454" sldId="297"/>
        </pc:sldMkLst>
        <pc:spChg chg="mod">
          <ac:chgData name="Teemu Matilainen" userId="3344dd91-dd8f-47c6-94c9-4b8ca534fb11" providerId="ADAL" clId="{9F6EAD30-FB9E-477A-9E07-7BDC89B7A292}" dt="2024-02-07T17:43:49.538" v="1797" actId="20577"/>
          <ac:spMkLst>
            <pc:docMk/>
            <pc:sldMk cId="3927025454" sldId="297"/>
            <ac:spMk id="2" creationId="{86BF145C-A835-1E23-C789-21760A5FE82A}"/>
          </ac:spMkLst>
        </pc:spChg>
        <pc:spChg chg="del mod">
          <ac:chgData name="Teemu Matilainen" userId="3344dd91-dd8f-47c6-94c9-4b8ca534fb11" providerId="ADAL" clId="{9F6EAD30-FB9E-477A-9E07-7BDC89B7A292}" dt="2024-02-07T17:16:32.116" v="1700" actId="478"/>
          <ac:spMkLst>
            <pc:docMk/>
            <pc:sldMk cId="3927025454" sldId="297"/>
            <ac:spMk id="6" creationId="{37D25A91-EAE2-94B8-5740-2F23E5FAF4F0}"/>
          </ac:spMkLst>
        </pc:spChg>
        <pc:spChg chg="mod">
          <ac:chgData name="Teemu Matilainen" userId="3344dd91-dd8f-47c6-94c9-4b8ca534fb11" providerId="ADAL" clId="{9F6EAD30-FB9E-477A-9E07-7BDC89B7A292}" dt="2024-02-07T17:41:13.141" v="1780" actId="14100"/>
          <ac:spMkLst>
            <pc:docMk/>
            <pc:sldMk cId="3927025454" sldId="297"/>
            <ac:spMk id="11" creationId="{F5CC7361-0743-A26C-7158-EB7E476C304B}"/>
          </ac:spMkLst>
        </pc:spChg>
        <pc:spChg chg="del mod">
          <ac:chgData name="Teemu Matilainen" userId="3344dd91-dd8f-47c6-94c9-4b8ca534fb11" providerId="ADAL" clId="{9F6EAD30-FB9E-477A-9E07-7BDC89B7A292}" dt="2024-02-07T17:34:33.414" v="1734"/>
          <ac:spMkLst>
            <pc:docMk/>
            <pc:sldMk cId="3927025454" sldId="297"/>
            <ac:spMk id="15" creationId="{DD7A8135-B6C1-C104-1E26-693121A9D834}"/>
          </ac:spMkLst>
        </pc:spChg>
        <pc:spChg chg="add mod">
          <ac:chgData name="Teemu Matilainen" userId="3344dd91-dd8f-47c6-94c9-4b8ca534fb11" providerId="ADAL" clId="{9F6EAD30-FB9E-477A-9E07-7BDC89B7A292}" dt="2024-02-07T17:50:42.891" v="1828" actId="113"/>
          <ac:spMkLst>
            <pc:docMk/>
            <pc:sldMk cId="3927025454" sldId="297"/>
            <ac:spMk id="16" creationId="{34468611-61C5-F08E-BE6D-630714B36AA7}"/>
          </ac:spMkLst>
        </pc:spChg>
        <pc:picChg chg="del">
          <ac:chgData name="Teemu Matilainen" userId="3344dd91-dd8f-47c6-94c9-4b8ca534fb11" providerId="ADAL" clId="{9F6EAD30-FB9E-477A-9E07-7BDC89B7A292}" dt="2024-02-07T17:16:23.172" v="1696" actId="478"/>
          <ac:picMkLst>
            <pc:docMk/>
            <pc:sldMk cId="3927025454" sldId="297"/>
            <ac:picMk id="4" creationId="{B42317E9-05CA-0645-8CE6-B424C852A4A0}"/>
          </ac:picMkLst>
        </pc:picChg>
        <pc:picChg chg="add mod">
          <ac:chgData name="Teemu Matilainen" userId="3344dd91-dd8f-47c6-94c9-4b8ca534fb11" providerId="ADAL" clId="{9F6EAD30-FB9E-477A-9E07-7BDC89B7A292}" dt="2024-02-07T17:33:42.405" v="1732" actId="1076"/>
          <ac:picMkLst>
            <pc:docMk/>
            <pc:sldMk cId="3927025454" sldId="297"/>
            <ac:picMk id="5" creationId="{6C03B76F-6EDA-9F30-4142-6070735F6E8B}"/>
          </ac:picMkLst>
        </pc:picChg>
        <pc:picChg chg="add mod">
          <ac:chgData name="Teemu Matilainen" userId="3344dd91-dd8f-47c6-94c9-4b8ca534fb11" providerId="ADAL" clId="{9F6EAD30-FB9E-477A-9E07-7BDC89B7A292}" dt="2024-02-07T17:33:39.492" v="1731" actId="1076"/>
          <ac:picMkLst>
            <pc:docMk/>
            <pc:sldMk cId="3927025454" sldId="297"/>
            <ac:picMk id="8" creationId="{34A8C9E0-7B5E-5F46-9539-C7F6BEC3CC10}"/>
          </ac:picMkLst>
        </pc:picChg>
        <pc:picChg chg="add del mod">
          <ac:chgData name="Teemu Matilainen" userId="3344dd91-dd8f-47c6-94c9-4b8ca534fb11" providerId="ADAL" clId="{9F6EAD30-FB9E-477A-9E07-7BDC89B7A292}" dt="2024-02-07T17:49:24.285" v="1802" actId="478"/>
          <ac:picMkLst>
            <pc:docMk/>
            <pc:sldMk cId="3927025454" sldId="297"/>
            <ac:picMk id="10" creationId="{1F89C80B-F877-FAF3-78E7-DA7797019B24}"/>
          </ac:picMkLst>
        </pc:picChg>
        <pc:picChg chg="add mod">
          <ac:chgData name="Teemu Matilainen" userId="3344dd91-dd8f-47c6-94c9-4b8ca534fb11" providerId="ADAL" clId="{9F6EAD30-FB9E-477A-9E07-7BDC89B7A292}" dt="2024-02-07T17:34:40.678" v="1736" actId="1076"/>
          <ac:picMkLst>
            <pc:docMk/>
            <pc:sldMk cId="3927025454" sldId="297"/>
            <ac:picMk id="13" creationId="{70D0A111-E54E-DA4F-9FE4-2AD611F5CB47}"/>
          </ac:picMkLst>
        </pc:picChg>
        <pc:picChg chg="add mod">
          <ac:chgData name="Teemu Matilainen" userId="3344dd91-dd8f-47c6-94c9-4b8ca534fb11" providerId="ADAL" clId="{9F6EAD30-FB9E-477A-9E07-7BDC89B7A292}" dt="2024-02-07T17:49:34.776" v="1806" actId="14100"/>
          <ac:picMkLst>
            <pc:docMk/>
            <pc:sldMk cId="3927025454" sldId="297"/>
            <ac:picMk id="18" creationId="{E5920394-3009-2AD6-CDCE-818BEAF2352F}"/>
          </ac:picMkLst>
        </pc:picChg>
      </pc:sldChg>
      <pc:sldChg chg="addSp delSp modSp add mod ord">
        <pc:chgData name="Teemu Matilainen" userId="3344dd91-dd8f-47c6-94c9-4b8ca534fb11" providerId="ADAL" clId="{9F6EAD30-FB9E-477A-9E07-7BDC89B7A292}" dt="2024-02-07T18:16:24.671" v="1940" actId="20577"/>
        <pc:sldMkLst>
          <pc:docMk/>
          <pc:sldMk cId="2602582858" sldId="298"/>
        </pc:sldMkLst>
        <pc:spChg chg="del">
          <ac:chgData name="Teemu Matilainen" userId="3344dd91-dd8f-47c6-94c9-4b8ca534fb11" providerId="ADAL" clId="{9F6EAD30-FB9E-477A-9E07-7BDC89B7A292}" dt="2024-02-07T18:04:29.141" v="1864" actId="478"/>
          <ac:spMkLst>
            <pc:docMk/>
            <pc:sldMk cId="2602582858" sldId="298"/>
            <ac:spMk id="2" creationId="{229E433D-AC1C-A23E-540C-FFF8D4392EE0}"/>
          </ac:spMkLst>
        </pc:spChg>
        <pc:spChg chg="add del">
          <ac:chgData name="Teemu Matilainen" userId="3344dd91-dd8f-47c6-94c9-4b8ca534fb11" providerId="ADAL" clId="{9F6EAD30-FB9E-477A-9E07-7BDC89B7A292}" dt="2024-02-07T18:04:20.107" v="1863" actId="22"/>
          <ac:spMkLst>
            <pc:docMk/>
            <pc:sldMk cId="2602582858" sldId="298"/>
            <ac:spMk id="5" creationId="{943069BA-8510-990E-EA94-FC8C2D2346A7}"/>
          </ac:spMkLst>
        </pc:spChg>
        <pc:spChg chg="del">
          <ac:chgData name="Teemu Matilainen" userId="3344dd91-dd8f-47c6-94c9-4b8ca534fb11" providerId="ADAL" clId="{9F6EAD30-FB9E-477A-9E07-7BDC89B7A292}" dt="2024-02-07T18:04:29.141" v="1864" actId="478"/>
          <ac:spMkLst>
            <pc:docMk/>
            <pc:sldMk cId="2602582858" sldId="298"/>
            <ac:spMk id="6" creationId="{F56F7034-D2B1-322D-7682-D3A91CE477FE}"/>
          </ac:spMkLst>
        </pc:spChg>
        <pc:spChg chg="add mod">
          <ac:chgData name="Teemu Matilainen" userId="3344dd91-dd8f-47c6-94c9-4b8ca534fb11" providerId="ADAL" clId="{9F6EAD30-FB9E-477A-9E07-7BDC89B7A292}" dt="2024-02-07T18:16:24.671" v="1940" actId="20577"/>
          <ac:spMkLst>
            <pc:docMk/>
            <pc:sldMk cId="2602582858" sldId="298"/>
            <ac:spMk id="8" creationId="{1A6E30F7-0779-66F0-6E4A-14044C0AA91E}"/>
          </ac:spMkLst>
        </pc:spChg>
        <pc:spChg chg="del">
          <ac:chgData name="Teemu Matilainen" userId="3344dd91-dd8f-47c6-94c9-4b8ca534fb11" providerId="ADAL" clId="{9F6EAD30-FB9E-477A-9E07-7BDC89B7A292}" dt="2024-02-07T18:04:29.141" v="1864" actId="478"/>
          <ac:spMkLst>
            <pc:docMk/>
            <pc:sldMk cId="2602582858" sldId="298"/>
            <ac:spMk id="11" creationId="{13EDF0E3-CFC3-5B45-3AF3-08E75CCDA928}"/>
          </ac:spMkLst>
        </pc:spChg>
        <pc:spChg chg="del">
          <ac:chgData name="Teemu Matilainen" userId="3344dd91-dd8f-47c6-94c9-4b8ca534fb11" providerId="ADAL" clId="{9F6EAD30-FB9E-477A-9E07-7BDC89B7A292}" dt="2024-02-07T18:04:29.141" v="1864" actId="478"/>
          <ac:spMkLst>
            <pc:docMk/>
            <pc:sldMk cId="2602582858" sldId="298"/>
            <ac:spMk id="15" creationId="{EA6C50DF-A758-C9DD-2E39-A1334B9F83BD}"/>
          </ac:spMkLst>
        </pc:spChg>
        <pc:spChg chg="del">
          <ac:chgData name="Teemu Matilainen" userId="3344dd91-dd8f-47c6-94c9-4b8ca534fb11" providerId="ADAL" clId="{9F6EAD30-FB9E-477A-9E07-7BDC89B7A292}" dt="2024-02-07T18:04:29.141" v="1864" actId="478"/>
          <ac:spMkLst>
            <pc:docMk/>
            <pc:sldMk cId="2602582858" sldId="298"/>
            <ac:spMk id="19" creationId="{145C8E73-1172-C520-FB0A-227F1A685706}"/>
          </ac:spMkLst>
        </pc:spChg>
        <pc:spChg chg="del">
          <ac:chgData name="Teemu Matilainen" userId="3344dd91-dd8f-47c6-94c9-4b8ca534fb11" providerId="ADAL" clId="{9F6EAD30-FB9E-477A-9E07-7BDC89B7A292}" dt="2024-02-07T18:04:29.141" v="1864" actId="478"/>
          <ac:spMkLst>
            <pc:docMk/>
            <pc:sldMk cId="2602582858" sldId="298"/>
            <ac:spMk id="21" creationId="{5AAE28B8-3A79-AED0-AB5F-9414C4A2552C}"/>
          </ac:spMkLst>
        </pc:spChg>
        <pc:spChg chg="del">
          <ac:chgData name="Teemu Matilainen" userId="3344dd91-dd8f-47c6-94c9-4b8ca534fb11" providerId="ADAL" clId="{9F6EAD30-FB9E-477A-9E07-7BDC89B7A292}" dt="2024-02-07T18:04:29.141" v="1864" actId="478"/>
          <ac:spMkLst>
            <pc:docMk/>
            <pc:sldMk cId="2602582858" sldId="298"/>
            <ac:spMk id="23" creationId="{161A860F-C7E4-58BB-9495-AEB26E0EF003}"/>
          </ac:spMkLst>
        </pc:spChg>
        <pc:spChg chg="del">
          <ac:chgData name="Teemu Matilainen" userId="3344dd91-dd8f-47c6-94c9-4b8ca534fb11" providerId="ADAL" clId="{9F6EAD30-FB9E-477A-9E07-7BDC89B7A292}" dt="2024-02-07T18:04:29.141" v="1864" actId="478"/>
          <ac:spMkLst>
            <pc:docMk/>
            <pc:sldMk cId="2602582858" sldId="298"/>
            <ac:spMk id="25" creationId="{38262657-B839-D13B-61BB-E4699559B017}"/>
          </ac:spMkLst>
        </pc:spChg>
        <pc:spChg chg="del">
          <ac:chgData name="Teemu Matilainen" userId="3344dd91-dd8f-47c6-94c9-4b8ca534fb11" providerId="ADAL" clId="{9F6EAD30-FB9E-477A-9E07-7BDC89B7A292}" dt="2024-02-07T18:04:29.141" v="1864" actId="478"/>
          <ac:spMkLst>
            <pc:docMk/>
            <pc:sldMk cId="2602582858" sldId="298"/>
            <ac:spMk id="27" creationId="{40B25C33-2DA4-6199-E63B-53C7E5C36C46}"/>
          </ac:spMkLst>
        </pc:spChg>
        <pc:picChg chg="del">
          <ac:chgData name="Teemu Matilainen" userId="3344dd91-dd8f-47c6-94c9-4b8ca534fb11" providerId="ADAL" clId="{9F6EAD30-FB9E-477A-9E07-7BDC89B7A292}" dt="2024-02-07T18:04:29.141" v="1864" actId="478"/>
          <ac:picMkLst>
            <pc:docMk/>
            <pc:sldMk cId="2602582858" sldId="298"/>
            <ac:picMk id="4" creationId="{22766903-A48B-D88F-8E77-3C22B51AB18D}"/>
          </ac:picMkLst>
        </pc:picChg>
      </pc:sldChg>
      <pc:sldChg chg="addSp delSp modSp add mod ord">
        <pc:chgData name="Teemu Matilainen" userId="3344dd91-dd8f-47c6-94c9-4b8ca534fb11" providerId="ADAL" clId="{9F6EAD30-FB9E-477A-9E07-7BDC89B7A292}" dt="2024-02-07T18:46:23.891" v="2057" actId="962"/>
        <pc:sldMkLst>
          <pc:docMk/>
          <pc:sldMk cId="2666504917" sldId="299"/>
        </pc:sldMkLst>
        <pc:spChg chg="mod">
          <ac:chgData name="Teemu Matilainen" userId="3344dd91-dd8f-47c6-94c9-4b8ca534fb11" providerId="ADAL" clId="{9F6EAD30-FB9E-477A-9E07-7BDC89B7A292}" dt="2024-02-07T18:46:23.290" v="2055" actId="26606"/>
          <ac:spMkLst>
            <pc:docMk/>
            <pc:sldMk cId="2666504917" sldId="299"/>
            <ac:spMk id="2" creationId="{5F0232A7-91AE-2E1E-3023-A5193541F1DA}"/>
          </ac:spMkLst>
        </pc:spChg>
        <pc:spChg chg="del mod">
          <ac:chgData name="Teemu Matilainen" userId="3344dd91-dd8f-47c6-94c9-4b8ca534fb11" providerId="ADAL" clId="{9F6EAD30-FB9E-477A-9E07-7BDC89B7A292}" dt="2024-02-07T18:19:33.640" v="1984" actId="478"/>
          <ac:spMkLst>
            <pc:docMk/>
            <pc:sldMk cId="2666504917" sldId="299"/>
            <ac:spMk id="6" creationId="{D136A47F-7076-9542-57CA-A92CA5BEE7EB}"/>
          </ac:spMkLst>
        </pc:spChg>
        <pc:spChg chg="ord">
          <ac:chgData name="Teemu Matilainen" userId="3344dd91-dd8f-47c6-94c9-4b8ca534fb11" providerId="ADAL" clId="{9F6EAD30-FB9E-477A-9E07-7BDC89B7A292}" dt="2024-02-07T18:46:23.290" v="2055" actId="26606"/>
          <ac:spMkLst>
            <pc:docMk/>
            <pc:sldMk cId="2666504917" sldId="299"/>
            <ac:spMk id="11" creationId="{DC14B4EA-41C6-0150-9F19-E824D2D3E1E7}"/>
          </ac:spMkLst>
        </pc:spChg>
        <pc:spChg chg="mod">
          <ac:chgData name="Teemu Matilainen" userId="3344dd91-dd8f-47c6-94c9-4b8ca534fb11" providerId="ADAL" clId="{9F6EAD30-FB9E-477A-9E07-7BDC89B7A292}" dt="2024-02-07T18:46:23.290" v="2055" actId="26606"/>
          <ac:spMkLst>
            <pc:docMk/>
            <pc:sldMk cId="2666504917" sldId="299"/>
            <ac:spMk id="15" creationId="{B3CF4BB8-C7E8-ED29-B568-3A5837598786}"/>
          </ac:spMkLst>
        </pc:spChg>
        <pc:spChg chg="del">
          <ac:chgData name="Teemu Matilainen" userId="3344dd91-dd8f-47c6-94c9-4b8ca534fb11" providerId="ADAL" clId="{9F6EAD30-FB9E-477A-9E07-7BDC89B7A292}" dt="2024-02-07T18:26:45.230" v="2004" actId="26606"/>
          <ac:spMkLst>
            <pc:docMk/>
            <pc:sldMk cId="2666504917" sldId="299"/>
            <ac:spMk id="19" creationId="{949B2FB2-4D24-737F-42C5-7E7F4E749D25}"/>
          </ac:spMkLst>
        </pc:spChg>
        <pc:spChg chg="del">
          <ac:chgData name="Teemu Matilainen" userId="3344dd91-dd8f-47c6-94c9-4b8ca534fb11" providerId="ADAL" clId="{9F6EAD30-FB9E-477A-9E07-7BDC89B7A292}" dt="2024-02-07T18:26:45.230" v="2004" actId="26606"/>
          <ac:spMkLst>
            <pc:docMk/>
            <pc:sldMk cId="2666504917" sldId="299"/>
            <ac:spMk id="21" creationId="{26823F10-A246-13C9-DCED-2567941E9289}"/>
          </ac:spMkLst>
        </pc:spChg>
        <pc:spChg chg="del">
          <ac:chgData name="Teemu Matilainen" userId="3344dd91-dd8f-47c6-94c9-4b8ca534fb11" providerId="ADAL" clId="{9F6EAD30-FB9E-477A-9E07-7BDC89B7A292}" dt="2024-02-07T18:26:45.230" v="2004" actId="26606"/>
          <ac:spMkLst>
            <pc:docMk/>
            <pc:sldMk cId="2666504917" sldId="299"/>
            <ac:spMk id="23" creationId="{6763AD7A-7784-F052-688B-9E5D56C2D2FE}"/>
          </ac:spMkLst>
        </pc:spChg>
        <pc:spChg chg="del">
          <ac:chgData name="Teemu Matilainen" userId="3344dd91-dd8f-47c6-94c9-4b8ca534fb11" providerId="ADAL" clId="{9F6EAD30-FB9E-477A-9E07-7BDC89B7A292}" dt="2024-02-07T18:26:45.230" v="2004" actId="26606"/>
          <ac:spMkLst>
            <pc:docMk/>
            <pc:sldMk cId="2666504917" sldId="299"/>
            <ac:spMk id="25" creationId="{5ECD6ECE-0F14-83A1-41E2-562FA37C7468}"/>
          </ac:spMkLst>
        </pc:spChg>
        <pc:spChg chg="del">
          <ac:chgData name="Teemu Matilainen" userId="3344dd91-dd8f-47c6-94c9-4b8ca534fb11" providerId="ADAL" clId="{9F6EAD30-FB9E-477A-9E07-7BDC89B7A292}" dt="2024-02-07T18:26:45.230" v="2004" actId="26606"/>
          <ac:spMkLst>
            <pc:docMk/>
            <pc:sldMk cId="2666504917" sldId="299"/>
            <ac:spMk id="27" creationId="{C01F5E0D-EF67-F6ED-3866-D3D633AF9D61}"/>
          </ac:spMkLst>
        </pc:spChg>
        <pc:spChg chg="add del">
          <ac:chgData name="Teemu Matilainen" userId="3344dd91-dd8f-47c6-94c9-4b8ca534fb11" providerId="ADAL" clId="{9F6EAD30-FB9E-477A-9E07-7BDC89B7A292}" dt="2024-02-07T18:46:23.290" v="2055" actId="26606"/>
          <ac:spMkLst>
            <pc:docMk/>
            <pc:sldMk cId="2666504917" sldId="299"/>
            <ac:spMk id="32" creationId="{0288C6B4-AFC3-407F-A595-EFFD38D4CCAF}"/>
          </ac:spMkLst>
        </pc:spChg>
        <pc:spChg chg="add del">
          <ac:chgData name="Teemu Matilainen" userId="3344dd91-dd8f-47c6-94c9-4b8ca534fb11" providerId="ADAL" clId="{9F6EAD30-FB9E-477A-9E07-7BDC89B7A292}" dt="2024-02-07T18:46:23.290" v="2055" actId="26606"/>
          <ac:spMkLst>
            <pc:docMk/>
            <pc:sldMk cId="2666504917" sldId="299"/>
            <ac:spMk id="34" creationId="{CF236821-17FE-429B-8D2C-08E13A64EA40}"/>
          </ac:spMkLst>
        </pc:spChg>
        <pc:spChg chg="add del">
          <ac:chgData name="Teemu Matilainen" userId="3344dd91-dd8f-47c6-94c9-4b8ca534fb11" providerId="ADAL" clId="{9F6EAD30-FB9E-477A-9E07-7BDC89B7A292}" dt="2024-02-07T18:46:23.290" v="2055" actId="26606"/>
          <ac:spMkLst>
            <pc:docMk/>
            <pc:sldMk cId="2666504917" sldId="299"/>
            <ac:spMk id="36" creationId="{C0BDBCD2-E081-43AB-9119-C55465E59757}"/>
          </ac:spMkLst>
        </pc:spChg>
        <pc:spChg chg="add del">
          <ac:chgData name="Teemu Matilainen" userId="3344dd91-dd8f-47c6-94c9-4b8ca534fb11" providerId="ADAL" clId="{9F6EAD30-FB9E-477A-9E07-7BDC89B7A292}" dt="2024-02-07T18:46:23.290" v="2055" actId="26606"/>
          <ac:spMkLst>
            <pc:docMk/>
            <pc:sldMk cId="2666504917" sldId="299"/>
            <ac:spMk id="38" creationId="{98E79BE4-34FE-485A-98A5-92CE8F7C4743}"/>
          </ac:spMkLst>
        </pc:spChg>
        <pc:spChg chg="add del">
          <ac:chgData name="Teemu Matilainen" userId="3344dd91-dd8f-47c6-94c9-4b8ca534fb11" providerId="ADAL" clId="{9F6EAD30-FB9E-477A-9E07-7BDC89B7A292}" dt="2024-02-07T18:46:23.290" v="2055" actId="26606"/>
          <ac:spMkLst>
            <pc:docMk/>
            <pc:sldMk cId="2666504917" sldId="299"/>
            <ac:spMk id="40" creationId="{7A5F0580-5EE9-419F-96EE-B6529EF6E7D0}"/>
          </ac:spMkLst>
        </pc:spChg>
        <pc:spChg chg="add del">
          <ac:chgData name="Teemu Matilainen" userId="3344dd91-dd8f-47c6-94c9-4b8ca534fb11" providerId="ADAL" clId="{9F6EAD30-FB9E-477A-9E07-7BDC89B7A292}" dt="2024-02-07T18:46:23.290" v="2055" actId="26606"/>
          <ac:spMkLst>
            <pc:docMk/>
            <pc:sldMk cId="2666504917" sldId="299"/>
            <ac:spMk id="45" creationId="{2B97F24A-32CE-4C1C-A50D-3016B394DCFB}"/>
          </ac:spMkLst>
        </pc:spChg>
        <pc:spChg chg="add del">
          <ac:chgData name="Teemu Matilainen" userId="3344dd91-dd8f-47c6-94c9-4b8ca534fb11" providerId="ADAL" clId="{9F6EAD30-FB9E-477A-9E07-7BDC89B7A292}" dt="2024-02-07T18:46:23.290" v="2055" actId="26606"/>
          <ac:spMkLst>
            <pc:docMk/>
            <pc:sldMk cId="2666504917" sldId="299"/>
            <ac:spMk id="47" creationId="{CD8B4F24-440B-49E9-B85D-733523DC064B}"/>
          </ac:spMkLst>
        </pc:spChg>
        <pc:picChg chg="del">
          <ac:chgData name="Teemu Matilainen" userId="3344dd91-dd8f-47c6-94c9-4b8ca534fb11" providerId="ADAL" clId="{9F6EAD30-FB9E-477A-9E07-7BDC89B7A292}" dt="2024-02-07T18:19:28.776" v="1982" actId="478"/>
          <ac:picMkLst>
            <pc:docMk/>
            <pc:sldMk cId="2666504917" sldId="299"/>
            <ac:picMk id="4" creationId="{1EB3B5C5-F34D-CC66-267D-8DE9DEBBD222}"/>
          </ac:picMkLst>
        </pc:picChg>
        <pc:picChg chg="add del mod">
          <ac:chgData name="Teemu Matilainen" userId="3344dd91-dd8f-47c6-94c9-4b8ca534fb11" providerId="ADAL" clId="{9F6EAD30-FB9E-477A-9E07-7BDC89B7A292}" dt="2024-02-07T18:26:32.942" v="1998" actId="478"/>
          <ac:picMkLst>
            <pc:docMk/>
            <pc:sldMk cId="2666504917" sldId="299"/>
            <ac:picMk id="5" creationId="{3F0D7728-8C55-9642-F83D-2708999E8EFB}"/>
          </ac:picMkLst>
        </pc:picChg>
        <pc:picChg chg="add del mod">
          <ac:chgData name="Teemu Matilainen" userId="3344dd91-dd8f-47c6-94c9-4b8ca534fb11" providerId="ADAL" clId="{9F6EAD30-FB9E-477A-9E07-7BDC89B7A292}" dt="2024-02-07T18:46:11.897" v="2049" actId="478"/>
          <ac:picMkLst>
            <pc:docMk/>
            <pc:sldMk cId="2666504917" sldId="299"/>
            <ac:picMk id="8" creationId="{6EF1D1D9-7A52-3D81-47AC-CCB27A599F30}"/>
          </ac:picMkLst>
        </pc:picChg>
        <pc:picChg chg="add mod">
          <ac:chgData name="Teemu Matilainen" userId="3344dd91-dd8f-47c6-94c9-4b8ca534fb11" providerId="ADAL" clId="{9F6EAD30-FB9E-477A-9E07-7BDC89B7A292}" dt="2024-02-07T18:46:23.891" v="2057" actId="962"/>
          <ac:picMkLst>
            <pc:docMk/>
            <pc:sldMk cId="2666504917" sldId="299"/>
            <ac:picMk id="10" creationId="{0FE96D3B-7871-4177-F222-7EFAF1E480C2}"/>
          </ac:picMkLst>
        </pc:picChg>
      </pc:sldChg>
      <pc:sldChg chg="addSp delSp modSp add mod">
        <pc:chgData name="Teemu Matilainen" userId="3344dd91-dd8f-47c6-94c9-4b8ca534fb11" providerId="ADAL" clId="{9F6EAD30-FB9E-477A-9E07-7BDC89B7A292}" dt="2024-02-13T16:24:56.973" v="2930" actId="14100"/>
        <pc:sldMkLst>
          <pc:docMk/>
          <pc:sldMk cId="1853533987" sldId="300"/>
        </pc:sldMkLst>
        <pc:spChg chg="mod">
          <ac:chgData name="Teemu Matilainen" userId="3344dd91-dd8f-47c6-94c9-4b8ca534fb11" providerId="ADAL" clId="{9F6EAD30-FB9E-477A-9E07-7BDC89B7A292}" dt="2024-02-07T18:27:58.334" v="2008" actId="26606"/>
          <ac:spMkLst>
            <pc:docMk/>
            <pc:sldMk cId="1853533987" sldId="300"/>
            <ac:spMk id="2" creationId="{0AD9390D-4E74-A9D6-F8EB-E0B41A576340}"/>
          </ac:spMkLst>
        </pc:spChg>
        <pc:spChg chg="add">
          <ac:chgData name="Teemu Matilainen" userId="3344dd91-dd8f-47c6-94c9-4b8ca534fb11" providerId="ADAL" clId="{9F6EAD30-FB9E-477A-9E07-7BDC89B7A292}" dt="2024-02-07T18:22:36.005" v="1991"/>
          <ac:spMkLst>
            <pc:docMk/>
            <pc:sldMk cId="1853533987" sldId="300"/>
            <ac:spMk id="3" creationId="{3AA19D19-4E64-BF77-8E5A-117CF63FF3E9}"/>
          </ac:spMkLst>
        </pc:spChg>
        <pc:spChg chg="ord">
          <ac:chgData name="Teemu Matilainen" userId="3344dd91-dd8f-47c6-94c9-4b8ca534fb11" providerId="ADAL" clId="{9F6EAD30-FB9E-477A-9E07-7BDC89B7A292}" dt="2024-02-07T18:27:58.334" v="2008" actId="26606"/>
          <ac:spMkLst>
            <pc:docMk/>
            <pc:sldMk cId="1853533987" sldId="300"/>
            <ac:spMk id="11" creationId="{C0445771-1717-A8DA-57D2-6BBF8B249AF1}"/>
          </ac:spMkLst>
        </pc:spChg>
        <pc:spChg chg="mod">
          <ac:chgData name="Teemu Matilainen" userId="3344dd91-dd8f-47c6-94c9-4b8ca534fb11" providerId="ADAL" clId="{9F6EAD30-FB9E-477A-9E07-7BDC89B7A292}" dt="2024-02-07T18:27:58.334" v="2008" actId="26606"/>
          <ac:spMkLst>
            <pc:docMk/>
            <pc:sldMk cId="1853533987" sldId="300"/>
            <ac:spMk id="15" creationId="{DE437650-963E-6A40-AF23-D0D7823BE355}"/>
          </ac:spMkLst>
        </pc:spChg>
        <pc:spChg chg="del">
          <ac:chgData name="Teemu Matilainen" userId="3344dd91-dd8f-47c6-94c9-4b8ca534fb11" providerId="ADAL" clId="{9F6EAD30-FB9E-477A-9E07-7BDC89B7A292}" dt="2024-02-07T18:27:58.334" v="2008" actId="26606"/>
          <ac:spMkLst>
            <pc:docMk/>
            <pc:sldMk cId="1853533987" sldId="300"/>
            <ac:spMk id="19" creationId="{B3B839BB-EF53-1354-34BC-393B0FC6AEDE}"/>
          </ac:spMkLst>
        </pc:spChg>
        <pc:spChg chg="del">
          <ac:chgData name="Teemu Matilainen" userId="3344dd91-dd8f-47c6-94c9-4b8ca534fb11" providerId="ADAL" clId="{9F6EAD30-FB9E-477A-9E07-7BDC89B7A292}" dt="2024-02-07T18:27:58.334" v="2008" actId="26606"/>
          <ac:spMkLst>
            <pc:docMk/>
            <pc:sldMk cId="1853533987" sldId="300"/>
            <ac:spMk id="21" creationId="{4FAE90A4-AB89-B222-16BC-AD6E59B9AC17}"/>
          </ac:spMkLst>
        </pc:spChg>
        <pc:spChg chg="del">
          <ac:chgData name="Teemu Matilainen" userId="3344dd91-dd8f-47c6-94c9-4b8ca534fb11" providerId="ADAL" clId="{9F6EAD30-FB9E-477A-9E07-7BDC89B7A292}" dt="2024-02-07T18:27:58.334" v="2008" actId="26606"/>
          <ac:spMkLst>
            <pc:docMk/>
            <pc:sldMk cId="1853533987" sldId="300"/>
            <ac:spMk id="23" creationId="{ED8A54A7-FF6E-70BF-CA67-8564EC5FFD81}"/>
          </ac:spMkLst>
        </pc:spChg>
        <pc:spChg chg="del">
          <ac:chgData name="Teemu Matilainen" userId="3344dd91-dd8f-47c6-94c9-4b8ca534fb11" providerId="ADAL" clId="{9F6EAD30-FB9E-477A-9E07-7BDC89B7A292}" dt="2024-02-07T18:27:58.334" v="2008" actId="26606"/>
          <ac:spMkLst>
            <pc:docMk/>
            <pc:sldMk cId="1853533987" sldId="300"/>
            <ac:spMk id="25" creationId="{1E957BC0-418F-AE52-A18E-98F0804306B6}"/>
          </ac:spMkLst>
        </pc:spChg>
        <pc:spChg chg="del">
          <ac:chgData name="Teemu Matilainen" userId="3344dd91-dd8f-47c6-94c9-4b8ca534fb11" providerId="ADAL" clId="{9F6EAD30-FB9E-477A-9E07-7BDC89B7A292}" dt="2024-02-07T18:27:58.334" v="2008" actId="26606"/>
          <ac:spMkLst>
            <pc:docMk/>
            <pc:sldMk cId="1853533987" sldId="300"/>
            <ac:spMk id="27" creationId="{A8473834-E638-BBF9-4CF7-9469850EBE8A}"/>
          </ac:spMkLst>
        </pc:spChg>
        <pc:spChg chg="add">
          <ac:chgData name="Teemu Matilainen" userId="3344dd91-dd8f-47c6-94c9-4b8ca534fb11" providerId="ADAL" clId="{9F6EAD30-FB9E-477A-9E07-7BDC89B7A292}" dt="2024-02-07T18:27:58.334" v="2008" actId="26606"/>
          <ac:spMkLst>
            <pc:docMk/>
            <pc:sldMk cId="1853533987" sldId="300"/>
            <ac:spMk id="32" creationId="{2B97F24A-32CE-4C1C-A50D-3016B394DCFB}"/>
          </ac:spMkLst>
        </pc:spChg>
        <pc:spChg chg="add">
          <ac:chgData name="Teemu Matilainen" userId="3344dd91-dd8f-47c6-94c9-4b8ca534fb11" providerId="ADAL" clId="{9F6EAD30-FB9E-477A-9E07-7BDC89B7A292}" dt="2024-02-07T18:27:58.334" v="2008" actId="26606"/>
          <ac:spMkLst>
            <pc:docMk/>
            <pc:sldMk cId="1853533987" sldId="300"/>
            <ac:spMk id="34" creationId="{CD8B4F24-440B-49E9-B85D-733523DC064B}"/>
          </ac:spMkLst>
        </pc:spChg>
        <pc:picChg chg="add mod">
          <ac:chgData name="Teemu Matilainen" userId="3344dd91-dd8f-47c6-94c9-4b8ca534fb11" providerId="ADAL" clId="{9F6EAD30-FB9E-477A-9E07-7BDC89B7A292}" dt="2024-02-13T16:24:56.973" v="2930" actId="14100"/>
          <ac:picMkLst>
            <pc:docMk/>
            <pc:sldMk cId="1853533987" sldId="300"/>
            <ac:picMk id="4" creationId="{87552E15-7C61-D424-E72D-13A61C7A4130}"/>
          </ac:picMkLst>
        </pc:picChg>
        <pc:picChg chg="del">
          <ac:chgData name="Teemu Matilainen" userId="3344dd91-dd8f-47c6-94c9-4b8ca534fb11" providerId="ADAL" clId="{9F6EAD30-FB9E-477A-9E07-7BDC89B7A292}" dt="2024-02-07T18:22:35.340" v="1990" actId="478"/>
          <ac:picMkLst>
            <pc:docMk/>
            <pc:sldMk cId="1853533987" sldId="300"/>
            <ac:picMk id="5" creationId="{5FCC431D-8CD5-7755-9A51-7EA2BFAD9A2B}"/>
          </ac:picMkLst>
        </pc:picChg>
        <pc:picChg chg="add del mod">
          <ac:chgData name="Teemu Matilainen" userId="3344dd91-dd8f-47c6-94c9-4b8ca534fb11" providerId="ADAL" clId="{9F6EAD30-FB9E-477A-9E07-7BDC89B7A292}" dt="2024-02-07T18:46:40.077" v="2058" actId="478"/>
          <ac:picMkLst>
            <pc:docMk/>
            <pc:sldMk cId="1853533987" sldId="300"/>
            <ac:picMk id="6" creationId="{F882C8C0-C86A-7D76-3926-728CAD39387C}"/>
          </ac:picMkLst>
        </pc:picChg>
        <pc:picChg chg="add mod">
          <ac:chgData name="Teemu Matilainen" userId="3344dd91-dd8f-47c6-94c9-4b8ca534fb11" providerId="ADAL" clId="{9F6EAD30-FB9E-477A-9E07-7BDC89B7A292}" dt="2024-02-13T16:24:50.745" v="2928" actId="14100"/>
          <ac:picMkLst>
            <pc:docMk/>
            <pc:sldMk cId="1853533987" sldId="300"/>
            <ac:picMk id="8" creationId="{633BFB09-0A48-9BD4-D629-38614EA9706B}"/>
          </ac:picMkLst>
        </pc:picChg>
        <pc:picChg chg="add del mod">
          <ac:chgData name="Teemu Matilainen" userId="3344dd91-dd8f-47c6-94c9-4b8ca534fb11" providerId="ADAL" clId="{9F6EAD30-FB9E-477A-9E07-7BDC89B7A292}" dt="2024-02-13T16:24:26.164" v="2923" actId="478"/>
          <ac:picMkLst>
            <pc:docMk/>
            <pc:sldMk cId="1853533987" sldId="300"/>
            <ac:picMk id="10" creationId="{6C7A2F03-6763-9952-C5C6-3401DB7449F3}"/>
          </ac:picMkLst>
        </pc:picChg>
        <pc:picChg chg="add mod">
          <ac:chgData name="Teemu Matilainen" userId="3344dd91-dd8f-47c6-94c9-4b8ca534fb11" providerId="ADAL" clId="{9F6EAD30-FB9E-477A-9E07-7BDC89B7A292}" dt="2024-02-07T18:46:47.222" v="2061" actId="1076"/>
          <ac:picMkLst>
            <pc:docMk/>
            <pc:sldMk cId="1853533987" sldId="300"/>
            <ac:picMk id="13" creationId="{B7F5812C-1F4E-B877-C55A-7E005766ADD1}"/>
          </ac:picMkLst>
        </pc:picChg>
      </pc:sldChg>
      <pc:sldChg chg="addSp delSp modSp add mod">
        <pc:chgData name="Teemu Matilainen" userId="3344dd91-dd8f-47c6-94c9-4b8ca534fb11" providerId="ADAL" clId="{9F6EAD30-FB9E-477A-9E07-7BDC89B7A292}" dt="2024-02-07T18:48:25.543" v="2085" actId="108"/>
        <pc:sldMkLst>
          <pc:docMk/>
          <pc:sldMk cId="361998599" sldId="301"/>
        </pc:sldMkLst>
        <pc:spChg chg="mod">
          <ac:chgData name="Teemu Matilainen" userId="3344dd91-dd8f-47c6-94c9-4b8ca534fb11" providerId="ADAL" clId="{9F6EAD30-FB9E-477A-9E07-7BDC89B7A292}" dt="2024-02-07T18:48:25.543" v="2085" actId="108"/>
          <ac:spMkLst>
            <pc:docMk/>
            <pc:sldMk cId="361998599" sldId="301"/>
            <ac:spMk id="2" creationId="{D1FA18EA-281A-7A1B-29F9-B6F882D66194}"/>
          </ac:spMkLst>
        </pc:spChg>
        <pc:spChg chg="add del">
          <ac:chgData name="Teemu Matilainen" userId="3344dd91-dd8f-47c6-94c9-4b8ca534fb11" providerId="ADAL" clId="{9F6EAD30-FB9E-477A-9E07-7BDC89B7A292}" dt="2024-02-07T18:29:17.871" v="2018" actId="22"/>
          <ac:spMkLst>
            <pc:docMk/>
            <pc:sldMk cId="361998599" sldId="301"/>
            <ac:spMk id="4" creationId="{002488B6-1115-0AB7-601B-5AA1393FEEFF}"/>
          </ac:spMkLst>
        </pc:spChg>
        <pc:spChg chg="mod">
          <ac:chgData name="Teemu Matilainen" userId="3344dd91-dd8f-47c6-94c9-4b8ca534fb11" providerId="ADAL" clId="{9F6EAD30-FB9E-477A-9E07-7BDC89B7A292}" dt="2024-02-07T18:29:34.338" v="2022" actId="255"/>
          <ac:spMkLst>
            <pc:docMk/>
            <pc:sldMk cId="361998599" sldId="301"/>
            <ac:spMk id="15" creationId="{A32461B5-F2AF-C5A8-5262-D3B72D90F651}"/>
          </ac:spMkLst>
        </pc:spChg>
        <pc:picChg chg="del">
          <ac:chgData name="Teemu Matilainen" userId="3344dd91-dd8f-47c6-94c9-4b8ca534fb11" providerId="ADAL" clId="{9F6EAD30-FB9E-477A-9E07-7BDC89B7A292}" dt="2024-02-07T18:28:28.996" v="2011" actId="478"/>
          <ac:picMkLst>
            <pc:docMk/>
            <pc:sldMk cId="361998599" sldId="301"/>
            <ac:picMk id="6" creationId="{47C9EFCB-3036-9F2C-E154-BBF3F39716AD}"/>
          </ac:picMkLst>
        </pc:picChg>
        <pc:picChg chg="add mod">
          <ac:chgData name="Teemu Matilainen" userId="3344dd91-dd8f-47c6-94c9-4b8ca534fb11" providerId="ADAL" clId="{9F6EAD30-FB9E-477A-9E07-7BDC89B7A292}" dt="2024-02-07T18:47:25.045" v="2062" actId="1076"/>
          <ac:picMkLst>
            <pc:docMk/>
            <pc:sldMk cId="361998599" sldId="301"/>
            <ac:picMk id="7" creationId="{48B879C0-BD2A-1110-2FBD-7B8AEE9C18B0}"/>
          </ac:picMkLst>
        </pc:picChg>
        <pc:picChg chg="add mod">
          <ac:chgData name="Teemu Matilainen" userId="3344dd91-dd8f-47c6-94c9-4b8ca534fb11" providerId="ADAL" clId="{9F6EAD30-FB9E-477A-9E07-7BDC89B7A292}" dt="2024-02-07T18:47:27.563" v="2063" actId="1076"/>
          <ac:picMkLst>
            <pc:docMk/>
            <pc:sldMk cId="361998599" sldId="301"/>
            <ac:picMk id="9" creationId="{31B3D95F-DD2E-EF23-3FC5-0CEB454FE270}"/>
          </ac:picMkLst>
        </pc:picChg>
      </pc:sldChg>
      <pc:sldChg chg="addSp delSp modSp add mod">
        <pc:chgData name="Teemu Matilainen" userId="3344dd91-dd8f-47c6-94c9-4b8ca534fb11" providerId="ADAL" clId="{9F6EAD30-FB9E-477A-9E07-7BDC89B7A292}" dt="2024-02-07T18:45:17.922" v="2048" actId="1076"/>
        <pc:sldMkLst>
          <pc:docMk/>
          <pc:sldMk cId="864759901" sldId="302"/>
        </pc:sldMkLst>
        <pc:picChg chg="add mod">
          <ac:chgData name="Teemu Matilainen" userId="3344dd91-dd8f-47c6-94c9-4b8ca534fb11" providerId="ADAL" clId="{9F6EAD30-FB9E-477A-9E07-7BDC89B7A292}" dt="2024-02-07T18:44:39.861" v="2044" actId="14100"/>
          <ac:picMkLst>
            <pc:docMk/>
            <pc:sldMk cId="864759901" sldId="302"/>
            <ac:picMk id="4" creationId="{983847BB-8977-C714-5B21-C55EAE2DC87D}"/>
          </ac:picMkLst>
        </pc:picChg>
        <pc:picChg chg="add mod">
          <ac:chgData name="Teemu Matilainen" userId="3344dd91-dd8f-47c6-94c9-4b8ca534fb11" providerId="ADAL" clId="{9F6EAD30-FB9E-477A-9E07-7BDC89B7A292}" dt="2024-02-07T18:44:59.574" v="2046" actId="1076"/>
          <ac:picMkLst>
            <pc:docMk/>
            <pc:sldMk cId="864759901" sldId="302"/>
            <ac:picMk id="6" creationId="{7C9772E2-5961-B580-DD5B-9018F8602DB5}"/>
          </ac:picMkLst>
        </pc:picChg>
        <pc:picChg chg="del">
          <ac:chgData name="Teemu Matilainen" userId="3344dd91-dd8f-47c6-94c9-4b8ca534fb11" providerId="ADAL" clId="{9F6EAD30-FB9E-477A-9E07-7BDC89B7A292}" dt="2024-02-07T18:44:24.586" v="2040" actId="478"/>
          <ac:picMkLst>
            <pc:docMk/>
            <pc:sldMk cId="864759901" sldId="302"/>
            <ac:picMk id="7" creationId="{C3B518BA-DA91-C914-3A15-AC9F8D6828FA}"/>
          </ac:picMkLst>
        </pc:picChg>
        <pc:picChg chg="del">
          <ac:chgData name="Teemu Matilainen" userId="3344dd91-dd8f-47c6-94c9-4b8ca534fb11" providerId="ADAL" clId="{9F6EAD30-FB9E-477A-9E07-7BDC89B7A292}" dt="2024-02-07T18:44:22.781" v="2039" actId="478"/>
          <ac:picMkLst>
            <pc:docMk/>
            <pc:sldMk cId="864759901" sldId="302"/>
            <ac:picMk id="9" creationId="{622794B3-B2D8-D48B-6A11-2F793AFDEEE6}"/>
          </ac:picMkLst>
        </pc:picChg>
        <pc:picChg chg="add mod">
          <ac:chgData name="Teemu Matilainen" userId="3344dd91-dd8f-47c6-94c9-4b8ca534fb11" providerId="ADAL" clId="{9F6EAD30-FB9E-477A-9E07-7BDC89B7A292}" dt="2024-02-07T18:45:17.922" v="2048" actId="1076"/>
          <ac:picMkLst>
            <pc:docMk/>
            <pc:sldMk cId="864759901" sldId="302"/>
            <ac:picMk id="10" creationId="{F78348F2-E875-D067-86D1-3920E1813842}"/>
          </ac:picMkLst>
        </pc:picChg>
      </pc:sldChg>
      <pc:sldChg chg="addSp delSp modSp add mod ord">
        <pc:chgData name="Teemu Matilainen" userId="3344dd91-dd8f-47c6-94c9-4b8ca534fb11" providerId="ADAL" clId="{9F6EAD30-FB9E-477A-9E07-7BDC89B7A292}" dt="2024-02-07T18:53:12.267" v="2135" actId="113"/>
        <pc:sldMkLst>
          <pc:docMk/>
          <pc:sldMk cId="51852454" sldId="303"/>
        </pc:sldMkLst>
        <pc:spChg chg="mod">
          <ac:chgData name="Teemu Matilainen" userId="3344dd91-dd8f-47c6-94c9-4b8ca534fb11" providerId="ADAL" clId="{9F6EAD30-FB9E-477A-9E07-7BDC89B7A292}" dt="2024-02-07T18:52:39.965" v="2131" actId="20577"/>
          <ac:spMkLst>
            <pc:docMk/>
            <pc:sldMk cId="51852454" sldId="303"/>
            <ac:spMk id="2" creationId="{159A7349-C2DB-0DAB-096A-38A7360AEF26}"/>
          </ac:spMkLst>
        </pc:spChg>
        <pc:spChg chg="add mod">
          <ac:chgData name="Teemu Matilainen" userId="3344dd91-dd8f-47c6-94c9-4b8ca534fb11" providerId="ADAL" clId="{9F6EAD30-FB9E-477A-9E07-7BDC89B7A292}" dt="2024-02-07T18:53:12.267" v="2135" actId="113"/>
          <ac:spMkLst>
            <pc:docMk/>
            <pc:sldMk cId="51852454" sldId="303"/>
            <ac:spMk id="4" creationId="{FA840D92-0F9D-57FA-D73B-F953D15DAB74}"/>
          </ac:spMkLst>
        </pc:spChg>
        <pc:spChg chg="del">
          <ac:chgData name="Teemu Matilainen" userId="3344dd91-dd8f-47c6-94c9-4b8ca534fb11" providerId="ADAL" clId="{9F6EAD30-FB9E-477A-9E07-7BDC89B7A292}" dt="2024-02-07T18:52:30.265" v="2123" actId="478"/>
          <ac:spMkLst>
            <pc:docMk/>
            <pc:sldMk cId="51852454" sldId="303"/>
            <ac:spMk id="11" creationId="{3186E1E6-EE63-F648-C263-48D02DBE5A42}"/>
          </ac:spMkLst>
        </pc:spChg>
        <pc:spChg chg="del">
          <ac:chgData name="Teemu Matilainen" userId="3344dd91-dd8f-47c6-94c9-4b8ca534fb11" providerId="ADAL" clId="{9F6EAD30-FB9E-477A-9E07-7BDC89B7A292}" dt="2024-02-07T18:50:44.604" v="2093" actId="478"/>
          <ac:spMkLst>
            <pc:docMk/>
            <pc:sldMk cId="51852454" sldId="303"/>
            <ac:spMk id="15" creationId="{91A130B3-A546-71DE-4A12-A4E003A76EC0}"/>
          </ac:spMkLst>
        </pc:spChg>
        <pc:picChg chg="del">
          <ac:chgData name="Teemu Matilainen" userId="3344dd91-dd8f-47c6-94c9-4b8ca534fb11" providerId="ADAL" clId="{9F6EAD30-FB9E-477A-9E07-7BDC89B7A292}" dt="2024-02-07T18:50:32.948" v="2090" actId="478"/>
          <ac:picMkLst>
            <pc:docMk/>
            <pc:sldMk cId="51852454" sldId="303"/>
            <ac:picMk id="7" creationId="{C6EDC815-24A8-EAA1-A2F4-5570C248F4EE}"/>
          </ac:picMkLst>
        </pc:picChg>
        <pc:picChg chg="del">
          <ac:chgData name="Teemu Matilainen" userId="3344dd91-dd8f-47c6-94c9-4b8ca534fb11" providerId="ADAL" clId="{9F6EAD30-FB9E-477A-9E07-7BDC89B7A292}" dt="2024-02-07T18:50:31.041" v="2089" actId="478"/>
          <ac:picMkLst>
            <pc:docMk/>
            <pc:sldMk cId="51852454" sldId="303"/>
            <ac:picMk id="9" creationId="{30F5EE34-C019-7DC3-D624-BEF17C2B9C99}"/>
          </ac:picMkLst>
        </pc:picChg>
      </pc:sldChg>
      <pc:sldChg chg="add del">
        <pc:chgData name="Teemu Matilainen" userId="3344dd91-dd8f-47c6-94c9-4b8ca534fb11" providerId="ADAL" clId="{9F6EAD30-FB9E-477A-9E07-7BDC89B7A292}" dt="2024-02-12T18:36:46.598" v="2872" actId="47"/>
        <pc:sldMkLst>
          <pc:docMk/>
          <pc:sldMk cId="1802872682" sldId="304"/>
        </pc:sldMkLst>
      </pc:sldChg>
      <pc:sldChg chg="addSp delSp modSp new mod setBg">
        <pc:chgData name="Teemu Matilainen" userId="3344dd91-dd8f-47c6-94c9-4b8ca534fb11" providerId="ADAL" clId="{9F6EAD30-FB9E-477A-9E07-7BDC89B7A292}" dt="2024-02-12T16:37:01.200" v="2417" actId="1076"/>
        <pc:sldMkLst>
          <pc:docMk/>
          <pc:sldMk cId="3748565835" sldId="305"/>
        </pc:sldMkLst>
        <pc:spChg chg="add del mod ord">
          <ac:chgData name="Teemu Matilainen" userId="3344dd91-dd8f-47c6-94c9-4b8ca534fb11" providerId="ADAL" clId="{9F6EAD30-FB9E-477A-9E07-7BDC89B7A292}" dt="2024-02-12T16:36:35.894" v="2415" actId="113"/>
          <ac:spMkLst>
            <pc:docMk/>
            <pc:sldMk cId="3748565835" sldId="305"/>
            <ac:spMk id="3" creationId="{06145072-4E77-3AA9-9757-8B2853679AB3}"/>
          </ac:spMkLst>
        </pc:spChg>
        <pc:spChg chg="add mod">
          <ac:chgData name="Teemu Matilainen" userId="3344dd91-dd8f-47c6-94c9-4b8ca534fb11" providerId="ADAL" clId="{9F6EAD30-FB9E-477A-9E07-7BDC89B7A292}" dt="2024-02-12T16:37:01.200" v="2417" actId="1076"/>
          <ac:spMkLst>
            <pc:docMk/>
            <pc:sldMk cId="3748565835" sldId="305"/>
            <ac:spMk id="6" creationId="{9A05B5BF-CF18-627C-6DF4-5A54061C1C1D}"/>
          </ac:spMkLst>
        </pc:spChg>
        <pc:spChg chg="add del">
          <ac:chgData name="Teemu Matilainen" userId="3344dd91-dd8f-47c6-94c9-4b8ca534fb11" providerId="ADAL" clId="{9F6EAD30-FB9E-477A-9E07-7BDC89B7A292}" dt="2024-02-12T16:29:48.632" v="2271" actId="26606"/>
          <ac:spMkLst>
            <pc:docMk/>
            <pc:sldMk cId="3748565835" sldId="305"/>
            <ac:spMk id="8" creationId="{FFD48BC7-DC40-47DE-87EE-9F4B6ECB9ABB}"/>
          </ac:spMkLst>
        </pc:spChg>
        <pc:spChg chg="add del">
          <ac:chgData name="Teemu Matilainen" userId="3344dd91-dd8f-47c6-94c9-4b8ca534fb11" providerId="ADAL" clId="{9F6EAD30-FB9E-477A-9E07-7BDC89B7A292}" dt="2024-02-12T16:27:47.911" v="2255" actId="26606"/>
          <ac:spMkLst>
            <pc:docMk/>
            <pc:sldMk cId="3748565835" sldId="305"/>
            <ac:spMk id="9" creationId="{9F7D5CDA-D291-4307-BF55-1381FED29634}"/>
          </ac:spMkLst>
        </pc:spChg>
        <pc:spChg chg="add del">
          <ac:chgData name="Teemu Matilainen" userId="3344dd91-dd8f-47c6-94c9-4b8ca534fb11" providerId="ADAL" clId="{9F6EAD30-FB9E-477A-9E07-7BDC89B7A292}" dt="2024-02-12T16:29:48.632" v="2271" actId="26606"/>
          <ac:spMkLst>
            <pc:docMk/>
            <pc:sldMk cId="3748565835" sldId="305"/>
            <ac:spMk id="10" creationId="{E502BBC7-2C76-46F3-BC24-5985BC13DB88}"/>
          </ac:spMkLst>
        </pc:spChg>
        <pc:spChg chg="add del">
          <ac:chgData name="Teemu Matilainen" userId="3344dd91-dd8f-47c6-94c9-4b8ca534fb11" providerId="ADAL" clId="{9F6EAD30-FB9E-477A-9E07-7BDC89B7A292}" dt="2024-02-12T16:27:47.911" v="2255" actId="26606"/>
          <ac:spMkLst>
            <pc:docMk/>
            <pc:sldMk cId="3748565835" sldId="305"/>
            <ac:spMk id="11" creationId="{59B296B9-C5A5-4E4F-9B60-C907B5F1466C}"/>
          </ac:spMkLst>
        </pc:spChg>
        <pc:spChg chg="add del">
          <ac:chgData name="Teemu Matilainen" userId="3344dd91-dd8f-47c6-94c9-4b8ca534fb11" providerId="ADAL" clId="{9F6EAD30-FB9E-477A-9E07-7BDC89B7A292}" dt="2024-02-12T16:29:48.632" v="2271" actId="26606"/>
          <ac:spMkLst>
            <pc:docMk/>
            <pc:sldMk cId="3748565835" sldId="305"/>
            <ac:spMk id="12" creationId="{C7F28D52-2A5F-4D23-81AE-7CB8B591C7AF}"/>
          </ac:spMkLst>
        </pc:spChg>
        <pc:spChg chg="add del">
          <ac:chgData name="Teemu Matilainen" userId="3344dd91-dd8f-47c6-94c9-4b8ca534fb11" providerId="ADAL" clId="{9F6EAD30-FB9E-477A-9E07-7BDC89B7A292}" dt="2024-02-12T16:27:47.911" v="2255" actId="26606"/>
          <ac:spMkLst>
            <pc:docMk/>
            <pc:sldMk cId="3748565835" sldId="305"/>
            <ac:spMk id="13" creationId="{D0300FD3-5AF1-6305-15FA-9078072672E2}"/>
          </ac:spMkLst>
        </pc:spChg>
        <pc:spChg chg="add del">
          <ac:chgData name="Teemu Matilainen" userId="3344dd91-dd8f-47c6-94c9-4b8ca534fb11" providerId="ADAL" clId="{9F6EAD30-FB9E-477A-9E07-7BDC89B7A292}" dt="2024-02-12T16:28:04.507" v="2261" actId="26606"/>
          <ac:spMkLst>
            <pc:docMk/>
            <pc:sldMk cId="3748565835" sldId="305"/>
            <ac:spMk id="15" creationId="{738F59A4-4431-460D-8E49-6E65C189A566}"/>
          </ac:spMkLst>
        </pc:spChg>
        <pc:spChg chg="add del">
          <ac:chgData name="Teemu Matilainen" userId="3344dd91-dd8f-47c6-94c9-4b8ca534fb11" providerId="ADAL" clId="{9F6EAD30-FB9E-477A-9E07-7BDC89B7A292}" dt="2024-02-12T16:29:48.632" v="2271" actId="26606"/>
          <ac:spMkLst>
            <pc:docMk/>
            <pc:sldMk cId="3748565835" sldId="305"/>
            <ac:spMk id="17" creationId="{3629484E-3792-4B3D-89AD-7C8A1ED0E0D4}"/>
          </ac:spMkLst>
        </pc:spChg>
        <pc:grpChg chg="add del">
          <ac:chgData name="Teemu Matilainen" userId="3344dd91-dd8f-47c6-94c9-4b8ca534fb11" providerId="ADAL" clId="{9F6EAD30-FB9E-477A-9E07-7BDC89B7A292}" dt="2024-02-12T16:28:04.507" v="2261" actId="26606"/>
          <ac:grpSpMkLst>
            <pc:docMk/>
            <pc:sldMk cId="3748565835" sldId="305"/>
            <ac:grpSpMk id="16" creationId="{8A919B9C-5C01-47E4-B2F2-45F589208ABF}"/>
          </ac:grpSpMkLst>
        </pc:grpChg>
        <pc:graphicFrameChg chg="add del">
          <ac:chgData name="Teemu Matilainen" userId="3344dd91-dd8f-47c6-94c9-4b8ca534fb11" providerId="ADAL" clId="{9F6EAD30-FB9E-477A-9E07-7BDC89B7A292}" dt="2024-02-12T16:28:04.507" v="2261" actId="26606"/>
          <ac:graphicFrameMkLst>
            <pc:docMk/>
            <pc:sldMk cId="3748565835" sldId="305"/>
            <ac:graphicFrameMk id="18" creationId="{67223B67-DC9A-19F2-7D7D-00E1C17CBCF8}"/>
          </ac:graphicFrameMkLst>
        </pc:graphicFrameChg>
        <pc:picChg chg="add del">
          <ac:chgData name="Teemu Matilainen" userId="3344dd91-dd8f-47c6-94c9-4b8ca534fb11" providerId="ADAL" clId="{9F6EAD30-FB9E-477A-9E07-7BDC89B7A292}" dt="2024-02-12T16:27:47.911" v="2255" actId="26606"/>
          <ac:picMkLst>
            <pc:docMk/>
            <pc:sldMk cId="3748565835" sldId="305"/>
            <ac:picMk id="5" creationId="{6A9FD7CA-C009-4058-70D7-01209CF1652E}"/>
          </ac:picMkLst>
        </pc:picChg>
      </pc:sldChg>
      <pc:sldChg chg="addSp modSp add mod">
        <pc:chgData name="Teemu Matilainen" userId="3344dd91-dd8f-47c6-94c9-4b8ca534fb11" providerId="ADAL" clId="{9F6EAD30-FB9E-477A-9E07-7BDC89B7A292}" dt="2024-02-12T16:23:47.263" v="2211" actId="20577"/>
        <pc:sldMkLst>
          <pc:docMk/>
          <pc:sldMk cId="3018915051" sldId="306"/>
        </pc:sldMkLst>
        <pc:spChg chg="add mod">
          <ac:chgData name="Teemu Matilainen" userId="3344dd91-dd8f-47c6-94c9-4b8ca534fb11" providerId="ADAL" clId="{9F6EAD30-FB9E-477A-9E07-7BDC89B7A292}" dt="2024-02-12T16:23:47.263" v="2211" actId="20577"/>
          <ac:spMkLst>
            <pc:docMk/>
            <pc:sldMk cId="3018915051" sldId="306"/>
            <ac:spMk id="3" creationId="{ABFE2F12-E56B-7CF1-E981-E06534B9A6EF}"/>
          </ac:spMkLst>
        </pc:spChg>
      </pc:sldChg>
      <pc:sldChg chg="new del">
        <pc:chgData name="Teemu Matilainen" userId="3344dd91-dd8f-47c6-94c9-4b8ca534fb11" providerId="ADAL" clId="{9F6EAD30-FB9E-477A-9E07-7BDC89B7A292}" dt="2024-02-12T16:50:29.306" v="2545" actId="47"/>
        <pc:sldMkLst>
          <pc:docMk/>
          <pc:sldMk cId="428319525" sldId="307"/>
        </pc:sldMkLst>
      </pc:sldChg>
      <pc:sldChg chg="addSp delSp modSp new del mod setBg">
        <pc:chgData name="Teemu Matilainen" userId="3344dd91-dd8f-47c6-94c9-4b8ca534fb11" providerId="ADAL" clId="{9F6EAD30-FB9E-477A-9E07-7BDC89B7A292}" dt="2024-02-12T16:50:31.837" v="2546" actId="47"/>
        <pc:sldMkLst>
          <pc:docMk/>
          <pc:sldMk cId="1487418150" sldId="308"/>
        </pc:sldMkLst>
        <pc:spChg chg="add mod">
          <ac:chgData name="Teemu Matilainen" userId="3344dd91-dd8f-47c6-94c9-4b8ca534fb11" providerId="ADAL" clId="{9F6EAD30-FB9E-477A-9E07-7BDC89B7A292}" dt="2024-02-12T16:50:14.354" v="2541" actId="21"/>
          <ac:spMkLst>
            <pc:docMk/>
            <pc:sldMk cId="1487418150" sldId="308"/>
            <ac:spMk id="2" creationId="{97324D60-E273-2EB3-0771-1481A40C68B1}"/>
          </ac:spMkLst>
        </pc:spChg>
        <pc:spChg chg="add">
          <ac:chgData name="Teemu Matilainen" userId="3344dd91-dd8f-47c6-94c9-4b8ca534fb11" providerId="ADAL" clId="{9F6EAD30-FB9E-477A-9E07-7BDC89B7A292}" dt="2024-02-12T16:48:27.504" v="2515" actId="26606"/>
          <ac:spMkLst>
            <pc:docMk/>
            <pc:sldMk cId="1487418150" sldId="308"/>
            <ac:spMk id="9" creationId="{93245F62-CCC4-49E4-B95B-EA6C1E790510}"/>
          </ac:spMkLst>
        </pc:spChg>
        <pc:spChg chg="add">
          <ac:chgData name="Teemu Matilainen" userId="3344dd91-dd8f-47c6-94c9-4b8ca534fb11" providerId="ADAL" clId="{9F6EAD30-FB9E-477A-9E07-7BDC89B7A292}" dt="2024-02-12T16:48:27.504" v="2515" actId="26606"/>
          <ac:spMkLst>
            <pc:docMk/>
            <pc:sldMk cId="1487418150" sldId="308"/>
            <ac:spMk id="11" creationId="{E6C0DD6B-6AA3-448F-9B99-8386295BC1B4}"/>
          </ac:spMkLst>
        </pc:spChg>
        <pc:picChg chg="add del mod">
          <ac:chgData name="Teemu Matilainen" userId="3344dd91-dd8f-47c6-94c9-4b8ca534fb11" providerId="ADAL" clId="{9F6EAD30-FB9E-477A-9E07-7BDC89B7A292}" dt="2024-02-12T16:49:51.639" v="2533" actId="21"/>
          <ac:picMkLst>
            <pc:docMk/>
            <pc:sldMk cId="1487418150" sldId="308"/>
            <ac:picMk id="4" creationId="{22052617-1234-ABEA-000D-A08D83BAEE6B}"/>
          </ac:picMkLst>
        </pc:picChg>
      </pc:sldChg>
      <pc:sldChg chg="addSp modSp new del mod">
        <pc:chgData name="Teemu Matilainen" userId="3344dd91-dd8f-47c6-94c9-4b8ca534fb11" providerId="ADAL" clId="{9F6EAD30-FB9E-477A-9E07-7BDC89B7A292}" dt="2024-02-12T16:38:46.373" v="2418" actId="47"/>
        <pc:sldMkLst>
          <pc:docMk/>
          <pc:sldMk cId="3981776242" sldId="309"/>
        </pc:sldMkLst>
        <pc:spChg chg="add mod">
          <ac:chgData name="Teemu Matilainen" userId="3344dd91-dd8f-47c6-94c9-4b8ca534fb11" providerId="ADAL" clId="{9F6EAD30-FB9E-477A-9E07-7BDC89B7A292}" dt="2024-02-12T16:27:58.628" v="2259" actId="14100"/>
          <ac:spMkLst>
            <pc:docMk/>
            <pc:sldMk cId="3981776242" sldId="309"/>
            <ac:spMk id="3" creationId="{E8006FD7-FC2D-AC6F-16A5-24289B9EB315}"/>
          </ac:spMkLst>
        </pc:spChg>
      </pc:sldChg>
      <pc:sldChg chg="modSp add mod setBg">
        <pc:chgData name="Teemu Matilainen" userId="3344dd91-dd8f-47c6-94c9-4b8ca534fb11" providerId="ADAL" clId="{9F6EAD30-FB9E-477A-9E07-7BDC89B7A292}" dt="2024-02-12T16:42:47.024" v="2477" actId="1076"/>
        <pc:sldMkLst>
          <pc:docMk/>
          <pc:sldMk cId="3641922431" sldId="310"/>
        </pc:sldMkLst>
        <pc:spChg chg="mod">
          <ac:chgData name="Teemu Matilainen" userId="3344dd91-dd8f-47c6-94c9-4b8ca534fb11" providerId="ADAL" clId="{9F6EAD30-FB9E-477A-9E07-7BDC89B7A292}" dt="2024-02-12T16:42:47.024" v="2477" actId="1076"/>
          <ac:spMkLst>
            <pc:docMk/>
            <pc:sldMk cId="3641922431" sldId="310"/>
            <ac:spMk id="3" creationId="{54FFF176-55B6-3630-B314-D6CD76CE25D1}"/>
          </ac:spMkLst>
        </pc:spChg>
        <pc:spChg chg="mod">
          <ac:chgData name="Teemu Matilainen" userId="3344dd91-dd8f-47c6-94c9-4b8ca534fb11" providerId="ADAL" clId="{9F6EAD30-FB9E-477A-9E07-7BDC89B7A292}" dt="2024-02-12T16:34:30.771" v="2396" actId="207"/>
          <ac:spMkLst>
            <pc:docMk/>
            <pc:sldMk cId="3641922431" sldId="310"/>
            <ac:spMk id="6" creationId="{A6AA5D4B-D7F8-496D-C58A-076AB0E306FF}"/>
          </ac:spMkLst>
        </pc:spChg>
      </pc:sldChg>
      <pc:sldChg chg="addSp modSp add mod">
        <pc:chgData name="Teemu Matilainen" userId="3344dd91-dd8f-47c6-94c9-4b8ca534fb11" providerId="ADAL" clId="{9F6EAD30-FB9E-477A-9E07-7BDC89B7A292}" dt="2024-02-12T16:42:03.619" v="2472" actId="1076"/>
        <pc:sldMkLst>
          <pc:docMk/>
          <pc:sldMk cId="2056375220" sldId="311"/>
        </pc:sldMkLst>
        <pc:spChg chg="mod">
          <ac:chgData name="Teemu Matilainen" userId="3344dd91-dd8f-47c6-94c9-4b8ca534fb11" providerId="ADAL" clId="{9F6EAD30-FB9E-477A-9E07-7BDC89B7A292}" dt="2024-02-12T16:42:03.619" v="2472" actId="1076"/>
          <ac:spMkLst>
            <pc:docMk/>
            <pc:sldMk cId="2056375220" sldId="311"/>
            <ac:spMk id="3" creationId="{A58EC86F-DD6E-FFFE-7675-01F59673FAA3}"/>
          </ac:spMkLst>
        </pc:spChg>
        <pc:spChg chg="mod">
          <ac:chgData name="Teemu Matilainen" userId="3344dd91-dd8f-47c6-94c9-4b8ca534fb11" providerId="ADAL" clId="{9F6EAD30-FB9E-477A-9E07-7BDC89B7A292}" dt="2024-02-12T16:42:00.149" v="2471" actId="1076"/>
          <ac:spMkLst>
            <pc:docMk/>
            <pc:sldMk cId="2056375220" sldId="311"/>
            <ac:spMk id="6" creationId="{C0B26AF9-68CE-9892-4E10-0EAE705A6D3F}"/>
          </ac:spMkLst>
        </pc:spChg>
        <pc:graphicFrameChg chg="add mod modGraphic">
          <ac:chgData name="Teemu Matilainen" userId="3344dd91-dd8f-47c6-94c9-4b8ca534fb11" providerId="ADAL" clId="{9F6EAD30-FB9E-477A-9E07-7BDC89B7A292}" dt="2024-02-12T16:40:17.209" v="2438" actId="1076"/>
          <ac:graphicFrameMkLst>
            <pc:docMk/>
            <pc:sldMk cId="2056375220" sldId="311"/>
            <ac:graphicFrameMk id="2" creationId="{ABBC226A-04D1-D06F-5234-077169C941EC}"/>
          </ac:graphicFrameMkLst>
        </pc:graphicFrameChg>
      </pc:sldChg>
      <pc:sldChg chg="addSp delSp modSp add mod ord">
        <pc:chgData name="Teemu Matilainen" userId="3344dd91-dd8f-47c6-94c9-4b8ca534fb11" providerId="ADAL" clId="{9F6EAD30-FB9E-477A-9E07-7BDC89B7A292}" dt="2024-02-12T17:31:41.189" v="2691" actId="1076"/>
        <pc:sldMkLst>
          <pc:docMk/>
          <pc:sldMk cId="1772684692" sldId="312"/>
        </pc:sldMkLst>
        <pc:spChg chg="mod">
          <ac:chgData name="Teemu Matilainen" userId="3344dd91-dd8f-47c6-94c9-4b8ca534fb11" providerId="ADAL" clId="{9F6EAD30-FB9E-477A-9E07-7BDC89B7A292}" dt="2024-02-12T16:50:18.066" v="2542"/>
          <ac:spMkLst>
            <pc:docMk/>
            <pc:sldMk cId="1772684692" sldId="312"/>
            <ac:spMk id="2" creationId="{664CB0D8-D79F-BDB1-B2CF-CCA55D4F0B42}"/>
          </ac:spMkLst>
        </pc:spChg>
        <pc:picChg chg="add del mod">
          <ac:chgData name="Teemu Matilainen" userId="3344dd91-dd8f-47c6-94c9-4b8ca534fb11" providerId="ADAL" clId="{9F6EAD30-FB9E-477A-9E07-7BDC89B7A292}" dt="2024-02-12T16:57:02.197" v="2550" actId="478"/>
          <ac:picMkLst>
            <pc:docMk/>
            <pc:sldMk cId="1772684692" sldId="312"/>
            <ac:picMk id="3" creationId="{22052617-1234-ABEA-000D-A08D83BAEE6B}"/>
          </ac:picMkLst>
        </pc:picChg>
        <pc:picChg chg="del">
          <ac:chgData name="Teemu Matilainen" userId="3344dd91-dd8f-47c6-94c9-4b8ca534fb11" providerId="ADAL" clId="{9F6EAD30-FB9E-477A-9E07-7BDC89B7A292}" dt="2024-02-12T16:49:54.366" v="2534" actId="478"/>
          <ac:picMkLst>
            <pc:docMk/>
            <pc:sldMk cId="1772684692" sldId="312"/>
            <ac:picMk id="4" creationId="{DEC8B61F-3424-38C0-CBFE-420EA163F39A}"/>
          </ac:picMkLst>
        </pc:picChg>
        <pc:picChg chg="del mod">
          <ac:chgData name="Teemu Matilainen" userId="3344dd91-dd8f-47c6-94c9-4b8ca534fb11" providerId="ADAL" clId="{9F6EAD30-FB9E-477A-9E07-7BDC89B7A292}" dt="2024-02-12T16:49:57.138" v="2537" actId="478"/>
          <ac:picMkLst>
            <pc:docMk/>
            <pc:sldMk cId="1772684692" sldId="312"/>
            <ac:picMk id="6" creationId="{A5018F56-4F7A-B7C2-6EEE-250B8031907F}"/>
          </ac:picMkLst>
        </pc:picChg>
        <pc:picChg chg="add del">
          <ac:chgData name="Teemu Matilainen" userId="3344dd91-dd8f-47c6-94c9-4b8ca534fb11" providerId="ADAL" clId="{9F6EAD30-FB9E-477A-9E07-7BDC89B7A292}" dt="2024-02-12T16:57:00.379" v="2549" actId="22"/>
          <ac:picMkLst>
            <pc:docMk/>
            <pc:sldMk cId="1772684692" sldId="312"/>
            <ac:picMk id="7" creationId="{E6991C0C-FD30-0DEB-86C6-A20A1952A933}"/>
          </ac:picMkLst>
        </pc:picChg>
        <pc:picChg chg="add del mod">
          <ac:chgData name="Teemu Matilainen" userId="3344dd91-dd8f-47c6-94c9-4b8ca534fb11" providerId="ADAL" clId="{9F6EAD30-FB9E-477A-9E07-7BDC89B7A292}" dt="2024-02-12T17:00:39.477" v="2562" actId="478"/>
          <ac:picMkLst>
            <pc:docMk/>
            <pc:sldMk cId="1772684692" sldId="312"/>
            <ac:picMk id="10" creationId="{7AF1AF78-B10D-8412-3DF0-4A3B5834C8A2}"/>
          </ac:picMkLst>
        </pc:picChg>
        <pc:picChg chg="add del mod">
          <ac:chgData name="Teemu Matilainen" userId="3344dd91-dd8f-47c6-94c9-4b8ca534fb11" providerId="ADAL" clId="{9F6EAD30-FB9E-477A-9E07-7BDC89B7A292}" dt="2024-02-12T17:31:13.995" v="2681" actId="478"/>
          <ac:picMkLst>
            <pc:docMk/>
            <pc:sldMk cId="1772684692" sldId="312"/>
            <ac:picMk id="13" creationId="{BF801200-5729-3BE2-53B9-EF56BAB76953}"/>
          </ac:picMkLst>
        </pc:picChg>
        <pc:picChg chg="add del mod">
          <ac:chgData name="Teemu Matilainen" userId="3344dd91-dd8f-47c6-94c9-4b8ca534fb11" providerId="ADAL" clId="{9F6EAD30-FB9E-477A-9E07-7BDC89B7A292}" dt="2024-02-12T17:03:51.372" v="2574" actId="478"/>
          <ac:picMkLst>
            <pc:docMk/>
            <pc:sldMk cId="1772684692" sldId="312"/>
            <ac:picMk id="15" creationId="{A0F2DA90-D809-86D9-A938-CC567A662AB3}"/>
          </ac:picMkLst>
        </pc:picChg>
        <pc:picChg chg="add mod">
          <ac:chgData name="Teemu Matilainen" userId="3344dd91-dd8f-47c6-94c9-4b8ca534fb11" providerId="ADAL" clId="{9F6EAD30-FB9E-477A-9E07-7BDC89B7A292}" dt="2024-02-12T17:31:36.965" v="2690" actId="1076"/>
          <ac:picMkLst>
            <pc:docMk/>
            <pc:sldMk cId="1772684692" sldId="312"/>
            <ac:picMk id="17" creationId="{8A377D62-ACA6-2FE5-AA8C-903670EFAC97}"/>
          </ac:picMkLst>
        </pc:picChg>
        <pc:picChg chg="add mod">
          <ac:chgData name="Teemu Matilainen" userId="3344dd91-dd8f-47c6-94c9-4b8ca534fb11" providerId="ADAL" clId="{9F6EAD30-FB9E-477A-9E07-7BDC89B7A292}" dt="2024-02-12T17:31:41.189" v="2691" actId="1076"/>
          <ac:picMkLst>
            <pc:docMk/>
            <pc:sldMk cId="1772684692" sldId="312"/>
            <ac:picMk id="19" creationId="{E72AFC8D-4096-46AA-53A4-B70FAC977904}"/>
          </ac:picMkLst>
        </pc:picChg>
      </pc:sldChg>
      <pc:sldChg chg="addSp delSp modSp add del mod setBg delDesignElem">
        <pc:chgData name="Teemu Matilainen" userId="3344dd91-dd8f-47c6-94c9-4b8ca534fb11" providerId="ADAL" clId="{9F6EAD30-FB9E-477A-9E07-7BDC89B7A292}" dt="2024-02-12T16:49:23.417" v="2529"/>
        <pc:sldMkLst>
          <pc:docMk/>
          <pc:sldMk cId="2366638986" sldId="312"/>
        </pc:sldMkLst>
        <pc:spChg chg="mod">
          <ac:chgData name="Teemu Matilainen" userId="3344dd91-dd8f-47c6-94c9-4b8ca534fb11" providerId="ADAL" clId="{9F6EAD30-FB9E-477A-9E07-7BDC89B7A292}" dt="2024-02-12T16:49:15.492" v="2526"/>
          <ac:spMkLst>
            <pc:docMk/>
            <pc:sldMk cId="2366638986" sldId="312"/>
            <ac:spMk id="2" creationId="{E4F5AD71-0BDC-2682-1C0C-AE2095D10AA6}"/>
          </ac:spMkLst>
        </pc:spChg>
        <pc:spChg chg="add del">
          <ac:chgData name="Teemu Matilainen" userId="3344dd91-dd8f-47c6-94c9-4b8ca534fb11" providerId="ADAL" clId="{9F6EAD30-FB9E-477A-9E07-7BDC89B7A292}" dt="2024-02-12T16:49:23.417" v="2529"/>
          <ac:spMkLst>
            <pc:docMk/>
            <pc:sldMk cId="2366638986" sldId="312"/>
            <ac:spMk id="9" creationId="{73EBF7D5-08DB-FC53-0701-1EC017809382}"/>
          </ac:spMkLst>
        </pc:spChg>
        <pc:spChg chg="add del">
          <ac:chgData name="Teemu Matilainen" userId="3344dd91-dd8f-47c6-94c9-4b8ca534fb11" providerId="ADAL" clId="{9F6EAD30-FB9E-477A-9E07-7BDC89B7A292}" dt="2024-02-12T16:49:23.417" v="2529"/>
          <ac:spMkLst>
            <pc:docMk/>
            <pc:sldMk cId="2366638986" sldId="312"/>
            <ac:spMk id="11" creationId="{8BC1FB9A-2C3E-6E8C-C39C-E3F2A5BF42A1}"/>
          </ac:spMkLst>
        </pc:spChg>
        <pc:picChg chg="add mod">
          <ac:chgData name="Teemu Matilainen" userId="3344dd91-dd8f-47c6-94c9-4b8ca534fb11" providerId="ADAL" clId="{9F6EAD30-FB9E-477A-9E07-7BDC89B7A292}" dt="2024-02-12T16:49:07.591" v="2522"/>
          <ac:picMkLst>
            <pc:docMk/>
            <pc:sldMk cId="2366638986" sldId="312"/>
            <ac:picMk id="3" creationId="{22052617-1234-ABEA-000D-A08D83BAEE6B}"/>
          </ac:picMkLst>
        </pc:picChg>
        <pc:picChg chg="add del">
          <ac:chgData name="Teemu Matilainen" userId="3344dd91-dd8f-47c6-94c9-4b8ca534fb11" providerId="ADAL" clId="{9F6EAD30-FB9E-477A-9E07-7BDC89B7A292}" dt="2024-02-12T16:49:15.109" v="2525" actId="478"/>
          <ac:picMkLst>
            <pc:docMk/>
            <pc:sldMk cId="2366638986" sldId="312"/>
            <ac:picMk id="4" creationId="{BECF9704-D597-3689-70FE-FD101621E593}"/>
          </ac:picMkLst>
        </pc:picChg>
        <pc:picChg chg="add del">
          <ac:chgData name="Teemu Matilainen" userId="3344dd91-dd8f-47c6-94c9-4b8ca534fb11" providerId="ADAL" clId="{9F6EAD30-FB9E-477A-9E07-7BDC89B7A292}" dt="2024-02-12T16:49:14.705" v="2524" actId="478"/>
          <ac:picMkLst>
            <pc:docMk/>
            <pc:sldMk cId="2366638986" sldId="312"/>
            <ac:picMk id="6" creationId="{B17C0918-84D6-BF4F-2A89-207ED8AB4343}"/>
          </ac:picMkLst>
        </pc:picChg>
      </pc:sldChg>
      <pc:sldChg chg="addSp delSp modSp add mod">
        <pc:chgData name="Teemu Matilainen" userId="3344dd91-dd8f-47c6-94c9-4b8ca534fb11" providerId="ADAL" clId="{9F6EAD30-FB9E-477A-9E07-7BDC89B7A292}" dt="2024-02-12T17:36:39.686" v="2711" actId="14100"/>
        <pc:sldMkLst>
          <pc:docMk/>
          <pc:sldMk cId="1253971380" sldId="313"/>
        </pc:sldMkLst>
        <pc:spChg chg="mod">
          <ac:chgData name="Teemu Matilainen" userId="3344dd91-dd8f-47c6-94c9-4b8ca534fb11" providerId="ADAL" clId="{9F6EAD30-FB9E-477A-9E07-7BDC89B7A292}" dt="2024-02-12T17:01:57.776" v="2569" actId="5793"/>
          <ac:spMkLst>
            <pc:docMk/>
            <pc:sldMk cId="1253971380" sldId="313"/>
            <ac:spMk id="2" creationId="{3A90F584-E327-3FFD-311B-ACA7A4D8D1F1}"/>
          </ac:spMkLst>
        </pc:spChg>
        <pc:picChg chg="del">
          <ac:chgData name="Teemu Matilainen" userId="3344dd91-dd8f-47c6-94c9-4b8ca534fb11" providerId="ADAL" clId="{9F6EAD30-FB9E-477A-9E07-7BDC89B7A292}" dt="2024-02-12T17:02:00.398" v="2570" actId="478"/>
          <ac:picMkLst>
            <pc:docMk/>
            <pc:sldMk cId="1253971380" sldId="313"/>
            <ac:picMk id="3" creationId="{8E8B98FB-F11C-1A3B-D933-8962E409DD61}"/>
          </ac:picMkLst>
        </pc:picChg>
        <pc:picChg chg="add del mod">
          <ac:chgData name="Teemu Matilainen" userId="3344dd91-dd8f-47c6-94c9-4b8ca534fb11" providerId="ADAL" clId="{9F6EAD30-FB9E-477A-9E07-7BDC89B7A292}" dt="2024-02-12T17:32:44.426" v="2692" actId="478"/>
          <ac:picMkLst>
            <pc:docMk/>
            <pc:sldMk cId="1253971380" sldId="313"/>
            <ac:picMk id="5" creationId="{14717631-C3CE-D0C7-CC94-0B569B857321}"/>
          </ac:picMkLst>
        </pc:picChg>
        <pc:picChg chg="add del mod">
          <ac:chgData name="Teemu Matilainen" userId="3344dd91-dd8f-47c6-94c9-4b8ca534fb11" providerId="ADAL" clId="{9F6EAD30-FB9E-477A-9E07-7BDC89B7A292}" dt="2024-02-12T17:33:30.226" v="2697" actId="478"/>
          <ac:picMkLst>
            <pc:docMk/>
            <pc:sldMk cId="1253971380" sldId="313"/>
            <ac:picMk id="7" creationId="{23BE2E0D-3738-C1A0-E8D8-07ADF4E99A32}"/>
          </ac:picMkLst>
        </pc:picChg>
        <pc:picChg chg="add del mod">
          <ac:chgData name="Teemu Matilainen" userId="3344dd91-dd8f-47c6-94c9-4b8ca534fb11" providerId="ADAL" clId="{9F6EAD30-FB9E-477A-9E07-7BDC89B7A292}" dt="2024-02-12T17:34:33.237" v="2703" actId="478"/>
          <ac:picMkLst>
            <pc:docMk/>
            <pc:sldMk cId="1253971380" sldId="313"/>
            <ac:picMk id="10" creationId="{CEF0D37C-5222-E848-EB9D-6F25161EF845}"/>
          </ac:picMkLst>
        </pc:picChg>
        <pc:picChg chg="add del mod">
          <ac:chgData name="Teemu Matilainen" userId="3344dd91-dd8f-47c6-94c9-4b8ca534fb11" providerId="ADAL" clId="{9F6EAD30-FB9E-477A-9E07-7BDC89B7A292}" dt="2024-02-12T17:36:31.920" v="2708" actId="478"/>
          <ac:picMkLst>
            <pc:docMk/>
            <pc:sldMk cId="1253971380" sldId="313"/>
            <ac:picMk id="13" creationId="{5353D8AB-AF49-D3EF-0127-0B3B145D1622}"/>
          </ac:picMkLst>
        </pc:picChg>
        <pc:picChg chg="add mod">
          <ac:chgData name="Teemu Matilainen" userId="3344dd91-dd8f-47c6-94c9-4b8ca534fb11" providerId="ADAL" clId="{9F6EAD30-FB9E-477A-9E07-7BDC89B7A292}" dt="2024-02-12T17:35:28.391" v="2707" actId="1076"/>
          <ac:picMkLst>
            <pc:docMk/>
            <pc:sldMk cId="1253971380" sldId="313"/>
            <ac:picMk id="15" creationId="{D8DD8909-C8D5-8C49-C8A4-120410559B61}"/>
          </ac:picMkLst>
        </pc:picChg>
        <pc:picChg chg="add mod">
          <ac:chgData name="Teemu Matilainen" userId="3344dd91-dd8f-47c6-94c9-4b8ca534fb11" providerId="ADAL" clId="{9F6EAD30-FB9E-477A-9E07-7BDC89B7A292}" dt="2024-02-12T17:36:39.686" v="2711" actId="14100"/>
          <ac:picMkLst>
            <pc:docMk/>
            <pc:sldMk cId="1253971380" sldId="313"/>
            <ac:picMk id="17" creationId="{D1F877DC-14E9-715D-643C-5659DF7601A4}"/>
          </ac:picMkLst>
        </pc:picChg>
      </pc:sldChg>
      <pc:sldChg chg="addSp delSp modSp add mod">
        <pc:chgData name="Teemu Matilainen" userId="3344dd91-dd8f-47c6-94c9-4b8ca534fb11" providerId="ADAL" clId="{9F6EAD30-FB9E-477A-9E07-7BDC89B7A292}" dt="2024-02-12T18:02:09.718" v="2789" actId="14100"/>
        <pc:sldMkLst>
          <pc:docMk/>
          <pc:sldMk cId="307410262" sldId="314"/>
        </pc:sldMkLst>
        <pc:picChg chg="add del mod">
          <ac:chgData name="Teemu Matilainen" userId="3344dd91-dd8f-47c6-94c9-4b8ca534fb11" providerId="ADAL" clId="{9F6EAD30-FB9E-477A-9E07-7BDC89B7A292}" dt="2024-02-12T17:34:23.700" v="2700" actId="478"/>
          <ac:picMkLst>
            <pc:docMk/>
            <pc:sldMk cId="307410262" sldId="314"/>
            <ac:picMk id="4" creationId="{C1DD5347-848E-ECFE-0AF8-AC0E431AAAF0}"/>
          </ac:picMkLst>
        </pc:picChg>
        <pc:picChg chg="del">
          <ac:chgData name="Teemu Matilainen" userId="3344dd91-dd8f-47c6-94c9-4b8ca534fb11" providerId="ADAL" clId="{9F6EAD30-FB9E-477A-9E07-7BDC89B7A292}" dt="2024-02-12T17:11:31.225" v="2583" actId="478"/>
          <ac:picMkLst>
            <pc:docMk/>
            <pc:sldMk cId="307410262" sldId="314"/>
            <ac:picMk id="5" creationId="{18B4AC3C-9A90-53D4-98C6-E9A0AB666521}"/>
          </ac:picMkLst>
        </pc:picChg>
        <pc:picChg chg="del">
          <ac:chgData name="Teemu Matilainen" userId="3344dd91-dd8f-47c6-94c9-4b8ca534fb11" providerId="ADAL" clId="{9F6EAD30-FB9E-477A-9E07-7BDC89B7A292}" dt="2024-02-12T17:11:40.802" v="2587" actId="478"/>
          <ac:picMkLst>
            <pc:docMk/>
            <pc:sldMk cId="307410262" sldId="314"/>
            <ac:picMk id="7" creationId="{F3C5E503-A4EC-B862-BB35-B1E9EC849885}"/>
          </ac:picMkLst>
        </pc:picChg>
        <pc:picChg chg="add del mod">
          <ac:chgData name="Teemu Matilainen" userId="3344dd91-dd8f-47c6-94c9-4b8ca534fb11" providerId="ADAL" clId="{9F6EAD30-FB9E-477A-9E07-7BDC89B7A292}" dt="2024-02-12T17:38:15.671" v="2712" actId="478"/>
          <ac:picMkLst>
            <pc:docMk/>
            <pc:sldMk cId="307410262" sldId="314"/>
            <ac:picMk id="8" creationId="{967E68EC-D793-0F7E-3493-91227A47E315}"/>
          </ac:picMkLst>
        </pc:picChg>
        <pc:picChg chg="add del mod">
          <ac:chgData name="Teemu Matilainen" userId="3344dd91-dd8f-47c6-94c9-4b8ca534fb11" providerId="ADAL" clId="{9F6EAD30-FB9E-477A-9E07-7BDC89B7A292}" dt="2024-02-12T18:01:52.640" v="2784" actId="478"/>
          <ac:picMkLst>
            <pc:docMk/>
            <pc:sldMk cId="307410262" sldId="314"/>
            <ac:picMk id="10" creationId="{C1142FA7-72DE-0A26-FF08-AEBBA6B07683}"/>
          </ac:picMkLst>
        </pc:picChg>
        <pc:picChg chg="add mod">
          <ac:chgData name="Teemu Matilainen" userId="3344dd91-dd8f-47c6-94c9-4b8ca534fb11" providerId="ADAL" clId="{9F6EAD30-FB9E-477A-9E07-7BDC89B7A292}" dt="2024-02-12T18:02:04.130" v="2788" actId="1076"/>
          <ac:picMkLst>
            <pc:docMk/>
            <pc:sldMk cId="307410262" sldId="314"/>
            <ac:picMk id="13" creationId="{4240C42E-98DD-18C2-60F6-BDE164DFAB2C}"/>
          </ac:picMkLst>
        </pc:picChg>
        <pc:picChg chg="add mod">
          <ac:chgData name="Teemu Matilainen" userId="3344dd91-dd8f-47c6-94c9-4b8ca534fb11" providerId="ADAL" clId="{9F6EAD30-FB9E-477A-9E07-7BDC89B7A292}" dt="2024-02-12T18:02:09.718" v="2789" actId="14100"/>
          <ac:picMkLst>
            <pc:docMk/>
            <pc:sldMk cId="307410262" sldId="314"/>
            <ac:picMk id="15" creationId="{3461CD64-3B14-3AF3-726B-FAEAF262B9B1}"/>
          </ac:picMkLst>
        </pc:picChg>
      </pc:sldChg>
      <pc:sldChg chg="addSp delSp modSp add mod">
        <pc:chgData name="Teemu Matilainen" userId="3344dd91-dd8f-47c6-94c9-4b8ca534fb11" providerId="ADAL" clId="{9F6EAD30-FB9E-477A-9E07-7BDC89B7A292}" dt="2024-02-12T17:42:40.747" v="2747" actId="14100"/>
        <pc:sldMkLst>
          <pc:docMk/>
          <pc:sldMk cId="1937049177" sldId="315"/>
        </pc:sldMkLst>
        <pc:spChg chg="mod">
          <ac:chgData name="Teemu Matilainen" userId="3344dd91-dd8f-47c6-94c9-4b8ca534fb11" providerId="ADAL" clId="{9F6EAD30-FB9E-477A-9E07-7BDC89B7A292}" dt="2024-02-12T17:14:34.498" v="2677" actId="20577"/>
          <ac:spMkLst>
            <pc:docMk/>
            <pc:sldMk cId="1937049177" sldId="315"/>
            <ac:spMk id="2" creationId="{560F4A51-FBF3-A0E5-1383-A216BA6F97A2}"/>
          </ac:spMkLst>
        </pc:spChg>
        <pc:picChg chg="del">
          <ac:chgData name="Teemu Matilainen" userId="3344dd91-dd8f-47c6-94c9-4b8ca534fb11" providerId="ADAL" clId="{9F6EAD30-FB9E-477A-9E07-7BDC89B7A292}" dt="2024-02-12T17:13:52.422" v="2591" actId="478"/>
          <ac:picMkLst>
            <pc:docMk/>
            <pc:sldMk cId="1937049177" sldId="315"/>
            <ac:picMk id="4" creationId="{361064D2-EB42-99A9-7865-446616D8D123}"/>
          </ac:picMkLst>
        </pc:picChg>
        <pc:picChg chg="add del mod">
          <ac:chgData name="Teemu Matilainen" userId="3344dd91-dd8f-47c6-94c9-4b8ca534fb11" providerId="ADAL" clId="{9F6EAD30-FB9E-477A-9E07-7BDC89B7A292}" dt="2024-02-12T17:39:52.743" v="2718" actId="478"/>
          <ac:picMkLst>
            <pc:docMk/>
            <pc:sldMk cId="1937049177" sldId="315"/>
            <ac:picMk id="5" creationId="{E763B233-38C7-BE5F-526D-C29804EF8F74}"/>
          </ac:picMkLst>
        </pc:picChg>
        <pc:picChg chg="add del mod">
          <ac:chgData name="Teemu Matilainen" userId="3344dd91-dd8f-47c6-94c9-4b8ca534fb11" providerId="ADAL" clId="{9F6EAD30-FB9E-477A-9E07-7BDC89B7A292}" dt="2024-02-12T17:39:13.797" v="2716" actId="478"/>
          <ac:picMkLst>
            <pc:docMk/>
            <pc:sldMk cId="1937049177" sldId="315"/>
            <ac:picMk id="7" creationId="{F21FF82E-39BE-971B-0BFD-3D588CB4BCD7}"/>
          </ac:picMkLst>
        </pc:picChg>
        <pc:picChg chg="del">
          <ac:chgData name="Teemu Matilainen" userId="3344dd91-dd8f-47c6-94c9-4b8ca534fb11" providerId="ADAL" clId="{9F6EAD30-FB9E-477A-9E07-7BDC89B7A292}" dt="2024-02-12T17:39:16.443" v="2717" actId="478"/>
          <ac:picMkLst>
            <pc:docMk/>
            <pc:sldMk cId="1937049177" sldId="315"/>
            <ac:picMk id="8" creationId="{65AC15CD-4093-CEA1-29F9-903C3FCAEFD5}"/>
          </ac:picMkLst>
        </pc:picChg>
        <pc:picChg chg="add mod">
          <ac:chgData name="Teemu Matilainen" userId="3344dd91-dd8f-47c6-94c9-4b8ca534fb11" providerId="ADAL" clId="{9F6EAD30-FB9E-477A-9E07-7BDC89B7A292}" dt="2024-02-12T17:42:35.817" v="2746" actId="1076"/>
          <ac:picMkLst>
            <pc:docMk/>
            <pc:sldMk cId="1937049177" sldId="315"/>
            <ac:picMk id="12" creationId="{2DB1A076-5D53-9E84-3747-F770D8AD3A14}"/>
          </ac:picMkLst>
        </pc:picChg>
        <pc:picChg chg="add mod">
          <ac:chgData name="Teemu Matilainen" userId="3344dd91-dd8f-47c6-94c9-4b8ca534fb11" providerId="ADAL" clId="{9F6EAD30-FB9E-477A-9E07-7BDC89B7A292}" dt="2024-02-12T17:42:40.747" v="2747" actId="14100"/>
          <ac:picMkLst>
            <pc:docMk/>
            <pc:sldMk cId="1937049177" sldId="315"/>
            <ac:picMk id="14" creationId="{88858976-9770-F000-8A03-8A1E85C1858A}"/>
          </ac:picMkLst>
        </pc:picChg>
        <pc:picChg chg="add mod">
          <ac:chgData name="Teemu Matilainen" userId="3344dd91-dd8f-47c6-94c9-4b8ca534fb11" providerId="ADAL" clId="{9F6EAD30-FB9E-477A-9E07-7BDC89B7A292}" dt="2024-02-12T17:42:34.059" v="2745" actId="1076"/>
          <ac:picMkLst>
            <pc:docMk/>
            <pc:sldMk cId="1937049177" sldId="315"/>
            <ac:picMk id="16" creationId="{1B907729-DF6D-78E0-08A0-19E501605357}"/>
          </ac:picMkLst>
        </pc:picChg>
        <pc:picChg chg="add mod">
          <ac:chgData name="Teemu Matilainen" userId="3344dd91-dd8f-47c6-94c9-4b8ca534fb11" providerId="ADAL" clId="{9F6EAD30-FB9E-477A-9E07-7BDC89B7A292}" dt="2024-02-12T17:42:30.681" v="2744" actId="1076"/>
          <ac:picMkLst>
            <pc:docMk/>
            <pc:sldMk cId="1937049177" sldId="315"/>
            <ac:picMk id="18" creationId="{6E12C344-9E02-D80B-FCFC-16EB7F62A979}"/>
          </ac:picMkLst>
        </pc:picChg>
      </pc:sldChg>
      <pc:sldChg chg="addSp delSp modSp add mod ord">
        <pc:chgData name="Teemu Matilainen" userId="3344dd91-dd8f-47c6-94c9-4b8ca534fb11" providerId="ADAL" clId="{9F6EAD30-FB9E-477A-9E07-7BDC89B7A292}" dt="2024-02-12T17:50:42.287" v="2783" actId="1076"/>
        <pc:sldMkLst>
          <pc:docMk/>
          <pc:sldMk cId="3845839296" sldId="316"/>
        </pc:sldMkLst>
        <pc:spChg chg="mod">
          <ac:chgData name="Teemu Matilainen" userId="3344dd91-dd8f-47c6-94c9-4b8ca534fb11" providerId="ADAL" clId="{9F6EAD30-FB9E-477A-9E07-7BDC89B7A292}" dt="2024-02-12T17:44:24.625" v="2767" actId="20577"/>
          <ac:spMkLst>
            <pc:docMk/>
            <pc:sldMk cId="3845839296" sldId="316"/>
            <ac:spMk id="2" creationId="{475CCA7F-0464-B96B-866C-39ECF125AD57}"/>
          </ac:spMkLst>
        </pc:spChg>
        <pc:picChg chg="add del mod">
          <ac:chgData name="Teemu Matilainen" userId="3344dd91-dd8f-47c6-94c9-4b8ca534fb11" providerId="ADAL" clId="{9F6EAD30-FB9E-477A-9E07-7BDC89B7A292}" dt="2024-02-12T17:48:47.177" v="2774" actId="22"/>
          <ac:picMkLst>
            <pc:docMk/>
            <pc:sldMk cId="3845839296" sldId="316"/>
            <ac:picMk id="4" creationId="{FF587B2F-4898-CC6D-E032-C9E805E49047}"/>
          </ac:picMkLst>
        </pc:picChg>
        <pc:picChg chg="add mod">
          <ac:chgData name="Teemu Matilainen" userId="3344dd91-dd8f-47c6-94c9-4b8ca534fb11" providerId="ADAL" clId="{9F6EAD30-FB9E-477A-9E07-7BDC89B7A292}" dt="2024-02-12T17:49:01.903" v="2776" actId="1076"/>
          <ac:picMkLst>
            <pc:docMk/>
            <pc:sldMk cId="3845839296" sldId="316"/>
            <ac:picMk id="6" creationId="{18B6B8A9-9910-6CC8-0CC8-665CDA9BCE98}"/>
          </ac:picMkLst>
        </pc:picChg>
        <pc:picChg chg="add mod">
          <ac:chgData name="Teemu Matilainen" userId="3344dd91-dd8f-47c6-94c9-4b8ca534fb11" providerId="ADAL" clId="{9F6EAD30-FB9E-477A-9E07-7BDC89B7A292}" dt="2024-02-12T17:49:28.311" v="2780" actId="1076"/>
          <ac:picMkLst>
            <pc:docMk/>
            <pc:sldMk cId="3845839296" sldId="316"/>
            <ac:picMk id="8" creationId="{A7EE0A6F-7072-377A-F394-C7BA7E832586}"/>
          </ac:picMkLst>
        </pc:picChg>
        <pc:picChg chg="del">
          <ac:chgData name="Teemu Matilainen" userId="3344dd91-dd8f-47c6-94c9-4b8ca534fb11" providerId="ADAL" clId="{9F6EAD30-FB9E-477A-9E07-7BDC89B7A292}" dt="2024-02-12T17:44:40.098" v="2770" actId="478"/>
          <ac:picMkLst>
            <pc:docMk/>
            <pc:sldMk cId="3845839296" sldId="316"/>
            <ac:picMk id="10" creationId="{A5FCFC21-2615-BD65-623D-2CB250EB58D8}"/>
          </ac:picMkLst>
        </pc:picChg>
        <pc:picChg chg="del mod">
          <ac:chgData name="Teemu Matilainen" userId="3344dd91-dd8f-47c6-94c9-4b8ca534fb11" providerId="ADAL" clId="{9F6EAD30-FB9E-477A-9E07-7BDC89B7A292}" dt="2024-02-12T17:44:38.259" v="2769" actId="478"/>
          <ac:picMkLst>
            <pc:docMk/>
            <pc:sldMk cId="3845839296" sldId="316"/>
            <ac:picMk id="13" creationId="{75738A47-218E-9FAE-5BA0-34B2B7EF89C5}"/>
          </ac:picMkLst>
        </pc:picChg>
        <pc:picChg chg="add mod">
          <ac:chgData name="Teemu Matilainen" userId="3344dd91-dd8f-47c6-94c9-4b8ca534fb11" providerId="ADAL" clId="{9F6EAD30-FB9E-477A-9E07-7BDC89B7A292}" dt="2024-02-12T17:50:42.287" v="2783" actId="1076"/>
          <ac:picMkLst>
            <pc:docMk/>
            <pc:sldMk cId="3845839296" sldId="316"/>
            <ac:picMk id="14" creationId="{B5C8F41B-590B-F675-1A74-AF37534FF624}"/>
          </ac:picMkLst>
        </pc:picChg>
      </pc:sldChg>
      <pc:sldChg chg="addSp delSp modSp add mod">
        <pc:chgData name="Teemu Matilainen" userId="3344dd91-dd8f-47c6-94c9-4b8ca534fb11" providerId="ADAL" clId="{9F6EAD30-FB9E-477A-9E07-7BDC89B7A292}" dt="2024-02-12T18:07:12.130" v="2836" actId="1076"/>
        <pc:sldMkLst>
          <pc:docMk/>
          <pc:sldMk cId="579547778" sldId="317"/>
        </pc:sldMkLst>
        <pc:spChg chg="mod">
          <ac:chgData name="Teemu Matilainen" userId="3344dd91-dd8f-47c6-94c9-4b8ca534fb11" providerId="ADAL" clId="{9F6EAD30-FB9E-477A-9E07-7BDC89B7A292}" dt="2024-02-12T18:06:32.677" v="2832" actId="20577"/>
          <ac:spMkLst>
            <pc:docMk/>
            <pc:sldMk cId="579547778" sldId="317"/>
            <ac:spMk id="2" creationId="{6CF96946-459C-1E54-462C-A53D1A3931F6}"/>
          </ac:spMkLst>
        </pc:spChg>
        <pc:picChg chg="add mod">
          <ac:chgData name="Teemu Matilainen" userId="3344dd91-dd8f-47c6-94c9-4b8ca534fb11" providerId="ADAL" clId="{9F6EAD30-FB9E-477A-9E07-7BDC89B7A292}" dt="2024-02-12T18:07:12.130" v="2836" actId="1076"/>
          <ac:picMkLst>
            <pc:docMk/>
            <pc:sldMk cId="579547778" sldId="317"/>
            <ac:picMk id="4" creationId="{C0B03E9C-DA90-AF98-CD4B-707E1892DC04}"/>
          </ac:picMkLst>
        </pc:picChg>
        <pc:picChg chg="del">
          <ac:chgData name="Teemu Matilainen" userId="3344dd91-dd8f-47c6-94c9-4b8ca534fb11" providerId="ADAL" clId="{9F6EAD30-FB9E-477A-9E07-7BDC89B7A292}" dt="2024-02-12T18:04:24.222" v="2792" actId="478"/>
          <ac:picMkLst>
            <pc:docMk/>
            <pc:sldMk cId="579547778" sldId="317"/>
            <ac:picMk id="6" creationId="{E1622770-7273-2B8F-4140-77A8D74825C7}"/>
          </ac:picMkLst>
        </pc:picChg>
        <pc:picChg chg="del">
          <ac:chgData name="Teemu Matilainen" userId="3344dd91-dd8f-47c6-94c9-4b8ca534fb11" providerId="ADAL" clId="{9F6EAD30-FB9E-477A-9E07-7BDC89B7A292}" dt="2024-02-12T18:04:22.306" v="2791" actId="478"/>
          <ac:picMkLst>
            <pc:docMk/>
            <pc:sldMk cId="579547778" sldId="317"/>
            <ac:picMk id="8" creationId="{B94E1014-478B-502D-E473-B8EF99CE6FE5}"/>
          </ac:picMkLst>
        </pc:picChg>
        <pc:picChg chg="del">
          <ac:chgData name="Teemu Matilainen" userId="3344dd91-dd8f-47c6-94c9-4b8ca534fb11" providerId="ADAL" clId="{9F6EAD30-FB9E-477A-9E07-7BDC89B7A292}" dt="2024-02-12T18:04:27.032" v="2793" actId="478"/>
          <ac:picMkLst>
            <pc:docMk/>
            <pc:sldMk cId="579547778" sldId="317"/>
            <ac:picMk id="14" creationId="{C6A4795A-C00D-E04E-0D51-2582A06A70AB}"/>
          </ac:picMkLst>
        </pc:picChg>
      </pc:sldChg>
      <pc:sldChg chg="addSp delSp add del setBg delDesignElem">
        <pc:chgData name="Teemu Matilainen" userId="3344dd91-dd8f-47c6-94c9-4b8ca534fb11" providerId="ADAL" clId="{9F6EAD30-FB9E-477A-9E07-7BDC89B7A292}" dt="2024-02-12T18:36:04.329" v="2867"/>
        <pc:sldMkLst>
          <pc:docMk/>
          <pc:sldMk cId="270833036" sldId="318"/>
        </pc:sldMkLst>
        <pc:spChg chg="add del">
          <ac:chgData name="Teemu Matilainen" userId="3344dd91-dd8f-47c6-94c9-4b8ca534fb11" providerId="ADAL" clId="{9F6EAD30-FB9E-477A-9E07-7BDC89B7A292}" dt="2024-02-12T18:36:04.329" v="2867"/>
          <ac:spMkLst>
            <pc:docMk/>
            <pc:sldMk cId="270833036" sldId="318"/>
            <ac:spMk id="9" creationId="{91F02F3F-3034-E0D3-1F83-24026500B59F}"/>
          </ac:spMkLst>
        </pc:spChg>
        <pc:spChg chg="add del">
          <ac:chgData name="Teemu Matilainen" userId="3344dd91-dd8f-47c6-94c9-4b8ca534fb11" providerId="ADAL" clId="{9F6EAD30-FB9E-477A-9E07-7BDC89B7A292}" dt="2024-02-12T18:36:04.329" v="2867"/>
          <ac:spMkLst>
            <pc:docMk/>
            <pc:sldMk cId="270833036" sldId="318"/>
            <ac:spMk id="11" creationId="{5F3D0673-864A-DAB9-145F-6840DBC43A24}"/>
          </ac:spMkLst>
        </pc:spChg>
      </pc:sldChg>
      <pc:sldChg chg="add del ord">
        <pc:chgData name="Teemu Matilainen" userId="3344dd91-dd8f-47c6-94c9-4b8ca534fb11" providerId="ADAL" clId="{9F6EAD30-FB9E-477A-9E07-7BDC89B7A292}" dt="2024-02-12T18:36:41.540" v="2871"/>
        <pc:sldMkLst>
          <pc:docMk/>
          <pc:sldMk cId="1131743271" sldId="318"/>
        </pc:sldMkLst>
      </pc:sldChg>
      <pc:sldChg chg="add del ord">
        <pc:chgData name="Teemu Matilainen" userId="3344dd91-dd8f-47c6-94c9-4b8ca534fb11" providerId="ADAL" clId="{9F6EAD30-FB9E-477A-9E07-7BDC89B7A292}" dt="2024-02-12T18:36:41.540" v="2871"/>
        <pc:sldMkLst>
          <pc:docMk/>
          <pc:sldMk cId="966598259" sldId="319"/>
        </pc:sldMkLst>
      </pc:sldChg>
      <pc:sldChg chg="addSp delSp add del setBg delDesignElem">
        <pc:chgData name="Teemu Matilainen" userId="3344dd91-dd8f-47c6-94c9-4b8ca534fb11" providerId="ADAL" clId="{9F6EAD30-FB9E-477A-9E07-7BDC89B7A292}" dt="2024-02-12T18:36:04.329" v="2867"/>
        <pc:sldMkLst>
          <pc:docMk/>
          <pc:sldMk cId="3094434854" sldId="319"/>
        </pc:sldMkLst>
        <pc:spChg chg="add del">
          <ac:chgData name="Teemu Matilainen" userId="3344dd91-dd8f-47c6-94c9-4b8ca534fb11" providerId="ADAL" clId="{9F6EAD30-FB9E-477A-9E07-7BDC89B7A292}" dt="2024-02-12T18:36:04.329" v="2867"/>
          <ac:spMkLst>
            <pc:docMk/>
            <pc:sldMk cId="3094434854" sldId="319"/>
            <ac:spMk id="9" creationId="{B8F746A0-2F09-359C-4A88-F8489B7C942C}"/>
          </ac:spMkLst>
        </pc:spChg>
        <pc:spChg chg="add del">
          <ac:chgData name="Teemu Matilainen" userId="3344dd91-dd8f-47c6-94c9-4b8ca534fb11" providerId="ADAL" clId="{9F6EAD30-FB9E-477A-9E07-7BDC89B7A292}" dt="2024-02-12T18:36:04.329" v="2867"/>
          <ac:spMkLst>
            <pc:docMk/>
            <pc:sldMk cId="3094434854" sldId="319"/>
            <ac:spMk id="11" creationId="{A40233E5-80A2-8E90-DBE1-8A4200B1F819}"/>
          </ac:spMkLst>
        </pc:spChg>
      </pc:sldChg>
      <pc:sldChg chg="addSp delSp modSp add mod">
        <pc:chgData name="Teemu Matilainen" userId="3344dd91-dd8f-47c6-94c9-4b8ca534fb11" providerId="ADAL" clId="{9F6EAD30-FB9E-477A-9E07-7BDC89B7A292}" dt="2024-02-12T18:21:51.026" v="2861" actId="14100"/>
        <pc:sldMkLst>
          <pc:docMk/>
          <pc:sldMk cId="1670791919" sldId="320"/>
        </pc:sldMkLst>
        <pc:spChg chg="add mod">
          <ac:chgData name="Teemu Matilainen" userId="3344dd91-dd8f-47c6-94c9-4b8ca534fb11" providerId="ADAL" clId="{9F6EAD30-FB9E-477A-9E07-7BDC89B7A292}" dt="2024-02-12T18:21:51.026" v="2861" actId="14100"/>
          <ac:spMkLst>
            <pc:docMk/>
            <pc:sldMk cId="1670791919" sldId="320"/>
            <ac:spMk id="10" creationId="{661F6FC3-E60A-D024-32E5-15E836DD091B}"/>
          </ac:spMkLst>
        </pc:spChg>
        <pc:picChg chg="del">
          <ac:chgData name="Teemu Matilainen" userId="3344dd91-dd8f-47c6-94c9-4b8ca534fb11" providerId="ADAL" clId="{9F6EAD30-FB9E-477A-9E07-7BDC89B7A292}" dt="2024-02-12T18:10:22.030" v="2839" actId="478"/>
          <ac:picMkLst>
            <pc:docMk/>
            <pc:sldMk cId="1670791919" sldId="320"/>
            <ac:picMk id="4" creationId="{43A58CF0-C351-13F9-B422-7054A7311972}"/>
          </ac:picMkLst>
        </pc:picChg>
        <pc:picChg chg="add mod">
          <ac:chgData name="Teemu Matilainen" userId="3344dd91-dd8f-47c6-94c9-4b8ca534fb11" providerId="ADAL" clId="{9F6EAD30-FB9E-477A-9E07-7BDC89B7A292}" dt="2024-02-12T18:20:40.708" v="2845" actId="1076"/>
          <ac:picMkLst>
            <pc:docMk/>
            <pc:sldMk cId="1670791919" sldId="320"/>
            <ac:picMk id="5" creationId="{E20BFEE0-6F4E-A90C-05B5-0CDB176DCAC6}"/>
          </ac:picMkLst>
        </pc:picChg>
        <pc:picChg chg="add mod">
          <ac:chgData name="Teemu Matilainen" userId="3344dd91-dd8f-47c6-94c9-4b8ca534fb11" providerId="ADAL" clId="{9F6EAD30-FB9E-477A-9E07-7BDC89B7A292}" dt="2024-02-12T18:20:48.709" v="2847" actId="1076"/>
          <ac:picMkLst>
            <pc:docMk/>
            <pc:sldMk cId="1670791919" sldId="320"/>
            <ac:picMk id="7" creationId="{2A6062EA-205C-F08F-6309-DBA63037CF2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3913" cy="379413"/>
          </a:xfrm>
          <a:prstGeom prst="rect">
            <a:avLst/>
          </a:prstGeom>
        </p:spPr>
        <p:txBody>
          <a:bodyPr vert="horz" lIns="91440" tIns="45720" rIns="91440" bIns="45720" rtlCol="0"/>
          <a:lstStyle>
            <a:lvl1pPr algn="l">
              <a:defRPr sz="1200"/>
            </a:lvl1pPr>
          </a:lstStyle>
          <a:p>
            <a:endParaRPr lang="fi-FI"/>
          </a:p>
        </p:txBody>
      </p:sp>
      <p:sp>
        <p:nvSpPr>
          <p:cNvPr id="3" name="Date Placeholder 2"/>
          <p:cNvSpPr>
            <a:spLocks noGrp="1"/>
          </p:cNvSpPr>
          <p:nvPr>
            <p:ph type="dt" idx="1"/>
          </p:nvPr>
        </p:nvSpPr>
        <p:spPr>
          <a:xfrm>
            <a:off x="6057900" y="0"/>
            <a:ext cx="4632325" cy="379413"/>
          </a:xfrm>
          <a:prstGeom prst="rect">
            <a:avLst/>
          </a:prstGeom>
        </p:spPr>
        <p:txBody>
          <a:bodyPr vert="horz" lIns="91440" tIns="45720" rIns="91440" bIns="45720" rtlCol="0"/>
          <a:lstStyle>
            <a:lvl1pPr algn="r">
              <a:defRPr sz="1200"/>
            </a:lvl1pPr>
          </a:lstStyle>
          <a:p>
            <a:fld id="{EA7429C0-1DFC-4DD0-A146-6AA69352CB6F}" type="datetimeFigureOut">
              <a:rPr lang="fi-FI" smtClean="0"/>
              <a:t>10.4.2025</a:t>
            </a:fld>
            <a:endParaRPr lang="fi-FI"/>
          </a:p>
        </p:txBody>
      </p:sp>
      <p:sp>
        <p:nvSpPr>
          <p:cNvPr id="4" name="Slide Image Placeholder 3"/>
          <p:cNvSpPr>
            <a:spLocks noGrp="1" noRot="1" noChangeAspect="1"/>
          </p:cNvSpPr>
          <p:nvPr>
            <p:ph type="sldImg" idx="2"/>
          </p:nvPr>
        </p:nvSpPr>
        <p:spPr>
          <a:xfrm>
            <a:off x="3543300" y="946150"/>
            <a:ext cx="3606800" cy="2551113"/>
          </a:xfrm>
          <a:prstGeom prst="rect">
            <a:avLst/>
          </a:prstGeom>
          <a:noFill/>
          <a:ln w="12700">
            <a:solidFill>
              <a:prstClr val="black"/>
            </a:solidFill>
          </a:ln>
        </p:spPr>
        <p:txBody>
          <a:bodyPr vert="horz" lIns="91440" tIns="45720" rIns="91440" bIns="45720" rtlCol="0" anchor="ctr"/>
          <a:lstStyle/>
          <a:p>
            <a:endParaRPr lang="fi-FI"/>
          </a:p>
        </p:txBody>
      </p:sp>
      <p:sp>
        <p:nvSpPr>
          <p:cNvPr id="5" name="Notes Placeholder 4"/>
          <p:cNvSpPr>
            <a:spLocks noGrp="1"/>
          </p:cNvSpPr>
          <p:nvPr>
            <p:ph type="body" sz="quarter" idx="3"/>
          </p:nvPr>
        </p:nvSpPr>
        <p:spPr>
          <a:xfrm>
            <a:off x="1069975" y="3640138"/>
            <a:ext cx="8553450" cy="29781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i-FI"/>
          </a:p>
        </p:txBody>
      </p:sp>
      <p:sp>
        <p:nvSpPr>
          <p:cNvPr id="6" name="Footer Placeholder 5"/>
          <p:cNvSpPr>
            <a:spLocks noGrp="1"/>
          </p:cNvSpPr>
          <p:nvPr>
            <p:ph type="ftr" sz="quarter" idx="4"/>
          </p:nvPr>
        </p:nvSpPr>
        <p:spPr>
          <a:xfrm>
            <a:off x="0" y="7183438"/>
            <a:ext cx="4633913" cy="379412"/>
          </a:xfrm>
          <a:prstGeom prst="rect">
            <a:avLst/>
          </a:prstGeom>
        </p:spPr>
        <p:txBody>
          <a:bodyPr vert="horz" lIns="91440" tIns="45720" rIns="91440" bIns="45720" rtlCol="0" anchor="b"/>
          <a:lstStyle>
            <a:lvl1pPr algn="l">
              <a:defRPr sz="1200"/>
            </a:lvl1pPr>
          </a:lstStyle>
          <a:p>
            <a:endParaRPr lang="fi-FI"/>
          </a:p>
        </p:txBody>
      </p:sp>
      <p:sp>
        <p:nvSpPr>
          <p:cNvPr id="7" name="Slide Number Placeholder 6"/>
          <p:cNvSpPr>
            <a:spLocks noGrp="1"/>
          </p:cNvSpPr>
          <p:nvPr>
            <p:ph type="sldNum" sz="quarter" idx="5"/>
          </p:nvPr>
        </p:nvSpPr>
        <p:spPr>
          <a:xfrm>
            <a:off x="6057900" y="7183438"/>
            <a:ext cx="4632325" cy="379412"/>
          </a:xfrm>
          <a:prstGeom prst="rect">
            <a:avLst/>
          </a:prstGeom>
        </p:spPr>
        <p:txBody>
          <a:bodyPr vert="horz" lIns="91440" tIns="45720" rIns="91440" bIns="45720" rtlCol="0" anchor="b"/>
          <a:lstStyle>
            <a:lvl1pPr algn="r">
              <a:defRPr sz="1200"/>
            </a:lvl1pPr>
          </a:lstStyle>
          <a:p>
            <a:fld id="{57D9DC6E-0654-4E54-BF07-A77E385770C5}" type="slidenum">
              <a:rPr lang="fi-FI" smtClean="0"/>
              <a:t>‹#›</a:t>
            </a:fld>
            <a:endParaRPr lang="fi-FI"/>
          </a:p>
        </p:txBody>
      </p:sp>
    </p:spTree>
    <p:extLst>
      <p:ext uri="{BB962C8B-B14F-4D97-AF65-F5344CB8AC3E}">
        <p14:creationId xmlns:p14="http://schemas.microsoft.com/office/powerpoint/2010/main" val="1694373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i-FI" dirty="0"/>
          </a:p>
        </p:txBody>
      </p:sp>
      <p:sp>
        <p:nvSpPr>
          <p:cNvPr id="4" name="Slide Number Placeholder 3"/>
          <p:cNvSpPr>
            <a:spLocks noGrp="1"/>
          </p:cNvSpPr>
          <p:nvPr>
            <p:ph type="sldNum" sz="quarter" idx="5"/>
          </p:nvPr>
        </p:nvSpPr>
        <p:spPr/>
        <p:txBody>
          <a:bodyPr/>
          <a:lstStyle/>
          <a:p>
            <a:fld id="{57D9DC6E-0654-4E54-BF07-A77E385770C5}" type="slidenum">
              <a:rPr lang="fi-FI" smtClean="0"/>
              <a:t>22</a:t>
            </a:fld>
            <a:endParaRPr lang="fi-FI"/>
          </a:p>
        </p:txBody>
      </p:sp>
    </p:spTree>
    <p:extLst>
      <p:ext uri="{BB962C8B-B14F-4D97-AF65-F5344CB8AC3E}">
        <p14:creationId xmlns:p14="http://schemas.microsoft.com/office/powerpoint/2010/main" val="1713602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i-FI" dirty="0"/>
          </a:p>
        </p:txBody>
      </p:sp>
      <p:sp>
        <p:nvSpPr>
          <p:cNvPr id="4" name="Slide Number Placeholder 3"/>
          <p:cNvSpPr>
            <a:spLocks noGrp="1"/>
          </p:cNvSpPr>
          <p:nvPr>
            <p:ph type="sldNum" sz="quarter" idx="5"/>
          </p:nvPr>
        </p:nvSpPr>
        <p:spPr/>
        <p:txBody>
          <a:bodyPr/>
          <a:lstStyle/>
          <a:p>
            <a:fld id="{57D9DC6E-0654-4E54-BF07-A77E385770C5}" type="slidenum">
              <a:rPr lang="fi-FI" smtClean="0"/>
              <a:t>23</a:t>
            </a:fld>
            <a:endParaRPr lang="fi-FI"/>
          </a:p>
        </p:txBody>
      </p:sp>
    </p:spTree>
    <p:extLst>
      <p:ext uri="{BB962C8B-B14F-4D97-AF65-F5344CB8AC3E}">
        <p14:creationId xmlns:p14="http://schemas.microsoft.com/office/powerpoint/2010/main" val="1514625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i-FI" dirty="0"/>
          </a:p>
        </p:txBody>
      </p:sp>
      <p:sp>
        <p:nvSpPr>
          <p:cNvPr id="4" name="Slide Number Placeholder 3"/>
          <p:cNvSpPr>
            <a:spLocks noGrp="1"/>
          </p:cNvSpPr>
          <p:nvPr>
            <p:ph type="sldNum" sz="quarter" idx="5"/>
          </p:nvPr>
        </p:nvSpPr>
        <p:spPr/>
        <p:txBody>
          <a:bodyPr/>
          <a:lstStyle/>
          <a:p>
            <a:fld id="{57D9DC6E-0654-4E54-BF07-A77E385770C5}" type="slidenum">
              <a:rPr lang="fi-FI" smtClean="0"/>
              <a:t>24</a:t>
            </a:fld>
            <a:endParaRPr lang="fi-FI"/>
          </a:p>
        </p:txBody>
      </p:sp>
    </p:spTree>
    <p:extLst>
      <p:ext uri="{BB962C8B-B14F-4D97-AF65-F5344CB8AC3E}">
        <p14:creationId xmlns:p14="http://schemas.microsoft.com/office/powerpoint/2010/main" val="454528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i-FI" dirty="0"/>
          </a:p>
        </p:txBody>
      </p:sp>
      <p:sp>
        <p:nvSpPr>
          <p:cNvPr id="4" name="Slide Number Placeholder 3"/>
          <p:cNvSpPr>
            <a:spLocks noGrp="1"/>
          </p:cNvSpPr>
          <p:nvPr>
            <p:ph type="sldNum" sz="quarter" idx="5"/>
          </p:nvPr>
        </p:nvSpPr>
        <p:spPr/>
        <p:txBody>
          <a:bodyPr/>
          <a:lstStyle/>
          <a:p>
            <a:fld id="{57D9DC6E-0654-4E54-BF07-A77E385770C5}" type="slidenum">
              <a:rPr lang="fi-FI" smtClean="0"/>
              <a:t>25</a:t>
            </a:fld>
            <a:endParaRPr lang="fi-FI"/>
          </a:p>
        </p:txBody>
      </p:sp>
    </p:spTree>
    <p:extLst>
      <p:ext uri="{BB962C8B-B14F-4D97-AF65-F5344CB8AC3E}">
        <p14:creationId xmlns:p14="http://schemas.microsoft.com/office/powerpoint/2010/main" val="3448140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02005" y="2344483"/>
            <a:ext cx="9089390" cy="1588198"/>
          </a:xfrm>
          <a:prstGeom prst="rect">
            <a:avLst/>
          </a:prstGeom>
        </p:spPr>
        <p:txBody>
          <a:bodyPr wrap="square" lIns="0" tIns="0" rIns="0" bIns="0">
            <a:spAutoFit/>
          </a:bodyPr>
          <a:lstStyle>
            <a:lvl1pPr>
              <a:defRPr sz="2000" b="1" i="0">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604010" y="4235196"/>
            <a:ext cx="7485380" cy="1890712"/>
          </a:xfrm>
          <a:prstGeom prst="rect">
            <a:avLst/>
          </a:prstGeom>
        </p:spPr>
        <p:txBody>
          <a:bodyPr wrap="square" lIns="0" tIns="0" rIns="0" bIns="0">
            <a:spAutoFit/>
          </a:bodyPr>
          <a:lstStyle>
            <a:lvl1pPr>
              <a:defRPr sz="20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534670" y="1739455"/>
            <a:ext cx="4651629" cy="499148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7101" y="1739455"/>
            <a:ext cx="4651629" cy="499148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01700" y="884936"/>
            <a:ext cx="6290309" cy="330834"/>
          </a:xfrm>
          <a:prstGeom prst="rect">
            <a:avLst/>
          </a:prstGeom>
        </p:spPr>
        <p:txBody>
          <a:bodyPr wrap="square" lIns="0" tIns="0" rIns="0" bIns="0">
            <a:spAutoFit/>
          </a:bodyPr>
          <a:lstStyle>
            <a:lvl1pPr>
              <a:defRPr sz="20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1108075" y="1607922"/>
            <a:ext cx="8477250" cy="1590675"/>
          </a:xfrm>
          <a:prstGeom prst="rect">
            <a:avLst/>
          </a:prstGeom>
        </p:spPr>
        <p:txBody>
          <a:bodyPr wrap="square" lIns="0" tIns="0" rIns="0" bIns="0">
            <a:spAutoFit/>
          </a:bodyPr>
          <a:lstStyle>
            <a:lvl1pPr>
              <a:defRPr sz="20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635756" y="7033450"/>
            <a:ext cx="3421888" cy="37814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34670" y="7033450"/>
            <a:ext cx="2459482" cy="37814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4/10/2025</a:t>
            </a:fld>
            <a:endParaRPr lang="en-US"/>
          </a:p>
        </p:txBody>
      </p:sp>
      <p:sp>
        <p:nvSpPr>
          <p:cNvPr id="6" name="Holder 6"/>
          <p:cNvSpPr>
            <a:spLocks noGrp="1"/>
          </p:cNvSpPr>
          <p:nvPr>
            <p:ph type="sldNum" sz="quarter" idx="7"/>
          </p:nvPr>
        </p:nvSpPr>
        <p:spPr>
          <a:xfrm>
            <a:off x="7699248" y="7033450"/>
            <a:ext cx="2459482" cy="37814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teemu.matilainen@savonia.fi" TargetMode="Externa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762247" y="2022449"/>
            <a:ext cx="3164205" cy="1276985"/>
          </a:xfrm>
          <a:prstGeom prst="rect">
            <a:avLst/>
          </a:prstGeom>
        </p:spPr>
        <p:txBody>
          <a:bodyPr vert="horz" wrap="square" lIns="0" tIns="12700" rIns="0" bIns="0" rtlCol="0">
            <a:spAutoFit/>
          </a:bodyPr>
          <a:lstStyle/>
          <a:p>
            <a:pPr marL="12700" marR="5080" algn="ctr">
              <a:lnSpc>
                <a:spcPct val="137000"/>
              </a:lnSpc>
              <a:spcBef>
                <a:spcPts val="100"/>
              </a:spcBef>
            </a:pPr>
            <a:r>
              <a:rPr sz="2000">
                <a:latin typeface="Times New Roman"/>
                <a:cs typeface="Times New Roman"/>
              </a:rPr>
              <a:t>Object</a:t>
            </a:r>
            <a:r>
              <a:rPr sz="2000" spc="85">
                <a:latin typeface="Times New Roman"/>
                <a:cs typeface="Times New Roman"/>
              </a:rPr>
              <a:t> </a:t>
            </a:r>
            <a:r>
              <a:rPr sz="2000">
                <a:latin typeface="Times New Roman"/>
                <a:cs typeface="Times New Roman"/>
              </a:rPr>
              <a:t>Oriented</a:t>
            </a:r>
            <a:r>
              <a:rPr sz="2000" spc="95">
                <a:latin typeface="Times New Roman"/>
                <a:cs typeface="Times New Roman"/>
              </a:rPr>
              <a:t> </a:t>
            </a:r>
            <a:r>
              <a:rPr sz="2000" spc="-10">
                <a:latin typeface="Times New Roman"/>
                <a:cs typeface="Times New Roman"/>
              </a:rPr>
              <a:t>Programming Using</a:t>
            </a:r>
            <a:endParaRPr sz="2000">
              <a:latin typeface="Times New Roman"/>
              <a:cs typeface="Times New Roman"/>
            </a:endParaRPr>
          </a:p>
          <a:p>
            <a:pPr marL="5080" algn="ctr">
              <a:lnSpc>
                <a:spcPct val="100000"/>
              </a:lnSpc>
              <a:spcBef>
                <a:spcPts val="875"/>
              </a:spcBef>
            </a:pPr>
            <a:r>
              <a:rPr sz="2000" spc="-10">
                <a:latin typeface="Times New Roman"/>
                <a:cs typeface="Times New Roman"/>
              </a:rPr>
              <a:t>Python</a:t>
            </a:r>
            <a:endParaRPr sz="2000">
              <a:latin typeface="Times New Roman"/>
              <a:cs typeface="Times New Roman"/>
            </a:endParaRPr>
          </a:p>
        </p:txBody>
      </p:sp>
      <p:sp>
        <p:nvSpPr>
          <p:cNvPr id="3" name="object 3"/>
          <p:cNvSpPr txBox="1"/>
          <p:nvPr/>
        </p:nvSpPr>
        <p:spPr>
          <a:xfrm>
            <a:off x="3814064" y="4108805"/>
            <a:ext cx="3061970" cy="857885"/>
          </a:xfrm>
          <a:prstGeom prst="rect">
            <a:avLst/>
          </a:prstGeom>
        </p:spPr>
        <p:txBody>
          <a:bodyPr vert="horz" wrap="square" lIns="0" tIns="12700" rIns="0" bIns="0" rtlCol="0">
            <a:spAutoFit/>
          </a:bodyPr>
          <a:lstStyle/>
          <a:p>
            <a:pPr marL="12700" marR="5080" indent="579120">
              <a:lnSpc>
                <a:spcPct val="136500"/>
              </a:lnSpc>
              <a:spcBef>
                <a:spcPts val="100"/>
              </a:spcBef>
            </a:pPr>
            <a:r>
              <a:rPr sz="2000">
                <a:latin typeface="Times New Roman"/>
                <a:cs typeface="Times New Roman"/>
              </a:rPr>
              <a:t>Teemu</a:t>
            </a:r>
            <a:r>
              <a:rPr sz="2000" spc="-90">
                <a:latin typeface="Times New Roman"/>
                <a:cs typeface="Times New Roman"/>
              </a:rPr>
              <a:t> </a:t>
            </a:r>
            <a:r>
              <a:rPr sz="2000" spc="-10">
                <a:latin typeface="Times New Roman"/>
                <a:cs typeface="Times New Roman"/>
              </a:rPr>
              <a:t>Matilainen </a:t>
            </a:r>
            <a:r>
              <a:rPr sz="2000" spc="-10">
                <a:latin typeface="Times New Roman"/>
                <a:cs typeface="Times New Roman"/>
                <a:hlinkClick r:id="rId2"/>
              </a:rPr>
              <a:t>teemu.matilainen@savonia.fi</a:t>
            </a:r>
            <a:endParaRPr sz="200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3400" cy="7562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AA273D-D87B-A6B9-AFB4-F0BC0B35C444}"/>
              </a:ext>
            </a:extLst>
          </p:cNvPr>
          <p:cNvSpPr>
            <a:spLocks noGrp="1"/>
          </p:cNvSpPr>
          <p:nvPr>
            <p:ph type="title"/>
          </p:nvPr>
        </p:nvSpPr>
        <p:spPr>
          <a:xfrm>
            <a:off x="553383" y="706685"/>
            <a:ext cx="2999499" cy="6156971"/>
          </a:xfrm>
        </p:spPr>
        <p:txBody>
          <a:bodyPr anchor="ctr">
            <a:normAutofit/>
          </a:bodyPr>
          <a:lstStyle/>
          <a:p>
            <a:r>
              <a:rPr lang="en-GB" sz="3300" dirty="0">
                <a:latin typeface="+mj-lt"/>
              </a:rPr>
              <a:t>Comprehension and class methods…</a:t>
            </a:r>
            <a:endParaRPr lang="fi-FI" sz="3300" dirty="0">
              <a:latin typeface="+mj-lt"/>
            </a:endParaRPr>
          </a:p>
        </p:txBody>
      </p:sp>
      <p:sp>
        <p:nvSpPr>
          <p:cNvPr id="42"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42690" y="695782"/>
            <a:ext cx="16040" cy="6164948"/>
          </a:xfrm>
          <a:custGeom>
            <a:avLst/>
            <a:gdLst>
              <a:gd name="connsiteX0" fmla="*/ 0 w 16040"/>
              <a:gd name="connsiteY0" fmla="*/ 0 h 6164948"/>
              <a:gd name="connsiteX1" fmla="*/ 16040 w 16040"/>
              <a:gd name="connsiteY1" fmla="*/ 0 h 6164948"/>
              <a:gd name="connsiteX2" fmla="*/ 16040 w 16040"/>
              <a:gd name="connsiteY2" fmla="*/ 500046 h 6164948"/>
              <a:gd name="connsiteX3" fmla="*/ 16040 w 16040"/>
              <a:gd name="connsiteY3" fmla="*/ 1123391 h 6164948"/>
              <a:gd name="connsiteX4" fmla="*/ 16040 w 16040"/>
              <a:gd name="connsiteY4" fmla="*/ 1623436 h 6164948"/>
              <a:gd name="connsiteX5" fmla="*/ 16040 w 16040"/>
              <a:gd name="connsiteY5" fmla="*/ 2370080 h 6164948"/>
              <a:gd name="connsiteX6" fmla="*/ 16040 w 16040"/>
              <a:gd name="connsiteY6" fmla="*/ 2993425 h 6164948"/>
              <a:gd name="connsiteX7" fmla="*/ 16040 w 16040"/>
              <a:gd name="connsiteY7" fmla="*/ 3740068 h 6164948"/>
              <a:gd name="connsiteX8" fmla="*/ 16040 w 16040"/>
              <a:gd name="connsiteY8" fmla="*/ 4425063 h 6164948"/>
              <a:gd name="connsiteX9" fmla="*/ 16040 w 16040"/>
              <a:gd name="connsiteY9" fmla="*/ 4986758 h 6164948"/>
              <a:gd name="connsiteX10" fmla="*/ 16040 w 16040"/>
              <a:gd name="connsiteY10" fmla="*/ 6164948 h 6164948"/>
              <a:gd name="connsiteX11" fmla="*/ 0 w 16040"/>
              <a:gd name="connsiteY11" fmla="*/ 6164948 h 6164948"/>
              <a:gd name="connsiteX12" fmla="*/ 0 w 16040"/>
              <a:gd name="connsiteY12" fmla="*/ 5356655 h 6164948"/>
              <a:gd name="connsiteX13" fmla="*/ 0 w 16040"/>
              <a:gd name="connsiteY13" fmla="*/ 4856609 h 6164948"/>
              <a:gd name="connsiteX14" fmla="*/ 0 w 16040"/>
              <a:gd name="connsiteY14" fmla="*/ 4356563 h 6164948"/>
              <a:gd name="connsiteX15" fmla="*/ 0 w 16040"/>
              <a:gd name="connsiteY15" fmla="*/ 3548270 h 6164948"/>
              <a:gd name="connsiteX16" fmla="*/ 0 w 16040"/>
              <a:gd name="connsiteY16" fmla="*/ 3048224 h 6164948"/>
              <a:gd name="connsiteX17" fmla="*/ 0 w 16040"/>
              <a:gd name="connsiteY17" fmla="*/ 2363230 h 6164948"/>
              <a:gd name="connsiteX18" fmla="*/ 0 w 16040"/>
              <a:gd name="connsiteY18" fmla="*/ 1739885 h 6164948"/>
              <a:gd name="connsiteX19" fmla="*/ 0 w 16040"/>
              <a:gd name="connsiteY19" fmla="*/ 931592 h 6164948"/>
              <a:gd name="connsiteX20" fmla="*/ 0 w 16040"/>
              <a:gd name="connsiteY20" fmla="*/ 0 h 6164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040" h="6164948" fill="none" extrusionOk="0">
                <a:moveTo>
                  <a:pt x="0" y="0"/>
                </a:moveTo>
                <a:cubicBezTo>
                  <a:pt x="5227" y="236"/>
                  <a:pt x="9557" y="161"/>
                  <a:pt x="16040" y="0"/>
                </a:cubicBezTo>
                <a:cubicBezTo>
                  <a:pt x="6086" y="111617"/>
                  <a:pt x="30482" y="259933"/>
                  <a:pt x="16040" y="500046"/>
                </a:cubicBezTo>
                <a:cubicBezTo>
                  <a:pt x="1598" y="740159"/>
                  <a:pt x="-6360" y="868381"/>
                  <a:pt x="16040" y="1123391"/>
                </a:cubicBezTo>
                <a:cubicBezTo>
                  <a:pt x="38440" y="1378401"/>
                  <a:pt x="17842" y="1421459"/>
                  <a:pt x="16040" y="1623436"/>
                </a:cubicBezTo>
                <a:cubicBezTo>
                  <a:pt x="14238" y="1825414"/>
                  <a:pt x="-7487" y="2088591"/>
                  <a:pt x="16040" y="2370080"/>
                </a:cubicBezTo>
                <a:cubicBezTo>
                  <a:pt x="39567" y="2651569"/>
                  <a:pt x="4885" y="2800865"/>
                  <a:pt x="16040" y="2993425"/>
                </a:cubicBezTo>
                <a:cubicBezTo>
                  <a:pt x="27195" y="3185986"/>
                  <a:pt x="38275" y="3507793"/>
                  <a:pt x="16040" y="3740068"/>
                </a:cubicBezTo>
                <a:cubicBezTo>
                  <a:pt x="-6195" y="3972343"/>
                  <a:pt x="7565" y="4251493"/>
                  <a:pt x="16040" y="4425063"/>
                </a:cubicBezTo>
                <a:cubicBezTo>
                  <a:pt x="24515" y="4598634"/>
                  <a:pt x="-3759" y="4734061"/>
                  <a:pt x="16040" y="4986758"/>
                </a:cubicBezTo>
                <a:cubicBezTo>
                  <a:pt x="35839" y="5239456"/>
                  <a:pt x="57480" y="5873893"/>
                  <a:pt x="16040" y="6164948"/>
                </a:cubicBezTo>
                <a:cubicBezTo>
                  <a:pt x="11167" y="6164469"/>
                  <a:pt x="4578" y="6164363"/>
                  <a:pt x="0" y="6164948"/>
                </a:cubicBezTo>
                <a:cubicBezTo>
                  <a:pt x="239" y="5862507"/>
                  <a:pt x="-5077" y="5621182"/>
                  <a:pt x="0" y="5356655"/>
                </a:cubicBezTo>
                <a:cubicBezTo>
                  <a:pt x="5077" y="5092128"/>
                  <a:pt x="14" y="5074543"/>
                  <a:pt x="0" y="4856609"/>
                </a:cubicBezTo>
                <a:cubicBezTo>
                  <a:pt x="-14" y="4638675"/>
                  <a:pt x="-42" y="4559433"/>
                  <a:pt x="0" y="4356563"/>
                </a:cubicBezTo>
                <a:cubicBezTo>
                  <a:pt x="42" y="4153693"/>
                  <a:pt x="-36939" y="3886172"/>
                  <a:pt x="0" y="3548270"/>
                </a:cubicBezTo>
                <a:cubicBezTo>
                  <a:pt x="36939" y="3210368"/>
                  <a:pt x="-22536" y="3289142"/>
                  <a:pt x="0" y="3048224"/>
                </a:cubicBezTo>
                <a:cubicBezTo>
                  <a:pt x="22536" y="2807306"/>
                  <a:pt x="27067" y="2551348"/>
                  <a:pt x="0" y="2363230"/>
                </a:cubicBezTo>
                <a:cubicBezTo>
                  <a:pt x="-27067" y="2175112"/>
                  <a:pt x="25940" y="2012115"/>
                  <a:pt x="0" y="1739885"/>
                </a:cubicBezTo>
                <a:cubicBezTo>
                  <a:pt x="-25940" y="1467655"/>
                  <a:pt x="-39402" y="1268171"/>
                  <a:pt x="0" y="931592"/>
                </a:cubicBezTo>
                <a:cubicBezTo>
                  <a:pt x="39402" y="595013"/>
                  <a:pt x="-42792" y="403395"/>
                  <a:pt x="0" y="0"/>
                </a:cubicBezTo>
                <a:close/>
              </a:path>
              <a:path w="16040" h="6164948" stroke="0" extrusionOk="0">
                <a:moveTo>
                  <a:pt x="0" y="0"/>
                </a:moveTo>
                <a:cubicBezTo>
                  <a:pt x="6629" y="-88"/>
                  <a:pt x="8230" y="331"/>
                  <a:pt x="16040" y="0"/>
                </a:cubicBezTo>
                <a:cubicBezTo>
                  <a:pt x="41026" y="336845"/>
                  <a:pt x="-14541" y="493078"/>
                  <a:pt x="16040" y="684994"/>
                </a:cubicBezTo>
                <a:cubicBezTo>
                  <a:pt x="46621" y="876910"/>
                  <a:pt x="-1762" y="1180608"/>
                  <a:pt x="16040" y="1369988"/>
                </a:cubicBezTo>
                <a:cubicBezTo>
                  <a:pt x="33842" y="1559368"/>
                  <a:pt x="6791" y="1804523"/>
                  <a:pt x="16040" y="2116632"/>
                </a:cubicBezTo>
                <a:cubicBezTo>
                  <a:pt x="25289" y="2428741"/>
                  <a:pt x="13238" y="2447456"/>
                  <a:pt x="16040" y="2678327"/>
                </a:cubicBezTo>
                <a:cubicBezTo>
                  <a:pt x="18842" y="2909199"/>
                  <a:pt x="25738" y="3141240"/>
                  <a:pt x="16040" y="3424971"/>
                </a:cubicBezTo>
                <a:cubicBezTo>
                  <a:pt x="6342" y="3708702"/>
                  <a:pt x="26358" y="3995095"/>
                  <a:pt x="16040" y="4233264"/>
                </a:cubicBezTo>
                <a:cubicBezTo>
                  <a:pt x="5722" y="4471433"/>
                  <a:pt x="37470" y="4635790"/>
                  <a:pt x="16040" y="4918259"/>
                </a:cubicBezTo>
                <a:cubicBezTo>
                  <a:pt x="-5390" y="5200729"/>
                  <a:pt x="39151" y="5803067"/>
                  <a:pt x="16040" y="6164948"/>
                </a:cubicBezTo>
                <a:cubicBezTo>
                  <a:pt x="12023" y="6165298"/>
                  <a:pt x="4879" y="6165288"/>
                  <a:pt x="0" y="6164948"/>
                </a:cubicBezTo>
                <a:cubicBezTo>
                  <a:pt x="9416" y="6008533"/>
                  <a:pt x="894" y="5913567"/>
                  <a:pt x="0" y="5664902"/>
                </a:cubicBezTo>
                <a:cubicBezTo>
                  <a:pt x="-894" y="5416237"/>
                  <a:pt x="-2866" y="5265636"/>
                  <a:pt x="0" y="5103207"/>
                </a:cubicBezTo>
                <a:cubicBezTo>
                  <a:pt x="2866" y="4940778"/>
                  <a:pt x="-34044" y="4573779"/>
                  <a:pt x="0" y="4418213"/>
                </a:cubicBezTo>
                <a:cubicBezTo>
                  <a:pt x="34044" y="4262647"/>
                  <a:pt x="17710" y="4041719"/>
                  <a:pt x="0" y="3856517"/>
                </a:cubicBezTo>
                <a:cubicBezTo>
                  <a:pt x="-17710" y="3671315"/>
                  <a:pt x="16443" y="3494472"/>
                  <a:pt x="0" y="3356472"/>
                </a:cubicBezTo>
                <a:cubicBezTo>
                  <a:pt x="-16443" y="3218473"/>
                  <a:pt x="-23435" y="2940044"/>
                  <a:pt x="0" y="2733127"/>
                </a:cubicBezTo>
                <a:cubicBezTo>
                  <a:pt x="23435" y="2526211"/>
                  <a:pt x="-28169" y="2266646"/>
                  <a:pt x="0" y="2109782"/>
                </a:cubicBezTo>
                <a:cubicBezTo>
                  <a:pt x="28169" y="1952919"/>
                  <a:pt x="-27929" y="1759542"/>
                  <a:pt x="0" y="1486437"/>
                </a:cubicBezTo>
                <a:cubicBezTo>
                  <a:pt x="27929" y="1213332"/>
                  <a:pt x="-24163" y="1161787"/>
                  <a:pt x="0" y="986392"/>
                </a:cubicBezTo>
                <a:cubicBezTo>
                  <a:pt x="24163" y="810997"/>
                  <a:pt x="-41567" y="308362"/>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E289F6C-9BB8-D1E6-692C-F8D5181F7888}"/>
              </a:ext>
            </a:extLst>
          </p:cNvPr>
          <p:cNvPicPr>
            <a:picLocks noChangeAspect="1"/>
          </p:cNvPicPr>
          <p:nvPr/>
        </p:nvPicPr>
        <p:blipFill>
          <a:blip r:embed="rId2"/>
          <a:stretch>
            <a:fillRect/>
          </a:stretch>
        </p:blipFill>
        <p:spPr>
          <a:xfrm>
            <a:off x="4082205" y="1432642"/>
            <a:ext cx="6047118" cy="2842145"/>
          </a:xfrm>
          <a:prstGeom prst="rect">
            <a:avLst/>
          </a:prstGeom>
        </p:spPr>
      </p:pic>
      <p:sp>
        <p:nvSpPr>
          <p:cNvPr id="3" name="Text Placeholder 2">
            <a:extLst>
              <a:ext uri="{FF2B5EF4-FFF2-40B4-BE49-F238E27FC236}">
                <a16:creationId xmlns:a16="http://schemas.microsoft.com/office/drawing/2014/main" id="{1F8A38A8-7B88-7397-8439-14B6940DEF8F}"/>
              </a:ext>
            </a:extLst>
          </p:cNvPr>
          <p:cNvSpPr>
            <a:spLocks noGrp="1"/>
          </p:cNvSpPr>
          <p:nvPr>
            <p:ph type="body" idx="1"/>
          </p:nvPr>
        </p:nvSpPr>
        <p:spPr>
          <a:xfrm>
            <a:off x="4082205" y="5291764"/>
            <a:ext cx="6047118" cy="1575303"/>
          </a:xfrm>
        </p:spPr>
        <p:txBody>
          <a:bodyPr anchor="t">
            <a:normAutofit/>
          </a:bodyPr>
          <a:lstStyle/>
          <a:p>
            <a:pPr>
              <a:spcAft>
                <a:spcPts val="600"/>
              </a:spcAft>
            </a:pPr>
            <a:r>
              <a:rPr lang="en-US" sz="2200" dirty="0">
                <a:latin typeface="+mj-lt"/>
              </a:rPr>
              <a:t>In reality, the expression used within the list comprehension statement can be any valid Python expression. You can even invoke a class method that you have defined yourself:</a:t>
            </a:r>
            <a:endParaRPr lang="fi-FI" sz="2200" dirty="0">
              <a:latin typeface="+mj-lt"/>
            </a:endParaRPr>
          </a:p>
        </p:txBody>
      </p:sp>
    </p:spTree>
    <p:extLst>
      <p:ext uri="{BB962C8B-B14F-4D97-AF65-F5344CB8AC3E}">
        <p14:creationId xmlns:p14="http://schemas.microsoft.com/office/powerpoint/2010/main" val="228923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E2A3780-BA66-95B0-35FB-65DD1B0D0EDD}"/>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A8B3362-8BF2-3395-25D7-5E299EBBF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3400" cy="7562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 line">
            <a:extLst>
              <a:ext uri="{FF2B5EF4-FFF2-40B4-BE49-F238E27FC236}">
                <a16:creationId xmlns:a16="http://schemas.microsoft.com/office/drawing/2014/main" id="{921ED134-7451-268E-F9A1-9BA090B22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4208" y="4862441"/>
            <a:ext cx="2854989" cy="20168"/>
          </a:xfrm>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 name="connsiteX0" fmla="*/ 0 w 2854989"/>
              <a:gd name="connsiteY0" fmla="*/ 0 h 20168"/>
              <a:gd name="connsiteX1" fmla="*/ 542448 w 2854989"/>
              <a:gd name="connsiteY1" fmla="*/ 0 h 20168"/>
              <a:gd name="connsiteX2" fmla="*/ 1027796 w 2854989"/>
              <a:gd name="connsiteY2" fmla="*/ 0 h 20168"/>
              <a:gd name="connsiteX3" fmla="*/ 1655894 w 2854989"/>
              <a:gd name="connsiteY3" fmla="*/ 0 h 20168"/>
              <a:gd name="connsiteX4" fmla="*/ 2198342 w 2854989"/>
              <a:gd name="connsiteY4" fmla="*/ 0 h 20168"/>
              <a:gd name="connsiteX5" fmla="*/ 2854989 w 2854989"/>
              <a:gd name="connsiteY5" fmla="*/ 0 h 20168"/>
              <a:gd name="connsiteX6" fmla="*/ 2854989 w 2854989"/>
              <a:gd name="connsiteY6" fmla="*/ 20168 h 20168"/>
              <a:gd name="connsiteX7" fmla="*/ 2283991 w 2854989"/>
              <a:gd name="connsiteY7" fmla="*/ 20168 h 20168"/>
              <a:gd name="connsiteX8" fmla="*/ 1655894 w 2854989"/>
              <a:gd name="connsiteY8" fmla="*/ 20168 h 20168"/>
              <a:gd name="connsiteX9" fmla="*/ 1170545 w 2854989"/>
              <a:gd name="connsiteY9" fmla="*/ 20168 h 20168"/>
              <a:gd name="connsiteX10" fmla="*/ 599548 w 2854989"/>
              <a:gd name="connsiteY10" fmla="*/ 20168 h 20168"/>
              <a:gd name="connsiteX11" fmla="*/ 0 w 2854989"/>
              <a:gd name="connsiteY11" fmla="*/ 20168 h 20168"/>
              <a:gd name="connsiteX12" fmla="*/ 0 w 2854989"/>
              <a:gd name="connsiteY12"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4989" h="20168" fill="none" extrusionOk="0">
                <a:moveTo>
                  <a:pt x="0" y="0"/>
                </a:moveTo>
                <a:cubicBezTo>
                  <a:pt x="259395" y="-28052"/>
                  <a:pt x="398686" y="-34936"/>
                  <a:pt x="542448" y="0"/>
                </a:cubicBezTo>
                <a:cubicBezTo>
                  <a:pt x="669472" y="6653"/>
                  <a:pt x="824310" y="-17628"/>
                  <a:pt x="1113446" y="0"/>
                </a:cubicBezTo>
                <a:cubicBezTo>
                  <a:pt x="1380026" y="8553"/>
                  <a:pt x="1479762" y="-16030"/>
                  <a:pt x="1712993" y="0"/>
                </a:cubicBezTo>
                <a:cubicBezTo>
                  <a:pt x="1937632" y="-15930"/>
                  <a:pt x="2132626" y="29373"/>
                  <a:pt x="2312541" y="0"/>
                </a:cubicBezTo>
                <a:cubicBezTo>
                  <a:pt x="2445839" y="19544"/>
                  <a:pt x="2679143" y="3808"/>
                  <a:pt x="2854989" y="0"/>
                </a:cubicBezTo>
                <a:cubicBezTo>
                  <a:pt x="2854063" y="8329"/>
                  <a:pt x="2856522" y="10364"/>
                  <a:pt x="2854989" y="20168"/>
                </a:cubicBezTo>
                <a:cubicBezTo>
                  <a:pt x="2545709" y="24305"/>
                  <a:pt x="2415973" y="10830"/>
                  <a:pt x="2226891" y="20168"/>
                </a:cubicBezTo>
                <a:cubicBezTo>
                  <a:pt x="2014776" y="36472"/>
                  <a:pt x="1892872" y="49779"/>
                  <a:pt x="1598794" y="20168"/>
                </a:cubicBezTo>
                <a:cubicBezTo>
                  <a:pt x="1293019" y="-7642"/>
                  <a:pt x="1280795" y="20989"/>
                  <a:pt x="1027796" y="20168"/>
                </a:cubicBezTo>
                <a:cubicBezTo>
                  <a:pt x="805983" y="47688"/>
                  <a:pt x="376933" y="29624"/>
                  <a:pt x="0" y="20168"/>
                </a:cubicBezTo>
                <a:cubicBezTo>
                  <a:pt x="-1100" y="16210"/>
                  <a:pt x="-681" y="3660"/>
                  <a:pt x="0" y="0"/>
                </a:cubicBezTo>
                <a:close/>
              </a:path>
              <a:path w="2854989" h="20168" stroke="0" extrusionOk="0">
                <a:moveTo>
                  <a:pt x="0" y="0"/>
                </a:moveTo>
                <a:cubicBezTo>
                  <a:pt x="179844" y="25033"/>
                  <a:pt x="375258" y="-14796"/>
                  <a:pt x="542448" y="0"/>
                </a:cubicBezTo>
                <a:cubicBezTo>
                  <a:pt x="714138" y="-5716"/>
                  <a:pt x="797290" y="21358"/>
                  <a:pt x="1027796" y="0"/>
                </a:cubicBezTo>
                <a:cubicBezTo>
                  <a:pt x="1243751" y="1206"/>
                  <a:pt x="1424074" y="-44523"/>
                  <a:pt x="1655894" y="0"/>
                </a:cubicBezTo>
                <a:cubicBezTo>
                  <a:pt x="1880190" y="-654"/>
                  <a:pt x="1967693" y="-39635"/>
                  <a:pt x="2198342" y="0"/>
                </a:cubicBezTo>
                <a:cubicBezTo>
                  <a:pt x="2403511" y="10212"/>
                  <a:pt x="2712197" y="-7567"/>
                  <a:pt x="2854989" y="0"/>
                </a:cubicBezTo>
                <a:cubicBezTo>
                  <a:pt x="2855283" y="8281"/>
                  <a:pt x="2854210" y="11701"/>
                  <a:pt x="2854989" y="20168"/>
                </a:cubicBezTo>
                <a:cubicBezTo>
                  <a:pt x="2655255" y="-7842"/>
                  <a:pt x="2454455" y="59624"/>
                  <a:pt x="2283991" y="20168"/>
                </a:cubicBezTo>
                <a:cubicBezTo>
                  <a:pt x="2141905" y="25075"/>
                  <a:pt x="1901307" y="-831"/>
                  <a:pt x="1655894" y="20168"/>
                </a:cubicBezTo>
                <a:cubicBezTo>
                  <a:pt x="1429158" y="36825"/>
                  <a:pt x="1272784" y="45148"/>
                  <a:pt x="1170545" y="20168"/>
                </a:cubicBezTo>
                <a:cubicBezTo>
                  <a:pt x="1086046" y="12362"/>
                  <a:pt x="833578" y="17113"/>
                  <a:pt x="599548" y="20168"/>
                </a:cubicBezTo>
                <a:cubicBezTo>
                  <a:pt x="383448" y="46009"/>
                  <a:pt x="127711" y="-1474"/>
                  <a:pt x="0" y="20168"/>
                </a:cubicBezTo>
                <a:cubicBezTo>
                  <a:pt x="-127" y="12047"/>
                  <a:pt x="-371" y="8603"/>
                  <a:pt x="0" y="0"/>
                </a:cubicBezTo>
                <a:close/>
              </a:path>
              <a:path w="2854989" h="20168" fill="none" stroke="0" extrusionOk="0">
                <a:moveTo>
                  <a:pt x="0" y="0"/>
                </a:moveTo>
                <a:cubicBezTo>
                  <a:pt x="209021" y="-30780"/>
                  <a:pt x="381191" y="1218"/>
                  <a:pt x="542448" y="0"/>
                </a:cubicBezTo>
                <a:cubicBezTo>
                  <a:pt x="704437" y="5180"/>
                  <a:pt x="822981" y="-8871"/>
                  <a:pt x="1113446" y="0"/>
                </a:cubicBezTo>
                <a:cubicBezTo>
                  <a:pt x="1373200" y="26199"/>
                  <a:pt x="1487359" y="14003"/>
                  <a:pt x="1712993" y="0"/>
                </a:cubicBezTo>
                <a:cubicBezTo>
                  <a:pt x="1918332" y="-13427"/>
                  <a:pt x="2178709" y="21028"/>
                  <a:pt x="2312541" y="0"/>
                </a:cubicBezTo>
                <a:cubicBezTo>
                  <a:pt x="2474880" y="-11366"/>
                  <a:pt x="2681423" y="-25732"/>
                  <a:pt x="2854989" y="0"/>
                </a:cubicBezTo>
                <a:cubicBezTo>
                  <a:pt x="2853359" y="8017"/>
                  <a:pt x="2855779" y="10858"/>
                  <a:pt x="2854989" y="20168"/>
                </a:cubicBezTo>
                <a:cubicBezTo>
                  <a:pt x="2559828" y="-18821"/>
                  <a:pt x="2436414" y="16975"/>
                  <a:pt x="2226891" y="20168"/>
                </a:cubicBezTo>
                <a:cubicBezTo>
                  <a:pt x="2020215" y="35510"/>
                  <a:pt x="1919950" y="46663"/>
                  <a:pt x="1598794" y="20168"/>
                </a:cubicBezTo>
                <a:cubicBezTo>
                  <a:pt x="1288718" y="-3391"/>
                  <a:pt x="1287320" y="24913"/>
                  <a:pt x="1027796" y="20168"/>
                </a:cubicBezTo>
                <a:cubicBezTo>
                  <a:pt x="794674" y="51592"/>
                  <a:pt x="400556" y="6409"/>
                  <a:pt x="0" y="20168"/>
                </a:cubicBezTo>
                <a:cubicBezTo>
                  <a:pt x="-513" y="16784"/>
                  <a:pt x="270" y="487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4989" h="20168" fill="none" extrusionOk="0">
                        <a:moveTo>
                          <a:pt x="0" y="0"/>
                        </a:moveTo>
                        <a:cubicBezTo>
                          <a:pt x="240402" y="-11423"/>
                          <a:pt x="391850" y="-2782"/>
                          <a:pt x="542448" y="0"/>
                        </a:cubicBezTo>
                        <a:cubicBezTo>
                          <a:pt x="693046" y="2782"/>
                          <a:pt x="836384" y="-9297"/>
                          <a:pt x="1113446" y="0"/>
                        </a:cubicBezTo>
                        <a:cubicBezTo>
                          <a:pt x="1390508" y="9297"/>
                          <a:pt x="1489282" y="3375"/>
                          <a:pt x="1712993" y="0"/>
                        </a:cubicBezTo>
                        <a:cubicBezTo>
                          <a:pt x="1936704" y="-3375"/>
                          <a:pt x="2161224" y="12674"/>
                          <a:pt x="2312541" y="0"/>
                        </a:cubicBezTo>
                        <a:cubicBezTo>
                          <a:pt x="2463858" y="-12674"/>
                          <a:pt x="2670272" y="-2784"/>
                          <a:pt x="2854989" y="0"/>
                        </a:cubicBezTo>
                        <a:cubicBezTo>
                          <a:pt x="2854072" y="8126"/>
                          <a:pt x="2855932" y="10714"/>
                          <a:pt x="2854989" y="20168"/>
                        </a:cubicBezTo>
                        <a:cubicBezTo>
                          <a:pt x="2561690" y="-1066"/>
                          <a:pt x="2441828" y="9451"/>
                          <a:pt x="2226891" y="20168"/>
                        </a:cubicBezTo>
                        <a:cubicBezTo>
                          <a:pt x="2011954" y="30885"/>
                          <a:pt x="1905410" y="43167"/>
                          <a:pt x="1598794" y="20168"/>
                        </a:cubicBezTo>
                        <a:cubicBezTo>
                          <a:pt x="1292178" y="-2831"/>
                          <a:pt x="1282650" y="21094"/>
                          <a:pt x="1027796" y="20168"/>
                        </a:cubicBezTo>
                        <a:cubicBezTo>
                          <a:pt x="772942" y="19242"/>
                          <a:pt x="396959" y="-30846"/>
                          <a:pt x="0" y="20168"/>
                        </a:cubicBezTo>
                        <a:cubicBezTo>
                          <a:pt x="-1007" y="16023"/>
                          <a:pt x="-237" y="4249"/>
                          <a:pt x="0" y="0"/>
                        </a:cubicBezTo>
                        <a:close/>
                      </a:path>
                      <a:path w="2854989" h="20168" stroke="0" extrusionOk="0">
                        <a:moveTo>
                          <a:pt x="0" y="0"/>
                        </a:moveTo>
                        <a:cubicBezTo>
                          <a:pt x="164823" y="20327"/>
                          <a:pt x="376418" y="9282"/>
                          <a:pt x="542448" y="0"/>
                        </a:cubicBezTo>
                        <a:cubicBezTo>
                          <a:pt x="708478" y="-9282"/>
                          <a:pt x="805157" y="19632"/>
                          <a:pt x="1027796" y="0"/>
                        </a:cubicBezTo>
                        <a:cubicBezTo>
                          <a:pt x="1250435" y="-19632"/>
                          <a:pt x="1437106" y="-3484"/>
                          <a:pt x="1655894" y="0"/>
                        </a:cubicBezTo>
                        <a:cubicBezTo>
                          <a:pt x="1874682" y="3484"/>
                          <a:pt x="1958420" y="-23535"/>
                          <a:pt x="2198342" y="0"/>
                        </a:cubicBezTo>
                        <a:cubicBezTo>
                          <a:pt x="2438264" y="23535"/>
                          <a:pt x="2681587" y="22533"/>
                          <a:pt x="2854989" y="0"/>
                        </a:cubicBezTo>
                        <a:cubicBezTo>
                          <a:pt x="2855418" y="8205"/>
                          <a:pt x="2854053" y="11275"/>
                          <a:pt x="2854989" y="20168"/>
                        </a:cubicBezTo>
                        <a:cubicBezTo>
                          <a:pt x="2650908" y="-6979"/>
                          <a:pt x="2463446" y="25980"/>
                          <a:pt x="2283991" y="20168"/>
                        </a:cubicBezTo>
                        <a:cubicBezTo>
                          <a:pt x="2104536" y="14356"/>
                          <a:pt x="1902836" y="4153"/>
                          <a:pt x="1655894" y="20168"/>
                        </a:cubicBezTo>
                        <a:cubicBezTo>
                          <a:pt x="1408952" y="36183"/>
                          <a:pt x="1270408" y="42686"/>
                          <a:pt x="1170545" y="20168"/>
                        </a:cubicBezTo>
                        <a:cubicBezTo>
                          <a:pt x="1070682" y="-2350"/>
                          <a:pt x="830109" y="8633"/>
                          <a:pt x="599548" y="20168"/>
                        </a:cubicBezTo>
                        <a:cubicBezTo>
                          <a:pt x="368987" y="31703"/>
                          <a:pt x="137118" y="11106"/>
                          <a:pt x="0" y="20168"/>
                        </a:cubicBezTo>
                        <a:cubicBezTo>
                          <a:pt x="126" y="11795"/>
                          <a:pt x="-695" y="853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4EDE3D56-11F3-0303-D7EE-8C9B70D1A273}"/>
              </a:ext>
            </a:extLst>
          </p:cNvPr>
          <p:cNvSpPr txBox="1">
            <a:spLocks/>
          </p:cNvSpPr>
          <p:nvPr/>
        </p:nvSpPr>
        <p:spPr>
          <a:xfrm>
            <a:off x="0" y="3795440"/>
            <a:ext cx="7940180" cy="688291"/>
          </a:xfrm>
          <a:prstGeom prst="rect">
            <a:avLst/>
          </a:prstGeom>
        </p:spPr>
        <p:txBody>
          <a:bodyPr vert="horz" wrap="square" lIns="91440" tIns="45720" rIns="91440" bIns="45720" rtlCol="0" anchor="b">
            <a:normAutofit/>
          </a:bodyPr>
          <a:lstStyle>
            <a:lvl1pPr>
              <a:defRPr sz="2000" b="1" i="0">
                <a:solidFill>
                  <a:schemeClr val="tx1"/>
                </a:solidFill>
                <a:latin typeface="Times New Roman"/>
                <a:ea typeface="+mj-ea"/>
                <a:cs typeface="Times New Roman"/>
              </a:defRPr>
            </a:lvl1pPr>
          </a:lstStyle>
          <a:p>
            <a:pPr algn="ctr" rtl="0">
              <a:lnSpc>
                <a:spcPct val="90000"/>
              </a:lnSpc>
              <a:spcBef>
                <a:spcPct val="0"/>
              </a:spcBef>
              <a:spcAft>
                <a:spcPts val="600"/>
              </a:spcAft>
            </a:pPr>
            <a:r>
              <a:rPr lang="en-US" sz="4000" kern="1200" dirty="0">
                <a:latin typeface="+mj-lt"/>
                <a:cs typeface="+mj-cs"/>
              </a:rPr>
              <a:t>Comprehension for Shopping list</a:t>
            </a:r>
          </a:p>
        </p:txBody>
      </p:sp>
      <p:pic>
        <p:nvPicPr>
          <p:cNvPr id="5" name="Picture 4">
            <a:extLst>
              <a:ext uri="{FF2B5EF4-FFF2-40B4-BE49-F238E27FC236}">
                <a16:creationId xmlns:a16="http://schemas.microsoft.com/office/drawing/2014/main" id="{B86489A4-F930-EFF9-D4C5-CF94D4E29F96}"/>
              </a:ext>
            </a:extLst>
          </p:cNvPr>
          <p:cNvPicPr>
            <a:picLocks noChangeAspect="1"/>
          </p:cNvPicPr>
          <p:nvPr/>
        </p:nvPicPr>
        <p:blipFill>
          <a:blip r:embed="rId2"/>
          <a:stretch>
            <a:fillRect/>
          </a:stretch>
        </p:blipFill>
        <p:spPr>
          <a:xfrm>
            <a:off x="455277" y="199843"/>
            <a:ext cx="7484903" cy="3447365"/>
          </a:xfrm>
          <a:prstGeom prst="rect">
            <a:avLst/>
          </a:prstGeom>
        </p:spPr>
      </p:pic>
      <p:pic>
        <p:nvPicPr>
          <p:cNvPr id="4" name="Picture 3">
            <a:extLst>
              <a:ext uri="{FF2B5EF4-FFF2-40B4-BE49-F238E27FC236}">
                <a16:creationId xmlns:a16="http://schemas.microsoft.com/office/drawing/2014/main" id="{AE654D30-3D55-D152-BE6E-B7AE34650D69}"/>
              </a:ext>
            </a:extLst>
          </p:cNvPr>
          <p:cNvPicPr>
            <a:picLocks noChangeAspect="1"/>
          </p:cNvPicPr>
          <p:nvPr/>
        </p:nvPicPr>
        <p:blipFill>
          <a:blip r:embed="rId3"/>
          <a:stretch>
            <a:fillRect/>
          </a:stretch>
        </p:blipFill>
        <p:spPr>
          <a:xfrm>
            <a:off x="455277" y="5376281"/>
            <a:ext cx="10016836" cy="688291"/>
          </a:xfrm>
          <a:prstGeom prst="rect">
            <a:avLst/>
          </a:prstGeom>
        </p:spPr>
      </p:pic>
      <p:pic>
        <p:nvPicPr>
          <p:cNvPr id="6" name="Picture 5">
            <a:extLst>
              <a:ext uri="{FF2B5EF4-FFF2-40B4-BE49-F238E27FC236}">
                <a16:creationId xmlns:a16="http://schemas.microsoft.com/office/drawing/2014/main" id="{911EF188-8666-4F35-993A-72E5922CBA75}"/>
              </a:ext>
            </a:extLst>
          </p:cNvPr>
          <p:cNvPicPr>
            <a:picLocks noChangeAspect="1"/>
          </p:cNvPicPr>
          <p:nvPr/>
        </p:nvPicPr>
        <p:blipFill>
          <a:blip r:embed="rId4"/>
          <a:stretch>
            <a:fillRect/>
          </a:stretch>
        </p:blipFill>
        <p:spPr>
          <a:xfrm>
            <a:off x="455277" y="6667388"/>
            <a:ext cx="3029373" cy="266737"/>
          </a:xfrm>
          <a:prstGeom prst="rect">
            <a:avLst/>
          </a:prstGeom>
        </p:spPr>
      </p:pic>
    </p:spTree>
    <p:extLst>
      <p:ext uri="{BB962C8B-B14F-4D97-AF65-F5344CB8AC3E}">
        <p14:creationId xmlns:p14="http://schemas.microsoft.com/office/powerpoint/2010/main" val="1783302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9CF03-B311-7F4C-DFAA-D0C6452E9F6A}"/>
              </a:ext>
            </a:extLst>
          </p:cNvPr>
          <p:cNvSpPr>
            <a:spLocks noGrp="1"/>
          </p:cNvSpPr>
          <p:nvPr>
            <p:ph type="title"/>
          </p:nvPr>
        </p:nvSpPr>
        <p:spPr>
          <a:xfrm>
            <a:off x="1494992" y="1027176"/>
            <a:ext cx="6290309" cy="677108"/>
          </a:xfrm>
        </p:spPr>
        <p:txBody>
          <a:bodyPr/>
          <a:lstStyle/>
          <a:p>
            <a:r>
              <a:rPr lang="en-US" sz="4400" dirty="0">
                <a:latin typeface="+mj-lt"/>
              </a:rPr>
              <a:t>Exception handling</a:t>
            </a:r>
            <a:endParaRPr lang="fi-FI" sz="4400" dirty="0">
              <a:latin typeface="+mj-lt"/>
            </a:endParaRPr>
          </a:p>
        </p:txBody>
      </p:sp>
      <p:sp>
        <p:nvSpPr>
          <p:cNvPr id="3" name="Text Placeholder 2">
            <a:extLst>
              <a:ext uri="{FF2B5EF4-FFF2-40B4-BE49-F238E27FC236}">
                <a16:creationId xmlns:a16="http://schemas.microsoft.com/office/drawing/2014/main" id="{6BA77B21-33AF-1013-8C4E-3E7C5173A629}"/>
              </a:ext>
            </a:extLst>
          </p:cNvPr>
          <p:cNvSpPr>
            <a:spLocks noGrp="1"/>
          </p:cNvSpPr>
          <p:nvPr>
            <p:ph type="body" idx="1"/>
          </p:nvPr>
        </p:nvSpPr>
        <p:spPr>
          <a:xfrm>
            <a:off x="1494992" y="3089692"/>
            <a:ext cx="7703416" cy="1538883"/>
          </a:xfrm>
        </p:spPr>
        <p:txBody>
          <a:bodyPr/>
          <a:lstStyle/>
          <a:p>
            <a:r>
              <a:rPr lang="en-US" dirty="0"/>
              <a:t>Exception handling is a </a:t>
            </a:r>
            <a:r>
              <a:rPr lang="en-US" b="1" dirty="0"/>
              <a:t>crucial aspect </a:t>
            </a:r>
            <a:r>
              <a:rPr lang="en-US" dirty="0"/>
              <a:t>of Python programming. It allows you to gracefully handle errors and unexpected situations that may occur during the execution of your code. Python provides a mechanism to catch and deal with exceptions using the </a:t>
            </a:r>
            <a:r>
              <a:rPr lang="en-US" b="1" dirty="0"/>
              <a:t>try, except, finally, and else blocks</a:t>
            </a:r>
            <a:r>
              <a:rPr lang="en-US" dirty="0"/>
              <a:t>.</a:t>
            </a:r>
          </a:p>
          <a:p>
            <a:endParaRPr lang="en-US" dirty="0"/>
          </a:p>
        </p:txBody>
      </p:sp>
    </p:spTree>
    <p:extLst>
      <p:ext uri="{BB962C8B-B14F-4D97-AF65-F5344CB8AC3E}">
        <p14:creationId xmlns:p14="http://schemas.microsoft.com/office/powerpoint/2010/main" val="2549294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0726" cy="7562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99CF03-B311-7F4C-DFAA-D0C6452E9F6A}"/>
              </a:ext>
            </a:extLst>
          </p:cNvPr>
          <p:cNvSpPr>
            <a:spLocks noGrp="1"/>
          </p:cNvSpPr>
          <p:nvPr>
            <p:ph type="title"/>
          </p:nvPr>
        </p:nvSpPr>
        <p:spPr>
          <a:xfrm>
            <a:off x="561403" y="363016"/>
            <a:ext cx="6047118" cy="1966341"/>
          </a:xfrm>
        </p:spPr>
        <p:txBody>
          <a:bodyPr anchor="b">
            <a:normAutofit/>
          </a:bodyPr>
          <a:lstStyle/>
          <a:p>
            <a:r>
              <a:rPr lang="en-US" sz="5300" dirty="0">
                <a:latin typeface="+mj-lt"/>
              </a:rPr>
              <a:t>Exception handling</a:t>
            </a:r>
            <a:endParaRPr lang="fi-FI" sz="5300" dirty="0">
              <a:latin typeface="+mj-lt"/>
            </a:endParaRPr>
          </a:p>
        </p:txBody>
      </p:sp>
      <p:sp>
        <p:nvSpPr>
          <p:cNvPr id="1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664" y="2641955"/>
            <a:ext cx="3721981" cy="20168"/>
          </a:xfrm>
          <a:custGeom>
            <a:avLst/>
            <a:gdLst>
              <a:gd name="connsiteX0" fmla="*/ 0 w 3721981"/>
              <a:gd name="connsiteY0" fmla="*/ 0 h 20168"/>
              <a:gd name="connsiteX1" fmla="*/ 620330 w 3721981"/>
              <a:gd name="connsiteY1" fmla="*/ 0 h 20168"/>
              <a:gd name="connsiteX2" fmla="*/ 1166221 w 3721981"/>
              <a:gd name="connsiteY2" fmla="*/ 0 h 20168"/>
              <a:gd name="connsiteX3" fmla="*/ 1786551 w 3721981"/>
              <a:gd name="connsiteY3" fmla="*/ 0 h 20168"/>
              <a:gd name="connsiteX4" fmla="*/ 2295222 w 3721981"/>
              <a:gd name="connsiteY4" fmla="*/ 0 h 20168"/>
              <a:gd name="connsiteX5" fmla="*/ 2878332 w 3721981"/>
              <a:gd name="connsiteY5" fmla="*/ 0 h 20168"/>
              <a:gd name="connsiteX6" fmla="*/ 3721981 w 3721981"/>
              <a:gd name="connsiteY6" fmla="*/ 0 h 20168"/>
              <a:gd name="connsiteX7" fmla="*/ 3721981 w 3721981"/>
              <a:gd name="connsiteY7" fmla="*/ 20168 h 20168"/>
              <a:gd name="connsiteX8" fmla="*/ 3101651 w 3721981"/>
              <a:gd name="connsiteY8" fmla="*/ 20168 h 20168"/>
              <a:gd name="connsiteX9" fmla="*/ 2444101 w 3721981"/>
              <a:gd name="connsiteY9" fmla="*/ 20168 h 20168"/>
              <a:gd name="connsiteX10" fmla="*/ 1898210 w 3721981"/>
              <a:gd name="connsiteY10" fmla="*/ 20168 h 20168"/>
              <a:gd name="connsiteX11" fmla="*/ 1203441 w 3721981"/>
              <a:gd name="connsiteY11" fmla="*/ 20168 h 20168"/>
              <a:gd name="connsiteX12" fmla="*/ 657550 w 3721981"/>
              <a:gd name="connsiteY12" fmla="*/ 20168 h 20168"/>
              <a:gd name="connsiteX13" fmla="*/ 0 w 3721981"/>
              <a:gd name="connsiteY13" fmla="*/ 20168 h 20168"/>
              <a:gd name="connsiteX14" fmla="*/ 0 w 3721981"/>
              <a:gd name="connsiteY14"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21981" h="20168" fill="none" extrusionOk="0">
                <a:moveTo>
                  <a:pt x="0" y="0"/>
                </a:moveTo>
                <a:cubicBezTo>
                  <a:pt x="201727" y="30023"/>
                  <a:pt x="455186" y="2614"/>
                  <a:pt x="620330" y="0"/>
                </a:cubicBezTo>
                <a:cubicBezTo>
                  <a:pt x="785474" y="-2614"/>
                  <a:pt x="1041803" y="15627"/>
                  <a:pt x="1166221" y="0"/>
                </a:cubicBezTo>
                <a:cubicBezTo>
                  <a:pt x="1290639" y="-15627"/>
                  <a:pt x="1526529" y="-8037"/>
                  <a:pt x="1786551" y="0"/>
                </a:cubicBezTo>
                <a:cubicBezTo>
                  <a:pt x="2046573" y="8037"/>
                  <a:pt x="2172519" y="612"/>
                  <a:pt x="2295222" y="0"/>
                </a:cubicBezTo>
                <a:cubicBezTo>
                  <a:pt x="2417925" y="-612"/>
                  <a:pt x="2753942" y="20859"/>
                  <a:pt x="2878332" y="0"/>
                </a:cubicBezTo>
                <a:cubicBezTo>
                  <a:pt x="3002722" y="-20859"/>
                  <a:pt x="3319848" y="-21419"/>
                  <a:pt x="3721981" y="0"/>
                </a:cubicBezTo>
                <a:cubicBezTo>
                  <a:pt x="3721304" y="4278"/>
                  <a:pt x="3721380" y="15394"/>
                  <a:pt x="3721981" y="20168"/>
                </a:cubicBezTo>
                <a:cubicBezTo>
                  <a:pt x="3514933" y="34458"/>
                  <a:pt x="3360964" y="-3655"/>
                  <a:pt x="3101651" y="20168"/>
                </a:cubicBezTo>
                <a:cubicBezTo>
                  <a:pt x="2842338" y="43991"/>
                  <a:pt x="2582683" y="25312"/>
                  <a:pt x="2444101" y="20168"/>
                </a:cubicBezTo>
                <a:cubicBezTo>
                  <a:pt x="2305519" y="15025"/>
                  <a:pt x="2105538" y="38024"/>
                  <a:pt x="1898210" y="20168"/>
                </a:cubicBezTo>
                <a:cubicBezTo>
                  <a:pt x="1690882" y="2312"/>
                  <a:pt x="1493682" y="-2634"/>
                  <a:pt x="1203441" y="20168"/>
                </a:cubicBezTo>
                <a:cubicBezTo>
                  <a:pt x="913200" y="42970"/>
                  <a:pt x="777411" y="21151"/>
                  <a:pt x="657550" y="20168"/>
                </a:cubicBezTo>
                <a:cubicBezTo>
                  <a:pt x="537689" y="19185"/>
                  <a:pt x="181544" y="21017"/>
                  <a:pt x="0" y="20168"/>
                </a:cubicBezTo>
                <a:cubicBezTo>
                  <a:pt x="-705" y="10170"/>
                  <a:pt x="-324" y="7877"/>
                  <a:pt x="0" y="0"/>
                </a:cubicBezTo>
                <a:close/>
              </a:path>
              <a:path w="3721981" h="20168" stroke="0" extrusionOk="0">
                <a:moveTo>
                  <a:pt x="0" y="0"/>
                </a:moveTo>
                <a:cubicBezTo>
                  <a:pt x="266549" y="21146"/>
                  <a:pt x="402189" y="-23295"/>
                  <a:pt x="545891" y="0"/>
                </a:cubicBezTo>
                <a:cubicBezTo>
                  <a:pt x="689593" y="23295"/>
                  <a:pt x="916936" y="-14295"/>
                  <a:pt x="1054561" y="0"/>
                </a:cubicBezTo>
                <a:cubicBezTo>
                  <a:pt x="1192186" y="14295"/>
                  <a:pt x="1352920" y="-16170"/>
                  <a:pt x="1600452" y="0"/>
                </a:cubicBezTo>
                <a:cubicBezTo>
                  <a:pt x="1847984" y="16170"/>
                  <a:pt x="2027837" y="-476"/>
                  <a:pt x="2220782" y="0"/>
                </a:cubicBezTo>
                <a:cubicBezTo>
                  <a:pt x="2413727" y="476"/>
                  <a:pt x="2743234" y="10336"/>
                  <a:pt x="2878332" y="0"/>
                </a:cubicBezTo>
                <a:cubicBezTo>
                  <a:pt x="3013430" y="-10336"/>
                  <a:pt x="3383644" y="-36014"/>
                  <a:pt x="3721981" y="0"/>
                </a:cubicBezTo>
                <a:cubicBezTo>
                  <a:pt x="3721075" y="7790"/>
                  <a:pt x="3721590" y="14086"/>
                  <a:pt x="3721981" y="20168"/>
                </a:cubicBezTo>
                <a:cubicBezTo>
                  <a:pt x="3537265" y="15947"/>
                  <a:pt x="3254774" y="-11052"/>
                  <a:pt x="3027211" y="20168"/>
                </a:cubicBezTo>
                <a:cubicBezTo>
                  <a:pt x="2799648" y="51388"/>
                  <a:pt x="2658365" y="18321"/>
                  <a:pt x="2518540" y="20168"/>
                </a:cubicBezTo>
                <a:cubicBezTo>
                  <a:pt x="2378715" y="22015"/>
                  <a:pt x="2004724" y="-510"/>
                  <a:pt x="1823771" y="20168"/>
                </a:cubicBezTo>
                <a:cubicBezTo>
                  <a:pt x="1642818" y="40846"/>
                  <a:pt x="1396877" y="7717"/>
                  <a:pt x="1129001" y="20168"/>
                </a:cubicBezTo>
                <a:cubicBezTo>
                  <a:pt x="861125" y="32620"/>
                  <a:pt x="770478" y="10612"/>
                  <a:pt x="620330" y="20168"/>
                </a:cubicBezTo>
                <a:cubicBezTo>
                  <a:pt x="470182" y="29724"/>
                  <a:pt x="127885" y="43447"/>
                  <a:pt x="0" y="20168"/>
                </a:cubicBezTo>
                <a:cubicBezTo>
                  <a:pt x="549" y="14043"/>
                  <a:pt x="385" y="632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6BA77B21-33AF-1013-8C4E-3E7C5173A629}"/>
              </a:ext>
            </a:extLst>
          </p:cNvPr>
          <p:cNvSpPr>
            <a:spLocks noGrp="1"/>
          </p:cNvSpPr>
          <p:nvPr>
            <p:ph type="body" idx="1"/>
          </p:nvPr>
        </p:nvSpPr>
        <p:spPr>
          <a:xfrm>
            <a:off x="561403" y="2984804"/>
            <a:ext cx="6047118" cy="3841928"/>
          </a:xfrm>
        </p:spPr>
        <p:txBody>
          <a:bodyPr>
            <a:normAutofit/>
          </a:bodyPr>
          <a:lstStyle/>
          <a:p>
            <a:pPr>
              <a:spcAft>
                <a:spcPts val="600"/>
              </a:spcAft>
            </a:pPr>
            <a:r>
              <a:rPr lang="en-US" sz="2200" b="0" i="0" dirty="0">
                <a:effectLst/>
                <a:latin typeface="source-serif-pro"/>
              </a:rPr>
              <a:t>Its July 20, 1969, Apollo 11 mission was close to touchdown on the moon. </a:t>
            </a:r>
            <a:r>
              <a:rPr lang="en-US" sz="2200" b="1" i="0" dirty="0">
                <a:effectLst/>
                <a:latin typeface="source-serif-pro"/>
              </a:rPr>
              <a:t>Neil </a:t>
            </a:r>
            <a:r>
              <a:rPr lang="en-US" sz="2200" b="1" i="0" dirty="0" err="1">
                <a:effectLst/>
                <a:latin typeface="source-serif-pro"/>
              </a:rPr>
              <a:t>Amstrong</a:t>
            </a:r>
            <a:r>
              <a:rPr lang="en-US" sz="2200" b="1" i="0" dirty="0">
                <a:effectLst/>
                <a:latin typeface="source-serif-pro"/>
              </a:rPr>
              <a:t>, Buzz Aldrin, and Michel Collins</a:t>
            </a:r>
            <a:r>
              <a:rPr lang="en-US" sz="2200" b="0" i="0" dirty="0">
                <a:effectLst/>
                <a:latin typeface="source-serif-pro"/>
              </a:rPr>
              <a:t> checking last-minute preparation for landing. Over their, onboard computer something started flashing it was Error 1201 followed by error 1202. Human beings first landing on the moon is jeopardized by two computer errors</a:t>
            </a:r>
            <a:r>
              <a:rPr lang="en-US" sz="2200" dirty="0">
                <a:latin typeface="source-serif-pro"/>
              </a:rPr>
              <a:t>…</a:t>
            </a:r>
            <a:endParaRPr lang="en-US" sz="2200" dirty="0"/>
          </a:p>
        </p:txBody>
      </p:sp>
      <p:pic>
        <p:nvPicPr>
          <p:cNvPr id="7" name="Picture 6">
            <a:extLst>
              <a:ext uri="{FF2B5EF4-FFF2-40B4-BE49-F238E27FC236}">
                <a16:creationId xmlns:a16="http://schemas.microsoft.com/office/drawing/2014/main" id="{159D9F57-26C0-ECB0-20B2-D0A649E1C2F7}"/>
              </a:ext>
            </a:extLst>
          </p:cNvPr>
          <p:cNvPicPr>
            <a:picLocks noChangeAspect="1"/>
          </p:cNvPicPr>
          <p:nvPr/>
        </p:nvPicPr>
        <p:blipFill>
          <a:blip r:embed="rId2"/>
          <a:stretch>
            <a:fillRect/>
          </a:stretch>
        </p:blipFill>
        <p:spPr>
          <a:xfrm>
            <a:off x="6897243" y="850343"/>
            <a:ext cx="3520801" cy="2807838"/>
          </a:xfrm>
          <a:prstGeom prst="rect">
            <a:avLst/>
          </a:prstGeom>
        </p:spPr>
      </p:pic>
      <p:pic>
        <p:nvPicPr>
          <p:cNvPr id="5" name="Picture 4">
            <a:extLst>
              <a:ext uri="{FF2B5EF4-FFF2-40B4-BE49-F238E27FC236}">
                <a16:creationId xmlns:a16="http://schemas.microsoft.com/office/drawing/2014/main" id="{6AED9322-D9A6-9247-2227-A052749CF186}"/>
              </a:ext>
            </a:extLst>
          </p:cNvPr>
          <p:cNvPicPr>
            <a:picLocks noChangeAspect="1"/>
          </p:cNvPicPr>
          <p:nvPr/>
        </p:nvPicPr>
        <p:blipFill>
          <a:blip r:embed="rId3"/>
          <a:stretch>
            <a:fillRect/>
          </a:stretch>
        </p:blipFill>
        <p:spPr>
          <a:xfrm>
            <a:off x="6897243" y="4572510"/>
            <a:ext cx="3504761" cy="2251809"/>
          </a:xfrm>
          <a:prstGeom prst="rect">
            <a:avLst/>
          </a:prstGeom>
        </p:spPr>
      </p:pic>
    </p:spTree>
    <p:extLst>
      <p:ext uri="{BB962C8B-B14F-4D97-AF65-F5344CB8AC3E}">
        <p14:creationId xmlns:p14="http://schemas.microsoft.com/office/powerpoint/2010/main" val="1853944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3400" cy="7562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Freeform: Shape 18">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907995" cy="756285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Freeform: Shape 20">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899976" cy="756285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73163"/>
            <a:ext cx="112280" cy="7211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5" name="Rectangle 2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231" y="2694615"/>
            <a:ext cx="2967418" cy="2016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 Placeholder 2">
            <a:extLst>
              <a:ext uri="{FF2B5EF4-FFF2-40B4-BE49-F238E27FC236}">
                <a16:creationId xmlns:a16="http://schemas.microsoft.com/office/drawing/2014/main" id="{468066E9-EAEA-6F57-DA5E-8D1FEC6C7E1D}"/>
              </a:ext>
            </a:extLst>
          </p:cNvPr>
          <p:cNvSpPr>
            <a:spLocks noGrp="1"/>
          </p:cNvSpPr>
          <p:nvPr>
            <p:ph type="body" idx="1"/>
          </p:nvPr>
        </p:nvSpPr>
        <p:spPr>
          <a:xfrm>
            <a:off x="325480" y="2997409"/>
            <a:ext cx="3016207" cy="3536893"/>
          </a:xfrm>
        </p:spPr>
        <p:txBody>
          <a:bodyPr anchor="t">
            <a:normAutofit/>
          </a:bodyPr>
          <a:lstStyle/>
          <a:p>
            <a:pPr>
              <a:spcAft>
                <a:spcPts val="600"/>
              </a:spcAft>
            </a:pPr>
            <a:r>
              <a:rPr lang="en-US" sz="2400" dirty="0">
                <a:latin typeface="+mj-lt"/>
              </a:rPr>
              <a:t>Here's a basic example of exception handling in Python:</a:t>
            </a:r>
            <a:endParaRPr lang="fi-FI" sz="2400" dirty="0">
              <a:latin typeface="+mj-lt"/>
            </a:endParaRPr>
          </a:p>
          <a:p>
            <a:pPr>
              <a:spcAft>
                <a:spcPts val="600"/>
              </a:spcAft>
            </a:pPr>
            <a:endParaRPr lang="fi-FI" sz="2400" dirty="0">
              <a:latin typeface="+mj-lt"/>
            </a:endParaRPr>
          </a:p>
        </p:txBody>
      </p:sp>
      <p:pic>
        <p:nvPicPr>
          <p:cNvPr id="9" name="Picture 8">
            <a:extLst>
              <a:ext uri="{FF2B5EF4-FFF2-40B4-BE49-F238E27FC236}">
                <a16:creationId xmlns:a16="http://schemas.microsoft.com/office/drawing/2014/main" id="{8070BEFC-15BB-57D1-54E0-7C153FB654DB}"/>
              </a:ext>
            </a:extLst>
          </p:cNvPr>
          <p:cNvPicPr>
            <a:picLocks noChangeAspect="1"/>
          </p:cNvPicPr>
          <p:nvPr/>
        </p:nvPicPr>
        <p:blipFill>
          <a:blip r:embed="rId2"/>
          <a:stretch>
            <a:fillRect/>
          </a:stretch>
        </p:blipFill>
        <p:spPr>
          <a:xfrm>
            <a:off x="4395167" y="613920"/>
            <a:ext cx="5811061" cy="6335009"/>
          </a:xfrm>
          <a:prstGeom prst="rect">
            <a:avLst/>
          </a:prstGeom>
        </p:spPr>
      </p:pic>
    </p:spTree>
    <p:extLst>
      <p:ext uri="{BB962C8B-B14F-4D97-AF65-F5344CB8AC3E}">
        <p14:creationId xmlns:p14="http://schemas.microsoft.com/office/powerpoint/2010/main" val="397068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0726" cy="7562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238BB5-D82C-C953-3483-E698A02DF12A}"/>
              </a:ext>
            </a:extLst>
          </p:cNvPr>
          <p:cNvSpPr>
            <a:spLocks noGrp="1"/>
          </p:cNvSpPr>
          <p:nvPr>
            <p:ph type="title"/>
          </p:nvPr>
        </p:nvSpPr>
        <p:spPr>
          <a:xfrm>
            <a:off x="4646578" y="363016"/>
            <a:ext cx="5482745" cy="1966341"/>
          </a:xfrm>
        </p:spPr>
        <p:txBody>
          <a:bodyPr anchor="b">
            <a:normAutofit/>
          </a:bodyPr>
          <a:lstStyle/>
          <a:p>
            <a:r>
              <a:rPr lang="fi-FI" sz="5300" dirty="0" err="1">
                <a:latin typeface="+mj-lt"/>
              </a:rPr>
              <a:t>Exceptions</a:t>
            </a:r>
            <a:r>
              <a:rPr lang="fi-FI" sz="5300" dirty="0">
                <a:latin typeface="+mj-lt"/>
              </a:rPr>
              <a:t>?</a:t>
            </a:r>
          </a:p>
        </p:txBody>
      </p:sp>
      <p:pic>
        <p:nvPicPr>
          <p:cNvPr id="5" name="Picture 4" descr="Many question marks on black background">
            <a:extLst>
              <a:ext uri="{FF2B5EF4-FFF2-40B4-BE49-F238E27FC236}">
                <a16:creationId xmlns:a16="http://schemas.microsoft.com/office/drawing/2014/main" id="{751441A6-87B8-82C8-3314-D8F44482D829}"/>
              </a:ext>
            </a:extLst>
          </p:cNvPr>
          <p:cNvPicPr>
            <a:picLocks noChangeAspect="1"/>
          </p:cNvPicPr>
          <p:nvPr/>
        </p:nvPicPr>
        <p:blipFill rotWithShape="1">
          <a:blip r:embed="rId2"/>
          <a:srcRect l="64695" r="2357" b="-1"/>
          <a:stretch/>
        </p:blipFill>
        <p:spPr>
          <a:xfrm>
            <a:off x="20" y="10"/>
            <a:ext cx="4084859" cy="756284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6578" y="2619038"/>
            <a:ext cx="3721981" cy="20168"/>
          </a:xfrm>
          <a:custGeom>
            <a:avLst/>
            <a:gdLst>
              <a:gd name="connsiteX0" fmla="*/ 0 w 3721981"/>
              <a:gd name="connsiteY0" fmla="*/ 0 h 20168"/>
              <a:gd name="connsiteX1" fmla="*/ 620330 w 3721981"/>
              <a:gd name="connsiteY1" fmla="*/ 0 h 20168"/>
              <a:gd name="connsiteX2" fmla="*/ 1166221 w 3721981"/>
              <a:gd name="connsiteY2" fmla="*/ 0 h 20168"/>
              <a:gd name="connsiteX3" fmla="*/ 1786551 w 3721981"/>
              <a:gd name="connsiteY3" fmla="*/ 0 h 20168"/>
              <a:gd name="connsiteX4" fmla="*/ 2295222 w 3721981"/>
              <a:gd name="connsiteY4" fmla="*/ 0 h 20168"/>
              <a:gd name="connsiteX5" fmla="*/ 2878332 w 3721981"/>
              <a:gd name="connsiteY5" fmla="*/ 0 h 20168"/>
              <a:gd name="connsiteX6" fmla="*/ 3721981 w 3721981"/>
              <a:gd name="connsiteY6" fmla="*/ 0 h 20168"/>
              <a:gd name="connsiteX7" fmla="*/ 3721981 w 3721981"/>
              <a:gd name="connsiteY7" fmla="*/ 20168 h 20168"/>
              <a:gd name="connsiteX8" fmla="*/ 3101651 w 3721981"/>
              <a:gd name="connsiteY8" fmla="*/ 20168 h 20168"/>
              <a:gd name="connsiteX9" fmla="*/ 2444101 w 3721981"/>
              <a:gd name="connsiteY9" fmla="*/ 20168 h 20168"/>
              <a:gd name="connsiteX10" fmla="*/ 1898210 w 3721981"/>
              <a:gd name="connsiteY10" fmla="*/ 20168 h 20168"/>
              <a:gd name="connsiteX11" fmla="*/ 1203441 w 3721981"/>
              <a:gd name="connsiteY11" fmla="*/ 20168 h 20168"/>
              <a:gd name="connsiteX12" fmla="*/ 657550 w 3721981"/>
              <a:gd name="connsiteY12" fmla="*/ 20168 h 20168"/>
              <a:gd name="connsiteX13" fmla="*/ 0 w 3721981"/>
              <a:gd name="connsiteY13" fmla="*/ 20168 h 20168"/>
              <a:gd name="connsiteX14" fmla="*/ 0 w 3721981"/>
              <a:gd name="connsiteY14"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21981" h="20168" fill="none" extrusionOk="0">
                <a:moveTo>
                  <a:pt x="0" y="0"/>
                </a:moveTo>
                <a:cubicBezTo>
                  <a:pt x="201727" y="30023"/>
                  <a:pt x="455186" y="2614"/>
                  <a:pt x="620330" y="0"/>
                </a:cubicBezTo>
                <a:cubicBezTo>
                  <a:pt x="785474" y="-2614"/>
                  <a:pt x="1041803" y="15627"/>
                  <a:pt x="1166221" y="0"/>
                </a:cubicBezTo>
                <a:cubicBezTo>
                  <a:pt x="1290639" y="-15627"/>
                  <a:pt x="1526529" y="-8037"/>
                  <a:pt x="1786551" y="0"/>
                </a:cubicBezTo>
                <a:cubicBezTo>
                  <a:pt x="2046573" y="8037"/>
                  <a:pt x="2172519" y="612"/>
                  <a:pt x="2295222" y="0"/>
                </a:cubicBezTo>
                <a:cubicBezTo>
                  <a:pt x="2417925" y="-612"/>
                  <a:pt x="2753942" y="20859"/>
                  <a:pt x="2878332" y="0"/>
                </a:cubicBezTo>
                <a:cubicBezTo>
                  <a:pt x="3002722" y="-20859"/>
                  <a:pt x="3319848" y="-21419"/>
                  <a:pt x="3721981" y="0"/>
                </a:cubicBezTo>
                <a:cubicBezTo>
                  <a:pt x="3721304" y="4278"/>
                  <a:pt x="3721380" y="15394"/>
                  <a:pt x="3721981" y="20168"/>
                </a:cubicBezTo>
                <a:cubicBezTo>
                  <a:pt x="3514933" y="34458"/>
                  <a:pt x="3360964" y="-3655"/>
                  <a:pt x="3101651" y="20168"/>
                </a:cubicBezTo>
                <a:cubicBezTo>
                  <a:pt x="2842338" y="43991"/>
                  <a:pt x="2582683" y="25312"/>
                  <a:pt x="2444101" y="20168"/>
                </a:cubicBezTo>
                <a:cubicBezTo>
                  <a:pt x="2305519" y="15025"/>
                  <a:pt x="2105538" y="38024"/>
                  <a:pt x="1898210" y="20168"/>
                </a:cubicBezTo>
                <a:cubicBezTo>
                  <a:pt x="1690882" y="2312"/>
                  <a:pt x="1493682" y="-2634"/>
                  <a:pt x="1203441" y="20168"/>
                </a:cubicBezTo>
                <a:cubicBezTo>
                  <a:pt x="913200" y="42970"/>
                  <a:pt x="777411" y="21151"/>
                  <a:pt x="657550" y="20168"/>
                </a:cubicBezTo>
                <a:cubicBezTo>
                  <a:pt x="537689" y="19185"/>
                  <a:pt x="181544" y="21017"/>
                  <a:pt x="0" y="20168"/>
                </a:cubicBezTo>
                <a:cubicBezTo>
                  <a:pt x="-705" y="10170"/>
                  <a:pt x="-324" y="7877"/>
                  <a:pt x="0" y="0"/>
                </a:cubicBezTo>
                <a:close/>
              </a:path>
              <a:path w="3721981" h="20168" stroke="0" extrusionOk="0">
                <a:moveTo>
                  <a:pt x="0" y="0"/>
                </a:moveTo>
                <a:cubicBezTo>
                  <a:pt x="266549" y="21146"/>
                  <a:pt x="402189" y="-23295"/>
                  <a:pt x="545891" y="0"/>
                </a:cubicBezTo>
                <a:cubicBezTo>
                  <a:pt x="689593" y="23295"/>
                  <a:pt x="916936" y="-14295"/>
                  <a:pt x="1054561" y="0"/>
                </a:cubicBezTo>
                <a:cubicBezTo>
                  <a:pt x="1192186" y="14295"/>
                  <a:pt x="1352920" y="-16170"/>
                  <a:pt x="1600452" y="0"/>
                </a:cubicBezTo>
                <a:cubicBezTo>
                  <a:pt x="1847984" y="16170"/>
                  <a:pt x="2027837" y="-476"/>
                  <a:pt x="2220782" y="0"/>
                </a:cubicBezTo>
                <a:cubicBezTo>
                  <a:pt x="2413727" y="476"/>
                  <a:pt x="2743234" y="10336"/>
                  <a:pt x="2878332" y="0"/>
                </a:cubicBezTo>
                <a:cubicBezTo>
                  <a:pt x="3013430" y="-10336"/>
                  <a:pt x="3383644" y="-36014"/>
                  <a:pt x="3721981" y="0"/>
                </a:cubicBezTo>
                <a:cubicBezTo>
                  <a:pt x="3721075" y="7790"/>
                  <a:pt x="3721590" y="14086"/>
                  <a:pt x="3721981" y="20168"/>
                </a:cubicBezTo>
                <a:cubicBezTo>
                  <a:pt x="3537265" y="15947"/>
                  <a:pt x="3254774" y="-11052"/>
                  <a:pt x="3027211" y="20168"/>
                </a:cubicBezTo>
                <a:cubicBezTo>
                  <a:pt x="2799648" y="51388"/>
                  <a:pt x="2658365" y="18321"/>
                  <a:pt x="2518540" y="20168"/>
                </a:cubicBezTo>
                <a:cubicBezTo>
                  <a:pt x="2378715" y="22015"/>
                  <a:pt x="2004724" y="-510"/>
                  <a:pt x="1823771" y="20168"/>
                </a:cubicBezTo>
                <a:cubicBezTo>
                  <a:pt x="1642818" y="40846"/>
                  <a:pt x="1396877" y="7717"/>
                  <a:pt x="1129001" y="20168"/>
                </a:cubicBezTo>
                <a:cubicBezTo>
                  <a:pt x="861125" y="32620"/>
                  <a:pt x="770478" y="10612"/>
                  <a:pt x="620330" y="20168"/>
                </a:cubicBezTo>
                <a:cubicBezTo>
                  <a:pt x="470182" y="29724"/>
                  <a:pt x="127885" y="43447"/>
                  <a:pt x="0" y="20168"/>
                </a:cubicBezTo>
                <a:cubicBezTo>
                  <a:pt x="549" y="14043"/>
                  <a:pt x="385" y="632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F81A4E2C-67CB-537A-3415-22B903F0E1DD}"/>
              </a:ext>
            </a:extLst>
          </p:cNvPr>
          <p:cNvSpPr>
            <a:spLocks noGrp="1"/>
          </p:cNvSpPr>
          <p:nvPr>
            <p:ph type="body" idx="1"/>
          </p:nvPr>
        </p:nvSpPr>
        <p:spPr>
          <a:xfrm>
            <a:off x="4646578" y="2984804"/>
            <a:ext cx="5482745" cy="3841928"/>
          </a:xfrm>
        </p:spPr>
        <p:txBody>
          <a:bodyPr>
            <a:normAutofit/>
          </a:bodyPr>
          <a:lstStyle/>
          <a:p>
            <a:pPr>
              <a:lnSpc>
                <a:spcPct val="90000"/>
              </a:lnSpc>
              <a:spcAft>
                <a:spcPts val="600"/>
              </a:spcAft>
            </a:pPr>
            <a:r>
              <a:rPr lang="fi-FI" sz="1900" b="0" i="0" u="none" strike="noStrike" baseline="0" dirty="0" err="1">
                <a:latin typeface="+mj-lt"/>
              </a:rPr>
              <a:t>What</a:t>
            </a:r>
            <a:r>
              <a:rPr lang="fi-FI" sz="1900" b="0" i="0" u="none" strike="noStrike" baseline="0" dirty="0">
                <a:latin typeface="+mj-lt"/>
              </a:rPr>
              <a:t> </a:t>
            </a:r>
            <a:r>
              <a:rPr lang="fi-FI" sz="1900" b="0" i="0" u="none" strike="noStrike" baseline="0" dirty="0" err="1">
                <a:latin typeface="+mj-lt"/>
              </a:rPr>
              <a:t>are</a:t>
            </a:r>
            <a:r>
              <a:rPr lang="fi-FI" sz="1900" b="0" i="0" u="none" strike="noStrike" baseline="0" dirty="0">
                <a:latin typeface="+mj-lt"/>
              </a:rPr>
              <a:t> </a:t>
            </a:r>
            <a:r>
              <a:rPr lang="fi-FI" sz="1900" b="0" i="0" u="none" strike="noStrike" baseline="0" dirty="0" err="1">
                <a:latin typeface="+mj-lt"/>
              </a:rPr>
              <a:t>exceptions</a:t>
            </a:r>
            <a:r>
              <a:rPr lang="fi-FI" sz="1900" b="0" i="0" u="none" strike="noStrike" baseline="0" dirty="0">
                <a:latin typeface="+mj-lt"/>
              </a:rPr>
              <a:t>?</a:t>
            </a:r>
          </a:p>
          <a:p>
            <a:pPr>
              <a:lnSpc>
                <a:spcPct val="90000"/>
              </a:lnSpc>
              <a:spcAft>
                <a:spcPts val="600"/>
              </a:spcAft>
            </a:pPr>
            <a:endParaRPr lang="fi-FI" sz="1900" b="0" i="0" u="none" strike="noStrike" baseline="0" dirty="0">
              <a:latin typeface="+mj-lt"/>
            </a:endParaRPr>
          </a:p>
          <a:p>
            <a:pPr>
              <a:lnSpc>
                <a:spcPct val="90000"/>
              </a:lnSpc>
              <a:spcAft>
                <a:spcPts val="600"/>
              </a:spcAft>
            </a:pPr>
            <a:r>
              <a:rPr lang="en-US" sz="1900" b="0" i="0" u="none" strike="noStrike" baseline="0" dirty="0">
                <a:latin typeface="+mj-lt"/>
              </a:rPr>
              <a:t>• Exceptions are mechanism to handle runtime errors</a:t>
            </a:r>
          </a:p>
          <a:p>
            <a:pPr>
              <a:lnSpc>
                <a:spcPct val="90000"/>
              </a:lnSpc>
              <a:spcAft>
                <a:spcPts val="600"/>
              </a:spcAft>
            </a:pPr>
            <a:r>
              <a:rPr lang="en-US" sz="1900" b="0" i="0" u="none" strike="noStrike" baseline="0" dirty="0">
                <a:latin typeface="+mj-lt"/>
              </a:rPr>
              <a:t>• For example, user gives string ’one’ when asked an integer</a:t>
            </a:r>
          </a:p>
          <a:p>
            <a:pPr>
              <a:lnSpc>
                <a:spcPct val="90000"/>
              </a:lnSpc>
              <a:spcAft>
                <a:spcPts val="600"/>
              </a:spcAft>
            </a:pPr>
            <a:endParaRPr lang="en-US" sz="1900" b="0" i="0" u="none" strike="noStrike" baseline="0" dirty="0">
              <a:latin typeface="+mj-lt"/>
            </a:endParaRPr>
          </a:p>
          <a:p>
            <a:pPr>
              <a:lnSpc>
                <a:spcPct val="90000"/>
              </a:lnSpc>
              <a:spcAft>
                <a:spcPts val="600"/>
              </a:spcAft>
            </a:pPr>
            <a:r>
              <a:rPr lang="fi-FI" sz="1900" b="0" i="0" u="none" strike="noStrike" baseline="0" dirty="0">
                <a:latin typeface="+mj-lt"/>
              </a:rPr>
              <a:t>⇒ Conversion </a:t>
            </a:r>
            <a:r>
              <a:rPr lang="fi-FI" sz="1900" b="0" i="0" u="none" strike="noStrike" baseline="0" dirty="0" err="1">
                <a:latin typeface="+mj-lt"/>
              </a:rPr>
              <a:t>throws</a:t>
            </a:r>
            <a:r>
              <a:rPr lang="fi-FI" sz="1900" b="0" i="0" u="none" strike="noStrike" baseline="0" dirty="0">
                <a:latin typeface="+mj-lt"/>
              </a:rPr>
              <a:t> an </a:t>
            </a:r>
            <a:r>
              <a:rPr lang="fi-FI" sz="1900" b="0" i="0" u="none" strike="noStrike" baseline="0" dirty="0" err="1">
                <a:latin typeface="+mj-lt"/>
              </a:rPr>
              <a:t>exception</a:t>
            </a:r>
            <a:endParaRPr lang="fi-FI" sz="1900" b="0" i="0" u="none" strike="noStrike" baseline="0" dirty="0">
              <a:latin typeface="+mj-lt"/>
            </a:endParaRPr>
          </a:p>
          <a:p>
            <a:pPr>
              <a:lnSpc>
                <a:spcPct val="90000"/>
              </a:lnSpc>
              <a:spcAft>
                <a:spcPts val="600"/>
              </a:spcAft>
            </a:pPr>
            <a:r>
              <a:rPr lang="en-US" sz="1900" b="0" i="0" u="none" strike="noStrike" baseline="0" dirty="0">
                <a:latin typeface="+mj-lt"/>
              </a:rPr>
              <a:t>⇒ If the exception is not handled correct, the software crashes</a:t>
            </a:r>
          </a:p>
          <a:p>
            <a:pPr>
              <a:lnSpc>
                <a:spcPct val="90000"/>
              </a:lnSpc>
              <a:spcAft>
                <a:spcPts val="600"/>
              </a:spcAft>
            </a:pPr>
            <a:endParaRPr lang="en-US" sz="1900" dirty="0">
              <a:latin typeface="+mj-lt"/>
            </a:endParaRPr>
          </a:p>
          <a:p>
            <a:pPr>
              <a:lnSpc>
                <a:spcPct val="90000"/>
              </a:lnSpc>
              <a:spcAft>
                <a:spcPts val="600"/>
              </a:spcAft>
            </a:pPr>
            <a:r>
              <a:rPr lang="en-US" sz="1900" b="1" dirty="0">
                <a:latin typeface="+mj-lt"/>
              </a:rPr>
              <a:t>Basics of Programming: Janne Koponen</a:t>
            </a:r>
            <a:endParaRPr lang="fi-FI" sz="1900" b="1" dirty="0">
              <a:latin typeface="+mj-lt"/>
            </a:endParaRPr>
          </a:p>
        </p:txBody>
      </p:sp>
    </p:spTree>
    <p:extLst>
      <p:ext uri="{BB962C8B-B14F-4D97-AF65-F5344CB8AC3E}">
        <p14:creationId xmlns:p14="http://schemas.microsoft.com/office/powerpoint/2010/main" val="8691809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3400" cy="7562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AE44CE-4A85-2FC4-4319-7207DE504620}"/>
              </a:ext>
            </a:extLst>
          </p:cNvPr>
          <p:cNvSpPr>
            <a:spLocks noGrp="1"/>
          </p:cNvSpPr>
          <p:nvPr>
            <p:ph type="title"/>
          </p:nvPr>
        </p:nvSpPr>
        <p:spPr>
          <a:xfrm>
            <a:off x="553383" y="705866"/>
            <a:ext cx="4226566" cy="1633575"/>
          </a:xfrm>
        </p:spPr>
        <p:txBody>
          <a:bodyPr anchor="b">
            <a:normAutofit/>
          </a:bodyPr>
          <a:lstStyle/>
          <a:p>
            <a:r>
              <a:rPr lang="fi-FI" sz="3200" dirty="0" err="1">
                <a:latin typeface="+mj-lt"/>
              </a:rPr>
              <a:t>Catching</a:t>
            </a:r>
            <a:r>
              <a:rPr lang="fi-FI" sz="3200" dirty="0">
                <a:latin typeface="+mj-lt"/>
              </a:rPr>
              <a:t> </a:t>
            </a:r>
            <a:r>
              <a:rPr lang="fi-FI" sz="3200" dirty="0" err="1">
                <a:latin typeface="+mj-lt"/>
              </a:rPr>
              <a:t>Exceptions</a:t>
            </a:r>
            <a:r>
              <a:rPr lang="fi-FI" sz="3200" dirty="0">
                <a:latin typeface="+mj-lt"/>
              </a:rPr>
              <a:t> </a:t>
            </a:r>
            <a:r>
              <a:rPr lang="fi-FI" sz="3200" dirty="0" err="1">
                <a:latin typeface="+mj-lt"/>
              </a:rPr>
              <a:t>continues</a:t>
            </a:r>
            <a:endParaRPr lang="fi-FI" sz="3200" dirty="0">
              <a:latin typeface="+mj-lt"/>
            </a:endParaRPr>
          </a:p>
        </p:txBody>
      </p:sp>
      <p:sp>
        <p:nvSpPr>
          <p:cNvPr id="12"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4208" y="2616746"/>
            <a:ext cx="2854989" cy="20167"/>
          </a:xfrm>
          <a:custGeom>
            <a:avLst/>
            <a:gdLst>
              <a:gd name="connsiteX0" fmla="*/ 0 w 2854989"/>
              <a:gd name="connsiteY0" fmla="*/ 0 h 20167"/>
              <a:gd name="connsiteX1" fmla="*/ 542448 w 2854989"/>
              <a:gd name="connsiteY1" fmla="*/ 0 h 20167"/>
              <a:gd name="connsiteX2" fmla="*/ 1113446 w 2854989"/>
              <a:gd name="connsiteY2" fmla="*/ 0 h 20167"/>
              <a:gd name="connsiteX3" fmla="*/ 1712993 w 2854989"/>
              <a:gd name="connsiteY3" fmla="*/ 0 h 20167"/>
              <a:gd name="connsiteX4" fmla="*/ 2312541 w 2854989"/>
              <a:gd name="connsiteY4" fmla="*/ 0 h 20167"/>
              <a:gd name="connsiteX5" fmla="*/ 2854989 w 2854989"/>
              <a:gd name="connsiteY5" fmla="*/ 0 h 20167"/>
              <a:gd name="connsiteX6" fmla="*/ 2854989 w 2854989"/>
              <a:gd name="connsiteY6" fmla="*/ 20167 h 20167"/>
              <a:gd name="connsiteX7" fmla="*/ 2226891 w 2854989"/>
              <a:gd name="connsiteY7" fmla="*/ 20167 h 20167"/>
              <a:gd name="connsiteX8" fmla="*/ 1598794 w 2854989"/>
              <a:gd name="connsiteY8" fmla="*/ 20167 h 20167"/>
              <a:gd name="connsiteX9" fmla="*/ 1027796 w 2854989"/>
              <a:gd name="connsiteY9" fmla="*/ 20167 h 20167"/>
              <a:gd name="connsiteX10" fmla="*/ 0 w 2854989"/>
              <a:gd name="connsiteY10" fmla="*/ 20167 h 20167"/>
              <a:gd name="connsiteX11" fmla="*/ 0 w 2854989"/>
              <a:gd name="connsiteY11" fmla="*/ 0 h 20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4989" h="20167" fill="none" extrusionOk="0">
                <a:moveTo>
                  <a:pt x="0" y="0"/>
                </a:moveTo>
                <a:cubicBezTo>
                  <a:pt x="240402" y="-11423"/>
                  <a:pt x="391850" y="-2782"/>
                  <a:pt x="542448" y="0"/>
                </a:cubicBezTo>
                <a:cubicBezTo>
                  <a:pt x="693046" y="2782"/>
                  <a:pt x="836384" y="-9297"/>
                  <a:pt x="1113446" y="0"/>
                </a:cubicBezTo>
                <a:cubicBezTo>
                  <a:pt x="1390508" y="9297"/>
                  <a:pt x="1489282" y="3375"/>
                  <a:pt x="1712993" y="0"/>
                </a:cubicBezTo>
                <a:cubicBezTo>
                  <a:pt x="1936704" y="-3375"/>
                  <a:pt x="2161224" y="12674"/>
                  <a:pt x="2312541" y="0"/>
                </a:cubicBezTo>
                <a:cubicBezTo>
                  <a:pt x="2463858" y="-12674"/>
                  <a:pt x="2670272" y="-2784"/>
                  <a:pt x="2854989" y="0"/>
                </a:cubicBezTo>
                <a:cubicBezTo>
                  <a:pt x="2855926" y="9045"/>
                  <a:pt x="2855126" y="10636"/>
                  <a:pt x="2854989" y="20167"/>
                </a:cubicBezTo>
                <a:cubicBezTo>
                  <a:pt x="2561690" y="-1067"/>
                  <a:pt x="2441828" y="9450"/>
                  <a:pt x="2226891" y="20167"/>
                </a:cubicBezTo>
                <a:cubicBezTo>
                  <a:pt x="2011954" y="30884"/>
                  <a:pt x="1905410" y="43166"/>
                  <a:pt x="1598794" y="20167"/>
                </a:cubicBezTo>
                <a:cubicBezTo>
                  <a:pt x="1292178" y="-2832"/>
                  <a:pt x="1282650" y="21093"/>
                  <a:pt x="1027796" y="20167"/>
                </a:cubicBezTo>
                <a:cubicBezTo>
                  <a:pt x="772942" y="19241"/>
                  <a:pt x="396959" y="-30847"/>
                  <a:pt x="0" y="20167"/>
                </a:cubicBezTo>
                <a:cubicBezTo>
                  <a:pt x="128" y="15934"/>
                  <a:pt x="865" y="4775"/>
                  <a:pt x="0" y="0"/>
                </a:cubicBezTo>
                <a:close/>
              </a:path>
              <a:path w="2854989" h="20167" stroke="0" extrusionOk="0">
                <a:moveTo>
                  <a:pt x="0" y="0"/>
                </a:moveTo>
                <a:cubicBezTo>
                  <a:pt x="164823" y="20327"/>
                  <a:pt x="376418" y="9282"/>
                  <a:pt x="542448" y="0"/>
                </a:cubicBezTo>
                <a:cubicBezTo>
                  <a:pt x="708478" y="-9282"/>
                  <a:pt x="805157" y="19632"/>
                  <a:pt x="1027796" y="0"/>
                </a:cubicBezTo>
                <a:cubicBezTo>
                  <a:pt x="1250435" y="-19632"/>
                  <a:pt x="1437106" y="-3484"/>
                  <a:pt x="1655894" y="0"/>
                </a:cubicBezTo>
                <a:cubicBezTo>
                  <a:pt x="1874682" y="3484"/>
                  <a:pt x="1958420" y="-23535"/>
                  <a:pt x="2198342" y="0"/>
                </a:cubicBezTo>
                <a:cubicBezTo>
                  <a:pt x="2438264" y="23535"/>
                  <a:pt x="2681587" y="22533"/>
                  <a:pt x="2854989" y="0"/>
                </a:cubicBezTo>
                <a:cubicBezTo>
                  <a:pt x="2855462" y="8961"/>
                  <a:pt x="2855921" y="12808"/>
                  <a:pt x="2854989" y="20167"/>
                </a:cubicBezTo>
                <a:cubicBezTo>
                  <a:pt x="2650908" y="-6980"/>
                  <a:pt x="2463446" y="25979"/>
                  <a:pt x="2283991" y="20167"/>
                </a:cubicBezTo>
                <a:cubicBezTo>
                  <a:pt x="2104536" y="14355"/>
                  <a:pt x="1902836" y="4152"/>
                  <a:pt x="1655894" y="20167"/>
                </a:cubicBezTo>
                <a:cubicBezTo>
                  <a:pt x="1408952" y="36182"/>
                  <a:pt x="1270408" y="42685"/>
                  <a:pt x="1170545" y="20167"/>
                </a:cubicBezTo>
                <a:cubicBezTo>
                  <a:pt x="1070682" y="-2351"/>
                  <a:pt x="830109" y="8632"/>
                  <a:pt x="599548" y="20167"/>
                </a:cubicBezTo>
                <a:cubicBezTo>
                  <a:pt x="368987" y="31702"/>
                  <a:pt x="137118" y="11105"/>
                  <a:pt x="0" y="20167"/>
                </a:cubicBezTo>
                <a:cubicBezTo>
                  <a:pt x="232" y="13700"/>
                  <a:pt x="882" y="4815"/>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65559E61-4305-92B3-101B-CA12EDADE1BA}"/>
              </a:ext>
            </a:extLst>
          </p:cNvPr>
          <p:cNvSpPr>
            <a:spLocks noGrp="1"/>
          </p:cNvSpPr>
          <p:nvPr>
            <p:ph type="body" idx="1"/>
          </p:nvPr>
        </p:nvSpPr>
        <p:spPr>
          <a:xfrm>
            <a:off x="553383" y="2934386"/>
            <a:ext cx="4226566" cy="847040"/>
          </a:xfrm>
        </p:spPr>
        <p:txBody>
          <a:bodyPr anchor="t">
            <a:normAutofit/>
          </a:bodyPr>
          <a:lstStyle/>
          <a:p>
            <a:r>
              <a:rPr lang="en-US" sz="2000" b="0" i="0" dirty="0">
                <a:solidFill>
                  <a:srgbClr val="0D0D0D"/>
                </a:solidFill>
                <a:effectLst/>
                <a:latin typeface="+mj-lt"/>
              </a:rPr>
              <a:t>You can also catch multiple exceptions and handle them</a:t>
            </a:r>
            <a:endParaRPr lang="fi-FI" sz="2200" dirty="0">
              <a:latin typeface="+mj-lt"/>
            </a:endParaRPr>
          </a:p>
        </p:txBody>
      </p:sp>
      <p:pic>
        <p:nvPicPr>
          <p:cNvPr id="5" name="Picture 4">
            <a:extLst>
              <a:ext uri="{FF2B5EF4-FFF2-40B4-BE49-F238E27FC236}">
                <a16:creationId xmlns:a16="http://schemas.microsoft.com/office/drawing/2014/main" id="{4836F74E-4DA5-DE62-EEEB-001BC1D9CDB9}"/>
              </a:ext>
            </a:extLst>
          </p:cNvPr>
          <p:cNvPicPr>
            <a:picLocks noChangeAspect="1"/>
          </p:cNvPicPr>
          <p:nvPr/>
        </p:nvPicPr>
        <p:blipFill>
          <a:blip r:embed="rId2"/>
          <a:stretch>
            <a:fillRect/>
          </a:stretch>
        </p:blipFill>
        <p:spPr>
          <a:xfrm>
            <a:off x="5349373" y="1083977"/>
            <a:ext cx="4787970" cy="5394896"/>
          </a:xfrm>
          <a:prstGeom prst="rect">
            <a:avLst/>
          </a:prstGeom>
        </p:spPr>
      </p:pic>
      <p:sp>
        <p:nvSpPr>
          <p:cNvPr id="7" name="TextBox 6">
            <a:extLst>
              <a:ext uri="{FF2B5EF4-FFF2-40B4-BE49-F238E27FC236}">
                <a16:creationId xmlns:a16="http://schemas.microsoft.com/office/drawing/2014/main" id="{7427A65E-EAEF-3DC2-47B7-0A8577E6C24B}"/>
              </a:ext>
            </a:extLst>
          </p:cNvPr>
          <p:cNvSpPr txBox="1"/>
          <p:nvPr/>
        </p:nvSpPr>
        <p:spPr>
          <a:xfrm>
            <a:off x="5255260" y="6478873"/>
            <a:ext cx="5349240" cy="667875"/>
          </a:xfrm>
          <a:prstGeom prst="rect">
            <a:avLst/>
          </a:prstGeom>
          <a:noFill/>
        </p:spPr>
        <p:txBody>
          <a:bodyPr wrap="square">
            <a:spAutoFit/>
          </a:bodyPr>
          <a:lstStyle/>
          <a:p>
            <a:pPr>
              <a:lnSpc>
                <a:spcPct val="90000"/>
              </a:lnSpc>
              <a:spcAft>
                <a:spcPts val="600"/>
              </a:spcAft>
            </a:pPr>
            <a:endParaRPr lang="en-US" sz="1800" dirty="0">
              <a:latin typeface="+mj-lt"/>
            </a:endParaRPr>
          </a:p>
          <a:p>
            <a:pPr>
              <a:lnSpc>
                <a:spcPct val="90000"/>
              </a:lnSpc>
              <a:spcAft>
                <a:spcPts val="600"/>
              </a:spcAft>
            </a:pPr>
            <a:r>
              <a:rPr lang="en-US" sz="1800" b="1" dirty="0">
                <a:latin typeface="+mj-lt"/>
              </a:rPr>
              <a:t>Basics of Programming: Janne Koponen</a:t>
            </a:r>
            <a:endParaRPr lang="fi-FI" sz="1800" b="1" dirty="0">
              <a:latin typeface="+mj-lt"/>
            </a:endParaRPr>
          </a:p>
        </p:txBody>
      </p:sp>
    </p:spTree>
    <p:extLst>
      <p:ext uri="{BB962C8B-B14F-4D97-AF65-F5344CB8AC3E}">
        <p14:creationId xmlns:p14="http://schemas.microsoft.com/office/powerpoint/2010/main" val="2682902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3400" cy="7562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AE44CE-4A85-2FC4-4319-7207DE504620}"/>
              </a:ext>
            </a:extLst>
          </p:cNvPr>
          <p:cNvSpPr>
            <a:spLocks noGrp="1"/>
          </p:cNvSpPr>
          <p:nvPr>
            <p:ph type="title"/>
          </p:nvPr>
        </p:nvSpPr>
        <p:spPr>
          <a:xfrm>
            <a:off x="553383" y="706685"/>
            <a:ext cx="2999499" cy="6156971"/>
          </a:xfrm>
        </p:spPr>
        <p:txBody>
          <a:bodyPr anchor="ctr">
            <a:normAutofit/>
          </a:bodyPr>
          <a:lstStyle/>
          <a:p>
            <a:r>
              <a:rPr lang="fi-FI" sz="4800" dirty="0" err="1">
                <a:latin typeface="+mj-lt"/>
              </a:rPr>
              <a:t>Catching</a:t>
            </a:r>
            <a:r>
              <a:rPr lang="fi-FI" sz="4800" dirty="0">
                <a:latin typeface="+mj-lt"/>
              </a:rPr>
              <a:t> </a:t>
            </a:r>
            <a:r>
              <a:rPr lang="fi-FI" sz="4800" dirty="0" err="1">
                <a:latin typeface="+mj-lt"/>
              </a:rPr>
              <a:t>Exceptions</a:t>
            </a:r>
            <a:r>
              <a:rPr lang="fi-FI" sz="4800" dirty="0">
                <a:latin typeface="+mj-lt"/>
              </a:rPr>
              <a:t>. </a:t>
            </a:r>
            <a:r>
              <a:rPr lang="fi-FI" sz="4800" dirty="0" err="1">
                <a:latin typeface="+mj-lt"/>
              </a:rPr>
              <a:t>Ain’t</a:t>
            </a:r>
            <a:r>
              <a:rPr lang="fi-FI" sz="4800" dirty="0">
                <a:latin typeface="+mj-lt"/>
              </a:rPr>
              <a:t> life </a:t>
            </a:r>
            <a:r>
              <a:rPr lang="fi-FI" sz="4800" dirty="0" err="1">
                <a:latin typeface="+mj-lt"/>
              </a:rPr>
              <a:t>wonderful</a:t>
            </a:r>
            <a:r>
              <a:rPr lang="fi-FI" sz="4800" dirty="0">
                <a:latin typeface="+mj-lt"/>
              </a:rPr>
              <a:t>?</a:t>
            </a:r>
          </a:p>
        </p:txBody>
      </p:sp>
      <p:sp>
        <p:nvSpPr>
          <p:cNvPr id="22"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42690" y="695782"/>
            <a:ext cx="16040" cy="6164948"/>
          </a:xfrm>
          <a:custGeom>
            <a:avLst/>
            <a:gdLst>
              <a:gd name="connsiteX0" fmla="*/ 0 w 16040"/>
              <a:gd name="connsiteY0" fmla="*/ 0 h 6164948"/>
              <a:gd name="connsiteX1" fmla="*/ 16040 w 16040"/>
              <a:gd name="connsiteY1" fmla="*/ 0 h 6164948"/>
              <a:gd name="connsiteX2" fmla="*/ 16040 w 16040"/>
              <a:gd name="connsiteY2" fmla="*/ 500046 h 6164948"/>
              <a:gd name="connsiteX3" fmla="*/ 16040 w 16040"/>
              <a:gd name="connsiteY3" fmla="*/ 1123391 h 6164948"/>
              <a:gd name="connsiteX4" fmla="*/ 16040 w 16040"/>
              <a:gd name="connsiteY4" fmla="*/ 1623436 h 6164948"/>
              <a:gd name="connsiteX5" fmla="*/ 16040 w 16040"/>
              <a:gd name="connsiteY5" fmla="*/ 2370080 h 6164948"/>
              <a:gd name="connsiteX6" fmla="*/ 16040 w 16040"/>
              <a:gd name="connsiteY6" fmla="*/ 2993425 h 6164948"/>
              <a:gd name="connsiteX7" fmla="*/ 16040 w 16040"/>
              <a:gd name="connsiteY7" fmla="*/ 3740068 h 6164948"/>
              <a:gd name="connsiteX8" fmla="*/ 16040 w 16040"/>
              <a:gd name="connsiteY8" fmla="*/ 4425063 h 6164948"/>
              <a:gd name="connsiteX9" fmla="*/ 16040 w 16040"/>
              <a:gd name="connsiteY9" fmla="*/ 4986758 h 6164948"/>
              <a:gd name="connsiteX10" fmla="*/ 16040 w 16040"/>
              <a:gd name="connsiteY10" fmla="*/ 6164948 h 6164948"/>
              <a:gd name="connsiteX11" fmla="*/ 0 w 16040"/>
              <a:gd name="connsiteY11" fmla="*/ 6164948 h 6164948"/>
              <a:gd name="connsiteX12" fmla="*/ 0 w 16040"/>
              <a:gd name="connsiteY12" fmla="*/ 5356655 h 6164948"/>
              <a:gd name="connsiteX13" fmla="*/ 0 w 16040"/>
              <a:gd name="connsiteY13" fmla="*/ 4856609 h 6164948"/>
              <a:gd name="connsiteX14" fmla="*/ 0 w 16040"/>
              <a:gd name="connsiteY14" fmla="*/ 4356563 h 6164948"/>
              <a:gd name="connsiteX15" fmla="*/ 0 w 16040"/>
              <a:gd name="connsiteY15" fmla="*/ 3548270 h 6164948"/>
              <a:gd name="connsiteX16" fmla="*/ 0 w 16040"/>
              <a:gd name="connsiteY16" fmla="*/ 3048224 h 6164948"/>
              <a:gd name="connsiteX17" fmla="*/ 0 w 16040"/>
              <a:gd name="connsiteY17" fmla="*/ 2363230 h 6164948"/>
              <a:gd name="connsiteX18" fmla="*/ 0 w 16040"/>
              <a:gd name="connsiteY18" fmla="*/ 1739885 h 6164948"/>
              <a:gd name="connsiteX19" fmla="*/ 0 w 16040"/>
              <a:gd name="connsiteY19" fmla="*/ 931592 h 6164948"/>
              <a:gd name="connsiteX20" fmla="*/ 0 w 16040"/>
              <a:gd name="connsiteY20" fmla="*/ 0 h 6164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040" h="6164948" fill="none" extrusionOk="0">
                <a:moveTo>
                  <a:pt x="0" y="0"/>
                </a:moveTo>
                <a:cubicBezTo>
                  <a:pt x="5227" y="236"/>
                  <a:pt x="9557" y="161"/>
                  <a:pt x="16040" y="0"/>
                </a:cubicBezTo>
                <a:cubicBezTo>
                  <a:pt x="6086" y="111617"/>
                  <a:pt x="30482" y="259933"/>
                  <a:pt x="16040" y="500046"/>
                </a:cubicBezTo>
                <a:cubicBezTo>
                  <a:pt x="1598" y="740159"/>
                  <a:pt x="-6360" y="868381"/>
                  <a:pt x="16040" y="1123391"/>
                </a:cubicBezTo>
                <a:cubicBezTo>
                  <a:pt x="38440" y="1378401"/>
                  <a:pt x="17842" y="1421459"/>
                  <a:pt x="16040" y="1623436"/>
                </a:cubicBezTo>
                <a:cubicBezTo>
                  <a:pt x="14238" y="1825414"/>
                  <a:pt x="-7487" y="2088591"/>
                  <a:pt x="16040" y="2370080"/>
                </a:cubicBezTo>
                <a:cubicBezTo>
                  <a:pt x="39567" y="2651569"/>
                  <a:pt x="4885" y="2800865"/>
                  <a:pt x="16040" y="2993425"/>
                </a:cubicBezTo>
                <a:cubicBezTo>
                  <a:pt x="27195" y="3185986"/>
                  <a:pt x="38275" y="3507793"/>
                  <a:pt x="16040" y="3740068"/>
                </a:cubicBezTo>
                <a:cubicBezTo>
                  <a:pt x="-6195" y="3972343"/>
                  <a:pt x="7565" y="4251493"/>
                  <a:pt x="16040" y="4425063"/>
                </a:cubicBezTo>
                <a:cubicBezTo>
                  <a:pt x="24515" y="4598634"/>
                  <a:pt x="-3759" y="4734061"/>
                  <a:pt x="16040" y="4986758"/>
                </a:cubicBezTo>
                <a:cubicBezTo>
                  <a:pt x="35839" y="5239456"/>
                  <a:pt x="57480" y="5873893"/>
                  <a:pt x="16040" y="6164948"/>
                </a:cubicBezTo>
                <a:cubicBezTo>
                  <a:pt x="11167" y="6164469"/>
                  <a:pt x="4578" y="6164363"/>
                  <a:pt x="0" y="6164948"/>
                </a:cubicBezTo>
                <a:cubicBezTo>
                  <a:pt x="239" y="5862507"/>
                  <a:pt x="-5077" y="5621182"/>
                  <a:pt x="0" y="5356655"/>
                </a:cubicBezTo>
                <a:cubicBezTo>
                  <a:pt x="5077" y="5092128"/>
                  <a:pt x="14" y="5074543"/>
                  <a:pt x="0" y="4856609"/>
                </a:cubicBezTo>
                <a:cubicBezTo>
                  <a:pt x="-14" y="4638675"/>
                  <a:pt x="-42" y="4559433"/>
                  <a:pt x="0" y="4356563"/>
                </a:cubicBezTo>
                <a:cubicBezTo>
                  <a:pt x="42" y="4153693"/>
                  <a:pt x="-36939" y="3886172"/>
                  <a:pt x="0" y="3548270"/>
                </a:cubicBezTo>
                <a:cubicBezTo>
                  <a:pt x="36939" y="3210368"/>
                  <a:pt x="-22536" y="3289142"/>
                  <a:pt x="0" y="3048224"/>
                </a:cubicBezTo>
                <a:cubicBezTo>
                  <a:pt x="22536" y="2807306"/>
                  <a:pt x="27067" y="2551348"/>
                  <a:pt x="0" y="2363230"/>
                </a:cubicBezTo>
                <a:cubicBezTo>
                  <a:pt x="-27067" y="2175112"/>
                  <a:pt x="25940" y="2012115"/>
                  <a:pt x="0" y="1739885"/>
                </a:cubicBezTo>
                <a:cubicBezTo>
                  <a:pt x="-25940" y="1467655"/>
                  <a:pt x="-39402" y="1268171"/>
                  <a:pt x="0" y="931592"/>
                </a:cubicBezTo>
                <a:cubicBezTo>
                  <a:pt x="39402" y="595013"/>
                  <a:pt x="-42792" y="403395"/>
                  <a:pt x="0" y="0"/>
                </a:cubicBezTo>
                <a:close/>
              </a:path>
              <a:path w="16040" h="6164948" stroke="0" extrusionOk="0">
                <a:moveTo>
                  <a:pt x="0" y="0"/>
                </a:moveTo>
                <a:cubicBezTo>
                  <a:pt x="6629" y="-88"/>
                  <a:pt x="8230" y="331"/>
                  <a:pt x="16040" y="0"/>
                </a:cubicBezTo>
                <a:cubicBezTo>
                  <a:pt x="41026" y="336845"/>
                  <a:pt x="-14541" y="493078"/>
                  <a:pt x="16040" y="684994"/>
                </a:cubicBezTo>
                <a:cubicBezTo>
                  <a:pt x="46621" y="876910"/>
                  <a:pt x="-1762" y="1180608"/>
                  <a:pt x="16040" y="1369988"/>
                </a:cubicBezTo>
                <a:cubicBezTo>
                  <a:pt x="33842" y="1559368"/>
                  <a:pt x="6791" y="1804523"/>
                  <a:pt x="16040" y="2116632"/>
                </a:cubicBezTo>
                <a:cubicBezTo>
                  <a:pt x="25289" y="2428741"/>
                  <a:pt x="13238" y="2447456"/>
                  <a:pt x="16040" y="2678327"/>
                </a:cubicBezTo>
                <a:cubicBezTo>
                  <a:pt x="18842" y="2909199"/>
                  <a:pt x="25738" y="3141240"/>
                  <a:pt x="16040" y="3424971"/>
                </a:cubicBezTo>
                <a:cubicBezTo>
                  <a:pt x="6342" y="3708702"/>
                  <a:pt x="26358" y="3995095"/>
                  <a:pt x="16040" y="4233264"/>
                </a:cubicBezTo>
                <a:cubicBezTo>
                  <a:pt x="5722" y="4471433"/>
                  <a:pt x="37470" y="4635790"/>
                  <a:pt x="16040" y="4918259"/>
                </a:cubicBezTo>
                <a:cubicBezTo>
                  <a:pt x="-5390" y="5200729"/>
                  <a:pt x="39151" y="5803067"/>
                  <a:pt x="16040" y="6164948"/>
                </a:cubicBezTo>
                <a:cubicBezTo>
                  <a:pt x="12023" y="6165298"/>
                  <a:pt x="4879" y="6165288"/>
                  <a:pt x="0" y="6164948"/>
                </a:cubicBezTo>
                <a:cubicBezTo>
                  <a:pt x="9416" y="6008533"/>
                  <a:pt x="894" y="5913567"/>
                  <a:pt x="0" y="5664902"/>
                </a:cubicBezTo>
                <a:cubicBezTo>
                  <a:pt x="-894" y="5416237"/>
                  <a:pt x="-2866" y="5265636"/>
                  <a:pt x="0" y="5103207"/>
                </a:cubicBezTo>
                <a:cubicBezTo>
                  <a:pt x="2866" y="4940778"/>
                  <a:pt x="-34044" y="4573779"/>
                  <a:pt x="0" y="4418213"/>
                </a:cubicBezTo>
                <a:cubicBezTo>
                  <a:pt x="34044" y="4262647"/>
                  <a:pt x="17710" y="4041719"/>
                  <a:pt x="0" y="3856517"/>
                </a:cubicBezTo>
                <a:cubicBezTo>
                  <a:pt x="-17710" y="3671315"/>
                  <a:pt x="16443" y="3494472"/>
                  <a:pt x="0" y="3356472"/>
                </a:cubicBezTo>
                <a:cubicBezTo>
                  <a:pt x="-16443" y="3218473"/>
                  <a:pt x="-23435" y="2940044"/>
                  <a:pt x="0" y="2733127"/>
                </a:cubicBezTo>
                <a:cubicBezTo>
                  <a:pt x="23435" y="2526211"/>
                  <a:pt x="-28169" y="2266646"/>
                  <a:pt x="0" y="2109782"/>
                </a:cubicBezTo>
                <a:cubicBezTo>
                  <a:pt x="28169" y="1952919"/>
                  <a:pt x="-27929" y="1759542"/>
                  <a:pt x="0" y="1486437"/>
                </a:cubicBezTo>
                <a:cubicBezTo>
                  <a:pt x="27929" y="1213332"/>
                  <a:pt x="-24163" y="1161787"/>
                  <a:pt x="0" y="986392"/>
                </a:cubicBezTo>
                <a:cubicBezTo>
                  <a:pt x="24163" y="810997"/>
                  <a:pt x="-41567" y="308362"/>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0059559-0799-7235-903F-48CDD16D6E43}"/>
              </a:ext>
            </a:extLst>
          </p:cNvPr>
          <p:cNvPicPr>
            <a:picLocks noChangeAspect="1"/>
          </p:cNvPicPr>
          <p:nvPr/>
        </p:nvPicPr>
        <p:blipFill>
          <a:blip r:embed="rId2"/>
          <a:stretch>
            <a:fillRect/>
          </a:stretch>
        </p:blipFill>
        <p:spPr>
          <a:xfrm>
            <a:off x="4082205" y="1273905"/>
            <a:ext cx="6047118" cy="3159619"/>
          </a:xfrm>
          <a:prstGeom prst="rect">
            <a:avLst/>
          </a:prstGeom>
        </p:spPr>
      </p:pic>
      <p:sp>
        <p:nvSpPr>
          <p:cNvPr id="3" name="Text Placeholder 2">
            <a:extLst>
              <a:ext uri="{FF2B5EF4-FFF2-40B4-BE49-F238E27FC236}">
                <a16:creationId xmlns:a16="http://schemas.microsoft.com/office/drawing/2014/main" id="{65559E61-4305-92B3-101B-CA12EDADE1BA}"/>
              </a:ext>
            </a:extLst>
          </p:cNvPr>
          <p:cNvSpPr>
            <a:spLocks noGrp="1"/>
          </p:cNvSpPr>
          <p:nvPr>
            <p:ph type="body" idx="1"/>
          </p:nvPr>
        </p:nvSpPr>
        <p:spPr>
          <a:xfrm>
            <a:off x="4082205" y="5291764"/>
            <a:ext cx="6047118" cy="1575303"/>
          </a:xfrm>
        </p:spPr>
        <p:txBody>
          <a:bodyPr anchor="t">
            <a:normAutofit/>
          </a:bodyPr>
          <a:lstStyle/>
          <a:p>
            <a:pPr>
              <a:spcAft>
                <a:spcPts val="600"/>
              </a:spcAft>
            </a:pPr>
            <a:r>
              <a:rPr lang="en-US" sz="2200" b="0" i="0" dirty="0">
                <a:effectLst/>
                <a:latin typeface="+mj-lt"/>
              </a:rPr>
              <a:t>You can also catch multiple exceptions and handle them differently…</a:t>
            </a:r>
            <a:endParaRPr lang="fi-FI" sz="2200" dirty="0">
              <a:latin typeface="+mj-lt"/>
            </a:endParaRPr>
          </a:p>
        </p:txBody>
      </p:sp>
    </p:spTree>
    <p:extLst>
      <p:ext uri="{BB962C8B-B14F-4D97-AF65-F5344CB8AC3E}">
        <p14:creationId xmlns:p14="http://schemas.microsoft.com/office/powerpoint/2010/main" val="1385537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3400" cy="7562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AE44CE-4A85-2FC4-4319-7207DE504620}"/>
              </a:ext>
            </a:extLst>
          </p:cNvPr>
          <p:cNvSpPr>
            <a:spLocks noGrp="1"/>
          </p:cNvSpPr>
          <p:nvPr>
            <p:ph type="title"/>
          </p:nvPr>
        </p:nvSpPr>
        <p:spPr>
          <a:xfrm>
            <a:off x="553383" y="706685"/>
            <a:ext cx="2999499" cy="6156971"/>
          </a:xfrm>
        </p:spPr>
        <p:txBody>
          <a:bodyPr anchor="ctr">
            <a:normAutofit/>
          </a:bodyPr>
          <a:lstStyle/>
          <a:p>
            <a:r>
              <a:rPr lang="fi-FI" sz="4000" dirty="0" err="1">
                <a:latin typeface="+mj-lt"/>
              </a:rPr>
              <a:t>Catching</a:t>
            </a:r>
            <a:r>
              <a:rPr lang="fi-FI" sz="4000" dirty="0">
                <a:latin typeface="+mj-lt"/>
              </a:rPr>
              <a:t> </a:t>
            </a:r>
            <a:r>
              <a:rPr lang="fi-FI" sz="4000" dirty="0" err="1">
                <a:latin typeface="+mj-lt"/>
              </a:rPr>
              <a:t>Exceptions</a:t>
            </a:r>
            <a:r>
              <a:rPr lang="fi-FI" sz="4000" dirty="0">
                <a:latin typeface="+mj-lt"/>
              </a:rPr>
              <a:t>. </a:t>
            </a:r>
            <a:r>
              <a:rPr lang="fi-FI" sz="4000" dirty="0" err="1">
                <a:latin typeface="+mj-lt"/>
              </a:rPr>
              <a:t>Finally</a:t>
            </a:r>
            <a:r>
              <a:rPr lang="fi-FI" sz="4000" dirty="0">
                <a:latin typeface="+mj-lt"/>
              </a:rPr>
              <a:t> </a:t>
            </a:r>
            <a:r>
              <a:rPr lang="fi-FI" sz="4000" dirty="0" err="1">
                <a:latin typeface="+mj-lt"/>
              </a:rPr>
              <a:t>we</a:t>
            </a:r>
            <a:r>
              <a:rPr lang="fi-FI" sz="4000" dirty="0">
                <a:latin typeface="+mj-lt"/>
              </a:rPr>
              <a:t> </a:t>
            </a:r>
            <a:r>
              <a:rPr lang="fi-FI" sz="4000" dirty="0" err="1">
                <a:latin typeface="+mj-lt"/>
              </a:rPr>
              <a:t>are</a:t>
            </a:r>
            <a:r>
              <a:rPr lang="fi-FI" sz="4000" dirty="0">
                <a:latin typeface="+mj-lt"/>
              </a:rPr>
              <a:t> </a:t>
            </a:r>
            <a:r>
              <a:rPr lang="fi-FI" sz="4000" dirty="0" err="1">
                <a:latin typeface="+mj-lt"/>
              </a:rPr>
              <a:t>getting</a:t>
            </a:r>
            <a:r>
              <a:rPr lang="fi-FI" sz="4000" dirty="0">
                <a:latin typeface="+mj-lt"/>
              </a:rPr>
              <a:t> </a:t>
            </a:r>
            <a:r>
              <a:rPr lang="fi-FI" sz="4000" dirty="0" err="1">
                <a:latin typeface="+mj-lt"/>
              </a:rPr>
              <a:t>somewhere</a:t>
            </a:r>
            <a:r>
              <a:rPr lang="fi-FI" sz="4000" dirty="0">
                <a:latin typeface="+mj-lt"/>
              </a:rPr>
              <a:t>… </a:t>
            </a:r>
            <a:r>
              <a:rPr lang="fi-FI" sz="4000" dirty="0" err="1">
                <a:latin typeface="+mj-lt"/>
              </a:rPr>
              <a:t>Or</a:t>
            </a:r>
            <a:r>
              <a:rPr lang="fi-FI" sz="4000" dirty="0">
                <a:latin typeface="+mj-lt"/>
              </a:rPr>
              <a:t> </a:t>
            </a:r>
            <a:r>
              <a:rPr lang="fi-FI" sz="4000" dirty="0" err="1">
                <a:latin typeface="+mj-lt"/>
              </a:rPr>
              <a:t>are</a:t>
            </a:r>
            <a:r>
              <a:rPr lang="fi-FI" sz="4000" dirty="0">
                <a:latin typeface="+mj-lt"/>
              </a:rPr>
              <a:t> </a:t>
            </a:r>
            <a:r>
              <a:rPr lang="fi-FI" sz="4000" dirty="0" err="1">
                <a:latin typeface="+mj-lt"/>
              </a:rPr>
              <a:t>we</a:t>
            </a:r>
            <a:r>
              <a:rPr lang="fi-FI" sz="4000" dirty="0">
                <a:latin typeface="+mj-lt"/>
              </a:rPr>
              <a:t>?</a:t>
            </a:r>
          </a:p>
        </p:txBody>
      </p:sp>
      <p:sp>
        <p:nvSpPr>
          <p:cNvPr id="22"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42690" y="695782"/>
            <a:ext cx="16040" cy="6164948"/>
          </a:xfrm>
          <a:custGeom>
            <a:avLst/>
            <a:gdLst>
              <a:gd name="connsiteX0" fmla="*/ 0 w 16040"/>
              <a:gd name="connsiteY0" fmla="*/ 0 h 6164948"/>
              <a:gd name="connsiteX1" fmla="*/ 16040 w 16040"/>
              <a:gd name="connsiteY1" fmla="*/ 0 h 6164948"/>
              <a:gd name="connsiteX2" fmla="*/ 16040 w 16040"/>
              <a:gd name="connsiteY2" fmla="*/ 500046 h 6164948"/>
              <a:gd name="connsiteX3" fmla="*/ 16040 w 16040"/>
              <a:gd name="connsiteY3" fmla="*/ 1123391 h 6164948"/>
              <a:gd name="connsiteX4" fmla="*/ 16040 w 16040"/>
              <a:gd name="connsiteY4" fmla="*/ 1623436 h 6164948"/>
              <a:gd name="connsiteX5" fmla="*/ 16040 w 16040"/>
              <a:gd name="connsiteY5" fmla="*/ 2370080 h 6164948"/>
              <a:gd name="connsiteX6" fmla="*/ 16040 w 16040"/>
              <a:gd name="connsiteY6" fmla="*/ 2993425 h 6164948"/>
              <a:gd name="connsiteX7" fmla="*/ 16040 w 16040"/>
              <a:gd name="connsiteY7" fmla="*/ 3740068 h 6164948"/>
              <a:gd name="connsiteX8" fmla="*/ 16040 w 16040"/>
              <a:gd name="connsiteY8" fmla="*/ 4425063 h 6164948"/>
              <a:gd name="connsiteX9" fmla="*/ 16040 w 16040"/>
              <a:gd name="connsiteY9" fmla="*/ 4986758 h 6164948"/>
              <a:gd name="connsiteX10" fmla="*/ 16040 w 16040"/>
              <a:gd name="connsiteY10" fmla="*/ 6164948 h 6164948"/>
              <a:gd name="connsiteX11" fmla="*/ 0 w 16040"/>
              <a:gd name="connsiteY11" fmla="*/ 6164948 h 6164948"/>
              <a:gd name="connsiteX12" fmla="*/ 0 w 16040"/>
              <a:gd name="connsiteY12" fmla="*/ 5356655 h 6164948"/>
              <a:gd name="connsiteX13" fmla="*/ 0 w 16040"/>
              <a:gd name="connsiteY13" fmla="*/ 4856609 h 6164948"/>
              <a:gd name="connsiteX14" fmla="*/ 0 w 16040"/>
              <a:gd name="connsiteY14" fmla="*/ 4356563 h 6164948"/>
              <a:gd name="connsiteX15" fmla="*/ 0 w 16040"/>
              <a:gd name="connsiteY15" fmla="*/ 3548270 h 6164948"/>
              <a:gd name="connsiteX16" fmla="*/ 0 w 16040"/>
              <a:gd name="connsiteY16" fmla="*/ 3048224 h 6164948"/>
              <a:gd name="connsiteX17" fmla="*/ 0 w 16040"/>
              <a:gd name="connsiteY17" fmla="*/ 2363230 h 6164948"/>
              <a:gd name="connsiteX18" fmla="*/ 0 w 16040"/>
              <a:gd name="connsiteY18" fmla="*/ 1739885 h 6164948"/>
              <a:gd name="connsiteX19" fmla="*/ 0 w 16040"/>
              <a:gd name="connsiteY19" fmla="*/ 931592 h 6164948"/>
              <a:gd name="connsiteX20" fmla="*/ 0 w 16040"/>
              <a:gd name="connsiteY20" fmla="*/ 0 h 6164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040" h="6164948" fill="none" extrusionOk="0">
                <a:moveTo>
                  <a:pt x="0" y="0"/>
                </a:moveTo>
                <a:cubicBezTo>
                  <a:pt x="5227" y="236"/>
                  <a:pt x="9557" y="161"/>
                  <a:pt x="16040" y="0"/>
                </a:cubicBezTo>
                <a:cubicBezTo>
                  <a:pt x="6086" y="111617"/>
                  <a:pt x="30482" y="259933"/>
                  <a:pt x="16040" y="500046"/>
                </a:cubicBezTo>
                <a:cubicBezTo>
                  <a:pt x="1598" y="740159"/>
                  <a:pt x="-6360" y="868381"/>
                  <a:pt x="16040" y="1123391"/>
                </a:cubicBezTo>
                <a:cubicBezTo>
                  <a:pt x="38440" y="1378401"/>
                  <a:pt x="17842" y="1421459"/>
                  <a:pt x="16040" y="1623436"/>
                </a:cubicBezTo>
                <a:cubicBezTo>
                  <a:pt x="14238" y="1825414"/>
                  <a:pt x="-7487" y="2088591"/>
                  <a:pt x="16040" y="2370080"/>
                </a:cubicBezTo>
                <a:cubicBezTo>
                  <a:pt x="39567" y="2651569"/>
                  <a:pt x="4885" y="2800865"/>
                  <a:pt x="16040" y="2993425"/>
                </a:cubicBezTo>
                <a:cubicBezTo>
                  <a:pt x="27195" y="3185986"/>
                  <a:pt x="38275" y="3507793"/>
                  <a:pt x="16040" y="3740068"/>
                </a:cubicBezTo>
                <a:cubicBezTo>
                  <a:pt x="-6195" y="3972343"/>
                  <a:pt x="7565" y="4251493"/>
                  <a:pt x="16040" y="4425063"/>
                </a:cubicBezTo>
                <a:cubicBezTo>
                  <a:pt x="24515" y="4598634"/>
                  <a:pt x="-3759" y="4734061"/>
                  <a:pt x="16040" y="4986758"/>
                </a:cubicBezTo>
                <a:cubicBezTo>
                  <a:pt x="35839" y="5239456"/>
                  <a:pt x="57480" y="5873893"/>
                  <a:pt x="16040" y="6164948"/>
                </a:cubicBezTo>
                <a:cubicBezTo>
                  <a:pt x="11167" y="6164469"/>
                  <a:pt x="4578" y="6164363"/>
                  <a:pt x="0" y="6164948"/>
                </a:cubicBezTo>
                <a:cubicBezTo>
                  <a:pt x="239" y="5862507"/>
                  <a:pt x="-5077" y="5621182"/>
                  <a:pt x="0" y="5356655"/>
                </a:cubicBezTo>
                <a:cubicBezTo>
                  <a:pt x="5077" y="5092128"/>
                  <a:pt x="14" y="5074543"/>
                  <a:pt x="0" y="4856609"/>
                </a:cubicBezTo>
                <a:cubicBezTo>
                  <a:pt x="-14" y="4638675"/>
                  <a:pt x="-42" y="4559433"/>
                  <a:pt x="0" y="4356563"/>
                </a:cubicBezTo>
                <a:cubicBezTo>
                  <a:pt x="42" y="4153693"/>
                  <a:pt x="-36939" y="3886172"/>
                  <a:pt x="0" y="3548270"/>
                </a:cubicBezTo>
                <a:cubicBezTo>
                  <a:pt x="36939" y="3210368"/>
                  <a:pt x="-22536" y="3289142"/>
                  <a:pt x="0" y="3048224"/>
                </a:cubicBezTo>
                <a:cubicBezTo>
                  <a:pt x="22536" y="2807306"/>
                  <a:pt x="27067" y="2551348"/>
                  <a:pt x="0" y="2363230"/>
                </a:cubicBezTo>
                <a:cubicBezTo>
                  <a:pt x="-27067" y="2175112"/>
                  <a:pt x="25940" y="2012115"/>
                  <a:pt x="0" y="1739885"/>
                </a:cubicBezTo>
                <a:cubicBezTo>
                  <a:pt x="-25940" y="1467655"/>
                  <a:pt x="-39402" y="1268171"/>
                  <a:pt x="0" y="931592"/>
                </a:cubicBezTo>
                <a:cubicBezTo>
                  <a:pt x="39402" y="595013"/>
                  <a:pt x="-42792" y="403395"/>
                  <a:pt x="0" y="0"/>
                </a:cubicBezTo>
                <a:close/>
              </a:path>
              <a:path w="16040" h="6164948" stroke="0" extrusionOk="0">
                <a:moveTo>
                  <a:pt x="0" y="0"/>
                </a:moveTo>
                <a:cubicBezTo>
                  <a:pt x="6629" y="-88"/>
                  <a:pt x="8230" y="331"/>
                  <a:pt x="16040" y="0"/>
                </a:cubicBezTo>
                <a:cubicBezTo>
                  <a:pt x="41026" y="336845"/>
                  <a:pt x="-14541" y="493078"/>
                  <a:pt x="16040" y="684994"/>
                </a:cubicBezTo>
                <a:cubicBezTo>
                  <a:pt x="46621" y="876910"/>
                  <a:pt x="-1762" y="1180608"/>
                  <a:pt x="16040" y="1369988"/>
                </a:cubicBezTo>
                <a:cubicBezTo>
                  <a:pt x="33842" y="1559368"/>
                  <a:pt x="6791" y="1804523"/>
                  <a:pt x="16040" y="2116632"/>
                </a:cubicBezTo>
                <a:cubicBezTo>
                  <a:pt x="25289" y="2428741"/>
                  <a:pt x="13238" y="2447456"/>
                  <a:pt x="16040" y="2678327"/>
                </a:cubicBezTo>
                <a:cubicBezTo>
                  <a:pt x="18842" y="2909199"/>
                  <a:pt x="25738" y="3141240"/>
                  <a:pt x="16040" y="3424971"/>
                </a:cubicBezTo>
                <a:cubicBezTo>
                  <a:pt x="6342" y="3708702"/>
                  <a:pt x="26358" y="3995095"/>
                  <a:pt x="16040" y="4233264"/>
                </a:cubicBezTo>
                <a:cubicBezTo>
                  <a:pt x="5722" y="4471433"/>
                  <a:pt x="37470" y="4635790"/>
                  <a:pt x="16040" y="4918259"/>
                </a:cubicBezTo>
                <a:cubicBezTo>
                  <a:pt x="-5390" y="5200729"/>
                  <a:pt x="39151" y="5803067"/>
                  <a:pt x="16040" y="6164948"/>
                </a:cubicBezTo>
                <a:cubicBezTo>
                  <a:pt x="12023" y="6165298"/>
                  <a:pt x="4879" y="6165288"/>
                  <a:pt x="0" y="6164948"/>
                </a:cubicBezTo>
                <a:cubicBezTo>
                  <a:pt x="9416" y="6008533"/>
                  <a:pt x="894" y="5913567"/>
                  <a:pt x="0" y="5664902"/>
                </a:cubicBezTo>
                <a:cubicBezTo>
                  <a:pt x="-894" y="5416237"/>
                  <a:pt x="-2866" y="5265636"/>
                  <a:pt x="0" y="5103207"/>
                </a:cubicBezTo>
                <a:cubicBezTo>
                  <a:pt x="2866" y="4940778"/>
                  <a:pt x="-34044" y="4573779"/>
                  <a:pt x="0" y="4418213"/>
                </a:cubicBezTo>
                <a:cubicBezTo>
                  <a:pt x="34044" y="4262647"/>
                  <a:pt x="17710" y="4041719"/>
                  <a:pt x="0" y="3856517"/>
                </a:cubicBezTo>
                <a:cubicBezTo>
                  <a:pt x="-17710" y="3671315"/>
                  <a:pt x="16443" y="3494472"/>
                  <a:pt x="0" y="3356472"/>
                </a:cubicBezTo>
                <a:cubicBezTo>
                  <a:pt x="-16443" y="3218473"/>
                  <a:pt x="-23435" y="2940044"/>
                  <a:pt x="0" y="2733127"/>
                </a:cubicBezTo>
                <a:cubicBezTo>
                  <a:pt x="23435" y="2526211"/>
                  <a:pt x="-28169" y="2266646"/>
                  <a:pt x="0" y="2109782"/>
                </a:cubicBezTo>
                <a:cubicBezTo>
                  <a:pt x="28169" y="1952919"/>
                  <a:pt x="-27929" y="1759542"/>
                  <a:pt x="0" y="1486437"/>
                </a:cubicBezTo>
                <a:cubicBezTo>
                  <a:pt x="27929" y="1213332"/>
                  <a:pt x="-24163" y="1161787"/>
                  <a:pt x="0" y="986392"/>
                </a:cubicBezTo>
                <a:cubicBezTo>
                  <a:pt x="24163" y="810997"/>
                  <a:pt x="-41567" y="308362"/>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65559E61-4305-92B3-101B-CA12EDADE1BA}"/>
              </a:ext>
            </a:extLst>
          </p:cNvPr>
          <p:cNvSpPr>
            <a:spLocks noGrp="1"/>
          </p:cNvSpPr>
          <p:nvPr>
            <p:ph type="body" idx="1"/>
          </p:nvPr>
        </p:nvSpPr>
        <p:spPr>
          <a:xfrm>
            <a:off x="4082205" y="5291764"/>
            <a:ext cx="6047118" cy="1575303"/>
          </a:xfrm>
        </p:spPr>
        <p:txBody>
          <a:bodyPr anchor="t">
            <a:normAutofit/>
          </a:bodyPr>
          <a:lstStyle/>
          <a:p>
            <a:pPr>
              <a:spcAft>
                <a:spcPts val="600"/>
              </a:spcAft>
            </a:pPr>
            <a:r>
              <a:rPr lang="en-US" sz="2200" dirty="0">
                <a:latin typeface="+mj-lt"/>
              </a:rPr>
              <a:t>You can use the finally block to execute cleanup code regardless of whether an exception occurs!</a:t>
            </a:r>
            <a:endParaRPr lang="fi-FI" sz="2200" dirty="0">
              <a:latin typeface="+mj-lt"/>
            </a:endParaRPr>
          </a:p>
        </p:txBody>
      </p:sp>
      <p:pic>
        <p:nvPicPr>
          <p:cNvPr id="5" name="Picture 4">
            <a:extLst>
              <a:ext uri="{FF2B5EF4-FFF2-40B4-BE49-F238E27FC236}">
                <a16:creationId xmlns:a16="http://schemas.microsoft.com/office/drawing/2014/main" id="{634DA5AF-5A27-D43D-123E-058712EC13E5}"/>
              </a:ext>
            </a:extLst>
          </p:cNvPr>
          <p:cNvPicPr>
            <a:picLocks noChangeAspect="1"/>
          </p:cNvPicPr>
          <p:nvPr/>
        </p:nvPicPr>
        <p:blipFill>
          <a:blip r:embed="rId2"/>
          <a:stretch>
            <a:fillRect/>
          </a:stretch>
        </p:blipFill>
        <p:spPr>
          <a:xfrm>
            <a:off x="4133549" y="833081"/>
            <a:ext cx="5944430" cy="3762900"/>
          </a:xfrm>
          <a:prstGeom prst="rect">
            <a:avLst/>
          </a:prstGeom>
        </p:spPr>
      </p:pic>
    </p:spTree>
    <p:extLst>
      <p:ext uri="{BB962C8B-B14F-4D97-AF65-F5344CB8AC3E}">
        <p14:creationId xmlns:p14="http://schemas.microsoft.com/office/powerpoint/2010/main" val="23662344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3400" cy="7562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AE44CE-4A85-2FC4-4319-7207DE504620}"/>
              </a:ext>
            </a:extLst>
          </p:cNvPr>
          <p:cNvSpPr>
            <a:spLocks noGrp="1"/>
          </p:cNvSpPr>
          <p:nvPr>
            <p:ph type="title"/>
          </p:nvPr>
        </p:nvSpPr>
        <p:spPr>
          <a:xfrm>
            <a:off x="553383" y="706685"/>
            <a:ext cx="2999499" cy="6156971"/>
          </a:xfrm>
        </p:spPr>
        <p:txBody>
          <a:bodyPr anchor="ctr">
            <a:normAutofit/>
          </a:bodyPr>
          <a:lstStyle/>
          <a:p>
            <a:r>
              <a:rPr lang="fi-FI" sz="3600" dirty="0" err="1">
                <a:latin typeface="+mj-lt"/>
              </a:rPr>
              <a:t>Catching</a:t>
            </a:r>
            <a:r>
              <a:rPr lang="fi-FI" sz="3600" dirty="0">
                <a:latin typeface="+mj-lt"/>
              </a:rPr>
              <a:t> </a:t>
            </a:r>
            <a:r>
              <a:rPr lang="fi-FI" sz="3600" dirty="0" err="1">
                <a:latin typeface="+mj-lt"/>
              </a:rPr>
              <a:t>Exceptions</a:t>
            </a:r>
            <a:r>
              <a:rPr lang="fi-FI" sz="3600" dirty="0">
                <a:latin typeface="+mj-lt"/>
              </a:rPr>
              <a:t>. Is </a:t>
            </a:r>
            <a:r>
              <a:rPr lang="fi-FI" sz="3600" dirty="0" err="1">
                <a:latin typeface="+mj-lt"/>
              </a:rPr>
              <a:t>there</a:t>
            </a:r>
            <a:r>
              <a:rPr lang="fi-FI" sz="3600" dirty="0">
                <a:latin typeface="+mj-lt"/>
              </a:rPr>
              <a:t> </a:t>
            </a:r>
            <a:r>
              <a:rPr lang="fi-FI" sz="3600" dirty="0" err="1">
                <a:latin typeface="+mj-lt"/>
              </a:rPr>
              <a:t>anything</a:t>
            </a:r>
            <a:r>
              <a:rPr lang="fi-FI" sz="3600" dirty="0">
                <a:latin typeface="+mj-lt"/>
              </a:rPr>
              <a:t> </a:t>
            </a:r>
            <a:r>
              <a:rPr lang="fi-FI" sz="3600" dirty="0" err="1">
                <a:latin typeface="+mj-lt"/>
              </a:rPr>
              <a:t>else</a:t>
            </a:r>
            <a:r>
              <a:rPr lang="fi-FI" sz="3600" dirty="0">
                <a:latin typeface="+mj-lt"/>
              </a:rPr>
              <a:t>?</a:t>
            </a:r>
          </a:p>
        </p:txBody>
      </p:sp>
      <p:sp>
        <p:nvSpPr>
          <p:cNvPr id="22"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42690" y="695782"/>
            <a:ext cx="16040" cy="6164948"/>
          </a:xfrm>
          <a:custGeom>
            <a:avLst/>
            <a:gdLst>
              <a:gd name="connsiteX0" fmla="*/ 0 w 16040"/>
              <a:gd name="connsiteY0" fmla="*/ 0 h 6164948"/>
              <a:gd name="connsiteX1" fmla="*/ 16040 w 16040"/>
              <a:gd name="connsiteY1" fmla="*/ 0 h 6164948"/>
              <a:gd name="connsiteX2" fmla="*/ 16040 w 16040"/>
              <a:gd name="connsiteY2" fmla="*/ 500046 h 6164948"/>
              <a:gd name="connsiteX3" fmla="*/ 16040 w 16040"/>
              <a:gd name="connsiteY3" fmla="*/ 1123391 h 6164948"/>
              <a:gd name="connsiteX4" fmla="*/ 16040 w 16040"/>
              <a:gd name="connsiteY4" fmla="*/ 1623436 h 6164948"/>
              <a:gd name="connsiteX5" fmla="*/ 16040 w 16040"/>
              <a:gd name="connsiteY5" fmla="*/ 2370080 h 6164948"/>
              <a:gd name="connsiteX6" fmla="*/ 16040 w 16040"/>
              <a:gd name="connsiteY6" fmla="*/ 2993425 h 6164948"/>
              <a:gd name="connsiteX7" fmla="*/ 16040 w 16040"/>
              <a:gd name="connsiteY7" fmla="*/ 3740068 h 6164948"/>
              <a:gd name="connsiteX8" fmla="*/ 16040 w 16040"/>
              <a:gd name="connsiteY8" fmla="*/ 4425063 h 6164948"/>
              <a:gd name="connsiteX9" fmla="*/ 16040 w 16040"/>
              <a:gd name="connsiteY9" fmla="*/ 4986758 h 6164948"/>
              <a:gd name="connsiteX10" fmla="*/ 16040 w 16040"/>
              <a:gd name="connsiteY10" fmla="*/ 6164948 h 6164948"/>
              <a:gd name="connsiteX11" fmla="*/ 0 w 16040"/>
              <a:gd name="connsiteY11" fmla="*/ 6164948 h 6164948"/>
              <a:gd name="connsiteX12" fmla="*/ 0 w 16040"/>
              <a:gd name="connsiteY12" fmla="*/ 5356655 h 6164948"/>
              <a:gd name="connsiteX13" fmla="*/ 0 w 16040"/>
              <a:gd name="connsiteY13" fmla="*/ 4856609 h 6164948"/>
              <a:gd name="connsiteX14" fmla="*/ 0 w 16040"/>
              <a:gd name="connsiteY14" fmla="*/ 4356563 h 6164948"/>
              <a:gd name="connsiteX15" fmla="*/ 0 w 16040"/>
              <a:gd name="connsiteY15" fmla="*/ 3548270 h 6164948"/>
              <a:gd name="connsiteX16" fmla="*/ 0 w 16040"/>
              <a:gd name="connsiteY16" fmla="*/ 3048224 h 6164948"/>
              <a:gd name="connsiteX17" fmla="*/ 0 w 16040"/>
              <a:gd name="connsiteY17" fmla="*/ 2363230 h 6164948"/>
              <a:gd name="connsiteX18" fmla="*/ 0 w 16040"/>
              <a:gd name="connsiteY18" fmla="*/ 1739885 h 6164948"/>
              <a:gd name="connsiteX19" fmla="*/ 0 w 16040"/>
              <a:gd name="connsiteY19" fmla="*/ 931592 h 6164948"/>
              <a:gd name="connsiteX20" fmla="*/ 0 w 16040"/>
              <a:gd name="connsiteY20" fmla="*/ 0 h 6164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040" h="6164948" fill="none" extrusionOk="0">
                <a:moveTo>
                  <a:pt x="0" y="0"/>
                </a:moveTo>
                <a:cubicBezTo>
                  <a:pt x="5227" y="236"/>
                  <a:pt x="9557" y="161"/>
                  <a:pt x="16040" y="0"/>
                </a:cubicBezTo>
                <a:cubicBezTo>
                  <a:pt x="6086" y="111617"/>
                  <a:pt x="30482" y="259933"/>
                  <a:pt x="16040" y="500046"/>
                </a:cubicBezTo>
                <a:cubicBezTo>
                  <a:pt x="1598" y="740159"/>
                  <a:pt x="-6360" y="868381"/>
                  <a:pt x="16040" y="1123391"/>
                </a:cubicBezTo>
                <a:cubicBezTo>
                  <a:pt x="38440" y="1378401"/>
                  <a:pt x="17842" y="1421459"/>
                  <a:pt x="16040" y="1623436"/>
                </a:cubicBezTo>
                <a:cubicBezTo>
                  <a:pt x="14238" y="1825414"/>
                  <a:pt x="-7487" y="2088591"/>
                  <a:pt x="16040" y="2370080"/>
                </a:cubicBezTo>
                <a:cubicBezTo>
                  <a:pt x="39567" y="2651569"/>
                  <a:pt x="4885" y="2800865"/>
                  <a:pt x="16040" y="2993425"/>
                </a:cubicBezTo>
                <a:cubicBezTo>
                  <a:pt x="27195" y="3185986"/>
                  <a:pt x="38275" y="3507793"/>
                  <a:pt x="16040" y="3740068"/>
                </a:cubicBezTo>
                <a:cubicBezTo>
                  <a:pt x="-6195" y="3972343"/>
                  <a:pt x="7565" y="4251493"/>
                  <a:pt x="16040" y="4425063"/>
                </a:cubicBezTo>
                <a:cubicBezTo>
                  <a:pt x="24515" y="4598634"/>
                  <a:pt x="-3759" y="4734061"/>
                  <a:pt x="16040" y="4986758"/>
                </a:cubicBezTo>
                <a:cubicBezTo>
                  <a:pt x="35839" y="5239456"/>
                  <a:pt x="57480" y="5873893"/>
                  <a:pt x="16040" y="6164948"/>
                </a:cubicBezTo>
                <a:cubicBezTo>
                  <a:pt x="11167" y="6164469"/>
                  <a:pt x="4578" y="6164363"/>
                  <a:pt x="0" y="6164948"/>
                </a:cubicBezTo>
                <a:cubicBezTo>
                  <a:pt x="239" y="5862507"/>
                  <a:pt x="-5077" y="5621182"/>
                  <a:pt x="0" y="5356655"/>
                </a:cubicBezTo>
                <a:cubicBezTo>
                  <a:pt x="5077" y="5092128"/>
                  <a:pt x="14" y="5074543"/>
                  <a:pt x="0" y="4856609"/>
                </a:cubicBezTo>
                <a:cubicBezTo>
                  <a:pt x="-14" y="4638675"/>
                  <a:pt x="-42" y="4559433"/>
                  <a:pt x="0" y="4356563"/>
                </a:cubicBezTo>
                <a:cubicBezTo>
                  <a:pt x="42" y="4153693"/>
                  <a:pt x="-36939" y="3886172"/>
                  <a:pt x="0" y="3548270"/>
                </a:cubicBezTo>
                <a:cubicBezTo>
                  <a:pt x="36939" y="3210368"/>
                  <a:pt x="-22536" y="3289142"/>
                  <a:pt x="0" y="3048224"/>
                </a:cubicBezTo>
                <a:cubicBezTo>
                  <a:pt x="22536" y="2807306"/>
                  <a:pt x="27067" y="2551348"/>
                  <a:pt x="0" y="2363230"/>
                </a:cubicBezTo>
                <a:cubicBezTo>
                  <a:pt x="-27067" y="2175112"/>
                  <a:pt x="25940" y="2012115"/>
                  <a:pt x="0" y="1739885"/>
                </a:cubicBezTo>
                <a:cubicBezTo>
                  <a:pt x="-25940" y="1467655"/>
                  <a:pt x="-39402" y="1268171"/>
                  <a:pt x="0" y="931592"/>
                </a:cubicBezTo>
                <a:cubicBezTo>
                  <a:pt x="39402" y="595013"/>
                  <a:pt x="-42792" y="403395"/>
                  <a:pt x="0" y="0"/>
                </a:cubicBezTo>
                <a:close/>
              </a:path>
              <a:path w="16040" h="6164948" stroke="0" extrusionOk="0">
                <a:moveTo>
                  <a:pt x="0" y="0"/>
                </a:moveTo>
                <a:cubicBezTo>
                  <a:pt x="6629" y="-88"/>
                  <a:pt x="8230" y="331"/>
                  <a:pt x="16040" y="0"/>
                </a:cubicBezTo>
                <a:cubicBezTo>
                  <a:pt x="41026" y="336845"/>
                  <a:pt x="-14541" y="493078"/>
                  <a:pt x="16040" y="684994"/>
                </a:cubicBezTo>
                <a:cubicBezTo>
                  <a:pt x="46621" y="876910"/>
                  <a:pt x="-1762" y="1180608"/>
                  <a:pt x="16040" y="1369988"/>
                </a:cubicBezTo>
                <a:cubicBezTo>
                  <a:pt x="33842" y="1559368"/>
                  <a:pt x="6791" y="1804523"/>
                  <a:pt x="16040" y="2116632"/>
                </a:cubicBezTo>
                <a:cubicBezTo>
                  <a:pt x="25289" y="2428741"/>
                  <a:pt x="13238" y="2447456"/>
                  <a:pt x="16040" y="2678327"/>
                </a:cubicBezTo>
                <a:cubicBezTo>
                  <a:pt x="18842" y="2909199"/>
                  <a:pt x="25738" y="3141240"/>
                  <a:pt x="16040" y="3424971"/>
                </a:cubicBezTo>
                <a:cubicBezTo>
                  <a:pt x="6342" y="3708702"/>
                  <a:pt x="26358" y="3995095"/>
                  <a:pt x="16040" y="4233264"/>
                </a:cubicBezTo>
                <a:cubicBezTo>
                  <a:pt x="5722" y="4471433"/>
                  <a:pt x="37470" y="4635790"/>
                  <a:pt x="16040" y="4918259"/>
                </a:cubicBezTo>
                <a:cubicBezTo>
                  <a:pt x="-5390" y="5200729"/>
                  <a:pt x="39151" y="5803067"/>
                  <a:pt x="16040" y="6164948"/>
                </a:cubicBezTo>
                <a:cubicBezTo>
                  <a:pt x="12023" y="6165298"/>
                  <a:pt x="4879" y="6165288"/>
                  <a:pt x="0" y="6164948"/>
                </a:cubicBezTo>
                <a:cubicBezTo>
                  <a:pt x="9416" y="6008533"/>
                  <a:pt x="894" y="5913567"/>
                  <a:pt x="0" y="5664902"/>
                </a:cubicBezTo>
                <a:cubicBezTo>
                  <a:pt x="-894" y="5416237"/>
                  <a:pt x="-2866" y="5265636"/>
                  <a:pt x="0" y="5103207"/>
                </a:cubicBezTo>
                <a:cubicBezTo>
                  <a:pt x="2866" y="4940778"/>
                  <a:pt x="-34044" y="4573779"/>
                  <a:pt x="0" y="4418213"/>
                </a:cubicBezTo>
                <a:cubicBezTo>
                  <a:pt x="34044" y="4262647"/>
                  <a:pt x="17710" y="4041719"/>
                  <a:pt x="0" y="3856517"/>
                </a:cubicBezTo>
                <a:cubicBezTo>
                  <a:pt x="-17710" y="3671315"/>
                  <a:pt x="16443" y="3494472"/>
                  <a:pt x="0" y="3356472"/>
                </a:cubicBezTo>
                <a:cubicBezTo>
                  <a:pt x="-16443" y="3218473"/>
                  <a:pt x="-23435" y="2940044"/>
                  <a:pt x="0" y="2733127"/>
                </a:cubicBezTo>
                <a:cubicBezTo>
                  <a:pt x="23435" y="2526211"/>
                  <a:pt x="-28169" y="2266646"/>
                  <a:pt x="0" y="2109782"/>
                </a:cubicBezTo>
                <a:cubicBezTo>
                  <a:pt x="28169" y="1952919"/>
                  <a:pt x="-27929" y="1759542"/>
                  <a:pt x="0" y="1486437"/>
                </a:cubicBezTo>
                <a:cubicBezTo>
                  <a:pt x="27929" y="1213332"/>
                  <a:pt x="-24163" y="1161787"/>
                  <a:pt x="0" y="986392"/>
                </a:cubicBezTo>
                <a:cubicBezTo>
                  <a:pt x="24163" y="810997"/>
                  <a:pt x="-41567" y="308362"/>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65559E61-4305-92B3-101B-CA12EDADE1BA}"/>
              </a:ext>
            </a:extLst>
          </p:cNvPr>
          <p:cNvSpPr>
            <a:spLocks noGrp="1"/>
          </p:cNvSpPr>
          <p:nvPr>
            <p:ph type="body" idx="1"/>
          </p:nvPr>
        </p:nvSpPr>
        <p:spPr>
          <a:xfrm>
            <a:off x="4082205" y="5291764"/>
            <a:ext cx="6047118" cy="1575303"/>
          </a:xfrm>
        </p:spPr>
        <p:txBody>
          <a:bodyPr anchor="t">
            <a:normAutofit/>
          </a:bodyPr>
          <a:lstStyle/>
          <a:p>
            <a:pPr>
              <a:spcAft>
                <a:spcPts val="600"/>
              </a:spcAft>
            </a:pPr>
            <a:r>
              <a:rPr lang="en-US" sz="2200" dirty="0">
                <a:latin typeface="+mj-lt"/>
              </a:rPr>
              <a:t>Else block can be used to execute code if no exceptions are raised:</a:t>
            </a:r>
            <a:endParaRPr lang="fi-FI" sz="2200" dirty="0">
              <a:latin typeface="+mj-lt"/>
            </a:endParaRPr>
          </a:p>
        </p:txBody>
      </p:sp>
      <p:pic>
        <p:nvPicPr>
          <p:cNvPr id="6" name="Picture 5">
            <a:extLst>
              <a:ext uri="{FF2B5EF4-FFF2-40B4-BE49-F238E27FC236}">
                <a16:creationId xmlns:a16="http://schemas.microsoft.com/office/drawing/2014/main" id="{384ECBC4-5BC8-6A8A-2496-99EC420C0743}"/>
              </a:ext>
            </a:extLst>
          </p:cNvPr>
          <p:cNvPicPr>
            <a:picLocks noChangeAspect="1"/>
          </p:cNvPicPr>
          <p:nvPr/>
        </p:nvPicPr>
        <p:blipFill>
          <a:blip r:embed="rId2"/>
          <a:stretch>
            <a:fillRect/>
          </a:stretch>
        </p:blipFill>
        <p:spPr>
          <a:xfrm>
            <a:off x="3919207" y="881746"/>
            <a:ext cx="6373114" cy="3848637"/>
          </a:xfrm>
          <a:prstGeom prst="rect">
            <a:avLst/>
          </a:prstGeom>
        </p:spPr>
      </p:pic>
    </p:spTree>
    <p:extLst>
      <p:ext uri="{BB962C8B-B14F-4D97-AF65-F5344CB8AC3E}">
        <p14:creationId xmlns:p14="http://schemas.microsoft.com/office/powerpoint/2010/main" val="4165981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884936"/>
            <a:ext cx="1186180" cy="320601"/>
          </a:xfrm>
          <a:prstGeom prst="rect">
            <a:avLst/>
          </a:prstGeom>
        </p:spPr>
        <p:txBody>
          <a:bodyPr vert="horz" wrap="square" lIns="0" tIns="12700" rIns="0" bIns="0" rtlCol="0">
            <a:spAutoFit/>
          </a:bodyPr>
          <a:lstStyle/>
          <a:p>
            <a:pPr marL="12700">
              <a:lnSpc>
                <a:spcPct val="100000"/>
              </a:lnSpc>
              <a:spcBef>
                <a:spcPts val="100"/>
              </a:spcBef>
            </a:pPr>
            <a:r>
              <a:rPr sz="2000" b="1" dirty="0">
                <a:latin typeface="Times New Roman"/>
                <a:cs typeface="Times New Roman"/>
              </a:rPr>
              <a:t>Lecture</a:t>
            </a:r>
            <a:r>
              <a:rPr sz="2000" b="1" spc="-80" dirty="0">
                <a:latin typeface="Times New Roman"/>
                <a:cs typeface="Times New Roman"/>
              </a:rPr>
              <a:t> </a:t>
            </a:r>
            <a:r>
              <a:rPr lang="fi-FI" sz="2000" b="1" spc="-25" dirty="0">
                <a:latin typeface="Times New Roman"/>
                <a:cs typeface="Times New Roman"/>
              </a:rPr>
              <a:t>8</a:t>
            </a:r>
            <a:r>
              <a:rPr sz="2000" b="1" spc="-25" dirty="0">
                <a:latin typeface="Times New Roman"/>
                <a:cs typeface="Times New Roman"/>
              </a:rPr>
              <a:t>#</a:t>
            </a:r>
            <a:endParaRPr sz="2000" dirty="0">
              <a:latin typeface="Times New Roman"/>
              <a:cs typeface="Times New Roman"/>
            </a:endParaRPr>
          </a:p>
        </p:txBody>
      </p:sp>
      <p:sp>
        <p:nvSpPr>
          <p:cNvPr id="4" name="TextBox 3">
            <a:extLst>
              <a:ext uri="{FF2B5EF4-FFF2-40B4-BE49-F238E27FC236}">
                <a16:creationId xmlns:a16="http://schemas.microsoft.com/office/drawing/2014/main" id="{F41B3748-3457-6B41-68F8-AB0DA1AC0EBE}"/>
              </a:ext>
            </a:extLst>
          </p:cNvPr>
          <p:cNvSpPr txBox="1"/>
          <p:nvPr/>
        </p:nvSpPr>
        <p:spPr>
          <a:xfrm>
            <a:off x="571500" y="2777695"/>
            <a:ext cx="9788236" cy="2308324"/>
          </a:xfrm>
          <a:prstGeom prst="rect">
            <a:avLst/>
          </a:prstGeom>
          <a:noFill/>
        </p:spPr>
        <p:txBody>
          <a:bodyPr wrap="square" rtlCol="0">
            <a:spAutoFit/>
          </a:bodyPr>
          <a:lstStyle/>
          <a:p>
            <a:pPr marL="342900" indent="-342900">
              <a:buFont typeface="Arial" panose="020B0604020202020204" pitchFamily="34" charset="0"/>
              <a:buChar char="•"/>
            </a:pPr>
            <a:r>
              <a:rPr lang="en-US" sz="2400" b="1" dirty="0">
                <a:solidFill>
                  <a:srgbClr val="212529"/>
                </a:solidFill>
                <a:latin typeface="+mj-lt"/>
              </a:rPr>
              <a:t>You know how to use </a:t>
            </a:r>
            <a:r>
              <a:rPr lang="en-US" sz="2400" dirty="0">
                <a:latin typeface="+mj-lt"/>
              </a:rPr>
              <a:t>comprehensions</a:t>
            </a:r>
            <a:r>
              <a:rPr lang="en-US" sz="2400" b="1" dirty="0">
                <a:solidFill>
                  <a:srgbClr val="212529"/>
                </a:solidFill>
                <a:latin typeface="+mj-lt"/>
              </a:rPr>
              <a:t> within own classes</a:t>
            </a:r>
          </a:p>
          <a:p>
            <a:pPr marL="342900" indent="-342900">
              <a:buFont typeface="Arial" panose="020B0604020202020204" pitchFamily="34" charset="0"/>
              <a:buChar char="•"/>
            </a:pPr>
            <a:r>
              <a:rPr lang="en-US" sz="2400" b="1" dirty="0">
                <a:solidFill>
                  <a:srgbClr val="212529"/>
                </a:solidFill>
                <a:latin typeface="+mj-lt"/>
              </a:rPr>
              <a:t>You realize what exceptions are</a:t>
            </a:r>
          </a:p>
          <a:p>
            <a:pPr marL="342900" indent="-342900">
              <a:buFont typeface="Arial" panose="020B0604020202020204" pitchFamily="34" charset="0"/>
              <a:buChar char="•"/>
            </a:pPr>
            <a:r>
              <a:rPr lang="en-US" sz="2400" b="1" dirty="0">
                <a:solidFill>
                  <a:srgbClr val="212529"/>
                </a:solidFill>
                <a:latin typeface="+mj-lt"/>
              </a:rPr>
              <a:t>You realize how exceptions are used</a:t>
            </a:r>
          </a:p>
          <a:p>
            <a:pPr marL="342900" indent="-342900">
              <a:buFont typeface="Arial" panose="020B0604020202020204" pitchFamily="34" charset="0"/>
              <a:buChar char="•"/>
            </a:pPr>
            <a:r>
              <a:rPr lang="en-US" sz="2400" b="1" dirty="0">
                <a:solidFill>
                  <a:srgbClr val="212529"/>
                </a:solidFill>
                <a:latin typeface="+mj-lt"/>
              </a:rPr>
              <a:t>You are able to catch an exception</a:t>
            </a:r>
          </a:p>
          <a:p>
            <a:pPr marL="342900" indent="-342900">
              <a:buFont typeface="Arial" panose="020B0604020202020204" pitchFamily="34" charset="0"/>
              <a:buChar char="•"/>
            </a:pPr>
            <a:r>
              <a:rPr lang="en-US" sz="2400" b="1" dirty="0">
                <a:solidFill>
                  <a:srgbClr val="212529"/>
                </a:solidFill>
                <a:latin typeface="+mj-lt"/>
              </a:rPr>
              <a:t>You are able to throw an exception</a:t>
            </a:r>
          </a:p>
          <a:p>
            <a:pPr marL="342900" indent="-342900">
              <a:buFont typeface="Arial" panose="020B0604020202020204" pitchFamily="34" charset="0"/>
              <a:buChar char="•"/>
            </a:pPr>
            <a:r>
              <a:rPr lang="en-US" sz="2400" b="1" dirty="0">
                <a:solidFill>
                  <a:srgbClr val="212529"/>
                </a:solidFill>
                <a:latin typeface="+mj-lt"/>
              </a:rPr>
              <a:t>You are able to design an exception class of your own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3400" cy="7562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AE44CE-4A85-2FC4-4319-7207DE504620}"/>
              </a:ext>
            </a:extLst>
          </p:cNvPr>
          <p:cNvSpPr>
            <a:spLocks noGrp="1"/>
          </p:cNvSpPr>
          <p:nvPr>
            <p:ph type="title"/>
          </p:nvPr>
        </p:nvSpPr>
        <p:spPr>
          <a:xfrm>
            <a:off x="553383" y="706685"/>
            <a:ext cx="2999499" cy="6156971"/>
          </a:xfrm>
        </p:spPr>
        <p:txBody>
          <a:bodyPr anchor="ctr">
            <a:normAutofit/>
          </a:bodyPr>
          <a:lstStyle/>
          <a:p>
            <a:r>
              <a:rPr lang="fi-FI" sz="4900">
                <a:latin typeface="+mj-lt"/>
              </a:rPr>
              <a:t>Catching Exceptions. Else &amp; Finally</a:t>
            </a:r>
          </a:p>
        </p:txBody>
      </p:sp>
      <p:sp>
        <p:nvSpPr>
          <p:cNvPr id="29"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42690" y="695782"/>
            <a:ext cx="16040" cy="6164948"/>
          </a:xfrm>
          <a:custGeom>
            <a:avLst/>
            <a:gdLst>
              <a:gd name="connsiteX0" fmla="*/ 0 w 16040"/>
              <a:gd name="connsiteY0" fmla="*/ 0 h 6164948"/>
              <a:gd name="connsiteX1" fmla="*/ 16040 w 16040"/>
              <a:gd name="connsiteY1" fmla="*/ 0 h 6164948"/>
              <a:gd name="connsiteX2" fmla="*/ 16040 w 16040"/>
              <a:gd name="connsiteY2" fmla="*/ 500046 h 6164948"/>
              <a:gd name="connsiteX3" fmla="*/ 16040 w 16040"/>
              <a:gd name="connsiteY3" fmla="*/ 1123391 h 6164948"/>
              <a:gd name="connsiteX4" fmla="*/ 16040 w 16040"/>
              <a:gd name="connsiteY4" fmla="*/ 1623436 h 6164948"/>
              <a:gd name="connsiteX5" fmla="*/ 16040 w 16040"/>
              <a:gd name="connsiteY5" fmla="*/ 2370080 h 6164948"/>
              <a:gd name="connsiteX6" fmla="*/ 16040 w 16040"/>
              <a:gd name="connsiteY6" fmla="*/ 2993425 h 6164948"/>
              <a:gd name="connsiteX7" fmla="*/ 16040 w 16040"/>
              <a:gd name="connsiteY7" fmla="*/ 3740068 h 6164948"/>
              <a:gd name="connsiteX8" fmla="*/ 16040 w 16040"/>
              <a:gd name="connsiteY8" fmla="*/ 4425063 h 6164948"/>
              <a:gd name="connsiteX9" fmla="*/ 16040 w 16040"/>
              <a:gd name="connsiteY9" fmla="*/ 4986758 h 6164948"/>
              <a:gd name="connsiteX10" fmla="*/ 16040 w 16040"/>
              <a:gd name="connsiteY10" fmla="*/ 6164948 h 6164948"/>
              <a:gd name="connsiteX11" fmla="*/ 0 w 16040"/>
              <a:gd name="connsiteY11" fmla="*/ 6164948 h 6164948"/>
              <a:gd name="connsiteX12" fmla="*/ 0 w 16040"/>
              <a:gd name="connsiteY12" fmla="*/ 5356655 h 6164948"/>
              <a:gd name="connsiteX13" fmla="*/ 0 w 16040"/>
              <a:gd name="connsiteY13" fmla="*/ 4856609 h 6164948"/>
              <a:gd name="connsiteX14" fmla="*/ 0 w 16040"/>
              <a:gd name="connsiteY14" fmla="*/ 4356563 h 6164948"/>
              <a:gd name="connsiteX15" fmla="*/ 0 w 16040"/>
              <a:gd name="connsiteY15" fmla="*/ 3548270 h 6164948"/>
              <a:gd name="connsiteX16" fmla="*/ 0 w 16040"/>
              <a:gd name="connsiteY16" fmla="*/ 3048224 h 6164948"/>
              <a:gd name="connsiteX17" fmla="*/ 0 w 16040"/>
              <a:gd name="connsiteY17" fmla="*/ 2363230 h 6164948"/>
              <a:gd name="connsiteX18" fmla="*/ 0 w 16040"/>
              <a:gd name="connsiteY18" fmla="*/ 1739885 h 6164948"/>
              <a:gd name="connsiteX19" fmla="*/ 0 w 16040"/>
              <a:gd name="connsiteY19" fmla="*/ 931592 h 6164948"/>
              <a:gd name="connsiteX20" fmla="*/ 0 w 16040"/>
              <a:gd name="connsiteY20" fmla="*/ 0 h 6164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040" h="6164948" fill="none" extrusionOk="0">
                <a:moveTo>
                  <a:pt x="0" y="0"/>
                </a:moveTo>
                <a:cubicBezTo>
                  <a:pt x="5227" y="236"/>
                  <a:pt x="9557" y="161"/>
                  <a:pt x="16040" y="0"/>
                </a:cubicBezTo>
                <a:cubicBezTo>
                  <a:pt x="6086" y="111617"/>
                  <a:pt x="30482" y="259933"/>
                  <a:pt x="16040" y="500046"/>
                </a:cubicBezTo>
                <a:cubicBezTo>
                  <a:pt x="1598" y="740159"/>
                  <a:pt x="-6360" y="868381"/>
                  <a:pt x="16040" y="1123391"/>
                </a:cubicBezTo>
                <a:cubicBezTo>
                  <a:pt x="38440" y="1378401"/>
                  <a:pt x="17842" y="1421459"/>
                  <a:pt x="16040" y="1623436"/>
                </a:cubicBezTo>
                <a:cubicBezTo>
                  <a:pt x="14238" y="1825414"/>
                  <a:pt x="-7487" y="2088591"/>
                  <a:pt x="16040" y="2370080"/>
                </a:cubicBezTo>
                <a:cubicBezTo>
                  <a:pt x="39567" y="2651569"/>
                  <a:pt x="4885" y="2800865"/>
                  <a:pt x="16040" y="2993425"/>
                </a:cubicBezTo>
                <a:cubicBezTo>
                  <a:pt x="27195" y="3185986"/>
                  <a:pt x="38275" y="3507793"/>
                  <a:pt x="16040" y="3740068"/>
                </a:cubicBezTo>
                <a:cubicBezTo>
                  <a:pt x="-6195" y="3972343"/>
                  <a:pt x="7565" y="4251493"/>
                  <a:pt x="16040" y="4425063"/>
                </a:cubicBezTo>
                <a:cubicBezTo>
                  <a:pt x="24515" y="4598634"/>
                  <a:pt x="-3759" y="4734061"/>
                  <a:pt x="16040" y="4986758"/>
                </a:cubicBezTo>
                <a:cubicBezTo>
                  <a:pt x="35839" y="5239456"/>
                  <a:pt x="57480" y="5873893"/>
                  <a:pt x="16040" y="6164948"/>
                </a:cubicBezTo>
                <a:cubicBezTo>
                  <a:pt x="11167" y="6164469"/>
                  <a:pt x="4578" y="6164363"/>
                  <a:pt x="0" y="6164948"/>
                </a:cubicBezTo>
                <a:cubicBezTo>
                  <a:pt x="239" y="5862507"/>
                  <a:pt x="-5077" y="5621182"/>
                  <a:pt x="0" y="5356655"/>
                </a:cubicBezTo>
                <a:cubicBezTo>
                  <a:pt x="5077" y="5092128"/>
                  <a:pt x="14" y="5074543"/>
                  <a:pt x="0" y="4856609"/>
                </a:cubicBezTo>
                <a:cubicBezTo>
                  <a:pt x="-14" y="4638675"/>
                  <a:pt x="-42" y="4559433"/>
                  <a:pt x="0" y="4356563"/>
                </a:cubicBezTo>
                <a:cubicBezTo>
                  <a:pt x="42" y="4153693"/>
                  <a:pt x="-36939" y="3886172"/>
                  <a:pt x="0" y="3548270"/>
                </a:cubicBezTo>
                <a:cubicBezTo>
                  <a:pt x="36939" y="3210368"/>
                  <a:pt x="-22536" y="3289142"/>
                  <a:pt x="0" y="3048224"/>
                </a:cubicBezTo>
                <a:cubicBezTo>
                  <a:pt x="22536" y="2807306"/>
                  <a:pt x="27067" y="2551348"/>
                  <a:pt x="0" y="2363230"/>
                </a:cubicBezTo>
                <a:cubicBezTo>
                  <a:pt x="-27067" y="2175112"/>
                  <a:pt x="25940" y="2012115"/>
                  <a:pt x="0" y="1739885"/>
                </a:cubicBezTo>
                <a:cubicBezTo>
                  <a:pt x="-25940" y="1467655"/>
                  <a:pt x="-39402" y="1268171"/>
                  <a:pt x="0" y="931592"/>
                </a:cubicBezTo>
                <a:cubicBezTo>
                  <a:pt x="39402" y="595013"/>
                  <a:pt x="-42792" y="403395"/>
                  <a:pt x="0" y="0"/>
                </a:cubicBezTo>
                <a:close/>
              </a:path>
              <a:path w="16040" h="6164948" stroke="0" extrusionOk="0">
                <a:moveTo>
                  <a:pt x="0" y="0"/>
                </a:moveTo>
                <a:cubicBezTo>
                  <a:pt x="6629" y="-88"/>
                  <a:pt x="8230" y="331"/>
                  <a:pt x="16040" y="0"/>
                </a:cubicBezTo>
                <a:cubicBezTo>
                  <a:pt x="41026" y="336845"/>
                  <a:pt x="-14541" y="493078"/>
                  <a:pt x="16040" y="684994"/>
                </a:cubicBezTo>
                <a:cubicBezTo>
                  <a:pt x="46621" y="876910"/>
                  <a:pt x="-1762" y="1180608"/>
                  <a:pt x="16040" y="1369988"/>
                </a:cubicBezTo>
                <a:cubicBezTo>
                  <a:pt x="33842" y="1559368"/>
                  <a:pt x="6791" y="1804523"/>
                  <a:pt x="16040" y="2116632"/>
                </a:cubicBezTo>
                <a:cubicBezTo>
                  <a:pt x="25289" y="2428741"/>
                  <a:pt x="13238" y="2447456"/>
                  <a:pt x="16040" y="2678327"/>
                </a:cubicBezTo>
                <a:cubicBezTo>
                  <a:pt x="18842" y="2909199"/>
                  <a:pt x="25738" y="3141240"/>
                  <a:pt x="16040" y="3424971"/>
                </a:cubicBezTo>
                <a:cubicBezTo>
                  <a:pt x="6342" y="3708702"/>
                  <a:pt x="26358" y="3995095"/>
                  <a:pt x="16040" y="4233264"/>
                </a:cubicBezTo>
                <a:cubicBezTo>
                  <a:pt x="5722" y="4471433"/>
                  <a:pt x="37470" y="4635790"/>
                  <a:pt x="16040" y="4918259"/>
                </a:cubicBezTo>
                <a:cubicBezTo>
                  <a:pt x="-5390" y="5200729"/>
                  <a:pt x="39151" y="5803067"/>
                  <a:pt x="16040" y="6164948"/>
                </a:cubicBezTo>
                <a:cubicBezTo>
                  <a:pt x="12023" y="6165298"/>
                  <a:pt x="4879" y="6165288"/>
                  <a:pt x="0" y="6164948"/>
                </a:cubicBezTo>
                <a:cubicBezTo>
                  <a:pt x="9416" y="6008533"/>
                  <a:pt x="894" y="5913567"/>
                  <a:pt x="0" y="5664902"/>
                </a:cubicBezTo>
                <a:cubicBezTo>
                  <a:pt x="-894" y="5416237"/>
                  <a:pt x="-2866" y="5265636"/>
                  <a:pt x="0" y="5103207"/>
                </a:cubicBezTo>
                <a:cubicBezTo>
                  <a:pt x="2866" y="4940778"/>
                  <a:pt x="-34044" y="4573779"/>
                  <a:pt x="0" y="4418213"/>
                </a:cubicBezTo>
                <a:cubicBezTo>
                  <a:pt x="34044" y="4262647"/>
                  <a:pt x="17710" y="4041719"/>
                  <a:pt x="0" y="3856517"/>
                </a:cubicBezTo>
                <a:cubicBezTo>
                  <a:pt x="-17710" y="3671315"/>
                  <a:pt x="16443" y="3494472"/>
                  <a:pt x="0" y="3356472"/>
                </a:cubicBezTo>
                <a:cubicBezTo>
                  <a:pt x="-16443" y="3218473"/>
                  <a:pt x="-23435" y="2940044"/>
                  <a:pt x="0" y="2733127"/>
                </a:cubicBezTo>
                <a:cubicBezTo>
                  <a:pt x="23435" y="2526211"/>
                  <a:pt x="-28169" y="2266646"/>
                  <a:pt x="0" y="2109782"/>
                </a:cubicBezTo>
                <a:cubicBezTo>
                  <a:pt x="28169" y="1952919"/>
                  <a:pt x="-27929" y="1759542"/>
                  <a:pt x="0" y="1486437"/>
                </a:cubicBezTo>
                <a:cubicBezTo>
                  <a:pt x="27929" y="1213332"/>
                  <a:pt x="-24163" y="1161787"/>
                  <a:pt x="0" y="986392"/>
                </a:cubicBezTo>
                <a:cubicBezTo>
                  <a:pt x="24163" y="810997"/>
                  <a:pt x="-41567" y="308362"/>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omputer screen shot of text&#10;&#10;Description automatically generated">
            <a:extLst>
              <a:ext uri="{FF2B5EF4-FFF2-40B4-BE49-F238E27FC236}">
                <a16:creationId xmlns:a16="http://schemas.microsoft.com/office/drawing/2014/main" id="{5427D195-7348-879D-E946-E155FA815F45}"/>
              </a:ext>
            </a:extLst>
          </p:cNvPr>
          <p:cNvPicPr>
            <a:picLocks noChangeAspect="1"/>
          </p:cNvPicPr>
          <p:nvPr/>
        </p:nvPicPr>
        <p:blipFill>
          <a:blip r:embed="rId2"/>
          <a:stretch>
            <a:fillRect/>
          </a:stretch>
        </p:blipFill>
        <p:spPr>
          <a:xfrm>
            <a:off x="4082205" y="812813"/>
            <a:ext cx="6047118" cy="4081804"/>
          </a:xfrm>
          <a:prstGeom prst="rect">
            <a:avLst/>
          </a:prstGeom>
        </p:spPr>
      </p:pic>
      <p:sp>
        <p:nvSpPr>
          <p:cNvPr id="3" name="Text Placeholder 2">
            <a:extLst>
              <a:ext uri="{FF2B5EF4-FFF2-40B4-BE49-F238E27FC236}">
                <a16:creationId xmlns:a16="http://schemas.microsoft.com/office/drawing/2014/main" id="{65559E61-4305-92B3-101B-CA12EDADE1BA}"/>
              </a:ext>
            </a:extLst>
          </p:cNvPr>
          <p:cNvSpPr>
            <a:spLocks noGrp="1"/>
          </p:cNvSpPr>
          <p:nvPr>
            <p:ph type="body" idx="1"/>
          </p:nvPr>
        </p:nvSpPr>
        <p:spPr>
          <a:xfrm>
            <a:off x="4082205" y="5291764"/>
            <a:ext cx="6047118" cy="1575303"/>
          </a:xfrm>
        </p:spPr>
        <p:txBody>
          <a:bodyPr anchor="t">
            <a:normAutofit/>
          </a:bodyPr>
          <a:lstStyle/>
          <a:p>
            <a:pPr>
              <a:spcAft>
                <a:spcPts val="600"/>
              </a:spcAft>
            </a:pPr>
            <a:r>
              <a:rPr lang="en-US" sz="2200" dirty="0">
                <a:latin typeface="+mj-lt"/>
              </a:rPr>
              <a:t>Else + Finally</a:t>
            </a:r>
            <a:endParaRPr lang="fi-FI" sz="2200" dirty="0">
              <a:latin typeface="+mj-lt"/>
            </a:endParaRPr>
          </a:p>
        </p:txBody>
      </p:sp>
    </p:spTree>
    <p:extLst>
      <p:ext uri="{BB962C8B-B14F-4D97-AF65-F5344CB8AC3E}">
        <p14:creationId xmlns:p14="http://schemas.microsoft.com/office/powerpoint/2010/main" val="7271761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3400" cy="7562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AE44CE-4A85-2FC4-4319-7207DE504620}"/>
              </a:ext>
            </a:extLst>
          </p:cNvPr>
          <p:cNvSpPr>
            <a:spLocks noGrp="1"/>
          </p:cNvSpPr>
          <p:nvPr>
            <p:ph type="title"/>
          </p:nvPr>
        </p:nvSpPr>
        <p:spPr>
          <a:xfrm>
            <a:off x="553383" y="705248"/>
            <a:ext cx="3007519" cy="1895754"/>
          </a:xfrm>
        </p:spPr>
        <p:txBody>
          <a:bodyPr anchor="b">
            <a:normAutofit/>
          </a:bodyPr>
          <a:lstStyle/>
          <a:p>
            <a:pPr>
              <a:lnSpc>
                <a:spcPct val="90000"/>
              </a:lnSpc>
            </a:pPr>
            <a:r>
              <a:rPr lang="fi-FI" sz="4100">
                <a:latin typeface="+mj-lt"/>
              </a:rPr>
              <a:t>Catching Exceptions. All together!!</a:t>
            </a:r>
          </a:p>
        </p:txBody>
      </p:sp>
      <p:sp>
        <p:nvSpPr>
          <p:cNvPr id="29"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4208" y="2838280"/>
            <a:ext cx="2854989" cy="20168"/>
          </a:xfrm>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4989" h="20168" fill="none" extrusionOk="0">
                <a:moveTo>
                  <a:pt x="0" y="0"/>
                </a:moveTo>
                <a:cubicBezTo>
                  <a:pt x="240402" y="-11423"/>
                  <a:pt x="391850" y="-2782"/>
                  <a:pt x="542448" y="0"/>
                </a:cubicBezTo>
                <a:cubicBezTo>
                  <a:pt x="693046" y="2782"/>
                  <a:pt x="836384" y="-9297"/>
                  <a:pt x="1113446" y="0"/>
                </a:cubicBezTo>
                <a:cubicBezTo>
                  <a:pt x="1390508" y="9297"/>
                  <a:pt x="1489282" y="3375"/>
                  <a:pt x="1712993" y="0"/>
                </a:cubicBezTo>
                <a:cubicBezTo>
                  <a:pt x="1936704" y="-3375"/>
                  <a:pt x="2161224" y="12674"/>
                  <a:pt x="2312541" y="0"/>
                </a:cubicBezTo>
                <a:cubicBezTo>
                  <a:pt x="2463858" y="-12674"/>
                  <a:pt x="2670272" y="-2784"/>
                  <a:pt x="2854989" y="0"/>
                </a:cubicBezTo>
                <a:cubicBezTo>
                  <a:pt x="2854072" y="8126"/>
                  <a:pt x="2855932" y="10714"/>
                  <a:pt x="2854989" y="20168"/>
                </a:cubicBezTo>
                <a:cubicBezTo>
                  <a:pt x="2561690" y="-1066"/>
                  <a:pt x="2441828" y="9451"/>
                  <a:pt x="2226891" y="20168"/>
                </a:cubicBezTo>
                <a:cubicBezTo>
                  <a:pt x="2011954" y="30885"/>
                  <a:pt x="1905410" y="43167"/>
                  <a:pt x="1598794" y="20168"/>
                </a:cubicBezTo>
                <a:cubicBezTo>
                  <a:pt x="1292178" y="-2831"/>
                  <a:pt x="1282650" y="21094"/>
                  <a:pt x="1027796" y="20168"/>
                </a:cubicBezTo>
                <a:cubicBezTo>
                  <a:pt x="772942" y="19242"/>
                  <a:pt x="396959" y="-30846"/>
                  <a:pt x="0" y="20168"/>
                </a:cubicBezTo>
                <a:cubicBezTo>
                  <a:pt x="-1007" y="16023"/>
                  <a:pt x="-237" y="4249"/>
                  <a:pt x="0" y="0"/>
                </a:cubicBezTo>
                <a:close/>
              </a:path>
              <a:path w="2854989" h="20168" stroke="0" extrusionOk="0">
                <a:moveTo>
                  <a:pt x="0" y="0"/>
                </a:moveTo>
                <a:cubicBezTo>
                  <a:pt x="164823" y="20327"/>
                  <a:pt x="376418" y="9282"/>
                  <a:pt x="542448" y="0"/>
                </a:cubicBezTo>
                <a:cubicBezTo>
                  <a:pt x="708478" y="-9282"/>
                  <a:pt x="805157" y="19632"/>
                  <a:pt x="1027796" y="0"/>
                </a:cubicBezTo>
                <a:cubicBezTo>
                  <a:pt x="1250435" y="-19632"/>
                  <a:pt x="1437106" y="-3484"/>
                  <a:pt x="1655894" y="0"/>
                </a:cubicBezTo>
                <a:cubicBezTo>
                  <a:pt x="1874682" y="3484"/>
                  <a:pt x="1958420" y="-23535"/>
                  <a:pt x="2198342" y="0"/>
                </a:cubicBezTo>
                <a:cubicBezTo>
                  <a:pt x="2438264" y="23535"/>
                  <a:pt x="2681587" y="22533"/>
                  <a:pt x="2854989" y="0"/>
                </a:cubicBezTo>
                <a:cubicBezTo>
                  <a:pt x="2855418" y="8205"/>
                  <a:pt x="2854053" y="11275"/>
                  <a:pt x="2854989" y="20168"/>
                </a:cubicBezTo>
                <a:cubicBezTo>
                  <a:pt x="2650908" y="-6979"/>
                  <a:pt x="2463446" y="25980"/>
                  <a:pt x="2283991" y="20168"/>
                </a:cubicBezTo>
                <a:cubicBezTo>
                  <a:pt x="2104536" y="14356"/>
                  <a:pt x="1902836" y="4153"/>
                  <a:pt x="1655894" y="20168"/>
                </a:cubicBezTo>
                <a:cubicBezTo>
                  <a:pt x="1408952" y="36183"/>
                  <a:pt x="1270408" y="42686"/>
                  <a:pt x="1170545" y="20168"/>
                </a:cubicBezTo>
                <a:cubicBezTo>
                  <a:pt x="1070682" y="-2350"/>
                  <a:pt x="830109" y="8633"/>
                  <a:pt x="599548" y="20168"/>
                </a:cubicBezTo>
                <a:cubicBezTo>
                  <a:pt x="368987" y="31703"/>
                  <a:pt x="137118" y="11106"/>
                  <a:pt x="0" y="20168"/>
                </a:cubicBezTo>
                <a:cubicBezTo>
                  <a:pt x="126" y="11795"/>
                  <a:pt x="-695" y="853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24F5D20D-1D97-1256-AA31-A3033D6BD4F2}"/>
              </a:ext>
            </a:extLst>
          </p:cNvPr>
          <p:cNvPicPr>
            <a:picLocks noChangeAspect="1"/>
          </p:cNvPicPr>
          <p:nvPr/>
        </p:nvPicPr>
        <p:blipFill>
          <a:blip r:embed="rId2"/>
          <a:stretch>
            <a:fillRect/>
          </a:stretch>
        </p:blipFill>
        <p:spPr>
          <a:xfrm>
            <a:off x="3807885" y="1653125"/>
            <a:ext cx="6580094" cy="4737667"/>
          </a:xfrm>
          <a:prstGeom prst="rect">
            <a:avLst/>
          </a:prstGeom>
        </p:spPr>
      </p:pic>
    </p:spTree>
    <p:extLst>
      <p:ext uri="{BB962C8B-B14F-4D97-AF65-F5344CB8AC3E}">
        <p14:creationId xmlns:p14="http://schemas.microsoft.com/office/powerpoint/2010/main" val="2855094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3400" cy="7562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AE44CE-4A85-2FC4-4319-7207DE504620}"/>
              </a:ext>
            </a:extLst>
          </p:cNvPr>
          <p:cNvSpPr>
            <a:spLocks noGrp="1"/>
          </p:cNvSpPr>
          <p:nvPr>
            <p:ph type="title"/>
          </p:nvPr>
        </p:nvSpPr>
        <p:spPr>
          <a:xfrm>
            <a:off x="553383" y="705248"/>
            <a:ext cx="3007519" cy="1895754"/>
          </a:xfrm>
        </p:spPr>
        <p:txBody>
          <a:bodyPr vert="horz" lIns="91440" tIns="45720" rIns="91440" bIns="45720" rtlCol="0" anchor="b">
            <a:normAutofit/>
          </a:bodyPr>
          <a:lstStyle/>
          <a:p>
            <a:pPr algn="l" rtl="0">
              <a:lnSpc>
                <a:spcPct val="90000"/>
              </a:lnSpc>
              <a:spcBef>
                <a:spcPct val="0"/>
              </a:spcBef>
            </a:pPr>
            <a:r>
              <a:rPr lang="en-US" sz="4100" kern="1200">
                <a:solidFill>
                  <a:schemeClr val="tx1"/>
                </a:solidFill>
                <a:latin typeface="+mj-lt"/>
                <a:ea typeface="+mj-ea"/>
                <a:cs typeface="+mj-cs"/>
              </a:rPr>
              <a:t>Raising  Custom errors</a:t>
            </a:r>
          </a:p>
        </p:txBody>
      </p:sp>
      <p:sp>
        <p:nvSpPr>
          <p:cNvPr id="5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4208" y="2838280"/>
            <a:ext cx="2854989" cy="20168"/>
          </a:xfrm>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4989" h="20168" fill="none" extrusionOk="0">
                <a:moveTo>
                  <a:pt x="0" y="0"/>
                </a:moveTo>
                <a:cubicBezTo>
                  <a:pt x="240402" y="-11423"/>
                  <a:pt x="391850" y="-2782"/>
                  <a:pt x="542448" y="0"/>
                </a:cubicBezTo>
                <a:cubicBezTo>
                  <a:pt x="693046" y="2782"/>
                  <a:pt x="836384" y="-9297"/>
                  <a:pt x="1113446" y="0"/>
                </a:cubicBezTo>
                <a:cubicBezTo>
                  <a:pt x="1390508" y="9297"/>
                  <a:pt x="1489282" y="3375"/>
                  <a:pt x="1712993" y="0"/>
                </a:cubicBezTo>
                <a:cubicBezTo>
                  <a:pt x="1936704" y="-3375"/>
                  <a:pt x="2161224" y="12674"/>
                  <a:pt x="2312541" y="0"/>
                </a:cubicBezTo>
                <a:cubicBezTo>
                  <a:pt x="2463858" y="-12674"/>
                  <a:pt x="2670272" y="-2784"/>
                  <a:pt x="2854989" y="0"/>
                </a:cubicBezTo>
                <a:cubicBezTo>
                  <a:pt x="2854072" y="8126"/>
                  <a:pt x="2855932" y="10714"/>
                  <a:pt x="2854989" y="20168"/>
                </a:cubicBezTo>
                <a:cubicBezTo>
                  <a:pt x="2561690" y="-1066"/>
                  <a:pt x="2441828" y="9451"/>
                  <a:pt x="2226891" y="20168"/>
                </a:cubicBezTo>
                <a:cubicBezTo>
                  <a:pt x="2011954" y="30885"/>
                  <a:pt x="1905410" y="43167"/>
                  <a:pt x="1598794" y="20168"/>
                </a:cubicBezTo>
                <a:cubicBezTo>
                  <a:pt x="1292178" y="-2831"/>
                  <a:pt x="1282650" y="21094"/>
                  <a:pt x="1027796" y="20168"/>
                </a:cubicBezTo>
                <a:cubicBezTo>
                  <a:pt x="772942" y="19242"/>
                  <a:pt x="396959" y="-30846"/>
                  <a:pt x="0" y="20168"/>
                </a:cubicBezTo>
                <a:cubicBezTo>
                  <a:pt x="-1007" y="16023"/>
                  <a:pt x="-237" y="4249"/>
                  <a:pt x="0" y="0"/>
                </a:cubicBezTo>
                <a:close/>
              </a:path>
              <a:path w="2854989" h="20168" stroke="0" extrusionOk="0">
                <a:moveTo>
                  <a:pt x="0" y="0"/>
                </a:moveTo>
                <a:cubicBezTo>
                  <a:pt x="164823" y="20327"/>
                  <a:pt x="376418" y="9282"/>
                  <a:pt x="542448" y="0"/>
                </a:cubicBezTo>
                <a:cubicBezTo>
                  <a:pt x="708478" y="-9282"/>
                  <a:pt x="805157" y="19632"/>
                  <a:pt x="1027796" y="0"/>
                </a:cubicBezTo>
                <a:cubicBezTo>
                  <a:pt x="1250435" y="-19632"/>
                  <a:pt x="1437106" y="-3484"/>
                  <a:pt x="1655894" y="0"/>
                </a:cubicBezTo>
                <a:cubicBezTo>
                  <a:pt x="1874682" y="3484"/>
                  <a:pt x="1958420" y="-23535"/>
                  <a:pt x="2198342" y="0"/>
                </a:cubicBezTo>
                <a:cubicBezTo>
                  <a:pt x="2438264" y="23535"/>
                  <a:pt x="2681587" y="22533"/>
                  <a:pt x="2854989" y="0"/>
                </a:cubicBezTo>
                <a:cubicBezTo>
                  <a:pt x="2855418" y="8205"/>
                  <a:pt x="2854053" y="11275"/>
                  <a:pt x="2854989" y="20168"/>
                </a:cubicBezTo>
                <a:cubicBezTo>
                  <a:pt x="2650908" y="-6979"/>
                  <a:pt x="2463446" y="25980"/>
                  <a:pt x="2283991" y="20168"/>
                </a:cubicBezTo>
                <a:cubicBezTo>
                  <a:pt x="2104536" y="14356"/>
                  <a:pt x="1902836" y="4153"/>
                  <a:pt x="1655894" y="20168"/>
                </a:cubicBezTo>
                <a:cubicBezTo>
                  <a:pt x="1408952" y="36183"/>
                  <a:pt x="1270408" y="42686"/>
                  <a:pt x="1170545" y="20168"/>
                </a:cubicBezTo>
                <a:cubicBezTo>
                  <a:pt x="1070682" y="-2350"/>
                  <a:pt x="830109" y="8633"/>
                  <a:pt x="599548" y="20168"/>
                </a:cubicBezTo>
                <a:cubicBezTo>
                  <a:pt x="368987" y="31703"/>
                  <a:pt x="137118" y="11106"/>
                  <a:pt x="0" y="20168"/>
                </a:cubicBezTo>
                <a:cubicBezTo>
                  <a:pt x="126" y="11795"/>
                  <a:pt x="-695" y="853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A2023FF-6C40-5887-DB60-EDEB88D4B9B4}"/>
              </a:ext>
            </a:extLst>
          </p:cNvPr>
          <p:cNvSpPr txBox="1"/>
          <p:nvPr/>
        </p:nvSpPr>
        <p:spPr>
          <a:xfrm>
            <a:off x="553383" y="3095726"/>
            <a:ext cx="3007519" cy="3761258"/>
          </a:xfrm>
          <a:prstGeom prst="rect">
            <a:avLst/>
          </a:prstGeom>
        </p:spPr>
        <p:txBody>
          <a:bodyPr vert="horz" lIns="91440" tIns="45720" rIns="91440" bIns="45720" rtlCol="0" anchor="t">
            <a:normAutofit/>
          </a:bodyPr>
          <a:lstStyle/>
          <a:p>
            <a:pPr algn="l" rtl="0">
              <a:lnSpc>
                <a:spcPct val="90000"/>
              </a:lnSpc>
              <a:spcAft>
                <a:spcPts val="600"/>
              </a:spcAft>
            </a:pPr>
            <a:endParaRPr lang="en-US" sz="1900" kern="1200" dirty="0">
              <a:solidFill>
                <a:schemeClr val="tx1"/>
              </a:solidFill>
              <a:latin typeface="+mn-lt"/>
              <a:ea typeface="+mn-ea"/>
              <a:cs typeface="+mn-cs"/>
            </a:endParaRPr>
          </a:p>
        </p:txBody>
      </p:sp>
      <p:pic>
        <p:nvPicPr>
          <p:cNvPr id="9" name="Picture 8">
            <a:extLst>
              <a:ext uri="{FF2B5EF4-FFF2-40B4-BE49-F238E27FC236}">
                <a16:creationId xmlns:a16="http://schemas.microsoft.com/office/drawing/2014/main" id="{B21665B3-9793-25AF-7342-1B95A5601944}"/>
              </a:ext>
            </a:extLst>
          </p:cNvPr>
          <p:cNvPicPr>
            <a:picLocks noChangeAspect="1"/>
          </p:cNvPicPr>
          <p:nvPr/>
        </p:nvPicPr>
        <p:blipFill>
          <a:blip r:embed="rId3"/>
          <a:stretch>
            <a:fillRect/>
          </a:stretch>
        </p:blipFill>
        <p:spPr>
          <a:xfrm>
            <a:off x="4082205" y="1752954"/>
            <a:ext cx="6055138" cy="4056941"/>
          </a:xfrm>
          <a:prstGeom prst="rect">
            <a:avLst/>
          </a:prstGeom>
        </p:spPr>
      </p:pic>
      <p:sp>
        <p:nvSpPr>
          <p:cNvPr id="11" name="TextBox 10">
            <a:extLst>
              <a:ext uri="{FF2B5EF4-FFF2-40B4-BE49-F238E27FC236}">
                <a16:creationId xmlns:a16="http://schemas.microsoft.com/office/drawing/2014/main" id="{513317C7-1B9F-CF9B-6F91-83B0A0B03C5A}"/>
              </a:ext>
            </a:extLst>
          </p:cNvPr>
          <p:cNvSpPr txBox="1"/>
          <p:nvPr/>
        </p:nvSpPr>
        <p:spPr>
          <a:xfrm>
            <a:off x="449580" y="3042760"/>
            <a:ext cx="2969617" cy="2308324"/>
          </a:xfrm>
          <a:prstGeom prst="rect">
            <a:avLst/>
          </a:prstGeom>
          <a:noFill/>
        </p:spPr>
        <p:txBody>
          <a:bodyPr wrap="square">
            <a:spAutoFit/>
          </a:bodyPr>
          <a:lstStyle/>
          <a:p>
            <a:r>
              <a:rPr lang="en-US" dirty="0">
                <a:latin typeface="+mj-lt"/>
              </a:rPr>
              <a:t>To create your own custom exceptions in Python, you can subclass the built-in Exception class or any other built-in exception class. This allows you to define specific types of errors that are relevant to your application.</a:t>
            </a:r>
            <a:endParaRPr lang="fi-FI" dirty="0">
              <a:latin typeface="+mj-lt"/>
            </a:endParaRPr>
          </a:p>
        </p:txBody>
      </p:sp>
    </p:spTree>
    <p:extLst>
      <p:ext uri="{BB962C8B-B14F-4D97-AF65-F5344CB8AC3E}">
        <p14:creationId xmlns:p14="http://schemas.microsoft.com/office/powerpoint/2010/main" val="1784152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3400" cy="7562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AE44CE-4A85-2FC4-4319-7207DE504620}"/>
              </a:ext>
            </a:extLst>
          </p:cNvPr>
          <p:cNvSpPr>
            <a:spLocks noGrp="1"/>
          </p:cNvSpPr>
          <p:nvPr>
            <p:ph type="title"/>
          </p:nvPr>
        </p:nvSpPr>
        <p:spPr>
          <a:xfrm>
            <a:off x="553383" y="705248"/>
            <a:ext cx="3007519" cy="1895754"/>
          </a:xfrm>
        </p:spPr>
        <p:txBody>
          <a:bodyPr vert="horz" lIns="91440" tIns="45720" rIns="91440" bIns="45720" rtlCol="0" anchor="b">
            <a:normAutofit/>
          </a:bodyPr>
          <a:lstStyle/>
          <a:p>
            <a:pPr algn="l" rtl="0">
              <a:lnSpc>
                <a:spcPct val="90000"/>
              </a:lnSpc>
              <a:spcBef>
                <a:spcPct val="0"/>
              </a:spcBef>
            </a:pPr>
            <a:r>
              <a:rPr lang="en-US" sz="3700" kern="1200">
                <a:solidFill>
                  <a:schemeClr val="tx1"/>
                </a:solidFill>
                <a:latin typeface="+mj-lt"/>
                <a:ea typeface="+mj-ea"/>
                <a:cs typeface="+mj-cs"/>
              </a:rPr>
              <a:t>Raising  Custom errors continues…</a:t>
            </a:r>
          </a:p>
        </p:txBody>
      </p:sp>
      <p:sp>
        <p:nvSpPr>
          <p:cNvPr id="7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4208" y="2838280"/>
            <a:ext cx="2854989" cy="20168"/>
          </a:xfrm>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4989" h="20168" fill="none" extrusionOk="0">
                <a:moveTo>
                  <a:pt x="0" y="0"/>
                </a:moveTo>
                <a:cubicBezTo>
                  <a:pt x="240402" y="-11423"/>
                  <a:pt x="391850" y="-2782"/>
                  <a:pt x="542448" y="0"/>
                </a:cubicBezTo>
                <a:cubicBezTo>
                  <a:pt x="693046" y="2782"/>
                  <a:pt x="836384" y="-9297"/>
                  <a:pt x="1113446" y="0"/>
                </a:cubicBezTo>
                <a:cubicBezTo>
                  <a:pt x="1390508" y="9297"/>
                  <a:pt x="1489282" y="3375"/>
                  <a:pt x="1712993" y="0"/>
                </a:cubicBezTo>
                <a:cubicBezTo>
                  <a:pt x="1936704" y="-3375"/>
                  <a:pt x="2161224" y="12674"/>
                  <a:pt x="2312541" y="0"/>
                </a:cubicBezTo>
                <a:cubicBezTo>
                  <a:pt x="2463858" y="-12674"/>
                  <a:pt x="2670272" y="-2784"/>
                  <a:pt x="2854989" y="0"/>
                </a:cubicBezTo>
                <a:cubicBezTo>
                  <a:pt x="2854072" y="8126"/>
                  <a:pt x="2855932" y="10714"/>
                  <a:pt x="2854989" y="20168"/>
                </a:cubicBezTo>
                <a:cubicBezTo>
                  <a:pt x="2561690" y="-1066"/>
                  <a:pt x="2441828" y="9451"/>
                  <a:pt x="2226891" y="20168"/>
                </a:cubicBezTo>
                <a:cubicBezTo>
                  <a:pt x="2011954" y="30885"/>
                  <a:pt x="1905410" y="43167"/>
                  <a:pt x="1598794" y="20168"/>
                </a:cubicBezTo>
                <a:cubicBezTo>
                  <a:pt x="1292178" y="-2831"/>
                  <a:pt x="1282650" y="21094"/>
                  <a:pt x="1027796" y="20168"/>
                </a:cubicBezTo>
                <a:cubicBezTo>
                  <a:pt x="772942" y="19242"/>
                  <a:pt x="396959" y="-30846"/>
                  <a:pt x="0" y="20168"/>
                </a:cubicBezTo>
                <a:cubicBezTo>
                  <a:pt x="-1007" y="16023"/>
                  <a:pt x="-237" y="4249"/>
                  <a:pt x="0" y="0"/>
                </a:cubicBezTo>
                <a:close/>
              </a:path>
              <a:path w="2854989" h="20168" stroke="0" extrusionOk="0">
                <a:moveTo>
                  <a:pt x="0" y="0"/>
                </a:moveTo>
                <a:cubicBezTo>
                  <a:pt x="164823" y="20327"/>
                  <a:pt x="376418" y="9282"/>
                  <a:pt x="542448" y="0"/>
                </a:cubicBezTo>
                <a:cubicBezTo>
                  <a:pt x="708478" y="-9282"/>
                  <a:pt x="805157" y="19632"/>
                  <a:pt x="1027796" y="0"/>
                </a:cubicBezTo>
                <a:cubicBezTo>
                  <a:pt x="1250435" y="-19632"/>
                  <a:pt x="1437106" y="-3484"/>
                  <a:pt x="1655894" y="0"/>
                </a:cubicBezTo>
                <a:cubicBezTo>
                  <a:pt x="1874682" y="3484"/>
                  <a:pt x="1958420" y="-23535"/>
                  <a:pt x="2198342" y="0"/>
                </a:cubicBezTo>
                <a:cubicBezTo>
                  <a:pt x="2438264" y="23535"/>
                  <a:pt x="2681587" y="22533"/>
                  <a:pt x="2854989" y="0"/>
                </a:cubicBezTo>
                <a:cubicBezTo>
                  <a:pt x="2855418" y="8205"/>
                  <a:pt x="2854053" y="11275"/>
                  <a:pt x="2854989" y="20168"/>
                </a:cubicBezTo>
                <a:cubicBezTo>
                  <a:pt x="2650908" y="-6979"/>
                  <a:pt x="2463446" y="25980"/>
                  <a:pt x="2283991" y="20168"/>
                </a:cubicBezTo>
                <a:cubicBezTo>
                  <a:pt x="2104536" y="14356"/>
                  <a:pt x="1902836" y="4153"/>
                  <a:pt x="1655894" y="20168"/>
                </a:cubicBezTo>
                <a:cubicBezTo>
                  <a:pt x="1408952" y="36183"/>
                  <a:pt x="1270408" y="42686"/>
                  <a:pt x="1170545" y="20168"/>
                </a:cubicBezTo>
                <a:cubicBezTo>
                  <a:pt x="1070682" y="-2350"/>
                  <a:pt x="830109" y="8633"/>
                  <a:pt x="599548" y="20168"/>
                </a:cubicBezTo>
                <a:cubicBezTo>
                  <a:pt x="368987" y="31703"/>
                  <a:pt x="137118" y="11106"/>
                  <a:pt x="0" y="20168"/>
                </a:cubicBezTo>
                <a:cubicBezTo>
                  <a:pt x="126" y="11795"/>
                  <a:pt x="-695" y="853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193D9DA-FC0D-CB0F-D0D1-20E390CB9B99}"/>
              </a:ext>
            </a:extLst>
          </p:cNvPr>
          <p:cNvSpPr txBox="1"/>
          <p:nvPr/>
        </p:nvSpPr>
        <p:spPr>
          <a:xfrm>
            <a:off x="553383" y="3095726"/>
            <a:ext cx="3007519" cy="3761258"/>
          </a:xfrm>
          <a:prstGeom prst="rect">
            <a:avLst/>
          </a:prstGeom>
        </p:spPr>
        <p:txBody>
          <a:bodyPr vert="horz" lIns="91440" tIns="45720" rIns="91440" bIns="45720" rtlCol="0" anchor="t">
            <a:normAutofit/>
          </a:bodyPr>
          <a:lstStyle/>
          <a:p>
            <a:pPr algn="l" rtl="0">
              <a:lnSpc>
                <a:spcPct val="90000"/>
              </a:lnSpc>
              <a:spcAft>
                <a:spcPts val="600"/>
              </a:spcAft>
            </a:pPr>
            <a:r>
              <a:rPr lang="en-US" sz="2200" kern="1200" dirty="0">
                <a:solidFill>
                  <a:schemeClr val="tx1"/>
                </a:solidFill>
                <a:latin typeface="+mn-lt"/>
                <a:ea typeface="+mn-ea"/>
                <a:cs typeface="+mn-cs"/>
              </a:rPr>
              <a:t>You can create more specific custom exceptions by </a:t>
            </a:r>
            <a:r>
              <a:rPr lang="en-US" sz="2200" b="1" kern="1200" dirty="0">
                <a:solidFill>
                  <a:schemeClr val="tx1"/>
                </a:solidFill>
                <a:latin typeface="+mn-lt"/>
                <a:ea typeface="+mn-ea"/>
                <a:cs typeface="+mn-cs"/>
              </a:rPr>
              <a:t>subclassing other built-in exceptions</a:t>
            </a:r>
            <a:r>
              <a:rPr lang="en-US" sz="2200" kern="1200" dirty="0">
                <a:solidFill>
                  <a:schemeClr val="tx1"/>
                </a:solidFill>
                <a:latin typeface="+mn-lt"/>
                <a:ea typeface="+mn-ea"/>
                <a:cs typeface="+mn-cs"/>
              </a:rPr>
              <a:t> if your custom exception represents a specific type of error. For example, if your custom exception is related to file operations, you might subclass </a:t>
            </a:r>
            <a:r>
              <a:rPr lang="en-US" sz="2200" b="1" kern="1200" dirty="0" err="1">
                <a:solidFill>
                  <a:schemeClr val="tx1"/>
                </a:solidFill>
                <a:latin typeface="+mn-lt"/>
                <a:ea typeface="+mn-ea"/>
                <a:cs typeface="+mn-cs"/>
              </a:rPr>
              <a:t>IOError</a:t>
            </a:r>
            <a:r>
              <a:rPr lang="en-US" sz="2200" kern="1200" dirty="0">
                <a:solidFill>
                  <a:schemeClr val="tx1"/>
                </a:solidFill>
                <a:latin typeface="+mn-lt"/>
                <a:ea typeface="+mn-ea"/>
                <a:cs typeface="+mn-cs"/>
              </a:rPr>
              <a:t>.</a:t>
            </a:r>
          </a:p>
        </p:txBody>
      </p:sp>
      <p:pic>
        <p:nvPicPr>
          <p:cNvPr id="10" name="Picture 9" descr="A screen shot of a computer program&#10;&#10;Description automatically generated">
            <a:extLst>
              <a:ext uri="{FF2B5EF4-FFF2-40B4-BE49-F238E27FC236}">
                <a16:creationId xmlns:a16="http://schemas.microsoft.com/office/drawing/2014/main" id="{CD9DE6CF-0A45-AD8F-878E-E654547F5659}"/>
              </a:ext>
            </a:extLst>
          </p:cNvPr>
          <p:cNvPicPr>
            <a:picLocks noChangeAspect="1"/>
          </p:cNvPicPr>
          <p:nvPr/>
        </p:nvPicPr>
        <p:blipFill>
          <a:blip r:embed="rId3"/>
          <a:stretch>
            <a:fillRect/>
          </a:stretch>
        </p:blipFill>
        <p:spPr>
          <a:xfrm>
            <a:off x="3983405" y="517390"/>
            <a:ext cx="6055138" cy="3723909"/>
          </a:xfrm>
          <a:prstGeom prst="rect">
            <a:avLst/>
          </a:prstGeom>
        </p:spPr>
      </p:pic>
      <p:sp>
        <p:nvSpPr>
          <p:cNvPr id="11" name="TextBox 10">
            <a:extLst>
              <a:ext uri="{FF2B5EF4-FFF2-40B4-BE49-F238E27FC236}">
                <a16:creationId xmlns:a16="http://schemas.microsoft.com/office/drawing/2014/main" id="{513317C7-1B9F-CF9B-6F91-83B0A0B03C5A}"/>
              </a:ext>
            </a:extLst>
          </p:cNvPr>
          <p:cNvSpPr txBox="1"/>
          <p:nvPr/>
        </p:nvSpPr>
        <p:spPr>
          <a:xfrm>
            <a:off x="553383" y="3095726"/>
            <a:ext cx="3007519" cy="3761258"/>
          </a:xfrm>
          <a:prstGeom prst="rect">
            <a:avLst/>
          </a:prstGeom>
        </p:spPr>
        <p:txBody>
          <a:bodyPr vert="horz" lIns="91440" tIns="45720" rIns="91440" bIns="45720" rtlCol="0" anchor="t">
            <a:normAutofit/>
          </a:bodyPr>
          <a:lstStyle/>
          <a:p>
            <a:pPr algn="l" rtl="0">
              <a:lnSpc>
                <a:spcPct val="90000"/>
              </a:lnSpc>
              <a:spcAft>
                <a:spcPts val="600"/>
              </a:spcAft>
            </a:pPr>
            <a:endParaRPr lang="en-US" sz="2200" kern="1200" dirty="0">
              <a:solidFill>
                <a:schemeClr val="tx1"/>
              </a:solidFill>
              <a:latin typeface="+mn-lt"/>
              <a:ea typeface="+mn-ea"/>
              <a:cs typeface="+mn-cs"/>
            </a:endParaRPr>
          </a:p>
        </p:txBody>
      </p:sp>
      <p:sp>
        <p:nvSpPr>
          <p:cNvPr id="7" name="TextBox 6">
            <a:extLst>
              <a:ext uri="{FF2B5EF4-FFF2-40B4-BE49-F238E27FC236}">
                <a16:creationId xmlns:a16="http://schemas.microsoft.com/office/drawing/2014/main" id="{DA2023FF-6C40-5887-DB60-EDEB88D4B9B4}"/>
              </a:ext>
            </a:extLst>
          </p:cNvPr>
          <p:cNvSpPr txBox="1"/>
          <p:nvPr/>
        </p:nvSpPr>
        <p:spPr>
          <a:xfrm>
            <a:off x="553383" y="3095726"/>
            <a:ext cx="3007519" cy="3761258"/>
          </a:xfrm>
          <a:prstGeom prst="rect">
            <a:avLst/>
          </a:prstGeom>
        </p:spPr>
        <p:txBody>
          <a:bodyPr vert="horz" lIns="91440" tIns="45720" rIns="91440" bIns="45720" rtlCol="0" anchor="t">
            <a:normAutofit/>
          </a:bodyPr>
          <a:lstStyle/>
          <a:p>
            <a:pPr algn="l" rtl="0">
              <a:lnSpc>
                <a:spcPct val="90000"/>
              </a:lnSpc>
              <a:spcAft>
                <a:spcPts val="600"/>
              </a:spcAft>
            </a:pPr>
            <a:endParaRPr lang="en-US" sz="1900" kern="1200" dirty="0">
              <a:solidFill>
                <a:schemeClr val="tx1"/>
              </a:solidFill>
              <a:latin typeface="+mn-lt"/>
              <a:ea typeface="+mn-ea"/>
              <a:cs typeface="+mn-cs"/>
            </a:endParaRPr>
          </a:p>
        </p:txBody>
      </p:sp>
      <p:sp>
        <p:nvSpPr>
          <p:cNvPr id="13" name="TextBox 12">
            <a:extLst>
              <a:ext uri="{FF2B5EF4-FFF2-40B4-BE49-F238E27FC236}">
                <a16:creationId xmlns:a16="http://schemas.microsoft.com/office/drawing/2014/main" id="{FA9E9051-B3E5-B511-77CE-6B2F525AF6D2}"/>
              </a:ext>
            </a:extLst>
          </p:cNvPr>
          <p:cNvSpPr txBox="1"/>
          <p:nvPr/>
        </p:nvSpPr>
        <p:spPr>
          <a:xfrm>
            <a:off x="3983404" y="4976355"/>
            <a:ext cx="6582995" cy="2062103"/>
          </a:xfrm>
          <a:prstGeom prst="rect">
            <a:avLst/>
          </a:prstGeom>
          <a:noFill/>
        </p:spPr>
        <p:txBody>
          <a:bodyPr wrap="square">
            <a:spAutoFit/>
          </a:bodyPr>
          <a:lstStyle/>
          <a:p>
            <a:r>
              <a:rPr lang="en-US" sz="1600" dirty="0">
                <a:latin typeface="+mj-lt"/>
              </a:rPr>
              <a:t>The </a:t>
            </a:r>
            <a:r>
              <a:rPr lang="en-US" sz="1600" b="1" dirty="0">
                <a:latin typeface="+mj-lt"/>
              </a:rPr>
              <a:t>with statement </a:t>
            </a:r>
            <a:r>
              <a:rPr lang="en-US" sz="1600" dirty="0">
                <a:latin typeface="+mj-lt"/>
              </a:rPr>
              <a:t>ensures that the context management methods __enter__() and __exit__() of the object are properly called, </a:t>
            </a:r>
            <a:r>
              <a:rPr lang="en-US" sz="1600" b="1" dirty="0">
                <a:latin typeface="+mj-lt"/>
              </a:rPr>
              <a:t>regardless</a:t>
            </a:r>
            <a:r>
              <a:rPr lang="en-US" sz="1600" dirty="0">
                <a:latin typeface="+mj-lt"/>
              </a:rPr>
              <a:t> of whether the block of code inside the </a:t>
            </a:r>
            <a:r>
              <a:rPr lang="en-US" sz="1600" b="1" dirty="0">
                <a:latin typeface="+mj-lt"/>
              </a:rPr>
              <a:t>with</a:t>
            </a:r>
            <a:r>
              <a:rPr lang="en-US" sz="1600" dirty="0">
                <a:latin typeface="+mj-lt"/>
              </a:rPr>
              <a:t> statement raises an exception or not. This is commonly used for acquiring and releasing resources in a clean and predictable manner.</a:t>
            </a:r>
          </a:p>
          <a:p>
            <a:endParaRPr lang="en-US" sz="1600" dirty="0">
              <a:latin typeface="+mj-lt"/>
            </a:endParaRPr>
          </a:p>
          <a:p>
            <a:r>
              <a:rPr lang="en-US" sz="1600" b="1" dirty="0">
                <a:latin typeface="+mj-lt"/>
              </a:rPr>
              <a:t>When working with files, using the with statement ensures that the file is properly closed after its use, even if an exception occurs!</a:t>
            </a:r>
            <a:endParaRPr lang="fi-FI" sz="1600" b="1" dirty="0">
              <a:latin typeface="+mj-lt"/>
            </a:endParaRPr>
          </a:p>
        </p:txBody>
      </p:sp>
    </p:spTree>
    <p:extLst>
      <p:ext uri="{BB962C8B-B14F-4D97-AF65-F5344CB8AC3E}">
        <p14:creationId xmlns:p14="http://schemas.microsoft.com/office/powerpoint/2010/main" val="16555479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0726" cy="7562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6AE44CE-4A85-2FC4-4319-7207DE504620}"/>
              </a:ext>
            </a:extLst>
          </p:cNvPr>
          <p:cNvSpPr>
            <a:spLocks noGrp="1"/>
          </p:cNvSpPr>
          <p:nvPr>
            <p:ph type="title"/>
          </p:nvPr>
        </p:nvSpPr>
        <p:spPr>
          <a:xfrm>
            <a:off x="553383" y="504190"/>
            <a:ext cx="3809524" cy="2127681"/>
          </a:xfrm>
        </p:spPr>
        <p:txBody>
          <a:bodyPr vert="horz" lIns="91440" tIns="45720" rIns="91440" bIns="45720" rtlCol="0" anchor="ctr">
            <a:normAutofit/>
          </a:bodyPr>
          <a:lstStyle/>
          <a:p>
            <a:pPr algn="l" rtl="0">
              <a:lnSpc>
                <a:spcPct val="90000"/>
              </a:lnSpc>
              <a:spcBef>
                <a:spcPct val="0"/>
              </a:spcBef>
            </a:pPr>
            <a:r>
              <a:rPr lang="en-US" sz="4700" kern="1200">
                <a:latin typeface="+mj-lt"/>
                <a:cs typeface="+mj-cs"/>
              </a:rPr>
              <a:t>Raising  Custom errors continues…</a:t>
            </a:r>
          </a:p>
        </p:txBody>
      </p:sp>
      <p:sp>
        <p:nvSpPr>
          <p:cNvPr id="69"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46385" y="1560011"/>
            <a:ext cx="1714246" cy="16040"/>
          </a:xfrm>
          <a:custGeom>
            <a:avLst/>
            <a:gdLst>
              <a:gd name="connsiteX0" fmla="*/ 0 w 1714246"/>
              <a:gd name="connsiteY0" fmla="*/ 0 h 16040"/>
              <a:gd name="connsiteX1" fmla="*/ 605700 w 1714246"/>
              <a:gd name="connsiteY1" fmla="*/ 0 h 16040"/>
              <a:gd name="connsiteX2" fmla="*/ 1194258 w 1714246"/>
              <a:gd name="connsiteY2" fmla="*/ 0 h 16040"/>
              <a:gd name="connsiteX3" fmla="*/ 1714246 w 1714246"/>
              <a:gd name="connsiteY3" fmla="*/ 0 h 16040"/>
              <a:gd name="connsiteX4" fmla="*/ 1714246 w 1714246"/>
              <a:gd name="connsiteY4" fmla="*/ 16040 h 16040"/>
              <a:gd name="connsiteX5" fmla="*/ 1177116 w 1714246"/>
              <a:gd name="connsiteY5" fmla="*/ 16040 h 16040"/>
              <a:gd name="connsiteX6" fmla="*/ 605700 w 1714246"/>
              <a:gd name="connsiteY6" fmla="*/ 16040 h 16040"/>
              <a:gd name="connsiteX7" fmla="*/ 0 w 1714246"/>
              <a:gd name="connsiteY7" fmla="*/ 16040 h 16040"/>
              <a:gd name="connsiteX8" fmla="*/ 0 w 1714246"/>
              <a:gd name="connsiteY8" fmla="*/ 0 h 16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4246" h="16040" fill="none" extrusionOk="0">
                <a:moveTo>
                  <a:pt x="0" y="0"/>
                </a:moveTo>
                <a:cubicBezTo>
                  <a:pt x="185669" y="-22596"/>
                  <a:pt x="438764" y="25086"/>
                  <a:pt x="605700" y="0"/>
                </a:cubicBezTo>
                <a:cubicBezTo>
                  <a:pt x="772636" y="-25086"/>
                  <a:pt x="1033069" y="16917"/>
                  <a:pt x="1194258" y="0"/>
                </a:cubicBezTo>
                <a:cubicBezTo>
                  <a:pt x="1355447" y="-16917"/>
                  <a:pt x="1536723" y="-13915"/>
                  <a:pt x="1714246" y="0"/>
                </a:cubicBezTo>
                <a:cubicBezTo>
                  <a:pt x="1714581" y="6331"/>
                  <a:pt x="1714371" y="11658"/>
                  <a:pt x="1714246" y="16040"/>
                </a:cubicBezTo>
                <a:cubicBezTo>
                  <a:pt x="1527295" y="5185"/>
                  <a:pt x="1378622" y="4338"/>
                  <a:pt x="1177116" y="16040"/>
                </a:cubicBezTo>
                <a:cubicBezTo>
                  <a:pt x="975610" y="27743"/>
                  <a:pt x="746598" y="23148"/>
                  <a:pt x="605700" y="16040"/>
                </a:cubicBezTo>
                <a:cubicBezTo>
                  <a:pt x="464802" y="8932"/>
                  <a:pt x="206232" y="22003"/>
                  <a:pt x="0" y="16040"/>
                </a:cubicBezTo>
                <a:cubicBezTo>
                  <a:pt x="346" y="11292"/>
                  <a:pt x="-597" y="3252"/>
                  <a:pt x="0" y="0"/>
                </a:cubicBezTo>
                <a:close/>
              </a:path>
              <a:path w="1714246" h="16040" stroke="0" extrusionOk="0">
                <a:moveTo>
                  <a:pt x="0" y="0"/>
                </a:moveTo>
                <a:cubicBezTo>
                  <a:pt x="238901" y="-14318"/>
                  <a:pt x="357966" y="16681"/>
                  <a:pt x="554273" y="0"/>
                </a:cubicBezTo>
                <a:cubicBezTo>
                  <a:pt x="750580" y="-16681"/>
                  <a:pt x="923157" y="-17886"/>
                  <a:pt x="1074261" y="0"/>
                </a:cubicBezTo>
                <a:cubicBezTo>
                  <a:pt x="1225365" y="17886"/>
                  <a:pt x="1513556" y="-8"/>
                  <a:pt x="1714246" y="0"/>
                </a:cubicBezTo>
                <a:cubicBezTo>
                  <a:pt x="1714291" y="6813"/>
                  <a:pt x="1715004" y="12670"/>
                  <a:pt x="1714246" y="16040"/>
                </a:cubicBezTo>
                <a:cubicBezTo>
                  <a:pt x="1544053" y="18416"/>
                  <a:pt x="1320870" y="8242"/>
                  <a:pt x="1177116" y="16040"/>
                </a:cubicBezTo>
                <a:cubicBezTo>
                  <a:pt x="1033362" y="23839"/>
                  <a:pt x="833608" y="45713"/>
                  <a:pt x="571415" y="16040"/>
                </a:cubicBezTo>
                <a:cubicBezTo>
                  <a:pt x="309222" y="-13633"/>
                  <a:pt x="206810" y="17666"/>
                  <a:pt x="0" y="16040"/>
                </a:cubicBezTo>
                <a:cubicBezTo>
                  <a:pt x="581" y="11212"/>
                  <a:pt x="179" y="787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A2023FF-6C40-5887-DB60-EDEB88D4B9B4}"/>
              </a:ext>
            </a:extLst>
          </p:cNvPr>
          <p:cNvSpPr txBox="1"/>
          <p:nvPr/>
        </p:nvSpPr>
        <p:spPr>
          <a:xfrm>
            <a:off x="4860149" y="504190"/>
            <a:ext cx="5269173" cy="2127681"/>
          </a:xfrm>
          <a:prstGeom prst="rect">
            <a:avLst/>
          </a:prstGeom>
        </p:spPr>
        <p:txBody>
          <a:bodyPr vert="horz" lIns="91440" tIns="45720" rIns="91440" bIns="45720" rtlCol="0" anchor="ctr">
            <a:normAutofit/>
          </a:bodyPr>
          <a:lstStyle/>
          <a:p>
            <a:pPr indent="-228600" algn="l" rtl="0">
              <a:lnSpc>
                <a:spcPct val="90000"/>
              </a:lnSpc>
              <a:spcAft>
                <a:spcPts val="600"/>
              </a:spcAft>
              <a:buFont typeface="Arial" panose="020B0604020202020204" pitchFamily="34" charset="0"/>
              <a:buChar char="•"/>
            </a:pPr>
            <a:r>
              <a:rPr lang="en-US" sz="2200" kern="1200">
                <a:solidFill>
                  <a:schemeClr val="tx1"/>
                </a:solidFill>
                <a:latin typeface="+mn-lt"/>
                <a:ea typeface="+mn-ea"/>
                <a:cs typeface="+mn-cs"/>
              </a:rPr>
              <a:t>You can define your custom error class constructor attributes…</a:t>
            </a:r>
          </a:p>
        </p:txBody>
      </p:sp>
      <p:pic>
        <p:nvPicPr>
          <p:cNvPr id="4" name="Picture 3">
            <a:extLst>
              <a:ext uri="{FF2B5EF4-FFF2-40B4-BE49-F238E27FC236}">
                <a16:creationId xmlns:a16="http://schemas.microsoft.com/office/drawing/2014/main" id="{D3AFE995-4128-F117-099E-2BB5E689791C}"/>
              </a:ext>
            </a:extLst>
          </p:cNvPr>
          <p:cNvPicPr>
            <a:picLocks noChangeAspect="1"/>
          </p:cNvPicPr>
          <p:nvPr/>
        </p:nvPicPr>
        <p:blipFill>
          <a:blip r:embed="rId3"/>
          <a:stretch>
            <a:fillRect/>
          </a:stretch>
        </p:blipFill>
        <p:spPr>
          <a:xfrm>
            <a:off x="699459" y="2833547"/>
            <a:ext cx="4215115" cy="4057049"/>
          </a:xfrm>
          <a:prstGeom prst="rect">
            <a:avLst/>
          </a:prstGeom>
        </p:spPr>
      </p:pic>
      <p:pic>
        <p:nvPicPr>
          <p:cNvPr id="6" name="Picture 5">
            <a:extLst>
              <a:ext uri="{FF2B5EF4-FFF2-40B4-BE49-F238E27FC236}">
                <a16:creationId xmlns:a16="http://schemas.microsoft.com/office/drawing/2014/main" id="{57167607-A515-CAA7-2689-BEB31E908FA3}"/>
              </a:ext>
            </a:extLst>
          </p:cNvPr>
          <p:cNvPicPr>
            <a:picLocks noChangeAspect="1"/>
          </p:cNvPicPr>
          <p:nvPr/>
        </p:nvPicPr>
        <p:blipFill>
          <a:blip r:embed="rId4"/>
          <a:stretch>
            <a:fillRect/>
          </a:stretch>
        </p:blipFill>
        <p:spPr>
          <a:xfrm>
            <a:off x="5132081" y="3616960"/>
            <a:ext cx="5411181" cy="2448559"/>
          </a:xfrm>
          <a:prstGeom prst="rect">
            <a:avLst/>
          </a:prstGeom>
        </p:spPr>
      </p:pic>
      <p:sp>
        <p:nvSpPr>
          <p:cNvPr id="11" name="TextBox 10">
            <a:extLst>
              <a:ext uri="{FF2B5EF4-FFF2-40B4-BE49-F238E27FC236}">
                <a16:creationId xmlns:a16="http://schemas.microsoft.com/office/drawing/2014/main" id="{513317C7-1B9F-CF9B-6F91-83B0A0B03C5A}"/>
              </a:ext>
            </a:extLst>
          </p:cNvPr>
          <p:cNvSpPr txBox="1"/>
          <p:nvPr/>
        </p:nvSpPr>
        <p:spPr>
          <a:xfrm>
            <a:off x="553383" y="3095726"/>
            <a:ext cx="3007519" cy="3761258"/>
          </a:xfrm>
          <a:prstGeom prst="rect">
            <a:avLst/>
          </a:prstGeom>
        </p:spPr>
        <p:txBody>
          <a:bodyPr vert="horz" lIns="91440" tIns="45720" rIns="91440" bIns="45720" rtlCol="0" anchor="t">
            <a:normAutofit/>
          </a:bodyPr>
          <a:lstStyle/>
          <a:p>
            <a:pPr algn="l" rtl="0">
              <a:lnSpc>
                <a:spcPct val="90000"/>
              </a:lnSpc>
              <a:spcAft>
                <a:spcPts val="600"/>
              </a:spcAft>
            </a:pPr>
            <a:endParaRPr lang="en-US" sz="2200" kern="1200" dirty="0">
              <a:solidFill>
                <a:schemeClr val="tx1"/>
              </a:solidFill>
              <a:latin typeface="+mn-lt"/>
              <a:ea typeface="+mn-ea"/>
              <a:cs typeface="+mn-cs"/>
            </a:endParaRPr>
          </a:p>
        </p:txBody>
      </p:sp>
    </p:spTree>
    <p:extLst>
      <p:ext uri="{BB962C8B-B14F-4D97-AF65-F5344CB8AC3E}">
        <p14:creationId xmlns:p14="http://schemas.microsoft.com/office/powerpoint/2010/main" val="17949916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E36BB3C5-822B-45E1-A81E-5CC3176C61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3400" cy="7562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D260D5E-0728-563B-F72C-3BE26F5BBE58}"/>
              </a:ext>
            </a:extLst>
          </p:cNvPr>
          <p:cNvPicPr>
            <a:picLocks noChangeAspect="1"/>
          </p:cNvPicPr>
          <p:nvPr/>
        </p:nvPicPr>
        <p:blipFill rotWithShape="1">
          <a:blip r:embed="rId3"/>
          <a:srcRect r="22056" b="1"/>
          <a:stretch/>
        </p:blipFill>
        <p:spPr>
          <a:xfrm>
            <a:off x="508062" y="402669"/>
            <a:ext cx="5515330" cy="3378773"/>
          </a:xfrm>
          <a:prstGeom prst="rect">
            <a:avLst/>
          </a:prstGeom>
        </p:spPr>
      </p:pic>
      <p:sp useBgFill="1">
        <p:nvSpPr>
          <p:cNvPr id="69" name="Rectangle 68">
            <a:extLst>
              <a:ext uri="{FF2B5EF4-FFF2-40B4-BE49-F238E27FC236}">
                <a16:creationId xmlns:a16="http://schemas.microsoft.com/office/drawing/2014/main" id="{FB39ECA9-4CDE-4883-98E8-287E905E9F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061" y="4004113"/>
            <a:ext cx="5515329" cy="2807703"/>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6AE44CE-4A85-2FC4-4319-7207DE504620}"/>
              </a:ext>
            </a:extLst>
          </p:cNvPr>
          <p:cNvSpPr>
            <a:spLocks noGrp="1"/>
          </p:cNvSpPr>
          <p:nvPr>
            <p:ph type="title"/>
          </p:nvPr>
        </p:nvSpPr>
        <p:spPr>
          <a:xfrm>
            <a:off x="737844" y="4245351"/>
            <a:ext cx="1851630" cy="2321375"/>
          </a:xfrm>
        </p:spPr>
        <p:txBody>
          <a:bodyPr vert="horz" lIns="91440" tIns="45720" rIns="91440" bIns="45720" rtlCol="0" anchor="ctr">
            <a:normAutofit/>
          </a:bodyPr>
          <a:lstStyle/>
          <a:p>
            <a:pPr algn="l" rtl="0">
              <a:lnSpc>
                <a:spcPct val="90000"/>
              </a:lnSpc>
              <a:spcBef>
                <a:spcPct val="0"/>
              </a:spcBef>
            </a:pPr>
            <a:r>
              <a:rPr lang="en-US" sz="2400" kern="1200">
                <a:solidFill>
                  <a:schemeClr val="tx1"/>
                </a:solidFill>
                <a:latin typeface="+mj-lt"/>
                <a:ea typeface="+mj-ea"/>
                <a:cs typeface="+mj-cs"/>
              </a:rPr>
              <a:t>Raising  Custom errors…</a:t>
            </a:r>
          </a:p>
        </p:txBody>
      </p:sp>
      <p:sp>
        <p:nvSpPr>
          <p:cNvPr id="71" name="Rectangle 70">
            <a:extLst>
              <a:ext uri="{FF2B5EF4-FFF2-40B4-BE49-F238E27FC236}">
                <a16:creationId xmlns:a16="http://schemas.microsoft.com/office/drawing/2014/main" id="{A67483D0-BAEB-4927-88AD-76F5DA846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270" y="5034978"/>
            <a:ext cx="112281" cy="72111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3" name="Rectangle 72">
            <a:extLst>
              <a:ext uri="{FF2B5EF4-FFF2-40B4-BE49-F238E27FC236}">
                <a16:creationId xmlns:a16="http://schemas.microsoft.com/office/drawing/2014/main" id="{0DBB7B12-4298-4CFB-B539-44A91C930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934941" y="5398017"/>
            <a:ext cx="1613408" cy="16040"/>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934AD21B-FCF7-F31F-EF51-44AE8DA39EDB}"/>
              </a:ext>
            </a:extLst>
          </p:cNvPr>
          <p:cNvSpPr txBox="1"/>
          <p:nvPr/>
        </p:nvSpPr>
        <p:spPr>
          <a:xfrm>
            <a:off x="2947493" y="4245350"/>
            <a:ext cx="2908242" cy="2321375"/>
          </a:xfrm>
          <a:prstGeom prst="rect">
            <a:avLst/>
          </a:prstGeom>
        </p:spPr>
        <p:txBody>
          <a:bodyPr vert="horz" lIns="91440" tIns="45720" rIns="91440" bIns="45720" rtlCol="0" anchor="ctr">
            <a:normAutofit/>
          </a:bodyPr>
          <a:lstStyle/>
          <a:p>
            <a:pPr indent="-228600" algn="l" rtl="0">
              <a:lnSpc>
                <a:spcPct val="90000"/>
              </a:lnSpc>
              <a:spcAft>
                <a:spcPts val="600"/>
              </a:spcAft>
              <a:buFont typeface="Arial" panose="020B0604020202020204" pitchFamily="34" charset="0"/>
              <a:buChar char="•"/>
            </a:pPr>
            <a:r>
              <a:rPr lang="en-US" sz="1300" kern="1200">
                <a:solidFill>
                  <a:schemeClr val="tx1"/>
                </a:solidFill>
                <a:latin typeface="+mn-lt"/>
                <a:ea typeface="+mn-ea"/>
                <a:cs typeface="+mn-cs"/>
              </a:rPr>
              <a:t>In Python, when you subclass a built-in class like Exception to create a custom exception class, it's generally a good practice to call the </a:t>
            </a:r>
            <a:r>
              <a:rPr lang="en-US" sz="1300" b="1" kern="1200">
                <a:solidFill>
                  <a:schemeClr val="tx1"/>
                </a:solidFill>
                <a:latin typeface="+mn-lt"/>
                <a:ea typeface="+mn-ea"/>
                <a:cs typeface="+mn-cs"/>
              </a:rPr>
              <a:t>__init__ </a:t>
            </a:r>
            <a:r>
              <a:rPr lang="en-US" sz="1300" kern="1200">
                <a:solidFill>
                  <a:schemeClr val="tx1"/>
                </a:solidFill>
                <a:latin typeface="+mn-lt"/>
                <a:ea typeface="+mn-ea"/>
                <a:cs typeface="+mn-cs"/>
              </a:rPr>
              <a:t>method of the superclass (the class you're inheriting from) within your custom exception class's </a:t>
            </a:r>
            <a:r>
              <a:rPr lang="en-US" sz="1300" b="1" kern="1200">
                <a:solidFill>
                  <a:schemeClr val="tx1"/>
                </a:solidFill>
                <a:latin typeface="+mn-lt"/>
                <a:ea typeface="+mn-ea"/>
                <a:cs typeface="+mn-cs"/>
              </a:rPr>
              <a:t>__init__ </a:t>
            </a:r>
            <a:r>
              <a:rPr lang="en-US" sz="1300" kern="1200">
                <a:solidFill>
                  <a:schemeClr val="tx1"/>
                </a:solidFill>
                <a:latin typeface="+mn-lt"/>
                <a:ea typeface="+mn-ea"/>
                <a:cs typeface="+mn-cs"/>
              </a:rPr>
              <a:t>method. This ensures that any initialization logic defined in the superclass is executed, which can be important for proper exception handling.</a:t>
            </a:r>
          </a:p>
        </p:txBody>
      </p:sp>
      <p:pic>
        <p:nvPicPr>
          <p:cNvPr id="4" name="Picture 3">
            <a:extLst>
              <a:ext uri="{FF2B5EF4-FFF2-40B4-BE49-F238E27FC236}">
                <a16:creationId xmlns:a16="http://schemas.microsoft.com/office/drawing/2014/main" id="{3990C245-5EB6-8AF1-A658-F4851CEEC653}"/>
              </a:ext>
            </a:extLst>
          </p:cNvPr>
          <p:cNvPicPr>
            <a:picLocks noChangeAspect="1"/>
          </p:cNvPicPr>
          <p:nvPr/>
        </p:nvPicPr>
        <p:blipFill rotWithShape="1">
          <a:blip r:embed="rId4"/>
          <a:srcRect r="27935" b="1"/>
          <a:stretch/>
        </p:blipFill>
        <p:spPr>
          <a:xfrm>
            <a:off x="6182121" y="402634"/>
            <a:ext cx="4053008" cy="6409165"/>
          </a:xfrm>
          <a:prstGeom prst="rect">
            <a:avLst/>
          </a:prstGeom>
        </p:spPr>
      </p:pic>
    </p:spTree>
    <p:extLst>
      <p:ext uri="{BB962C8B-B14F-4D97-AF65-F5344CB8AC3E}">
        <p14:creationId xmlns:p14="http://schemas.microsoft.com/office/powerpoint/2010/main" val="17146052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69C4C86-2AB7-1F7A-3DB3-149508219283}"/>
              </a:ext>
            </a:extLst>
          </p:cNvPr>
          <p:cNvSpPr>
            <a:spLocks noGrp="1"/>
          </p:cNvSpPr>
          <p:nvPr>
            <p:ph type="body" idx="1"/>
          </p:nvPr>
        </p:nvSpPr>
        <p:spPr>
          <a:xfrm>
            <a:off x="822960" y="223520"/>
            <a:ext cx="8818880" cy="7096204"/>
          </a:xfrm>
        </p:spPr>
        <p:txBody>
          <a:bodyPr/>
          <a:lstStyle/>
          <a:p>
            <a:r>
              <a:rPr lang="en-US" b="1" dirty="0"/>
              <a:t>Assignment:</a:t>
            </a:r>
          </a:p>
          <a:p>
            <a:endParaRPr lang="en-US" dirty="0"/>
          </a:p>
          <a:p>
            <a:endParaRPr lang="en-US" dirty="0"/>
          </a:p>
          <a:p>
            <a:r>
              <a:rPr lang="en-US" dirty="0"/>
              <a:t>Create a program (class </a:t>
            </a:r>
            <a:r>
              <a:rPr lang="en-US" b="1" dirty="0" err="1"/>
              <a:t>AreaCalculator</a:t>
            </a:r>
            <a:r>
              <a:rPr lang="en-US" dirty="0"/>
              <a:t>) that calculates the area of geometric shapes. </a:t>
            </a:r>
          </a:p>
          <a:p>
            <a:endParaRPr lang="en-US" dirty="0"/>
          </a:p>
          <a:p>
            <a:r>
              <a:rPr lang="en-US" dirty="0"/>
              <a:t>The program should have “exception” classes: </a:t>
            </a:r>
            <a:r>
              <a:rPr lang="en-US" b="1" dirty="0" err="1"/>
              <a:t>ShapeError</a:t>
            </a:r>
            <a:r>
              <a:rPr lang="en-US" dirty="0"/>
              <a:t> as the base </a:t>
            </a:r>
            <a:r>
              <a:rPr lang="en-US" b="1" dirty="0"/>
              <a:t>exception</a:t>
            </a:r>
            <a:r>
              <a:rPr lang="en-US" dirty="0"/>
              <a:t> class, and two subclasses, </a:t>
            </a:r>
            <a:r>
              <a:rPr lang="en-US" b="1" dirty="0" err="1"/>
              <a:t>NegativeDimensionError</a:t>
            </a:r>
            <a:r>
              <a:rPr lang="en-US" dirty="0"/>
              <a:t> and </a:t>
            </a:r>
            <a:r>
              <a:rPr lang="en-US" b="1" dirty="0" err="1"/>
              <a:t>InvalidShapeError</a:t>
            </a:r>
            <a:r>
              <a:rPr lang="en-US" dirty="0"/>
              <a:t>.</a:t>
            </a:r>
          </a:p>
          <a:p>
            <a:endParaRPr lang="en-US" dirty="0"/>
          </a:p>
          <a:p>
            <a:pPr marL="342900" indent="-342900">
              <a:buFont typeface="Arial" panose="020B0604020202020204" pitchFamily="34" charset="0"/>
              <a:buChar char="•"/>
            </a:pPr>
            <a:r>
              <a:rPr lang="en-US" b="1" dirty="0" err="1"/>
              <a:t>ShapeError</a:t>
            </a:r>
            <a:r>
              <a:rPr lang="en-US" dirty="0"/>
              <a:t>: Base </a:t>
            </a:r>
            <a:r>
              <a:rPr lang="en-US" b="1" dirty="0"/>
              <a:t>exception</a:t>
            </a:r>
            <a:r>
              <a:rPr lang="en-US" dirty="0"/>
              <a:t> class representing errors related to shape calculations.</a:t>
            </a:r>
          </a:p>
          <a:p>
            <a:pPr marL="342900" indent="-342900">
              <a:buFont typeface="Arial" panose="020B0604020202020204" pitchFamily="34" charset="0"/>
              <a:buChar char="•"/>
            </a:pPr>
            <a:r>
              <a:rPr lang="en-US" b="1" dirty="0" err="1"/>
              <a:t>NegativeDimensionError</a:t>
            </a:r>
            <a:r>
              <a:rPr lang="en-US" dirty="0"/>
              <a:t>: Subclass of </a:t>
            </a:r>
            <a:r>
              <a:rPr lang="en-US" b="1" dirty="0" err="1"/>
              <a:t>ShapeError</a:t>
            </a:r>
            <a:r>
              <a:rPr lang="en-US" dirty="0"/>
              <a:t>, raised when the dimensions (length, width, etc.) provided to calculate the area are negative.</a:t>
            </a:r>
          </a:p>
          <a:p>
            <a:pPr marL="342900" indent="-342900">
              <a:buFont typeface="Arial" panose="020B0604020202020204" pitchFamily="34" charset="0"/>
              <a:buChar char="•"/>
            </a:pPr>
            <a:r>
              <a:rPr lang="en-US" b="1" dirty="0" err="1"/>
              <a:t>InvalidShapeError</a:t>
            </a:r>
            <a:r>
              <a:rPr lang="en-US" dirty="0"/>
              <a:t>: Subclass of </a:t>
            </a:r>
            <a:r>
              <a:rPr lang="en-US" b="1" dirty="0" err="1"/>
              <a:t>ShapeError</a:t>
            </a:r>
            <a:r>
              <a:rPr lang="en-US" dirty="0"/>
              <a:t>, raised when an invalid shape type is provided for calculation.</a:t>
            </a:r>
          </a:p>
          <a:p>
            <a:endParaRPr lang="en-US" dirty="0"/>
          </a:p>
          <a:p>
            <a:r>
              <a:rPr lang="en-US" dirty="0"/>
              <a:t>The program should include methods for calculating the </a:t>
            </a:r>
            <a:r>
              <a:rPr lang="en-US" b="1" dirty="0"/>
              <a:t>area of rectangles and circles</a:t>
            </a:r>
            <a:r>
              <a:rPr lang="en-US" dirty="0"/>
              <a:t>. Handle exceptions appropriately for negative dimensions and invalid shape types.</a:t>
            </a:r>
          </a:p>
          <a:p>
            <a:endParaRPr lang="en-US" dirty="0"/>
          </a:p>
          <a:p>
            <a:r>
              <a:rPr lang="en-US" b="1" dirty="0" err="1"/>
              <a:t>AreaCalculator</a:t>
            </a:r>
            <a:r>
              <a:rPr lang="en-US" dirty="0"/>
              <a:t> has class methods:</a:t>
            </a:r>
          </a:p>
          <a:p>
            <a:pPr marL="342900" indent="-342900">
              <a:buFont typeface="Arial" panose="020B0604020202020204" pitchFamily="34" charset="0"/>
              <a:buChar char="•"/>
            </a:pPr>
            <a:r>
              <a:rPr lang="fi-FI" b="1" dirty="0" err="1"/>
              <a:t>rectangle_area</a:t>
            </a:r>
            <a:r>
              <a:rPr lang="fi-FI" dirty="0"/>
              <a:t>(</a:t>
            </a:r>
            <a:r>
              <a:rPr lang="fi-FI" dirty="0" err="1"/>
              <a:t>self</a:t>
            </a:r>
            <a:r>
              <a:rPr lang="fi-FI" dirty="0"/>
              <a:t>, </a:t>
            </a:r>
            <a:r>
              <a:rPr lang="fi-FI" dirty="0" err="1"/>
              <a:t>length</a:t>
            </a:r>
            <a:r>
              <a:rPr lang="fi-FI" dirty="0"/>
              <a:t>, </a:t>
            </a:r>
            <a:r>
              <a:rPr lang="fi-FI" dirty="0" err="1"/>
              <a:t>width</a:t>
            </a:r>
            <a:r>
              <a:rPr lang="fi-FI" dirty="0"/>
              <a:t>)</a:t>
            </a:r>
          </a:p>
          <a:p>
            <a:pPr marL="342900" indent="-342900">
              <a:buFont typeface="Arial" panose="020B0604020202020204" pitchFamily="34" charset="0"/>
              <a:buChar char="•"/>
            </a:pPr>
            <a:r>
              <a:rPr lang="fi-FI" b="1" dirty="0" err="1"/>
              <a:t>circle_area</a:t>
            </a:r>
            <a:r>
              <a:rPr lang="fi-FI" dirty="0"/>
              <a:t>(</a:t>
            </a:r>
            <a:r>
              <a:rPr lang="fi-FI" dirty="0" err="1"/>
              <a:t>self</a:t>
            </a:r>
            <a:r>
              <a:rPr lang="fi-FI" dirty="0"/>
              <a:t>, radius)</a:t>
            </a:r>
          </a:p>
          <a:p>
            <a:pPr marL="342900" indent="-342900">
              <a:buFont typeface="Arial" panose="020B0604020202020204" pitchFamily="34" charset="0"/>
              <a:buChar char="•"/>
            </a:pPr>
            <a:r>
              <a:rPr lang="en-US" b="1" dirty="0" err="1"/>
              <a:t>calculate_area</a:t>
            </a:r>
            <a:r>
              <a:rPr lang="en-US" dirty="0"/>
              <a:t>(self, </a:t>
            </a:r>
            <a:r>
              <a:rPr lang="en-US" dirty="0" err="1"/>
              <a:t>shape_type</a:t>
            </a:r>
            <a:r>
              <a:rPr lang="en-US" dirty="0"/>
              <a:t>, *</a:t>
            </a:r>
            <a:r>
              <a:rPr lang="en-US" dirty="0" err="1"/>
              <a:t>args</a:t>
            </a:r>
            <a:r>
              <a:rPr lang="en-US" dirty="0"/>
              <a:t>):</a:t>
            </a:r>
            <a:endParaRPr lang="fi-FI" dirty="0"/>
          </a:p>
        </p:txBody>
      </p:sp>
    </p:spTree>
    <p:extLst>
      <p:ext uri="{BB962C8B-B14F-4D97-AF65-F5344CB8AC3E}">
        <p14:creationId xmlns:p14="http://schemas.microsoft.com/office/powerpoint/2010/main" val="41061324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D9E0BBE-65DD-1582-B5BF-2F24D6A9532F}"/>
              </a:ext>
            </a:extLst>
          </p:cNvPr>
          <p:cNvPicPr>
            <a:picLocks noChangeAspect="1"/>
          </p:cNvPicPr>
          <p:nvPr/>
        </p:nvPicPr>
        <p:blipFill>
          <a:blip r:embed="rId2"/>
          <a:stretch>
            <a:fillRect/>
          </a:stretch>
        </p:blipFill>
        <p:spPr>
          <a:xfrm>
            <a:off x="246155" y="164367"/>
            <a:ext cx="5677125" cy="4342967"/>
          </a:xfrm>
          <a:prstGeom prst="rect">
            <a:avLst/>
          </a:prstGeom>
        </p:spPr>
      </p:pic>
      <p:pic>
        <p:nvPicPr>
          <p:cNvPr id="7" name="Picture 6">
            <a:extLst>
              <a:ext uri="{FF2B5EF4-FFF2-40B4-BE49-F238E27FC236}">
                <a16:creationId xmlns:a16="http://schemas.microsoft.com/office/drawing/2014/main" id="{E7379717-926C-A072-3C10-C28B58E74B25}"/>
              </a:ext>
            </a:extLst>
          </p:cNvPr>
          <p:cNvPicPr>
            <a:picLocks noChangeAspect="1"/>
          </p:cNvPicPr>
          <p:nvPr/>
        </p:nvPicPr>
        <p:blipFill>
          <a:blip r:embed="rId3"/>
          <a:stretch>
            <a:fillRect/>
          </a:stretch>
        </p:blipFill>
        <p:spPr>
          <a:xfrm>
            <a:off x="6064194" y="1821396"/>
            <a:ext cx="800212" cy="533474"/>
          </a:xfrm>
          <a:prstGeom prst="rect">
            <a:avLst/>
          </a:prstGeom>
        </p:spPr>
      </p:pic>
      <p:pic>
        <p:nvPicPr>
          <p:cNvPr id="9" name="Picture 8">
            <a:extLst>
              <a:ext uri="{FF2B5EF4-FFF2-40B4-BE49-F238E27FC236}">
                <a16:creationId xmlns:a16="http://schemas.microsoft.com/office/drawing/2014/main" id="{D08AC046-6650-D290-0180-C0D86C82BC87}"/>
              </a:ext>
            </a:extLst>
          </p:cNvPr>
          <p:cNvPicPr>
            <a:picLocks noChangeAspect="1"/>
          </p:cNvPicPr>
          <p:nvPr/>
        </p:nvPicPr>
        <p:blipFill>
          <a:blip r:embed="rId4"/>
          <a:stretch>
            <a:fillRect/>
          </a:stretch>
        </p:blipFill>
        <p:spPr>
          <a:xfrm>
            <a:off x="246154" y="4929013"/>
            <a:ext cx="6439125" cy="557935"/>
          </a:xfrm>
          <a:prstGeom prst="rect">
            <a:avLst/>
          </a:prstGeom>
        </p:spPr>
      </p:pic>
      <p:pic>
        <p:nvPicPr>
          <p:cNvPr id="11" name="Picture 10">
            <a:extLst>
              <a:ext uri="{FF2B5EF4-FFF2-40B4-BE49-F238E27FC236}">
                <a16:creationId xmlns:a16="http://schemas.microsoft.com/office/drawing/2014/main" id="{F9776EAD-5518-D1FE-E58C-01202D9E40EA}"/>
              </a:ext>
            </a:extLst>
          </p:cNvPr>
          <p:cNvPicPr>
            <a:picLocks noChangeAspect="1"/>
          </p:cNvPicPr>
          <p:nvPr/>
        </p:nvPicPr>
        <p:blipFill>
          <a:blip r:embed="rId5"/>
          <a:stretch>
            <a:fillRect/>
          </a:stretch>
        </p:blipFill>
        <p:spPr>
          <a:xfrm>
            <a:off x="246153" y="5496073"/>
            <a:ext cx="6439125" cy="490761"/>
          </a:xfrm>
          <a:prstGeom prst="rect">
            <a:avLst/>
          </a:prstGeom>
        </p:spPr>
      </p:pic>
      <p:pic>
        <p:nvPicPr>
          <p:cNvPr id="13" name="Picture 12">
            <a:extLst>
              <a:ext uri="{FF2B5EF4-FFF2-40B4-BE49-F238E27FC236}">
                <a16:creationId xmlns:a16="http://schemas.microsoft.com/office/drawing/2014/main" id="{2DD4114E-75D1-9467-8FE1-5D2E104E2BDD}"/>
              </a:ext>
            </a:extLst>
          </p:cNvPr>
          <p:cNvPicPr>
            <a:picLocks noChangeAspect="1"/>
          </p:cNvPicPr>
          <p:nvPr/>
        </p:nvPicPr>
        <p:blipFill>
          <a:blip r:embed="rId6"/>
          <a:stretch>
            <a:fillRect/>
          </a:stretch>
        </p:blipFill>
        <p:spPr>
          <a:xfrm>
            <a:off x="246153" y="6318256"/>
            <a:ext cx="6258798" cy="657317"/>
          </a:xfrm>
          <a:prstGeom prst="rect">
            <a:avLst/>
          </a:prstGeom>
        </p:spPr>
      </p:pic>
      <p:pic>
        <p:nvPicPr>
          <p:cNvPr id="15" name="Picture 14">
            <a:extLst>
              <a:ext uri="{FF2B5EF4-FFF2-40B4-BE49-F238E27FC236}">
                <a16:creationId xmlns:a16="http://schemas.microsoft.com/office/drawing/2014/main" id="{F05F677B-2075-D240-A8CE-312FCBA41C53}"/>
              </a:ext>
            </a:extLst>
          </p:cNvPr>
          <p:cNvPicPr>
            <a:picLocks noChangeAspect="1"/>
          </p:cNvPicPr>
          <p:nvPr/>
        </p:nvPicPr>
        <p:blipFill>
          <a:blip r:embed="rId7"/>
          <a:stretch>
            <a:fillRect/>
          </a:stretch>
        </p:blipFill>
        <p:spPr>
          <a:xfrm>
            <a:off x="246153" y="7010190"/>
            <a:ext cx="5668166" cy="533474"/>
          </a:xfrm>
          <a:prstGeom prst="rect">
            <a:avLst/>
          </a:prstGeom>
        </p:spPr>
      </p:pic>
    </p:spTree>
    <p:extLst>
      <p:ext uri="{BB962C8B-B14F-4D97-AF65-F5344CB8AC3E}">
        <p14:creationId xmlns:p14="http://schemas.microsoft.com/office/powerpoint/2010/main" val="1528022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26B35D8-1E4B-C692-8F19-32F7896BAAC9}"/>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C2E3A7F-9248-BBCC-4D8A-C4287A252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3400" cy="7562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 line">
            <a:extLst>
              <a:ext uri="{FF2B5EF4-FFF2-40B4-BE49-F238E27FC236}">
                <a16:creationId xmlns:a16="http://schemas.microsoft.com/office/drawing/2014/main" id="{753871C4-8956-483A-2307-1A41539D60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4208" y="2838280"/>
            <a:ext cx="2854989" cy="20168"/>
          </a:xfrm>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 name="connsiteX0" fmla="*/ 0 w 2854989"/>
              <a:gd name="connsiteY0" fmla="*/ 0 h 20168"/>
              <a:gd name="connsiteX1" fmla="*/ 542448 w 2854989"/>
              <a:gd name="connsiteY1" fmla="*/ 0 h 20168"/>
              <a:gd name="connsiteX2" fmla="*/ 1027796 w 2854989"/>
              <a:gd name="connsiteY2" fmla="*/ 0 h 20168"/>
              <a:gd name="connsiteX3" fmla="*/ 1655894 w 2854989"/>
              <a:gd name="connsiteY3" fmla="*/ 0 h 20168"/>
              <a:gd name="connsiteX4" fmla="*/ 2198342 w 2854989"/>
              <a:gd name="connsiteY4" fmla="*/ 0 h 20168"/>
              <a:gd name="connsiteX5" fmla="*/ 2854989 w 2854989"/>
              <a:gd name="connsiteY5" fmla="*/ 0 h 20168"/>
              <a:gd name="connsiteX6" fmla="*/ 2854989 w 2854989"/>
              <a:gd name="connsiteY6" fmla="*/ 20168 h 20168"/>
              <a:gd name="connsiteX7" fmla="*/ 2283991 w 2854989"/>
              <a:gd name="connsiteY7" fmla="*/ 20168 h 20168"/>
              <a:gd name="connsiteX8" fmla="*/ 1655894 w 2854989"/>
              <a:gd name="connsiteY8" fmla="*/ 20168 h 20168"/>
              <a:gd name="connsiteX9" fmla="*/ 1170545 w 2854989"/>
              <a:gd name="connsiteY9" fmla="*/ 20168 h 20168"/>
              <a:gd name="connsiteX10" fmla="*/ 599548 w 2854989"/>
              <a:gd name="connsiteY10" fmla="*/ 20168 h 20168"/>
              <a:gd name="connsiteX11" fmla="*/ 0 w 2854989"/>
              <a:gd name="connsiteY11" fmla="*/ 20168 h 20168"/>
              <a:gd name="connsiteX12" fmla="*/ 0 w 2854989"/>
              <a:gd name="connsiteY12"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4989" h="20168" fill="none" extrusionOk="0">
                <a:moveTo>
                  <a:pt x="0" y="0"/>
                </a:moveTo>
                <a:cubicBezTo>
                  <a:pt x="259395" y="-28052"/>
                  <a:pt x="398686" y="-34936"/>
                  <a:pt x="542448" y="0"/>
                </a:cubicBezTo>
                <a:cubicBezTo>
                  <a:pt x="669472" y="6653"/>
                  <a:pt x="824310" y="-17628"/>
                  <a:pt x="1113446" y="0"/>
                </a:cubicBezTo>
                <a:cubicBezTo>
                  <a:pt x="1380026" y="8553"/>
                  <a:pt x="1479762" y="-16030"/>
                  <a:pt x="1712993" y="0"/>
                </a:cubicBezTo>
                <a:cubicBezTo>
                  <a:pt x="1937632" y="-15930"/>
                  <a:pt x="2132626" y="29373"/>
                  <a:pt x="2312541" y="0"/>
                </a:cubicBezTo>
                <a:cubicBezTo>
                  <a:pt x="2445839" y="19544"/>
                  <a:pt x="2679143" y="3808"/>
                  <a:pt x="2854989" y="0"/>
                </a:cubicBezTo>
                <a:cubicBezTo>
                  <a:pt x="2854063" y="8329"/>
                  <a:pt x="2856522" y="10364"/>
                  <a:pt x="2854989" y="20168"/>
                </a:cubicBezTo>
                <a:cubicBezTo>
                  <a:pt x="2545709" y="24305"/>
                  <a:pt x="2415973" y="10830"/>
                  <a:pt x="2226891" y="20168"/>
                </a:cubicBezTo>
                <a:cubicBezTo>
                  <a:pt x="2014776" y="36472"/>
                  <a:pt x="1892872" y="49779"/>
                  <a:pt x="1598794" y="20168"/>
                </a:cubicBezTo>
                <a:cubicBezTo>
                  <a:pt x="1293019" y="-7642"/>
                  <a:pt x="1280795" y="20989"/>
                  <a:pt x="1027796" y="20168"/>
                </a:cubicBezTo>
                <a:cubicBezTo>
                  <a:pt x="805983" y="47688"/>
                  <a:pt x="376933" y="29624"/>
                  <a:pt x="0" y="20168"/>
                </a:cubicBezTo>
                <a:cubicBezTo>
                  <a:pt x="-1100" y="16210"/>
                  <a:pt x="-681" y="3660"/>
                  <a:pt x="0" y="0"/>
                </a:cubicBezTo>
                <a:close/>
              </a:path>
              <a:path w="2854989" h="20168" stroke="0" extrusionOk="0">
                <a:moveTo>
                  <a:pt x="0" y="0"/>
                </a:moveTo>
                <a:cubicBezTo>
                  <a:pt x="179844" y="25033"/>
                  <a:pt x="375258" y="-14796"/>
                  <a:pt x="542448" y="0"/>
                </a:cubicBezTo>
                <a:cubicBezTo>
                  <a:pt x="714138" y="-5716"/>
                  <a:pt x="797290" y="21358"/>
                  <a:pt x="1027796" y="0"/>
                </a:cubicBezTo>
                <a:cubicBezTo>
                  <a:pt x="1243751" y="1206"/>
                  <a:pt x="1424074" y="-44523"/>
                  <a:pt x="1655894" y="0"/>
                </a:cubicBezTo>
                <a:cubicBezTo>
                  <a:pt x="1880190" y="-654"/>
                  <a:pt x="1967693" y="-39635"/>
                  <a:pt x="2198342" y="0"/>
                </a:cubicBezTo>
                <a:cubicBezTo>
                  <a:pt x="2403511" y="10212"/>
                  <a:pt x="2712197" y="-7567"/>
                  <a:pt x="2854989" y="0"/>
                </a:cubicBezTo>
                <a:cubicBezTo>
                  <a:pt x="2855283" y="8281"/>
                  <a:pt x="2854210" y="11701"/>
                  <a:pt x="2854989" y="20168"/>
                </a:cubicBezTo>
                <a:cubicBezTo>
                  <a:pt x="2655255" y="-7842"/>
                  <a:pt x="2454455" y="59624"/>
                  <a:pt x="2283991" y="20168"/>
                </a:cubicBezTo>
                <a:cubicBezTo>
                  <a:pt x="2141905" y="25075"/>
                  <a:pt x="1901307" y="-831"/>
                  <a:pt x="1655894" y="20168"/>
                </a:cubicBezTo>
                <a:cubicBezTo>
                  <a:pt x="1429158" y="36825"/>
                  <a:pt x="1272784" y="45148"/>
                  <a:pt x="1170545" y="20168"/>
                </a:cubicBezTo>
                <a:cubicBezTo>
                  <a:pt x="1086046" y="12362"/>
                  <a:pt x="833578" y="17113"/>
                  <a:pt x="599548" y="20168"/>
                </a:cubicBezTo>
                <a:cubicBezTo>
                  <a:pt x="383448" y="46009"/>
                  <a:pt x="127711" y="-1474"/>
                  <a:pt x="0" y="20168"/>
                </a:cubicBezTo>
                <a:cubicBezTo>
                  <a:pt x="-127" y="12047"/>
                  <a:pt x="-371" y="8603"/>
                  <a:pt x="0" y="0"/>
                </a:cubicBezTo>
                <a:close/>
              </a:path>
              <a:path w="2854989" h="20168" fill="none" stroke="0" extrusionOk="0">
                <a:moveTo>
                  <a:pt x="0" y="0"/>
                </a:moveTo>
                <a:cubicBezTo>
                  <a:pt x="209021" y="-30780"/>
                  <a:pt x="381191" y="1218"/>
                  <a:pt x="542448" y="0"/>
                </a:cubicBezTo>
                <a:cubicBezTo>
                  <a:pt x="704437" y="5180"/>
                  <a:pt x="822981" y="-8871"/>
                  <a:pt x="1113446" y="0"/>
                </a:cubicBezTo>
                <a:cubicBezTo>
                  <a:pt x="1373200" y="26199"/>
                  <a:pt x="1487359" y="14003"/>
                  <a:pt x="1712993" y="0"/>
                </a:cubicBezTo>
                <a:cubicBezTo>
                  <a:pt x="1918332" y="-13427"/>
                  <a:pt x="2178709" y="21028"/>
                  <a:pt x="2312541" y="0"/>
                </a:cubicBezTo>
                <a:cubicBezTo>
                  <a:pt x="2474880" y="-11366"/>
                  <a:pt x="2681423" y="-25732"/>
                  <a:pt x="2854989" y="0"/>
                </a:cubicBezTo>
                <a:cubicBezTo>
                  <a:pt x="2853359" y="8017"/>
                  <a:pt x="2855779" y="10858"/>
                  <a:pt x="2854989" y="20168"/>
                </a:cubicBezTo>
                <a:cubicBezTo>
                  <a:pt x="2559828" y="-18821"/>
                  <a:pt x="2436414" y="16975"/>
                  <a:pt x="2226891" y="20168"/>
                </a:cubicBezTo>
                <a:cubicBezTo>
                  <a:pt x="2020215" y="35510"/>
                  <a:pt x="1919950" y="46663"/>
                  <a:pt x="1598794" y="20168"/>
                </a:cubicBezTo>
                <a:cubicBezTo>
                  <a:pt x="1288718" y="-3391"/>
                  <a:pt x="1287320" y="24913"/>
                  <a:pt x="1027796" y="20168"/>
                </a:cubicBezTo>
                <a:cubicBezTo>
                  <a:pt x="794674" y="51592"/>
                  <a:pt x="400556" y="6409"/>
                  <a:pt x="0" y="20168"/>
                </a:cubicBezTo>
                <a:cubicBezTo>
                  <a:pt x="-513" y="16784"/>
                  <a:pt x="270" y="487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4989" h="20168" fill="none" extrusionOk="0">
                        <a:moveTo>
                          <a:pt x="0" y="0"/>
                        </a:moveTo>
                        <a:cubicBezTo>
                          <a:pt x="240402" y="-11423"/>
                          <a:pt x="391850" y="-2782"/>
                          <a:pt x="542448" y="0"/>
                        </a:cubicBezTo>
                        <a:cubicBezTo>
                          <a:pt x="693046" y="2782"/>
                          <a:pt x="836384" y="-9297"/>
                          <a:pt x="1113446" y="0"/>
                        </a:cubicBezTo>
                        <a:cubicBezTo>
                          <a:pt x="1390508" y="9297"/>
                          <a:pt x="1489282" y="3375"/>
                          <a:pt x="1712993" y="0"/>
                        </a:cubicBezTo>
                        <a:cubicBezTo>
                          <a:pt x="1936704" y="-3375"/>
                          <a:pt x="2161224" y="12674"/>
                          <a:pt x="2312541" y="0"/>
                        </a:cubicBezTo>
                        <a:cubicBezTo>
                          <a:pt x="2463858" y="-12674"/>
                          <a:pt x="2670272" y="-2784"/>
                          <a:pt x="2854989" y="0"/>
                        </a:cubicBezTo>
                        <a:cubicBezTo>
                          <a:pt x="2854072" y="8126"/>
                          <a:pt x="2855932" y="10714"/>
                          <a:pt x="2854989" y="20168"/>
                        </a:cubicBezTo>
                        <a:cubicBezTo>
                          <a:pt x="2561690" y="-1066"/>
                          <a:pt x="2441828" y="9451"/>
                          <a:pt x="2226891" y="20168"/>
                        </a:cubicBezTo>
                        <a:cubicBezTo>
                          <a:pt x="2011954" y="30885"/>
                          <a:pt x="1905410" y="43167"/>
                          <a:pt x="1598794" y="20168"/>
                        </a:cubicBezTo>
                        <a:cubicBezTo>
                          <a:pt x="1292178" y="-2831"/>
                          <a:pt x="1282650" y="21094"/>
                          <a:pt x="1027796" y="20168"/>
                        </a:cubicBezTo>
                        <a:cubicBezTo>
                          <a:pt x="772942" y="19242"/>
                          <a:pt x="396959" y="-30846"/>
                          <a:pt x="0" y="20168"/>
                        </a:cubicBezTo>
                        <a:cubicBezTo>
                          <a:pt x="-1007" y="16023"/>
                          <a:pt x="-237" y="4249"/>
                          <a:pt x="0" y="0"/>
                        </a:cubicBezTo>
                        <a:close/>
                      </a:path>
                      <a:path w="2854989" h="20168" stroke="0" extrusionOk="0">
                        <a:moveTo>
                          <a:pt x="0" y="0"/>
                        </a:moveTo>
                        <a:cubicBezTo>
                          <a:pt x="164823" y="20327"/>
                          <a:pt x="376418" y="9282"/>
                          <a:pt x="542448" y="0"/>
                        </a:cubicBezTo>
                        <a:cubicBezTo>
                          <a:pt x="708478" y="-9282"/>
                          <a:pt x="805157" y="19632"/>
                          <a:pt x="1027796" y="0"/>
                        </a:cubicBezTo>
                        <a:cubicBezTo>
                          <a:pt x="1250435" y="-19632"/>
                          <a:pt x="1437106" y="-3484"/>
                          <a:pt x="1655894" y="0"/>
                        </a:cubicBezTo>
                        <a:cubicBezTo>
                          <a:pt x="1874682" y="3484"/>
                          <a:pt x="1958420" y="-23535"/>
                          <a:pt x="2198342" y="0"/>
                        </a:cubicBezTo>
                        <a:cubicBezTo>
                          <a:pt x="2438264" y="23535"/>
                          <a:pt x="2681587" y="22533"/>
                          <a:pt x="2854989" y="0"/>
                        </a:cubicBezTo>
                        <a:cubicBezTo>
                          <a:pt x="2855418" y="8205"/>
                          <a:pt x="2854053" y="11275"/>
                          <a:pt x="2854989" y="20168"/>
                        </a:cubicBezTo>
                        <a:cubicBezTo>
                          <a:pt x="2650908" y="-6979"/>
                          <a:pt x="2463446" y="25980"/>
                          <a:pt x="2283991" y="20168"/>
                        </a:cubicBezTo>
                        <a:cubicBezTo>
                          <a:pt x="2104536" y="14356"/>
                          <a:pt x="1902836" y="4153"/>
                          <a:pt x="1655894" y="20168"/>
                        </a:cubicBezTo>
                        <a:cubicBezTo>
                          <a:pt x="1408952" y="36183"/>
                          <a:pt x="1270408" y="42686"/>
                          <a:pt x="1170545" y="20168"/>
                        </a:cubicBezTo>
                        <a:cubicBezTo>
                          <a:pt x="1070682" y="-2350"/>
                          <a:pt x="830109" y="8633"/>
                          <a:pt x="599548" y="20168"/>
                        </a:cubicBezTo>
                        <a:cubicBezTo>
                          <a:pt x="368987" y="31703"/>
                          <a:pt x="137118" y="11106"/>
                          <a:pt x="0" y="20168"/>
                        </a:cubicBezTo>
                        <a:cubicBezTo>
                          <a:pt x="126" y="11795"/>
                          <a:pt x="-695" y="853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28ECCBAD-F059-DA95-3052-9D6E9709687B}"/>
              </a:ext>
            </a:extLst>
          </p:cNvPr>
          <p:cNvSpPr>
            <a:spLocks noGrp="1"/>
          </p:cNvSpPr>
          <p:nvPr>
            <p:ph type="body" idx="1"/>
          </p:nvPr>
        </p:nvSpPr>
        <p:spPr>
          <a:xfrm>
            <a:off x="553383" y="3095726"/>
            <a:ext cx="3007519" cy="3761258"/>
          </a:xfrm>
        </p:spPr>
        <p:txBody>
          <a:bodyPr anchor="t">
            <a:normAutofit/>
          </a:bodyPr>
          <a:lstStyle/>
          <a:p>
            <a:pPr>
              <a:spcAft>
                <a:spcPts val="600"/>
              </a:spcAft>
            </a:pPr>
            <a:r>
              <a:rPr lang="en-US" sz="2200">
                <a:latin typeface="+mj-lt"/>
              </a:rPr>
              <a:t>Create a MyShoppingList class and  adjust the class so that it is </a:t>
            </a:r>
            <a:r>
              <a:rPr lang="en-US" sz="2200" b="1">
                <a:latin typeface="+mj-lt"/>
              </a:rPr>
              <a:t>iterable</a:t>
            </a:r>
            <a:r>
              <a:rPr lang="en-US" sz="2200">
                <a:latin typeface="+mj-lt"/>
              </a:rPr>
              <a:t> and can thus be used as follows:</a:t>
            </a:r>
          </a:p>
          <a:p>
            <a:pPr>
              <a:spcAft>
                <a:spcPts val="600"/>
              </a:spcAft>
            </a:pPr>
            <a:endParaRPr lang="fi-FI" sz="2200" dirty="0"/>
          </a:p>
        </p:txBody>
      </p:sp>
      <p:pic>
        <p:nvPicPr>
          <p:cNvPr id="6" name="Picture 5">
            <a:extLst>
              <a:ext uri="{FF2B5EF4-FFF2-40B4-BE49-F238E27FC236}">
                <a16:creationId xmlns:a16="http://schemas.microsoft.com/office/drawing/2014/main" id="{D2316834-4D5B-D58F-BC83-F9F41F091398}"/>
              </a:ext>
            </a:extLst>
          </p:cNvPr>
          <p:cNvPicPr>
            <a:picLocks noChangeAspect="1"/>
          </p:cNvPicPr>
          <p:nvPr/>
        </p:nvPicPr>
        <p:blipFill>
          <a:blip r:embed="rId2"/>
          <a:stretch>
            <a:fillRect/>
          </a:stretch>
        </p:blipFill>
        <p:spPr>
          <a:xfrm>
            <a:off x="223548" y="5094411"/>
            <a:ext cx="5123152" cy="2294206"/>
          </a:xfrm>
          <a:prstGeom prst="rect">
            <a:avLst/>
          </a:prstGeom>
        </p:spPr>
      </p:pic>
      <p:sp>
        <p:nvSpPr>
          <p:cNvPr id="10" name="TextBox 9">
            <a:extLst>
              <a:ext uri="{FF2B5EF4-FFF2-40B4-BE49-F238E27FC236}">
                <a16:creationId xmlns:a16="http://schemas.microsoft.com/office/drawing/2014/main" id="{801F45D7-18CA-EFA3-0A09-0B221D49DCB1}"/>
              </a:ext>
            </a:extLst>
          </p:cNvPr>
          <p:cNvSpPr txBox="1"/>
          <p:nvPr/>
        </p:nvSpPr>
        <p:spPr>
          <a:xfrm>
            <a:off x="553383" y="1548245"/>
            <a:ext cx="2522326" cy="707886"/>
          </a:xfrm>
          <a:prstGeom prst="rect">
            <a:avLst/>
          </a:prstGeom>
          <a:noFill/>
        </p:spPr>
        <p:txBody>
          <a:bodyPr wrap="square" rtlCol="0">
            <a:spAutoFit/>
          </a:bodyPr>
          <a:lstStyle/>
          <a:p>
            <a:r>
              <a:rPr lang="fi-FI" sz="4000" b="1" dirty="0" err="1">
                <a:latin typeface="+mj-lt"/>
              </a:rPr>
              <a:t>Exercise</a:t>
            </a:r>
            <a:r>
              <a:rPr lang="fi-FI" sz="4000" b="1" dirty="0">
                <a:latin typeface="+mj-lt"/>
              </a:rPr>
              <a:t>…</a:t>
            </a:r>
          </a:p>
        </p:txBody>
      </p:sp>
      <p:pic>
        <p:nvPicPr>
          <p:cNvPr id="4" name="Picture 3">
            <a:extLst>
              <a:ext uri="{FF2B5EF4-FFF2-40B4-BE49-F238E27FC236}">
                <a16:creationId xmlns:a16="http://schemas.microsoft.com/office/drawing/2014/main" id="{B5771479-CAFF-D0E3-3C59-FAD53D85A548}"/>
              </a:ext>
            </a:extLst>
          </p:cNvPr>
          <p:cNvPicPr>
            <a:picLocks noChangeAspect="1"/>
          </p:cNvPicPr>
          <p:nvPr/>
        </p:nvPicPr>
        <p:blipFill>
          <a:blip r:embed="rId3"/>
          <a:stretch>
            <a:fillRect/>
          </a:stretch>
        </p:blipFill>
        <p:spPr>
          <a:xfrm>
            <a:off x="3792935" y="116644"/>
            <a:ext cx="6668431" cy="4906060"/>
          </a:xfrm>
          <a:prstGeom prst="rect">
            <a:avLst/>
          </a:prstGeom>
        </p:spPr>
      </p:pic>
    </p:spTree>
    <p:extLst>
      <p:ext uri="{BB962C8B-B14F-4D97-AF65-F5344CB8AC3E}">
        <p14:creationId xmlns:p14="http://schemas.microsoft.com/office/powerpoint/2010/main" val="2935768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92FD5D9-9769-C0EA-5150-3FF1C588D706}"/>
              </a:ext>
            </a:extLst>
          </p:cNvPr>
          <p:cNvSpPr>
            <a:spLocks noGrp="1"/>
          </p:cNvSpPr>
          <p:nvPr>
            <p:ph type="body" idx="1"/>
          </p:nvPr>
        </p:nvSpPr>
        <p:spPr>
          <a:xfrm>
            <a:off x="921039" y="309058"/>
            <a:ext cx="8477250" cy="7140416"/>
          </a:xfrm>
        </p:spPr>
        <p:txBody>
          <a:bodyPr/>
          <a:lstStyle/>
          <a:p>
            <a:r>
              <a:rPr lang="en-US" sz="2800" b="1" dirty="0" err="1">
                <a:latin typeface="+mj-lt"/>
              </a:rPr>
              <a:t>iter</a:t>
            </a:r>
            <a:r>
              <a:rPr lang="en-US" sz="2800" b="1" dirty="0">
                <a:latin typeface="+mj-lt"/>
              </a:rPr>
              <a:t>()</a:t>
            </a:r>
          </a:p>
          <a:p>
            <a:endParaRPr lang="en-US" sz="2800" b="1" dirty="0">
              <a:latin typeface="+mj-lt"/>
            </a:endParaRPr>
          </a:p>
          <a:p>
            <a:pPr marL="457200" indent="-457200">
              <a:buFont typeface="Arial" panose="020B0604020202020204" pitchFamily="34" charset="0"/>
              <a:buChar char="•"/>
            </a:pPr>
            <a:r>
              <a:rPr lang="en-US" dirty="0">
                <a:latin typeface="+mj-lt"/>
              </a:rPr>
              <a:t>The </a:t>
            </a:r>
            <a:r>
              <a:rPr lang="en-US" dirty="0" err="1">
                <a:latin typeface="+mj-lt"/>
              </a:rPr>
              <a:t>iter</a:t>
            </a:r>
            <a:r>
              <a:rPr lang="en-US" dirty="0">
                <a:latin typeface="+mj-lt"/>
              </a:rPr>
              <a:t>() function is used to obtain an iterator from an object that implements the iteration protocol.</a:t>
            </a:r>
          </a:p>
          <a:p>
            <a:pPr marL="457200" indent="-457200">
              <a:buFont typeface="Arial" panose="020B0604020202020204" pitchFamily="34" charset="0"/>
              <a:buChar char="•"/>
            </a:pPr>
            <a:endParaRPr lang="en-US" dirty="0">
              <a:latin typeface="+mj-lt"/>
            </a:endParaRPr>
          </a:p>
          <a:p>
            <a:pPr marL="457200" indent="-457200">
              <a:buFont typeface="Arial" panose="020B0604020202020204" pitchFamily="34" charset="0"/>
              <a:buChar char="•"/>
            </a:pPr>
            <a:r>
              <a:rPr lang="en-US" dirty="0">
                <a:latin typeface="+mj-lt"/>
              </a:rPr>
              <a:t>If the object has a __</a:t>
            </a:r>
            <a:r>
              <a:rPr lang="en-US" dirty="0" err="1">
                <a:latin typeface="+mj-lt"/>
              </a:rPr>
              <a:t>iter</a:t>
            </a:r>
            <a:r>
              <a:rPr lang="en-US" dirty="0">
                <a:latin typeface="+mj-lt"/>
              </a:rPr>
              <a:t>__() method, the </a:t>
            </a:r>
            <a:r>
              <a:rPr lang="en-US" dirty="0" err="1">
                <a:latin typeface="+mj-lt"/>
              </a:rPr>
              <a:t>iter</a:t>
            </a:r>
            <a:r>
              <a:rPr lang="en-US" dirty="0">
                <a:latin typeface="+mj-lt"/>
              </a:rPr>
              <a:t>() function calls this method to get the iterator.</a:t>
            </a:r>
          </a:p>
          <a:p>
            <a:pPr marL="457200" indent="-457200">
              <a:buFont typeface="Arial" panose="020B0604020202020204" pitchFamily="34" charset="0"/>
              <a:buChar char="•"/>
            </a:pPr>
            <a:r>
              <a:rPr lang="en-US" dirty="0">
                <a:latin typeface="+mj-lt"/>
              </a:rPr>
              <a:t>If the object doesn't have a __</a:t>
            </a:r>
            <a:r>
              <a:rPr lang="en-US" dirty="0" err="1">
                <a:latin typeface="+mj-lt"/>
              </a:rPr>
              <a:t>iter</a:t>
            </a:r>
            <a:r>
              <a:rPr lang="en-US" dirty="0">
                <a:latin typeface="+mj-lt"/>
              </a:rPr>
              <a:t>__() method but has a __</a:t>
            </a:r>
            <a:r>
              <a:rPr lang="en-US" dirty="0" err="1">
                <a:latin typeface="+mj-lt"/>
              </a:rPr>
              <a:t>getitem</a:t>
            </a:r>
            <a:r>
              <a:rPr lang="en-US" dirty="0">
                <a:latin typeface="+mj-lt"/>
              </a:rPr>
              <a:t>__() method, </a:t>
            </a:r>
            <a:r>
              <a:rPr lang="en-US" dirty="0" err="1">
                <a:latin typeface="+mj-lt"/>
              </a:rPr>
              <a:t>iter</a:t>
            </a:r>
            <a:r>
              <a:rPr lang="en-US" dirty="0">
                <a:latin typeface="+mj-lt"/>
              </a:rPr>
              <a:t>() creates an iterator that accesses elements using integer indices.</a:t>
            </a:r>
          </a:p>
          <a:p>
            <a:pPr marL="457200" indent="-457200">
              <a:buFont typeface="Arial" panose="020B0604020202020204" pitchFamily="34" charset="0"/>
              <a:buChar char="•"/>
            </a:pPr>
            <a:r>
              <a:rPr lang="en-US" dirty="0">
                <a:latin typeface="+mj-lt"/>
              </a:rPr>
              <a:t>If neither method is present, </a:t>
            </a:r>
            <a:r>
              <a:rPr lang="en-US" dirty="0" err="1">
                <a:latin typeface="+mj-lt"/>
              </a:rPr>
              <a:t>iter</a:t>
            </a:r>
            <a:r>
              <a:rPr lang="en-US" dirty="0">
                <a:latin typeface="+mj-lt"/>
              </a:rPr>
              <a:t>() raises a </a:t>
            </a:r>
            <a:r>
              <a:rPr lang="en-US" dirty="0" err="1">
                <a:latin typeface="+mj-lt"/>
              </a:rPr>
              <a:t>TypeError</a:t>
            </a:r>
            <a:r>
              <a:rPr lang="en-US" dirty="0">
                <a:latin typeface="+mj-lt"/>
              </a:rPr>
              <a:t>.</a:t>
            </a:r>
          </a:p>
          <a:p>
            <a:pPr marL="457200" indent="-457200">
              <a:buFont typeface="Arial" panose="020B0604020202020204" pitchFamily="34" charset="0"/>
              <a:buChar char="•"/>
            </a:pPr>
            <a:endParaRPr lang="en-US" dirty="0">
              <a:latin typeface="+mj-lt"/>
            </a:endParaRPr>
          </a:p>
          <a:p>
            <a:r>
              <a:rPr lang="en-US" sz="2400" b="1" dirty="0">
                <a:latin typeface="+mj-lt"/>
              </a:rPr>
              <a:t>next()</a:t>
            </a:r>
          </a:p>
          <a:p>
            <a:pPr marL="457200" indent="-457200">
              <a:buFont typeface="Arial" panose="020B0604020202020204" pitchFamily="34" charset="0"/>
              <a:buChar char="•"/>
            </a:pPr>
            <a:endParaRPr lang="en-US" dirty="0">
              <a:latin typeface="+mj-lt"/>
            </a:endParaRPr>
          </a:p>
          <a:p>
            <a:pPr marL="457200" indent="-457200">
              <a:buFont typeface="Arial" panose="020B0604020202020204" pitchFamily="34" charset="0"/>
              <a:buChar char="•"/>
            </a:pPr>
            <a:r>
              <a:rPr lang="en-US" dirty="0">
                <a:latin typeface="+mj-lt"/>
              </a:rPr>
              <a:t>The next() function is used to retrieve the next item from an iterator.</a:t>
            </a:r>
          </a:p>
          <a:p>
            <a:pPr marL="457200" indent="-457200">
              <a:buFont typeface="Arial" panose="020B0604020202020204" pitchFamily="34" charset="0"/>
              <a:buChar char="•"/>
            </a:pPr>
            <a:r>
              <a:rPr lang="en-US" dirty="0">
                <a:latin typeface="+mj-lt"/>
              </a:rPr>
              <a:t>It takes an iterator as its first argument and an optional default value as its second argument.</a:t>
            </a:r>
          </a:p>
          <a:p>
            <a:pPr marL="457200" indent="-457200">
              <a:buFont typeface="Arial" panose="020B0604020202020204" pitchFamily="34" charset="0"/>
              <a:buChar char="•"/>
            </a:pPr>
            <a:r>
              <a:rPr lang="en-US" dirty="0">
                <a:latin typeface="+mj-lt"/>
              </a:rPr>
              <a:t>If the iterator has more items, next() returns the next item; otherwise, it raises a </a:t>
            </a:r>
            <a:r>
              <a:rPr lang="en-US" dirty="0" err="1">
                <a:latin typeface="+mj-lt"/>
              </a:rPr>
              <a:t>StopIteration</a:t>
            </a:r>
            <a:r>
              <a:rPr lang="en-US" dirty="0">
                <a:latin typeface="+mj-lt"/>
              </a:rPr>
              <a:t> exception if no default value is provided.</a:t>
            </a:r>
          </a:p>
          <a:p>
            <a:pPr marL="457200" indent="-457200">
              <a:buFont typeface="Arial" panose="020B0604020202020204" pitchFamily="34" charset="0"/>
              <a:buChar char="•"/>
            </a:pPr>
            <a:r>
              <a:rPr lang="en-US" dirty="0">
                <a:latin typeface="+mj-lt"/>
              </a:rPr>
              <a:t>If a default value is provided, next() returns the default value when the iterator is exhausted.</a:t>
            </a:r>
          </a:p>
          <a:p>
            <a:endParaRPr lang="fi-FI" sz="2800" b="1" dirty="0">
              <a:latin typeface="+mj-lt"/>
            </a:endParaRPr>
          </a:p>
        </p:txBody>
      </p:sp>
    </p:spTree>
    <p:extLst>
      <p:ext uri="{BB962C8B-B14F-4D97-AF65-F5344CB8AC3E}">
        <p14:creationId xmlns:p14="http://schemas.microsoft.com/office/powerpoint/2010/main" val="3108339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3400" cy="7562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C7A7CD-4585-3C99-EC6A-1A96E1B4A045}"/>
              </a:ext>
            </a:extLst>
          </p:cNvPr>
          <p:cNvSpPr>
            <a:spLocks noGrp="1"/>
          </p:cNvSpPr>
          <p:nvPr>
            <p:ph type="title"/>
          </p:nvPr>
        </p:nvSpPr>
        <p:spPr>
          <a:xfrm>
            <a:off x="564208" y="1535729"/>
            <a:ext cx="3007519" cy="596685"/>
          </a:xfrm>
        </p:spPr>
        <p:txBody>
          <a:bodyPr anchor="b">
            <a:normAutofit/>
          </a:bodyPr>
          <a:lstStyle/>
          <a:p>
            <a:r>
              <a:rPr lang="fi-FI" sz="2800" dirty="0" err="1"/>
              <a:t>Simple</a:t>
            </a:r>
            <a:r>
              <a:rPr lang="fi-FI" sz="2800" dirty="0"/>
              <a:t> </a:t>
            </a:r>
            <a:r>
              <a:rPr lang="fi-FI" sz="2800" dirty="0" err="1"/>
              <a:t>Iteration</a:t>
            </a:r>
            <a:endParaRPr lang="fi-FI" sz="2800" dirty="0"/>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4208" y="2838280"/>
            <a:ext cx="2854989" cy="20168"/>
          </a:xfrm>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 name="connsiteX0" fmla="*/ 0 w 2854989"/>
              <a:gd name="connsiteY0" fmla="*/ 0 h 20168"/>
              <a:gd name="connsiteX1" fmla="*/ 542448 w 2854989"/>
              <a:gd name="connsiteY1" fmla="*/ 0 h 20168"/>
              <a:gd name="connsiteX2" fmla="*/ 1027796 w 2854989"/>
              <a:gd name="connsiteY2" fmla="*/ 0 h 20168"/>
              <a:gd name="connsiteX3" fmla="*/ 1655894 w 2854989"/>
              <a:gd name="connsiteY3" fmla="*/ 0 h 20168"/>
              <a:gd name="connsiteX4" fmla="*/ 2198342 w 2854989"/>
              <a:gd name="connsiteY4" fmla="*/ 0 h 20168"/>
              <a:gd name="connsiteX5" fmla="*/ 2854989 w 2854989"/>
              <a:gd name="connsiteY5" fmla="*/ 0 h 20168"/>
              <a:gd name="connsiteX6" fmla="*/ 2854989 w 2854989"/>
              <a:gd name="connsiteY6" fmla="*/ 20168 h 20168"/>
              <a:gd name="connsiteX7" fmla="*/ 2283991 w 2854989"/>
              <a:gd name="connsiteY7" fmla="*/ 20168 h 20168"/>
              <a:gd name="connsiteX8" fmla="*/ 1655894 w 2854989"/>
              <a:gd name="connsiteY8" fmla="*/ 20168 h 20168"/>
              <a:gd name="connsiteX9" fmla="*/ 1170545 w 2854989"/>
              <a:gd name="connsiteY9" fmla="*/ 20168 h 20168"/>
              <a:gd name="connsiteX10" fmla="*/ 599548 w 2854989"/>
              <a:gd name="connsiteY10" fmla="*/ 20168 h 20168"/>
              <a:gd name="connsiteX11" fmla="*/ 0 w 2854989"/>
              <a:gd name="connsiteY11" fmla="*/ 20168 h 20168"/>
              <a:gd name="connsiteX12" fmla="*/ 0 w 2854989"/>
              <a:gd name="connsiteY12"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4989" h="20168" fill="none" extrusionOk="0">
                <a:moveTo>
                  <a:pt x="0" y="0"/>
                </a:moveTo>
                <a:cubicBezTo>
                  <a:pt x="259395" y="-28052"/>
                  <a:pt x="398686" y="-34936"/>
                  <a:pt x="542448" y="0"/>
                </a:cubicBezTo>
                <a:cubicBezTo>
                  <a:pt x="669472" y="6653"/>
                  <a:pt x="824310" y="-17628"/>
                  <a:pt x="1113446" y="0"/>
                </a:cubicBezTo>
                <a:cubicBezTo>
                  <a:pt x="1380026" y="8553"/>
                  <a:pt x="1479762" y="-16030"/>
                  <a:pt x="1712993" y="0"/>
                </a:cubicBezTo>
                <a:cubicBezTo>
                  <a:pt x="1937632" y="-15930"/>
                  <a:pt x="2132626" y="29373"/>
                  <a:pt x="2312541" y="0"/>
                </a:cubicBezTo>
                <a:cubicBezTo>
                  <a:pt x="2445839" y="19544"/>
                  <a:pt x="2679143" y="3808"/>
                  <a:pt x="2854989" y="0"/>
                </a:cubicBezTo>
                <a:cubicBezTo>
                  <a:pt x="2854063" y="8329"/>
                  <a:pt x="2856522" y="10364"/>
                  <a:pt x="2854989" y="20168"/>
                </a:cubicBezTo>
                <a:cubicBezTo>
                  <a:pt x="2545709" y="24305"/>
                  <a:pt x="2415973" y="10830"/>
                  <a:pt x="2226891" y="20168"/>
                </a:cubicBezTo>
                <a:cubicBezTo>
                  <a:pt x="2014776" y="36472"/>
                  <a:pt x="1892872" y="49779"/>
                  <a:pt x="1598794" y="20168"/>
                </a:cubicBezTo>
                <a:cubicBezTo>
                  <a:pt x="1293019" y="-7642"/>
                  <a:pt x="1280795" y="20989"/>
                  <a:pt x="1027796" y="20168"/>
                </a:cubicBezTo>
                <a:cubicBezTo>
                  <a:pt x="805983" y="47688"/>
                  <a:pt x="376933" y="29624"/>
                  <a:pt x="0" y="20168"/>
                </a:cubicBezTo>
                <a:cubicBezTo>
                  <a:pt x="-1100" y="16210"/>
                  <a:pt x="-681" y="3660"/>
                  <a:pt x="0" y="0"/>
                </a:cubicBezTo>
                <a:close/>
              </a:path>
              <a:path w="2854989" h="20168" stroke="0" extrusionOk="0">
                <a:moveTo>
                  <a:pt x="0" y="0"/>
                </a:moveTo>
                <a:cubicBezTo>
                  <a:pt x="179844" y="25033"/>
                  <a:pt x="375258" y="-14796"/>
                  <a:pt x="542448" y="0"/>
                </a:cubicBezTo>
                <a:cubicBezTo>
                  <a:pt x="714138" y="-5716"/>
                  <a:pt x="797290" y="21358"/>
                  <a:pt x="1027796" y="0"/>
                </a:cubicBezTo>
                <a:cubicBezTo>
                  <a:pt x="1243751" y="1206"/>
                  <a:pt x="1424074" y="-44523"/>
                  <a:pt x="1655894" y="0"/>
                </a:cubicBezTo>
                <a:cubicBezTo>
                  <a:pt x="1880190" y="-654"/>
                  <a:pt x="1967693" y="-39635"/>
                  <a:pt x="2198342" y="0"/>
                </a:cubicBezTo>
                <a:cubicBezTo>
                  <a:pt x="2403511" y="10212"/>
                  <a:pt x="2712197" y="-7567"/>
                  <a:pt x="2854989" y="0"/>
                </a:cubicBezTo>
                <a:cubicBezTo>
                  <a:pt x="2855283" y="8281"/>
                  <a:pt x="2854210" y="11701"/>
                  <a:pt x="2854989" y="20168"/>
                </a:cubicBezTo>
                <a:cubicBezTo>
                  <a:pt x="2655255" y="-7842"/>
                  <a:pt x="2454455" y="59624"/>
                  <a:pt x="2283991" y="20168"/>
                </a:cubicBezTo>
                <a:cubicBezTo>
                  <a:pt x="2141905" y="25075"/>
                  <a:pt x="1901307" y="-831"/>
                  <a:pt x="1655894" y="20168"/>
                </a:cubicBezTo>
                <a:cubicBezTo>
                  <a:pt x="1429158" y="36825"/>
                  <a:pt x="1272784" y="45148"/>
                  <a:pt x="1170545" y="20168"/>
                </a:cubicBezTo>
                <a:cubicBezTo>
                  <a:pt x="1086046" y="12362"/>
                  <a:pt x="833578" y="17113"/>
                  <a:pt x="599548" y="20168"/>
                </a:cubicBezTo>
                <a:cubicBezTo>
                  <a:pt x="383448" y="46009"/>
                  <a:pt x="127711" y="-1474"/>
                  <a:pt x="0" y="20168"/>
                </a:cubicBezTo>
                <a:cubicBezTo>
                  <a:pt x="-127" y="12047"/>
                  <a:pt x="-371" y="8603"/>
                  <a:pt x="0" y="0"/>
                </a:cubicBezTo>
                <a:close/>
              </a:path>
              <a:path w="2854989" h="20168" fill="none" stroke="0" extrusionOk="0">
                <a:moveTo>
                  <a:pt x="0" y="0"/>
                </a:moveTo>
                <a:cubicBezTo>
                  <a:pt x="209021" y="-30780"/>
                  <a:pt x="381191" y="1218"/>
                  <a:pt x="542448" y="0"/>
                </a:cubicBezTo>
                <a:cubicBezTo>
                  <a:pt x="704437" y="5180"/>
                  <a:pt x="822981" y="-8871"/>
                  <a:pt x="1113446" y="0"/>
                </a:cubicBezTo>
                <a:cubicBezTo>
                  <a:pt x="1373200" y="26199"/>
                  <a:pt x="1487359" y="14003"/>
                  <a:pt x="1712993" y="0"/>
                </a:cubicBezTo>
                <a:cubicBezTo>
                  <a:pt x="1918332" y="-13427"/>
                  <a:pt x="2178709" y="21028"/>
                  <a:pt x="2312541" y="0"/>
                </a:cubicBezTo>
                <a:cubicBezTo>
                  <a:pt x="2474880" y="-11366"/>
                  <a:pt x="2681423" y="-25732"/>
                  <a:pt x="2854989" y="0"/>
                </a:cubicBezTo>
                <a:cubicBezTo>
                  <a:pt x="2853359" y="8017"/>
                  <a:pt x="2855779" y="10858"/>
                  <a:pt x="2854989" y="20168"/>
                </a:cubicBezTo>
                <a:cubicBezTo>
                  <a:pt x="2559828" y="-18821"/>
                  <a:pt x="2436414" y="16975"/>
                  <a:pt x="2226891" y="20168"/>
                </a:cubicBezTo>
                <a:cubicBezTo>
                  <a:pt x="2020215" y="35510"/>
                  <a:pt x="1919950" y="46663"/>
                  <a:pt x="1598794" y="20168"/>
                </a:cubicBezTo>
                <a:cubicBezTo>
                  <a:pt x="1288718" y="-3391"/>
                  <a:pt x="1287320" y="24913"/>
                  <a:pt x="1027796" y="20168"/>
                </a:cubicBezTo>
                <a:cubicBezTo>
                  <a:pt x="794674" y="51592"/>
                  <a:pt x="400556" y="6409"/>
                  <a:pt x="0" y="20168"/>
                </a:cubicBezTo>
                <a:cubicBezTo>
                  <a:pt x="-513" y="16784"/>
                  <a:pt x="270" y="487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4989" h="20168" fill="none" extrusionOk="0">
                        <a:moveTo>
                          <a:pt x="0" y="0"/>
                        </a:moveTo>
                        <a:cubicBezTo>
                          <a:pt x="240402" y="-11423"/>
                          <a:pt x="391850" y="-2782"/>
                          <a:pt x="542448" y="0"/>
                        </a:cubicBezTo>
                        <a:cubicBezTo>
                          <a:pt x="693046" y="2782"/>
                          <a:pt x="836384" y="-9297"/>
                          <a:pt x="1113446" y="0"/>
                        </a:cubicBezTo>
                        <a:cubicBezTo>
                          <a:pt x="1390508" y="9297"/>
                          <a:pt x="1489282" y="3375"/>
                          <a:pt x="1712993" y="0"/>
                        </a:cubicBezTo>
                        <a:cubicBezTo>
                          <a:pt x="1936704" y="-3375"/>
                          <a:pt x="2161224" y="12674"/>
                          <a:pt x="2312541" y="0"/>
                        </a:cubicBezTo>
                        <a:cubicBezTo>
                          <a:pt x="2463858" y="-12674"/>
                          <a:pt x="2670272" y="-2784"/>
                          <a:pt x="2854989" y="0"/>
                        </a:cubicBezTo>
                        <a:cubicBezTo>
                          <a:pt x="2854072" y="8126"/>
                          <a:pt x="2855932" y="10714"/>
                          <a:pt x="2854989" y="20168"/>
                        </a:cubicBezTo>
                        <a:cubicBezTo>
                          <a:pt x="2561690" y="-1066"/>
                          <a:pt x="2441828" y="9451"/>
                          <a:pt x="2226891" y="20168"/>
                        </a:cubicBezTo>
                        <a:cubicBezTo>
                          <a:pt x="2011954" y="30885"/>
                          <a:pt x="1905410" y="43167"/>
                          <a:pt x="1598794" y="20168"/>
                        </a:cubicBezTo>
                        <a:cubicBezTo>
                          <a:pt x="1292178" y="-2831"/>
                          <a:pt x="1282650" y="21094"/>
                          <a:pt x="1027796" y="20168"/>
                        </a:cubicBezTo>
                        <a:cubicBezTo>
                          <a:pt x="772942" y="19242"/>
                          <a:pt x="396959" y="-30846"/>
                          <a:pt x="0" y="20168"/>
                        </a:cubicBezTo>
                        <a:cubicBezTo>
                          <a:pt x="-1007" y="16023"/>
                          <a:pt x="-237" y="4249"/>
                          <a:pt x="0" y="0"/>
                        </a:cubicBezTo>
                        <a:close/>
                      </a:path>
                      <a:path w="2854989" h="20168" stroke="0" extrusionOk="0">
                        <a:moveTo>
                          <a:pt x="0" y="0"/>
                        </a:moveTo>
                        <a:cubicBezTo>
                          <a:pt x="164823" y="20327"/>
                          <a:pt x="376418" y="9282"/>
                          <a:pt x="542448" y="0"/>
                        </a:cubicBezTo>
                        <a:cubicBezTo>
                          <a:pt x="708478" y="-9282"/>
                          <a:pt x="805157" y="19632"/>
                          <a:pt x="1027796" y="0"/>
                        </a:cubicBezTo>
                        <a:cubicBezTo>
                          <a:pt x="1250435" y="-19632"/>
                          <a:pt x="1437106" y="-3484"/>
                          <a:pt x="1655894" y="0"/>
                        </a:cubicBezTo>
                        <a:cubicBezTo>
                          <a:pt x="1874682" y="3484"/>
                          <a:pt x="1958420" y="-23535"/>
                          <a:pt x="2198342" y="0"/>
                        </a:cubicBezTo>
                        <a:cubicBezTo>
                          <a:pt x="2438264" y="23535"/>
                          <a:pt x="2681587" y="22533"/>
                          <a:pt x="2854989" y="0"/>
                        </a:cubicBezTo>
                        <a:cubicBezTo>
                          <a:pt x="2855418" y="8205"/>
                          <a:pt x="2854053" y="11275"/>
                          <a:pt x="2854989" y="20168"/>
                        </a:cubicBezTo>
                        <a:cubicBezTo>
                          <a:pt x="2650908" y="-6979"/>
                          <a:pt x="2463446" y="25980"/>
                          <a:pt x="2283991" y="20168"/>
                        </a:cubicBezTo>
                        <a:cubicBezTo>
                          <a:pt x="2104536" y="14356"/>
                          <a:pt x="1902836" y="4153"/>
                          <a:pt x="1655894" y="20168"/>
                        </a:cubicBezTo>
                        <a:cubicBezTo>
                          <a:pt x="1408952" y="36183"/>
                          <a:pt x="1270408" y="42686"/>
                          <a:pt x="1170545" y="20168"/>
                        </a:cubicBezTo>
                        <a:cubicBezTo>
                          <a:pt x="1070682" y="-2350"/>
                          <a:pt x="830109" y="8633"/>
                          <a:pt x="599548" y="20168"/>
                        </a:cubicBezTo>
                        <a:cubicBezTo>
                          <a:pt x="368987" y="31703"/>
                          <a:pt x="137118" y="11106"/>
                          <a:pt x="0" y="20168"/>
                        </a:cubicBezTo>
                        <a:cubicBezTo>
                          <a:pt x="126" y="11795"/>
                          <a:pt x="-695" y="853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77E49E0-F3F5-2153-B21F-AC043ED43B7E}"/>
              </a:ext>
            </a:extLst>
          </p:cNvPr>
          <p:cNvPicPr>
            <a:picLocks noChangeAspect="1"/>
          </p:cNvPicPr>
          <p:nvPr/>
        </p:nvPicPr>
        <p:blipFill>
          <a:blip r:embed="rId2"/>
          <a:stretch>
            <a:fillRect/>
          </a:stretch>
        </p:blipFill>
        <p:spPr>
          <a:xfrm>
            <a:off x="4082205" y="1149100"/>
            <a:ext cx="6055138" cy="5264650"/>
          </a:xfrm>
          <a:prstGeom prst="rect">
            <a:avLst/>
          </a:prstGeom>
        </p:spPr>
      </p:pic>
    </p:spTree>
    <p:extLst>
      <p:ext uri="{BB962C8B-B14F-4D97-AF65-F5344CB8AC3E}">
        <p14:creationId xmlns:p14="http://schemas.microsoft.com/office/powerpoint/2010/main" val="312667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859C6F1-0616-B23A-574F-958427195FDB}"/>
              </a:ext>
            </a:extLst>
          </p:cNvPr>
          <p:cNvSpPr>
            <a:spLocks noGrp="1"/>
          </p:cNvSpPr>
          <p:nvPr>
            <p:ph type="body" idx="1"/>
          </p:nvPr>
        </p:nvSpPr>
        <p:spPr>
          <a:xfrm>
            <a:off x="1180811" y="2013168"/>
            <a:ext cx="8477250" cy="2954655"/>
          </a:xfrm>
        </p:spPr>
        <p:txBody>
          <a:bodyPr/>
          <a:lstStyle/>
          <a:p>
            <a:r>
              <a:rPr lang="en-US" sz="3200">
                <a:latin typeface="+mj-lt"/>
              </a:rPr>
              <a:t>Another more 'pythonic' approach to creating lists from existing ones is through the use of list </a:t>
            </a:r>
            <a:r>
              <a:rPr lang="en-US" sz="3200" b="1" i="1" u="sng">
                <a:latin typeface="+mj-lt"/>
              </a:rPr>
              <a:t>comprehensions</a:t>
            </a:r>
            <a:r>
              <a:rPr lang="en-US" sz="3200">
                <a:latin typeface="+mj-lt"/>
              </a:rPr>
              <a:t>. The concept involves condensing onto a single line both the operation applied to each item in the list and the assignment of the results to a new list.</a:t>
            </a:r>
            <a:endParaRPr lang="fi-FI" sz="3200">
              <a:latin typeface="+mj-lt"/>
            </a:endParaRPr>
          </a:p>
        </p:txBody>
      </p:sp>
    </p:spTree>
    <p:extLst>
      <p:ext uri="{BB962C8B-B14F-4D97-AF65-F5344CB8AC3E}">
        <p14:creationId xmlns:p14="http://schemas.microsoft.com/office/powerpoint/2010/main" val="1552686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98A5ACF-1D89-E62E-6164-21CC217A8CB2}"/>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67E7BF6-969F-A54F-1230-5DCEE0F62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3400" cy="7562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 line">
            <a:extLst>
              <a:ext uri="{FF2B5EF4-FFF2-40B4-BE49-F238E27FC236}">
                <a16:creationId xmlns:a16="http://schemas.microsoft.com/office/drawing/2014/main" id="{432D3CD4-5A91-4EE4-11A2-938B81117E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4208" y="4862441"/>
            <a:ext cx="2854989" cy="20168"/>
          </a:xfrm>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 name="connsiteX0" fmla="*/ 0 w 2854989"/>
              <a:gd name="connsiteY0" fmla="*/ 0 h 20168"/>
              <a:gd name="connsiteX1" fmla="*/ 542448 w 2854989"/>
              <a:gd name="connsiteY1" fmla="*/ 0 h 20168"/>
              <a:gd name="connsiteX2" fmla="*/ 1027796 w 2854989"/>
              <a:gd name="connsiteY2" fmla="*/ 0 h 20168"/>
              <a:gd name="connsiteX3" fmla="*/ 1655894 w 2854989"/>
              <a:gd name="connsiteY3" fmla="*/ 0 h 20168"/>
              <a:gd name="connsiteX4" fmla="*/ 2198342 w 2854989"/>
              <a:gd name="connsiteY4" fmla="*/ 0 h 20168"/>
              <a:gd name="connsiteX5" fmla="*/ 2854989 w 2854989"/>
              <a:gd name="connsiteY5" fmla="*/ 0 h 20168"/>
              <a:gd name="connsiteX6" fmla="*/ 2854989 w 2854989"/>
              <a:gd name="connsiteY6" fmla="*/ 20168 h 20168"/>
              <a:gd name="connsiteX7" fmla="*/ 2283991 w 2854989"/>
              <a:gd name="connsiteY7" fmla="*/ 20168 h 20168"/>
              <a:gd name="connsiteX8" fmla="*/ 1655894 w 2854989"/>
              <a:gd name="connsiteY8" fmla="*/ 20168 h 20168"/>
              <a:gd name="connsiteX9" fmla="*/ 1170545 w 2854989"/>
              <a:gd name="connsiteY9" fmla="*/ 20168 h 20168"/>
              <a:gd name="connsiteX10" fmla="*/ 599548 w 2854989"/>
              <a:gd name="connsiteY10" fmla="*/ 20168 h 20168"/>
              <a:gd name="connsiteX11" fmla="*/ 0 w 2854989"/>
              <a:gd name="connsiteY11" fmla="*/ 20168 h 20168"/>
              <a:gd name="connsiteX12" fmla="*/ 0 w 2854989"/>
              <a:gd name="connsiteY12"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4989" h="20168" fill="none" extrusionOk="0">
                <a:moveTo>
                  <a:pt x="0" y="0"/>
                </a:moveTo>
                <a:cubicBezTo>
                  <a:pt x="259395" y="-28052"/>
                  <a:pt x="398686" y="-34936"/>
                  <a:pt x="542448" y="0"/>
                </a:cubicBezTo>
                <a:cubicBezTo>
                  <a:pt x="669472" y="6653"/>
                  <a:pt x="824310" y="-17628"/>
                  <a:pt x="1113446" y="0"/>
                </a:cubicBezTo>
                <a:cubicBezTo>
                  <a:pt x="1380026" y="8553"/>
                  <a:pt x="1479762" y="-16030"/>
                  <a:pt x="1712993" y="0"/>
                </a:cubicBezTo>
                <a:cubicBezTo>
                  <a:pt x="1937632" y="-15930"/>
                  <a:pt x="2132626" y="29373"/>
                  <a:pt x="2312541" y="0"/>
                </a:cubicBezTo>
                <a:cubicBezTo>
                  <a:pt x="2445839" y="19544"/>
                  <a:pt x="2679143" y="3808"/>
                  <a:pt x="2854989" y="0"/>
                </a:cubicBezTo>
                <a:cubicBezTo>
                  <a:pt x="2854063" y="8329"/>
                  <a:pt x="2856522" y="10364"/>
                  <a:pt x="2854989" y="20168"/>
                </a:cubicBezTo>
                <a:cubicBezTo>
                  <a:pt x="2545709" y="24305"/>
                  <a:pt x="2415973" y="10830"/>
                  <a:pt x="2226891" y="20168"/>
                </a:cubicBezTo>
                <a:cubicBezTo>
                  <a:pt x="2014776" y="36472"/>
                  <a:pt x="1892872" y="49779"/>
                  <a:pt x="1598794" y="20168"/>
                </a:cubicBezTo>
                <a:cubicBezTo>
                  <a:pt x="1293019" y="-7642"/>
                  <a:pt x="1280795" y="20989"/>
                  <a:pt x="1027796" y="20168"/>
                </a:cubicBezTo>
                <a:cubicBezTo>
                  <a:pt x="805983" y="47688"/>
                  <a:pt x="376933" y="29624"/>
                  <a:pt x="0" y="20168"/>
                </a:cubicBezTo>
                <a:cubicBezTo>
                  <a:pt x="-1100" y="16210"/>
                  <a:pt x="-681" y="3660"/>
                  <a:pt x="0" y="0"/>
                </a:cubicBezTo>
                <a:close/>
              </a:path>
              <a:path w="2854989" h="20168" stroke="0" extrusionOk="0">
                <a:moveTo>
                  <a:pt x="0" y="0"/>
                </a:moveTo>
                <a:cubicBezTo>
                  <a:pt x="179844" y="25033"/>
                  <a:pt x="375258" y="-14796"/>
                  <a:pt x="542448" y="0"/>
                </a:cubicBezTo>
                <a:cubicBezTo>
                  <a:pt x="714138" y="-5716"/>
                  <a:pt x="797290" y="21358"/>
                  <a:pt x="1027796" y="0"/>
                </a:cubicBezTo>
                <a:cubicBezTo>
                  <a:pt x="1243751" y="1206"/>
                  <a:pt x="1424074" y="-44523"/>
                  <a:pt x="1655894" y="0"/>
                </a:cubicBezTo>
                <a:cubicBezTo>
                  <a:pt x="1880190" y="-654"/>
                  <a:pt x="1967693" y="-39635"/>
                  <a:pt x="2198342" y="0"/>
                </a:cubicBezTo>
                <a:cubicBezTo>
                  <a:pt x="2403511" y="10212"/>
                  <a:pt x="2712197" y="-7567"/>
                  <a:pt x="2854989" y="0"/>
                </a:cubicBezTo>
                <a:cubicBezTo>
                  <a:pt x="2855283" y="8281"/>
                  <a:pt x="2854210" y="11701"/>
                  <a:pt x="2854989" y="20168"/>
                </a:cubicBezTo>
                <a:cubicBezTo>
                  <a:pt x="2655255" y="-7842"/>
                  <a:pt x="2454455" y="59624"/>
                  <a:pt x="2283991" y="20168"/>
                </a:cubicBezTo>
                <a:cubicBezTo>
                  <a:pt x="2141905" y="25075"/>
                  <a:pt x="1901307" y="-831"/>
                  <a:pt x="1655894" y="20168"/>
                </a:cubicBezTo>
                <a:cubicBezTo>
                  <a:pt x="1429158" y="36825"/>
                  <a:pt x="1272784" y="45148"/>
                  <a:pt x="1170545" y="20168"/>
                </a:cubicBezTo>
                <a:cubicBezTo>
                  <a:pt x="1086046" y="12362"/>
                  <a:pt x="833578" y="17113"/>
                  <a:pt x="599548" y="20168"/>
                </a:cubicBezTo>
                <a:cubicBezTo>
                  <a:pt x="383448" y="46009"/>
                  <a:pt x="127711" y="-1474"/>
                  <a:pt x="0" y="20168"/>
                </a:cubicBezTo>
                <a:cubicBezTo>
                  <a:pt x="-127" y="12047"/>
                  <a:pt x="-371" y="8603"/>
                  <a:pt x="0" y="0"/>
                </a:cubicBezTo>
                <a:close/>
              </a:path>
              <a:path w="2854989" h="20168" fill="none" stroke="0" extrusionOk="0">
                <a:moveTo>
                  <a:pt x="0" y="0"/>
                </a:moveTo>
                <a:cubicBezTo>
                  <a:pt x="209021" y="-30780"/>
                  <a:pt x="381191" y="1218"/>
                  <a:pt x="542448" y="0"/>
                </a:cubicBezTo>
                <a:cubicBezTo>
                  <a:pt x="704437" y="5180"/>
                  <a:pt x="822981" y="-8871"/>
                  <a:pt x="1113446" y="0"/>
                </a:cubicBezTo>
                <a:cubicBezTo>
                  <a:pt x="1373200" y="26199"/>
                  <a:pt x="1487359" y="14003"/>
                  <a:pt x="1712993" y="0"/>
                </a:cubicBezTo>
                <a:cubicBezTo>
                  <a:pt x="1918332" y="-13427"/>
                  <a:pt x="2178709" y="21028"/>
                  <a:pt x="2312541" y="0"/>
                </a:cubicBezTo>
                <a:cubicBezTo>
                  <a:pt x="2474880" y="-11366"/>
                  <a:pt x="2681423" y="-25732"/>
                  <a:pt x="2854989" y="0"/>
                </a:cubicBezTo>
                <a:cubicBezTo>
                  <a:pt x="2853359" y="8017"/>
                  <a:pt x="2855779" y="10858"/>
                  <a:pt x="2854989" y="20168"/>
                </a:cubicBezTo>
                <a:cubicBezTo>
                  <a:pt x="2559828" y="-18821"/>
                  <a:pt x="2436414" y="16975"/>
                  <a:pt x="2226891" y="20168"/>
                </a:cubicBezTo>
                <a:cubicBezTo>
                  <a:pt x="2020215" y="35510"/>
                  <a:pt x="1919950" y="46663"/>
                  <a:pt x="1598794" y="20168"/>
                </a:cubicBezTo>
                <a:cubicBezTo>
                  <a:pt x="1288718" y="-3391"/>
                  <a:pt x="1287320" y="24913"/>
                  <a:pt x="1027796" y="20168"/>
                </a:cubicBezTo>
                <a:cubicBezTo>
                  <a:pt x="794674" y="51592"/>
                  <a:pt x="400556" y="6409"/>
                  <a:pt x="0" y="20168"/>
                </a:cubicBezTo>
                <a:cubicBezTo>
                  <a:pt x="-513" y="16784"/>
                  <a:pt x="270" y="487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4989" h="20168" fill="none" extrusionOk="0">
                        <a:moveTo>
                          <a:pt x="0" y="0"/>
                        </a:moveTo>
                        <a:cubicBezTo>
                          <a:pt x="240402" y="-11423"/>
                          <a:pt x="391850" y="-2782"/>
                          <a:pt x="542448" y="0"/>
                        </a:cubicBezTo>
                        <a:cubicBezTo>
                          <a:pt x="693046" y="2782"/>
                          <a:pt x="836384" y="-9297"/>
                          <a:pt x="1113446" y="0"/>
                        </a:cubicBezTo>
                        <a:cubicBezTo>
                          <a:pt x="1390508" y="9297"/>
                          <a:pt x="1489282" y="3375"/>
                          <a:pt x="1712993" y="0"/>
                        </a:cubicBezTo>
                        <a:cubicBezTo>
                          <a:pt x="1936704" y="-3375"/>
                          <a:pt x="2161224" y="12674"/>
                          <a:pt x="2312541" y="0"/>
                        </a:cubicBezTo>
                        <a:cubicBezTo>
                          <a:pt x="2463858" y="-12674"/>
                          <a:pt x="2670272" y="-2784"/>
                          <a:pt x="2854989" y="0"/>
                        </a:cubicBezTo>
                        <a:cubicBezTo>
                          <a:pt x="2854072" y="8126"/>
                          <a:pt x="2855932" y="10714"/>
                          <a:pt x="2854989" y="20168"/>
                        </a:cubicBezTo>
                        <a:cubicBezTo>
                          <a:pt x="2561690" y="-1066"/>
                          <a:pt x="2441828" y="9451"/>
                          <a:pt x="2226891" y="20168"/>
                        </a:cubicBezTo>
                        <a:cubicBezTo>
                          <a:pt x="2011954" y="30885"/>
                          <a:pt x="1905410" y="43167"/>
                          <a:pt x="1598794" y="20168"/>
                        </a:cubicBezTo>
                        <a:cubicBezTo>
                          <a:pt x="1292178" y="-2831"/>
                          <a:pt x="1282650" y="21094"/>
                          <a:pt x="1027796" y="20168"/>
                        </a:cubicBezTo>
                        <a:cubicBezTo>
                          <a:pt x="772942" y="19242"/>
                          <a:pt x="396959" y="-30846"/>
                          <a:pt x="0" y="20168"/>
                        </a:cubicBezTo>
                        <a:cubicBezTo>
                          <a:pt x="-1007" y="16023"/>
                          <a:pt x="-237" y="4249"/>
                          <a:pt x="0" y="0"/>
                        </a:cubicBezTo>
                        <a:close/>
                      </a:path>
                      <a:path w="2854989" h="20168" stroke="0" extrusionOk="0">
                        <a:moveTo>
                          <a:pt x="0" y="0"/>
                        </a:moveTo>
                        <a:cubicBezTo>
                          <a:pt x="164823" y="20327"/>
                          <a:pt x="376418" y="9282"/>
                          <a:pt x="542448" y="0"/>
                        </a:cubicBezTo>
                        <a:cubicBezTo>
                          <a:pt x="708478" y="-9282"/>
                          <a:pt x="805157" y="19632"/>
                          <a:pt x="1027796" y="0"/>
                        </a:cubicBezTo>
                        <a:cubicBezTo>
                          <a:pt x="1250435" y="-19632"/>
                          <a:pt x="1437106" y="-3484"/>
                          <a:pt x="1655894" y="0"/>
                        </a:cubicBezTo>
                        <a:cubicBezTo>
                          <a:pt x="1874682" y="3484"/>
                          <a:pt x="1958420" y="-23535"/>
                          <a:pt x="2198342" y="0"/>
                        </a:cubicBezTo>
                        <a:cubicBezTo>
                          <a:pt x="2438264" y="23535"/>
                          <a:pt x="2681587" y="22533"/>
                          <a:pt x="2854989" y="0"/>
                        </a:cubicBezTo>
                        <a:cubicBezTo>
                          <a:pt x="2855418" y="8205"/>
                          <a:pt x="2854053" y="11275"/>
                          <a:pt x="2854989" y="20168"/>
                        </a:cubicBezTo>
                        <a:cubicBezTo>
                          <a:pt x="2650908" y="-6979"/>
                          <a:pt x="2463446" y="25980"/>
                          <a:pt x="2283991" y="20168"/>
                        </a:cubicBezTo>
                        <a:cubicBezTo>
                          <a:pt x="2104536" y="14356"/>
                          <a:pt x="1902836" y="4153"/>
                          <a:pt x="1655894" y="20168"/>
                        </a:cubicBezTo>
                        <a:cubicBezTo>
                          <a:pt x="1408952" y="36183"/>
                          <a:pt x="1270408" y="42686"/>
                          <a:pt x="1170545" y="20168"/>
                        </a:cubicBezTo>
                        <a:cubicBezTo>
                          <a:pt x="1070682" y="-2350"/>
                          <a:pt x="830109" y="8633"/>
                          <a:pt x="599548" y="20168"/>
                        </a:cubicBezTo>
                        <a:cubicBezTo>
                          <a:pt x="368987" y="31703"/>
                          <a:pt x="137118" y="11106"/>
                          <a:pt x="0" y="20168"/>
                        </a:cubicBezTo>
                        <a:cubicBezTo>
                          <a:pt x="126" y="11795"/>
                          <a:pt x="-695" y="853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4EDC943B-24D0-0EEB-1563-3B46C72938CB}"/>
              </a:ext>
            </a:extLst>
          </p:cNvPr>
          <p:cNvSpPr txBox="1">
            <a:spLocks/>
          </p:cNvSpPr>
          <p:nvPr/>
        </p:nvSpPr>
        <p:spPr>
          <a:xfrm>
            <a:off x="0" y="3079118"/>
            <a:ext cx="4187536" cy="1404614"/>
          </a:xfrm>
          <a:prstGeom prst="rect">
            <a:avLst/>
          </a:prstGeom>
        </p:spPr>
        <p:txBody>
          <a:bodyPr vert="horz" wrap="square" lIns="91440" tIns="45720" rIns="91440" bIns="45720" rtlCol="0" anchor="b">
            <a:normAutofit fontScale="85000" lnSpcReduction="20000"/>
          </a:bodyPr>
          <a:lstStyle>
            <a:lvl1pPr>
              <a:defRPr sz="2000" b="1" i="0">
                <a:solidFill>
                  <a:schemeClr val="tx1"/>
                </a:solidFill>
                <a:latin typeface="Times New Roman"/>
                <a:ea typeface="+mj-ea"/>
                <a:cs typeface="Times New Roman"/>
              </a:defRPr>
            </a:lvl1pPr>
          </a:lstStyle>
          <a:p>
            <a:pPr algn="ctr" rtl="0">
              <a:lnSpc>
                <a:spcPct val="90000"/>
              </a:lnSpc>
              <a:spcBef>
                <a:spcPct val="0"/>
              </a:spcBef>
              <a:spcAft>
                <a:spcPts val="600"/>
              </a:spcAft>
            </a:pPr>
            <a:r>
              <a:rPr lang="en-US" sz="4000" kern="1200">
                <a:latin typeface="+mj-lt"/>
                <a:cs typeface="+mj-cs"/>
              </a:rPr>
              <a:t>Comprehensions</a:t>
            </a:r>
          </a:p>
          <a:p>
            <a:pPr algn="ctr" rtl="0">
              <a:lnSpc>
                <a:spcPct val="90000"/>
              </a:lnSpc>
              <a:spcBef>
                <a:spcPct val="0"/>
              </a:spcBef>
              <a:spcAft>
                <a:spcPts val="600"/>
              </a:spcAft>
            </a:pPr>
            <a:r>
              <a:rPr lang="en-US" sz="4000" kern="1200">
                <a:latin typeface="+mj-lt"/>
                <a:cs typeface="+mj-cs"/>
              </a:rPr>
              <a:t>With</a:t>
            </a:r>
          </a:p>
          <a:p>
            <a:pPr algn="ctr" rtl="0">
              <a:lnSpc>
                <a:spcPct val="90000"/>
              </a:lnSpc>
              <a:spcBef>
                <a:spcPct val="0"/>
              </a:spcBef>
              <a:spcAft>
                <a:spcPts val="600"/>
              </a:spcAft>
            </a:pPr>
            <a:r>
              <a:rPr lang="en-US" sz="4000" kern="1200">
                <a:latin typeface="+mj-lt"/>
                <a:cs typeface="+mj-cs"/>
              </a:rPr>
              <a:t>Own classes</a:t>
            </a:r>
          </a:p>
        </p:txBody>
      </p:sp>
      <p:pic>
        <p:nvPicPr>
          <p:cNvPr id="5" name="Picture 4">
            <a:extLst>
              <a:ext uri="{FF2B5EF4-FFF2-40B4-BE49-F238E27FC236}">
                <a16:creationId xmlns:a16="http://schemas.microsoft.com/office/drawing/2014/main" id="{88B2258F-6E9C-7581-87B6-F78955A8015C}"/>
              </a:ext>
            </a:extLst>
          </p:cNvPr>
          <p:cNvPicPr>
            <a:picLocks noChangeAspect="1"/>
          </p:cNvPicPr>
          <p:nvPr/>
        </p:nvPicPr>
        <p:blipFill>
          <a:blip r:embed="rId2"/>
          <a:stretch>
            <a:fillRect/>
          </a:stretch>
        </p:blipFill>
        <p:spPr>
          <a:xfrm>
            <a:off x="3860582" y="1938080"/>
            <a:ext cx="6644058" cy="3352229"/>
          </a:xfrm>
          <a:prstGeom prst="rect">
            <a:avLst/>
          </a:prstGeom>
        </p:spPr>
      </p:pic>
      <p:sp>
        <p:nvSpPr>
          <p:cNvPr id="12" name="TextBox 11">
            <a:extLst>
              <a:ext uri="{FF2B5EF4-FFF2-40B4-BE49-F238E27FC236}">
                <a16:creationId xmlns:a16="http://schemas.microsoft.com/office/drawing/2014/main" id="{598EA450-AB57-33D0-58B2-8274E032BAC7}"/>
              </a:ext>
            </a:extLst>
          </p:cNvPr>
          <p:cNvSpPr txBox="1"/>
          <p:nvPr/>
        </p:nvSpPr>
        <p:spPr>
          <a:xfrm>
            <a:off x="480580" y="5707099"/>
            <a:ext cx="5346122" cy="923330"/>
          </a:xfrm>
          <a:prstGeom prst="rect">
            <a:avLst/>
          </a:prstGeom>
          <a:noFill/>
        </p:spPr>
        <p:txBody>
          <a:bodyPr wrap="square">
            <a:spAutoFit/>
          </a:bodyPr>
          <a:lstStyle/>
          <a:p>
            <a:r>
              <a:rPr lang="en-US">
                <a:latin typeface="+mj-lt"/>
              </a:rPr>
              <a:t>Comprehensions can prove valuable in handling or creating instances of custom classes, as demonstrated in the upcoming examples.</a:t>
            </a:r>
            <a:endParaRPr lang="fi-FI">
              <a:latin typeface="+mj-lt"/>
            </a:endParaRPr>
          </a:p>
        </p:txBody>
      </p:sp>
    </p:spTree>
    <p:extLst>
      <p:ext uri="{BB962C8B-B14F-4D97-AF65-F5344CB8AC3E}">
        <p14:creationId xmlns:p14="http://schemas.microsoft.com/office/powerpoint/2010/main" val="3174452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24A49A3-5AF7-BE5C-E567-2E153C834488}"/>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3A91B57-A3F2-0359-1C43-92A50A888F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3400" cy="7562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 line">
            <a:extLst>
              <a:ext uri="{FF2B5EF4-FFF2-40B4-BE49-F238E27FC236}">
                <a16:creationId xmlns:a16="http://schemas.microsoft.com/office/drawing/2014/main" id="{A6239611-F281-D9D0-8258-73F20B759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4208" y="4862441"/>
            <a:ext cx="2854989" cy="20168"/>
          </a:xfrm>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 name="connsiteX0" fmla="*/ 0 w 2854989"/>
              <a:gd name="connsiteY0" fmla="*/ 0 h 20168"/>
              <a:gd name="connsiteX1" fmla="*/ 542448 w 2854989"/>
              <a:gd name="connsiteY1" fmla="*/ 0 h 20168"/>
              <a:gd name="connsiteX2" fmla="*/ 1027796 w 2854989"/>
              <a:gd name="connsiteY2" fmla="*/ 0 h 20168"/>
              <a:gd name="connsiteX3" fmla="*/ 1655894 w 2854989"/>
              <a:gd name="connsiteY3" fmla="*/ 0 h 20168"/>
              <a:gd name="connsiteX4" fmla="*/ 2198342 w 2854989"/>
              <a:gd name="connsiteY4" fmla="*/ 0 h 20168"/>
              <a:gd name="connsiteX5" fmla="*/ 2854989 w 2854989"/>
              <a:gd name="connsiteY5" fmla="*/ 0 h 20168"/>
              <a:gd name="connsiteX6" fmla="*/ 2854989 w 2854989"/>
              <a:gd name="connsiteY6" fmla="*/ 20168 h 20168"/>
              <a:gd name="connsiteX7" fmla="*/ 2283991 w 2854989"/>
              <a:gd name="connsiteY7" fmla="*/ 20168 h 20168"/>
              <a:gd name="connsiteX8" fmla="*/ 1655894 w 2854989"/>
              <a:gd name="connsiteY8" fmla="*/ 20168 h 20168"/>
              <a:gd name="connsiteX9" fmla="*/ 1170545 w 2854989"/>
              <a:gd name="connsiteY9" fmla="*/ 20168 h 20168"/>
              <a:gd name="connsiteX10" fmla="*/ 599548 w 2854989"/>
              <a:gd name="connsiteY10" fmla="*/ 20168 h 20168"/>
              <a:gd name="connsiteX11" fmla="*/ 0 w 2854989"/>
              <a:gd name="connsiteY11" fmla="*/ 20168 h 20168"/>
              <a:gd name="connsiteX12" fmla="*/ 0 w 2854989"/>
              <a:gd name="connsiteY12"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4989" h="20168" fill="none" extrusionOk="0">
                <a:moveTo>
                  <a:pt x="0" y="0"/>
                </a:moveTo>
                <a:cubicBezTo>
                  <a:pt x="259395" y="-28052"/>
                  <a:pt x="398686" y="-34936"/>
                  <a:pt x="542448" y="0"/>
                </a:cubicBezTo>
                <a:cubicBezTo>
                  <a:pt x="669472" y="6653"/>
                  <a:pt x="824310" y="-17628"/>
                  <a:pt x="1113446" y="0"/>
                </a:cubicBezTo>
                <a:cubicBezTo>
                  <a:pt x="1380026" y="8553"/>
                  <a:pt x="1479762" y="-16030"/>
                  <a:pt x="1712993" y="0"/>
                </a:cubicBezTo>
                <a:cubicBezTo>
                  <a:pt x="1937632" y="-15930"/>
                  <a:pt x="2132626" y="29373"/>
                  <a:pt x="2312541" y="0"/>
                </a:cubicBezTo>
                <a:cubicBezTo>
                  <a:pt x="2445839" y="19544"/>
                  <a:pt x="2679143" y="3808"/>
                  <a:pt x="2854989" y="0"/>
                </a:cubicBezTo>
                <a:cubicBezTo>
                  <a:pt x="2854063" y="8329"/>
                  <a:pt x="2856522" y="10364"/>
                  <a:pt x="2854989" y="20168"/>
                </a:cubicBezTo>
                <a:cubicBezTo>
                  <a:pt x="2545709" y="24305"/>
                  <a:pt x="2415973" y="10830"/>
                  <a:pt x="2226891" y="20168"/>
                </a:cubicBezTo>
                <a:cubicBezTo>
                  <a:pt x="2014776" y="36472"/>
                  <a:pt x="1892872" y="49779"/>
                  <a:pt x="1598794" y="20168"/>
                </a:cubicBezTo>
                <a:cubicBezTo>
                  <a:pt x="1293019" y="-7642"/>
                  <a:pt x="1280795" y="20989"/>
                  <a:pt x="1027796" y="20168"/>
                </a:cubicBezTo>
                <a:cubicBezTo>
                  <a:pt x="805983" y="47688"/>
                  <a:pt x="376933" y="29624"/>
                  <a:pt x="0" y="20168"/>
                </a:cubicBezTo>
                <a:cubicBezTo>
                  <a:pt x="-1100" y="16210"/>
                  <a:pt x="-681" y="3660"/>
                  <a:pt x="0" y="0"/>
                </a:cubicBezTo>
                <a:close/>
              </a:path>
              <a:path w="2854989" h="20168" stroke="0" extrusionOk="0">
                <a:moveTo>
                  <a:pt x="0" y="0"/>
                </a:moveTo>
                <a:cubicBezTo>
                  <a:pt x="179844" y="25033"/>
                  <a:pt x="375258" y="-14796"/>
                  <a:pt x="542448" y="0"/>
                </a:cubicBezTo>
                <a:cubicBezTo>
                  <a:pt x="714138" y="-5716"/>
                  <a:pt x="797290" y="21358"/>
                  <a:pt x="1027796" y="0"/>
                </a:cubicBezTo>
                <a:cubicBezTo>
                  <a:pt x="1243751" y="1206"/>
                  <a:pt x="1424074" y="-44523"/>
                  <a:pt x="1655894" y="0"/>
                </a:cubicBezTo>
                <a:cubicBezTo>
                  <a:pt x="1880190" y="-654"/>
                  <a:pt x="1967693" y="-39635"/>
                  <a:pt x="2198342" y="0"/>
                </a:cubicBezTo>
                <a:cubicBezTo>
                  <a:pt x="2403511" y="10212"/>
                  <a:pt x="2712197" y="-7567"/>
                  <a:pt x="2854989" y="0"/>
                </a:cubicBezTo>
                <a:cubicBezTo>
                  <a:pt x="2855283" y="8281"/>
                  <a:pt x="2854210" y="11701"/>
                  <a:pt x="2854989" y="20168"/>
                </a:cubicBezTo>
                <a:cubicBezTo>
                  <a:pt x="2655255" y="-7842"/>
                  <a:pt x="2454455" y="59624"/>
                  <a:pt x="2283991" y="20168"/>
                </a:cubicBezTo>
                <a:cubicBezTo>
                  <a:pt x="2141905" y="25075"/>
                  <a:pt x="1901307" y="-831"/>
                  <a:pt x="1655894" y="20168"/>
                </a:cubicBezTo>
                <a:cubicBezTo>
                  <a:pt x="1429158" y="36825"/>
                  <a:pt x="1272784" y="45148"/>
                  <a:pt x="1170545" y="20168"/>
                </a:cubicBezTo>
                <a:cubicBezTo>
                  <a:pt x="1086046" y="12362"/>
                  <a:pt x="833578" y="17113"/>
                  <a:pt x="599548" y="20168"/>
                </a:cubicBezTo>
                <a:cubicBezTo>
                  <a:pt x="383448" y="46009"/>
                  <a:pt x="127711" y="-1474"/>
                  <a:pt x="0" y="20168"/>
                </a:cubicBezTo>
                <a:cubicBezTo>
                  <a:pt x="-127" y="12047"/>
                  <a:pt x="-371" y="8603"/>
                  <a:pt x="0" y="0"/>
                </a:cubicBezTo>
                <a:close/>
              </a:path>
              <a:path w="2854989" h="20168" fill="none" stroke="0" extrusionOk="0">
                <a:moveTo>
                  <a:pt x="0" y="0"/>
                </a:moveTo>
                <a:cubicBezTo>
                  <a:pt x="209021" y="-30780"/>
                  <a:pt x="381191" y="1218"/>
                  <a:pt x="542448" y="0"/>
                </a:cubicBezTo>
                <a:cubicBezTo>
                  <a:pt x="704437" y="5180"/>
                  <a:pt x="822981" y="-8871"/>
                  <a:pt x="1113446" y="0"/>
                </a:cubicBezTo>
                <a:cubicBezTo>
                  <a:pt x="1373200" y="26199"/>
                  <a:pt x="1487359" y="14003"/>
                  <a:pt x="1712993" y="0"/>
                </a:cubicBezTo>
                <a:cubicBezTo>
                  <a:pt x="1918332" y="-13427"/>
                  <a:pt x="2178709" y="21028"/>
                  <a:pt x="2312541" y="0"/>
                </a:cubicBezTo>
                <a:cubicBezTo>
                  <a:pt x="2474880" y="-11366"/>
                  <a:pt x="2681423" y="-25732"/>
                  <a:pt x="2854989" y="0"/>
                </a:cubicBezTo>
                <a:cubicBezTo>
                  <a:pt x="2853359" y="8017"/>
                  <a:pt x="2855779" y="10858"/>
                  <a:pt x="2854989" y="20168"/>
                </a:cubicBezTo>
                <a:cubicBezTo>
                  <a:pt x="2559828" y="-18821"/>
                  <a:pt x="2436414" y="16975"/>
                  <a:pt x="2226891" y="20168"/>
                </a:cubicBezTo>
                <a:cubicBezTo>
                  <a:pt x="2020215" y="35510"/>
                  <a:pt x="1919950" y="46663"/>
                  <a:pt x="1598794" y="20168"/>
                </a:cubicBezTo>
                <a:cubicBezTo>
                  <a:pt x="1288718" y="-3391"/>
                  <a:pt x="1287320" y="24913"/>
                  <a:pt x="1027796" y="20168"/>
                </a:cubicBezTo>
                <a:cubicBezTo>
                  <a:pt x="794674" y="51592"/>
                  <a:pt x="400556" y="6409"/>
                  <a:pt x="0" y="20168"/>
                </a:cubicBezTo>
                <a:cubicBezTo>
                  <a:pt x="-513" y="16784"/>
                  <a:pt x="270" y="487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4989" h="20168" fill="none" extrusionOk="0">
                        <a:moveTo>
                          <a:pt x="0" y="0"/>
                        </a:moveTo>
                        <a:cubicBezTo>
                          <a:pt x="240402" y="-11423"/>
                          <a:pt x="391850" y="-2782"/>
                          <a:pt x="542448" y="0"/>
                        </a:cubicBezTo>
                        <a:cubicBezTo>
                          <a:pt x="693046" y="2782"/>
                          <a:pt x="836384" y="-9297"/>
                          <a:pt x="1113446" y="0"/>
                        </a:cubicBezTo>
                        <a:cubicBezTo>
                          <a:pt x="1390508" y="9297"/>
                          <a:pt x="1489282" y="3375"/>
                          <a:pt x="1712993" y="0"/>
                        </a:cubicBezTo>
                        <a:cubicBezTo>
                          <a:pt x="1936704" y="-3375"/>
                          <a:pt x="2161224" y="12674"/>
                          <a:pt x="2312541" y="0"/>
                        </a:cubicBezTo>
                        <a:cubicBezTo>
                          <a:pt x="2463858" y="-12674"/>
                          <a:pt x="2670272" y="-2784"/>
                          <a:pt x="2854989" y="0"/>
                        </a:cubicBezTo>
                        <a:cubicBezTo>
                          <a:pt x="2854072" y="8126"/>
                          <a:pt x="2855932" y="10714"/>
                          <a:pt x="2854989" y="20168"/>
                        </a:cubicBezTo>
                        <a:cubicBezTo>
                          <a:pt x="2561690" y="-1066"/>
                          <a:pt x="2441828" y="9451"/>
                          <a:pt x="2226891" y="20168"/>
                        </a:cubicBezTo>
                        <a:cubicBezTo>
                          <a:pt x="2011954" y="30885"/>
                          <a:pt x="1905410" y="43167"/>
                          <a:pt x="1598794" y="20168"/>
                        </a:cubicBezTo>
                        <a:cubicBezTo>
                          <a:pt x="1292178" y="-2831"/>
                          <a:pt x="1282650" y="21094"/>
                          <a:pt x="1027796" y="20168"/>
                        </a:cubicBezTo>
                        <a:cubicBezTo>
                          <a:pt x="772942" y="19242"/>
                          <a:pt x="396959" y="-30846"/>
                          <a:pt x="0" y="20168"/>
                        </a:cubicBezTo>
                        <a:cubicBezTo>
                          <a:pt x="-1007" y="16023"/>
                          <a:pt x="-237" y="4249"/>
                          <a:pt x="0" y="0"/>
                        </a:cubicBezTo>
                        <a:close/>
                      </a:path>
                      <a:path w="2854989" h="20168" stroke="0" extrusionOk="0">
                        <a:moveTo>
                          <a:pt x="0" y="0"/>
                        </a:moveTo>
                        <a:cubicBezTo>
                          <a:pt x="164823" y="20327"/>
                          <a:pt x="376418" y="9282"/>
                          <a:pt x="542448" y="0"/>
                        </a:cubicBezTo>
                        <a:cubicBezTo>
                          <a:pt x="708478" y="-9282"/>
                          <a:pt x="805157" y="19632"/>
                          <a:pt x="1027796" y="0"/>
                        </a:cubicBezTo>
                        <a:cubicBezTo>
                          <a:pt x="1250435" y="-19632"/>
                          <a:pt x="1437106" y="-3484"/>
                          <a:pt x="1655894" y="0"/>
                        </a:cubicBezTo>
                        <a:cubicBezTo>
                          <a:pt x="1874682" y="3484"/>
                          <a:pt x="1958420" y="-23535"/>
                          <a:pt x="2198342" y="0"/>
                        </a:cubicBezTo>
                        <a:cubicBezTo>
                          <a:pt x="2438264" y="23535"/>
                          <a:pt x="2681587" y="22533"/>
                          <a:pt x="2854989" y="0"/>
                        </a:cubicBezTo>
                        <a:cubicBezTo>
                          <a:pt x="2855418" y="8205"/>
                          <a:pt x="2854053" y="11275"/>
                          <a:pt x="2854989" y="20168"/>
                        </a:cubicBezTo>
                        <a:cubicBezTo>
                          <a:pt x="2650908" y="-6979"/>
                          <a:pt x="2463446" y="25980"/>
                          <a:pt x="2283991" y="20168"/>
                        </a:cubicBezTo>
                        <a:cubicBezTo>
                          <a:pt x="2104536" y="14356"/>
                          <a:pt x="1902836" y="4153"/>
                          <a:pt x="1655894" y="20168"/>
                        </a:cubicBezTo>
                        <a:cubicBezTo>
                          <a:pt x="1408952" y="36183"/>
                          <a:pt x="1270408" y="42686"/>
                          <a:pt x="1170545" y="20168"/>
                        </a:cubicBezTo>
                        <a:cubicBezTo>
                          <a:pt x="1070682" y="-2350"/>
                          <a:pt x="830109" y="8633"/>
                          <a:pt x="599548" y="20168"/>
                        </a:cubicBezTo>
                        <a:cubicBezTo>
                          <a:pt x="368987" y="31703"/>
                          <a:pt x="137118" y="11106"/>
                          <a:pt x="0" y="20168"/>
                        </a:cubicBezTo>
                        <a:cubicBezTo>
                          <a:pt x="126" y="11795"/>
                          <a:pt x="-695" y="853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B6BB7595-7212-8996-B228-7855ABB44FE3}"/>
              </a:ext>
            </a:extLst>
          </p:cNvPr>
          <p:cNvSpPr txBox="1">
            <a:spLocks/>
          </p:cNvSpPr>
          <p:nvPr/>
        </p:nvSpPr>
        <p:spPr>
          <a:xfrm>
            <a:off x="0" y="3079118"/>
            <a:ext cx="4187536" cy="1404614"/>
          </a:xfrm>
          <a:prstGeom prst="rect">
            <a:avLst/>
          </a:prstGeom>
        </p:spPr>
        <p:txBody>
          <a:bodyPr vert="horz" wrap="square" lIns="91440" tIns="45720" rIns="91440" bIns="45720" rtlCol="0" anchor="b">
            <a:normAutofit fontScale="85000" lnSpcReduction="20000"/>
          </a:bodyPr>
          <a:lstStyle>
            <a:lvl1pPr>
              <a:defRPr sz="2000" b="1" i="0">
                <a:solidFill>
                  <a:schemeClr val="tx1"/>
                </a:solidFill>
                <a:latin typeface="Times New Roman"/>
                <a:ea typeface="+mj-ea"/>
                <a:cs typeface="Times New Roman"/>
              </a:defRPr>
            </a:lvl1pPr>
          </a:lstStyle>
          <a:p>
            <a:pPr algn="ctr" rtl="0">
              <a:lnSpc>
                <a:spcPct val="90000"/>
              </a:lnSpc>
              <a:spcBef>
                <a:spcPct val="0"/>
              </a:spcBef>
              <a:spcAft>
                <a:spcPts val="600"/>
              </a:spcAft>
            </a:pPr>
            <a:r>
              <a:rPr lang="en-US" sz="4000" kern="1200">
                <a:latin typeface="+mj-lt"/>
                <a:cs typeface="+mj-cs"/>
              </a:rPr>
              <a:t>Comprehensions</a:t>
            </a:r>
          </a:p>
          <a:p>
            <a:pPr algn="ctr" rtl="0">
              <a:lnSpc>
                <a:spcPct val="90000"/>
              </a:lnSpc>
              <a:spcBef>
                <a:spcPct val="0"/>
              </a:spcBef>
              <a:spcAft>
                <a:spcPts val="600"/>
              </a:spcAft>
            </a:pPr>
            <a:r>
              <a:rPr lang="en-US" sz="4000" kern="1200">
                <a:latin typeface="+mj-lt"/>
                <a:cs typeface="+mj-cs"/>
              </a:rPr>
              <a:t>With</a:t>
            </a:r>
          </a:p>
          <a:p>
            <a:pPr algn="ctr" rtl="0">
              <a:lnSpc>
                <a:spcPct val="90000"/>
              </a:lnSpc>
              <a:spcBef>
                <a:spcPct val="0"/>
              </a:spcBef>
              <a:spcAft>
                <a:spcPts val="600"/>
              </a:spcAft>
            </a:pPr>
            <a:r>
              <a:rPr lang="en-US" sz="4000" kern="1200">
                <a:latin typeface="+mj-lt"/>
                <a:cs typeface="+mj-cs"/>
              </a:rPr>
              <a:t>Own classes</a:t>
            </a:r>
          </a:p>
        </p:txBody>
      </p:sp>
      <p:pic>
        <p:nvPicPr>
          <p:cNvPr id="4" name="Picture 3">
            <a:extLst>
              <a:ext uri="{FF2B5EF4-FFF2-40B4-BE49-F238E27FC236}">
                <a16:creationId xmlns:a16="http://schemas.microsoft.com/office/drawing/2014/main" id="{45EBFC0E-7790-378C-FEDD-77CAEE8F198A}"/>
              </a:ext>
            </a:extLst>
          </p:cNvPr>
          <p:cNvPicPr>
            <a:picLocks noChangeAspect="1"/>
          </p:cNvPicPr>
          <p:nvPr/>
        </p:nvPicPr>
        <p:blipFill>
          <a:blip r:embed="rId2"/>
          <a:stretch>
            <a:fillRect/>
          </a:stretch>
        </p:blipFill>
        <p:spPr>
          <a:xfrm>
            <a:off x="3851436" y="171336"/>
            <a:ext cx="6656330" cy="3610089"/>
          </a:xfrm>
          <a:prstGeom prst="rect">
            <a:avLst/>
          </a:prstGeom>
        </p:spPr>
      </p:pic>
      <p:pic>
        <p:nvPicPr>
          <p:cNvPr id="6" name="Picture 5">
            <a:extLst>
              <a:ext uri="{FF2B5EF4-FFF2-40B4-BE49-F238E27FC236}">
                <a16:creationId xmlns:a16="http://schemas.microsoft.com/office/drawing/2014/main" id="{5A4A4DFD-CDF8-AAAD-39B1-248CD08F825C}"/>
              </a:ext>
            </a:extLst>
          </p:cNvPr>
          <p:cNvPicPr>
            <a:picLocks noChangeAspect="1"/>
          </p:cNvPicPr>
          <p:nvPr/>
        </p:nvPicPr>
        <p:blipFill>
          <a:blip r:embed="rId3"/>
          <a:stretch>
            <a:fillRect/>
          </a:stretch>
        </p:blipFill>
        <p:spPr>
          <a:xfrm>
            <a:off x="3851436" y="3988363"/>
            <a:ext cx="4324954" cy="495369"/>
          </a:xfrm>
          <a:prstGeom prst="rect">
            <a:avLst/>
          </a:prstGeom>
        </p:spPr>
      </p:pic>
      <p:pic>
        <p:nvPicPr>
          <p:cNvPr id="5" name="Picture 4">
            <a:extLst>
              <a:ext uri="{FF2B5EF4-FFF2-40B4-BE49-F238E27FC236}">
                <a16:creationId xmlns:a16="http://schemas.microsoft.com/office/drawing/2014/main" id="{5E28C262-E33B-681B-DCD6-455F6E1957D8}"/>
              </a:ext>
            </a:extLst>
          </p:cNvPr>
          <p:cNvPicPr>
            <a:picLocks noChangeAspect="1"/>
          </p:cNvPicPr>
          <p:nvPr/>
        </p:nvPicPr>
        <p:blipFill>
          <a:blip r:embed="rId4"/>
          <a:stretch>
            <a:fillRect/>
          </a:stretch>
        </p:blipFill>
        <p:spPr>
          <a:xfrm>
            <a:off x="3851436" y="4882609"/>
            <a:ext cx="6656330" cy="1246592"/>
          </a:xfrm>
          <a:prstGeom prst="rect">
            <a:avLst/>
          </a:prstGeom>
        </p:spPr>
      </p:pic>
      <p:pic>
        <p:nvPicPr>
          <p:cNvPr id="8" name="Picture 7">
            <a:extLst>
              <a:ext uri="{FF2B5EF4-FFF2-40B4-BE49-F238E27FC236}">
                <a16:creationId xmlns:a16="http://schemas.microsoft.com/office/drawing/2014/main" id="{D4ADBFD7-A97B-AF70-B911-F9E2C43C6AAF}"/>
              </a:ext>
            </a:extLst>
          </p:cNvPr>
          <p:cNvPicPr>
            <a:picLocks noChangeAspect="1"/>
          </p:cNvPicPr>
          <p:nvPr/>
        </p:nvPicPr>
        <p:blipFill>
          <a:blip r:embed="rId5"/>
          <a:stretch>
            <a:fillRect/>
          </a:stretch>
        </p:blipFill>
        <p:spPr>
          <a:xfrm>
            <a:off x="3851436" y="6528078"/>
            <a:ext cx="2476846" cy="495369"/>
          </a:xfrm>
          <a:prstGeom prst="rect">
            <a:avLst/>
          </a:prstGeom>
        </p:spPr>
      </p:pic>
    </p:spTree>
    <p:extLst>
      <p:ext uri="{BB962C8B-B14F-4D97-AF65-F5344CB8AC3E}">
        <p14:creationId xmlns:p14="http://schemas.microsoft.com/office/powerpoint/2010/main" val="364638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6C61300-861F-64B8-B66E-B0CFAED1A3D6}"/>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E9BB4E9-E61B-70A2-911C-043528D5C7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3400" cy="7562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 line">
            <a:extLst>
              <a:ext uri="{FF2B5EF4-FFF2-40B4-BE49-F238E27FC236}">
                <a16:creationId xmlns:a16="http://schemas.microsoft.com/office/drawing/2014/main" id="{582DC2EB-4610-57A4-9635-19D2CE4F8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4208" y="4862441"/>
            <a:ext cx="2854989" cy="20168"/>
          </a:xfrm>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 name="connsiteX0" fmla="*/ 0 w 2854989"/>
              <a:gd name="connsiteY0" fmla="*/ 0 h 20168"/>
              <a:gd name="connsiteX1" fmla="*/ 542448 w 2854989"/>
              <a:gd name="connsiteY1" fmla="*/ 0 h 20168"/>
              <a:gd name="connsiteX2" fmla="*/ 1027796 w 2854989"/>
              <a:gd name="connsiteY2" fmla="*/ 0 h 20168"/>
              <a:gd name="connsiteX3" fmla="*/ 1655894 w 2854989"/>
              <a:gd name="connsiteY3" fmla="*/ 0 h 20168"/>
              <a:gd name="connsiteX4" fmla="*/ 2198342 w 2854989"/>
              <a:gd name="connsiteY4" fmla="*/ 0 h 20168"/>
              <a:gd name="connsiteX5" fmla="*/ 2854989 w 2854989"/>
              <a:gd name="connsiteY5" fmla="*/ 0 h 20168"/>
              <a:gd name="connsiteX6" fmla="*/ 2854989 w 2854989"/>
              <a:gd name="connsiteY6" fmla="*/ 20168 h 20168"/>
              <a:gd name="connsiteX7" fmla="*/ 2283991 w 2854989"/>
              <a:gd name="connsiteY7" fmla="*/ 20168 h 20168"/>
              <a:gd name="connsiteX8" fmla="*/ 1655894 w 2854989"/>
              <a:gd name="connsiteY8" fmla="*/ 20168 h 20168"/>
              <a:gd name="connsiteX9" fmla="*/ 1170545 w 2854989"/>
              <a:gd name="connsiteY9" fmla="*/ 20168 h 20168"/>
              <a:gd name="connsiteX10" fmla="*/ 599548 w 2854989"/>
              <a:gd name="connsiteY10" fmla="*/ 20168 h 20168"/>
              <a:gd name="connsiteX11" fmla="*/ 0 w 2854989"/>
              <a:gd name="connsiteY11" fmla="*/ 20168 h 20168"/>
              <a:gd name="connsiteX12" fmla="*/ 0 w 2854989"/>
              <a:gd name="connsiteY12"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4989" h="20168" fill="none" extrusionOk="0">
                <a:moveTo>
                  <a:pt x="0" y="0"/>
                </a:moveTo>
                <a:cubicBezTo>
                  <a:pt x="259395" y="-28052"/>
                  <a:pt x="398686" y="-34936"/>
                  <a:pt x="542448" y="0"/>
                </a:cubicBezTo>
                <a:cubicBezTo>
                  <a:pt x="669472" y="6653"/>
                  <a:pt x="824310" y="-17628"/>
                  <a:pt x="1113446" y="0"/>
                </a:cubicBezTo>
                <a:cubicBezTo>
                  <a:pt x="1380026" y="8553"/>
                  <a:pt x="1479762" y="-16030"/>
                  <a:pt x="1712993" y="0"/>
                </a:cubicBezTo>
                <a:cubicBezTo>
                  <a:pt x="1937632" y="-15930"/>
                  <a:pt x="2132626" y="29373"/>
                  <a:pt x="2312541" y="0"/>
                </a:cubicBezTo>
                <a:cubicBezTo>
                  <a:pt x="2445839" y="19544"/>
                  <a:pt x="2679143" y="3808"/>
                  <a:pt x="2854989" y="0"/>
                </a:cubicBezTo>
                <a:cubicBezTo>
                  <a:pt x="2854063" y="8329"/>
                  <a:pt x="2856522" y="10364"/>
                  <a:pt x="2854989" y="20168"/>
                </a:cubicBezTo>
                <a:cubicBezTo>
                  <a:pt x="2545709" y="24305"/>
                  <a:pt x="2415973" y="10830"/>
                  <a:pt x="2226891" y="20168"/>
                </a:cubicBezTo>
                <a:cubicBezTo>
                  <a:pt x="2014776" y="36472"/>
                  <a:pt x="1892872" y="49779"/>
                  <a:pt x="1598794" y="20168"/>
                </a:cubicBezTo>
                <a:cubicBezTo>
                  <a:pt x="1293019" y="-7642"/>
                  <a:pt x="1280795" y="20989"/>
                  <a:pt x="1027796" y="20168"/>
                </a:cubicBezTo>
                <a:cubicBezTo>
                  <a:pt x="805983" y="47688"/>
                  <a:pt x="376933" y="29624"/>
                  <a:pt x="0" y="20168"/>
                </a:cubicBezTo>
                <a:cubicBezTo>
                  <a:pt x="-1100" y="16210"/>
                  <a:pt x="-681" y="3660"/>
                  <a:pt x="0" y="0"/>
                </a:cubicBezTo>
                <a:close/>
              </a:path>
              <a:path w="2854989" h="20168" stroke="0" extrusionOk="0">
                <a:moveTo>
                  <a:pt x="0" y="0"/>
                </a:moveTo>
                <a:cubicBezTo>
                  <a:pt x="179844" y="25033"/>
                  <a:pt x="375258" y="-14796"/>
                  <a:pt x="542448" y="0"/>
                </a:cubicBezTo>
                <a:cubicBezTo>
                  <a:pt x="714138" y="-5716"/>
                  <a:pt x="797290" y="21358"/>
                  <a:pt x="1027796" y="0"/>
                </a:cubicBezTo>
                <a:cubicBezTo>
                  <a:pt x="1243751" y="1206"/>
                  <a:pt x="1424074" y="-44523"/>
                  <a:pt x="1655894" y="0"/>
                </a:cubicBezTo>
                <a:cubicBezTo>
                  <a:pt x="1880190" y="-654"/>
                  <a:pt x="1967693" y="-39635"/>
                  <a:pt x="2198342" y="0"/>
                </a:cubicBezTo>
                <a:cubicBezTo>
                  <a:pt x="2403511" y="10212"/>
                  <a:pt x="2712197" y="-7567"/>
                  <a:pt x="2854989" y="0"/>
                </a:cubicBezTo>
                <a:cubicBezTo>
                  <a:pt x="2855283" y="8281"/>
                  <a:pt x="2854210" y="11701"/>
                  <a:pt x="2854989" y="20168"/>
                </a:cubicBezTo>
                <a:cubicBezTo>
                  <a:pt x="2655255" y="-7842"/>
                  <a:pt x="2454455" y="59624"/>
                  <a:pt x="2283991" y="20168"/>
                </a:cubicBezTo>
                <a:cubicBezTo>
                  <a:pt x="2141905" y="25075"/>
                  <a:pt x="1901307" y="-831"/>
                  <a:pt x="1655894" y="20168"/>
                </a:cubicBezTo>
                <a:cubicBezTo>
                  <a:pt x="1429158" y="36825"/>
                  <a:pt x="1272784" y="45148"/>
                  <a:pt x="1170545" y="20168"/>
                </a:cubicBezTo>
                <a:cubicBezTo>
                  <a:pt x="1086046" y="12362"/>
                  <a:pt x="833578" y="17113"/>
                  <a:pt x="599548" y="20168"/>
                </a:cubicBezTo>
                <a:cubicBezTo>
                  <a:pt x="383448" y="46009"/>
                  <a:pt x="127711" y="-1474"/>
                  <a:pt x="0" y="20168"/>
                </a:cubicBezTo>
                <a:cubicBezTo>
                  <a:pt x="-127" y="12047"/>
                  <a:pt x="-371" y="8603"/>
                  <a:pt x="0" y="0"/>
                </a:cubicBezTo>
                <a:close/>
              </a:path>
              <a:path w="2854989" h="20168" fill="none" stroke="0" extrusionOk="0">
                <a:moveTo>
                  <a:pt x="0" y="0"/>
                </a:moveTo>
                <a:cubicBezTo>
                  <a:pt x="209021" y="-30780"/>
                  <a:pt x="381191" y="1218"/>
                  <a:pt x="542448" y="0"/>
                </a:cubicBezTo>
                <a:cubicBezTo>
                  <a:pt x="704437" y="5180"/>
                  <a:pt x="822981" y="-8871"/>
                  <a:pt x="1113446" y="0"/>
                </a:cubicBezTo>
                <a:cubicBezTo>
                  <a:pt x="1373200" y="26199"/>
                  <a:pt x="1487359" y="14003"/>
                  <a:pt x="1712993" y="0"/>
                </a:cubicBezTo>
                <a:cubicBezTo>
                  <a:pt x="1918332" y="-13427"/>
                  <a:pt x="2178709" y="21028"/>
                  <a:pt x="2312541" y="0"/>
                </a:cubicBezTo>
                <a:cubicBezTo>
                  <a:pt x="2474880" y="-11366"/>
                  <a:pt x="2681423" y="-25732"/>
                  <a:pt x="2854989" y="0"/>
                </a:cubicBezTo>
                <a:cubicBezTo>
                  <a:pt x="2853359" y="8017"/>
                  <a:pt x="2855779" y="10858"/>
                  <a:pt x="2854989" y="20168"/>
                </a:cubicBezTo>
                <a:cubicBezTo>
                  <a:pt x="2559828" y="-18821"/>
                  <a:pt x="2436414" y="16975"/>
                  <a:pt x="2226891" y="20168"/>
                </a:cubicBezTo>
                <a:cubicBezTo>
                  <a:pt x="2020215" y="35510"/>
                  <a:pt x="1919950" y="46663"/>
                  <a:pt x="1598794" y="20168"/>
                </a:cubicBezTo>
                <a:cubicBezTo>
                  <a:pt x="1288718" y="-3391"/>
                  <a:pt x="1287320" y="24913"/>
                  <a:pt x="1027796" y="20168"/>
                </a:cubicBezTo>
                <a:cubicBezTo>
                  <a:pt x="794674" y="51592"/>
                  <a:pt x="400556" y="6409"/>
                  <a:pt x="0" y="20168"/>
                </a:cubicBezTo>
                <a:cubicBezTo>
                  <a:pt x="-513" y="16784"/>
                  <a:pt x="270" y="487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4989" h="20168" fill="none" extrusionOk="0">
                        <a:moveTo>
                          <a:pt x="0" y="0"/>
                        </a:moveTo>
                        <a:cubicBezTo>
                          <a:pt x="240402" y="-11423"/>
                          <a:pt x="391850" y="-2782"/>
                          <a:pt x="542448" y="0"/>
                        </a:cubicBezTo>
                        <a:cubicBezTo>
                          <a:pt x="693046" y="2782"/>
                          <a:pt x="836384" y="-9297"/>
                          <a:pt x="1113446" y="0"/>
                        </a:cubicBezTo>
                        <a:cubicBezTo>
                          <a:pt x="1390508" y="9297"/>
                          <a:pt x="1489282" y="3375"/>
                          <a:pt x="1712993" y="0"/>
                        </a:cubicBezTo>
                        <a:cubicBezTo>
                          <a:pt x="1936704" y="-3375"/>
                          <a:pt x="2161224" y="12674"/>
                          <a:pt x="2312541" y="0"/>
                        </a:cubicBezTo>
                        <a:cubicBezTo>
                          <a:pt x="2463858" y="-12674"/>
                          <a:pt x="2670272" y="-2784"/>
                          <a:pt x="2854989" y="0"/>
                        </a:cubicBezTo>
                        <a:cubicBezTo>
                          <a:pt x="2854072" y="8126"/>
                          <a:pt x="2855932" y="10714"/>
                          <a:pt x="2854989" y="20168"/>
                        </a:cubicBezTo>
                        <a:cubicBezTo>
                          <a:pt x="2561690" y="-1066"/>
                          <a:pt x="2441828" y="9451"/>
                          <a:pt x="2226891" y="20168"/>
                        </a:cubicBezTo>
                        <a:cubicBezTo>
                          <a:pt x="2011954" y="30885"/>
                          <a:pt x="1905410" y="43167"/>
                          <a:pt x="1598794" y="20168"/>
                        </a:cubicBezTo>
                        <a:cubicBezTo>
                          <a:pt x="1292178" y="-2831"/>
                          <a:pt x="1282650" y="21094"/>
                          <a:pt x="1027796" y="20168"/>
                        </a:cubicBezTo>
                        <a:cubicBezTo>
                          <a:pt x="772942" y="19242"/>
                          <a:pt x="396959" y="-30846"/>
                          <a:pt x="0" y="20168"/>
                        </a:cubicBezTo>
                        <a:cubicBezTo>
                          <a:pt x="-1007" y="16023"/>
                          <a:pt x="-237" y="4249"/>
                          <a:pt x="0" y="0"/>
                        </a:cubicBezTo>
                        <a:close/>
                      </a:path>
                      <a:path w="2854989" h="20168" stroke="0" extrusionOk="0">
                        <a:moveTo>
                          <a:pt x="0" y="0"/>
                        </a:moveTo>
                        <a:cubicBezTo>
                          <a:pt x="164823" y="20327"/>
                          <a:pt x="376418" y="9282"/>
                          <a:pt x="542448" y="0"/>
                        </a:cubicBezTo>
                        <a:cubicBezTo>
                          <a:pt x="708478" y="-9282"/>
                          <a:pt x="805157" y="19632"/>
                          <a:pt x="1027796" y="0"/>
                        </a:cubicBezTo>
                        <a:cubicBezTo>
                          <a:pt x="1250435" y="-19632"/>
                          <a:pt x="1437106" y="-3484"/>
                          <a:pt x="1655894" y="0"/>
                        </a:cubicBezTo>
                        <a:cubicBezTo>
                          <a:pt x="1874682" y="3484"/>
                          <a:pt x="1958420" y="-23535"/>
                          <a:pt x="2198342" y="0"/>
                        </a:cubicBezTo>
                        <a:cubicBezTo>
                          <a:pt x="2438264" y="23535"/>
                          <a:pt x="2681587" y="22533"/>
                          <a:pt x="2854989" y="0"/>
                        </a:cubicBezTo>
                        <a:cubicBezTo>
                          <a:pt x="2855418" y="8205"/>
                          <a:pt x="2854053" y="11275"/>
                          <a:pt x="2854989" y="20168"/>
                        </a:cubicBezTo>
                        <a:cubicBezTo>
                          <a:pt x="2650908" y="-6979"/>
                          <a:pt x="2463446" y="25980"/>
                          <a:pt x="2283991" y="20168"/>
                        </a:cubicBezTo>
                        <a:cubicBezTo>
                          <a:pt x="2104536" y="14356"/>
                          <a:pt x="1902836" y="4153"/>
                          <a:pt x="1655894" y="20168"/>
                        </a:cubicBezTo>
                        <a:cubicBezTo>
                          <a:pt x="1408952" y="36183"/>
                          <a:pt x="1270408" y="42686"/>
                          <a:pt x="1170545" y="20168"/>
                        </a:cubicBezTo>
                        <a:cubicBezTo>
                          <a:pt x="1070682" y="-2350"/>
                          <a:pt x="830109" y="8633"/>
                          <a:pt x="599548" y="20168"/>
                        </a:cubicBezTo>
                        <a:cubicBezTo>
                          <a:pt x="368987" y="31703"/>
                          <a:pt x="137118" y="11106"/>
                          <a:pt x="0" y="20168"/>
                        </a:cubicBezTo>
                        <a:cubicBezTo>
                          <a:pt x="126" y="11795"/>
                          <a:pt x="-695" y="853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B2B31FF6-1EC7-9AD6-4A57-0FA631743F30}"/>
              </a:ext>
            </a:extLst>
          </p:cNvPr>
          <p:cNvSpPr txBox="1">
            <a:spLocks/>
          </p:cNvSpPr>
          <p:nvPr/>
        </p:nvSpPr>
        <p:spPr>
          <a:xfrm>
            <a:off x="0" y="3079118"/>
            <a:ext cx="4187536" cy="1404614"/>
          </a:xfrm>
          <a:prstGeom prst="rect">
            <a:avLst/>
          </a:prstGeom>
        </p:spPr>
        <p:txBody>
          <a:bodyPr vert="horz" wrap="square" lIns="91440" tIns="45720" rIns="91440" bIns="45720" rtlCol="0" anchor="b">
            <a:normAutofit fontScale="85000" lnSpcReduction="20000"/>
          </a:bodyPr>
          <a:lstStyle>
            <a:lvl1pPr>
              <a:defRPr sz="2000" b="1" i="0">
                <a:solidFill>
                  <a:schemeClr val="tx1"/>
                </a:solidFill>
                <a:latin typeface="Times New Roman"/>
                <a:ea typeface="+mj-ea"/>
                <a:cs typeface="Times New Roman"/>
              </a:defRPr>
            </a:lvl1pPr>
          </a:lstStyle>
          <a:p>
            <a:pPr algn="ctr" rtl="0">
              <a:lnSpc>
                <a:spcPct val="90000"/>
              </a:lnSpc>
              <a:spcBef>
                <a:spcPct val="0"/>
              </a:spcBef>
              <a:spcAft>
                <a:spcPts val="600"/>
              </a:spcAft>
            </a:pPr>
            <a:r>
              <a:rPr lang="en-US" sz="4000" kern="1200">
                <a:latin typeface="+mj-lt"/>
                <a:cs typeface="+mj-cs"/>
              </a:rPr>
              <a:t>Comprehensions</a:t>
            </a:r>
          </a:p>
          <a:p>
            <a:pPr algn="ctr" rtl="0">
              <a:lnSpc>
                <a:spcPct val="90000"/>
              </a:lnSpc>
              <a:spcBef>
                <a:spcPct val="0"/>
              </a:spcBef>
              <a:spcAft>
                <a:spcPts val="600"/>
              </a:spcAft>
            </a:pPr>
            <a:r>
              <a:rPr lang="en-US" sz="4000" kern="1200">
                <a:latin typeface="+mj-lt"/>
                <a:cs typeface="+mj-cs"/>
              </a:rPr>
              <a:t>With</a:t>
            </a:r>
          </a:p>
          <a:p>
            <a:pPr algn="ctr" rtl="0">
              <a:lnSpc>
                <a:spcPct val="90000"/>
              </a:lnSpc>
              <a:spcBef>
                <a:spcPct val="0"/>
              </a:spcBef>
              <a:spcAft>
                <a:spcPts val="600"/>
              </a:spcAft>
            </a:pPr>
            <a:r>
              <a:rPr lang="en-US" sz="4000" kern="1200">
                <a:latin typeface="+mj-lt"/>
                <a:cs typeface="+mj-cs"/>
              </a:rPr>
              <a:t>Own classes</a:t>
            </a:r>
          </a:p>
        </p:txBody>
      </p:sp>
      <p:pic>
        <p:nvPicPr>
          <p:cNvPr id="4" name="Picture 3">
            <a:extLst>
              <a:ext uri="{FF2B5EF4-FFF2-40B4-BE49-F238E27FC236}">
                <a16:creationId xmlns:a16="http://schemas.microsoft.com/office/drawing/2014/main" id="{59BF6EC1-ABB8-CD87-B155-CFF45C118A37}"/>
              </a:ext>
            </a:extLst>
          </p:cNvPr>
          <p:cNvPicPr>
            <a:picLocks noChangeAspect="1"/>
          </p:cNvPicPr>
          <p:nvPr/>
        </p:nvPicPr>
        <p:blipFill>
          <a:blip r:embed="rId2"/>
          <a:stretch>
            <a:fillRect/>
          </a:stretch>
        </p:blipFill>
        <p:spPr>
          <a:xfrm>
            <a:off x="488372" y="6013055"/>
            <a:ext cx="9882909" cy="315133"/>
          </a:xfrm>
          <a:prstGeom prst="rect">
            <a:avLst/>
          </a:prstGeom>
        </p:spPr>
      </p:pic>
      <p:pic>
        <p:nvPicPr>
          <p:cNvPr id="6" name="Picture 5">
            <a:extLst>
              <a:ext uri="{FF2B5EF4-FFF2-40B4-BE49-F238E27FC236}">
                <a16:creationId xmlns:a16="http://schemas.microsoft.com/office/drawing/2014/main" id="{F02B4805-79E7-F228-2DF8-33A5962C2ABB}"/>
              </a:ext>
            </a:extLst>
          </p:cNvPr>
          <p:cNvPicPr>
            <a:picLocks noChangeAspect="1"/>
          </p:cNvPicPr>
          <p:nvPr/>
        </p:nvPicPr>
        <p:blipFill>
          <a:blip r:embed="rId3"/>
          <a:stretch>
            <a:fillRect/>
          </a:stretch>
        </p:blipFill>
        <p:spPr>
          <a:xfrm>
            <a:off x="4187536" y="305147"/>
            <a:ext cx="6185651" cy="5296167"/>
          </a:xfrm>
          <a:prstGeom prst="rect">
            <a:avLst/>
          </a:prstGeom>
        </p:spPr>
      </p:pic>
    </p:spTree>
    <p:extLst>
      <p:ext uri="{BB962C8B-B14F-4D97-AF65-F5344CB8AC3E}">
        <p14:creationId xmlns:p14="http://schemas.microsoft.com/office/powerpoint/2010/main" val="12771162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658</TotalTime>
  <Words>1077</Words>
  <Application>Microsoft Office PowerPoint</Application>
  <PresentationFormat>Custom</PresentationFormat>
  <Paragraphs>101</Paragraphs>
  <Slides>27</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Aptos</vt:lpstr>
      <vt:lpstr>Arial</vt:lpstr>
      <vt:lpstr>Calibri</vt:lpstr>
      <vt:lpstr>source-serif-pro</vt:lpstr>
      <vt:lpstr>Times New Roman</vt:lpstr>
      <vt:lpstr>Office Theme</vt:lpstr>
      <vt:lpstr>PowerPoint Presentation</vt:lpstr>
      <vt:lpstr>PowerPoint Presentation</vt:lpstr>
      <vt:lpstr>PowerPoint Presentation</vt:lpstr>
      <vt:lpstr>PowerPoint Presentation</vt:lpstr>
      <vt:lpstr>Simple Iteration</vt:lpstr>
      <vt:lpstr>PowerPoint Presentation</vt:lpstr>
      <vt:lpstr>PowerPoint Presentation</vt:lpstr>
      <vt:lpstr>PowerPoint Presentation</vt:lpstr>
      <vt:lpstr>PowerPoint Presentation</vt:lpstr>
      <vt:lpstr>Comprehension and class methods…</vt:lpstr>
      <vt:lpstr>PowerPoint Presentation</vt:lpstr>
      <vt:lpstr>Exception handling</vt:lpstr>
      <vt:lpstr>Exception handling</vt:lpstr>
      <vt:lpstr>PowerPoint Presentation</vt:lpstr>
      <vt:lpstr>Exceptions?</vt:lpstr>
      <vt:lpstr>Catching Exceptions continues</vt:lpstr>
      <vt:lpstr>Catching Exceptions. Ain’t life wonderful?</vt:lpstr>
      <vt:lpstr>Catching Exceptions. Finally we are getting somewhere… Or are we?</vt:lpstr>
      <vt:lpstr>Catching Exceptions. Is there anything else?</vt:lpstr>
      <vt:lpstr>Catching Exceptions. Else &amp; Finally</vt:lpstr>
      <vt:lpstr>Catching Exceptions. All together!!</vt:lpstr>
      <vt:lpstr>Raising  Custom errors</vt:lpstr>
      <vt:lpstr>Raising  Custom errors continues…</vt:lpstr>
      <vt:lpstr>Raising  Custom errors continues…</vt:lpstr>
      <vt:lpstr>Raising  Custom errors…</vt:lpstr>
      <vt:lpstr>PowerPoint Presentation</vt:lpstr>
      <vt:lpstr>PowerPoint Presentation</vt:lpstr>
    </vt:vector>
  </TitlesOfParts>
  <Company>Savonia-ammattikorkeakoulu Oy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Teemu Matilainen</dc:creator>
  <dc:description/>
  <cp:lastModifiedBy>Nerea x Salamero Labara</cp:lastModifiedBy>
  <cp:revision>1</cp:revision>
  <dcterms:created xsi:type="dcterms:W3CDTF">2024-01-10T19:08:30Z</dcterms:created>
  <dcterms:modified xsi:type="dcterms:W3CDTF">2025-04-10T05:28:14Z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2024-01-10T00:00:00Z</vt:filetime>
  </property>
  <property fmtid="{D5CDD505-2E9C-101B-9397-08002B2CF9AE}" pid="3" name="Creator">
    <vt:lpwstr>Acrobat PDFMaker 23 for Word</vt:lpwstr>
  </property>
  <property fmtid="{D5CDD505-2E9C-101B-9397-08002B2CF9AE}" pid="4" name="LastSaved">
    <vt:filetime>2024-01-10T00:00:00Z</vt:filetime>
  </property>
  <property fmtid="{D5CDD505-2E9C-101B-9397-08002B2CF9AE}" pid="5" name="Producer">
    <vt:lpwstr>Adobe PDF Library 23.8.234</vt:lpwstr>
  </property>
  <property fmtid="{D5CDD505-2E9C-101B-9397-08002B2CF9AE}" pid="6" name="SourceModified">
    <vt:lpwstr/>
  </property>
</Properties>
</file>