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5" r:id="rId4"/>
    <p:sldId id="287" r:id="rId5"/>
    <p:sldId id="288" r:id="rId6"/>
    <p:sldId id="289" r:id="rId7"/>
    <p:sldId id="290" r:id="rId8"/>
    <p:sldId id="292" r:id="rId9"/>
    <p:sldId id="295" r:id="rId10"/>
    <p:sldId id="296" r:id="rId11"/>
    <p:sldId id="331" r:id="rId12"/>
    <p:sldId id="332" r:id="rId13"/>
  </p:sldIdLst>
  <p:sldSz cx="10693400" cy="7562850"/>
  <p:notesSz cx="10693400" cy="7562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8F23A1-2F3C-418C-B58E-1E2F938B4BC7}" v="7" dt="2024-02-22T08:28:22.46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358"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emu Matilainen" userId="3344dd91-dd8f-47c6-94c9-4b8ca534fb11" providerId="ADAL" clId="{F088E95A-098B-4524-BC74-AF9361748644}"/>
    <pc:docChg chg="undo custSel addSld delSld modSld">
      <pc:chgData name="Teemu Matilainen" userId="3344dd91-dd8f-47c6-94c9-4b8ca534fb11" providerId="ADAL" clId="{F088E95A-098B-4524-BC74-AF9361748644}" dt="2024-01-23T18:12:37.426" v="36" actId="47"/>
      <pc:docMkLst>
        <pc:docMk/>
      </pc:docMkLst>
      <pc:sldChg chg="delSp modSp mod">
        <pc:chgData name="Teemu Matilainen" userId="3344dd91-dd8f-47c6-94c9-4b8ca534fb11" providerId="ADAL" clId="{F088E95A-098B-4524-BC74-AF9361748644}" dt="2024-01-23T18:12:27.235" v="35" actId="255"/>
        <pc:sldMkLst>
          <pc:docMk/>
          <pc:sldMk cId="0" sldId="257"/>
        </pc:sldMkLst>
        <pc:spChg chg="mod">
          <ac:chgData name="Teemu Matilainen" userId="3344dd91-dd8f-47c6-94c9-4b8ca534fb11" providerId="ADAL" clId="{F088E95A-098B-4524-BC74-AF9361748644}" dt="2024-01-23T18:09:21.165" v="21" actId="20577"/>
          <ac:spMkLst>
            <pc:docMk/>
            <pc:sldMk cId="0" sldId="257"/>
            <ac:spMk id="2" creationId="{00000000-0000-0000-0000-000000000000}"/>
          </ac:spMkLst>
        </pc:spChg>
        <pc:spChg chg="del mod">
          <ac:chgData name="Teemu Matilainen" userId="3344dd91-dd8f-47c6-94c9-4b8ca534fb11" providerId="ADAL" clId="{F088E95A-098B-4524-BC74-AF9361748644}" dt="2024-01-23T18:12:12.928" v="33" actId="478"/>
          <ac:spMkLst>
            <pc:docMk/>
            <pc:sldMk cId="0" sldId="257"/>
            <ac:spMk id="3" creationId="{00000000-0000-0000-0000-000000000000}"/>
          </ac:spMkLst>
        </pc:spChg>
        <pc:spChg chg="mod">
          <ac:chgData name="Teemu Matilainen" userId="3344dd91-dd8f-47c6-94c9-4b8ca534fb11" providerId="ADAL" clId="{F088E95A-098B-4524-BC74-AF9361748644}" dt="2024-01-23T18:12:27.235" v="35" actId="255"/>
          <ac:spMkLst>
            <pc:docMk/>
            <pc:sldMk cId="0" sldId="257"/>
            <ac:spMk id="4" creationId="{F41B3748-3457-6B41-68F8-AB0DA1AC0EBE}"/>
          </ac:spMkLst>
        </pc:spChg>
      </pc:sldChg>
      <pc:sldChg chg="del">
        <pc:chgData name="Teemu Matilainen" userId="3344dd91-dd8f-47c6-94c9-4b8ca534fb11" providerId="ADAL" clId="{F088E95A-098B-4524-BC74-AF9361748644}" dt="2024-01-18T14:19:02.250" v="0" actId="47"/>
        <pc:sldMkLst>
          <pc:docMk/>
          <pc:sldMk cId="0" sldId="258"/>
        </pc:sldMkLst>
      </pc:sldChg>
      <pc:sldChg chg="add del">
        <pc:chgData name="Teemu Matilainen" userId="3344dd91-dd8f-47c6-94c9-4b8ca534fb11" providerId="ADAL" clId="{F088E95A-098B-4524-BC74-AF9361748644}" dt="2024-01-18T14:19:15.036" v="19" actId="47"/>
        <pc:sldMkLst>
          <pc:docMk/>
          <pc:sldMk cId="0" sldId="259"/>
        </pc:sldMkLst>
      </pc:sldChg>
      <pc:sldChg chg="del">
        <pc:chgData name="Teemu Matilainen" userId="3344dd91-dd8f-47c6-94c9-4b8ca534fb11" providerId="ADAL" clId="{F088E95A-098B-4524-BC74-AF9361748644}" dt="2024-01-18T14:19:09.406" v="2" actId="47"/>
        <pc:sldMkLst>
          <pc:docMk/>
          <pc:sldMk cId="0" sldId="260"/>
        </pc:sldMkLst>
      </pc:sldChg>
      <pc:sldChg chg="del">
        <pc:chgData name="Teemu Matilainen" userId="3344dd91-dd8f-47c6-94c9-4b8ca534fb11" providerId="ADAL" clId="{F088E95A-098B-4524-BC74-AF9361748644}" dt="2024-01-18T14:19:09.945" v="4" actId="47"/>
        <pc:sldMkLst>
          <pc:docMk/>
          <pc:sldMk cId="0" sldId="261"/>
        </pc:sldMkLst>
      </pc:sldChg>
      <pc:sldChg chg="del">
        <pc:chgData name="Teemu Matilainen" userId="3344dd91-dd8f-47c6-94c9-4b8ca534fb11" providerId="ADAL" clId="{F088E95A-098B-4524-BC74-AF9361748644}" dt="2024-01-18T14:19:09.960" v="5" actId="47"/>
        <pc:sldMkLst>
          <pc:docMk/>
          <pc:sldMk cId="0" sldId="262"/>
        </pc:sldMkLst>
      </pc:sldChg>
      <pc:sldChg chg="del">
        <pc:chgData name="Teemu Matilainen" userId="3344dd91-dd8f-47c6-94c9-4b8ca534fb11" providerId="ADAL" clId="{F088E95A-098B-4524-BC74-AF9361748644}" dt="2024-01-18T14:19:10.330" v="7" actId="47"/>
        <pc:sldMkLst>
          <pc:docMk/>
          <pc:sldMk cId="0" sldId="263"/>
        </pc:sldMkLst>
      </pc:sldChg>
      <pc:sldChg chg="del">
        <pc:chgData name="Teemu Matilainen" userId="3344dd91-dd8f-47c6-94c9-4b8ca534fb11" providerId="ADAL" clId="{F088E95A-098B-4524-BC74-AF9361748644}" dt="2024-01-18T14:19:10.593" v="8" actId="47"/>
        <pc:sldMkLst>
          <pc:docMk/>
          <pc:sldMk cId="0" sldId="264"/>
        </pc:sldMkLst>
      </pc:sldChg>
      <pc:sldChg chg="del">
        <pc:chgData name="Teemu Matilainen" userId="3344dd91-dd8f-47c6-94c9-4b8ca534fb11" providerId="ADAL" clId="{F088E95A-098B-4524-BC74-AF9361748644}" dt="2024-01-18T14:19:10.793" v="9" actId="47"/>
        <pc:sldMkLst>
          <pc:docMk/>
          <pc:sldMk cId="0" sldId="265"/>
        </pc:sldMkLst>
      </pc:sldChg>
      <pc:sldChg chg="del">
        <pc:chgData name="Teemu Matilainen" userId="3344dd91-dd8f-47c6-94c9-4b8ca534fb11" providerId="ADAL" clId="{F088E95A-098B-4524-BC74-AF9361748644}" dt="2024-01-18T14:19:10.990" v="10" actId="47"/>
        <pc:sldMkLst>
          <pc:docMk/>
          <pc:sldMk cId="0" sldId="266"/>
        </pc:sldMkLst>
      </pc:sldChg>
      <pc:sldChg chg="del">
        <pc:chgData name="Teemu Matilainen" userId="3344dd91-dd8f-47c6-94c9-4b8ca534fb11" providerId="ADAL" clId="{F088E95A-098B-4524-BC74-AF9361748644}" dt="2024-01-18T14:19:11.178" v="11" actId="47"/>
        <pc:sldMkLst>
          <pc:docMk/>
          <pc:sldMk cId="0" sldId="268"/>
        </pc:sldMkLst>
      </pc:sldChg>
      <pc:sldChg chg="del">
        <pc:chgData name="Teemu Matilainen" userId="3344dd91-dd8f-47c6-94c9-4b8ca534fb11" providerId="ADAL" clId="{F088E95A-098B-4524-BC74-AF9361748644}" dt="2024-01-18T14:19:11.642" v="13" actId="47"/>
        <pc:sldMkLst>
          <pc:docMk/>
          <pc:sldMk cId="0" sldId="269"/>
        </pc:sldMkLst>
      </pc:sldChg>
      <pc:sldChg chg="del">
        <pc:chgData name="Teemu Matilainen" userId="3344dd91-dd8f-47c6-94c9-4b8ca534fb11" providerId="ADAL" clId="{F088E95A-098B-4524-BC74-AF9361748644}" dt="2024-01-18T14:19:11.879" v="14" actId="47"/>
        <pc:sldMkLst>
          <pc:docMk/>
          <pc:sldMk cId="0" sldId="270"/>
        </pc:sldMkLst>
      </pc:sldChg>
      <pc:sldChg chg="del">
        <pc:chgData name="Teemu Matilainen" userId="3344dd91-dd8f-47c6-94c9-4b8ca534fb11" providerId="ADAL" clId="{F088E95A-098B-4524-BC74-AF9361748644}" dt="2024-01-18T14:19:12.149" v="15" actId="47"/>
        <pc:sldMkLst>
          <pc:docMk/>
          <pc:sldMk cId="0" sldId="271"/>
        </pc:sldMkLst>
      </pc:sldChg>
      <pc:sldChg chg="del">
        <pc:chgData name="Teemu Matilainen" userId="3344dd91-dd8f-47c6-94c9-4b8ca534fb11" providerId="ADAL" clId="{F088E95A-098B-4524-BC74-AF9361748644}" dt="2024-01-18T14:19:12.466" v="16" actId="47"/>
        <pc:sldMkLst>
          <pc:docMk/>
          <pc:sldMk cId="829592453" sldId="272"/>
        </pc:sldMkLst>
      </pc:sldChg>
      <pc:sldChg chg="del">
        <pc:chgData name="Teemu Matilainen" userId="3344dd91-dd8f-47c6-94c9-4b8ca534fb11" providerId="ADAL" clId="{F088E95A-098B-4524-BC74-AF9361748644}" dt="2024-01-18T14:19:12.713" v="17" actId="47"/>
        <pc:sldMkLst>
          <pc:docMk/>
          <pc:sldMk cId="414817570" sldId="273"/>
        </pc:sldMkLst>
      </pc:sldChg>
      <pc:sldChg chg="del">
        <pc:chgData name="Teemu Matilainen" userId="3344dd91-dd8f-47c6-94c9-4b8ca534fb11" providerId="ADAL" clId="{F088E95A-098B-4524-BC74-AF9361748644}" dt="2024-01-18T14:19:03.724" v="1" actId="47"/>
        <pc:sldMkLst>
          <pc:docMk/>
          <pc:sldMk cId="210458041" sldId="274"/>
        </pc:sldMkLst>
      </pc:sldChg>
      <pc:sldChg chg="del">
        <pc:chgData name="Teemu Matilainen" userId="3344dd91-dd8f-47c6-94c9-4b8ca534fb11" providerId="ADAL" clId="{F088E95A-098B-4524-BC74-AF9361748644}" dt="2024-01-18T14:19:09.913" v="3" actId="47"/>
        <pc:sldMkLst>
          <pc:docMk/>
          <pc:sldMk cId="1890339792" sldId="276"/>
        </pc:sldMkLst>
      </pc:sldChg>
      <pc:sldChg chg="new del">
        <pc:chgData name="Teemu Matilainen" userId="3344dd91-dd8f-47c6-94c9-4b8ca534fb11" providerId="ADAL" clId="{F088E95A-098B-4524-BC74-AF9361748644}" dt="2024-01-23T18:12:37.426" v="36" actId="47"/>
        <pc:sldMkLst>
          <pc:docMk/>
          <pc:sldMk cId="2206585820" sldId="276"/>
        </pc:sldMkLst>
      </pc:sldChg>
      <pc:sldChg chg="del">
        <pc:chgData name="Teemu Matilainen" userId="3344dd91-dd8f-47c6-94c9-4b8ca534fb11" providerId="ADAL" clId="{F088E95A-098B-4524-BC74-AF9361748644}" dt="2024-01-18T14:19:10.129" v="6" actId="47"/>
        <pc:sldMkLst>
          <pc:docMk/>
          <pc:sldMk cId="2323985767" sldId="277"/>
        </pc:sldMkLst>
      </pc:sldChg>
      <pc:sldChg chg="delSp add del mod">
        <pc:chgData name="Teemu Matilainen" userId="3344dd91-dd8f-47c6-94c9-4b8ca534fb11" providerId="ADAL" clId="{F088E95A-098B-4524-BC74-AF9361748644}" dt="2024-01-23T18:12:02.022" v="31" actId="478"/>
        <pc:sldMkLst>
          <pc:docMk/>
          <pc:sldMk cId="3327019374" sldId="277"/>
        </pc:sldMkLst>
        <pc:spChg chg="del">
          <ac:chgData name="Teemu Matilainen" userId="3344dd91-dd8f-47c6-94c9-4b8ca534fb11" providerId="ADAL" clId="{F088E95A-098B-4524-BC74-AF9361748644}" dt="2024-01-23T18:12:02.022" v="31" actId="478"/>
          <ac:spMkLst>
            <pc:docMk/>
            <pc:sldMk cId="3327019374" sldId="277"/>
            <ac:spMk id="4" creationId="{F41B3748-3457-6B41-68F8-AB0DA1AC0EBE}"/>
          </ac:spMkLst>
        </pc:spChg>
      </pc:sldChg>
      <pc:sldChg chg="del">
        <pc:chgData name="Teemu Matilainen" userId="3344dd91-dd8f-47c6-94c9-4b8ca534fb11" providerId="ADAL" clId="{F088E95A-098B-4524-BC74-AF9361748644}" dt="2024-01-18T14:19:11.394" v="12" actId="47"/>
        <pc:sldMkLst>
          <pc:docMk/>
          <pc:sldMk cId="1889583609" sldId="278"/>
        </pc:sldMkLst>
      </pc:sldChg>
    </pc:docChg>
  </pc:docChgLst>
  <pc:docChgLst>
    <pc:chgData name="Teemu Matilainen" userId="3344dd91-dd8f-47c6-94c9-4b8ca534fb11" providerId="ADAL" clId="{BC8F23A1-2F3C-418C-B58E-1E2F938B4BC7}"/>
    <pc:docChg chg="undo custSel addSld delSld modSld sldOrd">
      <pc:chgData name="Teemu Matilainen" userId="3344dd91-dd8f-47c6-94c9-4b8ca534fb11" providerId="ADAL" clId="{BC8F23A1-2F3C-418C-B58E-1E2F938B4BC7}" dt="2024-02-22T11:57:19.801" v="672" actId="47"/>
      <pc:docMkLst>
        <pc:docMk/>
      </pc:docMkLst>
      <pc:sldChg chg="modSp mod">
        <pc:chgData name="Teemu Matilainen" userId="3344dd91-dd8f-47c6-94c9-4b8ca534fb11" providerId="ADAL" clId="{BC8F23A1-2F3C-418C-B58E-1E2F938B4BC7}" dt="2024-02-22T11:57:00.311" v="671" actId="6549"/>
        <pc:sldMkLst>
          <pc:docMk/>
          <pc:sldMk cId="0" sldId="257"/>
        </pc:sldMkLst>
        <pc:spChg chg="mod">
          <ac:chgData name="Teemu Matilainen" userId="3344dd91-dd8f-47c6-94c9-4b8ca534fb11" providerId="ADAL" clId="{BC8F23A1-2F3C-418C-B58E-1E2F938B4BC7}" dt="2024-02-19T15:58:04.062" v="1" actId="20577"/>
          <ac:spMkLst>
            <pc:docMk/>
            <pc:sldMk cId="0" sldId="257"/>
            <ac:spMk id="2" creationId="{00000000-0000-0000-0000-000000000000}"/>
          </ac:spMkLst>
        </pc:spChg>
        <pc:spChg chg="mod">
          <ac:chgData name="Teemu Matilainen" userId="3344dd91-dd8f-47c6-94c9-4b8ca534fb11" providerId="ADAL" clId="{BC8F23A1-2F3C-418C-B58E-1E2F938B4BC7}" dt="2024-02-22T11:57:00.311" v="671" actId="6549"/>
          <ac:spMkLst>
            <pc:docMk/>
            <pc:sldMk cId="0" sldId="257"/>
            <ac:spMk id="4" creationId="{F41B3748-3457-6B41-68F8-AB0DA1AC0EBE}"/>
          </ac:spMkLst>
        </pc:spChg>
      </pc:sldChg>
      <pc:sldChg chg="del">
        <pc:chgData name="Teemu Matilainen" userId="3344dd91-dd8f-47c6-94c9-4b8ca534fb11" providerId="ADAL" clId="{BC8F23A1-2F3C-418C-B58E-1E2F938B4BC7}" dt="2024-02-19T15:58:36.033" v="16" actId="47"/>
        <pc:sldMkLst>
          <pc:docMk/>
          <pc:sldMk cId="0" sldId="259"/>
        </pc:sldMkLst>
      </pc:sldChg>
      <pc:sldChg chg="del">
        <pc:chgData name="Teemu Matilainen" userId="3344dd91-dd8f-47c6-94c9-4b8ca534fb11" providerId="ADAL" clId="{BC8F23A1-2F3C-418C-B58E-1E2F938B4BC7}" dt="2024-02-19T15:58:35.815" v="15" actId="47"/>
        <pc:sldMkLst>
          <pc:docMk/>
          <pc:sldMk cId="2303241626" sldId="275"/>
        </pc:sldMkLst>
      </pc:sldChg>
      <pc:sldChg chg="del">
        <pc:chgData name="Teemu Matilainen" userId="3344dd91-dd8f-47c6-94c9-4b8ca534fb11" providerId="ADAL" clId="{BC8F23A1-2F3C-418C-B58E-1E2F938B4BC7}" dt="2024-02-19T15:58:35.596" v="14" actId="47"/>
        <pc:sldMkLst>
          <pc:docMk/>
          <pc:sldMk cId="3327019374" sldId="277"/>
        </pc:sldMkLst>
      </pc:sldChg>
      <pc:sldChg chg="del">
        <pc:chgData name="Teemu Matilainen" userId="3344dd91-dd8f-47c6-94c9-4b8ca534fb11" providerId="ADAL" clId="{BC8F23A1-2F3C-418C-B58E-1E2F938B4BC7}" dt="2024-02-19T15:58:36.262" v="17" actId="47"/>
        <pc:sldMkLst>
          <pc:docMk/>
          <pc:sldMk cId="4268160861" sldId="278"/>
        </pc:sldMkLst>
      </pc:sldChg>
      <pc:sldChg chg="del">
        <pc:chgData name="Teemu Matilainen" userId="3344dd91-dd8f-47c6-94c9-4b8ca534fb11" providerId="ADAL" clId="{BC8F23A1-2F3C-418C-B58E-1E2F938B4BC7}" dt="2024-02-19T15:58:36.434" v="18" actId="47"/>
        <pc:sldMkLst>
          <pc:docMk/>
          <pc:sldMk cId="3800487434" sldId="279"/>
        </pc:sldMkLst>
      </pc:sldChg>
      <pc:sldChg chg="del">
        <pc:chgData name="Teemu Matilainen" userId="3344dd91-dd8f-47c6-94c9-4b8ca534fb11" providerId="ADAL" clId="{BC8F23A1-2F3C-418C-B58E-1E2F938B4BC7}" dt="2024-02-19T15:58:36.637" v="19" actId="47"/>
        <pc:sldMkLst>
          <pc:docMk/>
          <pc:sldMk cId="2215731414" sldId="280"/>
        </pc:sldMkLst>
      </pc:sldChg>
      <pc:sldChg chg="del">
        <pc:chgData name="Teemu Matilainen" userId="3344dd91-dd8f-47c6-94c9-4b8ca534fb11" providerId="ADAL" clId="{BC8F23A1-2F3C-418C-B58E-1E2F938B4BC7}" dt="2024-02-19T15:58:36.835" v="20" actId="47"/>
        <pc:sldMkLst>
          <pc:docMk/>
          <pc:sldMk cId="3610848835" sldId="281"/>
        </pc:sldMkLst>
      </pc:sldChg>
      <pc:sldChg chg="del">
        <pc:chgData name="Teemu Matilainen" userId="3344dd91-dd8f-47c6-94c9-4b8ca534fb11" providerId="ADAL" clId="{BC8F23A1-2F3C-418C-B58E-1E2F938B4BC7}" dt="2024-02-19T15:58:37.038" v="21" actId="47"/>
        <pc:sldMkLst>
          <pc:docMk/>
          <pc:sldMk cId="1430967931" sldId="282"/>
        </pc:sldMkLst>
      </pc:sldChg>
      <pc:sldChg chg="del">
        <pc:chgData name="Teemu Matilainen" userId="3344dd91-dd8f-47c6-94c9-4b8ca534fb11" providerId="ADAL" clId="{BC8F23A1-2F3C-418C-B58E-1E2F938B4BC7}" dt="2024-02-19T15:58:37.241" v="22" actId="47"/>
        <pc:sldMkLst>
          <pc:docMk/>
          <pc:sldMk cId="925955509" sldId="283"/>
        </pc:sldMkLst>
      </pc:sldChg>
      <pc:sldChg chg="del">
        <pc:chgData name="Teemu Matilainen" userId="3344dd91-dd8f-47c6-94c9-4b8ca534fb11" providerId="ADAL" clId="{BC8F23A1-2F3C-418C-B58E-1E2F938B4BC7}" dt="2024-02-19T15:58:37.445" v="23" actId="47"/>
        <pc:sldMkLst>
          <pc:docMk/>
          <pc:sldMk cId="875151673" sldId="284"/>
        </pc:sldMkLst>
      </pc:sldChg>
      <pc:sldChg chg="add del">
        <pc:chgData name="Teemu Matilainen" userId="3344dd91-dd8f-47c6-94c9-4b8ca534fb11" providerId="ADAL" clId="{BC8F23A1-2F3C-418C-B58E-1E2F938B4BC7}" dt="2024-02-19T15:58:45.502" v="31" actId="47"/>
        <pc:sldMkLst>
          <pc:docMk/>
          <pc:sldMk cId="3552817662" sldId="285"/>
        </pc:sldMkLst>
      </pc:sldChg>
      <pc:sldChg chg="del">
        <pc:chgData name="Teemu Matilainen" userId="3344dd91-dd8f-47c6-94c9-4b8ca534fb11" providerId="ADAL" clId="{BC8F23A1-2F3C-418C-B58E-1E2F938B4BC7}" dt="2024-02-19T15:58:37.643" v="24" actId="47"/>
        <pc:sldMkLst>
          <pc:docMk/>
          <pc:sldMk cId="2491216891" sldId="286"/>
        </pc:sldMkLst>
      </pc:sldChg>
      <pc:sldChg chg="add del">
        <pc:chgData name="Teemu Matilainen" userId="3344dd91-dd8f-47c6-94c9-4b8ca534fb11" providerId="ADAL" clId="{BC8F23A1-2F3C-418C-B58E-1E2F938B4BC7}" dt="2024-02-19T15:58:44.586" v="30" actId="47"/>
        <pc:sldMkLst>
          <pc:docMk/>
          <pc:sldMk cId="3733338172" sldId="287"/>
        </pc:sldMkLst>
      </pc:sldChg>
      <pc:sldChg chg="add del">
        <pc:chgData name="Teemu Matilainen" userId="3344dd91-dd8f-47c6-94c9-4b8ca534fb11" providerId="ADAL" clId="{BC8F23A1-2F3C-418C-B58E-1E2F938B4BC7}" dt="2024-02-19T15:58:42.979" v="29" actId="47"/>
        <pc:sldMkLst>
          <pc:docMk/>
          <pc:sldMk cId="2704307457" sldId="288"/>
        </pc:sldMkLst>
      </pc:sldChg>
      <pc:sldChg chg="del">
        <pc:chgData name="Teemu Matilainen" userId="3344dd91-dd8f-47c6-94c9-4b8ca534fb11" providerId="ADAL" clId="{BC8F23A1-2F3C-418C-B58E-1E2F938B4BC7}" dt="2024-02-19T15:58:37.846" v="25" actId="47"/>
        <pc:sldMkLst>
          <pc:docMk/>
          <pc:sldMk cId="1623709761" sldId="291"/>
        </pc:sldMkLst>
      </pc:sldChg>
      <pc:sldChg chg="del">
        <pc:chgData name="Teemu Matilainen" userId="3344dd91-dd8f-47c6-94c9-4b8ca534fb11" providerId="ADAL" clId="{BC8F23A1-2F3C-418C-B58E-1E2F938B4BC7}" dt="2024-02-22T11:57:19.801" v="672" actId="47"/>
        <pc:sldMkLst>
          <pc:docMk/>
          <pc:sldMk cId="3927025454" sldId="297"/>
        </pc:sldMkLst>
      </pc:sldChg>
      <pc:sldChg chg="del">
        <pc:chgData name="Teemu Matilainen" userId="3344dd91-dd8f-47c6-94c9-4b8ca534fb11" providerId="ADAL" clId="{BC8F23A1-2F3C-418C-B58E-1E2F938B4BC7}" dt="2024-02-22T11:57:19.801" v="672" actId="47"/>
        <pc:sldMkLst>
          <pc:docMk/>
          <pc:sldMk cId="2602582858" sldId="298"/>
        </pc:sldMkLst>
      </pc:sldChg>
      <pc:sldChg chg="del">
        <pc:chgData name="Teemu Matilainen" userId="3344dd91-dd8f-47c6-94c9-4b8ca534fb11" providerId="ADAL" clId="{BC8F23A1-2F3C-418C-B58E-1E2F938B4BC7}" dt="2024-02-22T11:57:19.801" v="672" actId="47"/>
        <pc:sldMkLst>
          <pc:docMk/>
          <pc:sldMk cId="2666504917" sldId="299"/>
        </pc:sldMkLst>
      </pc:sldChg>
      <pc:sldChg chg="del">
        <pc:chgData name="Teemu Matilainen" userId="3344dd91-dd8f-47c6-94c9-4b8ca534fb11" providerId="ADAL" clId="{BC8F23A1-2F3C-418C-B58E-1E2F938B4BC7}" dt="2024-02-22T11:57:19.801" v="672" actId="47"/>
        <pc:sldMkLst>
          <pc:docMk/>
          <pc:sldMk cId="1853533987" sldId="300"/>
        </pc:sldMkLst>
      </pc:sldChg>
      <pc:sldChg chg="del">
        <pc:chgData name="Teemu Matilainen" userId="3344dd91-dd8f-47c6-94c9-4b8ca534fb11" providerId="ADAL" clId="{BC8F23A1-2F3C-418C-B58E-1E2F938B4BC7}" dt="2024-02-22T11:57:19.801" v="672" actId="47"/>
        <pc:sldMkLst>
          <pc:docMk/>
          <pc:sldMk cId="361998599" sldId="301"/>
        </pc:sldMkLst>
      </pc:sldChg>
      <pc:sldChg chg="delSp del mod">
        <pc:chgData name="Teemu Matilainen" userId="3344dd91-dd8f-47c6-94c9-4b8ca534fb11" providerId="ADAL" clId="{BC8F23A1-2F3C-418C-B58E-1E2F938B4BC7}" dt="2024-02-22T11:57:19.801" v="672" actId="47"/>
        <pc:sldMkLst>
          <pc:docMk/>
          <pc:sldMk cId="864759901" sldId="302"/>
        </pc:sldMkLst>
        <pc:spChg chg="del">
          <ac:chgData name="Teemu Matilainen" userId="3344dd91-dd8f-47c6-94c9-4b8ca534fb11" providerId="ADAL" clId="{BC8F23A1-2F3C-418C-B58E-1E2F938B4BC7}" dt="2024-02-20T17:23:30.226" v="357" actId="478"/>
          <ac:spMkLst>
            <pc:docMk/>
            <pc:sldMk cId="864759901" sldId="302"/>
            <ac:spMk id="15" creationId="{884C69E0-8A8C-832A-8D23-3D3E86A84952}"/>
          </ac:spMkLst>
        </pc:spChg>
      </pc:sldChg>
      <pc:sldChg chg="del">
        <pc:chgData name="Teemu Matilainen" userId="3344dd91-dd8f-47c6-94c9-4b8ca534fb11" providerId="ADAL" clId="{BC8F23A1-2F3C-418C-B58E-1E2F938B4BC7}" dt="2024-02-22T11:57:19.801" v="672" actId="47"/>
        <pc:sldMkLst>
          <pc:docMk/>
          <pc:sldMk cId="51852454" sldId="303"/>
        </pc:sldMkLst>
      </pc:sldChg>
      <pc:sldChg chg="del">
        <pc:chgData name="Teemu Matilainen" userId="3344dd91-dd8f-47c6-94c9-4b8ca534fb11" providerId="ADAL" clId="{BC8F23A1-2F3C-418C-B58E-1E2F938B4BC7}" dt="2024-02-19T15:58:27.893" v="3" actId="47"/>
        <pc:sldMkLst>
          <pc:docMk/>
          <pc:sldMk cId="3748565835" sldId="305"/>
        </pc:sldMkLst>
      </pc:sldChg>
      <pc:sldChg chg="del">
        <pc:chgData name="Teemu Matilainen" userId="3344dd91-dd8f-47c6-94c9-4b8ca534fb11" providerId="ADAL" clId="{BC8F23A1-2F3C-418C-B58E-1E2F938B4BC7}" dt="2024-02-19T15:58:35.440" v="13" actId="47"/>
        <pc:sldMkLst>
          <pc:docMk/>
          <pc:sldMk cId="3018915051" sldId="306"/>
        </pc:sldMkLst>
      </pc:sldChg>
      <pc:sldChg chg="del">
        <pc:chgData name="Teemu Matilainen" userId="3344dd91-dd8f-47c6-94c9-4b8ca534fb11" providerId="ADAL" clId="{BC8F23A1-2F3C-418C-B58E-1E2F938B4BC7}" dt="2024-02-19T15:58:28.599" v="4" actId="47"/>
        <pc:sldMkLst>
          <pc:docMk/>
          <pc:sldMk cId="3641922431" sldId="310"/>
        </pc:sldMkLst>
      </pc:sldChg>
      <pc:sldChg chg="del">
        <pc:chgData name="Teemu Matilainen" userId="3344dd91-dd8f-47c6-94c9-4b8ca534fb11" providerId="ADAL" clId="{BC8F23A1-2F3C-418C-B58E-1E2F938B4BC7}" dt="2024-02-19T15:58:29.255" v="5" actId="47"/>
        <pc:sldMkLst>
          <pc:docMk/>
          <pc:sldMk cId="2056375220" sldId="311"/>
        </pc:sldMkLst>
      </pc:sldChg>
      <pc:sldChg chg="del">
        <pc:chgData name="Teemu Matilainen" userId="3344dd91-dd8f-47c6-94c9-4b8ca534fb11" providerId="ADAL" clId="{BC8F23A1-2F3C-418C-B58E-1E2F938B4BC7}" dt="2024-02-19T15:58:29.938" v="6" actId="47"/>
        <pc:sldMkLst>
          <pc:docMk/>
          <pc:sldMk cId="1772684692" sldId="312"/>
        </pc:sldMkLst>
      </pc:sldChg>
      <pc:sldChg chg="del">
        <pc:chgData name="Teemu Matilainen" userId="3344dd91-dd8f-47c6-94c9-4b8ca534fb11" providerId="ADAL" clId="{BC8F23A1-2F3C-418C-B58E-1E2F938B4BC7}" dt="2024-02-19T15:58:30.719" v="7" actId="47"/>
        <pc:sldMkLst>
          <pc:docMk/>
          <pc:sldMk cId="1253971380" sldId="313"/>
        </pc:sldMkLst>
      </pc:sldChg>
      <pc:sldChg chg="del">
        <pc:chgData name="Teemu Matilainen" userId="3344dd91-dd8f-47c6-94c9-4b8ca534fb11" providerId="ADAL" clId="{BC8F23A1-2F3C-418C-B58E-1E2F938B4BC7}" dt="2024-02-19T15:58:31.792" v="8" actId="47"/>
        <pc:sldMkLst>
          <pc:docMk/>
          <pc:sldMk cId="307410262" sldId="314"/>
        </pc:sldMkLst>
      </pc:sldChg>
      <pc:sldChg chg="del">
        <pc:chgData name="Teemu Matilainen" userId="3344dd91-dd8f-47c6-94c9-4b8ca534fb11" providerId="ADAL" clId="{BC8F23A1-2F3C-418C-B58E-1E2F938B4BC7}" dt="2024-02-19T15:58:33.825" v="9" actId="47"/>
        <pc:sldMkLst>
          <pc:docMk/>
          <pc:sldMk cId="1937049177" sldId="315"/>
        </pc:sldMkLst>
      </pc:sldChg>
      <pc:sldChg chg="del">
        <pc:chgData name="Teemu Matilainen" userId="3344dd91-dd8f-47c6-94c9-4b8ca534fb11" providerId="ADAL" clId="{BC8F23A1-2F3C-418C-B58E-1E2F938B4BC7}" dt="2024-02-19T15:58:34.273" v="10" actId="47"/>
        <pc:sldMkLst>
          <pc:docMk/>
          <pc:sldMk cId="3845839296" sldId="316"/>
        </pc:sldMkLst>
      </pc:sldChg>
      <pc:sldChg chg="del">
        <pc:chgData name="Teemu Matilainen" userId="3344dd91-dd8f-47c6-94c9-4b8ca534fb11" providerId="ADAL" clId="{BC8F23A1-2F3C-418C-B58E-1E2F938B4BC7}" dt="2024-02-19T15:58:34.835" v="11" actId="47"/>
        <pc:sldMkLst>
          <pc:docMk/>
          <pc:sldMk cId="579547778" sldId="317"/>
        </pc:sldMkLst>
      </pc:sldChg>
      <pc:sldChg chg="addSp delSp modSp del mod ord">
        <pc:chgData name="Teemu Matilainen" userId="3344dd91-dd8f-47c6-94c9-4b8ca534fb11" providerId="ADAL" clId="{BC8F23A1-2F3C-418C-B58E-1E2F938B4BC7}" dt="2024-02-22T11:57:19.801" v="672" actId="47"/>
        <pc:sldMkLst>
          <pc:docMk/>
          <pc:sldMk cId="1131743271" sldId="318"/>
        </pc:sldMkLst>
        <pc:spChg chg="mod">
          <ac:chgData name="Teemu Matilainen" userId="3344dd91-dd8f-47c6-94c9-4b8ca534fb11" providerId="ADAL" clId="{BC8F23A1-2F3C-418C-B58E-1E2F938B4BC7}" dt="2024-02-19T16:53:12.355" v="161" actId="1076"/>
          <ac:spMkLst>
            <pc:docMk/>
            <pc:sldMk cId="1131743271" sldId="318"/>
            <ac:spMk id="2" creationId="{E52FCF98-D8A3-022F-939E-E0D3FE155B09}"/>
          </ac:spMkLst>
        </pc:spChg>
        <pc:spChg chg="add del mod">
          <ac:chgData name="Teemu Matilainen" userId="3344dd91-dd8f-47c6-94c9-4b8ca534fb11" providerId="ADAL" clId="{BC8F23A1-2F3C-418C-B58E-1E2F938B4BC7}" dt="2024-02-19T16:53:07.359" v="160" actId="478"/>
          <ac:spMkLst>
            <pc:docMk/>
            <pc:sldMk cId="1131743271" sldId="318"/>
            <ac:spMk id="3" creationId="{999246FD-AC2D-C0E7-F8DC-7CC0C0A186B6}"/>
          </ac:spMkLst>
        </pc:spChg>
        <pc:spChg chg="add mod">
          <ac:chgData name="Teemu Matilainen" userId="3344dd91-dd8f-47c6-94c9-4b8ca534fb11" providerId="ADAL" clId="{BC8F23A1-2F3C-418C-B58E-1E2F938B4BC7}" dt="2024-02-19T16:48:57.675" v="131" actId="2711"/>
          <ac:spMkLst>
            <pc:docMk/>
            <pc:sldMk cId="1131743271" sldId="318"/>
            <ac:spMk id="5" creationId="{844F53B9-A6FC-0275-94CB-2A1C9079E7FD}"/>
          </ac:spMkLst>
        </pc:spChg>
        <pc:picChg chg="add mod">
          <ac:chgData name="Teemu Matilainen" userId="3344dd91-dd8f-47c6-94c9-4b8ca534fb11" providerId="ADAL" clId="{BC8F23A1-2F3C-418C-B58E-1E2F938B4BC7}" dt="2024-02-19T16:45:49.456" v="122" actId="1076"/>
          <ac:picMkLst>
            <pc:docMk/>
            <pc:sldMk cId="1131743271" sldId="318"/>
            <ac:picMk id="7" creationId="{A8077555-E497-7D4C-9449-EEA01331F68E}"/>
          </ac:picMkLst>
        </pc:picChg>
      </pc:sldChg>
      <pc:sldChg chg="del">
        <pc:chgData name="Teemu Matilainen" userId="3344dd91-dd8f-47c6-94c9-4b8ca534fb11" providerId="ADAL" clId="{BC8F23A1-2F3C-418C-B58E-1E2F938B4BC7}" dt="2024-02-19T17:14:19.032" v="233" actId="47"/>
        <pc:sldMkLst>
          <pc:docMk/>
          <pc:sldMk cId="966598259" sldId="319"/>
        </pc:sldMkLst>
      </pc:sldChg>
      <pc:sldChg chg="addSp delSp modSp add del mod ord">
        <pc:chgData name="Teemu Matilainen" userId="3344dd91-dd8f-47c6-94c9-4b8ca534fb11" providerId="ADAL" clId="{BC8F23A1-2F3C-418C-B58E-1E2F938B4BC7}" dt="2024-02-22T11:57:19.801" v="672" actId="47"/>
        <pc:sldMkLst>
          <pc:docMk/>
          <pc:sldMk cId="1095560176" sldId="320"/>
        </pc:sldMkLst>
        <pc:spChg chg="del">
          <ac:chgData name="Teemu Matilainen" userId="3344dd91-dd8f-47c6-94c9-4b8ca534fb11" providerId="ADAL" clId="{BC8F23A1-2F3C-418C-B58E-1E2F938B4BC7}" dt="2024-02-19T16:50:45.922" v="135" actId="478"/>
          <ac:spMkLst>
            <pc:docMk/>
            <pc:sldMk cId="1095560176" sldId="320"/>
            <ac:spMk id="2" creationId="{FED2A327-770C-83EE-D618-8AA61F91FEEE}"/>
          </ac:spMkLst>
        </pc:spChg>
        <pc:spChg chg="mod">
          <ac:chgData name="Teemu Matilainen" userId="3344dd91-dd8f-47c6-94c9-4b8ca534fb11" providerId="ADAL" clId="{BC8F23A1-2F3C-418C-B58E-1E2F938B4BC7}" dt="2024-02-19T16:53:30.276" v="180" actId="20577"/>
          <ac:spMkLst>
            <pc:docMk/>
            <pc:sldMk cId="1095560176" sldId="320"/>
            <ac:spMk id="3" creationId="{D7208307-7923-649E-D1D8-4BBA2B31B4B1}"/>
          </ac:spMkLst>
        </pc:spChg>
        <pc:spChg chg="del">
          <ac:chgData name="Teemu Matilainen" userId="3344dd91-dd8f-47c6-94c9-4b8ca534fb11" providerId="ADAL" clId="{BC8F23A1-2F3C-418C-B58E-1E2F938B4BC7}" dt="2024-02-19T16:46:24.340" v="127" actId="478"/>
          <ac:spMkLst>
            <pc:docMk/>
            <pc:sldMk cId="1095560176" sldId="320"/>
            <ac:spMk id="5" creationId="{B07BF782-0B35-6934-3DBE-F05C0E50B918}"/>
          </ac:spMkLst>
        </pc:spChg>
        <pc:spChg chg="add del mod">
          <ac:chgData name="Teemu Matilainen" userId="3344dd91-dd8f-47c6-94c9-4b8ca534fb11" providerId="ADAL" clId="{BC8F23A1-2F3C-418C-B58E-1E2F938B4BC7}" dt="2024-02-19T16:54:02.356" v="185" actId="478"/>
          <ac:spMkLst>
            <pc:docMk/>
            <pc:sldMk cId="1095560176" sldId="320"/>
            <ac:spMk id="6" creationId="{12A7836E-B9AC-2F52-C633-2BC2937D573B}"/>
          </ac:spMkLst>
        </pc:spChg>
        <pc:spChg chg="add del mod">
          <ac:chgData name="Teemu Matilainen" userId="3344dd91-dd8f-47c6-94c9-4b8ca534fb11" providerId="ADAL" clId="{BC8F23A1-2F3C-418C-B58E-1E2F938B4BC7}" dt="2024-02-19T16:54:07.334" v="186" actId="478"/>
          <ac:spMkLst>
            <pc:docMk/>
            <pc:sldMk cId="1095560176" sldId="320"/>
            <ac:spMk id="10" creationId="{AED53A8E-3FDB-8F5A-1B9C-E9447845C1F4}"/>
          </ac:spMkLst>
        </pc:spChg>
        <pc:spChg chg="add del mod">
          <ac:chgData name="Teemu Matilainen" userId="3344dd91-dd8f-47c6-94c9-4b8ca534fb11" providerId="ADAL" clId="{BC8F23A1-2F3C-418C-B58E-1E2F938B4BC7}" dt="2024-02-19T16:50:49.234" v="136" actId="478"/>
          <ac:spMkLst>
            <pc:docMk/>
            <pc:sldMk cId="1095560176" sldId="320"/>
            <ac:spMk id="13" creationId="{5C570AD7-118C-90A8-B4E0-A3F483DE4640}"/>
          </ac:spMkLst>
        </pc:spChg>
        <pc:picChg chg="del">
          <ac:chgData name="Teemu Matilainen" userId="3344dd91-dd8f-47c6-94c9-4b8ca534fb11" providerId="ADAL" clId="{BC8F23A1-2F3C-418C-B58E-1E2F938B4BC7}" dt="2024-02-19T16:46:20.851" v="126" actId="478"/>
          <ac:picMkLst>
            <pc:docMk/>
            <pc:sldMk cId="1095560176" sldId="320"/>
            <ac:picMk id="7" creationId="{87A701C1-411D-595A-C6E5-DE449009CE67}"/>
          </ac:picMkLst>
        </pc:picChg>
        <pc:picChg chg="add mod">
          <ac:chgData name="Teemu Matilainen" userId="3344dd91-dd8f-47c6-94c9-4b8ca534fb11" providerId="ADAL" clId="{BC8F23A1-2F3C-418C-B58E-1E2F938B4BC7}" dt="2024-02-19T17:01:35.663" v="194" actId="1076"/>
          <ac:picMkLst>
            <pc:docMk/>
            <pc:sldMk cId="1095560176" sldId="320"/>
            <ac:picMk id="15" creationId="{8C6DC3FB-46C0-AC16-DE40-93283826CFB3}"/>
          </ac:picMkLst>
        </pc:picChg>
      </pc:sldChg>
      <pc:sldChg chg="del">
        <pc:chgData name="Teemu Matilainen" userId="3344dd91-dd8f-47c6-94c9-4b8ca534fb11" providerId="ADAL" clId="{BC8F23A1-2F3C-418C-B58E-1E2F938B4BC7}" dt="2024-02-19T15:58:35.226" v="12" actId="47"/>
        <pc:sldMkLst>
          <pc:docMk/>
          <pc:sldMk cId="1670791919" sldId="320"/>
        </pc:sldMkLst>
      </pc:sldChg>
      <pc:sldChg chg="delSp add del mod ord">
        <pc:chgData name="Teemu Matilainen" userId="3344dd91-dd8f-47c6-94c9-4b8ca534fb11" providerId="ADAL" clId="{BC8F23A1-2F3C-418C-B58E-1E2F938B4BC7}" dt="2024-02-19T16:53:45.245" v="183" actId="47"/>
        <pc:sldMkLst>
          <pc:docMk/>
          <pc:sldMk cId="1041647979" sldId="321"/>
        </pc:sldMkLst>
        <pc:spChg chg="del">
          <ac:chgData name="Teemu Matilainen" userId="3344dd91-dd8f-47c6-94c9-4b8ca534fb11" providerId="ADAL" clId="{BC8F23A1-2F3C-418C-B58E-1E2F938B4BC7}" dt="2024-02-19T16:53:40.968" v="182" actId="478"/>
          <ac:spMkLst>
            <pc:docMk/>
            <pc:sldMk cId="1041647979" sldId="321"/>
            <ac:spMk id="5" creationId="{405D8A1D-2136-9930-015B-D124240FB2C5}"/>
          </ac:spMkLst>
        </pc:spChg>
        <pc:picChg chg="del">
          <ac:chgData name="Teemu Matilainen" userId="3344dd91-dd8f-47c6-94c9-4b8ca534fb11" providerId="ADAL" clId="{BC8F23A1-2F3C-418C-B58E-1E2F938B4BC7}" dt="2024-02-19T16:53:35.084" v="181" actId="478"/>
          <ac:picMkLst>
            <pc:docMk/>
            <pc:sldMk cId="1041647979" sldId="321"/>
            <ac:picMk id="7" creationId="{562359F3-6CA5-FAFF-560D-1CA7DC5B599E}"/>
          </ac:picMkLst>
        </pc:picChg>
      </pc:sldChg>
      <pc:sldChg chg="add del ord">
        <pc:chgData name="Teemu Matilainen" userId="3344dd91-dd8f-47c6-94c9-4b8ca534fb11" providerId="ADAL" clId="{BC8F23A1-2F3C-418C-B58E-1E2F938B4BC7}" dt="2024-02-22T11:57:19.801" v="672" actId="47"/>
        <pc:sldMkLst>
          <pc:docMk/>
          <pc:sldMk cId="4240225398" sldId="321"/>
        </pc:sldMkLst>
      </pc:sldChg>
      <pc:sldChg chg="addSp delSp modSp add del mod ord">
        <pc:chgData name="Teemu Matilainen" userId="3344dd91-dd8f-47c6-94c9-4b8ca534fb11" providerId="ADAL" clId="{BC8F23A1-2F3C-418C-B58E-1E2F938B4BC7}" dt="2024-02-22T11:57:19.801" v="672" actId="47"/>
        <pc:sldMkLst>
          <pc:docMk/>
          <pc:sldMk cId="1648273262" sldId="322"/>
        </pc:sldMkLst>
        <pc:spChg chg="add mod">
          <ac:chgData name="Teemu Matilainen" userId="3344dd91-dd8f-47c6-94c9-4b8ca534fb11" providerId="ADAL" clId="{BC8F23A1-2F3C-418C-B58E-1E2F938B4BC7}" dt="2024-02-19T17:05:35.359" v="222" actId="113"/>
          <ac:spMkLst>
            <pc:docMk/>
            <pc:sldMk cId="1648273262" sldId="322"/>
            <ac:spMk id="4" creationId="{59B1BB60-5C23-8AC6-C7E2-58747BE318C0}"/>
          </ac:spMkLst>
        </pc:spChg>
        <pc:picChg chg="del">
          <ac:chgData name="Teemu Matilainen" userId="3344dd91-dd8f-47c6-94c9-4b8ca534fb11" providerId="ADAL" clId="{BC8F23A1-2F3C-418C-B58E-1E2F938B4BC7}" dt="2024-02-19T17:02:24.495" v="196" actId="478"/>
          <ac:picMkLst>
            <pc:docMk/>
            <pc:sldMk cId="1648273262" sldId="322"/>
            <ac:picMk id="15" creationId="{D4B76BF2-7644-0A2C-D099-C51468A8CEC6}"/>
          </ac:picMkLst>
        </pc:picChg>
      </pc:sldChg>
      <pc:sldChg chg="addSp delSp modSp add del mod ord">
        <pc:chgData name="Teemu Matilainen" userId="3344dd91-dd8f-47c6-94c9-4b8ca534fb11" providerId="ADAL" clId="{BC8F23A1-2F3C-418C-B58E-1E2F938B4BC7}" dt="2024-02-22T11:57:19.801" v="672" actId="47"/>
        <pc:sldMkLst>
          <pc:docMk/>
          <pc:sldMk cId="1877775092" sldId="323"/>
        </pc:sldMkLst>
        <pc:picChg chg="add mod">
          <ac:chgData name="Teemu Matilainen" userId="3344dd91-dd8f-47c6-94c9-4b8ca534fb11" providerId="ADAL" clId="{BC8F23A1-2F3C-418C-B58E-1E2F938B4BC7}" dt="2024-02-19T17:13:06.459" v="228" actId="1076"/>
          <ac:picMkLst>
            <pc:docMk/>
            <pc:sldMk cId="1877775092" sldId="323"/>
            <ac:picMk id="4" creationId="{ED4C9C42-E87F-62FC-EC1F-599B695A7D9D}"/>
          </ac:picMkLst>
        </pc:picChg>
        <pc:picChg chg="add mod">
          <ac:chgData name="Teemu Matilainen" userId="3344dd91-dd8f-47c6-94c9-4b8ca534fb11" providerId="ADAL" clId="{BC8F23A1-2F3C-418C-B58E-1E2F938B4BC7}" dt="2024-02-19T17:13:26.507" v="230" actId="1076"/>
          <ac:picMkLst>
            <pc:docMk/>
            <pc:sldMk cId="1877775092" sldId="323"/>
            <ac:picMk id="6" creationId="{9297A699-A011-CDFA-1FC5-03C2F2A2BFE4}"/>
          </ac:picMkLst>
        </pc:picChg>
        <pc:picChg chg="del">
          <ac:chgData name="Teemu Matilainen" userId="3344dd91-dd8f-47c6-94c9-4b8ca534fb11" providerId="ADAL" clId="{BC8F23A1-2F3C-418C-B58E-1E2F938B4BC7}" dt="2024-02-19T17:05:52.640" v="226" actId="478"/>
          <ac:picMkLst>
            <pc:docMk/>
            <pc:sldMk cId="1877775092" sldId="323"/>
            <ac:picMk id="15" creationId="{8C381282-6B40-8D49-7678-5C56E8E3D7AC}"/>
          </ac:picMkLst>
        </pc:picChg>
      </pc:sldChg>
      <pc:sldChg chg="addSp delSp modSp add del mod">
        <pc:chgData name="Teemu Matilainen" userId="3344dd91-dd8f-47c6-94c9-4b8ca534fb11" providerId="ADAL" clId="{BC8F23A1-2F3C-418C-B58E-1E2F938B4BC7}" dt="2024-02-22T11:57:19.801" v="672" actId="47"/>
        <pc:sldMkLst>
          <pc:docMk/>
          <pc:sldMk cId="3174452114" sldId="324"/>
        </pc:sldMkLst>
        <pc:spChg chg="mod">
          <ac:chgData name="Teemu Matilainen" userId="3344dd91-dd8f-47c6-94c9-4b8ca534fb11" providerId="ADAL" clId="{BC8F23A1-2F3C-418C-B58E-1E2F938B4BC7}" dt="2024-02-19T17:32:51.227" v="281" actId="1076"/>
          <ac:spMkLst>
            <pc:docMk/>
            <pc:sldMk cId="3174452114" sldId="324"/>
            <ac:spMk id="3" creationId="{4EDC943B-24D0-0EEB-1563-3B46C72938CB}"/>
          </ac:spMkLst>
        </pc:spChg>
        <pc:spChg chg="add del">
          <ac:chgData name="Teemu Matilainen" userId="3344dd91-dd8f-47c6-94c9-4b8ca534fb11" providerId="ADAL" clId="{BC8F23A1-2F3C-418C-B58E-1E2F938B4BC7}" dt="2024-02-19T17:55:23.075" v="302" actId="22"/>
          <ac:spMkLst>
            <pc:docMk/>
            <pc:sldMk cId="3174452114" sldId="324"/>
            <ac:spMk id="8" creationId="{CC4B7E1C-1D98-2542-C07C-0F1AFE7FB205}"/>
          </ac:spMkLst>
        </pc:spChg>
        <pc:spChg chg="add mod">
          <ac:chgData name="Teemu Matilainen" userId="3344dd91-dd8f-47c6-94c9-4b8ca534fb11" providerId="ADAL" clId="{BC8F23A1-2F3C-418C-B58E-1E2F938B4BC7}" dt="2024-02-19T17:55:38.171" v="305" actId="2711"/>
          <ac:spMkLst>
            <pc:docMk/>
            <pc:sldMk cId="3174452114" sldId="324"/>
            <ac:spMk id="12" creationId="{598EA450-AB57-33D0-58B2-8274E032BAC7}"/>
          </ac:spMkLst>
        </pc:spChg>
        <pc:picChg chg="del">
          <ac:chgData name="Teemu Matilainen" userId="3344dd91-dd8f-47c6-94c9-4b8ca534fb11" providerId="ADAL" clId="{BC8F23A1-2F3C-418C-B58E-1E2F938B4BC7}" dt="2024-02-19T17:32:00.916" v="235" actId="478"/>
          <ac:picMkLst>
            <pc:docMk/>
            <pc:sldMk cId="3174452114" sldId="324"/>
            <ac:picMk id="4" creationId="{31028BE9-713E-C3D9-DF8C-C9AA021FEC97}"/>
          </ac:picMkLst>
        </pc:picChg>
        <pc:picChg chg="add mod">
          <ac:chgData name="Teemu Matilainen" userId="3344dd91-dd8f-47c6-94c9-4b8ca534fb11" providerId="ADAL" clId="{BC8F23A1-2F3C-418C-B58E-1E2F938B4BC7}" dt="2024-02-19T17:39:18.804" v="285" actId="1076"/>
          <ac:picMkLst>
            <pc:docMk/>
            <pc:sldMk cId="3174452114" sldId="324"/>
            <ac:picMk id="5" creationId="{88B2258F-6E9C-7581-87B6-F78955A8015C}"/>
          </ac:picMkLst>
        </pc:picChg>
        <pc:picChg chg="del">
          <ac:chgData name="Teemu Matilainen" userId="3344dd91-dd8f-47c6-94c9-4b8ca534fb11" providerId="ADAL" clId="{BC8F23A1-2F3C-418C-B58E-1E2F938B4BC7}" dt="2024-02-19T17:32:02.828" v="236" actId="478"/>
          <ac:picMkLst>
            <pc:docMk/>
            <pc:sldMk cId="3174452114" sldId="324"/>
            <ac:picMk id="6" creationId="{BE8B7704-99FB-5C51-C5FD-1E656DC9775C}"/>
          </ac:picMkLst>
        </pc:picChg>
      </pc:sldChg>
      <pc:sldChg chg="addSp modSp add del mod">
        <pc:chgData name="Teemu Matilainen" userId="3344dd91-dd8f-47c6-94c9-4b8ca534fb11" providerId="ADAL" clId="{BC8F23A1-2F3C-418C-B58E-1E2F938B4BC7}" dt="2024-02-22T11:57:19.801" v="672" actId="47"/>
        <pc:sldMkLst>
          <pc:docMk/>
          <pc:sldMk cId="364638292" sldId="325"/>
        </pc:sldMkLst>
        <pc:picChg chg="add mod">
          <ac:chgData name="Teemu Matilainen" userId="3344dd91-dd8f-47c6-94c9-4b8ca534fb11" providerId="ADAL" clId="{BC8F23A1-2F3C-418C-B58E-1E2F938B4BC7}" dt="2024-02-20T18:38:39.821" v="484" actId="1076"/>
          <ac:picMkLst>
            <pc:docMk/>
            <pc:sldMk cId="364638292" sldId="325"/>
            <ac:picMk id="4" creationId="{45EBFC0E-7790-378C-FEDD-77CAEE8F198A}"/>
          </ac:picMkLst>
        </pc:picChg>
        <pc:picChg chg="add mod">
          <ac:chgData name="Teemu Matilainen" userId="3344dd91-dd8f-47c6-94c9-4b8ca534fb11" providerId="ADAL" clId="{BC8F23A1-2F3C-418C-B58E-1E2F938B4BC7}" dt="2024-02-20T18:40:00.297" v="490" actId="1076"/>
          <ac:picMkLst>
            <pc:docMk/>
            <pc:sldMk cId="364638292" sldId="325"/>
            <ac:picMk id="5" creationId="{5E28C262-E33B-681B-DCD6-455F6E1957D8}"/>
          </ac:picMkLst>
        </pc:picChg>
        <pc:picChg chg="add mod">
          <ac:chgData name="Teemu Matilainen" userId="3344dd91-dd8f-47c6-94c9-4b8ca534fb11" providerId="ADAL" clId="{BC8F23A1-2F3C-418C-B58E-1E2F938B4BC7}" dt="2024-02-20T18:38:41.813" v="485" actId="1076"/>
          <ac:picMkLst>
            <pc:docMk/>
            <pc:sldMk cId="364638292" sldId="325"/>
            <ac:picMk id="6" creationId="{5A4A4DFD-CDF8-AAAD-39B1-248CD08F825C}"/>
          </ac:picMkLst>
        </pc:picChg>
        <pc:picChg chg="add mod">
          <ac:chgData name="Teemu Matilainen" userId="3344dd91-dd8f-47c6-94c9-4b8ca534fb11" providerId="ADAL" clId="{BC8F23A1-2F3C-418C-B58E-1E2F938B4BC7}" dt="2024-02-20T18:40:14.870" v="492" actId="1076"/>
          <ac:picMkLst>
            <pc:docMk/>
            <pc:sldMk cId="364638292" sldId="325"/>
            <ac:picMk id="8" creationId="{D4ADBFD7-A97B-AF70-B911-F9E2C43C6AAF}"/>
          </ac:picMkLst>
        </pc:picChg>
      </pc:sldChg>
      <pc:sldChg chg="addSp modSp add del mod">
        <pc:chgData name="Teemu Matilainen" userId="3344dd91-dd8f-47c6-94c9-4b8ca534fb11" providerId="ADAL" clId="{BC8F23A1-2F3C-418C-B58E-1E2F938B4BC7}" dt="2024-02-22T11:57:19.801" v="672" actId="47"/>
        <pc:sldMkLst>
          <pc:docMk/>
          <pc:sldMk cId="1277116224" sldId="326"/>
        </pc:sldMkLst>
        <pc:picChg chg="add mod">
          <ac:chgData name="Teemu Matilainen" userId="3344dd91-dd8f-47c6-94c9-4b8ca534fb11" providerId="ADAL" clId="{BC8F23A1-2F3C-418C-B58E-1E2F938B4BC7}" dt="2024-02-19T17:53:13.497" v="297" actId="1076"/>
          <ac:picMkLst>
            <pc:docMk/>
            <pc:sldMk cId="1277116224" sldId="326"/>
            <ac:picMk id="4" creationId="{59BF6EC1-ABB8-CD87-B155-CFF45C118A37}"/>
          </ac:picMkLst>
        </pc:picChg>
        <pc:picChg chg="add mod">
          <ac:chgData name="Teemu Matilainen" userId="3344dd91-dd8f-47c6-94c9-4b8ca534fb11" providerId="ADAL" clId="{BC8F23A1-2F3C-418C-B58E-1E2F938B4BC7}" dt="2024-02-19T17:53:55.525" v="300" actId="1076"/>
          <ac:picMkLst>
            <pc:docMk/>
            <pc:sldMk cId="1277116224" sldId="326"/>
            <ac:picMk id="6" creationId="{F02B4805-79E7-F228-2DF8-33A5962C2ABB}"/>
          </ac:picMkLst>
        </pc:picChg>
      </pc:sldChg>
      <pc:sldChg chg="delSp modSp new del mod">
        <pc:chgData name="Teemu Matilainen" userId="3344dd91-dd8f-47c6-94c9-4b8ca534fb11" providerId="ADAL" clId="{BC8F23A1-2F3C-418C-B58E-1E2F938B4BC7}" dt="2024-02-22T11:57:19.801" v="672" actId="47"/>
        <pc:sldMkLst>
          <pc:docMk/>
          <pc:sldMk cId="1552686020" sldId="327"/>
        </pc:sldMkLst>
        <pc:spChg chg="del">
          <ac:chgData name="Teemu Matilainen" userId="3344dd91-dd8f-47c6-94c9-4b8ca534fb11" providerId="ADAL" clId="{BC8F23A1-2F3C-418C-B58E-1E2F938B4BC7}" dt="2024-02-19T17:58:43.466" v="312" actId="478"/>
          <ac:spMkLst>
            <pc:docMk/>
            <pc:sldMk cId="1552686020" sldId="327"/>
            <ac:spMk id="2" creationId="{0298C075-979A-F91E-DD83-8108B05E078F}"/>
          </ac:spMkLst>
        </pc:spChg>
        <pc:spChg chg="mod">
          <ac:chgData name="Teemu Matilainen" userId="3344dd91-dd8f-47c6-94c9-4b8ca534fb11" providerId="ADAL" clId="{BC8F23A1-2F3C-418C-B58E-1E2F938B4BC7}" dt="2024-02-21T16:25:18.921" v="619" actId="114"/>
          <ac:spMkLst>
            <pc:docMk/>
            <pc:sldMk cId="1552686020" sldId="327"/>
            <ac:spMk id="3" creationId="{3859C6F1-0616-B23A-574F-958427195FDB}"/>
          </ac:spMkLst>
        </pc:spChg>
      </pc:sldChg>
      <pc:sldChg chg="addSp delSp modSp add del mod">
        <pc:chgData name="Teemu Matilainen" userId="3344dd91-dd8f-47c6-94c9-4b8ca534fb11" providerId="ADAL" clId="{BC8F23A1-2F3C-418C-B58E-1E2F938B4BC7}" dt="2024-02-22T11:57:19.801" v="672" actId="47"/>
        <pc:sldMkLst>
          <pc:docMk/>
          <pc:sldMk cId="1290897937" sldId="328"/>
        </pc:sldMkLst>
        <pc:spChg chg="mod">
          <ac:chgData name="Teemu Matilainen" userId="3344dd91-dd8f-47c6-94c9-4b8ca534fb11" providerId="ADAL" clId="{BC8F23A1-2F3C-418C-B58E-1E2F938B4BC7}" dt="2024-02-20T17:53:49.115" v="427" actId="1076"/>
          <ac:spMkLst>
            <pc:docMk/>
            <pc:sldMk cId="1290897937" sldId="328"/>
            <ac:spMk id="3" creationId="{BF926582-242E-03FC-19D1-60269B5BDA7D}"/>
          </ac:spMkLst>
        </pc:spChg>
        <pc:spChg chg="del">
          <ac:chgData name="Teemu Matilainen" userId="3344dd91-dd8f-47c6-94c9-4b8ca534fb11" providerId="ADAL" clId="{BC8F23A1-2F3C-418C-B58E-1E2F938B4BC7}" dt="2024-02-20T17:51:52.117" v="373" actId="26606"/>
          <ac:spMkLst>
            <pc:docMk/>
            <pc:sldMk cId="1290897937" sldId="328"/>
            <ac:spMk id="9" creationId="{8159775C-422E-0335-502F-280AB73A4711}"/>
          </ac:spMkLst>
        </pc:spChg>
        <pc:spChg chg="del">
          <ac:chgData name="Teemu Matilainen" userId="3344dd91-dd8f-47c6-94c9-4b8ca534fb11" providerId="ADAL" clId="{BC8F23A1-2F3C-418C-B58E-1E2F938B4BC7}" dt="2024-02-20T17:51:52.117" v="373" actId="26606"/>
          <ac:spMkLst>
            <pc:docMk/>
            <pc:sldMk cId="1290897937" sldId="328"/>
            <ac:spMk id="11" creationId="{29B098B3-D25A-DCC1-D9A1-46BC04B76280}"/>
          </ac:spMkLst>
        </pc:spChg>
        <pc:spChg chg="add">
          <ac:chgData name="Teemu Matilainen" userId="3344dd91-dd8f-47c6-94c9-4b8ca534fb11" providerId="ADAL" clId="{BC8F23A1-2F3C-418C-B58E-1E2F938B4BC7}" dt="2024-02-20T17:51:52.117" v="373" actId="26606"/>
          <ac:spMkLst>
            <pc:docMk/>
            <pc:sldMk cId="1290897937" sldId="328"/>
            <ac:spMk id="16" creationId="{3B47FC9C-2ED3-4100-A4EF-E8CDFEE106C9}"/>
          </ac:spMkLst>
        </pc:spChg>
        <pc:picChg chg="del">
          <ac:chgData name="Teemu Matilainen" userId="3344dd91-dd8f-47c6-94c9-4b8ca534fb11" providerId="ADAL" clId="{BC8F23A1-2F3C-418C-B58E-1E2F938B4BC7}" dt="2024-02-20T17:49:53.557" v="360" actId="478"/>
          <ac:picMkLst>
            <pc:docMk/>
            <pc:sldMk cId="1290897937" sldId="328"/>
            <ac:picMk id="4" creationId="{92CF6504-D907-6886-83B1-FE27D3C3A97B}"/>
          </ac:picMkLst>
        </pc:picChg>
        <pc:picChg chg="add mod">
          <ac:chgData name="Teemu Matilainen" userId="3344dd91-dd8f-47c6-94c9-4b8ca534fb11" providerId="ADAL" clId="{BC8F23A1-2F3C-418C-B58E-1E2F938B4BC7}" dt="2024-02-20T17:55:51.525" v="430" actId="14100"/>
          <ac:picMkLst>
            <pc:docMk/>
            <pc:sldMk cId="1290897937" sldId="328"/>
            <ac:picMk id="5" creationId="{8D2D2FEC-00CA-6840-B56C-D9C25A44A236}"/>
          </ac:picMkLst>
        </pc:picChg>
        <pc:picChg chg="del">
          <ac:chgData name="Teemu Matilainen" userId="3344dd91-dd8f-47c6-94c9-4b8ca534fb11" providerId="ADAL" clId="{BC8F23A1-2F3C-418C-B58E-1E2F938B4BC7}" dt="2024-02-20T17:49:50.611" v="359" actId="478"/>
          <ac:picMkLst>
            <pc:docMk/>
            <pc:sldMk cId="1290897937" sldId="328"/>
            <ac:picMk id="6" creationId="{BCD824C5-C86F-2305-4BB8-6506DC266645}"/>
          </ac:picMkLst>
        </pc:picChg>
        <pc:picChg chg="add mod">
          <ac:chgData name="Teemu Matilainen" userId="3344dd91-dd8f-47c6-94c9-4b8ca534fb11" providerId="ADAL" clId="{BC8F23A1-2F3C-418C-B58E-1E2F938B4BC7}" dt="2024-02-20T17:56:02.947" v="432" actId="1076"/>
          <ac:picMkLst>
            <pc:docMk/>
            <pc:sldMk cId="1290897937" sldId="328"/>
            <ac:picMk id="8" creationId="{2A3A2397-DACA-3B0F-CCB3-3F6C11ABD6D4}"/>
          </ac:picMkLst>
        </pc:picChg>
        <pc:picChg chg="add mod">
          <ac:chgData name="Teemu Matilainen" userId="3344dd91-dd8f-47c6-94c9-4b8ca534fb11" providerId="ADAL" clId="{BC8F23A1-2F3C-418C-B58E-1E2F938B4BC7}" dt="2024-02-20T17:56:30.637" v="434" actId="1076"/>
          <ac:picMkLst>
            <pc:docMk/>
            <pc:sldMk cId="1290897937" sldId="328"/>
            <ac:picMk id="12" creationId="{69B06C96-441E-F7FF-4158-2477CC6D82B0}"/>
          </ac:picMkLst>
        </pc:picChg>
      </pc:sldChg>
      <pc:sldChg chg="addSp delSp modSp add del mod ord">
        <pc:chgData name="Teemu Matilainen" userId="3344dd91-dd8f-47c6-94c9-4b8ca534fb11" providerId="ADAL" clId="{BC8F23A1-2F3C-418C-B58E-1E2F938B4BC7}" dt="2024-02-22T11:57:19.801" v="672" actId="47"/>
        <pc:sldMkLst>
          <pc:docMk/>
          <pc:sldMk cId="2236828748" sldId="329"/>
        </pc:sldMkLst>
        <pc:spChg chg="mod">
          <ac:chgData name="Teemu Matilainen" userId="3344dd91-dd8f-47c6-94c9-4b8ca534fb11" providerId="ADAL" clId="{BC8F23A1-2F3C-418C-B58E-1E2F938B4BC7}" dt="2024-02-21T16:20:38.284" v="614" actId="27636"/>
          <ac:spMkLst>
            <pc:docMk/>
            <pc:sldMk cId="2236828748" sldId="329"/>
            <ac:spMk id="3" creationId="{279749E5-B966-D498-B7A0-6106D5C2C4C5}"/>
          </ac:spMkLst>
        </pc:spChg>
        <pc:picChg chg="add mod">
          <ac:chgData name="Teemu Matilainen" userId="3344dd91-dd8f-47c6-94c9-4b8ca534fb11" providerId="ADAL" clId="{BC8F23A1-2F3C-418C-B58E-1E2F938B4BC7}" dt="2024-02-21T16:23:29.478" v="617" actId="1076"/>
          <ac:picMkLst>
            <pc:docMk/>
            <pc:sldMk cId="2236828748" sldId="329"/>
            <ac:picMk id="2" creationId="{AC754120-036D-F412-06E7-26EC9134CD62}"/>
          </ac:picMkLst>
        </pc:picChg>
        <pc:picChg chg="del">
          <ac:chgData name="Teemu Matilainen" userId="3344dd91-dd8f-47c6-94c9-4b8ca534fb11" providerId="ADAL" clId="{BC8F23A1-2F3C-418C-B58E-1E2F938B4BC7}" dt="2024-02-20T17:53:18.921" v="421" actId="478"/>
          <ac:picMkLst>
            <pc:docMk/>
            <pc:sldMk cId="2236828748" sldId="329"/>
            <ac:picMk id="4" creationId="{27316FE4-A19D-83F0-1B9C-ABC2EA505F8B}"/>
          </ac:picMkLst>
        </pc:picChg>
        <pc:picChg chg="add mod">
          <ac:chgData name="Teemu Matilainen" userId="3344dd91-dd8f-47c6-94c9-4b8ca534fb11" providerId="ADAL" clId="{BC8F23A1-2F3C-418C-B58E-1E2F938B4BC7}" dt="2024-02-20T17:53:15.108" v="420" actId="14100"/>
          <ac:picMkLst>
            <pc:docMk/>
            <pc:sldMk cId="2236828748" sldId="329"/>
            <ac:picMk id="5" creationId="{4036FA33-E235-7FE1-8BB6-CACB541AD2F1}"/>
          </ac:picMkLst>
        </pc:picChg>
        <pc:picChg chg="del">
          <ac:chgData name="Teemu Matilainen" userId="3344dd91-dd8f-47c6-94c9-4b8ca534fb11" providerId="ADAL" clId="{BC8F23A1-2F3C-418C-B58E-1E2F938B4BC7}" dt="2024-02-20T17:52:53.015" v="417" actId="478"/>
          <ac:picMkLst>
            <pc:docMk/>
            <pc:sldMk cId="2236828748" sldId="329"/>
            <ac:picMk id="6" creationId="{A8218368-B395-9E2D-0907-2A0F947ABC93}"/>
          </ac:picMkLst>
        </pc:picChg>
        <pc:picChg chg="add mod">
          <ac:chgData name="Teemu Matilainen" userId="3344dd91-dd8f-47c6-94c9-4b8ca534fb11" providerId="ADAL" clId="{BC8F23A1-2F3C-418C-B58E-1E2F938B4BC7}" dt="2024-02-20T17:56:44.720" v="437" actId="14100"/>
          <ac:picMkLst>
            <pc:docMk/>
            <pc:sldMk cId="2236828748" sldId="329"/>
            <ac:picMk id="7" creationId="{A0EC4D88-FA73-3E58-BEE3-B00743A0F005}"/>
          </ac:picMkLst>
        </pc:picChg>
      </pc:sldChg>
      <pc:sldChg chg="addSp delSp modSp add del mod">
        <pc:chgData name="Teemu Matilainen" userId="3344dd91-dd8f-47c6-94c9-4b8ca534fb11" providerId="ADAL" clId="{BC8F23A1-2F3C-418C-B58E-1E2F938B4BC7}" dt="2024-02-22T11:57:19.801" v="672" actId="47"/>
        <pc:sldMkLst>
          <pc:docMk/>
          <pc:sldMk cId="1783302362" sldId="330"/>
        </pc:sldMkLst>
        <pc:spChg chg="mod">
          <ac:chgData name="Teemu Matilainen" userId="3344dd91-dd8f-47c6-94c9-4b8ca534fb11" providerId="ADAL" clId="{BC8F23A1-2F3C-418C-B58E-1E2F938B4BC7}" dt="2024-02-20T17:57:47.917" v="474" actId="20577"/>
          <ac:spMkLst>
            <pc:docMk/>
            <pc:sldMk cId="1783302362" sldId="330"/>
            <ac:spMk id="3" creationId="{4EDE3D56-11F3-0303-D7EE-8C9B70D1A273}"/>
          </ac:spMkLst>
        </pc:spChg>
        <pc:picChg chg="add mod">
          <ac:chgData name="Teemu Matilainen" userId="3344dd91-dd8f-47c6-94c9-4b8ca534fb11" providerId="ADAL" clId="{BC8F23A1-2F3C-418C-B58E-1E2F938B4BC7}" dt="2024-02-20T18:25:38.573" v="481" actId="1076"/>
          <ac:picMkLst>
            <pc:docMk/>
            <pc:sldMk cId="1783302362" sldId="330"/>
            <ac:picMk id="4" creationId="{AE654D30-3D55-D152-BE6E-B7AE34650D69}"/>
          </ac:picMkLst>
        </pc:picChg>
        <pc:picChg chg="add del">
          <ac:chgData name="Teemu Matilainen" userId="3344dd91-dd8f-47c6-94c9-4b8ca534fb11" providerId="ADAL" clId="{BC8F23A1-2F3C-418C-B58E-1E2F938B4BC7}" dt="2024-02-20T17:57:59.603" v="476" actId="478"/>
          <ac:picMkLst>
            <pc:docMk/>
            <pc:sldMk cId="1783302362" sldId="330"/>
            <ac:picMk id="5" creationId="{B86489A4-F930-EFF9-D4C5-CF94D4E29F96}"/>
          </ac:picMkLst>
        </pc:picChg>
        <pc:picChg chg="del">
          <ac:chgData name="Teemu Matilainen" userId="3344dd91-dd8f-47c6-94c9-4b8ca534fb11" providerId="ADAL" clId="{BC8F23A1-2F3C-418C-B58E-1E2F938B4BC7}" dt="2024-02-20T17:58:01.754" v="477" actId="478"/>
          <ac:picMkLst>
            <pc:docMk/>
            <pc:sldMk cId="1783302362" sldId="330"/>
            <ac:picMk id="7" creationId="{8390FC9D-B0F0-F545-6F5F-4AE194ADDA1A}"/>
          </ac:picMkLst>
        </pc:picChg>
        <pc:picChg chg="add mod">
          <ac:chgData name="Teemu Matilainen" userId="3344dd91-dd8f-47c6-94c9-4b8ca534fb11" providerId="ADAL" clId="{BC8F23A1-2F3C-418C-B58E-1E2F938B4BC7}" dt="2024-02-20T18:26:00.193" v="483" actId="1076"/>
          <ac:picMkLst>
            <pc:docMk/>
            <pc:sldMk cId="1783302362" sldId="330"/>
            <ac:picMk id="8" creationId="{703577B8-905F-B95E-567F-9964ECA1A609}"/>
          </ac:picMkLst>
        </pc:picChg>
      </pc:sldChg>
      <pc:sldChg chg="addSp delSp modSp new mod ord setBg">
        <pc:chgData name="Teemu Matilainen" userId="3344dd91-dd8f-47c6-94c9-4b8ca534fb11" providerId="ADAL" clId="{BC8F23A1-2F3C-418C-B58E-1E2F938B4BC7}" dt="2024-02-22T08:28:22.470" v="668" actId="1076"/>
        <pc:sldMkLst>
          <pc:docMk/>
          <pc:sldMk cId="854988212" sldId="331"/>
        </pc:sldMkLst>
        <pc:spChg chg="mod">
          <ac:chgData name="Teemu Matilainen" userId="3344dd91-dd8f-47c6-94c9-4b8ca534fb11" providerId="ADAL" clId="{BC8F23A1-2F3C-418C-B58E-1E2F938B4BC7}" dt="2024-02-21T15:57:30.397" v="542" actId="20577"/>
          <ac:spMkLst>
            <pc:docMk/>
            <pc:sldMk cId="854988212" sldId="331"/>
            <ac:spMk id="2" creationId="{ED6F7BE2-B772-FEA1-C20A-0283B341D748}"/>
          </ac:spMkLst>
        </pc:spChg>
        <pc:spChg chg="del">
          <ac:chgData name="Teemu Matilainen" userId="3344dd91-dd8f-47c6-94c9-4b8ca534fb11" providerId="ADAL" clId="{BC8F23A1-2F3C-418C-B58E-1E2F938B4BC7}" dt="2024-02-21T15:54:09.812" v="498" actId="478"/>
          <ac:spMkLst>
            <pc:docMk/>
            <pc:sldMk cId="854988212" sldId="331"/>
            <ac:spMk id="3" creationId="{05362684-3FBB-BC3A-6AF9-9E5D3BDD7755}"/>
          </ac:spMkLst>
        </pc:spChg>
        <pc:spChg chg="add mod">
          <ac:chgData name="Teemu Matilainen" userId="3344dd91-dd8f-47c6-94c9-4b8ca534fb11" providerId="ADAL" clId="{BC8F23A1-2F3C-418C-B58E-1E2F938B4BC7}" dt="2024-02-21T15:56:56.010" v="531" actId="14100"/>
          <ac:spMkLst>
            <pc:docMk/>
            <pc:sldMk cId="854988212" sldId="331"/>
            <ac:spMk id="6" creationId="{AA7DC322-C144-23AA-5FF2-8B6E619014AE}"/>
          </ac:spMkLst>
        </pc:spChg>
        <pc:spChg chg="add">
          <ac:chgData name="Teemu Matilainen" userId="3344dd91-dd8f-47c6-94c9-4b8ca534fb11" providerId="ADAL" clId="{BC8F23A1-2F3C-418C-B58E-1E2F938B4BC7}" dt="2024-02-21T15:54:39.746" v="511" actId="26606"/>
          <ac:spMkLst>
            <pc:docMk/>
            <pc:sldMk cId="854988212" sldId="331"/>
            <ac:spMk id="10" creationId="{C59AB4C8-9178-4F7A-8404-6890510B5917}"/>
          </ac:spMkLst>
        </pc:spChg>
        <pc:spChg chg="add">
          <ac:chgData name="Teemu Matilainen" userId="3344dd91-dd8f-47c6-94c9-4b8ca534fb11" providerId="ADAL" clId="{BC8F23A1-2F3C-418C-B58E-1E2F938B4BC7}" dt="2024-02-21T15:54:39.746" v="511" actId="26606"/>
          <ac:spMkLst>
            <pc:docMk/>
            <pc:sldMk cId="854988212" sldId="331"/>
            <ac:spMk id="12" creationId="{4CFDFB37-4BC7-42C6-915D-A6609139BFE7}"/>
          </ac:spMkLst>
        </pc:spChg>
        <pc:picChg chg="add mod">
          <ac:chgData name="Teemu Matilainen" userId="3344dd91-dd8f-47c6-94c9-4b8ca534fb11" providerId="ADAL" clId="{BC8F23A1-2F3C-418C-B58E-1E2F938B4BC7}" dt="2024-02-22T08:28:22.470" v="668" actId="1076"/>
          <ac:picMkLst>
            <pc:docMk/>
            <pc:sldMk cId="854988212" sldId="331"/>
            <ac:picMk id="5" creationId="{494BC0F8-D503-FD01-E5FA-779CDED40F86}"/>
          </ac:picMkLst>
        </pc:picChg>
        <pc:picChg chg="add mod">
          <ac:chgData name="Teemu Matilainen" userId="3344dd91-dd8f-47c6-94c9-4b8ca534fb11" providerId="ADAL" clId="{BC8F23A1-2F3C-418C-B58E-1E2F938B4BC7}" dt="2024-02-21T15:58:25.770" v="544" actId="1076"/>
          <ac:picMkLst>
            <pc:docMk/>
            <pc:sldMk cId="854988212" sldId="331"/>
            <ac:picMk id="8" creationId="{27BA5C5C-7F56-E560-3A33-D4E09B2FD53E}"/>
          </ac:picMkLst>
        </pc:picChg>
      </pc:sldChg>
      <pc:sldChg chg="addSp delSp modSp new mod setBg">
        <pc:chgData name="Teemu Matilainen" userId="3344dd91-dd8f-47c6-94c9-4b8ca534fb11" providerId="ADAL" clId="{BC8F23A1-2F3C-418C-B58E-1E2F938B4BC7}" dt="2024-02-21T16:00:56.450" v="592" actId="5793"/>
        <pc:sldMkLst>
          <pc:docMk/>
          <pc:sldMk cId="876326431" sldId="332"/>
        </pc:sldMkLst>
        <pc:spChg chg="mod">
          <ac:chgData name="Teemu Matilainen" userId="3344dd91-dd8f-47c6-94c9-4b8ca534fb11" providerId="ADAL" clId="{BC8F23A1-2F3C-418C-B58E-1E2F938B4BC7}" dt="2024-02-21T16:00:56.450" v="592" actId="5793"/>
          <ac:spMkLst>
            <pc:docMk/>
            <pc:sldMk cId="876326431" sldId="332"/>
            <ac:spMk id="2" creationId="{293B0AA1-16F7-E3A2-1218-90BE0160217F}"/>
          </ac:spMkLst>
        </pc:spChg>
        <pc:spChg chg="del">
          <ac:chgData name="Teemu Matilainen" userId="3344dd91-dd8f-47c6-94c9-4b8ca534fb11" providerId="ADAL" clId="{BC8F23A1-2F3C-418C-B58E-1E2F938B4BC7}" dt="2024-02-21T15:58:54.778" v="546" actId="478"/>
          <ac:spMkLst>
            <pc:docMk/>
            <pc:sldMk cId="876326431" sldId="332"/>
            <ac:spMk id="3" creationId="{E6C0EB03-214E-E1FA-393B-1FE044D22E75}"/>
          </ac:spMkLst>
        </pc:spChg>
        <pc:spChg chg="add del">
          <ac:chgData name="Teemu Matilainen" userId="3344dd91-dd8f-47c6-94c9-4b8ca534fb11" providerId="ADAL" clId="{BC8F23A1-2F3C-418C-B58E-1E2F938B4BC7}" dt="2024-02-21T16:00:04.763" v="550" actId="26606"/>
          <ac:spMkLst>
            <pc:docMk/>
            <pc:sldMk cId="876326431" sldId="332"/>
            <ac:spMk id="10" creationId="{C59AB4C8-9178-4F7A-8404-6890510B5917}"/>
          </ac:spMkLst>
        </pc:spChg>
        <pc:spChg chg="add del">
          <ac:chgData name="Teemu Matilainen" userId="3344dd91-dd8f-47c6-94c9-4b8ca534fb11" providerId="ADAL" clId="{BC8F23A1-2F3C-418C-B58E-1E2F938B4BC7}" dt="2024-02-21T16:00:04.763" v="550" actId="26606"/>
          <ac:spMkLst>
            <pc:docMk/>
            <pc:sldMk cId="876326431" sldId="332"/>
            <ac:spMk id="12" creationId="{4CFDFB37-4BC7-42C6-915D-A6609139BFE7}"/>
          </ac:spMkLst>
        </pc:spChg>
        <pc:spChg chg="add del">
          <ac:chgData name="Teemu Matilainen" userId="3344dd91-dd8f-47c6-94c9-4b8ca534fb11" providerId="ADAL" clId="{BC8F23A1-2F3C-418C-B58E-1E2F938B4BC7}" dt="2024-02-21T16:00:16.761" v="554" actId="26606"/>
          <ac:spMkLst>
            <pc:docMk/>
            <pc:sldMk cId="876326431" sldId="332"/>
            <ac:spMk id="14" creationId="{665DBBEF-238B-476B-96AB-8AAC3224ECEA}"/>
          </ac:spMkLst>
        </pc:spChg>
        <pc:spChg chg="add del">
          <ac:chgData name="Teemu Matilainen" userId="3344dd91-dd8f-47c6-94c9-4b8ca534fb11" providerId="ADAL" clId="{BC8F23A1-2F3C-418C-B58E-1E2F938B4BC7}" dt="2024-02-21T16:00:16.761" v="554" actId="26606"/>
          <ac:spMkLst>
            <pc:docMk/>
            <pc:sldMk cId="876326431" sldId="332"/>
            <ac:spMk id="15" creationId="{3FCFB1DE-0B7E-48CC-BA90-B2AB0889F9D6}"/>
          </ac:spMkLst>
        </pc:spChg>
        <pc:spChg chg="add">
          <ac:chgData name="Teemu Matilainen" userId="3344dd91-dd8f-47c6-94c9-4b8ca534fb11" providerId="ADAL" clId="{BC8F23A1-2F3C-418C-B58E-1E2F938B4BC7}" dt="2024-02-21T16:00:16.761" v="554" actId="26606"/>
          <ac:spMkLst>
            <pc:docMk/>
            <pc:sldMk cId="876326431" sldId="332"/>
            <ac:spMk id="20" creationId="{BCED4D40-4B67-4331-AC48-79B82B4A47D8}"/>
          </ac:spMkLst>
        </pc:spChg>
        <pc:spChg chg="add">
          <ac:chgData name="Teemu Matilainen" userId="3344dd91-dd8f-47c6-94c9-4b8ca534fb11" providerId="ADAL" clId="{BC8F23A1-2F3C-418C-B58E-1E2F938B4BC7}" dt="2024-02-21T16:00:16.761" v="554" actId="26606"/>
          <ac:spMkLst>
            <pc:docMk/>
            <pc:sldMk cId="876326431" sldId="332"/>
            <ac:spMk id="22" creationId="{670CEDEF-4F34-412E-84EE-329C1E936AF5}"/>
          </ac:spMkLst>
        </pc:spChg>
        <pc:picChg chg="add mod">
          <ac:chgData name="Teemu Matilainen" userId="3344dd91-dd8f-47c6-94c9-4b8ca534fb11" providerId="ADAL" clId="{BC8F23A1-2F3C-418C-B58E-1E2F938B4BC7}" dt="2024-02-21T16:00:26.617" v="557" actId="1076"/>
          <ac:picMkLst>
            <pc:docMk/>
            <pc:sldMk cId="876326431" sldId="332"/>
            <ac:picMk id="5" creationId="{464B9FBF-0ED7-89DD-33EA-46D47DFEA0A6}"/>
          </ac:picMkLst>
        </pc:picChg>
      </pc:sldChg>
      <pc:sldChg chg="addSp modSp new add del mod setBg">
        <pc:chgData name="Teemu Matilainen" userId="3344dd91-dd8f-47c6-94c9-4b8ca534fb11" providerId="ADAL" clId="{BC8F23A1-2F3C-418C-B58E-1E2F938B4BC7}" dt="2024-02-22T11:57:19.801" v="672" actId="47"/>
        <pc:sldMkLst>
          <pc:docMk/>
          <pc:sldMk cId="228923996" sldId="333"/>
        </pc:sldMkLst>
        <pc:spChg chg="mod">
          <ac:chgData name="Teemu Matilainen" userId="3344dd91-dd8f-47c6-94c9-4b8ca534fb11" providerId="ADAL" clId="{BC8F23A1-2F3C-418C-B58E-1E2F938B4BC7}" dt="2024-02-21T17:10:47.631" v="660" actId="5793"/>
          <ac:spMkLst>
            <pc:docMk/>
            <pc:sldMk cId="228923996" sldId="333"/>
            <ac:spMk id="2" creationId="{C4AA273D-D87B-A6B9-AFB4-F0BC0B35C444}"/>
          </ac:spMkLst>
        </pc:spChg>
        <pc:spChg chg="mod">
          <ac:chgData name="Teemu Matilainen" userId="3344dd91-dd8f-47c6-94c9-4b8ca534fb11" providerId="ADAL" clId="{BC8F23A1-2F3C-418C-B58E-1E2F938B4BC7}" dt="2024-02-21T17:13:11.362" v="667" actId="255"/>
          <ac:spMkLst>
            <pc:docMk/>
            <pc:sldMk cId="228923996" sldId="333"/>
            <ac:spMk id="3" creationId="{1F8A38A8-7B88-7397-8439-14B6940DEF8F}"/>
          </ac:spMkLst>
        </pc:spChg>
        <pc:spChg chg="add">
          <ac:chgData name="Teemu Matilainen" userId="3344dd91-dd8f-47c6-94c9-4b8ca534fb11" providerId="ADAL" clId="{BC8F23A1-2F3C-418C-B58E-1E2F938B4BC7}" dt="2024-02-21T17:09:45.027" v="624" actId="26606"/>
          <ac:spMkLst>
            <pc:docMk/>
            <pc:sldMk cId="228923996" sldId="333"/>
            <ac:spMk id="10" creationId="{0288C6B4-AFC3-407F-A595-EFFD38D4CCAF}"/>
          </ac:spMkLst>
        </pc:spChg>
        <pc:spChg chg="add">
          <ac:chgData name="Teemu Matilainen" userId="3344dd91-dd8f-47c6-94c9-4b8ca534fb11" providerId="ADAL" clId="{BC8F23A1-2F3C-418C-B58E-1E2F938B4BC7}" dt="2024-02-21T17:09:45.027" v="624" actId="26606"/>
          <ac:spMkLst>
            <pc:docMk/>
            <pc:sldMk cId="228923996" sldId="333"/>
            <ac:spMk id="12" creationId="{CF236821-17FE-429B-8D2C-08E13A64EA40}"/>
          </ac:spMkLst>
        </pc:spChg>
        <pc:spChg chg="add">
          <ac:chgData name="Teemu Matilainen" userId="3344dd91-dd8f-47c6-94c9-4b8ca534fb11" providerId="ADAL" clId="{BC8F23A1-2F3C-418C-B58E-1E2F938B4BC7}" dt="2024-02-21T17:09:45.027" v="624" actId="26606"/>
          <ac:spMkLst>
            <pc:docMk/>
            <pc:sldMk cId="228923996" sldId="333"/>
            <ac:spMk id="14" creationId="{C0BDBCD2-E081-43AB-9119-C55465E59757}"/>
          </ac:spMkLst>
        </pc:spChg>
        <pc:spChg chg="add">
          <ac:chgData name="Teemu Matilainen" userId="3344dd91-dd8f-47c6-94c9-4b8ca534fb11" providerId="ADAL" clId="{BC8F23A1-2F3C-418C-B58E-1E2F938B4BC7}" dt="2024-02-21T17:09:45.027" v="624" actId="26606"/>
          <ac:spMkLst>
            <pc:docMk/>
            <pc:sldMk cId="228923996" sldId="333"/>
            <ac:spMk id="16" creationId="{98E79BE4-34FE-485A-98A5-92CE8F7C4743}"/>
          </ac:spMkLst>
        </pc:spChg>
        <pc:spChg chg="add">
          <ac:chgData name="Teemu Matilainen" userId="3344dd91-dd8f-47c6-94c9-4b8ca534fb11" providerId="ADAL" clId="{BC8F23A1-2F3C-418C-B58E-1E2F938B4BC7}" dt="2024-02-21T17:09:45.027" v="624" actId="26606"/>
          <ac:spMkLst>
            <pc:docMk/>
            <pc:sldMk cId="228923996" sldId="333"/>
            <ac:spMk id="18" creationId="{7A5F0580-5EE9-419F-96EE-B6529EF6E7D0}"/>
          </ac:spMkLst>
        </pc:spChg>
        <pc:picChg chg="add mod">
          <ac:chgData name="Teemu Matilainen" userId="3344dd91-dd8f-47c6-94c9-4b8ca534fb11" providerId="ADAL" clId="{BC8F23A1-2F3C-418C-B58E-1E2F938B4BC7}" dt="2024-02-21T17:11:07.971" v="662" actId="1076"/>
          <ac:picMkLst>
            <pc:docMk/>
            <pc:sldMk cId="228923996" sldId="333"/>
            <ac:picMk id="5" creationId="{7F663AB8-E9A2-E1AC-3A5A-7A1579FDC748}"/>
          </ac:picMkLst>
        </pc:picChg>
      </pc:sldChg>
      <pc:sldChg chg="new del">
        <pc:chgData name="Teemu Matilainen" userId="3344dd91-dd8f-47c6-94c9-4b8ca534fb11" providerId="ADAL" clId="{BC8F23A1-2F3C-418C-B58E-1E2F938B4BC7}" dt="2024-02-22T11:57:19.801" v="672" actId="47"/>
        <pc:sldMkLst>
          <pc:docMk/>
          <pc:sldMk cId="3670818416" sldId="334"/>
        </pc:sldMkLst>
      </pc:sldChg>
    </pc:docChg>
  </pc:docChgLst>
  <pc:docChgLst>
    <pc:chgData name="Teemu Matilainen" userId="3344dd91-dd8f-47c6-94c9-4b8ca534fb11" providerId="ADAL" clId="{9F6EAD30-FB9E-477A-9E07-7BDC89B7A292}"/>
    <pc:docChg chg="undo redo custSel addSld delSld modSld sldOrd">
      <pc:chgData name="Teemu Matilainen" userId="3344dd91-dd8f-47c6-94c9-4b8ca534fb11" providerId="ADAL" clId="{9F6EAD30-FB9E-477A-9E07-7BDC89B7A292}" dt="2024-02-13T16:24:56.973" v="2930" actId="14100"/>
      <pc:docMkLst>
        <pc:docMk/>
      </pc:docMkLst>
      <pc:sldChg chg="modSp mod">
        <pc:chgData name="Teemu Matilainen" userId="3344dd91-dd8f-47c6-94c9-4b8ca534fb11" providerId="ADAL" clId="{9F6EAD30-FB9E-477A-9E07-7BDC89B7A292}" dt="2024-02-12T16:24:54.604" v="2243" actId="20577"/>
        <pc:sldMkLst>
          <pc:docMk/>
          <pc:sldMk cId="0" sldId="257"/>
        </pc:sldMkLst>
        <pc:spChg chg="mod">
          <ac:chgData name="Teemu Matilainen" userId="3344dd91-dd8f-47c6-94c9-4b8ca534fb11" providerId="ADAL" clId="{9F6EAD30-FB9E-477A-9E07-7BDC89B7A292}" dt="2024-02-01T17:51:39.527" v="601" actId="20577"/>
          <ac:spMkLst>
            <pc:docMk/>
            <pc:sldMk cId="0" sldId="257"/>
            <ac:spMk id="2" creationId="{00000000-0000-0000-0000-000000000000}"/>
          </ac:spMkLst>
        </pc:spChg>
        <pc:spChg chg="mod">
          <ac:chgData name="Teemu Matilainen" userId="3344dd91-dd8f-47c6-94c9-4b8ca534fb11" providerId="ADAL" clId="{9F6EAD30-FB9E-477A-9E07-7BDC89B7A292}" dt="2024-02-12T16:24:54.604" v="2243" actId="20577"/>
          <ac:spMkLst>
            <pc:docMk/>
            <pc:sldMk cId="0" sldId="257"/>
            <ac:spMk id="4" creationId="{F41B3748-3457-6B41-68F8-AB0DA1AC0EBE}"/>
          </ac:spMkLst>
        </pc:spChg>
      </pc:sldChg>
      <pc:sldChg chg="addSp delSp modSp mod">
        <pc:chgData name="Teemu Matilainen" userId="3344dd91-dd8f-47c6-94c9-4b8ca534fb11" providerId="ADAL" clId="{9F6EAD30-FB9E-477A-9E07-7BDC89B7A292}" dt="2024-02-12T18:38:59.434" v="2875" actId="1076"/>
        <pc:sldMkLst>
          <pc:docMk/>
          <pc:sldMk cId="0" sldId="259"/>
        </pc:sldMkLst>
        <pc:spChg chg="add mod">
          <ac:chgData name="Teemu Matilainen" userId="3344dd91-dd8f-47c6-94c9-4b8ca534fb11" providerId="ADAL" clId="{9F6EAD30-FB9E-477A-9E07-7BDC89B7A292}" dt="2024-02-12T18:38:59.434" v="2875" actId="1076"/>
          <ac:spMkLst>
            <pc:docMk/>
            <pc:sldMk cId="0" sldId="259"/>
            <ac:spMk id="3" creationId="{0E990490-9D4D-9AFC-27FE-67C8E1ECC69D}"/>
          </ac:spMkLst>
        </pc:spChg>
        <pc:spChg chg="del mod">
          <ac:chgData name="Teemu Matilainen" userId="3344dd91-dd8f-47c6-94c9-4b8ca534fb11" providerId="ADAL" clId="{9F6EAD30-FB9E-477A-9E07-7BDC89B7A292}" dt="2024-01-29T17:38:23.892" v="62" actId="478"/>
          <ac:spMkLst>
            <pc:docMk/>
            <pc:sldMk cId="0" sldId="259"/>
            <ac:spMk id="4" creationId="{00000000-0000-0000-0000-000000000000}"/>
          </ac:spMkLst>
        </pc:spChg>
        <pc:spChg chg="del">
          <ac:chgData name="Teemu Matilainen" userId="3344dd91-dd8f-47c6-94c9-4b8ca534fb11" providerId="ADAL" clId="{9F6EAD30-FB9E-477A-9E07-7BDC89B7A292}" dt="2024-01-29T17:39:05.556" v="74" actId="478"/>
          <ac:spMkLst>
            <pc:docMk/>
            <pc:sldMk cId="0" sldId="259"/>
            <ac:spMk id="5" creationId="{00000000-0000-0000-0000-000000000000}"/>
          </ac:spMkLst>
        </pc:spChg>
        <pc:picChg chg="add mod">
          <ac:chgData name="Teemu Matilainen" userId="3344dd91-dd8f-47c6-94c9-4b8ca534fb11" providerId="ADAL" clId="{9F6EAD30-FB9E-477A-9E07-7BDC89B7A292}" dt="2024-01-29T17:39:37.421" v="77" actId="1076"/>
          <ac:picMkLst>
            <pc:docMk/>
            <pc:sldMk cId="0" sldId="259"/>
            <ac:picMk id="7" creationId="{555540DE-E991-5C0F-9A7D-97A99780692C}"/>
          </ac:picMkLst>
        </pc:picChg>
        <pc:picChg chg="del">
          <ac:chgData name="Teemu Matilainen" userId="3344dd91-dd8f-47c6-94c9-4b8ca534fb11" providerId="ADAL" clId="{9F6EAD30-FB9E-477A-9E07-7BDC89B7A292}" dt="2024-01-29T17:39:10.969" v="75" actId="478"/>
          <ac:picMkLst>
            <pc:docMk/>
            <pc:sldMk cId="0" sldId="259"/>
            <ac:picMk id="9" creationId="{BE3BC912-0434-0292-8B4D-9B82AC79596E}"/>
          </ac:picMkLst>
        </pc:picChg>
      </pc:sldChg>
      <pc:sldChg chg="addSp delSp modSp mod">
        <pc:chgData name="Teemu Matilainen" userId="3344dd91-dd8f-47c6-94c9-4b8ca534fb11" providerId="ADAL" clId="{9F6EAD30-FB9E-477A-9E07-7BDC89B7A292}" dt="2024-01-29T17:37:19.358" v="55" actId="20577"/>
        <pc:sldMkLst>
          <pc:docMk/>
          <pc:sldMk cId="2303241626" sldId="275"/>
        </pc:sldMkLst>
        <pc:spChg chg="mod">
          <ac:chgData name="Teemu Matilainen" userId="3344dd91-dd8f-47c6-94c9-4b8ca534fb11" providerId="ADAL" clId="{9F6EAD30-FB9E-477A-9E07-7BDC89B7A292}" dt="2024-01-29T17:37:19.358" v="55" actId="20577"/>
          <ac:spMkLst>
            <pc:docMk/>
            <pc:sldMk cId="2303241626" sldId="275"/>
            <ac:spMk id="2" creationId="{278209F4-1003-4CCD-F730-1F96AE69B382}"/>
          </ac:spMkLst>
        </pc:spChg>
        <pc:spChg chg="del">
          <ac:chgData name="Teemu Matilainen" userId="3344dd91-dd8f-47c6-94c9-4b8ca534fb11" providerId="ADAL" clId="{9F6EAD30-FB9E-477A-9E07-7BDC89B7A292}" dt="2024-01-29T17:36:44.882" v="45" actId="478"/>
          <ac:spMkLst>
            <pc:docMk/>
            <pc:sldMk cId="2303241626" sldId="275"/>
            <ac:spMk id="3" creationId="{3342074E-45E0-B4D6-E0CA-A5AF861107E7}"/>
          </ac:spMkLst>
        </pc:spChg>
        <pc:spChg chg="add del mod">
          <ac:chgData name="Teemu Matilainen" userId="3344dd91-dd8f-47c6-94c9-4b8ca534fb11" providerId="ADAL" clId="{9F6EAD30-FB9E-477A-9E07-7BDC89B7A292}" dt="2024-01-29T17:36:51.680" v="46" actId="478"/>
          <ac:spMkLst>
            <pc:docMk/>
            <pc:sldMk cId="2303241626" sldId="275"/>
            <ac:spMk id="5" creationId="{7D375D43-4A13-6698-664B-85595E6404F7}"/>
          </ac:spMkLst>
        </pc:spChg>
        <pc:picChg chg="del">
          <ac:chgData name="Teemu Matilainen" userId="3344dd91-dd8f-47c6-94c9-4b8ca534fb11" providerId="ADAL" clId="{9F6EAD30-FB9E-477A-9E07-7BDC89B7A292}" dt="2024-01-29T17:36:39.458" v="43" actId="478"/>
          <ac:picMkLst>
            <pc:docMk/>
            <pc:sldMk cId="2303241626" sldId="275"/>
            <ac:picMk id="7" creationId="{436C5D6B-98D9-0286-9C46-F70D6D9BE3AD}"/>
          </ac:picMkLst>
        </pc:picChg>
        <pc:picChg chg="add mod">
          <ac:chgData name="Teemu Matilainen" userId="3344dd91-dd8f-47c6-94c9-4b8ca534fb11" providerId="ADAL" clId="{9F6EAD30-FB9E-477A-9E07-7BDC89B7A292}" dt="2024-01-29T17:36:56.397" v="48" actId="1076"/>
          <ac:picMkLst>
            <pc:docMk/>
            <pc:sldMk cId="2303241626" sldId="275"/>
            <ac:picMk id="8" creationId="{07A9F275-E333-6EF8-7017-CD171CE6187A}"/>
          </ac:picMkLst>
        </pc:picChg>
        <pc:picChg chg="del">
          <ac:chgData name="Teemu Matilainen" userId="3344dd91-dd8f-47c6-94c9-4b8ca534fb11" providerId="ADAL" clId="{9F6EAD30-FB9E-477A-9E07-7BDC89B7A292}" dt="2024-01-29T17:36:41.688" v="44" actId="478"/>
          <ac:picMkLst>
            <pc:docMk/>
            <pc:sldMk cId="2303241626" sldId="275"/>
            <ac:picMk id="9" creationId="{BFE543FB-EDDE-CD17-1EBD-B6BCA81C9A13}"/>
          </ac:picMkLst>
        </pc:picChg>
      </pc:sldChg>
      <pc:sldChg chg="addSp delSp modSp mod">
        <pc:chgData name="Teemu Matilainen" userId="3344dd91-dd8f-47c6-94c9-4b8ca534fb11" providerId="ADAL" clId="{9F6EAD30-FB9E-477A-9E07-7BDC89B7A292}" dt="2024-02-13T15:54:26.352" v="2882" actId="1076"/>
        <pc:sldMkLst>
          <pc:docMk/>
          <pc:sldMk cId="3327019374" sldId="277"/>
        </pc:sldMkLst>
        <pc:spChg chg="add del mod">
          <ac:chgData name="Teemu Matilainen" userId="3344dd91-dd8f-47c6-94c9-4b8ca534fb11" providerId="ADAL" clId="{9F6EAD30-FB9E-477A-9E07-7BDC89B7A292}" dt="2024-02-13T15:53:58.661" v="2878" actId="478"/>
          <ac:spMkLst>
            <pc:docMk/>
            <pc:sldMk cId="3327019374" sldId="277"/>
            <ac:spMk id="2" creationId="{00000000-0000-0000-0000-000000000000}"/>
          </ac:spMkLst>
        </pc:spChg>
        <pc:spChg chg="mod">
          <ac:chgData name="Teemu Matilainen" userId="3344dd91-dd8f-47c6-94c9-4b8ca534fb11" providerId="ADAL" clId="{9F6EAD30-FB9E-477A-9E07-7BDC89B7A292}" dt="2024-02-13T15:54:26.352" v="2882" actId="1076"/>
          <ac:spMkLst>
            <pc:docMk/>
            <pc:sldMk cId="3327019374" sldId="277"/>
            <ac:spMk id="3" creationId="{00000000-0000-0000-0000-000000000000}"/>
          </ac:spMkLst>
        </pc:spChg>
      </pc:sldChg>
      <pc:sldChg chg="addSp delSp modSp add mod setBg delDesignElem">
        <pc:chgData name="Teemu Matilainen" userId="3344dd91-dd8f-47c6-94c9-4b8ca534fb11" providerId="ADAL" clId="{9F6EAD30-FB9E-477A-9E07-7BDC89B7A292}" dt="2024-02-12T18:39:17.329" v="2877" actId="255"/>
        <pc:sldMkLst>
          <pc:docMk/>
          <pc:sldMk cId="4268160861" sldId="278"/>
        </pc:sldMkLst>
        <pc:spChg chg="add">
          <ac:chgData name="Teemu Matilainen" userId="3344dd91-dd8f-47c6-94c9-4b8ca534fb11" providerId="ADAL" clId="{9F6EAD30-FB9E-477A-9E07-7BDC89B7A292}" dt="2024-01-29T17:40:13.779" v="81"/>
          <ac:spMkLst>
            <pc:docMk/>
            <pc:sldMk cId="4268160861" sldId="278"/>
            <ac:spMk id="2" creationId="{E624B61D-B53B-FCBE-9537-428EDDB05628}"/>
          </ac:spMkLst>
        </pc:spChg>
        <pc:spChg chg="mod">
          <ac:chgData name="Teemu Matilainen" userId="3344dd91-dd8f-47c6-94c9-4b8ca534fb11" providerId="ADAL" clId="{9F6EAD30-FB9E-477A-9E07-7BDC89B7A292}" dt="2024-02-12T18:39:17.329" v="2877" actId="255"/>
          <ac:spMkLst>
            <pc:docMk/>
            <pc:sldMk cId="4268160861" sldId="278"/>
            <ac:spMk id="3" creationId="{0E990490-9D4D-9AFC-27FE-67C8E1ECC69D}"/>
          </ac:spMkLst>
        </pc:spChg>
        <pc:spChg chg="add">
          <ac:chgData name="Teemu Matilainen" userId="3344dd91-dd8f-47c6-94c9-4b8ca534fb11" providerId="ADAL" clId="{9F6EAD30-FB9E-477A-9E07-7BDC89B7A292}" dt="2024-01-29T17:41:20.416" v="111" actId="26606"/>
          <ac:spMkLst>
            <pc:docMk/>
            <pc:sldMk cId="4268160861" sldId="278"/>
            <ac:spMk id="10" creationId="{32AEEBC8-9D30-42EF-95F2-386C2653FBF0}"/>
          </ac:spMkLst>
        </pc:spChg>
        <pc:spChg chg="add">
          <ac:chgData name="Teemu Matilainen" userId="3344dd91-dd8f-47c6-94c9-4b8ca534fb11" providerId="ADAL" clId="{9F6EAD30-FB9E-477A-9E07-7BDC89B7A292}" dt="2024-01-29T17:41:20.416" v="111" actId="26606"/>
          <ac:spMkLst>
            <pc:docMk/>
            <pc:sldMk cId="4268160861" sldId="278"/>
            <ac:spMk id="12" creationId="{2E92FA66-67D7-4CB4-94D3-E643A9AD4757}"/>
          </ac:spMkLst>
        </pc:spChg>
        <pc:spChg chg="del">
          <ac:chgData name="Teemu Matilainen" userId="3344dd91-dd8f-47c6-94c9-4b8ca534fb11" providerId="ADAL" clId="{9F6EAD30-FB9E-477A-9E07-7BDC89B7A292}" dt="2024-01-29T17:39:44.269" v="79"/>
          <ac:spMkLst>
            <pc:docMk/>
            <pc:sldMk cId="4268160861" sldId="278"/>
            <ac:spMk id="21" creationId="{2B97F24A-32CE-4C1C-A50D-3016B394DCFB}"/>
          </ac:spMkLst>
        </pc:spChg>
        <pc:spChg chg="del">
          <ac:chgData name="Teemu Matilainen" userId="3344dd91-dd8f-47c6-94c9-4b8ca534fb11" providerId="ADAL" clId="{9F6EAD30-FB9E-477A-9E07-7BDC89B7A292}" dt="2024-01-29T17:39:44.269" v="79"/>
          <ac:spMkLst>
            <pc:docMk/>
            <pc:sldMk cId="4268160861" sldId="278"/>
            <ac:spMk id="23" creationId="{6357EC4F-235E-4222-A36F-C7878ACE37F2}"/>
          </ac:spMkLst>
        </pc:spChg>
        <pc:picChg chg="add mod">
          <ac:chgData name="Teemu Matilainen" userId="3344dd91-dd8f-47c6-94c9-4b8ca534fb11" providerId="ADAL" clId="{9F6EAD30-FB9E-477A-9E07-7BDC89B7A292}" dt="2024-01-29T17:41:20.416" v="111" actId="26606"/>
          <ac:picMkLst>
            <pc:docMk/>
            <pc:sldMk cId="4268160861" sldId="278"/>
            <ac:picMk id="5" creationId="{8D55AAE6-C372-2CF8-93EE-3256F2CB0625}"/>
          </ac:picMkLst>
        </pc:picChg>
        <pc:picChg chg="del mod">
          <ac:chgData name="Teemu Matilainen" userId="3344dd91-dd8f-47c6-94c9-4b8ca534fb11" providerId="ADAL" clId="{9F6EAD30-FB9E-477A-9E07-7BDC89B7A292}" dt="2024-01-29T17:40:49.250" v="109" actId="478"/>
          <ac:picMkLst>
            <pc:docMk/>
            <pc:sldMk cId="4268160861" sldId="278"/>
            <ac:picMk id="7" creationId="{555540DE-E991-5C0F-9A7D-97A99780692C}"/>
          </ac:picMkLst>
        </pc:picChg>
      </pc:sldChg>
      <pc:sldChg chg="addSp delSp modSp add mod ord setBg delDesignElem">
        <pc:chgData name="Teemu Matilainen" userId="3344dd91-dd8f-47c6-94c9-4b8ca534fb11" providerId="ADAL" clId="{9F6EAD30-FB9E-477A-9E07-7BDC89B7A292}" dt="2024-02-13T15:55:53.110" v="2883" actId="255"/>
        <pc:sldMkLst>
          <pc:docMk/>
          <pc:sldMk cId="3800487434" sldId="279"/>
        </pc:sldMkLst>
        <pc:spChg chg="mod">
          <ac:chgData name="Teemu Matilainen" userId="3344dd91-dd8f-47c6-94c9-4b8ca534fb11" providerId="ADAL" clId="{9F6EAD30-FB9E-477A-9E07-7BDC89B7A292}" dt="2024-02-13T15:55:53.110" v="2883" actId="255"/>
          <ac:spMkLst>
            <pc:docMk/>
            <pc:sldMk cId="3800487434" sldId="279"/>
            <ac:spMk id="3" creationId="{0E990490-9D4D-9AFC-27FE-67C8E1ECC69D}"/>
          </ac:spMkLst>
        </pc:spChg>
        <pc:spChg chg="add">
          <ac:chgData name="Teemu Matilainen" userId="3344dd91-dd8f-47c6-94c9-4b8ca534fb11" providerId="ADAL" clId="{9F6EAD30-FB9E-477A-9E07-7BDC89B7A292}" dt="2024-01-29T17:44:17.395" v="226" actId="26606"/>
          <ac:spMkLst>
            <pc:docMk/>
            <pc:sldMk cId="3800487434" sldId="279"/>
            <ac:spMk id="9" creationId="{2B97F24A-32CE-4C1C-A50D-3016B394DCFB}"/>
          </ac:spMkLst>
        </pc:spChg>
        <pc:spChg chg="add">
          <ac:chgData name="Teemu Matilainen" userId="3344dd91-dd8f-47c6-94c9-4b8ca534fb11" providerId="ADAL" clId="{9F6EAD30-FB9E-477A-9E07-7BDC89B7A292}" dt="2024-01-29T17:44:17.395" v="226" actId="26606"/>
          <ac:spMkLst>
            <pc:docMk/>
            <pc:sldMk cId="3800487434" sldId="279"/>
            <ac:spMk id="11" creationId="{6357EC4F-235E-4222-A36F-C7878ACE37F2}"/>
          </ac:spMkLst>
        </pc:spChg>
        <pc:spChg chg="del">
          <ac:chgData name="Teemu Matilainen" userId="3344dd91-dd8f-47c6-94c9-4b8ca534fb11" providerId="ADAL" clId="{9F6EAD30-FB9E-477A-9E07-7BDC89B7A292}" dt="2024-01-29T17:42:28.797" v="198"/>
          <ac:spMkLst>
            <pc:docMk/>
            <pc:sldMk cId="3800487434" sldId="279"/>
            <ac:spMk id="21" creationId="{2B97F24A-32CE-4C1C-A50D-3016B394DCFB}"/>
          </ac:spMkLst>
        </pc:spChg>
        <pc:spChg chg="del">
          <ac:chgData name="Teemu Matilainen" userId="3344dd91-dd8f-47c6-94c9-4b8ca534fb11" providerId="ADAL" clId="{9F6EAD30-FB9E-477A-9E07-7BDC89B7A292}" dt="2024-01-29T17:42:28.797" v="198"/>
          <ac:spMkLst>
            <pc:docMk/>
            <pc:sldMk cId="3800487434" sldId="279"/>
            <ac:spMk id="23" creationId="{6357EC4F-235E-4222-A36F-C7878ACE37F2}"/>
          </ac:spMkLst>
        </pc:spChg>
        <pc:picChg chg="add mod">
          <ac:chgData name="Teemu Matilainen" userId="3344dd91-dd8f-47c6-94c9-4b8ca534fb11" providerId="ADAL" clId="{9F6EAD30-FB9E-477A-9E07-7BDC89B7A292}" dt="2024-01-29T17:45:25.931" v="239" actId="1076"/>
          <ac:picMkLst>
            <pc:docMk/>
            <pc:sldMk cId="3800487434" sldId="279"/>
            <ac:picMk id="4" creationId="{9522A67C-ED73-8BFC-26A4-AAD06AF72103}"/>
          </ac:picMkLst>
        </pc:picChg>
        <pc:picChg chg="add mod">
          <ac:chgData name="Teemu Matilainen" userId="3344dd91-dd8f-47c6-94c9-4b8ca534fb11" providerId="ADAL" clId="{9F6EAD30-FB9E-477A-9E07-7BDC89B7A292}" dt="2024-01-29T17:45:30.644" v="241" actId="1076"/>
          <ac:picMkLst>
            <pc:docMk/>
            <pc:sldMk cId="3800487434" sldId="279"/>
            <ac:picMk id="6" creationId="{1774C9B7-F264-534A-A6FC-08AA86550E36}"/>
          </ac:picMkLst>
        </pc:picChg>
        <pc:picChg chg="del">
          <ac:chgData name="Teemu Matilainen" userId="3344dd91-dd8f-47c6-94c9-4b8ca534fb11" providerId="ADAL" clId="{9F6EAD30-FB9E-477A-9E07-7BDC89B7A292}" dt="2024-01-29T17:43:36.327" v="223" actId="478"/>
          <ac:picMkLst>
            <pc:docMk/>
            <pc:sldMk cId="3800487434" sldId="279"/>
            <ac:picMk id="7" creationId="{555540DE-E991-5C0F-9A7D-97A99780692C}"/>
          </ac:picMkLst>
        </pc:picChg>
      </pc:sldChg>
      <pc:sldChg chg="addSp delSp modSp add mod setBg delDesignElem">
        <pc:chgData name="Teemu Matilainen" userId="3344dd91-dd8f-47c6-94c9-4b8ca534fb11" providerId="ADAL" clId="{9F6EAD30-FB9E-477A-9E07-7BDC89B7A292}" dt="2024-02-01T17:31:32.653" v="580" actId="20577"/>
        <pc:sldMkLst>
          <pc:docMk/>
          <pc:sldMk cId="2215731414" sldId="280"/>
        </pc:sldMkLst>
        <pc:spChg chg="mod">
          <ac:chgData name="Teemu Matilainen" userId="3344dd91-dd8f-47c6-94c9-4b8ca534fb11" providerId="ADAL" clId="{9F6EAD30-FB9E-477A-9E07-7BDC89B7A292}" dt="2024-02-01T17:31:32.653" v="580" actId="20577"/>
          <ac:spMkLst>
            <pc:docMk/>
            <pc:sldMk cId="2215731414" sldId="280"/>
            <ac:spMk id="2" creationId="{278209F4-1003-4CCD-F730-1F96AE69B382}"/>
          </ac:spMkLst>
        </pc:spChg>
        <pc:spChg chg="add">
          <ac:chgData name="Teemu Matilainen" userId="3344dd91-dd8f-47c6-94c9-4b8ca534fb11" providerId="ADAL" clId="{9F6EAD30-FB9E-477A-9E07-7BDC89B7A292}" dt="2024-01-29T17:49:54.223" v="298" actId="26606"/>
          <ac:spMkLst>
            <pc:docMk/>
            <pc:sldMk cId="2215731414" sldId="280"/>
            <ac:spMk id="9" creationId="{BCED4D40-4B67-4331-AC48-79B82B4A47D8}"/>
          </ac:spMkLst>
        </pc:spChg>
        <pc:spChg chg="add">
          <ac:chgData name="Teemu Matilainen" userId="3344dd91-dd8f-47c6-94c9-4b8ca534fb11" providerId="ADAL" clId="{9F6EAD30-FB9E-477A-9E07-7BDC89B7A292}" dt="2024-01-29T17:49:54.223" v="298" actId="26606"/>
          <ac:spMkLst>
            <pc:docMk/>
            <pc:sldMk cId="2215731414" sldId="280"/>
            <ac:spMk id="11" creationId="{670CEDEF-4F34-412E-84EE-329C1E936AF5}"/>
          </ac:spMkLst>
        </pc:spChg>
        <pc:spChg chg="del">
          <ac:chgData name="Teemu Matilainen" userId="3344dd91-dd8f-47c6-94c9-4b8ca534fb11" providerId="ADAL" clId="{9F6EAD30-FB9E-477A-9E07-7BDC89B7A292}" dt="2024-01-29T17:45:49.746" v="243"/>
          <ac:spMkLst>
            <pc:docMk/>
            <pc:sldMk cId="2215731414" sldId="280"/>
            <ac:spMk id="12" creationId="{2B97F24A-32CE-4C1C-A50D-3016B394DCFB}"/>
          </ac:spMkLst>
        </pc:spChg>
        <pc:spChg chg="del">
          <ac:chgData name="Teemu Matilainen" userId="3344dd91-dd8f-47c6-94c9-4b8ca534fb11" providerId="ADAL" clId="{9F6EAD30-FB9E-477A-9E07-7BDC89B7A292}" dt="2024-01-29T17:45:49.746" v="243"/>
          <ac:spMkLst>
            <pc:docMk/>
            <pc:sldMk cId="2215731414" sldId="280"/>
            <ac:spMk id="14" creationId="{CD8B4F24-440B-49E9-B85D-733523DC064B}"/>
          </ac:spMkLst>
        </pc:spChg>
        <pc:picChg chg="add del mod">
          <ac:chgData name="Teemu Matilainen" userId="3344dd91-dd8f-47c6-94c9-4b8ca534fb11" providerId="ADAL" clId="{9F6EAD30-FB9E-477A-9E07-7BDC89B7A292}" dt="2024-01-29T17:50:36.761" v="303" actId="478"/>
          <ac:picMkLst>
            <pc:docMk/>
            <pc:sldMk cId="2215731414" sldId="280"/>
            <ac:picMk id="4" creationId="{241DB0E8-0BE3-9AC9-675F-EECB87543197}"/>
          </ac:picMkLst>
        </pc:picChg>
        <pc:picChg chg="add mod">
          <ac:chgData name="Teemu Matilainen" userId="3344dd91-dd8f-47c6-94c9-4b8ca534fb11" providerId="ADAL" clId="{9F6EAD30-FB9E-477A-9E07-7BDC89B7A292}" dt="2024-01-29T17:50:43.033" v="307" actId="1076"/>
          <ac:picMkLst>
            <pc:docMk/>
            <pc:sldMk cId="2215731414" sldId="280"/>
            <ac:picMk id="6" creationId="{76F80882-BF17-1A97-0F1C-4E33684E448F}"/>
          </ac:picMkLst>
        </pc:picChg>
        <pc:picChg chg="del mod">
          <ac:chgData name="Teemu Matilainen" userId="3344dd91-dd8f-47c6-94c9-4b8ca534fb11" providerId="ADAL" clId="{9F6EAD30-FB9E-477A-9E07-7BDC89B7A292}" dt="2024-01-29T17:48:54.201" v="292" actId="478"/>
          <ac:picMkLst>
            <pc:docMk/>
            <pc:sldMk cId="2215731414" sldId="280"/>
            <ac:picMk id="8" creationId="{07A9F275-E333-6EF8-7017-CD171CE6187A}"/>
          </ac:picMkLst>
        </pc:picChg>
      </pc:sldChg>
      <pc:sldChg chg="addSp delSp modSp add mod setBg delDesignElem">
        <pc:chgData name="Teemu Matilainen" userId="3344dd91-dd8f-47c6-94c9-4b8ca534fb11" providerId="ADAL" clId="{9F6EAD30-FB9E-477A-9E07-7BDC89B7A292}" dt="2024-01-29T17:58:40.714" v="439" actId="1076"/>
        <pc:sldMkLst>
          <pc:docMk/>
          <pc:sldMk cId="3610848835" sldId="281"/>
        </pc:sldMkLst>
        <pc:spChg chg="mod">
          <ac:chgData name="Teemu Matilainen" userId="3344dd91-dd8f-47c6-94c9-4b8ca534fb11" providerId="ADAL" clId="{9F6EAD30-FB9E-477A-9E07-7BDC89B7A292}" dt="2024-01-29T17:56:16.668" v="430" actId="26606"/>
          <ac:spMkLst>
            <pc:docMk/>
            <pc:sldMk cId="3610848835" sldId="281"/>
            <ac:spMk id="2" creationId="{278209F4-1003-4CCD-F730-1F96AE69B382}"/>
          </ac:spMkLst>
        </pc:spChg>
        <pc:spChg chg="add mod">
          <ac:chgData name="Teemu Matilainen" userId="3344dd91-dd8f-47c6-94c9-4b8ca534fb11" providerId="ADAL" clId="{9F6EAD30-FB9E-477A-9E07-7BDC89B7A292}" dt="2024-01-29T17:58:40.714" v="439" actId="1076"/>
          <ac:spMkLst>
            <pc:docMk/>
            <pc:sldMk cId="3610848835" sldId="281"/>
            <ac:spMk id="6" creationId="{99145C45-A9A9-DBCF-3C43-DCDAF84F711D}"/>
          </ac:spMkLst>
        </pc:spChg>
        <pc:spChg chg="add">
          <ac:chgData name="Teemu Matilainen" userId="3344dd91-dd8f-47c6-94c9-4b8ca534fb11" providerId="ADAL" clId="{9F6EAD30-FB9E-477A-9E07-7BDC89B7A292}" dt="2024-01-29T17:56:16.668" v="430" actId="26606"/>
          <ac:spMkLst>
            <pc:docMk/>
            <pc:sldMk cId="3610848835" sldId="281"/>
            <ac:spMk id="9" creationId="{C59AB4C8-9178-4F7A-8404-6890510B5917}"/>
          </ac:spMkLst>
        </pc:spChg>
        <pc:spChg chg="add">
          <ac:chgData name="Teemu Matilainen" userId="3344dd91-dd8f-47c6-94c9-4b8ca534fb11" providerId="ADAL" clId="{9F6EAD30-FB9E-477A-9E07-7BDC89B7A292}" dt="2024-01-29T17:56:16.668" v="430" actId="26606"/>
          <ac:spMkLst>
            <pc:docMk/>
            <pc:sldMk cId="3610848835" sldId="281"/>
            <ac:spMk id="11" creationId="{4CFDFB37-4BC7-42C6-915D-A6609139BFE7}"/>
          </ac:spMkLst>
        </pc:spChg>
        <pc:spChg chg="del">
          <ac:chgData name="Teemu Matilainen" userId="3344dd91-dd8f-47c6-94c9-4b8ca534fb11" providerId="ADAL" clId="{9F6EAD30-FB9E-477A-9E07-7BDC89B7A292}" dt="2024-01-29T17:45:51.284" v="245"/>
          <ac:spMkLst>
            <pc:docMk/>
            <pc:sldMk cId="3610848835" sldId="281"/>
            <ac:spMk id="12" creationId="{2B97F24A-32CE-4C1C-A50D-3016B394DCFB}"/>
          </ac:spMkLst>
        </pc:spChg>
        <pc:spChg chg="del">
          <ac:chgData name="Teemu Matilainen" userId="3344dd91-dd8f-47c6-94c9-4b8ca534fb11" providerId="ADAL" clId="{9F6EAD30-FB9E-477A-9E07-7BDC89B7A292}" dt="2024-01-29T17:45:51.284" v="245"/>
          <ac:spMkLst>
            <pc:docMk/>
            <pc:sldMk cId="3610848835" sldId="281"/>
            <ac:spMk id="14" creationId="{CD8B4F24-440B-49E9-B85D-733523DC064B}"/>
          </ac:spMkLst>
        </pc:spChg>
        <pc:picChg chg="add mod">
          <ac:chgData name="Teemu Matilainen" userId="3344dd91-dd8f-47c6-94c9-4b8ca534fb11" providerId="ADAL" clId="{9F6EAD30-FB9E-477A-9E07-7BDC89B7A292}" dt="2024-01-29T17:57:49.203" v="431" actId="1076"/>
          <ac:picMkLst>
            <pc:docMk/>
            <pc:sldMk cId="3610848835" sldId="281"/>
            <ac:picMk id="4" creationId="{D5B27A79-2D8F-E100-E7E9-478E7FCA51C0}"/>
          </ac:picMkLst>
        </pc:picChg>
        <pc:picChg chg="del">
          <ac:chgData name="Teemu Matilainen" userId="3344dd91-dd8f-47c6-94c9-4b8ca534fb11" providerId="ADAL" clId="{9F6EAD30-FB9E-477A-9E07-7BDC89B7A292}" dt="2024-01-29T17:55:57.645" v="428" actId="478"/>
          <ac:picMkLst>
            <pc:docMk/>
            <pc:sldMk cId="3610848835" sldId="281"/>
            <ac:picMk id="8" creationId="{07A9F275-E333-6EF8-7017-CD171CE6187A}"/>
          </ac:picMkLst>
        </pc:picChg>
      </pc:sldChg>
      <pc:sldChg chg="addSp delSp modSp add mod setBg delDesignElem">
        <pc:chgData name="Teemu Matilainen" userId="3344dd91-dd8f-47c6-94c9-4b8ca534fb11" providerId="ADAL" clId="{9F6EAD30-FB9E-477A-9E07-7BDC89B7A292}" dt="2024-02-07T08:57:12.858" v="836" actId="255"/>
        <pc:sldMkLst>
          <pc:docMk/>
          <pc:sldMk cId="1430967931" sldId="282"/>
        </pc:sldMkLst>
        <pc:spChg chg="mod">
          <ac:chgData name="Teemu Matilainen" userId="3344dd91-dd8f-47c6-94c9-4b8ca534fb11" providerId="ADAL" clId="{9F6EAD30-FB9E-477A-9E07-7BDC89B7A292}" dt="2024-01-29T18:19:19.766" v="448" actId="26606"/>
          <ac:spMkLst>
            <pc:docMk/>
            <pc:sldMk cId="1430967931" sldId="282"/>
            <ac:spMk id="2" creationId="{278209F4-1003-4CCD-F730-1F96AE69B382}"/>
          </ac:spMkLst>
        </pc:spChg>
        <pc:spChg chg="add mod">
          <ac:chgData name="Teemu Matilainen" userId="3344dd91-dd8f-47c6-94c9-4b8ca534fb11" providerId="ADAL" clId="{9F6EAD30-FB9E-477A-9E07-7BDC89B7A292}" dt="2024-02-07T08:54:37.803" v="717" actId="2711"/>
          <ac:spMkLst>
            <pc:docMk/>
            <pc:sldMk cId="1430967931" sldId="282"/>
            <ac:spMk id="3" creationId="{517306E8-3B2C-0E98-7422-4E709536F315}"/>
          </ac:spMkLst>
        </pc:spChg>
        <pc:spChg chg="add mod">
          <ac:chgData name="Teemu Matilainen" userId="3344dd91-dd8f-47c6-94c9-4b8ca534fb11" providerId="ADAL" clId="{9F6EAD30-FB9E-477A-9E07-7BDC89B7A292}" dt="2024-02-07T08:57:12.858" v="836" actId="255"/>
          <ac:spMkLst>
            <pc:docMk/>
            <pc:sldMk cId="1430967931" sldId="282"/>
            <ac:spMk id="5" creationId="{B2398426-2080-F0FB-A223-D0DCC164A6CA}"/>
          </ac:spMkLst>
        </pc:spChg>
        <pc:spChg chg="add">
          <ac:chgData name="Teemu Matilainen" userId="3344dd91-dd8f-47c6-94c9-4b8ca534fb11" providerId="ADAL" clId="{9F6EAD30-FB9E-477A-9E07-7BDC89B7A292}" dt="2024-01-29T18:19:19.766" v="448" actId="26606"/>
          <ac:spMkLst>
            <pc:docMk/>
            <pc:sldMk cId="1430967931" sldId="282"/>
            <ac:spMk id="9" creationId="{665DBBEF-238B-476B-96AB-8AAC3224ECEA}"/>
          </ac:spMkLst>
        </pc:spChg>
        <pc:spChg chg="add">
          <ac:chgData name="Teemu Matilainen" userId="3344dd91-dd8f-47c6-94c9-4b8ca534fb11" providerId="ADAL" clId="{9F6EAD30-FB9E-477A-9E07-7BDC89B7A292}" dt="2024-01-29T18:19:19.766" v="448" actId="26606"/>
          <ac:spMkLst>
            <pc:docMk/>
            <pc:sldMk cId="1430967931" sldId="282"/>
            <ac:spMk id="11" creationId="{3FCFB1DE-0B7E-48CC-BA90-B2AB0889F9D6}"/>
          </ac:spMkLst>
        </pc:spChg>
        <pc:spChg chg="del">
          <ac:chgData name="Teemu Matilainen" userId="3344dd91-dd8f-47c6-94c9-4b8ca534fb11" providerId="ADAL" clId="{9F6EAD30-FB9E-477A-9E07-7BDC89B7A292}" dt="2024-01-29T17:45:52.224" v="247"/>
          <ac:spMkLst>
            <pc:docMk/>
            <pc:sldMk cId="1430967931" sldId="282"/>
            <ac:spMk id="12" creationId="{2B97F24A-32CE-4C1C-A50D-3016B394DCFB}"/>
          </ac:spMkLst>
        </pc:spChg>
        <pc:spChg chg="del">
          <ac:chgData name="Teemu Matilainen" userId="3344dd91-dd8f-47c6-94c9-4b8ca534fb11" providerId="ADAL" clId="{9F6EAD30-FB9E-477A-9E07-7BDC89B7A292}" dt="2024-01-29T17:45:52.224" v="247"/>
          <ac:spMkLst>
            <pc:docMk/>
            <pc:sldMk cId="1430967931" sldId="282"/>
            <ac:spMk id="14" creationId="{CD8B4F24-440B-49E9-B85D-733523DC064B}"/>
          </ac:spMkLst>
        </pc:spChg>
        <pc:picChg chg="add mod">
          <ac:chgData name="Teemu Matilainen" userId="3344dd91-dd8f-47c6-94c9-4b8ca534fb11" providerId="ADAL" clId="{9F6EAD30-FB9E-477A-9E07-7BDC89B7A292}" dt="2024-01-29T18:20:24.771" v="449" actId="1076"/>
          <ac:picMkLst>
            <pc:docMk/>
            <pc:sldMk cId="1430967931" sldId="282"/>
            <ac:picMk id="4" creationId="{6FAF41F3-AFAF-768B-3DCD-12A1CC74B82B}"/>
          </ac:picMkLst>
        </pc:picChg>
        <pc:picChg chg="add mod">
          <ac:chgData name="Teemu Matilainen" userId="3344dd91-dd8f-47c6-94c9-4b8ca534fb11" providerId="ADAL" clId="{9F6EAD30-FB9E-477A-9E07-7BDC89B7A292}" dt="2024-02-07T08:54:43.405" v="718" actId="1076"/>
          <ac:picMkLst>
            <pc:docMk/>
            <pc:sldMk cId="1430967931" sldId="282"/>
            <ac:picMk id="6" creationId="{C1B9F8D2-0170-2854-A901-C93C7A024FA3}"/>
          </ac:picMkLst>
        </pc:picChg>
        <pc:picChg chg="del">
          <ac:chgData name="Teemu Matilainen" userId="3344dd91-dd8f-47c6-94c9-4b8ca534fb11" providerId="ADAL" clId="{9F6EAD30-FB9E-477A-9E07-7BDC89B7A292}" dt="2024-01-29T18:08:32.335" v="446" actId="478"/>
          <ac:picMkLst>
            <pc:docMk/>
            <pc:sldMk cId="1430967931" sldId="282"/>
            <ac:picMk id="8" creationId="{07A9F275-E333-6EF8-7017-CD171CE6187A}"/>
          </ac:picMkLst>
        </pc:picChg>
      </pc:sldChg>
      <pc:sldChg chg="addSp delSp modSp add mod setBg delDesignElem">
        <pc:chgData name="Teemu Matilainen" userId="3344dd91-dd8f-47c6-94c9-4b8ca534fb11" providerId="ADAL" clId="{9F6EAD30-FB9E-477A-9E07-7BDC89B7A292}" dt="2024-01-29T18:29:45.952" v="464" actId="1076"/>
        <pc:sldMkLst>
          <pc:docMk/>
          <pc:sldMk cId="925955509" sldId="283"/>
        </pc:sldMkLst>
        <pc:spChg chg="mod">
          <ac:chgData name="Teemu Matilainen" userId="3344dd91-dd8f-47c6-94c9-4b8ca534fb11" providerId="ADAL" clId="{9F6EAD30-FB9E-477A-9E07-7BDC89B7A292}" dt="2024-01-29T18:29:17.941" v="458" actId="26606"/>
          <ac:spMkLst>
            <pc:docMk/>
            <pc:sldMk cId="925955509" sldId="283"/>
            <ac:spMk id="2" creationId="{278209F4-1003-4CCD-F730-1F96AE69B382}"/>
          </ac:spMkLst>
        </pc:spChg>
        <pc:spChg chg="add">
          <ac:chgData name="Teemu Matilainen" userId="3344dd91-dd8f-47c6-94c9-4b8ca534fb11" providerId="ADAL" clId="{9F6EAD30-FB9E-477A-9E07-7BDC89B7A292}" dt="2024-01-29T18:29:17.941" v="458" actId="26606"/>
          <ac:spMkLst>
            <pc:docMk/>
            <pc:sldMk cId="925955509" sldId="283"/>
            <ac:spMk id="9" creationId="{665DBBEF-238B-476B-96AB-8AAC3224ECEA}"/>
          </ac:spMkLst>
        </pc:spChg>
        <pc:spChg chg="add">
          <ac:chgData name="Teemu Matilainen" userId="3344dd91-dd8f-47c6-94c9-4b8ca534fb11" providerId="ADAL" clId="{9F6EAD30-FB9E-477A-9E07-7BDC89B7A292}" dt="2024-01-29T18:29:17.941" v="458" actId="26606"/>
          <ac:spMkLst>
            <pc:docMk/>
            <pc:sldMk cId="925955509" sldId="283"/>
            <ac:spMk id="11" creationId="{3FCFB1DE-0B7E-48CC-BA90-B2AB0889F9D6}"/>
          </ac:spMkLst>
        </pc:spChg>
        <pc:spChg chg="del">
          <ac:chgData name="Teemu Matilainen" userId="3344dd91-dd8f-47c6-94c9-4b8ca534fb11" providerId="ADAL" clId="{9F6EAD30-FB9E-477A-9E07-7BDC89B7A292}" dt="2024-01-29T17:45:55.283" v="249"/>
          <ac:spMkLst>
            <pc:docMk/>
            <pc:sldMk cId="925955509" sldId="283"/>
            <ac:spMk id="12" creationId="{2B97F24A-32CE-4C1C-A50D-3016B394DCFB}"/>
          </ac:spMkLst>
        </pc:spChg>
        <pc:spChg chg="del">
          <ac:chgData name="Teemu Matilainen" userId="3344dd91-dd8f-47c6-94c9-4b8ca534fb11" providerId="ADAL" clId="{9F6EAD30-FB9E-477A-9E07-7BDC89B7A292}" dt="2024-01-29T17:45:55.283" v="249"/>
          <ac:spMkLst>
            <pc:docMk/>
            <pc:sldMk cId="925955509" sldId="283"/>
            <ac:spMk id="14" creationId="{CD8B4F24-440B-49E9-B85D-733523DC064B}"/>
          </ac:spMkLst>
        </pc:spChg>
        <pc:picChg chg="add mod">
          <ac:chgData name="Teemu Matilainen" userId="3344dd91-dd8f-47c6-94c9-4b8ca534fb11" providerId="ADAL" clId="{9F6EAD30-FB9E-477A-9E07-7BDC89B7A292}" dt="2024-01-29T18:29:22.860" v="460" actId="1076"/>
          <ac:picMkLst>
            <pc:docMk/>
            <pc:sldMk cId="925955509" sldId="283"/>
            <ac:picMk id="4" creationId="{896D76BB-2775-63C8-D1E7-BC30880EDE10}"/>
          </ac:picMkLst>
        </pc:picChg>
        <pc:picChg chg="add mod">
          <ac:chgData name="Teemu Matilainen" userId="3344dd91-dd8f-47c6-94c9-4b8ca534fb11" providerId="ADAL" clId="{9F6EAD30-FB9E-477A-9E07-7BDC89B7A292}" dt="2024-01-29T18:29:45.952" v="464" actId="1076"/>
          <ac:picMkLst>
            <pc:docMk/>
            <pc:sldMk cId="925955509" sldId="283"/>
            <ac:picMk id="6" creationId="{E8C68595-D734-5081-D13C-91E1164AA00B}"/>
          </ac:picMkLst>
        </pc:picChg>
        <pc:picChg chg="del">
          <ac:chgData name="Teemu Matilainen" userId="3344dd91-dd8f-47c6-94c9-4b8ca534fb11" providerId="ADAL" clId="{9F6EAD30-FB9E-477A-9E07-7BDC89B7A292}" dt="2024-01-29T18:29:01.375" v="454" actId="478"/>
          <ac:picMkLst>
            <pc:docMk/>
            <pc:sldMk cId="925955509" sldId="283"/>
            <ac:picMk id="8" creationId="{07A9F275-E333-6EF8-7017-CD171CE6187A}"/>
          </ac:picMkLst>
        </pc:picChg>
      </pc:sldChg>
      <pc:sldChg chg="addSp delSp modSp new mod setBg">
        <pc:chgData name="Teemu Matilainen" userId="3344dd91-dd8f-47c6-94c9-4b8ca534fb11" providerId="ADAL" clId="{9F6EAD30-FB9E-477A-9E07-7BDC89B7A292}" dt="2024-01-30T18:26:24.167" v="568" actId="2711"/>
        <pc:sldMkLst>
          <pc:docMk/>
          <pc:sldMk cId="875151673" sldId="284"/>
        </pc:sldMkLst>
        <pc:spChg chg="del">
          <ac:chgData name="Teemu Matilainen" userId="3344dd91-dd8f-47c6-94c9-4b8ca534fb11" providerId="ADAL" clId="{9F6EAD30-FB9E-477A-9E07-7BDC89B7A292}" dt="2024-01-30T18:07:58.677" v="501" actId="478"/>
          <ac:spMkLst>
            <pc:docMk/>
            <pc:sldMk cId="875151673" sldId="284"/>
            <ac:spMk id="2" creationId="{02A8B8A1-1108-2D53-3401-6E2EE1F7CD73}"/>
          </ac:spMkLst>
        </pc:spChg>
        <pc:spChg chg="mod">
          <ac:chgData name="Teemu Matilainen" userId="3344dd91-dd8f-47c6-94c9-4b8ca534fb11" providerId="ADAL" clId="{9F6EAD30-FB9E-477A-9E07-7BDC89B7A292}" dt="2024-01-30T18:26:24.167" v="568" actId="2711"/>
          <ac:spMkLst>
            <pc:docMk/>
            <pc:sldMk cId="875151673" sldId="284"/>
            <ac:spMk id="3" creationId="{392726E8-64D7-F8EA-86A0-7CDF495FFD71}"/>
          </ac:spMkLst>
        </pc:spChg>
        <pc:spChg chg="add del">
          <ac:chgData name="Teemu Matilainen" userId="3344dd91-dd8f-47c6-94c9-4b8ca534fb11" providerId="ADAL" clId="{9F6EAD30-FB9E-477A-9E07-7BDC89B7A292}" dt="2024-01-30T18:24:23.278" v="506" actId="26606"/>
          <ac:spMkLst>
            <pc:docMk/>
            <pc:sldMk cId="875151673" sldId="284"/>
            <ac:spMk id="10" creationId="{743AA782-23D1-4521-8CAD-47662984AA08}"/>
          </ac:spMkLst>
        </pc:spChg>
        <pc:spChg chg="add del">
          <ac:chgData name="Teemu Matilainen" userId="3344dd91-dd8f-47c6-94c9-4b8ca534fb11" providerId="ADAL" clId="{9F6EAD30-FB9E-477A-9E07-7BDC89B7A292}" dt="2024-01-30T18:24:23.278" v="506" actId="26606"/>
          <ac:spMkLst>
            <pc:docMk/>
            <pc:sldMk cId="875151673" sldId="284"/>
            <ac:spMk id="12" creationId="{650D18FE-0824-4A46-B22C-A86B52E5780A}"/>
          </ac:spMkLst>
        </pc:spChg>
        <pc:spChg chg="add">
          <ac:chgData name="Teemu Matilainen" userId="3344dd91-dd8f-47c6-94c9-4b8ca534fb11" providerId="ADAL" clId="{9F6EAD30-FB9E-477A-9E07-7BDC89B7A292}" dt="2024-01-30T18:24:23.278" v="506" actId="26606"/>
          <ac:spMkLst>
            <pc:docMk/>
            <pc:sldMk cId="875151673" sldId="284"/>
            <ac:spMk id="17" creationId="{743AA782-23D1-4521-8CAD-47662984AA08}"/>
          </ac:spMkLst>
        </pc:spChg>
        <pc:spChg chg="add">
          <ac:chgData name="Teemu Matilainen" userId="3344dd91-dd8f-47c6-94c9-4b8ca534fb11" providerId="ADAL" clId="{9F6EAD30-FB9E-477A-9E07-7BDC89B7A292}" dt="2024-01-30T18:24:23.278" v="506" actId="26606"/>
          <ac:spMkLst>
            <pc:docMk/>
            <pc:sldMk cId="875151673" sldId="284"/>
            <ac:spMk id="19" creationId="{71877DBC-BB60-40F0-AC93-2ACDBAAE60CE}"/>
          </ac:spMkLst>
        </pc:spChg>
        <pc:picChg chg="add del mod">
          <ac:chgData name="Teemu Matilainen" userId="3344dd91-dd8f-47c6-94c9-4b8ca534fb11" providerId="ADAL" clId="{9F6EAD30-FB9E-477A-9E07-7BDC89B7A292}" dt="2024-01-30T18:24:18.036" v="504" actId="478"/>
          <ac:picMkLst>
            <pc:docMk/>
            <pc:sldMk cId="875151673" sldId="284"/>
            <ac:picMk id="5" creationId="{8D30E259-EC6C-7B99-9175-4C1E522BFAAB}"/>
          </ac:picMkLst>
        </pc:picChg>
        <pc:picChg chg="add mod">
          <ac:chgData name="Teemu Matilainen" userId="3344dd91-dd8f-47c6-94c9-4b8ca534fb11" providerId="ADAL" clId="{9F6EAD30-FB9E-477A-9E07-7BDC89B7A292}" dt="2024-01-30T18:25:00.320" v="508" actId="1076"/>
          <ac:picMkLst>
            <pc:docMk/>
            <pc:sldMk cId="875151673" sldId="284"/>
            <ac:picMk id="7" creationId="{B709E6EE-28D9-FFE9-9372-37E8E77D19C8}"/>
          </ac:picMkLst>
        </pc:picChg>
        <pc:picChg chg="add mod">
          <ac:chgData name="Teemu Matilainen" userId="3344dd91-dd8f-47c6-94c9-4b8ca534fb11" providerId="ADAL" clId="{9F6EAD30-FB9E-477A-9E07-7BDC89B7A292}" dt="2024-01-30T18:25:22.172" v="514" actId="1076"/>
          <ac:picMkLst>
            <pc:docMk/>
            <pc:sldMk cId="875151673" sldId="284"/>
            <ac:picMk id="9" creationId="{4577D795-4787-CAB9-C41B-DE1C1D0E27BE}"/>
          </ac:picMkLst>
        </pc:picChg>
      </pc:sldChg>
      <pc:sldChg chg="delSp modSp new mod">
        <pc:chgData name="Teemu Matilainen" userId="3344dd91-dd8f-47c6-94c9-4b8ca534fb11" providerId="ADAL" clId="{9F6EAD30-FB9E-477A-9E07-7BDC89B7A292}" dt="2024-02-01T18:58:12.009" v="651" actId="20577"/>
        <pc:sldMkLst>
          <pc:docMk/>
          <pc:sldMk cId="3552817662" sldId="285"/>
        </pc:sldMkLst>
        <pc:spChg chg="mod">
          <ac:chgData name="Teemu Matilainen" userId="3344dd91-dd8f-47c6-94c9-4b8ca534fb11" providerId="ADAL" clId="{9F6EAD30-FB9E-477A-9E07-7BDC89B7A292}" dt="2024-02-01T18:58:12.009" v="651" actId="20577"/>
          <ac:spMkLst>
            <pc:docMk/>
            <pc:sldMk cId="3552817662" sldId="285"/>
            <ac:spMk id="2" creationId="{81856C9B-F853-9A38-5630-4C6DB4C8BF87}"/>
          </ac:spMkLst>
        </pc:spChg>
        <pc:spChg chg="del">
          <ac:chgData name="Teemu Matilainen" userId="3344dd91-dd8f-47c6-94c9-4b8ca534fb11" providerId="ADAL" clId="{9F6EAD30-FB9E-477A-9E07-7BDC89B7A292}" dt="2024-02-01T17:52:28.402" v="603" actId="478"/>
          <ac:spMkLst>
            <pc:docMk/>
            <pc:sldMk cId="3552817662" sldId="285"/>
            <ac:spMk id="3" creationId="{29804F41-0296-6C1D-A68C-323324DF1FB7}"/>
          </ac:spMkLst>
        </pc:spChg>
      </pc:sldChg>
      <pc:sldChg chg="addSp delSp modSp add mod ord setBg">
        <pc:chgData name="Teemu Matilainen" userId="3344dd91-dd8f-47c6-94c9-4b8ca534fb11" providerId="ADAL" clId="{9F6EAD30-FB9E-477A-9E07-7BDC89B7A292}" dt="2024-02-13T16:12:03.228" v="2922" actId="20577"/>
        <pc:sldMkLst>
          <pc:docMk/>
          <pc:sldMk cId="2491216891" sldId="286"/>
        </pc:sldMkLst>
        <pc:spChg chg="mod">
          <ac:chgData name="Teemu Matilainen" userId="3344dd91-dd8f-47c6-94c9-4b8ca534fb11" providerId="ADAL" clId="{9F6EAD30-FB9E-477A-9E07-7BDC89B7A292}" dt="2024-02-13T16:12:03.228" v="2922" actId="20577"/>
          <ac:spMkLst>
            <pc:docMk/>
            <pc:sldMk cId="2491216891" sldId="286"/>
            <ac:spMk id="2" creationId="{D38EBA78-5F43-0A0E-CE1F-11E3C4D2CC63}"/>
          </ac:spMkLst>
        </pc:spChg>
        <pc:spChg chg="add del">
          <ac:chgData name="Teemu Matilainen" userId="3344dd91-dd8f-47c6-94c9-4b8ca534fb11" providerId="ADAL" clId="{9F6EAD30-FB9E-477A-9E07-7BDC89B7A292}" dt="2024-02-07T17:57:27.589" v="1834" actId="26606"/>
          <ac:spMkLst>
            <pc:docMk/>
            <pc:sldMk cId="2491216891" sldId="286"/>
            <ac:spMk id="9" creationId="{68AF5748-FED8-45BA-8631-26D1D10F3246}"/>
          </ac:spMkLst>
        </pc:spChg>
        <pc:spChg chg="add del">
          <ac:chgData name="Teemu Matilainen" userId="3344dd91-dd8f-47c6-94c9-4b8ca534fb11" providerId="ADAL" clId="{9F6EAD30-FB9E-477A-9E07-7BDC89B7A292}" dt="2024-02-07T17:57:27.589" v="1834" actId="26606"/>
          <ac:spMkLst>
            <pc:docMk/>
            <pc:sldMk cId="2491216891" sldId="286"/>
            <ac:spMk id="11" creationId="{AF2F604E-43BE-4DC3-B983-E071523364F8}"/>
          </ac:spMkLst>
        </pc:spChg>
        <pc:spChg chg="add del">
          <ac:chgData name="Teemu Matilainen" userId="3344dd91-dd8f-47c6-94c9-4b8ca534fb11" providerId="ADAL" clId="{9F6EAD30-FB9E-477A-9E07-7BDC89B7A292}" dt="2024-02-07T17:57:27.589" v="1834" actId="26606"/>
          <ac:spMkLst>
            <pc:docMk/>
            <pc:sldMk cId="2491216891" sldId="286"/>
            <ac:spMk id="13" creationId="{08C9B587-E65E-4B52-B37C-ABEBB6E87928}"/>
          </ac:spMkLst>
        </pc:spChg>
        <pc:spChg chg="add">
          <ac:chgData name="Teemu Matilainen" userId="3344dd91-dd8f-47c6-94c9-4b8ca534fb11" providerId="ADAL" clId="{9F6EAD30-FB9E-477A-9E07-7BDC89B7A292}" dt="2024-02-07T17:57:27.589" v="1834" actId="26606"/>
          <ac:spMkLst>
            <pc:docMk/>
            <pc:sldMk cId="2491216891" sldId="286"/>
            <ac:spMk id="15" creationId="{FB33DC6A-1F1C-4A06-834E-CFF88F1C0BB9}"/>
          </ac:spMkLst>
        </pc:spChg>
        <pc:spChg chg="add">
          <ac:chgData name="Teemu Matilainen" userId="3344dd91-dd8f-47c6-94c9-4b8ca534fb11" providerId="ADAL" clId="{9F6EAD30-FB9E-477A-9E07-7BDC89B7A292}" dt="2024-02-07T17:57:27.589" v="1834" actId="26606"/>
          <ac:spMkLst>
            <pc:docMk/>
            <pc:sldMk cId="2491216891" sldId="286"/>
            <ac:spMk id="16" creationId="{0FE1D5CF-87B8-4A8A-AD3C-01D06A60769B}"/>
          </ac:spMkLst>
        </pc:spChg>
        <pc:spChg chg="add">
          <ac:chgData name="Teemu Matilainen" userId="3344dd91-dd8f-47c6-94c9-4b8ca534fb11" providerId="ADAL" clId="{9F6EAD30-FB9E-477A-9E07-7BDC89B7A292}" dt="2024-02-07T17:57:27.589" v="1834" actId="26606"/>
          <ac:spMkLst>
            <pc:docMk/>
            <pc:sldMk cId="2491216891" sldId="286"/>
            <ac:spMk id="17" creationId="{60926200-45C2-41E9-839F-31CD5FE4CD59}"/>
          </ac:spMkLst>
        </pc:spChg>
        <pc:spChg chg="add del">
          <ac:chgData name="Teemu Matilainen" userId="3344dd91-dd8f-47c6-94c9-4b8ca534fb11" providerId="ADAL" clId="{9F6EAD30-FB9E-477A-9E07-7BDC89B7A292}" dt="2024-02-07T09:27:43.512" v="1027" actId="26606"/>
          <ac:spMkLst>
            <pc:docMk/>
            <pc:sldMk cId="2491216891" sldId="286"/>
            <ac:spMk id="18" creationId="{FB33DC6A-1F1C-4A06-834E-CFF88F1C0BB9}"/>
          </ac:spMkLst>
        </pc:spChg>
        <pc:spChg chg="add">
          <ac:chgData name="Teemu Matilainen" userId="3344dd91-dd8f-47c6-94c9-4b8ca534fb11" providerId="ADAL" clId="{9F6EAD30-FB9E-477A-9E07-7BDC89B7A292}" dt="2024-02-07T17:57:27.589" v="1834" actId="26606"/>
          <ac:spMkLst>
            <pc:docMk/>
            <pc:sldMk cId="2491216891" sldId="286"/>
            <ac:spMk id="19" creationId="{AF2F604E-43BE-4DC3-B983-E071523364F8}"/>
          </ac:spMkLst>
        </pc:spChg>
        <pc:spChg chg="add del">
          <ac:chgData name="Teemu Matilainen" userId="3344dd91-dd8f-47c6-94c9-4b8ca534fb11" providerId="ADAL" clId="{9F6EAD30-FB9E-477A-9E07-7BDC89B7A292}" dt="2024-02-07T09:27:43.512" v="1027" actId="26606"/>
          <ac:spMkLst>
            <pc:docMk/>
            <pc:sldMk cId="2491216891" sldId="286"/>
            <ac:spMk id="20" creationId="{0FE1D5CF-87B8-4A8A-AD3C-01D06A60769B}"/>
          </ac:spMkLst>
        </pc:spChg>
        <pc:spChg chg="add">
          <ac:chgData name="Teemu Matilainen" userId="3344dd91-dd8f-47c6-94c9-4b8ca534fb11" providerId="ADAL" clId="{9F6EAD30-FB9E-477A-9E07-7BDC89B7A292}" dt="2024-02-07T17:57:27.589" v="1834" actId="26606"/>
          <ac:spMkLst>
            <pc:docMk/>
            <pc:sldMk cId="2491216891" sldId="286"/>
            <ac:spMk id="21" creationId="{08C9B587-E65E-4B52-B37C-ABEBB6E87928}"/>
          </ac:spMkLst>
        </pc:spChg>
        <pc:spChg chg="add del">
          <ac:chgData name="Teemu Matilainen" userId="3344dd91-dd8f-47c6-94c9-4b8ca534fb11" providerId="ADAL" clId="{9F6EAD30-FB9E-477A-9E07-7BDC89B7A292}" dt="2024-02-07T09:27:43.512" v="1027" actId="26606"/>
          <ac:spMkLst>
            <pc:docMk/>
            <pc:sldMk cId="2491216891" sldId="286"/>
            <ac:spMk id="22" creationId="{60926200-45C2-41E9-839F-31CD5FE4CD59}"/>
          </ac:spMkLst>
        </pc:spChg>
        <pc:spChg chg="add del">
          <ac:chgData name="Teemu Matilainen" userId="3344dd91-dd8f-47c6-94c9-4b8ca534fb11" providerId="ADAL" clId="{9F6EAD30-FB9E-477A-9E07-7BDC89B7A292}" dt="2024-02-07T09:27:43.512" v="1027" actId="26606"/>
          <ac:spMkLst>
            <pc:docMk/>
            <pc:sldMk cId="2491216891" sldId="286"/>
            <ac:spMk id="24" creationId="{AF2F604E-43BE-4DC3-B983-E071523364F8}"/>
          </ac:spMkLst>
        </pc:spChg>
        <pc:spChg chg="add del">
          <ac:chgData name="Teemu Matilainen" userId="3344dd91-dd8f-47c6-94c9-4b8ca534fb11" providerId="ADAL" clId="{9F6EAD30-FB9E-477A-9E07-7BDC89B7A292}" dt="2024-02-07T09:27:43.512" v="1027" actId="26606"/>
          <ac:spMkLst>
            <pc:docMk/>
            <pc:sldMk cId="2491216891" sldId="286"/>
            <ac:spMk id="26" creationId="{08C9B587-E65E-4B52-B37C-ABEBB6E87928}"/>
          </ac:spMkLst>
        </pc:spChg>
        <pc:picChg chg="add del mod">
          <ac:chgData name="Teemu Matilainen" userId="3344dd91-dd8f-47c6-94c9-4b8ca534fb11" providerId="ADAL" clId="{9F6EAD30-FB9E-477A-9E07-7BDC89B7A292}" dt="2024-02-07T09:35:37.731" v="1028" actId="478"/>
          <ac:picMkLst>
            <pc:docMk/>
            <pc:sldMk cId="2491216891" sldId="286"/>
            <ac:picMk id="4" creationId="{7B094C2C-652A-FE3E-F725-D4E2BC535817}"/>
          </ac:picMkLst>
        </pc:picChg>
        <pc:picChg chg="add del mod">
          <ac:chgData name="Teemu Matilainen" userId="3344dd91-dd8f-47c6-94c9-4b8ca534fb11" providerId="ADAL" clId="{9F6EAD30-FB9E-477A-9E07-7BDC89B7A292}" dt="2024-02-07T09:38:01.098" v="1032" actId="478"/>
          <ac:picMkLst>
            <pc:docMk/>
            <pc:sldMk cId="2491216891" sldId="286"/>
            <ac:picMk id="6" creationId="{FDF3F804-791A-ED0B-389C-7404AC94E14E}"/>
          </ac:picMkLst>
        </pc:picChg>
        <pc:picChg chg="add mod">
          <ac:chgData name="Teemu Matilainen" userId="3344dd91-dd8f-47c6-94c9-4b8ca534fb11" providerId="ADAL" clId="{9F6EAD30-FB9E-477A-9E07-7BDC89B7A292}" dt="2024-02-07T17:57:43.996" v="1837" actId="14100"/>
          <ac:picMkLst>
            <pc:docMk/>
            <pc:sldMk cId="2491216891" sldId="286"/>
            <ac:picMk id="8" creationId="{A44F3DA9-6838-E26C-C2A5-ED4CAA65764F}"/>
          </ac:picMkLst>
        </pc:picChg>
        <pc:picChg chg="add mod">
          <ac:chgData name="Teemu Matilainen" userId="3344dd91-dd8f-47c6-94c9-4b8ca534fb11" providerId="ADAL" clId="{9F6EAD30-FB9E-477A-9E07-7BDC89B7A292}" dt="2024-02-07T18:01:10.362" v="1857" actId="1076"/>
          <ac:picMkLst>
            <pc:docMk/>
            <pc:sldMk cId="2491216891" sldId="286"/>
            <ac:picMk id="12" creationId="{D290DF76-5BCB-AAA0-2D00-E0925D3D4A19}"/>
          </ac:picMkLst>
        </pc:picChg>
      </pc:sldChg>
      <pc:sldChg chg="modSp add mod">
        <pc:chgData name="Teemu Matilainen" userId="3344dd91-dd8f-47c6-94c9-4b8ca534fb11" providerId="ADAL" clId="{9F6EAD30-FB9E-477A-9E07-7BDC89B7A292}" dt="2024-02-07T10:39:10.633" v="1114" actId="20577"/>
        <pc:sldMkLst>
          <pc:docMk/>
          <pc:sldMk cId="3733338172" sldId="287"/>
        </pc:sldMkLst>
        <pc:spChg chg="mod">
          <ac:chgData name="Teemu Matilainen" userId="3344dd91-dd8f-47c6-94c9-4b8ca534fb11" providerId="ADAL" clId="{9F6EAD30-FB9E-477A-9E07-7BDC89B7A292}" dt="2024-02-07T10:39:10.633" v="1114" actId="20577"/>
          <ac:spMkLst>
            <pc:docMk/>
            <pc:sldMk cId="3733338172" sldId="287"/>
            <ac:spMk id="2" creationId="{FDC703CB-8E07-D32E-6459-9388DE116999}"/>
          </ac:spMkLst>
        </pc:spChg>
      </pc:sldChg>
      <pc:sldChg chg="addSp delSp modSp add mod ord setBg">
        <pc:chgData name="Teemu Matilainen" userId="3344dd91-dd8f-47c6-94c9-4b8ca534fb11" providerId="ADAL" clId="{9F6EAD30-FB9E-477A-9E07-7BDC89B7A292}" dt="2024-02-07T17:24:22.373" v="1727"/>
        <pc:sldMkLst>
          <pc:docMk/>
          <pc:sldMk cId="2704307457" sldId="288"/>
        </pc:sldMkLst>
        <pc:spChg chg="mod ord">
          <ac:chgData name="Teemu Matilainen" userId="3344dd91-dd8f-47c6-94c9-4b8ca534fb11" providerId="ADAL" clId="{9F6EAD30-FB9E-477A-9E07-7BDC89B7A292}" dt="2024-02-07T11:44:03.383" v="1298" actId="33524"/>
          <ac:spMkLst>
            <pc:docMk/>
            <pc:sldMk cId="2704307457" sldId="288"/>
            <ac:spMk id="2" creationId="{4E25EFFB-051C-47FD-0FFD-8891BFFC8CEB}"/>
          </ac:spMkLst>
        </pc:spChg>
        <pc:spChg chg="add">
          <ac:chgData name="Teemu Matilainen" userId="3344dd91-dd8f-47c6-94c9-4b8ca534fb11" providerId="ADAL" clId="{9F6EAD30-FB9E-477A-9E07-7BDC89B7A292}" dt="2024-02-07T11:40:30.886" v="1139" actId="26606"/>
          <ac:spMkLst>
            <pc:docMk/>
            <pc:sldMk cId="2704307457" sldId="288"/>
            <ac:spMk id="13" creationId="{90BB9581-2E1D-405D-AC21-AD669748D56E}"/>
          </ac:spMkLst>
        </pc:spChg>
        <pc:picChg chg="add mod">
          <ac:chgData name="Teemu Matilainen" userId="3344dd91-dd8f-47c6-94c9-4b8ca534fb11" providerId="ADAL" clId="{9F6EAD30-FB9E-477A-9E07-7BDC89B7A292}" dt="2024-02-07T11:41:51.304" v="1191" actId="1036"/>
          <ac:picMkLst>
            <pc:docMk/>
            <pc:sldMk cId="2704307457" sldId="288"/>
            <ac:picMk id="4" creationId="{5ABA0031-591B-4E7F-304D-AD8863B99B93}"/>
          </ac:picMkLst>
        </pc:picChg>
        <pc:picChg chg="add mod ord">
          <ac:chgData name="Teemu Matilainen" userId="3344dd91-dd8f-47c6-94c9-4b8ca534fb11" providerId="ADAL" clId="{9F6EAD30-FB9E-477A-9E07-7BDC89B7A292}" dt="2024-02-07T11:41:51.304" v="1191" actId="1036"/>
          <ac:picMkLst>
            <pc:docMk/>
            <pc:sldMk cId="2704307457" sldId="288"/>
            <ac:picMk id="6" creationId="{75E3C847-AE2B-EDED-27B5-D0BD78347712}"/>
          </ac:picMkLst>
        </pc:picChg>
        <pc:picChg chg="add del mod">
          <ac:chgData name="Teemu Matilainen" userId="3344dd91-dd8f-47c6-94c9-4b8ca534fb11" providerId="ADAL" clId="{9F6EAD30-FB9E-477A-9E07-7BDC89B7A292}" dt="2024-02-07T11:41:25.972" v="1143" actId="478"/>
          <ac:picMkLst>
            <pc:docMk/>
            <pc:sldMk cId="2704307457" sldId="288"/>
            <ac:picMk id="8" creationId="{484BF871-39A9-45F4-73D9-6122072978D8}"/>
          </ac:picMkLst>
        </pc:picChg>
        <pc:picChg chg="add del mod">
          <ac:chgData name="Teemu Matilainen" userId="3344dd91-dd8f-47c6-94c9-4b8ca534fb11" providerId="ADAL" clId="{9F6EAD30-FB9E-477A-9E07-7BDC89B7A292}" dt="2024-02-07T11:45:33.232" v="1299" actId="478"/>
          <ac:picMkLst>
            <pc:docMk/>
            <pc:sldMk cId="2704307457" sldId="288"/>
            <ac:picMk id="10" creationId="{43DCEDC5-8DD1-5946-A7FC-1ACD7B2AA33A}"/>
          </ac:picMkLst>
        </pc:picChg>
        <pc:picChg chg="add mod">
          <ac:chgData name="Teemu Matilainen" userId="3344dd91-dd8f-47c6-94c9-4b8ca534fb11" providerId="ADAL" clId="{9F6EAD30-FB9E-477A-9E07-7BDC89B7A292}" dt="2024-02-07T11:42:50.911" v="1193" actId="1076"/>
          <ac:picMkLst>
            <pc:docMk/>
            <pc:sldMk cId="2704307457" sldId="288"/>
            <ac:picMk id="12" creationId="{780FCC16-B31F-71ED-CB45-81B8243A3DE8}"/>
          </ac:picMkLst>
        </pc:picChg>
        <pc:picChg chg="add mod">
          <ac:chgData name="Teemu Matilainen" userId="3344dd91-dd8f-47c6-94c9-4b8ca534fb11" providerId="ADAL" clId="{9F6EAD30-FB9E-477A-9E07-7BDC89B7A292}" dt="2024-02-07T11:45:42.178" v="1302" actId="1076"/>
          <ac:picMkLst>
            <pc:docMk/>
            <pc:sldMk cId="2704307457" sldId="288"/>
            <ac:picMk id="15" creationId="{88FAA94F-BE25-65C1-E8EB-8E299F647575}"/>
          </ac:picMkLst>
        </pc:picChg>
      </pc:sldChg>
      <pc:sldChg chg="addSp delSp modSp add mod ord">
        <pc:chgData name="Teemu Matilainen" userId="3344dd91-dd8f-47c6-94c9-4b8ca534fb11" providerId="ADAL" clId="{9F6EAD30-FB9E-477A-9E07-7BDC89B7A292}" dt="2024-02-07T17:24:22.373" v="1727"/>
        <pc:sldMkLst>
          <pc:docMk/>
          <pc:sldMk cId="3420975183" sldId="289"/>
        </pc:sldMkLst>
        <pc:spChg chg="mod">
          <ac:chgData name="Teemu Matilainen" userId="3344dd91-dd8f-47c6-94c9-4b8ca534fb11" providerId="ADAL" clId="{9F6EAD30-FB9E-477A-9E07-7BDC89B7A292}" dt="2024-02-07T11:52:24.728" v="1308" actId="20577"/>
          <ac:spMkLst>
            <pc:docMk/>
            <pc:sldMk cId="3420975183" sldId="289"/>
            <ac:spMk id="2" creationId="{166D6049-DDD8-3E25-BC37-3E190293FD31}"/>
          </ac:spMkLst>
        </pc:spChg>
        <pc:picChg chg="add del mod">
          <ac:chgData name="Teemu Matilainen" userId="3344dd91-dd8f-47c6-94c9-4b8ca534fb11" providerId="ADAL" clId="{9F6EAD30-FB9E-477A-9E07-7BDC89B7A292}" dt="2024-02-07T11:59:28.490" v="1319" actId="478"/>
          <ac:picMkLst>
            <pc:docMk/>
            <pc:sldMk cId="3420975183" sldId="289"/>
            <ac:picMk id="4" creationId="{FECE35E0-DAC3-1F17-1153-74B8488F0532}"/>
          </ac:picMkLst>
        </pc:picChg>
        <pc:picChg chg="add mod">
          <ac:chgData name="Teemu Matilainen" userId="3344dd91-dd8f-47c6-94c9-4b8ca534fb11" providerId="ADAL" clId="{9F6EAD30-FB9E-477A-9E07-7BDC89B7A292}" dt="2024-02-07T11:59:25.076" v="1318" actId="1076"/>
          <ac:picMkLst>
            <pc:docMk/>
            <pc:sldMk cId="3420975183" sldId="289"/>
            <ac:picMk id="6" creationId="{97150CB8-3EA2-80DC-7B5F-D63218C39014}"/>
          </ac:picMkLst>
        </pc:picChg>
        <pc:picChg chg="add mod">
          <ac:chgData name="Teemu Matilainen" userId="3344dd91-dd8f-47c6-94c9-4b8ca534fb11" providerId="ADAL" clId="{9F6EAD30-FB9E-477A-9E07-7BDC89B7A292}" dt="2024-02-07T11:59:22.762" v="1317" actId="1076"/>
          <ac:picMkLst>
            <pc:docMk/>
            <pc:sldMk cId="3420975183" sldId="289"/>
            <ac:picMk id="8" creationId="{F7DE07DD-F137-548C-EE3B-63AA20CB0E26}"/>
          </ac:picMkLst>
        </pc:picChg>
        <pc:picChg chg="add mod">
          <ac:chgData name="Teemu Matilainen" userId="3344dd91-dd8f-47c6-94c9-4b8ca534fb11" providerId="ADAL" clId="{9F6EAD30-FB9E-477A-9E07-7BDC89B7A292}" dt="2024-02-07T11:59:58.127" v="1322" actId="14100"/>
          <ac:picMkLst>
            <pc:docMk/>
            <pc:sldMk cId="3420975183" sldId="289"/>
            <ac:picMk id="10" creationId="{BAF94676-105B-1A82-E6E5-FA6D6618B959}"/>
          </ac:picMkLst>
        </pc:picChg>
      </pc:sldChg>
      <pc:sldChg chg="addSp modSp add mod ord setBg">
        <pc:chgData name="Teemu Matilainen" userId="3344dd91-dd8f-47c6-94c9-4b8ca534fb11" providerId="ADAL" clId="{9F6EAD30-FB9E-477A-9E07-7BDC89B7A292}" dt="2024-02-07T17:24:22.373" v="1727"/>
        <pc:sldMkLst>
          <pc:docMk/>
          <pc:sldMk cId="1486032371" sldId="290"/>
        </pc:sldMkLst>
        <pc:spChg chg="mod">
          <ac:chgData name="Teemu Matilainen" userId="3344dd91-dd8f-47c6-94c9-4b8ca534fb11" providerId="ADAL" clId="{9F6EAD30-FB9E-477A-9E07-7BDC89B7A292}" dt="2024-02-07T12:02:32.575" v="1394" actId="14100"/>
          <ac:spMkLst>
            <pc:docMk/>
            <pc:sldMk cId="1486032371" sldId="290"/>
            <ac:spMk id="2" creationId="{204FACA4-6206-AC23-AA4B-5072CFC0317E}"/>
          </ac:spMkLst>
        </pc:spChg>
        <pc:spChg chg="add">
          <ac:chgData name="Teemu Matilainen" userId="3344dd91-dd8f-47c6-94c9-4b8ca534fb11" providerId="ADAL" clId="{9F6EAD30-FB9E-477A-9E07-7BDC89B7A292}" dt="2024-02-07T12:01:02.942" v="1326" actId="26606"/>
          <ac:spMkLst>
            <pc:docMk/>
            <pc:sldMk cId="1486032371" sldId="290"/>
            <ac:spMk id="9" creationId="{665DBBEF-238B-476B-96AB-8AAC3224ECEA}"/>
          </ac:spMkLst>
        </pc:spChg>
        <pc:spChg chg="add">
          <ac:chgData name="Teemu Matilainen" userId="3344dd91-dd8f-47c6-94c9-4b8ca534fb11" providerId="ADAL" clId="{9F6EAD30-FB9E-477A-9E07-7BDC89B7A292}" dt="2024-02-07T12:01:02.942" v="1326" actId="26606"/>
          <ac:spMkLst>
            <pc:docMk/>
            <pc:sldMk cId="1486032371" sldId="290"/>
            <ac:spMk id="11" creationId="{3FCFB1DE-0B7E-48CC-BA90-B2AB0889F9D6}"/>
          </ac:spMkLst>
        </pc:spChg>
        <pc:picChg chg="add mod">
          <ac:chgData name="Teemu Matilainen" userId="3344dd91-dd8f-47c6-94c9-4b8ca534fb11" providerId="ADAL" clId="{9F6EAD30-FB9E-477A-9E07-7BDC89B7A292}" dt="2024-02-07T12:03:18.806" v="1397" actId="1076"/>
          <ac:picMkLst>
            <pc:docMk/>
            <pc:sldMk cId="1486032371" sldId="290"/>
            <ac:picMk id="4" creationId="{5B1548FE-F185-6F18-7D76-4EBAE28EA7AF}"/>
          </ac:picMkLst>
        </pc:picChg>
        <pc:picChg chg="add mod">
          <ac:chgData name="Teemu Matilainen" userId="3344dd91-dd8f-47c6-94c9-4b8ca534fb11" providerId="ADAL" clId="{9F6EAD30-FB9E-477A-9E07-7BDC89B7A292}" dt="2024-02-07T12:03:20.739" v="1398" actId="1076"/>
          <ac:picMkLst>
            <pc:docMk/>
            <pc:sldMk cId="1486032371" sldId="290"/>
            <ac:picMk id="6" creationId="{15AA799E-E885-6B49-3867-FDA94675407A}"/>
          </ac:picMkLst>
        </pc:picChg>
      </pc:sldChg>
      <pc:sldChg chg="addSp delSp modSp add mod setBg delDesignElem">
        <pc:chgData name="Teemu Matilainen" userId="3344dd91-dd8f-47c6-94c9-4b8ca534fb11" providerId="ADAL" clId="{9F6EAD30-FB9E-477A-9E07-7BDC89B7A292}" dt="2024-02-07T09:47:17.677" v="1093" actId="1076"/>
        <pc:sldMkLst>
          <pc:docMk/>
          <pc:sldMk cId="1623709761" sldId="291"/>
        </pc:sldMkLst>
        <pc:spChg chg="mod">
          <ac:chgData name="Teemu Matilainen" userId="3344dd91-dd8f-47c6-94c9-4b8ca534fb11" providerId="ADAL" clId="{9F6EAD30-FB9E-477A-9E07-7BDC89B7A292}" dt="2024-02-07T09:46:13.816" v="1088" actId="20577"/>
          <ac:spMkLst>
            <pc:docMk/>
            <pc:sldMk cId="1623709761" sldId="291"/>
            <ac:spMk id="2" creationId="{7F54FA3E-5974-0CCB-739F-6E372D44955C}"/>
          </ac:spMkLst>
        </pc:spChg>
        <pc:spChg chg="del">
          <ac:chgData name="Teemu Matilainen" userId="3344dd91-dd8f-47c6-94c9-4b8ca534fb11" providerId="ADAL" clId="{9F6EAD30-FB9E-477A-9E07-7BDC89B7A292}" dt="2024-02-07T09:41:22.562" v="1036"/>
          <ac:spMkLst>
            <pc:docMk/>
            <pc:sldMk cId="1623709761" sldId="291"/>
            <ac:spMk id="9" creationId="{77CBC32F-2809-8119-F4CB-41A8DCB87C69}"/>
          </ac:spMkLst>
        </pc:spChg>
        <pc:spChg chg="del">
          <ac:chgData name="Teemu Matilainen" userId="3344dd91-dd8f-47c6-94c9-4b8ca534fb11" providerId="ADAL" clId="{9F6EAD30-FB9E-477A-9E07-7BDC89B7A292}" dt="2024-02-07T09:41:22.562" v="1036"/>
          <ac:spMkLst>
            <pc:docMk/>
            <pc:sldMk cId="1623709761" sldId="291"/>
            <ac:spMk id="11" creationId="{4820C9C8-7644-612A-DE81-20830ABA4213}"/>
          </ac:spMkLst>
        </pc:spChg>
        <pc:spChg chg="del">
          <ac:chgData name="Teemu Matilainen" userId="3344dd91-dd8f-47c6-94c9-4b8ca534fb11" providerId="ADAL" clId="{9F6EAD30-FB9E-477A-9E07-7BDC89B7A292}" dt="2024-02-07T09:41:22.562" v="1036"/>
          <ac:spMkLst>
            <pc:docMk/>
            <pc:sldMk cId="1623709761" sldId="291"/>
            <ac:spMk id="13" creationId="{E7E67DB0-21A4-DF85-07CE-0132AE778DD9}"/>
          </ac:spMkLst>
        </pc:spChg>
        <pc:picChg chg="add mod">
          <ac:chgData name="Teemu Matilainen" userId="3344dd91-dd8f-47c6-94c9-4b8ca534fb11" providerId="ADAL" clId="{9F6EAD30-FB9E-477A-9E07-7BDC89B7A292}" dt="2024-02-07T09:45:22.260" v="1040" actId="1076"/>
          <ac:picMkLst>
            <pc:docMk/>
            <pc:sldMk cId="1623709761" sldId="291"/>
            <ac:picMk id="4" creationId="{F453CD0A-74A0-24E7-E74B-096915316BA9}"/>
          </ac:picMkLst>
        </pc:picChg>
        <pc:picChg chg="add mod">
          <ac:chgData name="Teemu Matilainen" userId="3344dd91-dd8f-47c6-94c9-4b8ca534fb11" providerId="ADAL" clId="{9F6EAD30-FB9E-477A-9E07-7BDC89B7A292}" dt="2024-02-07T09:46:48.098" v="1091" actId="1076"/>
          <ac:picMkLst>
            <pc:docMk/>
            <pc:sldMk cId="1623709761" sldId="291"/>
            <ac:picMk id="6" creationId="{9C78E9BE-9ABB-9D91-462C-827738EE874E}"/>
          </ac:picMkLst>
        </pc:picChg>
        <pc:picChg chg="del">
          <ac:chgData name="Teemu Matilainen" userId="3344dd91-dd8f-47c6-94c9-4b8ca534fb11" providerId="ADAL" clId="{9F6EAD30-FB9E-477A-9E07-7BDC89B7A292}" dt="2024-02-07T09:45:04.856" v="1037" actId="478"/>
          <ac:picMkLst>
            <pc:docMk/>
            <pc:sldMk cId="1623709761" sldId="291"/>
            <ac:picMk id="8" creationId="{78F8F1AA-C3E3-29C4-EE97-DF0194B71D58}"/>
          </ac:picMkLst>
        </pc:picChg>
        <pc:picChg chg="add mod">
          <ac:chgData name="Teemu Matilainen" userId="3344dd91-dd8f-47c6-94c9-4b8ca534fb11" providerId="ADAL" clId="{9F6EAD30-FB9E-477A-9E07-7BDC89B7A292}" dt="2024-02-07T09:47:17.677" v="1093" actId="1076"/>
          <ac:picMkLst>
            <pc:docMk/>
            <pc:sldMk cId="1623709761" sldId="291"/>
            <ac:picMk id="10" creationId="{CAB51CA0-F799-42C9-F291-DDE66B8FBF87}"/>
          </ac:picMkLst>
        </pc:picChg>
        <pc:picChg chg="del">
          <ac:chgData name="Teemu Matilainen" userId="3344dd91-dd8f-47c6-94c9-4b8ca534fb11" providerId="ADAL" clId="{9F6EAD30-FB9E-477A-9E07-7BDC89B7A292}" dt="2024-02-07T09:46:17.123" v="1089" actId="478"/>
          <ac:picMkLst>
            <pc:docMk/>
            <pc:sldMk cId="1623709761" sldId="291"/>
            <ac:picMk id="12" creationId="{4BB192DE-3B42-D8E4-E654-1D6B952A4A94}"/>
          </ac:picMkLst>
        </pc:picChg>
      </pc:sldChg>
      <pc:sldChg chg="addSp delSp modSp new mod setBg">
        <pc:chgData name="Teemu Matilainen" userId="3344dd91-dd8f-47c6-94c9-4b8ca534fb11" providerId="ADAL" clId="{9F6EAD30-FB9E-477A-9E07-7BDC89B7A292}" dt="2024-02-07T16:41:31.638" v="1581" actId="1076"/>
        <pc:sldMkLst>
          <pc:docMk/>
          <pc:sldMk cId="3749500662" sldId="292"/>
        </pc:sldMkLst>
        <pc:spChg chg="mod">
          <ac:chgData name="Teemu Matilainen" userId="3344dd91-dd8f-47c6-94c9-4b8ca534fb11" providerId="ADAL" clId="{9F6EAD30-FB9E-477A-9E07-7BDC89B7A292}" dt="2024-02-07T16:10:30.577" v="1497" actId="20577"/>
          <ac:spMkLst>
            <pc:docMk/>
            <pc:sldMk cId="3749500662" sldId="292"/>
            <ac:spMk id="2" creationId="{DD8F5425-B2EF-7DEA-738E-BCD7D7ED126E}"/>
          </ac:spMkLst>
        </pc:spChg>
        <pc:spChg chg="del">
          <ac:chgData name="Teemu Matilainen" userId="3344dd91-dd8f-47c6-94c9-4b8ca534fb11" providerId="ADAL" clId="{9F6EAD30-FB9E-477A-9E07-7BDC89B7A292}" dt="2024-02-07T15:06:39.806" v="1404" actId="478"/>
          <ac:spMkLst>
            <pc:docMk/>
            <pc:sldMk cId="3749500662" sldId="292"/>
            <ac:spMk id="3" creationId="{F634AFDD-8314-1405-55A1-E54CC1B4FF2A}"/>
          </ac:spMkLst>
        </pc:spChg>
        <pc:spChg chg="add">
          <ac:chgData name="Teemu Matilainen" userId="3344dd91-dd8f-47c6-94c9-4b8ca534fb11" providerId="ADAL" clId="{9F6EAD30-FB9E-477A-9E07-7BDC89B7A292}" dt="2024-02-07T16:07:40.723" v="1466"/>
          <ac:spMkLst>
            <pc:docMk/>
            <pc:sldMk cId="3749500662" sldId="292"/>
            <ac:spMk id="8" creationId="{F5EF1650-D835-DE91-DD68-2BEFF99F296E}"/>
          </ac:spMkLst>
        </pc:spChg>
        <pc:spChg chg="add del">
          <ac:chgData name="Teemu Matilainen" userId="3344dd91-dd8f-47c6-94c9-4b8ca534fb11" providerId="ADAL" clId="{9F6EAD30-FB9E-477A-9E07-7BDC89B7A292}" dt="2024-02-07T16:08:13.014" v="1471" actId="26606"/>
          <ac:spMkLst>
            <pc:docMk/>
            <pc:sldMk cId="3749500662" sldId="292"/>
            <ac:spMk id="10" creationId="{68AF5748-FED8-45BA-8631-26D1D10F3246}"/>
          </ac:spMkLst>
        </pc:spChg>
        <pc:spChg chg="add mod ord">
          <ac:chgData name="Teemu Matilainen" userId="3344dd91-dd8f-47c6-94c9-4b8ca534fb11" providerId="ADAL" clId="{9F6EAD30-FB9E-477A-9E07-7BDC89B7A292}" dt="2024-02-07T16:41:31.638" v="1581" actId="1076"/>
          <ac:spMkLst>
            <pc:docMk/>
            <pc:sldMk cId="3749500662" sldId="292"/>
            <ac:spMk id="11" creationId="{1C2CBD6C-2A5E-E3DB-09FB-F4F1B33E6E86}"/>
          </ac:spMkLst>
        </pc:spChg>
        <pc:spChg chg="add del">
          <ac:chgData name="Teemu Matilainen" userId="3344dd91-dd8f-47c6-94c9-4b8ca534fb11" providerId="ADAL" clId="{9F6EAD30-FB9E-477A-9E07-7BDC89B7A292}" dt="2024-02-07T16:08:13.014" v="1471" actId="26606"/>
          <ac:spMkLst>
            <pc:docMk/>
            <pc:sldMk cId="3749500662" sldId="292"/>
            <ac:spMk id="12" creationId="{AF2F604E-43BE-4DC3-B983-E071523364F8}"/>
          </ac:spMkLst>
        </pc:spChg>
        <pc:spChg chg="add del">
          <ac:chgData name="Teemu Matilainen" userId="3344dd91-dd8f-47c6-94c9-4b8ca534fb11" providerId="ADAL" clId="{9F6EAD30-FB9E-477A-9E07-7BDC89B7A292}" dt="2024-02-07T16:08:13.014" v="1471" actId="26606"/>
          <ac:spMkLst>
            <pc:docMk/>
            <pc:sldMk cId="3749500662" sldId="292"/>
            <ac:spMk id="14" creationId="{08C9B587-E65E-4B52-B37C-ABEBB6E87928}"/>
          </ac:spMkLst>
        </pc:spChg>
        <pc:spChg chg="add">
          <ac:chgData name="Teemu Matilainen" userId="3344dd91-dd8f-47c6-94c9-4b8ca534fb11" providerId="ADAL" clId="{9F6EAD30-FB9E-477A-9E07-7BDC89B7A292}" dt="2024-02-07T16:08:13.014" v="1471" actId="26606"/>
          <ac:spMkLst>
            <pc:docMk/>
            <pc:sldMk cId="3749500662" sldId="292"/>
            <ac:spMk id="19" creationId="{8F7AFB9A-7364-478C-B48B-8523CDD9AE8D}"/>
          </ac:spMkLst>
        </pc:spChg>
        <pc:spChg chg="add">
          <ac:chgData name="Teemu Matilainen" userId="3344dd91-dd8f-47c6-94c9-4b8ca534fb11" providerId="ADAL" clId="{9F6EAD30-FB9E-477A-9E07-7BDC89B7A292}" dt="2024-02-07T16:08:13.014" v="1471" actId="26606"/>
          <ac:spMkLst>
            <pc:docMk/>
            <pc:sldMk cId="3749500662" sldId="292"/>
            <ac:spMk id="21" creationId="{36678033-86B6-40E6-BE90-78D8ED4E3A31}"/>
          </ac:spMkLst>
        </pc:spChg>
        <pc:spChg chg="add">
          <ac:chgData name="Teemu Matilainen" userId="3344dd91-dd8f-47c6-94c9-4b8ca534fb11" providerId="ADAL" clId="{9F6EAD30-FB9E-477A-9E07-7BDC89B7A292}" dt="2024-02-07T16:08:13.014" v="1471" actId="26606"/>
          <ac:spMkLst>
            <pc:docMk/>
            <pc:sldMk cId="3749500662" sldId="292"/>
            <ac:spMk id="23" creationId="{D2542E1A-076E-4A34-BB67-2BF961754E0C}"/>
          </ac:spMkLst>
        </pc:spChg>
        <pc:spChg chg="add">
          <ac:chgData name="Teemu Matilainen" userId="3344dd91-dd8f-47c6-94c9-4b8ca534fb11" providerId="ADAL" clId="{9F6EAD30-FB9E-477A-9E07-7BDC89B7A292}" dt="2024-02-07T16:08:13.014" v="1471" actId="26606"/>
          <ac:spMkLst>
            <pc:docMk/>
            <pc:sldMk cId="3749500662" sldId="292"/>
            <ac:spMk id="25" creationId="{75C56826-D4E5-42ED-8529-079651CB3005}"/>
          </ac:spMkLst>
        </pc:spChg>
        <pc:spChg chg="add">
          <ac:chgData name="Teemu Matilainen" userId="3344dd91-dd8f-47c6-94c9-4b8ca534fb11" providerId="ADAL" clId="{9F6EAD30-FB9E-477A-9E07-7BDC89B7A292}" dt="2024-02-07T16:08:13.014" v="1471" actId="26606"/>
          <ac:spMkLst>
            <pc:docMk/>
            <pc:sldMk cId="3749500662" sldId="292"/>
            <ac:spMk id="27" creationId="{82095FCE-EF05-4443-B97A-85DEE3A5CA17}"/>
          </ac:spMkLst>
        </pc:spChg>
        <pc:picChg chg="add del mod">
          <ac:chgData name="Teemu Matilainen" userId="3344dd91-dd8f-47c6-94c9-4b8ca534fb11" providerId="ADAL" clId="{9F6EAD30-FB9E-477A-9E07-7BDC89B7A292}" dt="2024-02-07T16:41:16.052" v="1575" actId="478"/>
          <ac:picMkLst>
            <pc:docMk/>
            <pc:sldMk cId="3749500662" sldId="292"/>
            <ac:picMk id="5" creationId="{9FF7B4D7-7183-AFFF-5B9E-656B5DFFB8CD}"/>
          </ac:picMkLst>
        </pc:picChg>
        <pc:picChg chg="add mod">
          <ac:chgData name="Teemu Matilainen" userId="3344dd91-dd8f-47c6-94c9-4b8ca534fb11" providerId="ADAL" clId="{9F6EAD30-FB9E-477A-9E07-7BDC89B7A292}" dt="2024-02-07T16:41:30.688" v="1580" actId="1076"/>
          <ac:picMkLst>
            <pc:docMk/>
            <pc:sldMk cId="3749500662" sldId="292"/>
            <ac:picMk id="7" creationId="{43504F81-F5F6-0A1E-9A6F-B647A965AB8A}"/>
          </ac:picMkLst>
        </pc:picChg>
        <pc:picChg chg="add mod">
          <ac:chgData name="Teemu Matilainen" userId="3344dd91-dd8f-47c6-94c9-4b8ca534fb11" providerId="ADAL" clId="{9F6EAD30-FB9E-477A-9E07-7BDC89B7A292}" dt="2024-02-07T16:41:28.106" v="1579" actId="1076"/>
          <ac:picMkLst>
            <pc:docMk/>
            <pc:sldMk cId="3749500662" sldId="292"/>
            <ac:picMk id="15" creationId="{9569F46E-00A7-164C-FB23-4A696405498A}"/>
          </ac:picMkLst>
        </pc:picChg>
      </pc:sldChg>
      <pc:sldChg chg="add del">
        <pc:chgData name="Teemu Matilainen" userId="3344dd91-dd8f-47c6-94c9-4b8ca534fb11" providerId="ADAL" clId="{9F6EAD30-FB9E-477A-9E07-7BDC89B7A292}" dt="2024-02-07T16:42:36.185" v="1585" actId="47"/>
        <pc:sldMkLst>
          <pc:docMk/>
          <pc:sldMk cId="556590036" sldId="293"/>
        </pc:sldMkLst>
      </pc:sldChg>
      <pc:sldChg chg="add del">
        <pc:chgData name="Teemu Matilainen" userId="3344dd91-dd8f-47c6-94c9-4b8ca534fb11" providerId="ADAL" clId="{9F6EAD30-FB9E-477A-9E07-7BDC89B7A292}" dt="2024-02-07T15:06:43.225" v="1405" actId="47"/>
        <pc:sldMkLst>
          <pc:docMk/>
          <pc:sldMk cId="3806910013" sldId="293"/>
        </pc:sldMkLst>
      </pc:sldChg>
      <pc:sldChg chg="add del">
        <pc:chgData name="Teemu Matilainen" userId="3344dd91-dd8f-47c6-94c9-4b8ca534fb11" providerId="ADAL" clId="{9F6EAD30-FB9E-477A-9E07-7BDC89B7A292}" dt="2024-02-07T16:42:37.174" v="1586" actId="47"/>
        <pc:sldMkLst>
          <pc:docMk/>
          <pc:sldMk cId="2168534496" sldId="294"/>
        </pc:sldMkLst>
      </pc:sldChg>
      <pc:sldChg chg="addSp delSp modSp add mod">
        <pc:chgData name="Teemu Matilainen" userId="3344dd91-dd8f-47c6-94c9-4b8ca534fb11" providerId="ADAL" clId="{9F6EAD30-FB9E-477A-9E07-7BDC89B7A292}" dt="2024-02-07T17:18:37.832" v="1716" actId="1076"/>
        <pc:sldMkLst>
          <pc:docMk/>
          <pc:sldMk cId="1836871962" sldId="295"/>
        </pc:sldMkLst>
        <pc:spChg chg="mod">
          <ac:chgData name="Teemu Matilainen" userId="3344dd91-dd8f-47c6-94c9-4b8ca534fb11" providerId="ADAL" clId="{9F6EAD30-FB9E-477A-9E07-7BDC89B7A292}" dt="2024-02-07T16:16:49.640" v="1537" actId="20577"/>
          <ac:spMkLst>
            <pc:docMk/>
            <pc:sldMk cId="1836871962" sldId="295"/>
            <ac:spMk id="2" creationId="{7D1EC7C8-8398-8D4B-AA7B-558D67B77825}"/>
          </ac:spMkLst>
        </pc:spChg>
        <pc:spChg chg="mod">
          <ac:chgData name="Teemu Matilainen" userId="3344dd91-dd8f-47c6-94c9-4b8ca534fb11" providerId="ADAL" clId="{9F6EAD30-FB9E-477A-9E07-7BDC89B7A292}" dt="2024-02-07T16:20:30.361" v="1548" actId="27636"/>
          <ac:spMkLst>
            <pc:docMk/>
            <pc:sldMk cId="1836871962" sldId="295"/>
            <ac:spMk id="11" creationId="{7B3B4338-0D89-EA58-9170-E955AAA9300E}"/>
          </ac:spMkLst>
        </pc:spChg>
        <pc:spChg chg="add">
          <ac:chgData name="Teemu Matilainen" userId="3344dd91-dd8f-47c6-94c9-4b8ca534fb11" providerId="ADAL" clId="{9F6EAD30-FB9E-477A-9E07-7BDC89B7A292}" dt="2024-02-07T16:20:27.004" v="1546"/>
          <ac:spMkLst>
            <pc:docMk/>
            <pc:sldMk cId="1836871962" sldId="295"/>
            <ac:spMk id="12" creationId="{7936BE2F-544F-B8F8-D9DB-BB698EDE1965}"/>
          </ac:spMkLst>
        </pc:spChg>
        <pc:spChg chg="add">
          <ac:chgData name="Teemu Matilainen" userId="3344dd91-dd8f-47c6-94c9-4b8ca534fb11" providerId="ADAL" clId="{9F6EAD30-FB9E-477A-9E07-7BDC89B7A292}" dt="2024-02-07T16:20:32.399" v="1549"/>
          <ac:spMkLst>
            <pc:docMk/>
            <pc:sldMk cId="1836871962" sldId="295"/>
            <ac:spMk id="13" creationId="{56F952B3-0325-1660-6A41-98BD3D272ABF}"/>
          </ac:spMkLst>
        </pc:spChg>
        <pc:spChg chg="add mod">
          <ac:chgData name="Teemu Matilainen" userId="3344dd91-dd8f-47c6-94c9-4b8ca534fb11" providerId="ADAL" clId="{9F6EAD30-FB9E-477A-9E07-7BDC89B7A292}" dt="2024-02-07T16:21:11.363" v="1566" actId="20577"/>
          <ac:spMkLst>
            <pc:docMk/>
            <pc:sldMk cId="1836871962" sldId="295"/>
            <ac:spMk id="15" creationId="{2E2C7029-BC6C-3A3E-B2A7-B09EDFCA7C98}"/>
          </ac:spMkLst>
        </pc:spChg>
        <pc:picChg chg="add del mod">
          <ac:chgData name="Teemu Matilainen" userId="3344dd91-dd8f-47c6-94c9-4b8ca534fb11" providerId="ADAL" clId="{9F6EAD30-FB9E-477A-9E07-7BDC89B7A292}" dt="2024-02-07T16:40:12.474" v="1570" actId="478"/>
          <ac:picMkLst>
            <pc:docMk/>
            <pc:sldMk cId="1836871962" sldId="295"/>
            <ac:picMk id="4" creationId="{9092731E-14E0-27B6-1A7F-699D51630488}"/>
          </ac:picMkLst>
        </pc:picChg>
        <pc:picChg chg="del">
          <ac:chgData name="Teemu Matilainen" userId="3344dd91-dd8f-47c6-94c9-4b8ca534fb11" providerId="ADAL" clId="{9F6EAD30-FB9E-477A-9E07-7BDC89B7A292}" dt="2024-02-07T16:16:31.905" v="1521" actId="478"/>
          <ac:picMkLst>
            <pc:docMk/>
            <pc:sldMk cId="1836871962" sldId="295"/>
            <ac:picMk id="5" creationId="{1BBBA61C-BB50-669B-4131-7039E7F3A1AE}"/>
          </ac:picMkLst>
        </pc:picChg>
        <pc:picChg chg="del">
          <ac:chgData name="Teemu Matilainen" userId="3344dd91-dd8f-47c6-94c9-4b8ca534fb11" providerId="ADAL" clId="{9F6EAD30-FB9E-477A-9E07-7BDC89B7A292}" dt="2024-02-07T16:16:33.859" v="1522" actId="478"/>
          <ac:picMkLst>
            <pc:docMk/>
            <pc:sldMk cId="1836871962" sldId="295"/>
            <ac:picMk id="7" creationId="{0845F185-53C0-E15A-A90D-60C90F23CC3E}"/>
          </ac:picMkLst>
        </pc:picChg>
        <pc:picChg chg="add del mod">
          <ac:chgData name="Teemu Matilainen" userId="3344dd91-dd8f-47c6-94c9-4b8ca534fb11" providerId="ADAL" clId="{9F6EAD30-FB9E-477A-9E07-7BDC89B7A292}" dt="2024-02-07T16:18:49.882" v="1541" actId="478"/>
          <ac:picMkLst>
            <pc:docMk/>
            <pc:sldMk cId="1836871962" sldId="295"/>
            <ac:picMk id="8" creationId="{C84FB57D-B92D-46C8-6372-7FC7473F825C}"/>
          </ac:picMkLst>
        </pc:picChg>
        <pc:picChg chg="add del mod">
          <ac:chgData name="Teemu Matilainen" userId="3344dd91-dd8f-47c6-94c9-4b8ca534fb11" providerId="ADAL" clId="{9F6EAD30-FB9E-477A-9E07-7BDC89B7A292}" dt="2024-02-07T16:40:02.448" v="1567" actId="478"/>
          <ac:picMkLst>
            <pc:docMk/>
            <pc:sldMk cId="1836871962" sldId="295"/>
            <ac:picMk id="10" creationId="{6EF94EE7-7662-7146-3128-4B1D3EE8BAB6}"/>
          </ac:picMkLst>
        </pc:picChg>
        <pc:picChg chg="add mod">
          <ac:chgData name="Teemu Matilainen" userId="3344dd91-dd8f-47c6-94c9-4b8ca534fb11" providerId="ADAL" clId="{9F6EAD30-FB9E-477A-9E07-7BDC89B7A292}" dt="2024-02-07T17:18:37.832" v="1716" actId="1076"/>
          <ac:picMkLst>
            <pc:docMk/>
            <pc:sldMk cId="1836871962" sldId="295"/>
            <ac:picMk id="17" creationId="{385DBAC4-47C8-ADFD-54F6-DEF27459B5EA}"/>
          </ac:picMkLst>
        </pc:picChg>
        <pc:picChg chg="add mod">
          <ac:chgData name="Teemu Matilainen" userId="3344dd91-dd8f-47c6-94c9-4b8ca534fb11" providerId="ADAL" clId="{9F6EAD30-FB9E-477A-9E07-7BDC89B7A292}" dt="2024-02-07T17:18:27.788" v="1713" actId="1076"/>
          <ac:picMkLst>
            <pc:docMk/>
            <pc:sldMk cId="1836871962" sldId="295"/>
            <ac:picMk id="20" creationId="{9C1F82E0-1F60-5024-E01C-70C3CB718D7B}"/>
          </ac:picMkLst>
        </pc:picChg>
        <pc:picChg chg="add mod">
          <ac:chgData name="Teemu Matilainen" userId="3344dd91-dd8f-47c6-94c9-4b8ca534fb11" providerId="ADAL" clId="{9F6EAD30-FB9E-477A-9E07-7BDC89B7A292}" dt="2024-02-07T17:18:32.259" v="1714" actId="14100"/>
          <ac:picMkLst>
            <pc:docMk/>
            <pc:sldMk cId="1836871962" sldId="295"/>
            <ac:picMk id="24" creationId="{CB71D1BC-ADE8-83FA-2C9B-3D6859B4FA84}"/>
          </ac:picMkLst>
        </pc:picChg>
      </pc:sldChg>
      <pc:sldChg chg="addSp delSp add del mod setBg delDesignElem">
        <pc:chgData name="Teemu Matilainen" userId="3344dd91-dd8f-47c6-94c9-4b8ca534fb11" providerId="ADAL" clId="{9F6EAD30-FB9E-477A-9E07-7BDC89B7A292}" dt="2024-02-07T16:16:19.191" v="1519" actId="47"/>
        <pc:sldMkLst>
          <pc:docMk/>
          <pc:sldMk cId="2749642225" sldId="295"/>
        </pc:sldMkLst>
        <pc:spChg chg="add del">
          <ac:chgData name="Teemu Matilainen" userId="3344dd91-dd8f-47c6-94c9-4b8ca534fb11" providerId="ADAL" clId="{9F6EAD30-FB9E-477A-9E07-7BDC89B7A292}" dt="2024-02-07T16:16:12.035" v="1518"/>
          <ac:spMkLst>
            <pc:docMk/>
            <pc:sldMk cId="2749642225" sldId="295"/>
            <ac:spMk id="19" creationId="{19098ECE-C107-7B04-78D4-4EB3FC912840}"/>
          </ac:spMkLst>
        </pc:spChg>
        <pc:spChg chg="add del">
          <ac:chgData name="Teemu Matilainen" userId="3344dd91-dd8f-47c6-94c9-4b8ca534fb11" providerId="ADAL" clId="{9F6EAD30-FB9E-477A-9E07-7BDC89B7A292}" dt="2024-02-07T16:16:12.035" v="1518"/>
          <ac:spMkLst>
            <pc:docMk/>
            <pc:sldMk cId="2749642225" sldId="295"/>
            <ac:spMk id="21" creationId="{C84071B8-6036-861B-123A-04D71C8118E1}"/>
          </ac:spMkLst>
        </pc:spChg>
        <pc:spChg chg="add del">
          <ac:chgData name="Teemu Matilainen" userId="3344dd91-dd8f-47c6-94c9-4b8ca534fb11" providerId="ADAL" clId="{9F6EAD30-FB9E-477A-9E07-7BDC89B7A292}" dt="2024-02-07T16:16:12.035" v="1518"/>
          <ac:spMkLst>
            <pc:docMk/>
            <pc:sldMk cId="2749642225" sldId="295"/>
            <ac:spMk id="23" creationId="{2E6055E0-8660-CA35-7EB0-4C1CD44A828F}"/>
          </ac:spMkLst>
        </pc:spChg>
        <pc:spChg chg="add del">
          <ac:chgData name="Teemu Matilainen" userId="3344dd91-dd8f-47c6-94c9-4b8ca534fb11" providerId="ADAL" clId="{9F6EAD30-FB9E-477A-9E07-7BDC89B7A292}" dt="2024-02-07T16:16:12.035" v="1518"/>
          <ac:spMkLst>
            <pc:docMk/>
            <pc:sldMk cId="2749642225" sldId="295"/>
            <ac:spMk id="25" creationId="{1BB3E1F4-0BA3-CFC3-162F-653067B94212}"/>
          </ac:spMkLst>
        </pc:spChg>
        <pc:spChg chg="add del">
          <ac:chgData name="Teemu Matilainen" userId="3344dd91-dd8f-47c6-94c9-4b8ca534fb11" providerId="ADAL" clId="{9F6EAD30-FB9E-477A-9E07-7BDC89B7A292}" dt="2024-02-07T16:16:12.035" v="1518"/>
          <ac:spMkLst>
            <pc:docMk/>
            <pc:sldMk cId="2749642225" sldId="295"/>
            <ac:spMk id="27" creationId="{51487D98-34F5-4CAA-29AC-36E7B5C82A7C}"/>
          </ac:spMkLst>
        </pc:spChg>
        <pc:picChg chg="add del">
          <ac:chgData name="Teemu Matilainen" userId="3344dd91-dd8f-47c6-94c9-4b8ca534fb11" providerId="ADAL" clId="{9F6EAD30-FB9E-477A-9E07-7BDC89B7A292}" dt="2024-02-07T16:16:07.292" v="1514" actId="22"/>
          <ac:picMkLst>
            <pc:docMk/>
            <pc:sldMk cId="2749642225" sldId="295"/>
            <ac:picMk id="4" creationId="{B868E090-C1F8-C641-E413-EE62139E3C40}"/>
          </ac:picMkLst>
        </pc:picChg>
        <pc:picChg chg="add del">
          <ac:chgData name="Teemu Matilainen" userId="3344dd91-dd8f-47c6-94c9-4b8ca534fb11" providerId="ADAL" clId="{9F6EAD30-FB9E-477A-9E07-7BDC89B7A292}" dt="2024-02-07T16:16:08.496" v="1516" actId="478"/>
          <ac:picMkLst>
            <pc:docMk/>
            <pc:sldMk cId="2749642225" sldId="295"/>
            <ac:picMk id="5" creationId="{979AA34F-ED8C-529B-B354-03DFE4B8733A}"/>
          </ac:picMkLst>
        </pc:picChg>
        <pc:picChg chg="add del">
          <ac:chgData name="Teemu Matilainen" userId="3344dd91-dd8f-47c6-94c9-4b8ca534fb11" providerId="ADAL" clId="{9F6EAD30-FB9E-477A-9E07-7BDC89B7A292}" dt="2024-02-07T16:16:07.740" v="1515" actId="478"/>
          <ac:picMkLst>
            <pc:docMk/>
            <pc:sldMk cId="2749642225" sldId="295"/>
            <ac:picMk id="7" creationId="{33B081B5-E8C9-0BDB-5399-7377E8E05FAA}"/>
          </ac:picMkLst>
        </pc:picChg>
      </pc:sldChg>
      <pc:sldChg chg="addSp delSp modSp add mod">
        <pc:chgData name="Teemu Matilainen" userId="3344dd91-dd8f-47c6-94c9-4b8ca534fb11" providerId="ADAL" clId="{9F6EAD30-FB9E-477A-9E07-7BDC89B7A292}" dt="2024-02-07T17:19:21.608" v="1717" actId="113"/>
        <pc:sldMkLst>
          <pc:docMk/>
          <pc:sldMk cId="2906594076" sldId="296"/>
        </pc:sldMkLst>
        <pc:spChg chg="mod">
          <ac:chgData name="Teemu Matilainen" userId="3344dd91-dd8f-47c6-94c9-4b8ca534fb11" providerId="ADAL" clId="{9F6EAD30-FB9E-477A-9E07-7BDC89B7A292}" dt="2024-02-07T16:46:07.869" v="1615" actId="20577"/>
          <ac:spMkLst>
            <pc:docMk/>
            <pc:sldMk cId="2906594076" sldId="296"/>
            <ac:spMk id="2" creationId="{4280F8D8-3308-E8A6-F468-827A45114571}"/>
          </ac:spMkLst>
        </pc:spChg>
        <pc:spChg chg="add mod">
          <ac:chgData name="Teemu Matilainen" userId="3344dd91-dd8f-47c6-94c9-4b8ca534fb11" providerId="ADAL" clId="{9F6EAD30-FB9E-477A-9E07-7BDC89B7A292}" dt="2024-02-07T16:50:44.597" v="1694" actId="1076"/>
          <ac:spMkLst>
            <pc:docMk/>
            <pc:sldMk cId="2906594076" sldId="296"/>
            <ac:spMk id="6" creationId="{4B748FA2-ED12-5A1C-F235-A0A9BC9111E8}"/>
          </ac:spMkLst>
        </pc:spChg>
        <pc:spChg chg="mod">
          <ac:chgData name="Teemu Matilainen" userId="3344dd91-dd8f-47c6-94c9-4b8ca534fb11" providerId="ADAL" clId="{9F6EAD30-FB9E-477A-9E07-7BDC89B7A292}" dt="2024-02-07T17:19:21.608" v="1717" actId="113"/>
          <ac:spMkLst>
            <pc:docMk/>
            <pc:sldMk cId="2906594076" sldId="296"/>
            <ac:spMk id="15" creationId="{7F05EAFE-21B2-916E-6793-98275A3456BD}"/>
          </ac:spMkLst>
        </pc:spChg>
        <pc:picChg chg="add mod">
          <ac:chgData name="Teemu Matilainen" userId="3344dd91-dd8f-47c6-94c9-4b8ca534fb11" providerId="ADAL" clId="{9F6EAD30-FB9E-477A-9E07-7BDC89B7A292}" dt="2024-02-07T16:48:44.350" v="1662" actId="14100"/>
          <ac:picMkLst>
            <pc:docMk/>
            <pc:sldMk cId="2906594076" sldId="296"/>
            <ac:picMk id="4" creationId="{3AC462C3-3B35-B382-4992-CAACDFC1E269}"/>
          </ac:picMkLst>
        </pc:picChg>
        <pc:picChg chg="del">
          <ac:chgData name="Teemu Matilainen" userId="3344dd91-dd8f-47c6-94c9-4b8ca534fb11" providerId="ADAL" clId="{9F6EAD30-FB9E-477A-9E07-7BDC89B7A292}" dt="2024-02-07T16:42:30.380" v="1583" actId="478"/>
          <ac:picMkLst>
            <pc:docMk/>
            <pc:sldMk cId="2906594076" sldId="296"/>
            <ac:picMk id="17" creationId="{EE38F570-A813-8BA1-0B06-203B20381381}"/>
          </ac:picMkLst>
        </pc:picChg>
        <pc:picChg chg="del">
          <ac:chgData name="Teemu Matilainen" userId="3344dd91-dd8f-47c6-94c9-4b8ca534fb11" providerId="ADAL" clId="{9F6EAD30-FB9E-477A-9E07-7BDC89B7A292}" dt="2024-02-07T16:42:32.225" v="1584" actId="478"/>
          <ac:picMkLst>
            <pc:docMk/>
            <pc:sldMk cId="2906594076" sldId="296"/>
            <ac:picMk id="20" creationId="{42DD053B-3B4A-D540-F245-A788649B2001}"/>
          </ac:picMkLst>
        </pc:picChg>
      </pc:sldChg>
      <pc:sldChg chg="addSp delSp modSp add mod">
        <pc:chgData name="Teemu Matilainen" userId="3344dd91-dd8f-47c6-94c9-4b8ca534fb11" providerId="ADAL" clId="{9F6EAD30-FB9E-477A-9E07-7BDC89B7A292}" dt="2024-02-07T17:50:42.891" v="1828" actId="113"/>
        <pc:sldMkLst>
          <pc:docMk/>
          <pc:sldMk cId="3927025454" sldId="297"/>
        </pc:sldMkLst>
        <pc:spChg chg="mod">
          <ac:chgData name="Teemu Matilainen" userId="3344dd91-dd8f-47c6-94c9-4b8ca534fb11" providerId="ADAL" clId="{9F6EAD30-FB9E-477A-9E07-7BDC89B7A292}" dt="2024-02-07T17:43:49.538" v="1797" actId="20577"/>
          <ac:spMkLst>
            <pc:docMk/>
            <pc:sldMk cId="3927025454" sldId="297"/>
            <ac:spMk id="2" creationId="{86BF145C-A835-1E23-C789-21760A5FE82A}"/>
          </ac:spMkLst>
        </pc:spChg>
        <pc:spChg chg="del mod">
          <ac:chgData name="Teemu Matilainen" userId="3344dd91-dd8f-47c6-94c9-4b8ca534fb11" providerId="ADAL" clId="{9F6EAD30-FB9E-477A-9E07-7BDC89B7A292}" dt="2024-02-07T17:16:32.116" v="1700" actId="478"/>
          <ac:spMkLst>
            <pc:docMk/>
            <pc:sldMk cId="3927025454" sldId="297"/>
            <ac:spMk id="6" creationId="{37D25A91-EAE2-94B8-5740-2F23E5FAF4F0}"/>
          </ac:spMkLst>
        </pc:spChg>
        <pc:spChg chg="mod">
          <ac:chgData name="Teemu Matilainen" userId="3344dd91-dd8f-47c6-94c9-4b8ca534fb11" providerId="ADAL" clId="{9F6EAD30-FB9E-477A-9E07-7BDC89B7A292}" dt="2024-02-07T17:41:13.141" v="1780" actId="14100"/>
          <ac:spMkLst>
            <pc:docMk/>
            <pc:sldMk cId="3927025454" sldId="297"/>
            <ac:spMk id="11" creationId="{F5CC7361-0743-A26C-7158-EB7E476C304B}"/>
          </ac:spMkLst>
        </pc:spChg>
        <pc:spChg chg="del mod">
          <ac:chgData name="Teemu Matilainen" userId="3344dd91-dd8f-47c6-94c9-4b8ca534fb11" providerId="ADAL" clId="{9F6EAD30-FB9E-477A-9E07-7BDC89B7A292}" dt="2024-02-07T17:34:33.414" v="1734"/>
          <ac:spMkLst>
            <pc:docMk/>
            <pc:sldMk cId="3927025454" sldId="297"/>
            <ac:spMk id="15" creationId="{DD7A8135-B6C1-C104-1E26-693121A9D834}"/>
          </ac:spMkLst>
        </pc:spChg>
        <pc:spChg chg="add mod">
          <ac:chgData name="Teemu Matilainen" userId="3344dd91-dd8f-47c6-94c9-4b8ca534fb11" providerId="ADAL" clId="{9F6EAD30-FB9E-477A-9E07-7BDC89B7A292}" dt="2024-02-07T17:50:42.891" v="1828" actId="113"/>
          <ac:spMkLst>
            <pc:docMk/>
            <pc:sldMk cId="3927025454" sldId="297"/>
            <ac:spMk id="16" creationId="{34468611-61C5-F08E-BE6D-630714B36AA7}"/>
          </ac:spMkLst>
        </pc:spChg>
        <pc:picChg chg="del">
          <ac:chgData name="Teemu Matilainen" userId="3344dd91-dd8f-47c6-94c9-4b8ca534fb11" providerId="ADAL" clId="{9F6EAD30-FB9E-477A-9E07-7BDC89B7A292}" dt="2024-02-07T17:16:23.172" v="1696" actId="478"/>
          <ac:picMkLst>
            <pc:docMk/>
            <pc:sldMk cId="3927025454" sldId="297"/>
            <ac:picMk id="4" creationId="{B42317E9-05CA-0645-8CE6-B424C852A4A0}"/>
          </ac:picMkLst>
        </pc:picChg>
        <pc:picChg chg="add mod">
          <ac:chgData name="Teemu Matilainen" userId="3344dd91-dd8f-47c6-94c9-4b8ca534fb11" providerId="ADAL" clId="{9F6EAD30-FB9E-477A-9E07-7BDC89B7A292}" dt="2024-02-07T17:33:42.405" v="1732" actId="1076"/>
          <ac:picMkLst>
            <pc:docMk/>
            <pc:sldMk cId="3927025454" sldId="297"/>
            <ac:picMk id="5" creationId="{6C03B76F-6EDA-9F30-4142-6070735F6E8B}"/>
          </ac:picMkLst>
        </pc:picChg>
        <pc:picChg chg="add mod">
          <ac:chgData name="Teemu Matilainen" userId="3344dd91-dd8f-47c6-94c9-4b8ca534fb11" providerId="ADAL" clId="{9F6EAD30-FB9E-477A-9E07-7BDC89B7A292}" dt="2024-02-07T17:33:39.492" v="1731" actId="1076"/>
          <ac:picMkLst>
            <pc:docMk/>
            <pc:sldMk cId="3927025454" sldId="297"/>
            <ac:picMk id="8" creationId="{34A8C9E0-7B5E-5F46-9539-C7F6BEC3CC10}"/>
          </ac:picMkLst>
        </pc:picChg>
        <pc:picChg chg="add del mod">
          <ac:chgData name="Teemu Matilainen" userId="3344dd91-dd8f-47c6-94c9-4b8ca534fb11" providerId="ADAL" clId="{9F6EAD30-FB9E-477A-9E07-7BDC89B7A292}" dt="2024-02-07T17:49:24.285" v="1802" actId="478"/>
          <ac:picMkLst>
            <pc:docMk/>
            <pc:sldMk cId="3927025454" sldId="297"/>
            <ac:picMk id="10" creationId="{1F89C80B-F877-FAF3-78E7-DA7797019B24}"/>
          </ac:picMkLst>
        </pc:picChg>
        <pc:picChg chg="add mod">
          <ac:chgData name="Teemu Matilainen" userId="3344dd91-dd8f-47c6-94c9-4b8ca534fb11" providerId="ADAL" clId="{9F6EAD30-FB9E-477A-9E07-7BDC89B7A292}" dt="2024-02-07T17:34:40.678" v="1736" actId="1076"/>
          <ac:picMkLst>
            <pc:docMk/>
            <pc:sldMk cId="3927025454" sldId="297"/>
            <ac:picMk id="13" creationId="{70D0A111-E54E-DA4F-9FE4-2AD611F5CB47}"/>
          </ac:picMkLst>
        </pc:picChg>
        <pc:picChg chg="add mod">
          <ac:chgData name="Teemu Matilainen" userId="3344dd91-dd8f-47c6-94c9-4b8ca534fb11" providerId="ADAL" clId="{9F6EAD30-FB9E-477A-9E07-7BDC89B7A292}" dt="2024-02-07T17:49:34.776" v="1806" actId="14100"/>
          <ac:picMkLst>
            <pc:docMk/>
            <pc:sldMk cId="3927025454" sldId="297"/>
            <ac:picMk id="18" creationId="{E5920394-3009-2AD6-CDCE-818BEAF2352F}"/>
          </ac:picMkLst>
        </pc:picChg>
      </pc:sldChg>
      <pc:sldChg chg="addSp delSp modSp add mod ord">
        <pc:chgData name="Teemu Matilainen" userId="3344dd91-dd8f-47c6-94c9-4b8ca534fb11" providerId="ADAL" clId="{9F6EAD30-FB9E-477A-9E07-7BDC89B7A292}" dt="2024-02-07T18:16:24.671" v="1940" actId="20577"/>
        <pc:sldMkLst>
          <pc:docMk/>
          <pc:sldMk cId="2602582858" sldId="298"/>
        </pc:sldMkLst>
        <pc:spChg chg="del">
          <ac:chgData name="Teemu Matilainen" userId="3344dd91-dd8f-47c6-94c9-4b8ca534fb11" providerId="ADAL" clId="{9F6EAD30-FB9E-477A-9E07-7BDC89B7A292}" dt="2024-02-07T18:04:29.141" v="1864" actId="478"/>
          <ac:spMkLst>
            <pc:docMk/>
            <pc:sldMk cId="2602582858" sldId="298"/>
            <ac:spMk id="2" creationId="{229E433D-AC1C-A23E-540C-FFF8D4392EE0}"/>
          </ac:spMkLst>
        </pc:spChg>
        <pc:spChg chg="add del">
          <ac:chgData name="Teemu Matilainen" userId="3344dd91-dd8f-47c6-94c9-4b8ca534fb11" providerId="ADAL" clId="{9F6EAD30-FB9E-477A-9E07-7BDC89B7A292}" dt="2024-02-07T18:04:20.107" v="1863" actId="22"/>
          <ac:spMkLst>
            <pc:docMk/>
            <pc:sldMk cId="2602582858" sldId="298"/>
            <ac:spMk id="5" creationId="{943069BA-8510-990E-EA94-FC8C2D2346A7}"/>
          </ac:spMkLst>
        </pc:spChg>
        <pc:spChg chg="del">
          <ac:chgData name="Teemu Matilainen" userId="3344dd91-dd8f-47c6-94c9-4b8ca534fb11" providerId="ADAL" clId="{9F6EAD30-FB9E-477A-9E07-7BDC89B7A292}" dt="2024-02-07T18:04:29.141" v="1864" actId="478"/>
          <ac:spMkLst>
            <pc:docMk/>
            <pc:sldMk cId="2602582858" sldId="298"/>
            <ac:spMk id="6" creationId="{F56F7034-D2B1-322D-7682-D3A91CE477FE}"/>
          </ac:spMkLst>
        </pc:spChg>
        <pc:spChg chg="add mod">
          <ac:chgData name="Teemu Matilainen" userId="3344dd91-dd8f-47c6-94c9-4b8ca534fb11" providerId="ADAL" clId="{9F6EAD30-FB9E-477A-9E07-7BDC89B7A292}" dt="2024-02-07T18:16:24.671" v="1940" actId="20577"/>
          <ac:spMkLst>
            <pc:docMk/>
            <pc:sldMk cId="2602582858" sldId="298"/>
            <ac:spMk id="8" creationId="{1A6E30F7-0779-66F0-6E4A-14044C0AA91E}"/>
          </ac:spMkLst>
        </pc:spChg>
        <pc:spChg chg="del">
          <ac:chgData name="Teemu Matilainen" userId="3344dd91-dd8f-47c6-94c9-4b8ca534fb11" providerId="ADAL" clId="{9F6EAD30-FB9E-477A-9E07-7BDC89B7A292}" dt="2024-02-07T18:04:29.141" v="1864" actId="478"/>
          <ac:spMkLst>
            <pc:docMk/>
            <pc:sldMk cId="2602582858" sldId="298"/>
            <ac:spMk id="11" creationId="{13EDF0E3-CFC3-5B45-3AF3-08E75CCDA928}"/>
          </ac:spMkLst>
        </pc:spChg>
        <pc:spChg chg="del">
          <ac:chgData name="Teemu Matilainen" userId="3344dd91-dd8f-47c6-94c9-4b8ca534fb11" providerId="ADAL" clId="{9F6EAD30-FB9E-477A-9E07-7BDC89B7A292}" dt="2024-02-07T18:04:29.141" v="1864" actId="478"/>
          <ac:spMkLst>
            <pc:docMk/>
            <pc:sldMk cId="2602582858" sldId="298"/>
            <ac:spMk id="15" creationId="{EA6C50DF-A758-C9DD-2E39-A1334B9F83BD}"/>
          </ac:spMkLst>
        </pc:spChg>
        <pc:spChg chg="del">
          <ac:chgData name="Teemu Matilainen" userId="3344dd91-dd8f-47c6-94c9-4b8ca534fb11" providerId="ADAL" clId="{9F6EAD30-FB9E-477A-9E07-7BDC89B7A292}" dt="2024-02-07T18:04:29.141" v="1864" actId="478"/>
          <ac:spMkLst>
            <pc:docMk/>
            <pc:sldMk cId="2602582858" sldId="298"/>
            <ac:spMk id="19" creationId="{145C8E73-1172-C520-FB0A-227F1A685706}"/>
          </ac:spMkLst>
        </pc:spChg>
        <pc:spChg chg="del">
          <ac:chgData name="Teemu Matilainen" userId="3344dd91-dd8f-47c6-94c9-4b8ca534fb11" providerId="ADAL" clId="{9F6EAD30-FB9E-477A-9E07-7BDC89B7A292}" dt="2024-02-07T18:04:29.141" v="1864" actId="478"/>
          <ac:spMkLst>
            <pc:docMk/>
            <pc:sldMk cId="2602582858" sldId="298"/>
            <ac:spMk id="21" creationId="{5AAE28B8-3A79-AED0-AB5F-9414C4A2552C}"/>
          </ac:spMkLst>
        </pc:spChg>
        <pc:spChg chg="del">
          <ac:chgData name="Teemu Matilainen" userId="3344dd91-dd8f-47c6-94c9-4b8ca534fb11" providerId="ADAL" clId="{9F6EAD30-FB9E-477A-9E07-7BDC89B7A292}" dt="2024-02-07T18:04:29.141" v="1864" actId="478"/>
          <ac:spMkLst>
            <pc:docMk/>
            <pc:sldMk cId="2602582858" sldId="298"/>
            <ac:spMk id="23" creationId="{161A860F-C7E4-58BB-9495-AEB26E0EF003}"/>
          </ac:spMkLst>
        </pc:spChg>
        <pc:spChg chg="del">
          <ac:chgData name="Teemu Matilainen" userId="3344dd91-dd8f-47c6-94c9-4b8ca534fb11" providerId="ADAL" clId="{9F6EAD30-FB9E-477A-9E07-7BDC89B7A292}" dt="2024-02-07T18:04:29.141" v="1864" actId="478"/>
          <ac:spMkLst>
            <pc:docMk/>
            <pc:sldMk cId="2602582858" sldId="298"/>
            <ac:spMk id="25" creationId="{38262657-B839-D13B-61BB-E4699559B017}"/>
          </ac:spMkLst>
        </pc:spChg>
        <pc:spChg chg="del">
          <ac:chgData name="Teemu Matilainen" userId="3344dd91-dd8f-47c6-94c9-4b8ca534fb11" providerId="ADAL" clId="{9F6EAD30-FB9E-477A-9E07-7BDC89B7A292}" dt="2024-02-07T18:04:29.141" v="1864" actId="478"/>
          <ac:spMkLst>
            <pc:docMk/>
            <pc:sldMk cId="2602582858" sldId="298"/>
            <ac:spMk id="27" creationId="{40B25C33-2DA4-6199-E63B-53C7E5C36C46}"/>
          </ac:spMkLst>
        </pc:spChg>
        <pc:picChg chg="del">
          <ac:chgData name="Teemu Matilainen" userId="3344dd91-dd8f-47c6-94c9-4b8ca534fb11" providerId="ADAL" clId="{9F6EAD30-FB9E-477A-9E07-7BDC89B7A292}" dt="2024-02-07T18:04:29.141" v="1864" actId="478"/>
          <ac:picMkLst>
            <pc:docMk/>
            <pc:sldMk cId="2602582858" sldId="298"/>
            <ac:picMk id="4" creationId="{22766903-A48B-D88F-8E77-3C22B51AB18D}"/>
          </ac:picMkLst>
        </pc:picChg>
      </pc:sldChg>
      <pc:sldChg chg="addSp delSp modSp add mod ord">
        <pc:chgData name="Teemu Matilainen" userId="3344dd91-dd8f-47c6-94c9-4b8ca534fb11" providerId="ADAL" clId="{9F6EAD30-FB9E-477A-9E07-7BDC89B7A292}" dt="2024-02-07T18:46:23.891" v="2057" actId="962"/>
        <pc:sldMkLst>
          <pc:docMk/>
          <pc:sldMk cId="2666504917" sldId="299"/>
        </pc:sldMkLst>
        <pc:spChg chg="mod">
          <ac:chgData name="Teemu Matilainen" userId="3344dd91-dd8f-47c6-94c9-4b8ca534fb11" providerId="ADAL" clId="{9F6EAD30-FB9E-477A-9E07-7BDC89B7A292}" dt="2024-02-07T18:46:23.290" v="2055" actId="26606"/>
          <ac:spMkLst>
            <pc:docMk/>
            <pc:sldMk cId="2666504917" sldId="299"/>
            <ac:spMk id="2" creationId="{5F0232A7-91AE-2E1E-3023-A5193541F1DA}"/>
          </ac:spMkLst>
        </pc:spChg>
        <pc:spChg chg="del mod">
          <ac:chgData name="Teemu Matilainen" userId="3344dd91-dd8f-47c6-94c9-4b8ca534fb11" providerId="ADAL" clId="{9F6EAD30-FB9E-477A-9E07-7BDC89B7A292}" dt="2024-02-07T18:19:33.640" v="1984" actId="478"/>
          <ac:spMkLst>
            <pc:docMk/>
            <pc:sldMk cId="2666504917" sldId="299"/>
            <ac:spMk id="6" creationId="{D136A47F-7076-9542-57CA-A92CA5BEE7EB}"/>
          </ac:spMkLst>
        </pc:spChg>
        <pc:spChg chg="ord">
          <ac:chgData name="Teemu Matilainen" userId="3344dd91-dd8f-47c6-94c9-4b8ca534fb11" providerId="ADAL" clId="{9F6EAD30-FB9E-477A-9E07-7BDC89B7A292}" dt="2024-02-07T18:46:23.290" v="2055" actId="26606"/>
          <ac:spMkLst>
            <pc:docMk/>
            <pc:sldMk cId="2666504917" sldId="299"/>
            <ac:spMk id="11" creationId="{DC14B4EA-41C6-0150-9F19-E824D2D3E1E7}"/>
          </ac:spMkLst>
        </pc:spChg>
        <pc:spChg chg="mod">
          <ac:chgData name="Teemu Matilainen" userId="3344dd91-dd8f-47c6-94c9-4b8ca534fb11" providerId="ADAL" clId="{9F6EAD30-FB9E-477A-9E07-7BDC89B7A292}" dt="2024-02-07T18:46:23.290" v="2055" actId="26606"/>
          <ac:spMkLst>
            <pc:docMk/>
            <pc:sldMk cId="2666504917" sldId="299"/>
            <ac:spMk id="15" creationId="{B3CF4BB8-C7E8-ED29-B568-3A5837598786}"/>
          </ac:spMkLst>
        </pc:spChg>
        <pc:spChg chg="del">
          <ac:chgData name="Teemu Matilainen" userId="3344dd91-dd8f-47c6-94c9-4b8ca534fb11" providerId="ADAL" clId="{9F6EAD30-FB9E-477A-9E07-7BDC89B7A292}" dt="2024-02-07T18:26:45.230" v="2004" actId="26606"/>
          <ac:spMkLst>
            <pc:docMk/>
            <pc:sldMk cId="2666504917" sldId="299"/>
            <ac:spMk id="19" creationId="{949B2FB2-4D24-737F-42C5-7E7F4E749D25}"/>
          </ac:spMkLst>
        </pc:spChg>
        <pc:spChg chg="del">
          <ac:chgData name="Teemu Matilainen" userId="3344dd91-dd8f-47c6-94c9-4b8ca534fb11" providerId="ADAL" clId="{9F6EAD30-FB9E-477A-9E07-7BDC89B7A292}" dt="2024-02-07T18:26:45.230" v="2004" actId="26606"/>
          <ac:spMkLst>
            <pc:docMk/>
            <pc:sldMk cId="2666504917" sldId="299"/>
            <ac:spMk id="21" creationId="{26823F10-A246-13C9-DCED-2567941E9289}"/>
          </ac:spMkLst>
        </pc:spChg>
        <pc:spChg chg="del">
          <ac:chgData name="Teemu Matilainen" userId="3344dd91-dd8f-47c6-94c9-4b8ca534fb11" providerId="ADAL" clId="{9F6EAD30-FB9E-477A-9E07-7BDC89B7A292}" dt="2024-02-07T18:26:45.230" v="2004" actId="26606"/>
          <ac:spMkLst>
            <pc:docMk/>
            <pc:sldMk cId="2666504917" sldId="299"/>
            <ac:spMk id="23" creationId="{6763AD7A-7784-F052-688B-9E5D56C2D2FE}"/>
          </ac:spMkLst>
        </pc:spChg>
        <pc:spChg chg="del">
          <ac:chgData name="Teemu Matilainen" userId="3344dd91-dd8f-47c6-94c9-4b8ca534fb11" providerId="ADAL" clId="{9F6EAD30-FB9E-477A-9E07-7BDC89B7A292}" dt="2024-02-07T18:26:45.230" v="2004" actId="26606"/>
          <ac:spMkLst>
            <pc:docMk/>
            <pc:sldMk cId="2666504917" sldId="299"/>
            <ac:spMk id="25" creationId="{5ECD6ECE-0F14-83A1-41E2-562FA37C7468}"/>
          </ac:spMkLst>
        </pc:spChg>
        <pc:spChg chg="del">
          <ac:chgData name="Teemu Matilainen" userId="3344dd91-dd8f-47c6-94c9-4b8ca534fb11" providerId="ADAL" clId="{9F6EAD30-FB9E-477A-9E07-7BDC89B7A292}" dt="2024-02-07T18:26:45.230" v="2004" actId="26606"/>
          <ac:spMkLst>
            <pc:docMk/>
            <pc:sldMk cId="2666504917" sldId="299"/>
            <ac:spMk id="27" creationId="{C01F5E0D-EF67-F6ED-3866-D3D633AF9D61}"/>
          </ac:spMkLst>
        </pc:spChg>
        <pc:spChg chg="add del">
          <ac:chgData name="Teemu Matilainen" userId="3344dd91-dd8f-47c6-94c9-4b8ca534fb11" providerId="ADAL" clId="{9F6EAD30-FB9E-477A-9E07-7BDC89B7A292}" dt="2024-02-07T18:46:23.290" v="2055" actId="26606"/>
          <ac:spMkLst>
            <pc:docMk/>
            <pc:sldMk cId="2666504917" sldId="299"/>
            <ac:spMk id="32" creationId="{0288C6B4-AFC3-407F-A595-EFFD38D4CCAF}"/>
          </ac:spMkLst>
        </pc:spChg>
        <pc:spChg chg="add del">
          <ac:chgData name="Teemu Matilainen" userId="3344dd91-dd8f-47c6-94c9-4b8ca534fb11" providerId="ADAL" clId="{9F6EAD30-FB9E-477A-9E07-7BDC89B7A292}" dt="2024-02-07T18:46:23.290" v="2055" actId="26606"/>
          <ac:spMkLst>
            <pc:docMk/>
            <pc:sldMk cId="2666504917" sldId="299"/>
            <ac:spMk id="34" creationId="{CF236821-17FE-429B-8D2C-08E13A64EA40}"/>
          </ac:spMkLst>
        </pc:spChg>
        <pc:spChg chg="add del">
          <ac:chgData name="Teemu Matilainen" userId="3344dd91-dd8f-47c6-94c9-4b8ca534fb11" providerId="ADAL" clId="{9F6EAD30-FB9E-477A-9E07-7BDC89B7A292}" dt="2024-02-07T18:46:23.290" v="2055" actId="26606"/>
          <ac:spMkLst>
            <pc:docMk/>
            <pc:sldMk cId="2666504917" sldId="299"/>
            <ac:spMk id="36" creationId="{C0BDBCD2-E081-43AB-9119-C55465E59757}"/>
          </ac:spMkLst>
        </pc:spChg>
        <pc:spChg chg="add del">
          <ac:chgData name="Teemu Matilainen" userId="3344dd91-dd8f-47c6-94c9-4b8ca534fb11" providerId="ADAL" clId="{9F6EAD30-FB9E-477A-9E07-7BDC89B7A292}" dt="2024-02-07T18:46:23.290" v="2055" actId="26606"/>
          <ac:spMkLst>
            <pc:docMk/>
            <pc:sldMk cId="2666504917" sldId="299"/>
            <ac:spMk id="38" creationId="{98E79BE4-34FE-485A-98A5-92CE8F7C4743}"/>
          </ac:spMkLst>
        </pc:spChg>
        <pc:spChg chg="add del">
          <ac:chgData name="Teemu Matilainen" userId="3344dd91-dd8f-47c6-94c9-4b8ca534fb11" providerId="ADAL" clId="{9F6EAD30-FB9E-477A-9E07-7BDC89B7A292}" dt="2024-02-07T18:46:23.290" v="2055" actId="26606"/>
          <ac:spMkLst>
            <pc:docMk/>
            <pc:sldMk cId="2666504917" sldId="299"/>
            <ac:spMk id="40" creationId="{7A5F0580-5EE9-419F-96EE-B6529EF6E7D0}"/>
          </ac:spMkLst>
        </pc:spChg>
        <pc:spChg chg="add del">
          <ac:chgData name="Teemu Matilainen" userId="3344dd91-dd8f-47c6-94c9-4b8ca534fb11" providerId="ADAL" clId="{9F6EAD30-FB9E-477A-9E07-7BDC89B7A292}" dt="2024-02-07T18:46:23.290" v="2055" actId="26606"/>
          <ac:spMkLst>
            <pc:docMk/>
            <pc:sldMk cId="2666504917" sldId="299"/>
            <ac:spMk id="45" creationId="{2B97F24A-32CE-4C1C-A50D-3016B394DCFB}"/>
          </ac:spMkLst>
        </pc:spChg>
        <pc:spChg chg="add del">
          <ac:chgData name="Teemu Matilainen" userId="3344dd91-dd8f-47c6-94c9-4b8ca534fb11" providerId="ADAL" clId="{9F6EAD30-FB9E-477A-9E07-7BDC89B7A292}" dt="2024-02-07T18:46:23.290" v="2055" actId="26606"/>
          <ac:spMkLst>
            <pc:docMk/>
            <pc:sldMk cId="2666504917" sldId="299"/>
            <ac:spMk id="47" creationId="{CD8B4F24-440B-49E9-B85D-733523DC064B}"/>
          </ac:spMkLst>
        </pc:spChg>
        <pc:picChg chg="del">
          <ac:chgData name="Teemu Matilainen" userId="3344dd91-dd8f-47c6-94c9-4b8ca534fb11" providerId="ADAL" clId="{9F6EAD30-FB9E-477A-9E07-7BDC89B7A292}" dt="2024-02-07T18:19:28.776" v="1982" actId="478"/>
          <ac:picMkLst>
            <pc:docMk/>
            <pc:sldMk cId="2666504917" sldId="299"/>
            <ac:picMk id="4" creationId="{1EB3B5C5-F34D-CC66-267D-8DE9DEBBD222}"/>
          </ac:picMkLst>
        </pc:picChg>
        <pc:picChg chg="add del mod">
          <ac:chgData name="Teemu Matilainen" userId="3344dd91-dd8f-47c6-94c9-4b8ca534fb11" providerId="ADAL" clId="{9F6EAD30-FB9E-477A-9E07-7BDC89B7A292}" dt="2024-02-07T18:26:32.942" v="1998" actId="478"/>
          <ac:picMkLst>
            <pc:docMk/>
            <pc:sldMk cId="2666504917" sldId="299"/>
            <ac:picMk id="5" creationId="{3F0D7728-8C55-9642-F83D-2708999E8EFB}"/>
          </ac:picMkLst>
        </pc:picChg>
        <pc:picChg chg="add del mod">
          <ac:chgData name="Teemu Matilainen" userId="3344dd91-dd8f-47c6-94c9-4b8ca534fb11" providerId="ADAL" clId="{9F6EAD30-FB9E-477A-9E07-7BDC89B7A292}" dt="2024-02-07T18:46:11.897" v="2049" actId="478"/>
          <ac:picMkLst>
            <pc:docMk/>
            <pc:sldMk cId="2666504917" sldId="299"/>
            <ac:picMk id="8" creationId="{6EF1D1D9-7A52-3D81-47AC-CCB27A599F30}"/>
          </ac:picMkLst>
        </pc:picChg>
        <pc:picChg chg="add mod">
          <ac:chgData name="Teemu Matilainen" userId="3344dd91-dd8f-47c6-94c9-4b8ca534fb11" providerId="ADAL" clId="{9F6EAD30-FB9E-477A-9E07-7BDC89B7A292}" dt="2024-02-07T18:46:23.891" v="2057" actId="962"/>
          <ac:picMkLst>
            <pc:docMk/>
            <pc:sldMk cId="2666504917" sldId="299"/>
            <ac:picMk id="10" creationId="{0FE96D3B-7871-4177-F222-7EFAF1E480C2}"/>
          </ac:picMkLst>
        </pc:picChg>
      </pc:sldChg>
      <pc:sldChg chg="addSp delSp modSp add mod">
        <pc:chgData name="Teemu Matilainen" userId="3344dd91-dd8f-47c6-94c9-4b8ca534fb11" providerId="ADAL" clId="{9F6EAD30-FB9E-477A-9E07-7BDC89B7A292}" dt="2024-02-13T16:24:56.973" v="2930" actId="14100"/>
        <pc:sldMkLst>
          <pc:docMk/>
          <pc:sldMk cId="1853533987" sldId="300"/>
        </pc:sldMkLst>
        <pc:spChg chg="mod">
          <ac:chgData name="Teemu Matilainen" userId="3344dd91-dd8f-47c6-94c9-4b8ca534fb11" providerId="ADAL" clId="{9F6EAD30-FB9E-477A-9E07-7BDC89B7A292}" dt="2024-02-07T18:27:58.334" v="2008" actId="26606"/>
          <ac:spMkLst>
            <pc:docMk/>
            <pc:sldMk cId="1853533987" sldId="300"/>
            <ac:spMk id="2" creationId="{0AD9390D-4E74-A9D6-F8EB-E0B41A576340}"/>
          </ac:spMkLst>
        </pc:spChg>
        <pc:spChg chg="add">
          <ac:chgData name="Teemu Matilainen" userId="3344dd91-dd8f-47c6-94c9-4b8ca534fb11" providerId="ADAL" clId="{9F6EAD30-FB9E-477A-9E07-7BDC89B7A292}" dt="2024-02-07T18:22:36.005" v="1991"/>
          <ac:spMkLst>
            <pc:docMk/>
            <pc:sldMk cId="1853533987" sldId="300"/>
            <ac:spMk id="3" creationId="{3AA19D19-4E64-BF77-8E5A-117CF63FF3E9}"/>
          </ac:spMkLst>
        </pc:spChg>
        <pc:spChg chg="ord">
          <ac:chgData name="Teemu Matilainen" userId="3344dd91-dd8f-47c6-94c9-4b8ca534fb11" providerId="ADAL" clId="{9F6EAD30-FB9E-477A-9E07-7BDC89B7A292}" dt="2024-02-07T18:27:58.334" v="2008" actId="26606"/>
          <ac:spMkLst>
            <pc:docMk/>
            <pc:sldMk cId="1853533987" sldId="300"/>
            <ac:spMk id="11" creationId="{C0445771-1717-A8DA-57D2-6BBF8B249AF1}"/>
          </ac:spMkLst>
        </pc:spChg>
        <pc:spChg chg="mod">
          <ac:chgData name="Teemu Matilainen" userId="3344dd91-dd8f-47c6-94c9-4b8ca534fb11" providerId="ADAL" clId="{9F6EAD30-FB9E-477A-9E07-7BDC89B7A292}" dt="2024-02-07T18:27:58.334" v="2008" actId="26606"/>
          <ac:spMkLst>
            <pc:docMk/>
            <pc:sldMk cId="1853533987" sldId="300"/>
            <ac:spMk id="15" creationId="{DE437650-963E-6A40-AF23-D0D7823BE355}"/>
          </ac:spMkLst>
        </pc:spChg>
        <pc:spChg chg="del">
          <ac:chgData name="Teemu Matilainen" userId="3344dd91-dd8f-47c6-94c9-4b8ca534fb11" providerId="ADAL" clId="{9F6EAD30-FB9E-477A-9E07-7BDC89B7A292}" dt="2024-02-07T18:27:58.334" v="2008" actId="26606"/>
          <ac:spMkLst>
            <pc:docMk/>
            <pc:sldMk cId="1853533987" sldId="300"/>
            <ac:spMk id="19" creationId="{B3B839BB-EF53-1354-34BC-393B0FC6AEDE}"/>
          </ac:spMkLst>
        </pc:spChg>
        <pc:spChg chg="del">
          <ac:chgData name="Teemu Matilainen" userId="3344dd91-dd8f-47c6-94c9-4b8ca534fb11" providerId="ADAL" clId="{9F6EAD30-FB9E-477A-9E07-7BDC89B7A292}" dt="2024-02-07T18:27:58.334" v="2008" actId="26606"/>
          <ac:spMkLst>
            <pc:docMk/>
            <pc:sldMk cId="1853533987" sldId="300"/>
            <ac:spMk id="21" creationId="{4FAE90A4-AB89-B222-16BC-AD6E59B9AC17}"/>
          </ac:spMkLst>
        </pc:spChg>
        <pc:spChg chg="del">
          <ac:chgData name="Teemu Matilainen" userId="3344dd91-dd8f-47c6-94c9-4b8ca534fb11" providerId="ADAL" clId="{9F6EAD30-FB9E-477A-9E07-7BDC89B7A292}" dt="2024-02-07T18:27:58.334" v="2008" actId="26606"/>
          <ac:spMkLst>
            <pc:docMk/>
            <pc:sldMk cId="1853533987" sldId="300"/>
            <ac:spMk id="23" creationId="{ED8A54A7-FF6E-70BF-CA67-8564EC5FFD81}"/>
          </ac:spMkLst>
        </pc:spChg>
        <pc:spChg chg="del">
          <ac:chgData name="Teemu Matilainen" userId="3344dd91-dd8f-47c6-94c9-4b8ca534fb11" providerId="ADAL" clId="{9F6EAD30-FB9E-477A-9E07-7BDC89B7A292}" dt="2024-02-07T18:27:58.334" v="2008" actId="26606"/>
          <ac:spMkLst>
            <pc:docMk/>
            <pc:sldMk cId="1853533987" sldId="300"/>
            <ac:spMk id="25" creationId="{1E957BC0-418F-AE52-A18E-98F0804306B6}"/>
          </ac:spMkLst>
        </pc:spChg>
        <pc:spChg chg="del">
          <ac:chgData name="Teemu Matilainen" userId="3344dd91-dd8f-47c6-94c9-4b8ca534fb11" providerId="ADAL" clId="{9F6EAD30-FB9E-477A-9E07-7BDC89B7A292}" dt="2024-02-07T18:27:58.334" v="2008" actId="26606"/>
          <ac:spMkLst>
            <pc:docMk/>
            <pc:sldMk cId="1853533987" sldId="300"/>
            <ac:spMk id="27" creationId="{A8473834-E638-BBF9-4CF7-9469850EBE8A}"/>
          </ac:spMkLst>
        </pc:spChg>
        <pc:spChg chg="add">
          <ac:chgData name="Teemu Matilainen" userId="3344dd91-dd8f-47c6-94c9-4b8ca534fb11" providerId="ADAL" clId="{9F6EAD30-FB9E-477A-9E07-7BDC89B7A292}" dt="2024-02-07T18:27:58.334" v="2008" actId="26606"/>
          <ac:spMkLst>
            <pc:docMk/>
            <pc:sldMk cId="1853533987" sldId="300"/>
            <ac:spMk id="32" creationId="{2B97F24A-32CE-4C1C-A50D-3016B394DCFB}"/>
          </ac:spMkLst>
        </pc:spChg>
        <pc:spChg chg="add">
          <ac:chgData name="Teemu Matilainen" userId="3344dd91-dd8f-47c6-94c9-4b8ca534fb11" providerId="ADAL" clId="{9F6EAD30-FB9E-477A-9E07-7BDC89B7A292}" dt="2024-02-07T18:27:58.334" v="2008" actId="26606"/>
          <ac:spMkLst>
            <pc:docMk/>
            <pc:sldMk cId="1853533987" sldId="300"/>
            <ac:spMk id="34" creationId="{CD8B4F24-440B-49E9-B85D-733523DC064B}"/>
          </ac:spMkLst>
        </pc:spChg>
        <pc:picChg chg="add mod">
          <ac:chgData name="Teemu Matilainen" userId="3344dd91-dd8f-47c6-94c9-4b8ca534fb11" providerId="ADAL" clId="{9F6EAD30-FB9E-477A-9E07-7BDC89B7A292}" dt="2024-02-13T16:24:56.973" v="2930" actId="14100"/>
          <ac:picMkLst>
            <pc:docMk/>
            <pc:sldMk cId="1853533987" sldId="300"/>
            <ac:picMk id="4" creationId="{87552E15-7C61-D424-E72D-13A61C7A4130}"/>
          </ac:picMkLst>
        </pc:picChg>
        <pc:picChg chg="del">
          <ac:chgData name="Teemu Matilainen" userId="3344dd91-dd8f-47c6-94c9-4b8ca534fb11" providerId="ADAL" clId="{9F6EAD30-FB9E-477A-9E07-7BDC89B7A292}" dt="2024-02-07T18:22:35.340" v="1990" actId="478"/>
          <ac:picMkLst>
            <pc:docMk/>
            <pc:sldMk cId="1853533987" sldId="300"/>
            <ac:picMk id="5" creationId="{5FCC431D-8CD5-7755-9A51-7EA2BFAD9A2B}"/>
          </ac:picMkLst>
        </pc:picChg>
        <pc:picChg chg="add del mod">
          <ac:chgData name="Teemu Matilainen" userId="3344dd91-dd8f-47c6-94c9-4b8ca534fb11" providerId="ADAL" clId="{9F6EAD30-FB9E-477A-9E07-7BDC89B7A292}" dt="2024-02-07T18:46:40.077" v="2058" actId="478"/>
          <ac:picMkLst>
            <pc:docMk/>
            <pc:sldMk cId="1853533987" sldId="300"/>
            <ac:picMk id="6" creationId="{F882C8C0-C86A-7D76-3926-728CAD39387C}"/>
          </ac:picMkLst>
        </pc:picChg>
        <pc:picChg chg="add mod">
          <ac:chgData name="Teemu Matilainen" userId="3344dd91-dd8f-47c6-94c9-4b8ca534fb11" providerId="ADAL" clId="{9F6EAD30-FB9E-477A-9E07-7BDC89B7A292}" dt="2024-02-13T16:24:50.745" v="2928" actId="14100"/>
          <ac:picMkLst>
            <pc:docMk/>
            <pc:sldMk cId="1853533987" sldId="300"/>
            <ac:picMk id="8" creationId="{633BFB09-0A48-9BD4-D629-38614EA9706B}"/>
          </ac:picMkLst>
        </pc:picChg>
        <pc:picChg chg="add del mod">
          <ac:chgData name="Teemu Matilainen" userId="3344dd91-dd8f-47c6-94c9-4b8ca534fb11" providerId="ADAL" clId="{9F6EAD30-FB9E-477A-9E07-7BDC89B7A292}" dt="2024-02-13T16:24:26.164" v="2923" actId="478"/>
          <ac:picMkLst>
            <pc:docMk/>
            <pc:sldMk cId="1853533987" sldId="300"/>
            <ac:picMk id="10" creationId="{6C7A2F03-6763-9952-C5C6-3401DB7449F3}"/>
          </ac:picMkLst>
        </pc:picChg>
        <pc:picChg chg="add mod">
          <ac:chgData name="Teemu Matilainen" userId="3344dd91-dd8f-47c6-94c9-4b8ca534fb11" providerId="ADAL" clId="{9F6EAD30-FB9E-477A-9E07-7BDC89B7A292}" dt="2024-02-07T18:46:47.222" v="2061" actId="1076"/>
          <ac:picMkLst>
            <pc:docMk/>
            <pc:sldMk cId="1853533987" sldId="300"/>
            <ac:picMk id="13" creationId="{B7F5812C-1F4E-B877-C55A-7E005766ADD1}"/>
          </ac:picMkLst>
        </pc:picChg>
      </pc:sldChg>
      <pc:sldChg chg="addSp delSp modSp add mod">
        <pc:chgData name="Teemu Matilainen" userId="3344dd91-dd8f-47c6-94c9-4b8ca534fb11" providerId="ADAL" clId="{9F6EAD30-FB9E-477A-9E07-7BDC89B7A292}" dt="2024-02-07T18:48:25.543" v="2085" actId="108"/>
        <pc:sldMkLst>
          <pc:docMk/>
          <pc:sldMk cId="361998599" sldId="301"/>
        </pc:sldMkLst>
        <pc:spChg chg="mod">
          <ac:chgData name="Teemu Matilainen" userId="3344dd91-dd8f-47c6-94c9-4b8ca534fb11" providerId="ADAL" clId="{9F6EAD30-FB9E-477A-9E07-7BDC89B7A292}" dt="2024-02-07T18:48:25.543" v="2085" actId="108"/>
          <ac:spMkLst>
            <pc:docMk/>
            <pc:sldMk cId="361998599" sldId="301"/>
            <ac:spMk id="2" creationId="{D1FA18EA-281A-7A1B-29F9-B6F882D66194}"/>
          </ac:spMkLst>
        </pc:spChg>
        <pc:spChg chg="add del">
          <ac:chgData name="Teemu Matilainen" userId="3344dd91-dd8f-47c6-94c9-4b8ca534fb11" providerId="ADAL" clId="{9F6EAD30-FB9E-477A-9E07-7BDC89B7A292}" dt="2024-02-07T18:29:17.871" v="2018" actId="22"/>
          <ac:spMkLst>
            <pc:docMk/>
            <pc:sldMk cId="361998599" sldId="301"/>
            <ac:spMk id="4" creationId="{002488B6-1115-0AB7-601B-5AA1393FEEFF}"/>
          </ac:spMkLst>
        </pc:spChg>
        <pc:spChg chg="mod">
          <ac:chgData name="Teemu Matilainen" userId="3344dd91-dd8f-47c6-94c9-4b8ca534fb11" providerId="ADAL" clId="{9F6EAD30-FB9E-477A-9E07-7BDC89B7A292}" dt="2024-02-07T18:29:34.338" v="2022" actId="255"/>
          <ac:spMkLst>
            <pc:docMk/>
            <pc:sldMk cId="361998599" sldId="301"/>
            <ac:spMk id="15" creationId="{A32461B5-F2AF-C5A8-5262-D3B72D90F651}"/>
          </ac:spMkLst>
        </pc:spChg>
        <pc:picChg chg="del">
          <ac:chgData name="Teemu Matilainen" userId="3344dd91-dd8f-47c6-94c9-4b8ca534fb11" providerId="ADAL" clId="{9F6EAD30-FB9E-477A-9E07-7BDC89B7A292}" dt="2024-02-07T18:28:28.996" v="2011" actId="478"/>
          <ac:picMkLst>
            <pc:docMk/>
            <pc:sldMk cId="361998599" sldId="301"/>
            <ac:picMk id="6" creationId="{47C9EFCB-3036-9F2C-E154-BBF3F39716AD}"/>
          </ac:picMkLst>
        </pc:picChg>
        <pc:picChg chg="add mod">
          <ac:chgData name="Teemu Matilainen" userId="3344dd91-dd8f-47c6-94c9-4b8ca534fb11" providerId="ADAL" clId="{9F6EAD30-FB9E-477A-9E07-7BDC89B7A292}" dt="2024-02-07T18:47:25.045" v="2062" actId="1076"/>
          <ac:picMkLst>
            <pc:docMk/>
            <pc:sldMk cId="361998599" sldId="301"/>
            <ac:picMk id="7" creationId="{48B879C0-BD2A-1110-2FBD-7B8AEE9C18B0}"/>
          </ac:picMkLst>
        </pc:picChg>
        <pc:picChg chg="add mod">
          <ac:chgData name="Teemu Matilainen" userId="3344dd91-dd8f-47c6-94c9-4b8ca534fb11" providerId="ADAL" clId="{9F6EAD30-FB9E-477A-9E07-7BDC89B7A292}" dt="2024-02-07T18:47:27.563" v="2063" actId="1076"/>
          <ac:picMkLst>
            <pc:docMk/>
            <pc:sldMk cId="361998599" sldId="301"/>
            <ac:picMk id="9" creationId="{31B3D95F-DD2E-EF23-3FC5-0CEB454FE270}"/>
          </ac:picMkLst>
        </pc:picChg>
      </pc:sldChg>
      <pc:sldChg chg="addSp delSp modSp add mod">
        <pc:chgData name="Teemu Matilainen" userId="3344dd91-dd8f-47c6-94c9-4b8ca534fb11" providerId="ADAL" clId="{9F6EAD30-FB9E-477A-9E07-7BDC89B7A292}" dt="2024-02-07T18:45:17.922" v="2048" actId="1076"/>
        <pc:sldMkLst>
          <pc:docMk/>
          <pc:sldMk cId="864759901" sldId="302"/>
        </pc:sldMkLst>
        <pc:picChg chg="add mod">
          <ac:chgData name="Teemu Matilainen" userId="3344dd91-dd8f-47c6-94c9-4b8ca534fb11" providerId="ADAL" clId="{9F6EAD30-FB9E-477A-9E07-7BDC89B7A292}" dt="2024-02-07T18:44:39.861" v="2044" actId="14100"/>
          <ac:picMkLst>
            <pc:docMk/>
            <pc:sldMk cId="864759901" sldId="302"/>
            <ac:picMk id="4" creationId="{983847BB-8977-C714-5B21-C55EAE2DC87D}"/>
          </ac:picMkLst>
        </pc:picChg>
        <pc:picChg chg="add mod">
          <ac:chgData name="Teemu Matilainen" userId="3344dd91-dd8f-47c6-94c9-4b8ca534fb11" providerId="ADAL" clId="{9F6EAD30-FB9E-477A-9E07-7BDC89B7A292}" dt="2024-02-07T18:44:59.574" v="2046" actId="1076"/>
          <ac:picMkLst>
            <pc:docMk/>
            <pc:sldMk cId="864759901" sldId="302"/>
            <ac:picMk id="6" creationId="{7C9772E2-5961-B580-DD5B-9018F8602DB5}"/>
          </ac:picMkLst>
        </pc:picChg>
        <pc:picChg chg="del">
          <ac:chgData name="Teemu Matilainen" userId="3344dd91-dd8f-47c6-94c9-4b8ca534fb11" providerId="ADAL" clId="{9F6EAD30-FB9E-477A-9E07-7BDC89B7A292}" dt="2024-02-07T18:44:24.586" v="2040" actId="478"/>
          <ac:picMkLst>
            <pc:docMk/>
            <pc:sldMk cId="864759901" sldId="302"/>
            <ac:picMk id="7" creationId="{C3B518BA-DA91-C914-3A15-AC9F8D6828FA}"/>
          </ac:picMkLst>
        </pc:picChg>
        <pc:picChg chg="del">
          <ac:chgData name="Teemu Matilainen" userId="3344dd91-dd8f-47c6-94c9-4b8ca534fb11" providerId="ADAL" clId="{9F6EAD30-FB9E-477A-9E07-7BDC89B7A292}" dt="2024-02-07T18:44:22.781" v="2039" actId="478"/>
          <ac:picMkLst>
            <pc:docMk/>
            <pc:sldMk cId="864759901" sldId="302"/>
            <ac:picMk id="9" creationId="{622794B3-B2D8-D48B-6A11-2F793AFDEEE6}"/>
          </ac:picMkLst>
        </pc:picChg>
        <pc:picChg chg="add mod">
          <ac:chgData name="Teemu Matilainen" userId="3344dd91-dd8f-47c6-94c9-4b8ca534fb11" providerId="ADAL" clId="{9F6EAD30-FB9E-477A-9E07-7BDC89B7A292}" dt="2024-02-07T18:45:17.922" v="2048" actId="1076"/>
          <ac:picMkLst>
            <pc:docMk/>
            <pc:sldMk cId="864759901" sldId="302"/>
            <ac:picMk id="10" creationId="{F78348F2-E875-D067-86D1-3920E1813842}"/>
          </ac:picMkLst>
        </pc:picChg>
      </pc:sldChg>
      <pc:sldChg chg="addSp delSp modSp add mod ord">
        <pc:chgData name="Teemu Matilainen" userId="3344dd91-dd8f-47c6-94c9-4b8ca534fb11" providerId="ADAL" clId="{9F6EAD30-FB9E-477A-9E07-7BDC89B7A292}" dt="2024-02-07T18:53:12.267" v="2135" actId="113"/>
        <pc:sldMkLst>
          <pc:docMk/>
          <pc:sldMk cId="51852454" sldId="303"/>
        </pc:sldMkLst>
        <pc:spChg chg="mod">
          <ac:chgData name="Teemu Matilainen" userId="3344dd91-dd8f-47c6-94c9-4b8ca534fb11" providerId="ADAL" clId="{9F6EAD30-FB9E-477A-9E07-7BDC89B7A292}" dt="2024-02-07T18:52:39.965" v="2131" actId="20577"/>
          <ac:spMkLst>
            <pc:docMk/>
            <pc:sldMk cId="51852454" sldId="303"/>
            <ac:spMk id="2" creationId="{159A7349-C2DB-0DAB-096A-38A7360AEF26}"/>
          </ac:spMkLst>
        </pc:spChg>
        <pc:spChg chg="add mod">
          <ac:chgData name="Teemu Matilainen" userId="3344dd91-dd8f-47c6-94c9-4b8ca534fb11" providerId="ADAL" clId="{9F6EAD30-FB9E-477A-9E07-7BDC89B7A292}" dt="2024-02-07T18:53:12.267" v="2135" actId="113"/>
          <ac:spMkLst>
            <pc:docMk/>
            <pc:sldMk cId="51852454" sldId="303"/>
            <ac:spMk id="4" creationId="{FA840D92-0F9D-57FA-D73B-F953D15DAB74}"/>
          </ac:spMkLst>
        </pc:spChg>
        <pc:spChg chg="del">
          <ac:chgData name="Teemu Matilainen" userId="3344dd91-dd8f-47c6-94c9-4b8ca534fb11" providerId="ADAL" clId="{9F6EAD30-FB9E-477A-9E07-7BDC89B7A292}" dt="2024-02-07T18:52:30.265" v="2123" actId="478"/>
          <ac:spMkLst>
            <pc:docMk/>
            <pc:sldMk cId="51852454" sldId="303"/>
            <ac:spMk id="11" creationId="{3186E1E6-EE63-F648-C263-48D02DBE5A42}"/>
          </ac:spMkLst>
        </pc:spChg>
        <pc:spChg chg="del">
          <ac:chgData name="Teemu Matilainen" userId="3344dd91-dd8f-47c6-94c9-4b8ca534fb11" providerId="ADAL" clId="{9F6EAD30-FB9E-477A-9E07-7BDC89B7A292}" dt="2024-02-07T18:50:44.604" v="2093" actId="478"/>
          <ac:spMkLst>
            <pc:docMk/>
            <pc:sldMk cId="51852454" sldId="303"/>
            <ac:spMk id="15" creationId="{91A130B3-A546-71DE-4A12-A4E003A76EC0}"/>
          </ac:spMkLst>
        </pc:spChg>
        <pc:picChg chg="del">
          <ac:chgData name="Teemu Matilainen" userId="3344dd91-dd8f-47c6-94c9-4b8ca534fb11" providerId="ADAL" clId="{9F6EAD30-FB9E-477A-9E07-7BDC89B7A292}" dt="2024-02-07T18:50:32.948" v="2090" actId="478"/>
          <ac:picMkLst>
            <pc:docMk/>
            <pc:sldMk cId="51852454" sldId="303"/>
            <ac:picMk id="7" creationId="{C6EDC815-24A8-EAA1-A2F4-5570C248F4EE}"/>
          </ac:picMkLst>
        </pc:picChg>
        <pc:picChg chg="del">
          <ac:chgData name="Teemu Matilainen" userId="3344dd91-dd8f-47c6-94c9-4b8ca534fb11" providerId="ADAL" clId="{9F6EAD30-FB9E-477A-9E07-7BDC89B7A292}" dt="2024-02-07T18:50:31.041" v="2089" actId="478"/>
          <ac:picMkLst>
            <pc:docMk/>
            <pc:sldMk cId="51852454" sldId="303"/>
            <ac:picMk id="9" creationId="{30F5EE34-C019-7DC3-D624-BEF17C2B9C99}"/>
          </ac:picMkLst>
        </pc:picChg>
      </pc:sldChg>
      <pc:sldChg chg="add del">
        <pc:chgData name="Teemu Matilainen" userId="3344dd91-dd8f-47c6-94c9-4b8ca534fb11" providerId="ADAL" clId="{9F6EAD30-FB9E-477A-9E07-7BDC89B7A292}" dt="2024-02-12T18:36:46.598" v="2872" actId="47"/>
        <pc:sldMkLst>
          <pc:docMk/>
          <pc:sldMk cId="1802872682" sldId="304"/>
        </pc:sldMkLst>
      </pc:sldChg>
      <pc:sldChg chg="addSp delSp modSp new mod setBg">
        <pc:chgData name="Teemu Matilainen" userId="3344dd91-dd8f-47c6-94c9-4b8ca534fb11" providerId="ADAL" clId="{9F6EAD30-FB9E-477A-9E07-7BDC89B7A292}" dt="2024-02-12T16:37:01.200" v="2417" actId="1076"/>
        <pc:sldMkLst>
          <pc:docMk/>
          <pc:sldMk cId="3748565835" sldId="305"/>
        </pc:sldMkLst>
        <pc:spChg chg="add del mod ord">
          <ac:chgData name="Teemu Matilainen" userId="3344dd91-dd8f-47c6-94c9-4b8ca534fb11" providerId="ADAL" clId="{9F6EAD30-FB9E-477A-9E07-7BDC89B7A292}" dt="2024-02-12T16:36:35.894" v="2415" actId="113"/>
          <ac:spMkLst>
            <pc:docMk/>
            <pc:sldMk cId="3748565835" sldId="305"/>
            <ac:spMk id="3" creationId="{06145072-4E77-3AA9-9757-8B2853679AB3}"/>
          </ac:spMkLst>
        </pc:spChg>
        <pc:spChg chg="add mod">
          <ac:chgData name="Teemu Matilainen" userId="3344dd91-dd8f-47c6-94c9-4b8ca534fb11" providerId="ADAL" clId="{9F6EAD30-FB9E-477A-9E07-7BDC89B7A292}" dt="2024-02-12T16:37:01.200" v="2417" actId="1076"/>
          <ac:spMkLst>
            <pc:docMk/>
            <pc:sldMk cId="3748565835" sldId="305"/>
            <ac:spMk id="6" creationId="{9A05B5BF-CF18-627C-6DF4-5A54061C1C1D}"/>
          </ac:spMkLst>
        </pc:spChg>
        <pc:spChg chg="add del">
          <ac:chgData name="Teemu Matilainen" userId="3344dd91-dd8f-47c6-94c9-4b8ca534fb11" providerId="ADAL" clId="{9F6EAD30-FB9E-477A-9E07-7BDC89B7A292}" dt="2024-02-12T16:29:48.632" v="2271" actId="26606"/>
          <ac:spMkLst>
            <pc:docMk/>
            <pc:sldMk cId="3748565835" sldId="305"/>
            <ac:spMk id="8" creationId="{FFD48BC7-DC40-47DE-87EE-9F4B6ECB9ABB}"/>
          </ac:spMkLst>
        </pc:spChg>
        <pc:spChg chg="add del">
          <ac:chgData name="Teemu Matilainen" userId="3344dd91-dd8f-47c6-94c9-4b8ca534fb11" providerId="ADAL" clId="{9F6EAD30-FB9E-477A-9E07-7BDC89B7A292}" dt="2024-02-12T16:27:47.911" v="2255" actId="26606"/>
          <ac:spMkLst>
            <pc:docMk/>
            <pc:sldMk cId="3748565835" sldId="305"/>
            <ac:spMk id="9" creationId="{9F7D5CDA-D291-4307-BF55-1381FED29634}"/>
          </ac:spMkLst>
        </pc:spChg>
        <pc:spChg chg="add del">
          <ac:chgData name="Teemu Matilainen" userId="3344dd91-dd8f-47c6-94c9-4b8ca534fb11" providerId="ADAL" clId="{9F6EAD30-FB9E-477A-9E07-7BDC89B7A292}" dt="2024-02-12T16:29:48.632" v="2271" actId="26606"/>
          <ac:spMkLst>
            <pc:docMk/>
            <pc:sldMk cId="3748565835" sldId="305"/>
            <ac:spMk id="10" creationId="{E502BBC7-2C76-46F3-BC24-5985BC13DB88}"/>
          </ac:spMkLst>
        </pc:spChg>
        <pc:spChg chg="add del">
          <ac:chgData name="Teemu Matilainen" userId="3344dd91-dd8f-47c6-94c9-4b8ca534fb11" providerId="ADAL" clId="{9F6EAD30-FB9E-477A-9E07-7BDC89B7A292}" dt="2024-02-12T16:27:47.911" v="2255" actId="26606"/>
          <ac:spMkLst>
            <pc:docMk/>
            <pc:sldMk cId="3748565835" sldId="305"/>
            <ac:spMk id="11" creationId="{59B296B9-C5A5-4E4F-9B60-C907B5F1466C}"/>
          </ac:spMkLst>
        </pc:spChg>
        <pc:spChg chg="add del">
          <ac:chgData name="Teemu Matilainen" userId="3344dd91-dd8f-47c6-94c9-4b8ca534fb11" providerId="ADAL" clId="{9F6EAD30-FB9E-477A-9E07-7BDC89B7A292}" dt="2024-02-12T16:29:48.632" v="2271" actId="26606"/>
          <ac:spMkLst>
            <pc:docMk/>
            <pc:sldMk cId="3748565835" sldId="305"/>
            <ac:spMk id="12" creationId="{C7F28D52-2A5F-4D23-81AE-7CB8B591C7AF}"/>
          </ac:spMkLst>
        </pc:spChg>
        <pc:spChg chg="add del">
          <ac:chgData name="Teemu Matilainen" userId="3344dd91-dd8f-47c6-94c9-4b8ca534fb11" providerId="ADAL" clId="{9F6EAD30-FB9E-477A-9E07-7BDC89B7A292}" dt="2024-02-12T16:27:47.911" v="2255" actId="26606"/>
          <ac:spMkLst>
            <pc:docMk/>
            <pc:sldMk cId="3748565835" sldId="305"/>
            <ac:spMk id="13" creationId="{D0300FD3-5AF1-6305-15FA-9078072672E2}"/>
          </ac:spMkLst>
        </pc:spChg>
        <pc:spChg chg="add del">
          <ac:chgData name="Teemu Matilainen" userId="3344dd91-dd8f-47c6-94c9-4b8ca534fb11" providerId="ADAL" clId="{9F6EAD30-FB9E-477A-9E07-7BDC89B7A292}" dt="2024-02-12T16:28:04.507" v="2261" actId="26606"/>
          <ac:spMkLst>
            <pc:docMk/>
            <pc:sldMk cId="3748565835" sldId="305"/>
            <ac:spMk id="15" creationId="{738F59A4-4431-460D-8E49-6E65C189A566}"/>
          </ac:spMkLst>
        </pc:spChg>
        <pc:spChg chg="add del">
          <ac:chgData name="Teemu Matilainen" userId="3344dd91-dd8f-47c6-94c9-4b8ca534fb11" providerId="ADAL" clId="{9F6EAD30-FB9E-477A-9E07-7BDC89B7A292}" dt="2024-02-12T16:29:48.632" v="2271" actId="26606"/>
          <ac:spMkLst>
            <pc:docMk/>
            <pc:sldMk cId="3748565835" sldId="305"/>
            <ac:spMk id="17" creationId="{3629484E-3792-4B3D-89AD-7C8A1ED0E0D4}"/>
          </ac:spMkLst>
        </pc:spChg>
        <pc:grpChg chg="add del">
          <ac:chgData name="Teemu Matilainen" userId="3344dd91-dd8f-47c6-94c9-4b8ca534fb11" providerId="ADAL" clId="{9F6EAD30-FB9E-477A-9E07-7BDC89B7A292}" dt="2024-02-12T16:28:04.507" v="2261" actId="26606"/>
          <ac:grpSpMkLst>
            <pc:docMk/>
            <pc:sldMk cId="3748565835" sldId="305"/>
            <ac:grpSpMk id="16" creationId="{8A919B9C-5C01-47E4-B2F2-45F589208ABF}"/>
          </ac:grpSpMkLst>
        </pc:grpChg>
        <pc:graphicFrameChg chg="add del">
          <ac:chgData name="Teemu Matilainen" userId="3344dd91-dd8f-47c6-94c9-4b8ca534fb11" providerId="ADAL" clId="{9F6EAD30-FB9E-477A-9E07-7BDC89B7A292}" dt="2024-02-12T16:28:04.507" v="2261" actId="26606"/>
          <ac:graphicFrameMkLst>
            <pc:docMk/>
            <pc:sldMk cId="3748565835" sldId="305"/>
            <ac:graphicFrameMk id="18" creationId="{67223B67-DC9A-19F2-7D7D-00E1C17CBCF8}"/>
          </ac:graphicFrameMkLst>
        </pc:graphicFrameChg>
        <pc:picChg chg="add del">
          <ac:chgData name="Teemu Matilainen" userId="3344dd91-dd8f-47c6-94c9-4b8ca534fb11" providerId="ADAL" clId="{9F6EAD30-FB9E-477A-9E07-7BDC89B7A292}" dt="2024-02-12T16:27:47.911" v="2255" actId="26606"/>
          <ac:picMkLst>
            <pc:docMk/>
            <pc:sldMk cId="3748565835" sldId="305"/>
            <ac:picMk id="5" creationId="{6A9FD7CA-C009-4058-70D7-01209CF1652E}"/>
          </ac:picMkLst>
        </pc:picChg>
      </pc:sldChg>
      <pc:sldChg chg="addSp modSp add mod">
        <pc:chgData name="Teemu Matilainen" userId="3344dd91-dd8f-47c6-94c9-4b8ca534fb11" providerId="ADAL" clId="{9F6EAD30-FB9E-477A-9E07-7BDC89B7A292}" dt="2024-02-12T16:23:47.263" v="2211" actId="20577"/>
        <pc:sldMkLst>
          <pc:docMk/>
          <pc:sldMk cId="3018915051" sldId="306"/>
        </pc:sldMkLst>
        <pc:spChg chg="add mod">
          <ac:chgData name="Teemu Matilainen" userId="3344dd91-dd8f-47c6-94c9-4b8ca534fb11" providerId="ADAL" clId="{9F6EAD30-FB9E-477A-9E07-7BDC89B7A292}" dt="2024-02-12T16:23:47.263" v="2211" actId="20577"/>
          <ac:spMkLst>
            <pc:docMk/>
            <pc:sldMk cId="3018915051" sldId="306"/>
            <ac:spMk id="3" creationId="{ABFE2F12-E56B-7CF1-E981-E06534B9A6EF}"/>
          </ac:spMkLst>
        </pc:spChg>
      </pc:sldChg>
      <pc:sldChg chg="new del">
        <pc:chgData name="Teemu Matilainen" userId="3344dd91-dd8f-47c6-94c9-4b8ca534fb11" providerId="ADAL" clId="{9F6EAD30-FB9E-477A-9E07-7BDC89B7A292}" dt="2024-02-12T16:50:29.306" v="2545" actId="47"/>
        <pc:sldMkLst>
          <pc:docMk/>
          <pc:sldMk cId="428319525" sldId="307"/>
        </pc:sldMkLst>
      </pc:sldChg>
      <pc:sldChg chg="addSp delSp modSp new del mod setBg">
        <pc:chgData name="Teemu Matilainen" userId="3344dd91-dd8f-47c6-94c9-4b8ca534fb11" providerId="ADAL" clId="{9F6EAD30-FB9E-477A-9E07-7BDC89B7A292}" dt="2024-02-12T16:50:31.837" v="2546" actId="47"/>
        <pc:sldMkLst>
          <pc:docMk/>
          <pc:sldMk cId="1487418150" sldId="308"/>
        </pc:sldMkLst>
        <pc:spChg chg="add mod">
          <ac:chgData name="Teemu Matilainen" userId="3344dd91-dd8f-47c6-94c9-4b8ca534fb11" providerId="ADAL" clId="{9F6EAD30-FB9E-477A-9E07-7BDC89B7A292}" dt="2024-02-12T16:50:14.354" v="2541" actId="21"/>
          <ac:spMkLst>
            <pc:docMk/>
            <pc:sldMk cId="1487418150" sldId="308"/>
            <ac:spMk id="2" creationId="{97324D60-E273-2EB3-0771-1481A40C68B1}"/>
          </ac:spMkLst>
        </pc:spChg>
        <pc:spChg chg="add">
          <ac:chgData name="Teemu Matilainen" userId="3344dd91-dd8f-47c6-94c9-4b8ca534fb11" providerId="ADAL" clId="{9F6EAD30-FB9E-477A-9E07-7BDC89B7A292}" dt="2024-02-12T16:48:27.504" v="2515" actId="26606"/>
          <ac:spMkLst>
            <pc:docMk/>
            <pc:sldMk cId="1487418150" sldId="308"/>
            <ac:spMk id="9" creationId="{93245F62-CCC4-49E4-B95B-EA6C1E790510}"/>
          </ac:spMkLst>
        </pc:spChg>
        <pc:spChg chg="add">
          <ac:chgData name="Teemu Matilainen" userId="3344dd91-dd8f-47c6-94c9-4b8ca534fb11" providerId="ADAL" clId="{9F6EAD30-FB9E-477A-9E07-7BDC89B7A292}" dt="2024-02-12T16:48:27.504" v="2515" actId="26606"/>
          <ac:spMkLst>
            <pc:docMk/>
            <pc:sldMk cId="1487418150" sldId="308"/>
            <ac:spMk id="11" creationId="{E6C0DD6B-6AA3-448F-9B99-8386295BC1B4}"/>
          </ac:spMkLst>
        </pc:spChg>
        <pc:picChg chg="add del mod">
          <ac:chgData name="Teemu Matilainen" userId="3344dd91-dd8f-47c6-94c9-4b8ca534fb11" providerId="ADAL" clId="{9F6EAD30-FB9E-477A-9E07-7BDC89B7A292}" dt="2024-02-12T16:49:51.639" v="2533" actId="21"/>
          <ac:picMkLst>
            <pc:docMk/>
            <pc:sldMk cId="1487418150" sldId="308"/>
            <ac:picMk id="4" creationId="{22052617-1234-ABEA-000D-A08D83BAEE6B}"/>
          </ac:picMkLst>
        </pc:picChg>
      </pc:sldChg>
      <pc:sldChg chg="addSp modSp new del mod">
        <pc:chgData name="Teemu Matilainen" userId="3344dd91-dd8f-47c6-94c9-4b8ca534fb11" providerId="ADAL" clId="{9F6EAD30-FB9E-477A-9E07-7BDC89B7A292}" dt="2024-02-12T16:38:46.373" v="2418" actId="47"/>
        <pc:sldMkLst>
          <pc:docMk/>
          <pc:sldMk cId="3981776242" sldId="309"/>
        </pc:sldMkLst>
        <pc:spChg chg="add mod">
          <ac:chgData name="Teemu Matilainen" userId="3344dd91-dd8f-47c6-94c9-4b8ca534fb11" providerId="ADAL" clId="{9F6EAD30-FB9E-477A-9E07-7BDC89B7A292}" dt="2024-02-12T16:27:58.628" v="2259" actId="14100"/>
          <ac:spMkLst>
            <pc:docMk/>
            <pc:sldMk cId="3981776242" sldId="309"/>
            <ac:spMk id="3" creationId="{E8006FD7-FC2D-AC6F-16A5-24289B9EB315}"/>
          </ac:spMkLst>
        </pc:spChg>
      </pc:sldChg>
      <pc:sldChg chg="modSp add mod setBg">
        <pc:chgData name="Teemu Matilainen" userId="3344dd91-dd8f-47c6-94c9-4b8ca534fb11" providerId="ADAL" clId="{9F6EAD30-FB9E-477A-9E07-7BDC89B7A292}" dt="2024-02-12T16:42:47.024" v="2477" actId="1076"/>
        <pc:sldMkLst>
          <pc:docMk/>
          <pc:sldMk cId="3641922431" sldId="310"/>
        </pc:sldMkLst>
        <pc:spChg chg="mod">
          <ac:chgData name="Teemu Matilainen" userId="3344dd91-dd8f-47c6-94c9-4b8ca534fb11" providerId="ADAL" clId="{9F6EAD30-FB9E-477A-9E07-7BDC89B7A292}" dt="2024-02-12T16:42:47.024" v="2477" actId="1076"/>
          <ac:spMkLst>
            <pc:docMk/>
            <pc:sldMk cId="3641922431" sldId="310"/>
            <ac:spMk id="3" creationId="{54FFF176-55B6-3630-B314-D6CD76CE25D1}"/>
          </ac:spMkLst>
        </pc:spChg>
        <pc:spChg chg="mod">
          <ac:chgData name="Teemu Matilainen" userId="3344dd91-dd8f-47c6-94c9-4b8ca534fb11" providerId="ADAL" clId="{9F6EAD30-FB9E-477A-9E07-7BDC89B7A292}" dt="2024-02-12T16:34:30.771" v="2396" actId="207"/>
          <ac:spMkLst>
            <pc:docMk/>
            <pc:sldMk cId="3641922431" sldId="310"/>
            <ac:spMk id="6" creationId="{A6AA5D4B-D7F8-496D-C58A-076AB0E306FF}"/>
          </ac:spMkLst>
        </pc:spChg>
      </pc:sldChg>
      <pc:sldChg chg="addSp modSp add mod">
        <pc:chgData name="Teemu Matilainen" userId="3344dd91-dd8f-47c6-94c9-4b8ca534fb11" providerId="ADAL" clId="{9F6EAD30-FB9E-477A-9E07-7BDC89B7A292}" dt="2024-02-12T16:42:03.619" v="2472" actId="1076"/>
        <pc:sldMkLst>
          <pc:docMk/>
          <pc:sldMk cId="2056375220" sldId="311"/>
        </pc:sldMkLst>
        <pc:spChg chg="mod">
          <ac:chgData name="Teemu Matilainen" userId="3344dd91-dd8f-47c6-94c9-4b8ca534fb11" providerId="ADAL" clId="{9F6EAD30-FB9E-477A-9E07-7BDC89B7A292}" dt="2024-02-12T16:42:03.619" v="2472" actId="1076"/>
          <ac:spMkLst>
            <pc:docMk/>
            <pc:sldMk cId="2056375220" sldId="311"/>
            <ac:spMk id="3" creationId="{A58EC86F-DD6E-FFFE-7675-01F59673FAA3}"/>
          </ac:spMkLst>
        </pc:spChg>
        <pc:spChg chg="mod">
          <ac:chgData name="Teemu Matilainen" userId="3344dd91-dd8f-47c6-94c9-4b8ca534fb11" providerId="ADAL" clId="{9F6EAD30-FB9E-477A-9E07-7BDC89B7A292}" dt="2024-02-12T16:42:00.149" v="2471" actId="1076"/>
          <ac:spMkLst>
            <pc:docMk/>
            <pc:sldMk cId="2056375220" sldId="311"/>
            <ac:spMk id="6" creationId="{C0B26AF9-68CE-9892-4E10-0EAE705A6D3F}"/>
          </ac:spMkLst>
        </pc:spChg>
        <pc:graphicFrameChg chg="add mod modGraphic">
          <ac:chgData name="Teemu Matilainen" userId="3344dd91-dd8f-47c6-94c9-4b8ca534fb11" providerId="ADAL" clId="{9F6EAD30-FB9E-477A-9E07-7BDC89B7A292}" dt="2024-02-12T16:40:17.209" v="2438" actId="1076"/>
          <ac:graphicFrameMkLst>
            <pc:docMk/>
            <pc:sldMk cId="2056375220" sldId="311"/>
            <ac:graphicFrameMk id="2" creationId="{ABBC226A-04D1-D06F-5234-077169C941EC}"/>
          </ac:graphicFrameMkLst>
        </pc:graphicFrameChg>
      </pc:sldChg>
      <pc:sldChg chg="addSp delSp modSp add mod ord">
        <pc:chgData name="Teemu Matilainen" userId="3344dd91-dd8f-47c6-94c9-4b8ca534fb11" providerId="ADAL" clId="{9F6EAD30-FB9E-477A-9E07-7BDC89B7A292}" dt="2024-02-12T17:31:41.189" v="2691" actId="1076"/>
        <pc:sldMkLst>
          <pc:docMk/>
          <pc:sldMk cId="1772684692" sldId="312"/>
        </pc:sldMkLst>
        <pc:spChg chg="mod">
          <ac:chgData name="Teemu Matilainen" userId="3344dd91-dd8f-47c6-94c9-4b8ca534fb11" providerId="ADAL" clId="{9F6EAD30-FB9E-477A-9E07-7BDC89B7A292}" dt="2024-02-12T16:50:18.066" v="2542"/>
          <ac:spMkLst>
            <pc:docMk/>
            <pc:sldMk cId="1772684692" sldId="312"/>
            <ac:spMk id="2" creationId="{664CB0D8-D79F-BDB1-B2CF-CCA55D4F0B42}"/>
          </ac:spMkLst>
        </pc:spChg>
        <pc:picChg chg="add del mod">
          <ac:chgData name="Teemu Matilainen" userId="3344dd91-dd8f-47c6-94c9-4b8ca534fb11" providerId="ADAL" clId="{9F6EAD30-FB9E-477A-9E07-7BDC89B7A292}" dt="2024-02-12T16:57:02.197" v="2550" actId="478"/>
          <ac:picMkLst>
            <pc:docMk/>
            <pc:sldMk cId="1772684692" sldId="312"/>
            <ac:picMk id="3" creationId="{22052617-1234-ABEA-000D-A08D83BAEE6B}"/>
          </ac:picMkLst>
        </pc:picChg>
        <pc:picChg chg="del">
          <ac:chgData name="Teemu Matilainen" userId="3344dd91-dd8f-47c6-94c9-4b8ca534fb11" providerId="ADAL" clId="{9F6EAD30-FB9E-477A-9E07-7BDC89B7A292}" dt="2024-02-12T16:49:54.366" v="2534" actId="478"/>
          <ac:picMkLst>
            <pc:docMk/>
            <pc:sldMk cId="1772684692" sldId="312"/>
            <ac:picMk id="4" creationId="{DEC8B61F-3424-38C0-CBFE-420EA163F39A}"/>
          </ac:picMkLst>
        </pc:picChg>
        <pc:picChg chg="del mod">
          <ac:chgData name="Teemu Matilainen" userId="3344dd91-dd8f-47c6-94c9-4b8ca534fb11" providerId="ADAL" clId="{9F6EAD30-FB9E-477A-9E07-7BDC89B7A292}" dt="2024-02-12T16:49:57.138" v="2537" actId="478"/>
          <ac:picMkLst>
            <pc:docMk/>
            <pc:sldMk cId="1772684692" sldId="312"/>
            <ac:picMk id="6" creationId="{A5018F56-4F7A-B7C2-6EEE-250B8031907F}"/>
          </ac:picMkLst>
        </pc:picChg>
        <pc:picChg chg="add del">
          <ac:chgData name="Teemu Matilainen" userId="3344dd91-dd8f-47c6-94c9-4b8ca534fb11" providerId="ADAL" clId="{9F6EAD30-FB9E-477A-9E07-7BDC89B7A292}" dt="2024-02-12T16:57:00.379" v="2549" actId="22"/>
          <ac:picMkLst>
            <pc:docMk/>
            <pc:sldMk cId="1772684692" sldId="312"/>
            <ac:picMk id="7" creationId="{E6991C0C-FD30-0DEB-86C6-A20A1952A933}"/>
          </ac:picMkLst>
        </pc:picChg>
        <pc:picChg chg="add del mod">
          <ac:chgData name="Teemu Matilainen" userId="3344dd91-dd8f-47c6-94c9-4b8ca534fb11" providerId="ADAL" clId="{9F6EAD30-FB9E-477A-9E07-7BDC89B7A292}" dt="2024-02-12T17:00:39.477" v="2562" actId="478"/>
          <ac:picMkLst>
            <pc:docMk/>
            <pc:sldMk cId="1772684692" sldId="312"/>
            <ac:picMk id="10" creationId="{7AF1AF78-B10D-8412-3DF0-4A3B5834C8A2}"/>
          </ac:picMkLst>
        </pc:picChg>
        <pc:picChg chg="add del mod">
          <ac:chgData name="Teemu Matilainen" userId="3344dd91-dd8f-47c6-94c9-4b8ca534fb11" providerId="ADAL" clId="{9F6EAD30-FB9E-477A-9E07-7BDC89B7A292}" dt="2024-02-12T17:31:13.995" v="2681" actId="478"/>
          <ac:picMkLst>
            <pc:docMk/>
            <pc:sldMk cId="1772684692" sldId="312"/>
            <ac:picMk id="13" creationId="{BF801200-5729-3BE2-53B9-EF56BAB76953}"/>
          </ac:picMkLst>
        </pc:picChg>
        <pc:picChg chg="add del mod">
          <ac:chgData name="Teemu Matilainen" userId="3344dd91-dd8f-47c6-94c9-4b8ca534fb11" providerId="ADAL" clId="{9F6EAD30-FB9E-477A-9E07-7BDC89B7A292}" dt="2024-02-12T17:03:51.372" v="2574" actId="478"/>
          <ac:picMkLst>
            <pc:docMk/>
            <pc:sldMk cId="1772684692" sldId="312"/>
            <ac:picMk id="15" creationId="{A0F2DA90-D809-86D9-A938-CC567A662AB3}"/>
          </ac:picMkLst>
        </pc:picChg>
        <pc:picChg chg="add mod">
          <ac:chgData name="Teemu Matilainen" userId="3344dd91-dd8f-47c6-94c9-4b8ca534fb11" providerId="ADAL" clId="{9F6EAD30-FB9E-477A-9E07-7BDC89B7A292}" dt="2024-02-12T17:31:36.965" v="2690" actId="1076"/>
          <ac:picMkLst>
            <pc:docMk/>
            <pc:sldMk cId="1772684692" sldId="312"/>
            <ac:picMk id="17" creationId="{8A377D62-ACA6-2FE5-AA8C-903670EFAC97}"/>
          </ac:picMkLst>
        </pc:picChg>
        <pc:picChg chg="add mod">
          <ac:chgData name="Teemu Matilainen" userId="3344dd91-dd8f-47c6-94c9-4b8ca534fb11" providerId="ADAL" clId="{9F6EAD30-FB9E-477A-9E07-7BDC89B7A292}" dt="2024-02-12T17:31:41.189" v="2691" actId="1076"/>
          <ac:picMkLst>
            <pc:docMk/>
            <pc:sldMk cId="1772684692" sldId="312"/>
            <ac:picMk id="19" creationId="{E72AFC8D-4096-46AA-53A4-B70FAC977904}"/>
          </ac:picMkLst>
        </pc:picChg>
      </pc:sldChg>
      <pc:sldChg chg="addSp delSp modSp add del mod setBg delDesignElem">
        <pc:chgData name="Teemu Matilainen" userId="3344dd91-dd8f-47c6-94c9-4b8ca534fb11" providerId="ADAL" clId="{9F6EAD30-FB9E-477A-9E07-7BDC89B7A292}" dt="2024-02-12T16:49:23.417" v="2529"/>
        <pc:sldMkLst>
          <pc:docMk/>
          <pc:sldMk cId="2366638986" sldId="312"/>
        </pc:sldMkLst>
        <pc:spChg chg="mod">
          <ac:chgData name="Teemu Matilainen" userId="3344dd91-dd8f-47c6-94c9-4b8ca534fb11" providerId="ADAL" clId="{9F6EAD30-FB9E-477A-9E07-7BDC89B7A292}" dt="2024-02-12T16:49:15.492" v="2526"/>
          <ac:spMkLst>
            <pc:docMk/>
            <pc:sldMk cId="2366638986" sldId="312"/>
            <ac:spMk id="2" creationId="{E4F5AD71-0BDC-2682-1C0C-AE2095D10AA6}"/>
          </ac:spMkLst>
        </pc:spChg>
        <pc:spChg chg="add del">
          <ac:chgData name="Teemu Matilainen" userId="3344dd91-dd8f-47c6-94c9-4b8ca534fb11" providerId="ADAL" clId="{9F6EAD30-FB9E-477A-9E07-7BDC89B7A292}" dt="2024-02-12T16:49:23.417" v="2529"/>
          <ac:spMkLst>
            <pc:docMk/>
            <pc:sldMk cId="2366638986" sldId="312"/>
            <ac:spMk id="9" creationId="{73EBF7D5-08DB-FC53-0701-1EC017809382}"/>
          </ac:spMkLst>
        </pc:spChg>
        <pc:spChg chg="add del">
          <ac:chgData name="Teemu Matilainen" userId="3344dd91-dd8f-47c6-94c9-4b8ca534fb11" providerId="ADAL" clId="{9F6EAD30-FB9E-477A-9E07-7BDC89B7A292}" dt="2024-02-12T16:49:23.417" v="2529"/>
          <ac:spMkLst>
            <pc:docMk/>
            <pc:sldMk cId="2366638986" sldId="312"/>
            <ac:spMk id="11" creationId="{8BC1FB9A-2C3E-6E8C-C39C-E3F2A5BF42A1}"/>
          </ac:spMkLst>
        </pc:spChg>
        <pc:picChg chg="add mod">
          <ac:chgData name="Teemu Matilainen" userId="3344dd91-dd8f-47c6-94c9-4b8ca534fb11" providerId="ADAL" clId="{9F6EAD30-FB9E-477A-9E07-7BDC89B7A292}" dt="2024-02-12T16:49:07.591" v="2522"/>
          <ac:picMkLst>
            <pc:docMk/>
            <pc:sldMk cId="2366638986" sldId="312"/>
            <ac:picMk id="3" creationId="{22052617-1234-ABEA-000D-A08D83BAEE6B}"/>
          </ac:picMkLst>
        </pc:picChg>
        <pc:picChg chg="add del">
          <ac:chgData name="Teemu Matilainen" userId="3344dd91-dd8f-47c6-94c9-4b8ca534fb11" providerId="ADAL" clId="{9F6EAD30-FB9E-477A-9E07-7BDC89B7A292}" dt="2024-02-12T16:49:15.109" v="2525" actId="478"/>
          <ac:picMkLst>
            <pc:docMk/>
            <pc:sldMk cId="2366638986" sldId="312"/>
            <ac:picMk id="4" creationId="{BECF9704-D597-3689-70FE-FD101621E593}"/>
          </ac:picMkLst>
        </pc:picChg>
        <pc:picChg chg="add del">
          <ac:chgData name="Teemu Matilainen" userId="3344dd91-dd8f-47c6-94c9-4b8ca534fb11" providerId="ADAL" clId="{9F6EAD30-FB9E-477A-9E07-7BDC89B7A292}" dt="2024-02-12T16:49:14.705" v="2524" actId="478"/>
          <ac:picMkLst>
            <pc:docMk/>
            <pc:sldMk cId="2366638986" sldId="312"/>
            <ac:picMk id="6" creationId="{B17C0918-84D6-BF4F-2A89-207ED8AB4343}"/>
          </ac:picMkLst>
        </pc:picChg>
      </pc:sldChg>
      <pc:sldChg chg="addSp delSp modSp add mod">
        <pc:chgData name="Teemu Matilainen" userId="3344dd91-dd8f-47c6-94c9-4b8ca534fb11" providerId="ADAL" clId="{9F6EAD30-FB9E-477A-9E07-7BDC89B7A292}" dt="2024-02-12T17:36:39.686" v="2711" actId="14100"/>
        <pc:sldMkLst>
          <pc:docMk/>
          <pc:sldMk cId="1253971380" sldId="313"/>
        </pc:sldMkLst>
        <pc:spChg chg="mod">
          <ac:chgData name="Teemu Matilainen" userId="3344dd91-dd8f-47c6-94c9-4b8ca534fb11" providerId="ADAL" clId="{9F6EAD30-FB9E-477A-9E07-7BDC89B7A292}" dt="2024-02-12T17:01:57.776" v="2569" actId="5793"/>
          <ac:spMkLst>
            <pc:docMk/>
            <pc:sldMk cId="1253971380" sldId="313"/>
            <ac:spMk id="2" creationId="{3A90F584-E327-3FFD-311B-ACA7A4D8D1F1}"/>
          </ac:spMkLst>
        </pc:spChg>
        <pc:picChg chg="del">
          <ac:chgData name="Teemu Matilainen" userId="3344dd91-dd8f-47c6-94c9-4b8ca534fb11" providerId="ADAL" clId="{9F6EAD30-FB9E-477A-9E07-7BDC89B7A292}" dt="2024-02-12T17:02:00.398" v="2570" actId="478"/>
          <ac:picMkLst>
            <pc:docMk/>
            <pc:sldMk cId="1253971380" sldId="313"/>
            <ac:picMk id="3" creationId="{8E8B98FB-F11C-1A3B-D933-8962E409DD61}"/>
          </ac:picMkLst>
        </pc:picChg>
        <pc:picChg chg="add del mod">
          <ac:chgData name="Teemu Matilainen" userId="3344dd91-dd8f-47c6-94c9-4b8ca534fb11" providerId="ADAL" clId="{9F6EAD30-FB9E-477A-9E07-7BDC89B7A292}" dt="2024-02-12T17:32:44.426" v="2692" actId="478"/>
          <ac:picMkLst>
            <pc:docMk/>
            <pc:sldMk cId="1253971380" sldId="313"/>
            <ac:picMk id="5" creationId="{14717631-C3CE-D0C7-CC94-0B569B857321}"/>
          </ac:picMkLst>
        </pc:picChg>
        <pc:picChg chg="add del mod">
          <ac:chgData name="Teemu Matilainen" userId="3344dd91-dd8f-47c6-94c9-4b8ca534fb11" providerId="ADAL" clId="{9F6EAD30-FB9E-477A-9E07-7BDC89B7A292}" dt="2024-02-12T17:33:30.226" v="2697" actId="478"/>
          <ac:picMkLst>
            <pc:docMk/>
            <pc:sldMk cId="1253971380" sldId="313"/>
            <ac:picMk id="7" creationId="{23BE2E0D-3738-C1A0-E8D8-07ADF4E99A32}"/>
          </ac:picMkLst>
        </pc:picChg>
        <pc:picChg chg="add del mod">
          <ac:chgData name="Teemu Matilainen" userId="3344dd91-dd8f-47c6-94c9-4b8ca534fb11" providerId="ADAL" clId="{9F6EAD30-FB9E-477A-9E07-7BDC89B7A292}" dt="2024-02-12T17:34:33.237" v="2703" actId="478"/>
          <ac:picMkLst>
            <pc:docMk/>
            <pc:sldMk cId="1253971380" sldId="313"/>
            <ac:picMk id="10" creationId="{CEF0D37C-5222-E848-EB9D-6F25161EF845}"/>
          </ac:picMkLst>
        </pc:picChg>
        <pc:picChg chg="add del mod">
          <ac:chgData name="Teemu Matilainen" userId="3344dd91-dd8f-47c6-94c9-4b8ca534fb11" providerId="ADAL" clId="{9F6EAD30-FB9E-477A-9E07-7BDC89B7A292}" dt="2024-02-12T17:36:31.920" v="2708" actId="478"/>
          <ac:picMkLst>
            <pc:docMk/>
            <pc:sldMk cId="1253971380" sldId="313"/>
            <ac:picMk id="13" creationId="{5353D8AB-AF49-D3EF-0127-0B3B145D1622}"/>
          </ac:picMkLst>
        </pc:picChg>
        <pc:picChg chg="add mod">
          <ac:chgData name="Teemu Matilainen" userId="3344dd91-dd8f-47c6-94c9-4b8ca534fb11" providerId="ADAL" clId="{9F6EAD30-FB9E-477A-9E07-7BDC89B7A292}" dt="2024-02-12T17:35:28.391" v="2707" actId="1076"/>
          <ac:picMkLst>
            <pc:docMk/>
            <pc:sldMk cId="1253971380" sldId="313"/>
            <ac:picMk id="15" creationId="{D8DD8909-C8D5-8C49-C8A4-120410559B61}"/>
          </ac:picMkLst>
        </pc:picChg>
        <pc:picChg chg="add mod">
          <ac:chgData name="Teemu Matilainen" userId="3344dd91-dd8f-47c6-94c9-4b8ca534fb11" providerId="ADAL" clId="{9F6EAD30-FB9E-477A-9E07-7BDC89B7A292}" dt="2024-02-12T17:36:39.686" v="2711" actId="14100"/>
          <ac:picMkLst>
            <pc:docMk/>
            <pc:sldMk cId="1253971380" sldId="313"/>
            <ac:picMk id="17" creationId="{D1F877DC-14E9-715D-643C-5659DF7601A4}"/>
          </ac:picMkLst>
        </pc:picChg>
      </pc:sldChg>
      <pc:sldChg chg="addSp delSp modSp add mod">
        <pc:chgData name="Teemu Matilainen" userId="3344dd91-dd8f-47c6-94c9-4b8ca534fb11" providerId="ADAL" clId="{9F6EAD30-FB9E-477A-9E07-7BDC89B7A292}" dt="2024-02-12T18:02:09.718" v="2789" actId="14100"/>
        <pc:sldMkLst>
          <pc:docMk/>
          <pc:sldMk cId="307410262" sldId="314"/>
        </pc:sldMkLst>
        <pc:picChg chg="add del mod">
          <ac:chgData name="Teemu Matilainen" userId="3344dd91-dd8f-47c6-94c9-4b8ca534fb11" providerId="ADAL" clId="{9F6EAD30-FB9E-477A-9E07-7BDC89B7A292}" dt="2024-02-12T17:34:23.700" v="2700" actId="478"/>
          <ac:picMkLst>
            <pc:docMk/>
            <pc:sldMk cId="307410262" sldId="314"/>
            <ac:picMk id="4" creationId="{C1DD5347-848E-ECFE-0AF8-AC0E431AAAF0}"/>
          </ac:picMkLst>
        </pc:picChg>
        <pc:picChg chg="del">
          <ac:chgData name="Teemu Matilainen" userId="3344dd91-dd8f-47c6-94c9-4b8ca534fb11" providerId="ADAL" clId="{9F6EAD30-FB9E-477A-9E07-7BDC89B7A292}" dt="2024-02-12T17:11:31.225" v="2583" actId="478"/>
          <ac:picMkLst>
            <pc:docMk/>
            <pc:sldMk cId="307410262" sldId="314"/>
            <ac:picMk id="5" creationId="{18B4AC3C-9A90-53D4-98C6-E9A0AB666521}"/>
          </ac:picMkLst>
        </pc:picChg>
        <pc:picChg chg="del">
          <ac:chgData name="Teemu Matilainen" userId="3344dd91-dd8f-47c6-94c9-4b8ca534fb11" providerId="ADAL" clId="{9F6EAD30-FB9E-477A-9E07-7BDC89B7A292}" dt="2024-02-12T17:11:40.802" v="2587" actId="478"/>
          <ac:picMkLst>
            <pc:docMk/>
            <pc:sldMk cId="307410262" sldId="314"/>
            <ac:picMk id="7" creationId="{F3C5E503-A4EC-B862-BB35-B1E9EC849885}"/>
          </ac:picMkLst>
        </pc:picChg>
        <pc:picChg chg="add del mod">
          <ac:chgData name="Teemu Matilainen" userId="3344dd91-dd8f-47c6-94c9-4b8ca534fb11" providerId="ADAL" clId="{9F6EAD30-FB9E-477A-9E07-7BDC89B7A292}" dt="2024-02-12T17:38:15.671" v="2712" actId="478"/>
          <ac:picMkLst>
            <pc:docMk/>
            <pc:sldMk cId="307410262" sldId="314"/>
            <ac:picMk id="8" creationId="{967E68EC-D793-0F7E-3493-91227A47E315}"/>
          </ac:picMkLst>
        </pc:picChg>
        <pc:picChg chg="add del mod">
          <ac:chgData name="Teemu Matilainen" userId="3344dd91-dd8f-47c6-94c9-4b8ca534fb11" providerId="ADAL" clId="{9F6EAD30-FB9E-477A-9E07-7BDC89B7A292}" dt="2024-02-12T18:01:52.640" v="2784" actId="478"/>
          <ac:picMkLst>
            <pc:docMk/>
            <pc:sldMk cId="307410262" sldId="314"/>
            <ac:picMk id="10" creationId="{C1142FA7-72DE-0A26-FF08-AEBBA6B07683}"/>
          </ac:picMkLst>
        </pc:picChg>
        <pc:picChg chg="add mod">
          <ac:chgData name="Teemu Matilainen" userId="3344dd91-dd8f-47c6-94c9-4b8ca534fb11" providerId="ADAL" clId="{9F6EAD30-FB9E-477A-9E07-7BDC89B7A292}" dt="2024-02-12T18:02:04.130" v="2788" actId="1076"/>
          <ac:picMkLst>
            <pc:docMk/>
            <pc:sldMk cId="307410262" sldId="314"/>
            <ac:picMk id="13" creationId="{4240C42E-98DD-18C2-60F6-BDE164DFAB2C}"/>
          </ac:picMkLst>
        </pc:picChg>
        <pc:picChg chg="add mod">
          <ac:chgData name="Teemu Matilainen" userId="3344dd91-dd8f-47c6-94c9-4b8ca534fb11" providerId="ADAL" clId="{9F6EAD30-FB9E-477A-9E07-7BDC89B7A292}" dt="2024-02-12T18:02:09.718" v="2789" actId="14100"/>
          <ac:picMkLst>
            <pc:docMk/>
            <pc:sldMk cId="307410262" sldId="314"/>
            <ac:picMk id="15" creationId="{3461CD64-3B14-3AF3-726B-FAEAF262B9B1}"/>
          </ac:picMkLst>
        </pc:picChg>
      </pc:sldChg>
      <pc:sldChg chg="addSp delSp modSp add mod">
        <pc:chgData name="Teemu Matilainen" userId="3344dd91-dd8f-47c6-94c9-4b8ca534fb11" providerId="ADAL" clId="{9F6EAD30-FB9E-477A-9E07-7BDC89B7A292}" dt="2024-02-12T17:42:40.747" v="2747" actId="14100"/>
        <pc:sldMkLst>
          <pc:docMk/>
          <pc:sldMk cId="1937049177" sldId="315"/>
        </pc:sldMkLst>
        <pc:spChg chg="mod">
          <ac:chgData name="Teemu Matilainen" userId="3344dd91-dd8f-47c6-94c9-4b8ca534fb11" providerId="ADAL" clId="{9F6EAD30-FB9E-477A-9E07-7BDC89B7A292}" dt="2024-02-12T17:14:34.498" v="2677" actId="20577"/>
          <ac:spMkLst>
            <pc:docMk/>
            <pc:sldMk cId="1937049177" sldId="315"/>
            <ac:spMk id="2" creationId="{560F4A51-FBF3-A0E5-1383-A216BA6F97A2}"/>
          </ac:spMkLst>
        </pc:spChg>
        <pc:picChg chg="del">
          <ac:chgData name="Teemu Matilainen" userId="3344dd91-dd8f-47c6-94c9-4b8ca534fb11" providerId="ADAL" clId="{9F6EAD30-FB9E-477A-9E07-7BDC89B7A292}" dt="2024-02-12T17:13:52.422" v="2591" actId="478"/>
          <ac:picMkLst>
            <pc:docMk/>
            <pc:sldMk cId="1937049177" sldId="315"/>
            <ac:picMk id="4" creationId="{361064D2-EB42-99A9-7865-446616D8D123}"/>
          </ac:picMkLst>
        </pc:picChg>
        <pc:picChg chg="add del mod">
          <ac:chgData name="Teemu Matilainen" userId="3344dd91-dd8f-47c6-94c9-4b8ca534fb11" providerId="ADAL" clId="{9F6EAD30-FB9E-477A-9E07-7BDC89B7A292}" dt="2024-02-12T17:39:52.743" v="2718" actId="478"/>
          <ac:picMkLst>
            <pc:docMk/>
            <pc:sldMk cId="1937049177" sldId="315"/>
            <ac:picMk id="5" creationId="{E763B233-38C7-BE5F-526D-C29804EF8F74}"/>
          </ac:picMkLst>
        </pc:picChg>
        <pc:picChg chg="add del mod">
          <ac:chgData name="Teemu Matilainen" userId="3344dd91-dd8f-47c6-94c9-4b8ca534fb11" providerId="ADAL" clId="{9F6EAD30-FB9E-477A-9E07-7BDC89B7A292}" dt="2024-02-12T17:39:13.797" v="2716" actId="478"/>
          <ac:picMkLst>
            <pc:docMk/>
            <pc:sldMk cId="1937049177" sldId="315"/>
            <ac:picMk id="7" creationId="{F21FF82E-39BE-971B-0BFD-3D588CB4BCD7}"/>
          </ac:picMkLst>
        </pc:picChg>
        <pc:picChg chg="del">
          <ac:chgData name="Teemu Matilainen" userId="3344dd91-dd8f-47c6-94c9-4b8ca534fb11" providerId="ADAL" clId="{9F6EAD30-FB9E-477A-9E07-7BDC89B7A292}" dt="2024-02-12T17:39:16.443" v="2717" actId="478"/>
          <ac:picMkLst>
            <pc:docMk/>
            <pc:sldMk cId="1937049177" sldId="315"/>
            <ac:picMk id="8" creationId="{65AC15CD-4093-CEA1-29F9-903C3FCAEFD5}"/>
          </ac:picMkLst>
        </pc:picChg>
        <pc:picChg chg="add mod">
          <ac:chgData name="Teemu Matilainen" userId="3344dd91-dd8f-47c6-94c9-4b8ca534fb11" providerId="ADAL" clId="{9F6EAD30-FB9E-477A-9E07-7BDC89B7A292}" dt="2024-02-12T17:42:35.817" v="2746" actId="1076"/>
          <ac:picMkLst>
            <pc:docMk/>
            <pc:sldMk cId="1937049177" sldId="315"/>
            <ac:picMk id="12" creationId="{2DB1A076-5D53-9E84-3747-F770D8AD3A14}"/>
          </ac:picMkLst>
        </pc:picChg>
        <pc:picChg chg="add mod">
          <ac:chgData name="Teemu Matilainen" userId="3344dd91-dd8f-47c6-94c9-4b8ca534fb11" providerId="ADAL" clId="{9F6EAD30-FB9E-477A-9E07-7BDC89B7A292}" dt="2024-02-12T17:42:40.747" v="2747" actId="14100"/>
          <ac:picMkLst>
            <pc:docMk/>
            <pc:sldMk cId="1937049177" sldId="315"/>
            <ac:picMk id="14" creationId="{88858976-9770-F000-8A03-8A1E85C1858A}"/>
          </ac:picMkLst>
        </pc:picChg>
        <pc:picChg chg="add mod">
          <ac:chgData name="Teemu Matilainen" userId="3344dd91-dd8f-47c6-94c9-4b8ca534fb11" providerId="ADAL" clId="{9F6EAD30-FB9E-477A-9E07-7BDC89B7A292}" dt="2024-02-12T17:42:34.059" v="2745" actId="1076"/>
          <ac:picMkLst>
            <pc:docMk/>
            <pc:sldMk cId="1937049177" sldId="315"/>
            <ac:picMk id="16" creationId="{1B907729-DF6D-78E0-08A0-19E501605357}"/>
          </ac:picMkLst>
        </pc:picChg>
        <pc:picChg chg="add mod">
          <ac:chgData name="Teemu Matilainen" userId="3344dd91-dd8f-47c6-94c9-4b8ca534fb11" providerId="ADAL" clId="{9F6EAD30-FB9E-477A-9E07-7BDC89B7A292}" dt="2024-02-12T17:42:30.681" v="2744" actId="1076"/>
          <ac:picMkLst>
            <pc:docMk/>
            <pc:sldMk cId="1937049177" sldId="315"/>
            <ac:picMk id="18" creationId="{6E12C344-9E02-D80B-FCFC-16EB7F62A979}"/>
          </ac:picMkLst>
        </pc:picChg>
      </pc:sldChg>
      <pc:sldChg chg="addSp delSp modSp add mod ord">
        <pc:chgData name="Teemu Matilainen" userId="3344dd91-dd8f-47c6-94c9-4b8ca534fb11" providerId="ADAL" clId="{9F6EAD30-FB9E-477A-9E07-7BDC89B7A292}" dt="2024-02-12T17:50:42.287" v="2783" actId="1076"/>
        <pc:sldMkLst>
          <pc:docMk/>
          <pc:sldMk cId="3845839296" sldId="316"/>
        </pc:sldMkLst>
        <pc:spChg chg="mod">
          <ac:chgData name="Teemu Matilainen" userId="3344dd91-dd8f-47c6-94c9-4b8ca534fb11" providerId="ADAL" clId="{9F6EAD30-FB9E-477A-9E07-7BDC89B7A292}" dt="2024-02-12T17:44:24.625" v="2767" actId="20577"/>
          <ac:spMkLst>
            <pc:docMk/>
            <pc:sldMk cId="3845839296" sldId="316"/>
            <ac:spMk id="2" creationId="{475CCA7F-0464-B96B-866C-39ECF125AD57}"/>
          </ac:spMkLst>
        </pc:spChg>
        <pc:picChg chg="add del mod">
          <ac:chgData name="Teemu Matilainen" userId="3344dd91-dd8f-47c6-94c9-4b8ca534fb11" providerId="ADAL" clId="{9F6EAD30-FB9E-477A-9E07-7BDC89B7A292}" dt="2024-02-12T17:48:47.177" v="2774" actId="22"/>
          <ac:picMkLst>
            <pc:docMk/>
            <pc:sldMk cId="3845839296" sldId="316"/>
            <ac:picMk id="4" creationId="{FF587B2F-4898-CC6D-E032-C9E805E49047}"/>
          </ac:picMkLst>
        </pc:picChg>
        <pc:picChg chg="add mod">
          <ac:chgData name="Teemu Matilainen" userId="3344dd91-dd8f-47c6-94c9-4b8ca534fb11" providerId="ADAL" clId="{9F6EAD30-FB9E-477A-9E07-7BDC89B7A292}" dt="2024-02-12T17:49:01.903" v="2776" actId="1076"/>
          <ac:picMkLst>
            <pc:docMk/>
            <pc:sldMk cId="3845839296" sldId="316"/>
            <ac:picMk id="6" creationId="{18B6B8A9-9910-6CC8-0CC8-665CDA9BCE98}"/>
          </ac:picMkLst>
        </pc:picChg>
        <pc:picChg chg="add mod">
          <ac:chgData name="Teemu Matilainen" userId="3344dd91-dd8f-47c6-94c9-4b8ca534fb11" providerId="ADAL" clId="{9F6EAD30-FB9E-477A-9E07-7BDC89B7A292}" dt="2024-02-12T17:49:28.311" v="2780" actId="1076"/>
          <ac:picMkLst>
            <pc:docMk/>
            <pc:sldMk cId="3845839296" sldId="316"/>
            <ac:picMk id="8" creationId="{A7EE0A6F-7072-377A-F394-C7BA7E832586}"/>
          </ac:picMkLst>
        </pc:picChg>
        <pc:picChg chg="del">
          <ac:chgData name="Teemu Matilainen" userId="3344dd91-dd8f-47c6-94c9-4b8ca534fb11" providerId="ADAL" clId="{9F6EAD30-FB9E-477A-9E07-7BDC89B7A292}" dt="2024-02-12T17:44:40.098" v="2770" actId="478"/>
          <ac:picMkLst>
            <pc:docMk/>
            <pc:sldMk cId="3845839296" sldId="316"/>
            <ac:picMk id="10" creationId="{A5FCFC21-2615-BD65-623D-2CB250EB58D8}"/>
          </ac:picMkLst>
        </pc:picChg>
        <pc:picChg chg="del mod">
          <ac:chgData name="Teemu Matilainen" userId="3344dd91-dd8f-47c6-94c9-4b8ca534fb11" providerId="ADAL" clId="{9F6EAD30-FB9E-477A-9E07-7BDC89B7A292}" dt="2024-02-12T17:44:38.259" v="2769" actId="478"/>
          <ac:picMkLst>
            <pc:docMk/>
            <pc:sldMk cId="3845839296" sldId="316"/>
            <ac:picMk id="13" creationId="{75738A47-218E-9FAE-5BA0-34B2B7EF89C5}"/>
          </ac:picMkLst>
        </pc:picChg>
        <pc:picChg chg="add mod">
          <ac:chgData name="Teemu Matilainen" userId="3344dd91-dd8f-47c6-94c9-4b8ca534fb11" providerId="ADAL" clId="{9F6EAD30-FB9E-477A-9E07-7BDC89B7A292}" dt="2024-02-12T17:50:42.287" v="2783" actId="1076"/>
          <ac:picMkLst>
            <pc:docMk/>
            <pc:sldMk cId="3845839296" sldId="316"/>
            <ac:picMk id="14" creationId="{B5C8F41B-590B-F675-1A74-AF37534FF624}"/>
          </ac:picMkLst>
        </pc:picChg>
      </pc:sldChg>
      <pc:sldChg chg="addSp delSp modSp add mod">
        <pc:chgData name="Teemu Matilainen" userId="3344dd91-dd8f-47c6-94c9-4b8ca534fb11" providerId="ADAL" clId="{9F6EAD30-FB9E-477A-9E07-7BDC89B7A292}" dt="2024-02-12T18:07:12.130" v="2836" actId="1076"/>
        <pc:sldMkLst>
          <pc:docMk/>
          <pc:sldMk cId="579547778" sldId="317"/>
        </pc:sldMkLst>
        <pc:spChg chg="mod">
          <ac:chgData name="Teemu Matilainen" userId="3344dd91-dd8f-47c6-94c9-4b8ca534fb11" providerId="ADAL" clId="{9F6EAD30-FB9E-477A-9E07-7BDC89B7A292}" dt="2024-02-12T18:06:32.677" v="2832" actId="20577"/>
          <ac:spMkLst>
            <pc:docMk/>
            <pc:sldMk cId="579547778" sldId="317"/>
            <ac:spMk id="2" creationId="{6CF96946-459C-1E54-462C-A53D1A3931F6}"/>
          </ac:spMkLst>
        </pc:spChg>
        <pc:picChg chg="add mod">
          <ac:chgData name="Teemu Matilainen" userId="3344dd91-dd8f-47c6-94c9-4b8ca534fb11" providerId="ADAL" clId="{9F6EAD30-FB9E-477A-9E07-7BDC89B7A292}" dt="2024-02-12T18:07:12.130" v="2836" actId="1076"/>
          <ac:picMkLst>
            <pc:docMk/>
            <pc:sldMk cId="579547778" sldId="317"/>
            <ac:picMk id="4" creationId="{C0B03E9C-DA90-AF98-CD4B-707E1892DC04}"/>
          </ac:picMkLst>
        </pc:picChg>
        <pc:picChg chg="del">
          <ac:chgData name="Teemu Matilainen" userId="3344dd91-dd8f-47c6-94c9-4b8ca534fb11" providerId="ADAL" clId="{9F6EAD30-FB9E-477A-9E07-7BDC89B7A292}" dt="2024-02-12T18:04:24.222" v="2792" actId="478"/>
          <ac:picMkLst>
            <pc:docMk/>
            <pc:sldMk cId="579547778" sldId="317"/>
            <ac:picMk id="6" creationId="{E1622770-7273-2B8F-4140-77A8D74825C7}"/>
          </ac:picMkLst>
        </pc:picChg>
        <pc:picChg chg="del">
          <ac:chgData name="Teemu Matilainen" userId="3344dd91-dd8f-47c6-94c9-4b8ca534fb11" providerId="ADAL" clId="{9F6EAD30-FB9E-477A-9E07-7BDC89B7A292}" dt="2024-02-12T18:04:22.306" v="2791" actId="478"/>
          <ac:picMkLst>
            <pc:docMk/>
            <pc:sldMk cId="579547778" sldId="317"/>
            <ac:picMk id="8" creationId="{B94E1014-478B-502D-E473-B8EF99CE6FE5}"/>
          </ac:picMkLst>
        </pc:picChg>
        <pc:picChg chg="del">
          <ac:chgData name="Teemu Matilainen" userId="3344dd91-dd8f-47c6-94c9-4b8ca534fb11" providerId="ADAL" clId="{9F6EAD30-FB9E-477A-9E07-7BDC89B7A292}" dt="2024-02-12T18:04:27.032" v="2793" actId="478"/>
          <ac:picMkLst>
            <pc:docMk/>
            <pc:sldMk cId="579547778" sldId="317"/>
            <ac:picMk id="14" creationId="{C6A4795A-C00D-E04E-0D51-2582A06A70AB}"/>
          </ac:picMkLst>
        </pc:picChg>
      </pc:sldChg>
      <pc:sldChg chg="addSp delSp add del setBg delDesignElem">
        <pc:chgData name="Teemu Matilainen" userId="3344dd91-dd8f-47c6-94c9-4b8ca534fb11" providerId="ADAL" clId="{9F6EAD30-FB9E-477A-9E07-7BDC89B7A292}" dt="2024-02-12T18:36:04.329" v="2867"/>
        <pc:sldMkLst>
          <pc:docMk/>
          <pc:sldMk cId="270833036" sldId="318"/>
        </pc:sldMkLst>
        <pc:spChg chg="add del">
          <ac:chgData name="Teemu Matilainen" userId="3344dd91-dd8f-47c6-94c9-4b8ca534fb11" providerId="ADAL" clId="{9F6EAD30-FB9E-477A-9E07-7BDC89B7A292}" dt="2024-02-12T18:36:04.329" v="2867"/>
          <ac:spMkLst>
            <pc:docMk/>
            <pc:sldMk cId="270833036" sldId="318"/>
            <ac:spMk id="9" creationId="{91F02F3F-3034-E0D3-1F83-24026500B59F}"/>
          </ac:spMkLst>
        </pc:spChg>
        <pc:spChg chg="add del">
          <ac:chgData name="Teemu Matilainen" userId="3344dd91-dd8f-47c6-94c9-4b8ca534fb11" providerId="ADAL" clId="{9F6EAD30-FB9E-477A-9E07-7BDC89B7A292}" dt="2024-02-12T18:36:04.329" v="2867"/>
          <ac:spMkLst>
            <pc:docMk/>
            <pc:sldMk cId="270833036" sldId="318"/>
            <ac:spMk id="11" creationId="{5F3D0673-864A-DAB9-145F-6840DBC43A24}"/>
          </ac:spMkLst>
        </pc:spChg>
      </pc:sldChg>
      <pc:sldChg chg="add del ord">
        <pc:chgData name="Teemu Matilainen" userId="3344dd91-dd8f-47c6-94c9-4b8ca534fb11" providerId="ADAL" clId="{9F6EAD30-FB9E-477A-9E07-7BDC89B7A292}" dt="2024-02-12T18:36:41.540" v="2871"/>
        <pc:sldMkLst>
          <pc:docMk/>
          <pc:sldMk cId="1131743271" sldId="318"/>
        </pc:sldMkLst>
      </pc:sldChg>
      <pc:sldChg chg="add del ord">
        <pc:chgData name="Teemu Matilainen" userId="3344dd91-dd8f-47c6-94c9-4b8ca534fb11" providerId="ADAL" clId="{9F6EAD30-FB9E-477A-9E07-7BDC89B7A292}" dt="2024-02-12T18:36:41.540" v="2871"/>
        <pc:sldMkLst>
          <pc:docMk/>
          <pc:sldMk cId="966598259" sldId="319"/>
        </pc:sldMkLst>
      </pc:sldChg>
      <pc:sldChg chg="addSp delSp add del setBg delDesignElem">
        <pc:chgData name="Teemu Matilainen" userId="3344dd91-dd8f-47c6-94c9-4b8ca534fb11" providerId="ADAL" clId="{9F6EAD30-FB9E-477A-9E07-7BDC89B7A292}" dt="2024-02-12T18:36:04.329" v="2867"/>
        <pc:sldMkLst>
          <pc:docMk/>
          <pc:sldMk cId="3094434854" sldId="319"/>
        </pc:sldMkLst>
        <pc:spChg chg="add del">
          <ac:chgData name="Teemu Matilainen" userId="3344dd91-dd8f-47c6-94c9-4b8ca534fb11" providerId="ADAL" clId="{9F6EAD30-FB9E-477A-9E07-7BDC89B7A292}" dt="2024-02-12T18:36:04.329" v="2867"/>
          <ac:spMkLst>
            <pc:docMk/>
            <pc:sldMk cId="3094434854" sldId="319"/>
            <ac:spMk id="9" creationId="{B8F746A0-2F09-359C-4A88-F8489B7C942C}"/>
          </ac:spMkLst>
        </pc:spChg>
        <pc:spChg chg="add del">
          <ac:chgData name="Teemu Matilainen" userId="3344dd91-dd8f-47c6-94c9-4b8ca534fb11" providerId="ADAL" clId="{9F6EAD30-FB9E-477A-9E07-7BDC89B7A292}" dt="2024-02-12T18:36:04.329" v="2867"/>
          <ac:spMkLst>
            <pc:docMk/>
            <pc:sldMk cId="3094434854" sldId="319"/>
            <ac:spMk id="11" creationId="{A40233E5-80A2-8E90-DBE1-8A4200B1F819}"/>
          </ac:spMkLst>
        </pc:spChg>
      </pc:sldChg>
      <pc:sldChg chg="addSp delSp modSp add mod">
        <pc:chgData name="Teemu Matilainen" userId="3344dd91-dd8f-47c6-94c9-4b8ca534fb11" providerId="ADAL" clId="{9F6EAD30-FB9E-477A-9E07-7BDC89B7A292}" dt="2024-02-12T18:21:51.026" v="2861" actId="14100"/>
        <pc:sldMkLst>
          <pc:docMk/>
          <pc:sldMk cId="1670791919" sldId="320"/>
        </pc:sldMkLst>
        <pc:spChg chg="add mod">
          <ac:chgData name="Teemu Matilainen" userId="3344dd91-dd8f-47c6-94c9-4b8ca534fb11" providerId="ADAL" clId="{9F6EAD30-FB9E-477A-9E07-7BDC89B7A292}" dt="2024-02-12T18:21:51.026" v="2861" actId="14100"/>
          <ac:spMkLst>
            <pc:docMk/>
            <pc:sldMk cId="1670791919" sldId="320"/>
            <ac:spMk id="10" creationId="{661F6FC3-E60A-D024-32E5-15E836DD091B}"/>
          </ac:spMkLst>
        </pc:spChg>
        <pc:picChg chg="del">
          <ac:chgData name="Teemu Matilainen" userId="3344dd91-dd8f-47c6-94c9-4b8ca534fb11" providerId="ADAL" clId="{9F6EAD30-FB9E-477A-9E07-7BDC89B7A292}" dt="2024-02-12T18:10:22.030" v="2839" actId="478"/>
          <ac:picMkLst>
            <pc:docMk/>
            <pc:sldMk cId="1670791919" sldId="320"/>
            <ac:picMk id="4" creationId="{43A58CF0-C351-13F9-B422-7054A7311972}"/>
          </ac:picMkLst>
        </pc:picChg>
        <pc:picChg chg="add mod">
          <ac:chgData name="Teemu Matilainen" userId="3344dd91-dd8f-47c6-94c9-4b8ca534fb11" providerId="ADAL" clId="{9F6EAD30-FB9E-477A-9E07-7BDC89B7A292}" dt="2024-02-12T18:20:40.708" v="2845" actId="1076"/>
          <ac:picMkLst>
            <pc:docMk/>
            <pc:sldMk cId="1670791919" sldId="320"/>
            <ac:picMk id="5" creationId="{E20BFEE0-6F4E-A90C-05B5-0CDB176DCAC6}"/>
          </ac:picMkLst>
        </pc:picChg>
        <pc:picChg chg="add mod">
          <ac:chgData name="Teemu Matilainen" userId="3344dd91-dd8f-47c6-94c9-4b8ca534fb11" providerId="ADAL" clId="{9F6EAD30-FB9E-477A-9E07-7BDC89B7A292}" dt="2024-02-12T18:20:48.709" v="2847" actId="1076"/>
          <ac:picMkLst>
            <pc:docMk/>
            <pc:sldMk cId="1670791919" sldId="320"/>
            <ac:picMk id="7" creationId="{2A6062EA-205C-F08F-6309-DBA63037CF2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1700" y="884936"/>
            <a:ext cx="6290309" cy="330834"/>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108075" y="1607922"/>
            <a:ext cx="8477250" cy="1590675"/>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eemu.matilainen@savonia.fi"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62247" y="2022449"/>
            <a:ext cx="3164205" cy="1276985"/>
          </a:xfrm>
          <a:prstGeom prst="rect">
            <a:avLst/>
          </a:prstGeom>
        </p:spPr>
        <p:txBody>
          <a:bodyPr vert="horz" wrap="square" lIns="0" tIns="12700" rIns="0" bIns="0" rtlCol="0">
            <a:spAutoFit/>
          </a:bodyPr>
          <a:lstStyle/>
          <a:p>
            <a:pPr marL="12700" marR="5080" algn="ctr">
              <a:lnSpc>
                <a:spcPct val="137000"/>
              </a:lnSpc>
              <a:spcBef>
                <a:spcPts val="100"/>
              </a:spcBef>
            </a:pPr>
            <a:r>
              <a:rPr sz="2000">
                <a:latin typeface="Times New Roman"/>
                <a:cs typeface="Times New Roman"/>
              </a:rPr>
              <a:t>Object</a:t>
            </a:r>
            <a:r>
              <a:rPr sz="2000" spc="85">
                <a:latin typeface="Times New Roman"/>
                <a:cs typeface="Times New Roman"/>
              </a:rPr>
              <a:t> </a:t>
            </a:r>
            <a:r>
              <a:rPr sz="2000">
                <a:latin typeface="Times New Roman"/>
                <a:cs typeface="Times New Roman"/>
              </a:rPr>
              <a:t>Oriented</a:t>
            </a:r>
            <a:r>
              <a:rPr sz="2000" spc="95">
                <a:latin typeface="Times New Roman"/>
                <a:cs typeface="Times New Roman"/>
              </a:rPr>
              <a:t> </a:t>
            </a:r>
            <a:r>
              <a:rPr sz="2000" spc="-10">
                <a:latin typeface="Times New Roman"/>
                <a:cs typeface="Times New Roman"/>
              </a:rPr>
              <a:t>Programming Using</a:t>
            </a:r>
            <a:endParaRPr sz="2000">
              <a:latin typeface="Times New Roman"/>
              <a:cs typeface="Times New Roman"/>
            </a:endParaRPr>
          </a:p>
          <a:p>
            <a:pPr marL="5080" algn="ctr">
              <a:lnSpc>
                <a:spcPct val="100000"/>
              </a:lnSpc>
              <a:spcBef>
                <a:spcPts val="875"/>
              </a:spcBef>
            </a:pPr>
            <a:r>
              <a:rPr sz="2000" spc="-10">
                <a:latin typeface="Times New Roman"/>
                <a:cs typeface="Times New Roman"/>
              </a:rPr>
              <a:t>Python</a:t>
            </a:r>
            <a:endParaRPr sz="2000">
              <a:latin typeface="Times New Roman"/>
              <a:cs typeface="Times New Roman"/>
            </a:endParaRPr>
          </a:p>
        </p:txBody>
      </p:sp>
      <p:sp>
        <p:nvSpPr>
          <p:cNvPr id="3" name="object 3"/>
          <p:cNvSpPr txBox="1"/>
          <p:nvPr/>
        </p:nvSpPr>
        <p:spPr>
          <a:xfrm>
            <a:off x="3814064" y="4108805"/>
            <a:ext cx="3061970" cy="857885"/>
          </a:xfrm>
          <a:prstGeom prst="rect">
            <a:avLst/>
          </a:prstGeom>
        </p:spPr>
        <p:txBody>
          <a:bodyPr vert="horz" wrap="square" lIns="0" tIns="12700" rIns="0" bIns="0" rtlCol="0">
            <a:spAutoFit/>
          </a:bodyPr>
          <a:lstStyle/>
          <a:p>
            <a:pPr marL="12700" marR="5080" indent="579120">
              <a:lnSpc>
                <a:spcPct val="136500"/>
              </a:lnSpc>
              <a:spcBef>
                <a:spcPts val="100"/>
              </a:spcBef>
            </a:pPr>
            <a:r>
              <a:rPr sz="2000">
                <a:latin typeface="Times New Roman"/>
                <a:cs typeface="Times New Roman"/>
              </a:rPr>
              <a:t>Teemu</a:t>
            </a:r>
            <a:r>
              <a:rPr sz="2000" spc="-90">
                <a:latin typeface="Times New Roman"/>
                <a:cs typeface="Times New Roman"/>
              </a:rPr>
              <a:t> </a:t>
            </a:r>
            <a:r>
              <a:rPr sz="2000" spc="-10">
                <a:latin typeface="Times New Roman"/>
                <a:cs typeface="Times New Roman"/>
              </a:rPr>
              <a:t>Matilainen </a:t>
            </a:r>
            <a:r>
              <a:rPr sz="2000" spc="-10">
                <a:latin typeface="Times New Roman"/>
                <a:cs typeface="Times New Roman"/>
                <a:hlinkClick r:id="rId2"/>
              </a:rPr>
              <a:t>teemu.matilainen@savonia.fi</a:t>
            </a:r>
            <a:endParaRPr sz="20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1474D8-B410-FCB9-3F89-F39B88A5AF8C}"/>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760714C-F034-281F-98BB-AD2D2C8EF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09483B9F-FF2B-EBD4-E99D-EA6C70895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46700" cy="756285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1F9EA6B9-C892-5524-0BBF-896B1C8BA9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37376" cy="756285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80F8D8-3308-E8A6-F468-827A45114571}"/>
              </a:ext>
            </a:extLst>
          </p:cNvPr>
          <p:cNvSpPr>
            <a:spLocks noGrp="1"/>
          </p:cNvSpPr>
          <p:nvPr>
            <p:ph type="title"/>
          </p:nvPr>
        </p:nvSpPr>
        <p:spPr>
          <a:xfrm>
            <a:off x="384963" y="947877"/>
            <a:ext cx="4238770" cy="1371397"/>
          </a:xfrm>
        </p:spPr>
        <p:txBody>
          <a:bodyPr vert="horz" lIns="91440" tIns="45720" rIns="91440" bIns="45720" rtlCol="0" anchor="ctr">
            <a:normAutofit fontScale="90000"/>
          </a:bodyPr>
          <a:lstStyle/>
          <a:p>
            <a:pPr algn="l" rtl="0">
              <a:lnSpc>
                <a:spcPct val="90000"/>
              </a:lnSpc>
              <a:spcBef>
                <a:spcPct val="0"/>
              </a:spcBef>
            </a:pPr>
            <a:r>
              <a:rPr lang="en-US" sz="3300" kern="1200">
                <a:latin typeface="+mj-lt"/>
                <a:cs typeface="+mj-cs"/>
              </a:rPr>
              <a:t>Inheritance and the scope of these properties</a:t>
            </a:r>
          </a:p>
        </p:txBody>
      </p:sp>
      <p:sp>
        <p:nvSpPr>
          <p:cNvPr id="25" name="Rectangle 24">
            <a:extLst>
              <a:ext uri="{FF2B5EF4-FFF2-40B4-BE49-F238E27FC236}">
                <a16:creationId xmlns:a16="http://schemas.microsoft.com/office/drawing/2014/main" id="{B39455B8-9977-D9B2-BB08-7B5F052DA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70558"/>
            <a:ext cx="112280" cy="7211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AE2C838-B7ED-E11A-F496-8270C0151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962" y="2409637"/>
            <a:ext cx="4370927" cy="2016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6AB6626D-B561-778E-0622-CECFD868DD92}"/>
              </a:ext>
            </a:extLst>
          </p:cNvPr>
          <p:cNvSpPr txBox="1"/>
          <p:nvPr/>
        </p:nvSpPr>
        <p:spPr>
          <a:xfrm>
            <a:off x="384962" y="2520168"/>
            <a:ext cx="4540329" cy="4566432"/>
          </a:xfrm>
          <a:prstGeom prst="rect">
            <a:avLst/>
          </a:pr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endParaRPr lang="en-US" kern="1200">
              <a:solidFill>
                <a:schemeClr val="tx1"/>
              </a:solidFill>
              <a:latin typeface="+mn-lt"/>
              <a:ea typeface="+mn-ea"/>
              <a:cs typeface="+mn-cs"/>
            </a:endParaRPr>
          </a:p>
        </p:txBody>
      </p:sp>
      <p:sp>
        <p:nvSpPr>
          <p:cNvPr id="15" name="TextBox 14">
            <a:extLst>
              <a:ext uri="{FF2B5EF4-FFF2-40B4-BE49-F238E27FC236}">
                <a16:creationId xmlns:a16="http://schemas.microsoft.com/office/drawing/2014/main" id="{7F05EAFE-21B2-916E-6793-98275A3456BD}"/>
              </a:ext>
            </a:extLst>
          </p:cNvPr>
          <p:cNvSpPr txBox="1"/>
          <p:nvPr/>
        </p:nvSpPr>
        <p:spPr>
          <a:xfrm>
            <a:off x="256998" y="2738065"/>
            <a:ext cx="3930538" cy="3970318"/>
          </a:xfrm>
          <a:prstGeom prst="rect">
            <a:avLst/>
          </a:prstGeom>
          <a:noFill/>
        </p:spPr>
        <p:txBody>
          <a:bodyPr wrap="square">
            <a:spAutoFit/>
          </a:bodyPr>
          <a:lstStyle/>
          <a:p>
            <a:r>
              <a:rPr lang="en-US"/>
              <a:t>A derived class inherits all properties from the base class. Properties are accessible from the derived class, unless they have been </a:t>
            </a:r>
            <a:r>
              <a:rPr lang="en-US" b="1"/>
              <a:t>defined as private</a:t>
            </a:r>
            <a:r>
              <a:rPr lang="en-US"/>
              <a:t> in the base class (with </a:t>
            </a:r>
            <a:r>
              <a:rPr lang="en-US" b="1"/>
              <a:t>two underscores before the name </a:t>
            </a:r>
            <a:r>
              <a:rPr lang="en-US"/>
              <a:t>of the properties).</a:t>
            </a:r>
          </a:p>
          <a:p>
            <a:endParaRPr lang="en-US"/>
          </a:p>
          <a:p>
            <a:r>
              <a:rPr lang="en-US"/>
              <a:t>As the attributes of a Bookshelf are identical to a </a:t>
            </a:r>
            <a:r>
              <a:rPr lang="en-US" err="1"/>
              <a:t>BookContainer</a:t>
            </a:r>
            <a:r>
              <a:rPr lang="en-US"/>
              <a:t>, there was no need to rewrite the constructor of Bookshelf. We simply called the constructor of the base class:</a:t>
            </a:r>
            <a:endParaRPr lang="fi-FI"/>
          </a:p>
        </p:txBody>
      </p:sp>
      <p:pic>
        <p:nvPicPr>
          <p:cNvPr id="4" name="Picture 3">
            <a:extLst>
              <a:ext uri="{FF2B5EF4-FFF2-40B4-BE49-F238E27FC236}">
                <a16:creationId xmlns:a16="http://schemas.microsoft.com/office/drawing/2014/main" id="{3AC462C3-3B35-B382-4992-CAACDFC1E269}"/>
              </a:ext>
            </a:extLst>
          </p:cNvPr>
          <p:cNvPicPr>
            <a:picLocks noChangeAspect="1"/>
          </p:cNvPicPr>
          <p:nvPr/>
        </p:nvPicPr>
        <p:blipFill>
          <a:blip r:embed="rId2"/>
          <a:stretch>
            <a:fillRect/>
          </a:stretch>
        </p:blipFill>
        <p:spPr>
          <a:xfrm>
            <a:off x="5130790" y="3009824"/>
            <a:ext cx="5411872" cy="1219276"/>
          </a:xfrm>
          <a:prstGeom prst="rect">
            <a:avLst/>
          </a:prstGeom>
        </p:spPr>
      </p:pic>
      <p:sp>
        <p:nvSpPr>
          <p:cNvPr id="6" name="TextBox 5">
            <a:extLst>
              <a:ext uri="{FF2B5EF4-FFF2-40B4-BE49-F238E27FC236}">
                <a16:creationId xmlns:a16="http://schemas.microsoft.com/office/drawing/2014/main" id="{4B748FA2-ED12-5A1C-F235-A0A9BC9111E8}"/>
              </a:ext>
            </a:extLst>
          </p:cNvPr>
          <p:cNvSpPr txBox="1"/>
          <p:nvPr/>
        </p:nvSpPr>
        <p:spPr>
          <a:xfrm>
            <a:off x="5130790" y="5055275"/>
            <a:ext cx="5372100" cy="2031325"/>
          </a:xfrm>
          <a:prstGeom prst="rect">
            <a:avLst/>
          </a:prstGeom>
          <a:noFill/>
        </p:spPr>
        <p:txBody>
          <a:bodyPr wrap="square">
            <a:spAutoFit/>
          </a:bodyPr>
          <a:lstStyle/>
          <a:p>
            <a:r>
              <a:rPr lang="en-US"/>
              <a:t>All the properties in the base class can be accessed from the derived class with the function </a:t>
            </a:r>
            <a:r>
              <a:rPr lang="en-US" b="1"/>
              <a:t>super()</a:t>
            </a:r>
            <a:r>
              <a:rPr lang="en-US"/>
              <a:t>. The self argument is left out from the method call, as Python adds it automatically.</a:t>
            </a:r>
          </a:p>
          <a:p>
            <a:endParaRPr lang="en-US"/>
          </a:p>
          <a:p>
            <a:r>
              <a:rPr lang="en-US"/>
              <a:t>What if the attributes are not identical: can we still use the base class constructor in some way?</a:t>
            </a:r>
            <a:endParaRPr lang="fi-FI"/>
          </a:p>
        </p:txBody>
      </p:sp>
    </p:spTree>
    <p:extLst>
      <p:ext uri="{BB962C8B-B14F-4D97-AF65-F5344CB8AC3E}">
        <p14:creationId xmlns:p14="http://schemas.microsoft.com/office/powerpoint/2010/main" val="2906594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6F7BE2-B772-FEA1-C20A-0283B341D748}"/>
              </a:ext>
            </a:extLst>
          </p:cNvPr>
          <p:cNvSpPr>
            <a:spLocks noGrp="1"/>
          </p:cNvSpPr>
          <p:nvPr>
            <p:ph type="title"/>
          </p:nvPr>
        </p:nvSpPr>
        <p:spPr>
          <a:xfrm>
            <a:off x="560351" y="504191"/>
            <a:ext cx="9568664" cy="2021010"/>
          </a:xfrm>
        </p:spPr>
        <p:txBody>
          <a:bodyPr vert="horz" lIns="91440" tIns="45720" rIns="91440" bIns="45720" rtlCol="0" anchor="b">
            <a:normAutofit/>
          </a:bodyPr>
          <a:lstStyle/>
          <a:p>
            <a:pPr algn="ctr" rtl="0">
              <a:lnSpc>
                <a:spcPct val="90000"/>
              </a:lnSpc>
              <a:spcBef>
                <a:spcPct val="0"/>
              </a:spcBef>
            </a:pPr>
            <a:r>
              <a:rPr lang="en-US" sz="6500" kern="1200">
                <a:solidFill>
                  <a:schemeClr val="tx1"/>
                </a:solidFill>
                <a:latin typeface="+mj-lt"/>
                <a:ea typeface="+mj-ea"/>
                <a:cs typeface="+mj-cs"/>
              </a:rPr>
              <a:t>Exercise: Inheritance</a:t>
            </a:r>
          </a:p>
        </p:txBody>
      </p:sp>
      <p:sp>
        <p:nvSpPr>
          <p:cNvPr id="12"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9671" y="2584814"/>
            <a:ext cx="4010025" cy="20167"/>
          </a:xfrm>
          <a:custGeom>
            <a:avLst/>
            <a:gdLst>
              <a:gd name="connsiteX0" fmla="*/ 0 w 4010025"/>
              <a:gd name="connsiteY0" fmla="*/ 0 h 20167"/>
              <a:gd name="connsiteX1" fmla="*/ 668338 w 4010025"/>
              <a:gd name="connsiteY1" fmla="*/ 0 h 20167"/>
              <a:gd name="connsiteX2" fmla="*/ 1256475 w 4010025"/>
              <a:gd name="connsiteY2" fmla="*/ 0 h 20167"/>
              <a:gd name="connsiteX3" fmla="*/ 1924812 w 4010025"/>
              <a:gd name="connsiteY3" fmla="*/ 0 h 20167"/>
              <a:gd name="connsiteX4" fmla="*/ 2472849 w 4010025"/>
              <a:gd name="connsiteY4" fmla="*/ 0 h 20167"/>
              <a:gd name="connsiteX5" fmla="*/ 3101086 w 4010025"/>
              <a:gd name="connsiteY5" fmla="*/ 0 h 20167"/>
              <a:gd name="connsiteX6" fmla="*/ 4010025 w 4010025"/>
              <a:gd name="connsiteY6" fmla="*/ 0 h 20167"/>
              <a:gd name="connsiteX7" fmla="*/ 4010025 w 4010025"/>
              <a:gd name="connsiteY7" fmla="*/ 20167 h 20167"/>
              <a:gd name="connsiteX8" fmla="*/ 3341688 w 4010025"/>
              <a:gd name="connsiteY8" fmla="*/ 20167 h 20167"/>
              <a:gd name="connsiteX9" fmla="*/ 2633250 w 4010025"/>
              <a:gd name="connsiteY9" fmla="*/ 20167 h 20167"/>
              <a:gd name="connsiteX10" fmla="*/ 2045113 w 4010025"/>
              <a:gd name="connsiteY10" fmla="*/ 20167 h 20167"/>
              <a:gd name="connsiteX11" fmla="*/ 1296575 w 4010025"/>
              <a:gd name="connsiteY11" fmla="*/ 20167 h 20167"/>
              <a:gd name="connsiteX12" fmla="*/ 708438 w 4010025"/>
              <a:gd name="connsiteY12" fmla="*/ 20167 h 20167"/>
              <a:gd name="connsiteX13" fmla="*/ 0 w 4010025"/>
              <a:gd name="connsiteY13" fmla="*/ 20167 h 20167"/>
              <a:gd name="connsiteX14" fmla="*/ 0 w 4010025"/>
              <a:gd name="connsiteY14" fmla="*/ 0 h 20167"/>
              <a:gd name="connsiteX0" fmla="*/ 0 w 4010025"/>
              <a:gd name="connsiteY0" fmla="*/ 0 h 20167"/>
              <a:gd name="connsiteX1" fmla="*/ 588137 w 4010025"/>
              <a:gd name="connsiteY1" fmla="*/ 0 h 20167"/>
              <a:gd name="connsiteX2" fmla="*/ 1136174 w 4010025"/>
              <a:gd name="connsiteY2" fmla="*/ 0 h 20167"/>
              <a:gd name="connsiteX3" fmla="*/ 1724311 w 4010025"/>
              <a:gd name="connsiteY3" fmla="*/ 0 h 20167"/>
              <a:gd name="connsiteX4" fmla="*/ 2392648 w 4010025"/>
              <a:gd name="connsiteY4" fmla="*/ 0 h 20167"/>
              <a:gd name="connsiteX5" fmla="*/ 3101086 w 4010025"/>
              <a:gd name="connsiteY5" fmla="*/ 0 h 20167"/>
              <a:gd name="connsiteX6" fmla="*/ 4010025 w 4010025"/>
              <a:gd name="connsiteY6" fmla="*/ 0 h 20167"/>
              <a:gd name="connsiteX7" fmla="*/ 4010025 w 4010025"/>
              <a:gd name="connsiteY7" fmla="*/ 20167 h 20167"/>
              <a:gd name="connsiteX8" fmla="*/ 3261487 w 4010025"/>
              <a:gd name="connsiteY8" fmla="*/ 20167 h 20167"/>
              <a:gd name="connsiteX9" fmla="*/ 2713450 w 4010025"/>
              <a:gd name="connsiteY9" fmla="*/ 20167 h 20167"/>
              <a:gd name="connsiteX10" fmla="*/ 1964912 w 4010025"/>
              <a:gd name="connsiteY10" fmla="*/ 20167 h 20167"/>
              <a:gd name="connsiteX11" fmla="*/ 1216374 w 4010025"/>
              <a:gd name="connsiteY11" fmla="*/ 20167 h 20167"/>
              <a:gd name="connsiteX12" fmla="*/ 668338 w 4010025"/>
              <a:gd name="connsiteY12" fmla="*/ 20167 h 20167"/>
              <a:gd name="connsiteX13" fmla="*/ 0 w 4010025"/>
              <a:gd name="connsiteY13" fmla="*/ 20167 h 20167"/>
              <a:gd name="connsiteX14" fmla="*/ 0 w 4010025"/>
              <a:gd name="connsiteY14"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10025" h="20167" fill="none" extrusionOk="0">
                <a:moveTo>
                  <a:pt x="0" y="0"/>
                </a:moveTo>
                <a:cubicBezTo>
                  <a:pt x="302681" y="-41114"/>
                  <a:pt x="399219" y="15070"/>
                  <a:pt x="668338" y="0"/>
                </a:cubicBezTo>
                <a:cubicBezTo>
                  <a:pt x="938188" y="-43018"/>
                  <a:pt x="996933" y="22188"/>
                  <a:pt x="1256475" y="0"/>
                </a:cubicBezTo>
                <a:cubicBezTo>
                  <a:pt x="1494916" y="-4899"/>
                  <a:pt x="1587104" y="-34572"/>
                  <a:pt x="1924812" y="0"/>
                </a:cubicBezTo>
                <a:cubicBezTo>
                  <a:pt x="2247135" y="23297"/>
                  <a:pt x="2301213" y="-22219"/>
                  <a:pt x="2472849" y="0"/>
                </a:cubicBezTo>
                <a:cubicBezTo>
                  <a:pt x="2633074" y="-12922"/>
                  <a:pt x="2854743" y="-43145"/>
                  <a:pt x="3101086" y="0"/>
                </a:cubicBezTo>
                <a:cubicBezTo>
                  <a:pt x="3322474" y="-2036"/>
                  <a:pt x="3736877" y="-49399"/>
                  <a:pt x="4010025" y="0"/>
                </a:cubicBezTo>
                <a:cubicBezTo>
                  <a:pt x="4009511" y="4147"/>
                  <a:pt x="4010159" y="10401"/>
                  <a:pt x="4010025" y="20167"/>
                </a:cubicBezTo>
                <a:cubicBezTo>
                  <a:pt x="3737301" y="43900"/>
                  <a:pt x="3678815" y="22659"/>
                  <a:pt x="3341688" y="20167"/>
                </a:cubicBezTo>
                <a:cubicBezTo>
                  <a:pt x="3013831" y="21396"/>
                  <a:pt x="2900959" y="41417"/>
                  <a:pt x="2633250" y="20167"/>
                </a:cubicBezTo>
                <a:cubicBezTo>
                  <a:pt x="2353410" y="1886"/>
                  <a:pt x="2330589" y="18417"/>
                  <a:pt x="2045113" y="20167"/>
                </a:cubicBezTo>
                <a:cubicBezTo>
                  <a:pt x="1737641" y="4037"/>
                  <a:pt x="1635601" y="-21292"/>
                  <a:pt x="1296575" y="20167"/>
                </a:cubicBezTo>
                <a:cubicBezTo>
                  <a:pt x="964985" y="67337"/>
                  <a:pt x="963352" y="18368"/>
                  <a:pt x="708438" y="20167"/>
                </a:cubicBezTo>
                <a:cubicBezTo>
                  <a:pt x="479417" y="31536"/>
                  <a:pt x="362459" y="25070"/>
                  <a:pt x="0" y="20167"/>
                </a:cubicBezTo>
                <a:cubicBezTo>
                  <a:pt x="-779" y="16345"/>
                  <a:pt x="153" y="9488"/>
                  <a:pt x="0" y="0"/>
                </a:cubicBezTo>
                <a:close/>
              </a:path>
              <a:path w="4010025" h="20167" stroke="0" extrusionOk="0">
                <a:moveTo>
                  <a:pt x="0" y="0"/>
                </a:moveTo>
                <a:cubicBezTo>
                  <a:pt x="158820" y="-3188"/>
                  <a:pt x="452515" y="-31425"/>
                  <a:pt x="588137" y="0"/>
                </a:cubicBezTo>
                <a:cubicBezTo>
                  <a:pt x="707602" y="6431"/>
                  <a:pt x="987143" y="33885"/>
                  <a:pt x="1136174" y="0"/>
                </a:cubicBezTo>
                <a:cubicBezTo>
                  <a:pt x="1258889" y="-49311"/>
                  <a:pt x="1560162" y="-5143"/>
                  <a:pt x="1724311" y="0"/>
                </a:cubicBezTo>
                <a:cubicBezTo>
                  <a:pt x="1880699" y="29015"/>
                  <a:pt x="2180398" y="24957"/>
                  <a:pt x="2392648" y="0"/>
                </a:cubicBezTo>
                <a:cubicBezTo>
                  <a:pt x="2608551" y="-32531"/>
                  <a:pt x="2869456" y="-24208"/>
                  <a:pt x="3101086" y="0"/>
                </a:cubicBezTo>
                <a:cubicBezTo>
                  <a:pt x="3408263" y="-1906"/>
                  <a:pt x="3612913" y="20660"/>
                  <a:pt x="4010025" y="0"/>
                </a:cubicBezTo>
                <a:cubicBezTo>
                  <a:pt x="4010742" y="7246"/>
                  <a:pt x="4010835" y="15663"/>
                  <a:pt x="4010025" y="20167"/>
                </a:cubicBezTo>
                <a:cubicBezTo>
                  <a:pt x="3744827" y="8257"/>
                  <a:pt x="3587438" y="-7696"/>
                  <a:pt x="3261487" y="20167"/>
                </a:cubicBezTo>
                <a:cubicBezTo>
                  <a:pt x="2960910" y="65516"/>
                  <a:pt x="2892400" y="20020"/>
                  <a:pt x="2713450" y="20167"/>
                </a:cubicBezTo>
                <a:cubicBezTo>
                  <a:pt x="2513460" y="67740"/>
                  <a:pt x="2298663" y="-14097"/>
                  <a:pt x="1964912" y="20167"/>
                </a:cubicBezTo>
                <a:cubicBezTo>
                  <a:pt x="1676053" y="45352"/>
                  <a:pt x="1493573" y="53360"/>
                  <a:pt x="1216374" y="20167"/>
                </a:cubicBezTo>
                <a:cubicBezTo>
                  <a:pt x="928753" y="21420"/>
                  <a:pt x="872651" y="41736"/>
                  <a:pt x="668338" y="20167"/>
                </a:cubicBezTo>
                <a:cubicBezTo>
                  <a:pt x="474264" y="28581"/>
                  <a:pt x="152381" y="5033"/>
                  <a:pt x="0" y="20167"/>
                </a:cubicBezTo>
                <a:cubicBezTo>
                  <a:pt x="-490" y="13249"/>
                  <a:pt x="-159" y="5456"/>
                  <a:pt x="0" y="0"/>
                </a:cubicBezTo>
                <a:close/>
              </a:path>
              <a:path w="4010025" h="20167" fill="none" stroke="0" extrusionOk="0">
                <a:moveTo>
                  <a:pt x="0" y="0"/>
                </a:moveTo>
                <a:cubicBezTo>
                  <a:pt x="304620" y="-28195"/>
                  <a:pt x="384480" y="11896"/>
                  <a:pt x="668338" y="0"/>
                </a:cubicBezTo>
                <a:cubicBezTo>
                  <a:pt x="921472" y="-27647"/>
                  <a:pt x="1001472" y="23926"/>
                  <a:pt x="1256475" y="0"/>
                </a:cubicBezTo>
                <a:cubicBezTo>
                  <a:pt x="1514210" y="-25035"/>
                  <a:pt x="1574885" y="-7390"/>
                  <a:pt x="1924812" y="0"/>
                </a:cubicBezTo>
                <a:cubicBezTo>
                  <a:pt x="2266055" y="23669"/>
                  <a:pt x="2309068" y="-11869"/>
                  <a:pt x="2472849" y="0"/>
                </a:cubicBezTo>
                <a:cubicBezTo>
                  <a:pt x="2674089" y="30700"/>
                  <a:pt x="2858507" y="-67040"/>
                  <a:pt x="3101086" y="0"/>
                </a:cubicBezTo>
                <a:cubicBezTo>
                  <a:pt x="3338207" y="21922"/>
                  <a:pt x="3721103" y="585"/>
                  <a:pt x="4010025" y="0"/>
                </a:cubicBezTo>
                <a:cubicBezTo>
                  <a:pt x="4009959" y="4457"/>
                  <a:pt x="4009153" y="10649"/>
                  <a:pt x="4010025" y="20167"/>
                </a:cubicBezTo>
                <a:cubicBezTo>
                  <a:pt x="3728302" y="42857"/>
                  <a:pt x="3676423" y="-3686"/>
                  <a:pt x="3341688" y="20167"/>
                </a:cubicBezTo>
                <a:cubicBezTo>
                  <a:pt x="3015079" y="25833"/>
                  <a:pt x="2905569" y="34485"/>
                  <a:pt x="2633250" y="20167"/>
                </a:cubicBezTo>
                <a:cubicBezTo>
                  <a:pt x="2353968" y="-4976"/>
                  <a:pt x="2336946" y="14165"/>
                  <a:pt x="2045113" y="20167"/>
                </a:cubicBezTo>
                <a:cubicBezTo>
                  <a:pt x="1768613" y="29552"/>
                  <a:pt x="1594860" y="-24626"/>
                  <a:pt x="1296575" y="20167"/>
                </a:cubicBezTo>
                <a:cubicBezTo>
                  <a:pt x="976419" y="56960"/>
                  <a:pt x="949625" y="19235"/>
                  <a:pt x="708438" y="20167"/>
                </a:cubicBezTo>
                <a:cubicBezTo>
                  <a:pt x="441884" y="33159"/>
                  <a:pt x="361258" y="37358"/>
                  <a:pt x="0" y="20167"/>
                </a:cubicBezTo>
                <a:cubicBezTo>
                  <a:pt x="263" y="14106"/>
                  <a:pt x="7" y="782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4010025"/>
                      <a:gd name="connsiteY0" fmla="*/ 0 h 20167"/>
                      <a:gd name="connsiteX1" fmla="*/ 668338 w 4010025"/>
                      <a:gd name="connsiteY1" fmla="*/ 0 h 20167"/>
                      <a:gd name="connsiteX2" fmla="*/ 1256475 w 4010025"/>
                      <a:gd name="connsiteY2" fmla="*/ 0 h 20167"/>
                      <a:gd name="connsiteX3" fmla="*/ 1924812 w 4010025"/>
                      <a:gd name="connsiteY3" fmla="*/ 0 h 20167"/>
                      <a:gd name="connsiteX4" fmla="*/ 2472849 w 4010025"/>
                      <a:gd name="connsiteY4" fmla="*/ 0 h 20167"/>
                      <a:gd name="connsiteX5" fmla="*/ 3101086 w 4010025"/>
                      <a:gd name="connsiteY5" fmla="*/ 0 h 20167"/>
                      <a:gd name="connsiteX6" fmla="*/ 4010025 w 4010025"/>
                      <a:gd name="connsiteY6" fmla="*/ 0 h 20167"/>
                      <a:gd name="connsiteX7" fmla="*/ 4010025 w 4010025"/>
                      <a:gd name="connsiteY7" fmla="*/ 20167 h 20167"/>
                      <a:gd name="connsiteX8" fmla="*/ 3341688 w 4010025"/>
                      <a:gd name="connsiteY8" fmla="*/ 20167 h 20167"/>
                      <a:gd name="connsiteX9" fmla="*/ 2633250 w 4010025"/>
                      <a:gd name="connsiteY9" fmla="*/ 20167 h 20167"/>
                      <a:gd name="connsiteX10" fmla="*/ 2045113 w 4010025"/>
                      <a:gd name="connsiteY10" fmla="*/ 20167 h 20167"/>
                      <a:gd name="connsiteX11" fmla="*/ 1296575 w 4010025"/>
                      <a:gd name="connsiteY11" fmla="*/ 20167 h 20167"/>
                      <a:gd name="connsiteX12" fmla="*/ 708438 w 4010025"/>
                      <a:gd name="connsiteY12" fmla="*/ 20167 h 20167"/>
                      <a:gd name="connsiteX13" fmla="*/ 0 w 4010025"/>
                      <a:gd name="connsiteY13" fmla="*/ 20167 h 20167"/>
                      <a:gd name="connsiteX14" fmla="*/ 0 w 4010025"/>
                      <a:gd name="connsiteY14"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10025" h="20167" fill="none" extrusionOk="0">
                        <a:moveTo>
                          <a:pt x="0" y="0"/>
                        </a:moveTo>
                        <a:cubicBezTo>
                          <a:pt x="307668" y="-29597"/>
                          <a:pt x="396811" y="26138"/>
                          <a:pt x="668338" y="0"/>
                        </a:cubicBezTo>
                        <a:cubicBezTo>
                          <a:pt x="939865" y="-26138"/>
                          <a:pt x="1011149" y="18573"/>
                          <a:pt x="1256475" y="0"/>
                        </a:cubicBezTo>
                        <a:cubicBezTo>
                          <a:pt x="1501801" y="-18573"/>
                          <a:pt x="1592612" y="-16494"/>
                          <a:pt x="1924812" y="0"/>
                        </a:cubicBezTo>
                        <a:cubicBezTo>
                          <a:pt x="2257012" y="16494"/>
                          <a:pt x="2299443" y="-16886"/>
                          <a:pt x="2472849" y="0"/>
                        </a:cubicBezTo>
                        <a:cubicBezTo>
                          <a:pt x="2646255" y="16886"/>
                          <a:pt x="2860714" y="-31015"/>
                          <a:pt x="3101086" y="0"/>
                        </a:cubicBezTo>
                        <a:cubicBezTo>
                          <a:pt x="3341458" y="31015"/>
                          <a:pt x="3744340" y="-41075"/>
                          <a:pt x="4010025" y="0"/>
                        </a:cubicBezTo>
                        <a:cubicBezTo>
                          <a:pt x="4009246" y="4278"/>
                          <a:pt x="4010101" y="10936"/>
                          <a:pt x="4010025" y="20167"/>
                        </a:cubicBezTo>
                        <a:cubicBezTo>
                          <a:pt x="3732310" y="49713"/>
                          <a:pt x="3672379" y="7878"/>
                          <a:pt x="3341688" y="20167"/>
                        </a:cubicBezTo>
                        <a:cubicBezTo>
                          <a:pt x="3010997" y="32456"/>
                          <a:pt x="2911734" y="39320"/>
                          <a:pt x="2633250" y="20167"/>
                        </a:cubicBezTo>
                        <a:cubicBezTo>
                          <a:pt x="2354766" y="1014"/>
                          <a:pt x="2330188" y="16035"/>
                          <a:pt x="2045113" y="20167"/>
                        </a:cubicBezTo>
                        <a:cubicBezTo>
                          <a:pt x="1760038" y="24299"/>
                          <a:pt x="1623485" y="-16782"/>
                          <a:pt x="1296575" y="20167"/>
                        </a:cubicBezTo>
                        <a:cubicBezTo>
                          <a:pt x="969665" y="57116"/>
                          <a:pt x="953549" y="13138"/>
                          <a:pt x="708438" y="20167"/>
                        </a:cubicBezTo>
                        <a:cubicBezTo>
                          <a:pt x="463327" y="27196"/>
                          <a:pt x="353879" y="18109"/>
                          <a:pt x="0" y="20167"/>
                        </a:cubicBezTo>
                        <a:cubicBezTo>
                          <a:pt x="-5" y="15639"/>
                          <a:pt x="-220" y="9191"/>
                          <a:pt x="0" y="0"/>
                        </a:cubicBezTo>
                        <a:close/>
                      </a:path>
                      <a:path w="4010025" h="20167" stroke="0" extrusionOk="0">
                        <a:moveTo>
                          <a:pt x="0" y="0"/>
                        </a:moveTo>
                        <a:cubicBezTo>
                          <a:pt x="147155" y="-18252"/>
                          <a:pt x="462570" y="-4076"/>
                          <a:pt x="588137" y="0"/>
                        </a:cubicBezTo>
                        <a:cubicBezTo>
                          <a:pt x="713704" y="4076"/>
                          <a:pt x="998196" y="18822"/>
                          <a:pt x="1136174" y="0"/>
                        </a:cubicBezTo>
                        <a:cubicBezTo>
                          <a:pt x="1274152" y="-18822"/>
                          <a:pt x="1578219" y="-28756"/>
                          <a:pt x="1724311" y="0"/>
                        </a:cubicBezTo>
                        <a:cubicBezTo>
                          <a:pt x="1870403" y="28756"/>
                          <a:pt x="2199721" y="-858"/>
                          <a:pt x="2392648" y="0"/>
                        </a:cubicBezTo>
                        <a:cubicBezTo>
                          <a:pt x="2585575" y="858"/>
                          <a:pt x="2847288" y="-4717"/>
                          <a:pt x="3101086" y="0"/>
                        </a:cubicBezTo>
                        <a:cubicBezTo>
                          <a:pt x="3354884" y="4717"/>
                          <a:pt x="3628258" y="-6553"/>
                          <a:pt x="4010025" y="0"/>
                        </a:cubicBezTo>
                        <a:cubicBezTo>
                          <a:pt x="4010136" y="7525"/>
                          <a:pt x="4010944" y="15721"/>
                          <a:pt x="4010025" y="20167"/>
                        </a:cubicBezTo>
                        <a:cubicBezTo>
                          <a:pt x="3729819" y="35881"/>
                          <a:pt x="3567607" y="-14681"/>
                          <a:pt x="3261487" y="20167"/>
                        </a:cubicBezTo>
                        <a:cubicBezTo>
                          <a:pt x="2955367" y="55015"/>
                          <a:pt x="2900217" y="18474"/>
                          <a:pt x="2713450" y="20167"/>
                        </a:cubicBezTo>
                        <a:cubicBezTo>
                          <a:pt x="2526683" y="21860"/>
                          <a:pt x="2253055" y="28126"/>
                          <a:pt x="1964912" y="20167"/>
                        </a:cubicBezTo>
                        <a:cubicBezTo>
                          <a:pt x="1676769" y="12208"/>
                          <a:pt x="1502476" y="19520"/>
                          <a:pt x="1216374" y="20167"/>
                        </a:cubicBezTo>
                        <a:cubicBezTo>
                          <a:pt x="930272" y="20814"/>
                          <a:pt x="867797" y="42802"/>
                          <a:pt x="668338" y="20167"/>
                        </a:cubicBezTo>
                        <a:cubicBezTo>
                          <a:pt x="468879" y="-2468"/>
                          <a:pt x="139025" y="-44"/>
                          <a:pt x="0" y="20167"/>
                        </a:cubicBezTo>
                        <a:cubicBezTo>
                          <a:pt x="-214" y="13089"/>
                          <a:pt x="-418" y="552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4BC0F8-D503-FD01-E5FA-779CDED40F86}"/>
              </a:ext>
            </a:extLst>
          </p:cNvPr>
          <p:cNvPicPr>
            <a:picLocks noChangeAspect="1"/>
          </p:cNvPicPr>
          <p:nvPr/>
        </p:nvPicPr>
        <p:blipFill>
          <a:blip r:embed="rId2"/>
          <a:stretch>
            <a:fillRect/>
          </a:stretch>
        </p:blipFill>
        <p:spPr>
          <a:xfrm>
            <a:off x="280020" y="3720838"/>
            <a:ext cx="10129323" cy="2633623"/>
          </a:xfrm>
          <a:prstGeom prst="rect">
            <a:avLst/>
          </a:prstGeom>
        </p:spPr>
      </p:pic>
      <p:sp>
        <p:nvSpPr>
          <p:cNvPr id="6" name="TextBox 5">
            <a:extLst>
              <a:ext uri="{FF2B5EF4-FFF2-40B4-BE49-F238E27FC236}">
                <a16:creationId xmlns:a16="http://schemas.microsoft.com/office/drawing/2014/main" id="{AA7DC322-C144-23AA-5FF2-8B6E619014AE}"/>
              </a:ext>
            </a:extLst>
          </p:cNvPr>
          <p:cNvSpPr txBox="1"/>
          <p:nvPr/>
        </p:nvSpPr>
        <p:spPr>
          <a:xfrm>
            <a:off x="280020" y="2870746"/>
            <a:ext cx="5066679" cy="646331"/>
          </a:xfrm>
          <a:prstGeom prst="rect">
            <a:avLst/>
          </a:prstGeom>
          <a:noFill/>
        </p:spPr>
        <p:txBody>
          <a:bodyPr wrap="square" rtlCol="0">
            <a:spAutoFit/>
          </a:bodyPr>
          <a:lstStyle/>
          <a:p>
            <a:pPr marL="285750" indent="-285750">
              <a:buFont typeface="Arial" panose="020B0604020202020204" pitchFamily="34" charset="0"/>
              <a:buChar char="•"/>
            </a:pPr>
            <a:r>
              <a:rPr lang="en-US"/>
              <a:t>Create a Base Class: </a:t>
            </a:r>
            <a:r>
              <a:rPr lang="en-US" b="1"/>
              <a:t>Animal</a:t>
            </a:r>
          </a:p>
          <a:p>
            <a:pPr marL="285750" indent="-285750">
              <a:buFont typeface="Arial" panose="020B0604020202020204" pitchFamily="34" charset="0"/>
              <a:buChar char="•"/>
            </a:pPr>
            <a:r>
              <a:rPr lang="en-US"/>
              <a:t>Create Subclasses: </a:t>
            </a:r>
            <a:r>
              <a:rPr lang="en-US" b="1"/>
              <a:t>Mammal</a:t>
            </a:r>
            <a:r>
              <a:rPr lang="en-US"/>
              <a:t> and </a:t>
            </a:r>
            <a:r>
              <a:rPr lang="en-US" b="1"/>
              <a:t>Bird</a:t>
            </a:r>
          </a:p>
        </p:txBody>
      </p:sp>
      <p:pic>
        <p:nvPicPr>
          <p:cNvPr id="8" name="Picture 7">
            <a:extLst>
              <a:ext uri="{FF2B5EF4-FFF2-40B4-BE49-F238E27FC236}">
                <a16:creationId xmlns:a16="http://schemas.microsoft.com/office/drawing/2014/main" id="{27BA5C5C-7F56-E560-3A33-D4E09B2FD53E}"/>
              </a:ext>
            </a:extLst>
          </p:cNvPr>
          <p:cNvPicPr>
            <a:picLocks noChangeAspect="1"/>
          </p:cNvPicPr>
          <p:nvPr/>
        </p:nvPicPr>
        <p:blipFill>
          <a:blip r:embed="rId3"/>
          <a:stretch>
            <a:fillRect/>
          </a:stretch>
        </p:blipFill>
        <p:spPr>
          <a:xfrm>
            <a:off x="280020" y="6510235"/>
            <a:ext cx="4744112" cy="943107"/>
          </a:xfrm>
          <a:prstGeom prst="rect">
            <a:avLst/>
          </a:prstGeom>
        </p:spPr>
      </p:pic>
    </p:spTree>
    <p:extLst>
      <p:ext uri="{BB962C8B-B14F-4D97-AF65-F5344CB8AC3E}">
        <p14:creationId xmlns:p14="http://schemas.microsoft.com/office/powerpoint/2010/main" val="854988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B0AA1-16F7-E3A2-1218-90BE0160217F}"/>
              </a:ext>
            </a:extLst>
          </p:cNvPr>
          <p:cNvSpPr>
            <a:spLocks noGrp="1"/>
          </p:cNvSpPr>
          <p:nvPr>
            <p:ph type="title"/>
          </p:nvPr>
        </p:nvSpPr>
        <p:spPr>
          <a:xfrm>
            <a:off x="560351" y="460493"/>
            <a:ext cx="9568664" cy="1377804"/>
          </a:xfrm>
        </p:spPr>
        <p:txBody>
          <a:bodyPr vert="horz" lIns="91440" tIns="45720" rIns="91440" bIns="45720" rtlCol="0" anchor="ctr">
            <a:normAutofit/>
          </a:bodyPr>
          <a:lstStyle/>
          <a:p>
            <a:pPr algn="ctr" rtl="0">
              <a:lnSpc>
                <a:spcPct val="90000"/>
              </a:lnSpc>
              <a:spcBef>
                <a:spcPct val="0"/>
              </a:spcBef>
            </a:pPr>
            <a:r>
              <a:rPr lang="en-US" sz="6500" kern="1200">
                <a:solidFill>
                  <a:schemeClr val="tx1"/>
                </a:solidFill>
                <a:latin typeface="+mj-lt"/>
                <a:ea typeface="+mj-ea"/>
                <a:cs typeface="+mj-cs"/>
              </a:rPr>
              <a:t>Exercise: Inheritance…</a:t>
            </a:r>
          </a:p>
        </p:txBody>
      </p:sp>
      <p:sp>
        <p:nvSpPr>
          <p:cNvPr id="2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9671" y="1911614"/>
            <a:ext cx="4010025" cy="20168"/>
          </a:xfrm>
          <a:custGeom>
            <a:avLst/>
            <a:gdLst>
              <a:gd name="connsiteX0" fmla="*/ 0 w 4010025"/>
              <a:gd name="connsiteY0" fmla="*/ 0 h 20168"/>
              <a:gd name="connsiteX1" fmla="*/ 668338 w 4010025"/>
              <a:gd name="connsiteY1" fmla="*/ 0 h 20168"/>
              <a:gd name="connsiteX2" fmla="*/ 1256475 w 4010025"/>
              <a:gd name="connsiteY2" fmla="*/ 0 h 20168"/>
              <a:gd name="connsiteX3" fmla="*/ 1924812 w 4010025"/>
              <a:gd name="connsiteY3" fmla="*/ 0 h 20168"/>
              <a:gd name="connsiteX4" fmla="*/ 2472849 w 4010025"/>
              <a:gd name="connsiteY4" fmla="*/ 0 h 20168"/>
              <a:gd name="connsiteX5" fmla="*/ 3101086 w 4010025"/>
              <a:gd name="connsiteY5" fmla="*/ 0 h 20168"/>
              <a:gd name="connsiteX6" fmla="*/ 4010025 w 4010025"/>
              <a:gd name="connsiteY6" fmla="*/ 0 h 20168"/>
              <a:gd name="connsiteX7" fmla="*/ 4010025 w 4010025"/>
              <a:gd name="connsiteY7" fmla="*/ 20168 h 20168"/>
              <a:gd name="connsiteX8" fmla="*/ 3341688 w 4010025"/>
              <a:gd name="connsiteY8" fmla="*/ 20168 h 20168"/>
              <a:gd name="connsiteX9" fmla="*/ 2633250 w 4010025"/>
              <a:gd name="connsiteY9" fmla="*/ 20168 h 20168"/>
              <a:gd name="connsiteX10" fmla="*/ 2045113 w 4010025"/>
              <a:gd name="connsiteY10" fmla="*/ 20168 h 20168"/>
              <a:gd name="connsiteX11" fmla="*/ 1296575 w 4010025"/>
              <a:gd name="connsiteY11" fmla="*/ 20168 h 20168"/>
              <a:gd name="connsiteX12" fmla="*/ 708438 w 4010025"/>
              <a:gd name="connsiteY12" fmla="*/ 20168 h 20168"/>
              <a:gd name="connsiteX13" fmla="*/ 0 w 4010025"/>
              <a:gd name="connsiteY13" fmla="*/ 20168 h 20168"/>
              <a:gd name="connsiteX14" fmla="*/ 0 w 4010025"/>
              <a:gd name="connsiteY14" fmla="*/ 0 h 20168"/>
              <a:gd name="connsiteX0" fmla="*/ 0 w 4010025"/>
              <a:gd name="connsiteY0" fmla="*/ 0 h 20168"/>
              <a:gd name="connsiteX1" fmla="*/ 588137 w 4010025"/>
              <a:gd name="connsiteY1" fmla="*/ 0 h 20168"/>
              <a:gd name="connsiteX2" fmla="*/ 1136174 w 4010025"/>
              <a:gd name="connsiteY2" fmla="*/ 0 h 20168"/>
              <a:gd name="connsiteX3" fmla="*/ 1724311 w 4010025"/>
              <a:gd name="connsiteY3" fmla="*/ 0 h 20168"/>
              <a:gd name="connsiteX4" fmla="*/ 2392648 w 4010025"/>
              <a:gd name="connsiteY4" fmla="*/ 0 h 20168"/>
              <a:gd name="connsiteX5" fmla="*/ 3101086 w 4010025"/>
              <a:gd name="connsiteY5" fmla="*/ 0 h 20168"/>
              <a:gd name="connsiteX6" fmla="*/ 4010025 w 4010025"/>
              <a:gd name="connsiteY6" fmla="*/ 0 h 20168"/>
              <a:gd name="connsiteX7" fmla="*/ 4010025 w 4010025"/>
              <a:gd name="connsiteY7" fmla="*/ 20168 h 20168"/>
              <a:gd name="connsiteX8" fmla="*/ 3261487 w 4010025"/>
              <a:gd name="connsiteY8" fmla="*/ 20168 h 20168"/>
              <a:gd name="connsiteX9" fmla="*/ 2713450 w 4010025"/>
              <a:gd name="connsiteY9" fmla="*/ 20168 h 20168"/>
              <a:gd name="connsiteX10" fmla="*/ 1964912 w 4010025"/>
              <a:gd name="connsiteY10" fmla="*/ 20168 h 20168"/>
              <a:gd name="connsiteX11" fmla="*/ 1216374 w 4010025"/>
              <a:gd name="connsiteY11" fmla="*/ 20168 h 20168"/>
              <a:gd name="connsiteX12" fmla="*/ 668338 w 4010025"/>
              <a:gd name="connsiteY12" fmla="*/ 20168 h 20168"/>
              <a:gd name="connsiteX13" fmla="*/ 0 w 4010025"/>
              <a:gd name="connsiteY13" fmla="*/ 20168 h 20168"/>
              <a:gd name="connsiteX14" fmla="*/ 0 w 4010025"/>
              <a:gd name="connsiteY14"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10025" h="20168" fill="none" extrusionOk="0">
                <a:moveTo>
                  <a:pt x="0" y="0"/>
                </a:moveTo>
                <a:cubicBezTo>
                  <a:pt x="302681" y="-41114"/>
                  <a:pt x="399219" y="15070"/>
                  <a:pt x="668338" y="0"/>
                </a:cubicBezTo>
                <a:cubicBezTo>
                  <a:pt x="938188" y="-43018"/>
                  <a:pt x="996933" y="22188"/>
                  <a:pt x="1256475" y="0"/>
                </a:cubicBezTo>
                <a:cubicBezTo>
                  <a:pt x="1494916" y="-4899"/>
                  <a:pt x="1587104" y="-34572"/>
                  <a:pt x="1924812" y="0"/>
                </a:cubicBezTo>
                <a:cubicBezTo>
                  <a:pt x="2247135" y="23297"/>
                  <a:pt x="2301213" y="-22219"/>
                  <a:pt x="2472849" y="0"/>
                </a:cubicBezTo>
                <a:cubicBezTo>
                  <a:pt x="2633074" y="-12922"/>
                  <a:pt x="2854743" y="-43145"/>
                  <a:pt x="3101086" y="0"/>
                </a:cubicBezTo>
                <a:cubicBezTo>
                  <a:pt x="3322474" y="-2036"/>
                  <a:pt x="3736877" y="-49399"/>
                  <a:pt x="4010025" y="0"/>
                </a:cubicBezTo>
                <a:cubicBezTo>
                  <a:pt x="4009736" y="4086"/>
                  <a:pt x="4009465" y="15021"/>
                  <a:pt x="4010025" y="20168"/>
                </a:cubicBezTo>
                <a:cubicBezTo>
                  <a:pt x="3737301" y="43901"/>
                  <a:pt x="3678815" y="22660"/>
                  <a:pt x="3341688" y="20168"/>
                </a:cubicBezTo>
                <a:cubicBezTo>
                  <a:pt x="3013831" y="21397"/>
                  <a:pt x="2900959" y="41418"/>
                  <a:pt x="2633250" y="20168"/>
                </a:cubicBezTo>
                <a:cubicBezTo>
                  <a:pt x="2353410" y="1887"/>
                  <a:pt x="2330589" y="18418"/>
                  <a:pt x="2045113" y="20168"/>
                </a:cubicBezTo>
                <a:cubicBezTo>
                  <a:pt x="1737641" y="4038"/>
                  <a:pt x="1635601" y="-21291"/>
                  <a:pt x="1296575" y="20168"/>
                </a:cubicBezTo>
                <a:cubicBezTo>
                  <a:pt x="964985" y="67338"/>
                  <a:pt x="963352" y="18369"/>
                  <a:pt x="708438" y="20168"/>
                </a:cubicBezTo>
                <a:cubicBezTo>
                  <a:pt x="479417" y="31537"/>
                  <a:pt x="362459" y="25071"/>
                  <a:pt x="0" y="20168"/>
                </a:cubicBezTo>
                <a:cubicBezTo>
                  <a:pt x="-1039" y="10474"/>
                  <a:pt x="-22" y="8117"/>
                  <a:pt x="0" y="0"/>
                </a:cubicBezTo>
                <a:close/>
              </a:path>
              <a:path w="4010025" h="20168" stroke="0" extrusionOk="0">
                <a:moveTo>
                  <a:pt x="0" y="0"/>
                </a:moveTo>
                <a:cubicBezTo>
                  <a:pt x="158820" y="-3188"/>
                  <a:pt x="452515" y="-31425"/>
                  <a:pt x="588137" y="0"/>
                </a:cubicBezTo>
                <a:cubicBezTo>
                  <a:pt x="707602" y="6431"/>
                  <a:pt x="987143" y="33885"/>
                  <a:pt x="1136174" y="0"/>
                </a:cubicBezTo>
                <a:cubicBezTo>
                  <a:pt x="1258889" y="-49311"/>
                  <a:pt x="1560162" y="-5143"/>
                  <a:pt x="1724311" y="0"/>
                </a:cubicBezTo>
                <a:cubicBezTo>
                  <a:pt x="1880699" y="29015"/>
                  <a:pt x="2180398" y="24957"/>
                  <a:pt x="2392648" y="0"/>
                </a:cubicBezTo>
                <a:cubicBezTo>
                  <a:pt x="2608551" y="-32531"/>
                  <a:pt x="2869456" y="-24208"/>
                  <a:pt x="3101086" y="0"/>
                </a:cubicBezTo>
                <a:cubicBezTo>
                  <a:pt x="3408263" y="-1906"/>
                  <a:pt x="3612913" y="20660"/>
                  <a:pt x="4010025" y="0"/>
                </a:cubicBezTo>
                <a:cubicBezTo>
                  <a:pt x="4009707" y="7519"/>
                  <a:pt x="4008417" y="13437"/>
                  <a:pt x="4010025" y="20168"/>
                </a:cubicBezTo>
                <a:cubicBezTo>
                  <a:pt x="3744827" y="8258"/>
                  <a:pt x="3587438" y="-7695"/>
                  <a:pt x="3261487" y="20168"/>
                </a:cubicBezTo>
                <a:cubicBezTo>
                  <a:pt x="2960910" y="65517"/>
                  <a:pt x="2892400" y="20021"/>
                  <a:pt x="2713450" y="20168"/>
                </a:cubicBezTo>
                <a:cubicBezTo>
                  <a:pt x="2513460" y="67741"/>
                  <a:pt x="2298663" y="-14096"/>
                  <a:pt x="1964912" y="20168"/>
                </a:cubicBezTo>
                <a:cubicBezTo>
                  <a:pt x="1676053" y="45353"/>
                  <a:pt x="1493573" y="53361"/>
                  <a:pt x="1216374" y="20168"/>
                </a:cubicBezTo>
                <a:cubicBezTo>
                  <a:pt x="928753" y="21421"/>
                  <a:pt x="872651" y="41737"/>
                  <a:pt x="668338" y="20168"/>
                </a:cubicBezTo>
                <a:cubicBezTo>
                  <a:pt x="474264" y="28582"/>
                  <a:pt x="152381" y="5034"/>
                  <a:pt x="0" y="20168"/>
                </a:cubicBezTo>
                <a:cubicBezTo>
                  <a:pt x="117" y="14294"/>
                  <a:pt x="842" y="6198"/>
                  <a:pt x="0" y="0"/>
                </a:cubicBezTo>
                <a:close/>
              </a:path>
              <a:path w="4010025" h="20168" fill="none" stroke="0" extrusionOk="0">
                <a:moveTo>
                  <a:pt x="0" y="0"/>
                </a:moveTo>
                <a:cubicBezTo>
                  <a:pt x="304620" y="-28195"/>
                  <a:pt x="384480" y="11896"/>
                  <a:pt x="668338" y="0"/>
                </a:cubicBezTo>
                <a:cubicBezTo>
                  <a:pt x="921472" y="-27647"/>
                  <a:pt x="1001472" y="23926"/>
                  <a:pt x="1256475" y="0"/>
                </a:cubicBezTo>
                <a:cubicBezTo>
                  <a:pt x="1514210" y="-25035"/>
                  <a:pt x="1574885" y="-7390"/>
                  <a:pt x="1924812" y="0"/>
                </a:cubicBezTo>
                <a:cubicBezTo>
                  <a:pt x="2266055" y="23669"/>
                  <a:pt x="2309068" y="-11869"/>
                  <a:pt x="2472849" y="0"/>
                </a:cubicBezTo>
                <a:cubicBezTo>
                  <a:pt x="2674089" y="30700"/>
                  <a:pt x="2858507" y="-67040"/>
                  <a:pt x="3101086" y="0"/>
                </a:cubicBezTo>
                <a:cubicBezTo>
                  <a:pt x="3338207" y="21922"/>
                  <a:pt x="3721103" y="585"/>
                  <a:pt x="4010025" y="0"/>
                </a:cubicBezTo>
                <a:cubicBezTo>
                  <a:pt x="4009845" y="4403"/>
                  <a:pt x="4009258" y="15344"/>
                  <a:pt x="4010025" y="20168"/>
                </a:cubicBezTo>
                <a:cubicBezTo>
                  <a:pt x="3728302" y="42858"/>
                  <a:pt x="3676423" y="-3685"/>
                  <a:pt x="3341688" y="20168"/>
                </a:cubicBezTo>
                <a:cubicBezTo>
                  <a:pt x="3015079" y="25834"/>
                  <a:pt x="2905569" y="34486"/>
                  <a:pt x="2633250" y="20168"/>
                </a:cubicBezTo>
                <a:cubicBezTo>
                  <a:pt x="2353968" y="-4975"/>
                  <a:pt x="2336946" y="14166"/>
                  <a:pt x="2045113" y="20168"/>
                </a:cubicBezTo>
                <a:cubicBezTo>
                  <a:pt x="1768613" y="29553"/>
                  <a:pt x="1594860" y="-24625"/>
                  <a:pt x="1296575" y="20168"/>
                </a:cubicBezTo>
                <a:cubicBezTo>
                  <a:pt x="976419" y="56961"/>
                  <a:pt x="949625" y="19236"/>
                  <a:pt x="708438" y="20168"/>
                </a:cubicBezTo>
                <a:cubicBezTo>
                  <a:pt x="441884" y="33160"/>
                  <a:pt x="361258" y="37359"/>
                  <a:pt x="0" y="20168"/>
                </a:cubicBezTo>
                <a:cubicBezTo>
                  <a:pt x="-681" y="10032"/>
                  <a:pt x="-234" y="733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4010025"/>
                      <a:gd name="connsiteY0" fmla="*/ 0 h 20168"/>
                      <a:gd name="connsiteX1" fmla="*/ 668338 w 4010025"/>
                      <a:gd name="connsiteY1" fmla="*/ 0 h 20168"/>
                      <a:gd name="connsiteX2" fmla="*/ 1256475 w 4010025"/>
                      <a:gd name="connsiteY2" fmla="*/ 0 h 20168"/>
                      <a:gd name="connsiteX3" fmla="*/ 1924812 w 4010025"/>
                      <a:gd name="connsiteY3" fmla="*/ 0 h 20168"/>
                      <a:gd name="connsiteX4" fmla="*/ 2472849 w 4010025"/>
                      <a:gd name="connsiteY4" fmla="*/ 0 h 20168"/>
                      <a:gd name="connsiteX5" fmla="*/ 3101086 w 4010025"/>
                      <a:gd name="connsiteY5" fmla="*/ 0 h 20168"/>
                      <a:gd name="connsiteX6" fmla="*/ 4010025 w 4010025"/>
                      <a:gd name="connsiteY6" fmla="*/ 0 h 20168"/>
                      <a:gd name="connsiteX7" fmla="*/ 4010025 w 4010025"/>
                      <a:gd name="connsiteY7" fmla="*/ 20168 h 20168"/>
                      <a:gd name="connsiteX8" fmla="*/ 3341688 w 4010025"/>
                      <a:gd name="connsiteY8" fmla="*/ 20168 h 20168"/>
                      <a:gd name="connsiteX9" fmla="*/ 2633250 w 4010025"/>
                      <a:gd name="connsiteY9" fmla="*/ 20168 h 20168"/>
                      <a:gd name="connsiteX10" fmla="*/ 2045113 w 4010025"/>
                      <a:gd name="connsiteY10" fmla="*/ 20168 h 20168"/>
                      <a:gd name="connsiteX11" fmla="*/ 1296575 w 4010025"/>
                      <a:gd name="connsiteY11" fmla="*/ 20168 h 20168"/>
                      <a:gd name="connsiteX12" fmla="*/ 708438 w 4010025"/>
                      <a:gd name="connsiteY12" fmla="*/ 20168 h 20168"/>
                      <a:gd name="connsiteX13" fmla="*/ 0 w 4010025"/>
                      <a:gd name="connsiteY13" fmla="*/ 20168 h 20168"/>
                      <a:gd name="connsiteX14" fmla="*/ 0 w 4010025"/>
                      <a:gd name="connsiteY14"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10025" h="20168" fill="none" extrusionOk="0">
                        <a:moveTo>
                          <a:pt x="0" y="0"/>
                        </a:moveTo>
                        <a:cubicBezTo>
                          <a:pt x="307668" y="-29597"/>
                          <a:pt x="396811" y="26138"/>
                          <a:pt x="668338" y="0"/>
                        </a:cubicBezTo>
                        <a:cubicBezTo>
                          <a:pt x="939865" y="-26138"/>
                          <a:pt x="1011149" y="18573"/>
                          <a:pt x="1256475" y="0"/>
                        </a:cubicBezTo>
                        <a:cubicBezTo>
                          <a:pt x="1501801" y="-18573"/>
                          <a:pt x="1592612" y="-16494"/>
                          <a:pt x="1924812" y="0"/>
                        </a:cubicBezTo>
                        <a:cubicBezTo>
                          <a:pt x="2257012" y="16494"/>
                          <a:pt x="2299443" y="-16886"/>
                          <a:pt x="2472849" y="0"/>
                        </a:cubicBezTo>
                        <a:cubicBezTo>
                          <a:pt x="2646255" y="16886"/>
                          <a:pt x="2860714" y="-31015"/>
                          <a:pt x="3101086" y="0"/>
                        </a:cubicBezTo>
                        <a:cubicBezTo>
                          <a:pt x="3341458" y="31015"/>
                          <a:pt x="3744340" y="-41075"/>
                          <a:pt x="4010025" y="0"/>
                        </a:cubicBezTo>
                        <a:cubicBezTo>
                          <a:pt x="4009348" y="4278"/>
                          <a:pt x="4009424" y="15394"/>
                          <a:pt x="4010025" y="20168"/>
                        </a:cubicBezTo>
                        <a:cubicBezTo>
                          <a:pt x="3732310" y="49714"/>
                          <a:pt x="3672379" y="7879"/>
                          <a:pt x="3341688" y="20168"/>
                        </a:cubicBezTo>
                        <a:cubicBezTo>
                          <a:pt x="3010997" y="32457"/>
                          <a:pt x="2911734" y="39321"/>
                          <a:pt x="2633250" y="20168"/>
                        </a:cubicBezTo>
                        <a:cubicBezTo>
                          <a:pt x="2354766" y="1015"/>
                          <a:pt x="2330188" y="16036"/>
                          <a:pt x="2045113" y="20168"/>
                        </a:cubicBezTo>
                        <a:cubicBezTo>
                          <a:pt x="1760038" y="24300"/>
                          <a:pt x="1623485" y="-16781"/>
                          <a:pt x="1296575" y="20168"/>
                        </a:cubicBezTo>
                        <a:cubicBezTo>
                          <a:pt x="969665" y="57117"/>
                          <a:pt x="953549" y="13139"/>
                          <a:pt x="708438" y="20168"/>
                        </a:cubicBezTo>
                        <a:cubicBezTo>
                          <a:pt x="463327" y="27197"/>
                          <a:pt x="353879" y="18110"/>
                          <a:pt x="0" y="20168"/>
                        </a:cubicBezTo>
                        <a:cubicBezTo>
                          <a:pt x="-705" y="10170"/>
                          <a:pt x="-324" y="7877"/>
                          <a:pt x="0" y="0"/>
                        </a:cubicBezTo>
                        <a:close/>
                      </a:path>
                      <a:path w="4010025" h="20168" stroke="0" extrusionOk="0">
                        <a:moveTo>
                          <a:pt x="0" y="0"/>
                        </a:moveTo>
                        <a:cubicBezTo>
                          <a:pt x="147155" y="-18252"/>
                          <a:pt x="462570" y="-4076"/>
                          <a:pt x="588137" y="0"/>
                        </a:cubicBezTo>
                        <a:cubicBezTo>
                          <a:pt x="713704" y="4076"/>
                          <a:pt x="998196" y="18822"/>
                          <a:pt x="1136174" y="0"/>
                        </a:cubicBezTo>
                        <a:cubicBezTo>
                          <a:pt x="1274152" y="-18822"/>
                          <a:pt x="1578219" y="-28756"/>
                          <a:pt x="1724311" y="0"/>
                        </a:cubicBezTo>
                        <a:cubicBezTo>
                          <a:pt x="1870403" y="28756"/>
                          <a:pt x="2199721" y="-858"/>
                          <a:pt x="2392648" y="0"/>
                        </a:cubicBezTo>
                        <a:cubicBezTo>
                          <a:pt x="2585575" y="858"/>
                          <a:pt x="2847288" y="-4717"/>
                          <a:pt x="3101086" y="0"/>
                        </a:cubicBezTo>
                        <a:cubicBezTo>
                          <a:pt x="3354884" y="4717"/>
                          <a:pt x="3628258" y="-6553"/>
                          <a:pt x="4010025" y="0"/>
                        </a:cubicBezTo>
                        <a:cubicBezTo>
                          <a:pt x="4009119" y="7790"/>
                          <a:pt x="4009634" y="14086"/>
                          <a:pt x="4010025" y="20168"/>
                        </a:cubicBezTo>
                        <a:cubicBezTo>
                          <a:pt x="3729819" y="35882"/>
                          <a:pt x="3567607" y="-14680"/>
                          <a:pt x="3261487" y="20168"/>
                        </a:cubicBezTo>
                        <a:cubicBezTo>
                          <a:pt x="2955367" y="55016"/>
                          <a:pt x="2900217" y="18475"/>
                          <a:pt x="2713450" y="20168"/>
                        </a:cubicBezTo>
                        <a:cubicBezTo>
                          <a:pt x="2526683" y="21861"/>
                          <a:pt x="2253055" y="28127"/>
                          <a:pt x="1964912" y="20168"/>
                        </a:cubicBezTo>
                        <a:cubicBezTo>
                          <a:pt x="1676769" y="12209"/>
                          <a:pt x="1502476" y="19521"/>
                          <a:pt x="1216374" y="20168"/>
                        </a:cubicBezTo>
                        <a:cubicBezTo>
                          <a:pt x="930272" y="20815"/>
                          <a:pt x="867797" y="42803"/>
                          <a:pt x="668338" y="20168"/>
                        </a:cubicBezTo>
                        <a:cubicBezTo>
                          <a:pt x="468879" y="-2467"/>
                          <a:pt x="139025" y="-43"/>
                          <a:pt x="0" y="20168"/>
                        </a:cubicBezTo>
                        <a:cubicBezTo>
                          <a:pt x="549" y="14043"/>
                          <a:pt x="385" y="632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64B9FBF-0ED7-89DD-33EA-46D47DFEA0A6}"/>
              </a:ext>
            </a:extLst>
          </p:cNvPr>
          <p:cNvPicPr>
            <a:picLocks noChangeAspect="1"/>
          </p:cNvPicPr>
          <p:nvPr/>
        </p:nvPicPr>
        <p:blipFill>
          <a:blip r:embed="rId2"/>
          <a:stretch>
            <a:fillRect/>
          </a:stretch>
        </p:blipFill>
        <p:spPr>
          <a:xfrm>
            <a:off x="945574" y="2235105"/>
            <a:ext cx="8998526" cy="5129159"/>
          </a:xfrm>
          <a:prstGeom prst="rect">
            <a:avLst/>
          </a:prstGeom>
        </p:spPr>
      </p:pic>
    </p:spTree>
    <p:extLst>
      <p:ext uri="{BB962C8B-B14F-4D97-AF65-F5344CB8AC3E}">
        <p14:creationId xmlns:p14="http://schemas.microsoft.com/office/powerpoint/2010/main" val="876326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4936"/>
            <a:ext cx="1186180" cy="330835"/>
          </a:xfrm>
          <a:prstGeom prst="rect">
            <a:avLst/>
          </a:prstGeom>
        </p:spPr>
        <p:txBody>
          <a:bodyPr vert="horz" wrap="square" lIns="0" tIns="12700" rIns="0" bIns="0" rtlCol="0">
            <a:spAutoFit/>
          </a:bodyPr>
          <a:lstStyle/>
          <a:p>
            <a:pPr marL="12700">
              <a:lnSpc>
                <a:spcPct val="100000"/>
              </a:lnSpc>
              <a:spcBef>
                <a:spcPts val="100"/>
              </a:spcBef>
            </a:pPr>
            <a:r>
              <a:rPr sz="2000" b="1">
                <a:latin typeface="Times New Roman"/>
                <a:cs typeface="Times New Roman"/>
              </a:rPr>
              <a:t>Lecture</a:t>
            </a:r>
            <a:r>
              <a:rPr sz="2000" b="1" spc="-80">
                <a:latin typeface="Times New Roman"/>
                <a:cs typeface="Times New Roman"/>
              </a:rPr>
              <a:t> </a:t>
            </a:r>
            <a:r>
              <a:rPr lang="fi-FI" sz="2000" b="1" spc="-25">
                <a:latin typeface="Times New Roman"/>
                <a:cs typeface="Times New Roman"/>
              </a:rPr>
              <a:t>6</a:t>
            </a:r>
            <a:r>
              <a:rPr sz="2000" b="1" spc="-25">
                <a:latin typeface="Times New Roman"/>
                <a:cs typeface="Times New Roman"/>
              </a:rPr>
              <a:t>#</a:t>
            </a:r>
            <a:endParaRPr sz="2000">
              <a:latin typeface="Times New Roman"/>
              <a:cs typeface="Times New Roman"/>
            </a:endParaRPr>
          </a:p>
        </p:txBody>
      </p:sp>
      <p:sp>
        <p:nvSpPr>
          <p:cNvPr id="4" name="TextBox 3">
            <a:extLst>
              <a:ext uri="{FF2B5EF4-FFF2-40B4-BE49-F238E27FC236}">
                <a16:creationId xmlns:a16="http://schemas.microsoft.com/office/drawing/2014/main" id="{F41B3748-3457-6B41-68F8-AB0DA1AC0EBE}"/>
              </a:ext>
            </a:extLst>
          </p:cNvPr>
          <p:cNvSpPr txBox="1"/>
          <p:nvPr/>
        </p:nvSpPr>
        <p:spPr>
          <a:xfrm>
            <a:off x="571500" y="2777695"/>
            <a:ext cx="9788236"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i="0" dirty="0">
                <a:solidFill>
                  <a:srgbClr val="212529"/>
                </a:solidFill>
                <a:effectLst/>
                <a:latin typeface="+mj-lt"/>
              </a:rPr>
              <a:t>You realize what inheritance is about</a:t>
            </a:r>
          </a:p>
          <a:p>
            <a:pPr marL="342900" indent="-342900">
              <a:buFont typeface="Arial" panose="020B0604020202020204" pitchFamily="34" charset="0"/>
              <a:buChar char="•"/>
            </a:pPr>
            <a:r>
              <a:rPr lang="en-US" sz="2400" b="1" i="0" dirty="0">
                <a:solidFill>
                  <a:srgbClr val="212529"/>
                </a:solidFill>
                <a:effectLst/>
                <a:latin typeface="+mj-lt"/>
              </a:rPr>
              <a:t>You are able to inherit a class</a:t>
            </a:r>
          </a:p>
          <a:p>
            <a:pPr marL="342900" indent="-342900">
              <a:buFont typeface="Arial" panose="020B0604020202020204" pitchFamily="34" charset="0"/>
              <a:buChar char="•"/>
            </a:pPr>
            <a:r>
              <a:rPr lang="en-US" sz="2400" b="1" i="0" dirty="0">
                <a:solidFill>
                  <a:srgbClr val="212529"/>
                </a:solidFill>
                <a:effectLst/>
                <a:latin typeface="+mj-lt"/>
              </a:rPr>
              <a:t>You are able to override a method in a subclass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6C9B-F853-9A38-5630-4C6DB4C8BF87}"/>
              </a:ext>
            </a:extLst>
          </p:cNvPr>
          <p:cNvSpPr>
            <a:spLocks noGrp="1"/>
          </p:cNvSpPr>
          <p:nvPr>
            <p:ph type="title"/>
          </p:nvPr>
        </p:nvSpPr>
        <p:spPr>
          <a:xfrm>
            <a:off x="1982356" y="3011983"/>
            <a:ext cx="6299199" cy="1169551"/>
          </a:xfrm>
        </p:spPr>
        <p:txBody>
          <a:bodyPr/>
          <a:lstStyle/>
          <a:p>
            <a:r>
              <a:rPr lang="en-US" sz="2800"/>
              <a:t>What inheritance is about?</a:t>
            </a:r>
            <a:br>
              <a:rPr lang="en-US" sz="2800"/>
            </a:br>
            <a:r>
              <a:rPr lang="en-US" sz="2800"/>
              <a:t>How to inherit a class?</a:t>
            </a:r>
            <a:br>
              <a:rPr lang="en-US"/>
            </a:br>
            <a:endParaRPr lang="fi-FI"/>
          </a:p>
        </p:txBody>
      </p:sp>
    </p:spTree>
    <p:extLst>
      <p:ext uri="{BB962C8B-B14F-4D97-AF65-F5344CB8AC3E}">
        <p14:creationId xmlns:p14="http://schemas.microsoft.com/office/powerpoint/2010/main" val="355281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940FB-830F-AB37-9B5A-D891AB5E5C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C703CB-8E07-D32E-6459-9388DE116999}"/>
              </a:ext>
            </a:extLst>
          </p:cNvPr>
          <p:cNvSpPr>
            <a:spLocks noGrp="1"/>
          </p:cNvSpPr>
          <p:nvPr>
            <p:ph type="title"/>
          </p:nvPr>
        </p:nvSpPr>
        <p:spPr>
          <a:xfrm>
            <a:off x="1143577" y="1194955"/>
            <a:ext cx="8115299" cy="4739759"/>
          </a:xfrm>
        </p:spPr>
        <p:txBody>
          <a:bodyPr/>
          <a:lstStyle/>
          <a:p>
            <a:r>
              <a:rPr lang="en-US" sz="2800" i="0">
                <a:solidFill>
                  <a:srgbClr val="374151"/>
                </a:solidFill>
                <a:effectLst/>
                <a:latin typeface="+mj-lt"/>
              </a:rPr>
              <a:t>Tailoring Classes for Specific Needs…</a:t>
            </a:r>
            <a:br>
              <a:rPr lang="en-US" sz="2800" i="0">
                <a:solidFill>
                  <a:srgbClr val="374151"/>
                </a:solidFill>
                <a:effectLst/>
                <a:latin typeface="+mj-lt"/>
              </a:rPr>
            </a:br>
            <a:br>
              <a:rPr lang="en-US" sz="2800" i="0">
                <a:solidFill>
                  <a:srgbClr val="374151"/>
                </a:solidFill>
                <a:effectLst/>
                <a:latin typeface="+mj-lt"/>
              </a:rPr>
            </a:br>
            <a:r>
              <a:rPr lang="en-US" sz="2800" b="0" i="0">
                <a:solidFill>
                  <a:srgbClr val="374151"/>
                </a:solidFill>
                <a:effectLst/>
                <a:latin typeface="+mj-lt"/>
              </a:rPr>
              <a:t>There are instances when you've already created a class, but later find the need for unique characteristics in certain instances, rather than all. Alternatively, you might notice that you've defined two closely related classes with only slight distinctions. As programmers, our goal is to minimize repetition while ensuring clarity and readability. How can we address varying implementations of inherently similar objects in such cases?</a:t>
            </a:r>
            <a:endParaRPr lang="fi-FI" sz="2800" b="0">
              <a:latin typeface="+mj-lt"/>
            </a:endParaRPr>
          </a:p>
        </p:txBody>
      </p:sp>
    </p:spTree>
    <p:extLst>
      <p:ext uri="{BB962C8B-B14F-4D97-AF65-F5344CB8AC3E}">
        <p14:creationId xmlns:p14="http://schemas.microsoft.com/office/powerpoint/2010/main" val="3733338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40CEBC-D2E1-0F10-0464-002201B7539F}"/>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90BB9581-2E1D-405D-AC21-AD669748D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374" y="709601"/>
            <a:ext cx="6044145" cy="6116462"/>
          </a:xfrm>
          <a:prstGeom prst="rect">
            <a:avLst/>
          </a:prstGeom>
          <a:solidFill>
            <a:srgbClr val="FFFFFF"/>
          </a:solidFill>
          <a:ln w="6350" cap="sq" cmpd="sng" algn="ctr">
            <a:solidFill>
              <a:schemeClr val="tx1">
                <a:lumMod val="75000"/>
                <a:lumOff val="25000"/>
              </a:schemeClr>
            </a:solidFill>
            <a:prstDash val="solid"/>
            <a:miter lim="800000"/>
          </a:ln>
          <a:effectLst/>
        </p:spPr>
        <p:txBody>
          <a:bodyPr/>
          <a:lstStyle/>
          <a:p>
            <a:endParaRPr lang="fi-FI"/>
          </a:p>
        </p:txBody>
      </p:sp>
      <p:pic>
        <p:nvPicPr>
          <p:cNvPr id="4" name="Picture 3">
            <a:extLst>
              <a:ext uri="{FF2B5EF4-FFF2-40B4-BE49-F238E27FC236}">
                <a16:creationId xmlns:a16="http://schemas.microsoft.com/office/drawing/2014/main" id="{5ABA0031-591B-4E7F-304D-AD8863B99B93}"/>
              </a:ext>
            </a:extLst>
          </p:cNvPr>
          <p:cNvPicPr>
            <a:picLocks noChangeAspect="1"/>
          </p:cNvPicPr>
          <p:nvPr/>
        </p:nvPicPr>
        <p:blipFill>
          <a:blip r:embed="rId2"/>
          <a:stretch>
            <a:fillRect/>
          </a:stretch>
        </p:blipFill>
        <p:spPr>
          <a:xfrm>
            <a:off x="842963" y="881350"/>
            <a:ext cx="5484813" cy="1035050"/>
          </a:xfrm>
          <a:prstGeom prst="rect">
            <a:avLst/>
          </a:prstGeom>
        </p:spPr>
      </p:pic>
      <p:pic>
        <p:nvPicPr>
          <p:cNvPr id="6" name="Picture 5">
            <a:extLst>
              <a:ext uri="{FF2B5EF4-FFF2-40B4-BE49-F238E27FC236}">
                <a16:creationId xmlns:a16="http://schemas.microsoft.com/office/drawing/2014/main" id="{75E3C847-AE2B-EDED-27B5-D0BD78347712}"/>
              </a:ext>
            </a:extLst>
          </p:cNvPr>
          <p:cNvPicPr>
            <a:picLocks noChangeAspect="1"/>
          </p:cNvPicPr>
          <p:nvPr/>
        </p:nvPicPr>
        <p:blipFill>
          <a:blip r:embed="rId3"/>
          <a:stretch>
            <a:fillRect/>
          </a:stretch>
        </p:blipFill>
        <p:spPr>
          <a:xfrm>
            <a:off x="842963" y="2022833"/>
            <a:ext cx="5484813" cy="1008063"/>
          </a:xfrm>
          <a:prstGeom prst="rect">
            <a:avLst/>
          </a:prstGeom>
        </p:spPr>
      </p:pic>
      <p:sp>
        <p:nvSpPr>
          <p:cNvPr id="2" name="Title 1">
            <a:extLst>
              <a:ext uri="{FF2B5EF4-FFF2-40B4-BE49-F238E27FC236}">
                <a16:creationId xmlns:a16="http://schemas.microsoft.com/office/drawing/2014/main" id="{4E25EFFB-051C-47FD-0FFD-8891BFFC8CEB}"/>
              </a:ext>
            </a:extLst>
          </p:cNvPr>
          <p:cNvSpPr>
            <a:spLocks noGrp="1"/>
          </p:cNvSpPr>
          <p:nvPr>
            <p:ph type="title"/>
          </p:nvPr>
        </p:nvSpPr>
        <p:spPr>
          <a:xfrm>
            <a:off x="7033582" y="816117"/>
            <a:ext cx="3023701" cy="5657013"/>
          </a:xfrm>
        </p:spPr>
        <p:txBody>
          <a:bodyPr vert="horz" lIns="91440" tIns="45720" rIns="91440" bIns="45720" rtlCol="0" anchor="ctr">
            <a:normAutofit/>
          </a:bodyPr>
          <a:lstStyle/>
          <a:p>
            <a:pPr algn="l" rtl="0">
              <a:lnSpc>
                <a:spcPct val="90000"/>
              </a:lnSpc>
              <a:spcBef>
                <a:spcPct val="0"/>
              </a:spcBef>
            </a:pPr>
            <a:r>
              <a:rPr lang="en-US" sz="4700" kern="1200">
                <a:solidFill>
                  <a:schemeClr val="tx1"/>
                </a:solidFill>
                <a:latin typeface="+mj-lt"/>
                <a:ea typeface="+mj-ea"/>
                <a:cs typeface="+mj-cs"/>
              </a:rPr>
              <a:t>Example:</a:t>
            </a:r>
            <a:br>
              <a:rPr lang="en-US" sz="4700" kern="1200">
                <a:solidFill>
                  <a:schemeClr val="tx1"/>
                </a:solidFill>
                <a:latin typeface="+mj-lt"/>
                <a:ea typeface="+mj-ea"/>
                <a:cs typeface="+mj-cs"/>
              </a:rPr>
            </a:br>
            <a:r>
              <a:rPr lang="en-US" sz="2400" b="0" kern="1200">
                <a:solidFill>
                  <a:schemeClr val="tx1"/>
                </a:solidFill>
                <a:latin typeface="+mj-lt"/>
                <a:ea typeface="+mj-ea"/>
                <a:cs typeface="+mj-cs"/>
              </a:rPr>
              <a:t>If we want to change the email address, we must write two different functions…</a:t>
            </a:r>
          </a:p>
        </p:txBody>
      </p:sp>
      <p:pic>
        <p:nvPicPr>
          <p:cNvPr id="12" name="Picture 11">
            <a:extLst>
              <a:ext uri="{FF2B5EF4-FFF2-40B4-BE49-F238E27FC236}">
                <a16:creationId xmlns:a16="http://schemas.microsoft.com/office/drawing/2014/main" id="{780FCC16-B31F-71ED-CB45-81B8243A3DE8}"/>
              </a:ext>
            </a:extLst>
          </p:cNvPr>
          <p:cNvPicPr>
            <a:picLocks noChangeAspect="1"/>
          </p:cNvPicPr>
          <p:nvPr/>
        </p:nvPicPr>
        <p:blipFill>
          <a:blip r:embed="rId4"/>
          <a:stretch>
            <a:fillRect/>
          </a:stretch>
        </p:blipFill>
        <p:spPr>
          <a:xfrm>
            <a:off x="7033582" y="5777773"/>
            <a:ext cx="2657846" cy="914528"/>
          </a:xfrm>
          <a:prstGeom prst="rect">
            <a:avLst/>
          </a:prstGeom>
        </p:spPr>
      </p:pic>
      <p:pic>
        <p:nvPicPr>
          <p:cNvPr id="15" name="Picture 14">
            <a:extLst>
              <a:ext uri="{FF2B5EF4-FFF2-40B4-BE49-F238E27FC236}">
                <a16:creationId xmlns:a16="http://schemas.microsoft.com/office/drawing/2014/main" id="{88FAA94F-BE25-65C1-E8EB-8E299F647575}"/>
              </a:ext>
            </a:extLst>
          </p:cNvPr>
          <p:cNvPicPr>
            <a:picLocks noChangeAspect="1"/>
          </p:cNvPicPr>
          <p:nvPr/>
        </p:nvPicPr>
        <p:blipFill>
          <a:blip r:embed="rId5"/>
          <a:stretch>
            <a:fillRect/>
          </a:stretch>
        </p:blipFill>
        <p:spPr>
          <a:xfrm>
            <a:off x="813646" y="3175529"/>
            <a:ext cx="5543445" cy="3554531"/>
          </a:xfrm>
          <a:prstGeom prst="rect">
            <a:avLst/>
          </a:prstGeom>
        </p:spPr>
      </p:pic>
    </p:spTree>
    <p:extLst>
      <p:ext uri="{BB962C8B-B14F-4D97-AF65-F5344CB8AC3E}">
        <p14:creationId xmlns:p14="http://schemas.microsoft.com/office/powerpoint/2010/main" val="270430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1872E-BE2B-2BBC-2BB3-202694560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D6049-DDD8-3E25-BC37-3E190293FD31}"/>
              </a:ext>
            </a:extLst>
          </p:cNvPr>
          <p:cNvSpPr>
            <a:spLocks noGrp="1"/>
          </p:cNvSpPr>
          <p:nvPr>
            <p:ph type="title"/>
          </p:nvPr>
        </p:nvSpPr>
        <p:spPr>
          <a:xfrm>
            <a:off x="506846" y="1165491"/>
            <a:ext cx="1862281" cy="1292662"/>
          </a:xfrm>
        </p:spPr>
        <p:txBody>
          <a:bodyPr/>
          <a:lstStyle/>
          <a:p>
            <a:r>
              <a:rPr lang="fi-FI" sz="2800" i="0" err="1">
                <a:effectLst/>
                <a:latin typeface="+mj-lt"/>
              </a:rPr>
              <a:t>Inheritance</a:t>
            </a:r>
            <a:r>
              <a:rPr lang="fi-FI" sz="2800" i="0">
                <a:effectLst/>
                <a:latin typeface="+mj-lt"/>
              </a:rPr>
              <a:t>:</a:t>
            </a:r>
            <a:br>
              <a:rPr lang="fi-FI" sz="2800" i="0">
                <a:effectLst/>
                <a:latin typeface="+mj-lt"/>
              </a:rPr>
            </a:br>
            <a:br>
              <a:rPr lang="fi-FI" sz="2800">
                <a:latin typeface="+mj-lt"/>
              </a:rPr>
            </a:br>
            <a:endParaRPr lang="fi-FI" sz="2800">
              <a:latin typeface="+mj-lt"/>
            </a:endParaRPr>
          </a:p>
        </p:txBody>
      </p:sp>
      <p:pic>
        <p:nvPicPr>
          <p:cNvPr id="6" name="Picture 5">
            <a:extLst>
              <a:ext uri="{FF2B5EF4-FFF2-40B4-BE49-F238E27FC236}">
                <a16:creationId xmlns:a16="http://schemas.microsoft.com/office/drawing/2014/main" id="{97150CB8-3EA2-80DC-7B5F-D63218C39014}"/>
              </a:ext>
            </a:extLst>
          </p:cNvPr>
          <p:cNvPicPr>
            <a:picLocks noChangeAspect="1"/>
          </p:cNvPicPr>
          <p:nvPr/>
        </p:nvPicPr>
        <p:blipFill>
          <a:blip r:embed="rId2"/>
          <a:stretch>
            <a:fillRect/>
          </a:stretch>
        </p:blipFill>
        <p:spPr>
          <a:xfrm>
            <a:off x="3310027" y="3024898"/>
            <a:ext cx="7011378" cy="2219635"/>
          </a:xfrm>
          <a:prstGeom prst="rect">
            <a:avLst/>
          </a:prstGeom>
        </p:spPr>
      </p:pic>
      <p:pic>
        <p:nvPicPr>
          <p:cNvPr id="8" name="Picture 7">
            <a:extLst>
              <a:ext uri="{FF2B5EF4-FFF2-40B4-BE49-F238E27FC236}">
                <a16:creationId xmlns:a16="http://schemas.microsoft.com/office/drawing/2014/main" id="{F7DE07DD-F137-548C-EE3B-63AA20CB0E26}"/>
              </a:ext>
            </a:extLst>
          </p:cNvPr>
          <p:cNvPicPr>
            <a:picLocks noChangeAspect="1"/>
          </p:cNvPicPr>
          <p:nvPr/>
        </p:nvPicPr>
        <p:blipFill>
          <a:blip r:embed="rId3"/>
          <a:stretch>
            <a:fillRect/>
          </a:stretch>
        </p:blipFill>
        <p:spPr>
          <a:xfrm>
            <a:off x="3310027" y="5324356"/>
            <a:ext cx="7035077" cy="1971326"/>
          </a:xfrm>
          <a:prstGeom prst="rect">
            <a:avLst/>
          </a:prstGeom>
        </p:spPr>
      </p:pic>
      <p:pic>
        <p:nvPicPr>
          <p:cNvPr id="10" name="Picture 9">
            <a:extLst>
              <a:ext uri="{FF2B5EF4-FFF2-40B4-BE49-F238E27FC236}">
                <a16:creationId xmlns:a16="http://schemas.microsoft.com/office/drawing/2014/main" id="{BAF94676-105B-1A82-E6E5-FA6D6618B959}"/>
              </a:ext>
            </a:extLst>
          </p:cNvPr>
          <p:cNvPicPr>
            <a:picLocks noChangeAspect="1"/>
          </p:cNvPicPr>
          <p:nvPr/>
        </p:nvPicPr>
        <p:blipFill>
          <a:blip r:embed="rId4"/>
          <a:stretch>
            <a:fillRect/>
          </a:stretch>
        </p:blipFill>
        <p:spPr>
          <a:xfrm>
            <a:off x="3310028" y="385167"/>
            <a:ext cx="7011378" cy="2277997"/>
          </a:xfrm>
          <a:prstGeom prst="rect">
            <a:avLst/>
          </a:prstGeom>
        </p:spPr>
      </p:pic>
    </p:spTree>
    <p:extLst>
      <p:ext uri="{BB962C8B-B14F-4D97-AF65-F5344CB8AC3E}">
        <p14:creationId xmlns:p14="http://schemas.microsoft.com/office/powerpoint/2010/main" val="342097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D357C8-A65E-F488-2138-9985B8ED980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FACA4-6206-AC23-AA4B-5072CFC0317E}"/>
              </a:ext>
            </a:extLst>
          </p:cNvPr>
          <p:cNvSpPr>
            <a:spLocks noGrp="1"/>
          </p:cNvSpPr>
          <p:nvPr>
            <p:ph type="title"/>
          </p:nvPr>
        </p:nvSpPr>
        <p:spPr>
          <a:xfrm>
            <a:off x="283376" y="704887"/>
            <a:ext cx="3409751" cy="3940794"/>
          </a:xfrm>
        </p:spPr>
        <p:txBody>
          <a:bodyPr vert="horz" lIns="91440" tIns="45720" rIns="91440" bIns="45720" rtlCol="0" anchor="b">
            <a:normAutofit/>
          </a:bodyPr>
          <a:lstStyle/>
          <a:p>
            <a:pPr algn="l" rtl="0">
              <a:lnSpc>
                <a:spcPct val="90000"/>
              </a:lnSpc>
              <a:spcBef>
                <a:spcPct val="0"/>
              </a:spcBef>
            </a:pPr>
            <a:r>
              <a:rPr lang="en-US" sz="4400" kern="1200">
                <a:solidFill>
                  <a:schemeClr val="tx1"/>
                </a:solidFill>
                <a:latin typeface="+mj-lt"/>
                <a:ea typeface="+mj-ea"/>
                <a:cs typeface="+mj-cs"/>
              </a:rPr>
              <a:t>Using the inherited class </a:t>
            </a:r>
            <a:r>
              <a:rPr lang="en-US" sz="4400" kern="1200" err="1">
                <a:solidFill>
                  <a:schemeClr val="tx1"/>
                </a:solidFill>
                <a:latin typeface="+mj-lt"/>
                <a:ea typeface="+mj-ea"/>
                <a:cs typeface="+mj-cs"/>
              </a:rPr>
              <a:t>change_email</a:t>
            </a:r>
            <a:r>
              <a:rPr lang="en-US" sz="4400" kern="1200">
                <a:solidFill>
                  <a:schemeClr val="tx1"/>
                </a:solidFill>
                <a:latin typeface="+mj-lt"/>
                <a:ea typeface="+mj-ea"/>
                <a:cs typeface="+mj-cs"/>
              </a:rPr>
              <a:t> call</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B1548FE-F185-6F18-7D76-4EBAE28EA7AF}"/>
              </a:ext>
            </a:extLst>
          </p:cNvPr>
          <p:cNvPicPr>
            <a:picLocks noChangeAspect="1"/>
          </p:cNvPicPr>
          <p:nvPr/>
        </p:nvPicPr>
        <p:blipFill>
          <a:blip r:embed="rId2"/>
          <a:stretch>
            <a:fillRect/>
          </a:stretch>
        </p:blipFill>
        <p:spPr>
          <a:xfrm>
            <a:off x="3823355" y="549490"/>
            <a:ext cx="6586669" cy="4890601"/>
          </a:xfrm>
          <a:prstGeom prst="rect">
            <a:avLst/>
          </a:prstGeom>
        </p:spPr>
      </p:pic>
      <p:pic>
        <p:nvPicPr>
          <p:cNvPr id="6" name="Picture 5">
            <a:extLst>
              <a:ext uri="{FF2B5EF4-FFF2-40B4-BE49-F238E27FC236}">
                <a16:creationId xmlns:a16="http://schemas.microsoft.com/office/drawing/2014/main" id="{15AA799E-E885-6B49-3867-FDA94675407A}"/>
              </a:ext>
            </a:extLst>
          </p:cNvPr>
          <p:cNvPicPr>
            <a:picLocks noChangeAspect="1"/>
          </p:cNvPicPr>
          <p:nvPr/>
        </p:nvPicPr>
        <p:blipFill>
          <a:blip r:embed="rId3"/>
          <a:stretch>
            <a:fillRect/>
          </a:stretch>
        </p:blipFill>
        <p:spPr>
          <a:xfrm>
            <a:off x="3823355" y="5989581"/>
            <a:ext cx="2524477" cy="971686"/>
          </a:xfrm>
          <a:prstGeom prst="rect">
            <a:avLst/>
          </a:prstGeom>
        </p:spPr>
      </p:pic>
    </p:spTree>
    <p:extLst>
      <p:ext uri="{BB962C8B-B14F-4D97-AF65-F5344CB8AC3E}">
        <p14:creationId xmlns:p14="http://schemas.microsoft.com/office/powerpoint/2010/main" val="148603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46700" cy="756285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37376" cy="756285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8F5425-B2EF-7DEA-738E-BCD7D7ED126E}"/>
              </a:ext>
            </a:extLst>
          </p:cNvPr>
          <p:cNvSpPr>
            <a:spLocks noGrp="1"/>
          </p:cNvSpPr>
          <p:nvPr>
            <p:ph type="title"/>
          </p:nvPr>
        </p:nvSpPr>
        <p:spPr>
          <a:xfrm>
            <a:off x="384963" y="947877"/>
            <a:ext cx="4238770" cy="1371397"/>
          </a:xfrm>
        </p:spPr>
        <p:txBody>
          <a:bodyPr vert="horz" lIns="91440" tIns="45720" rIns="91440" bIns="45720" rtlCol="0" anchor="ctr">
            <a:normAutofit fontScale="90000"/>
          </a:bodyPr>
          <a:lstStyle/>
          <a:p>
            <a:pPr algn="l" rtl="0">
              <a:lnSpc>
                <a:spcPct val="90000"/>
              </a:lnSpc>
              <a:spcBef>
                <a:spcPct val="0"/>
              </a:spcBef>
            </a:pPr>
            <a:r>
              <a:rPr lang="en-US" sz="3300" kern="1200" err="1">
                <a:latin typeface="+mj-lt"/>
                <a:cs typeface="+mj-cs"/>
              </a:rPr>
              <a:t>BookContainer</a:t>
            </a:r>
            <a:r>
              <a:rPr lang="en-US" sz="3300" kern="1200">
                <a:latin typeface="+mj-lt"/>
                <a:cs typeface="+mj-cs"/>
              </a:rPr>
              <a:t> &amp; </a:t>
            </a:r>
            <a:r>
              <a:rPr lang="en-US" sz="3300" kern="1200" err="1">
                <a:latin typeface="+mj-lt"/>
                <a:cs typeface="+mj-cs"/>
              </a:rPr>
              <a:t>BookShelf</a:t>
            </a:r>
            <a:r>
              <a:rPr lang="en-US" sz="3300" kern="1200">
                <a:latin typeface="+mj-lt"/>
                <a:cs typeface="+mj-cs"/>
              </a:rPr>
              <a:t> – Method overriding</a:t>
            </a:r>
          </a:p>
        </p:txBody>
      </p:sp>
      <p:sp>
        <p:nvSpPr>
          <p:cNvPr id="25" name="Rectangle 24">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70558"/>
            <a:ext cx="112280" cy="7211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962" y="2409637"/>
            <a:ext cx="4370927" cy="2016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1C2CBD6C-2A5E-E3DB-09FB-F4F1B33E6E86}"/>
              </a:ext>
            </a:extLst>
          </p:cNvPr>
          <p:cNvSpPr txBox="1"/>
          <p:nvPr/>
        </p:nvSpPr>
        <p:spPr>
          <a:xfrm>
            <a:off x="398523" y="2520168"/>
            <a:ext cx="4540329" cy="4566432"/>
          </a:xfrm>
          <a:prstGeom prst="rect">
            <a:avLst/>
          </a:prstGeom>
        </p:spPr>
        <p:txBody>
          <a:bodyPr vert="horz" lIns="91440" tIns="45720" rIns="91440" bIns="45720" rtlCol="0">
            <a:normAutofit lnSpcReduction="10000"/>
          </a:bodyPr>
          <a:lstStyle/>
          <a:p>
            <a:pPr indent="-228600" algn="l" rtl="0">
              <a:lnSpc>
                <a:spcPct val="90000"/>
              </a:lnSpc>
              <a:spcAft>
                <a:spcPts val="600"/>
              </a:spcAft>
              <a:buFont typeface="Arial" panose="020B0604020202020204" pitchFamily="34" charset="0"/>
              <a:buChar char="•"/>
            </a:pPr>
            <a:r>
              <a:rPr lang="en-US" b="0" i="0">
                <a:solidFill>
                  <a:srgbClr val="374151"/>
                </a:solidFill>
                <a:effectLst/>
                <a:latin typeface="Söhne"/>
              </a:rPr>
              <a:t>In the Bookshelf class, there is a method named </a:t>
            </a:r>
            <a:r>
              <a:rPr lang="en-US" b="0" i="0" err="1">
                <a:solidFill>
                  <a:srgbClr val="374151"/>
                </a:solidFill>
                <a:effectLst/>
                <a:latin typeface="Söhne"/>
              </a:rPr>
              <a:t>add_book</a:t>
            </a:r>
            <a:r>
              <a:rPr lang="en-US" b="0" i="0">
                <a:solidFill>
                  <a:srgbClr val="374151"/>
                </a:solidFill>
                <a:effectLst/>
                <a:latin typeface="Söhne"/>
              </a:rPr>
              <a:t>. The base class </a:t>
            </a:r>
            <a:r>
              <a:rPr lang="en-US" b="0" i="0" err="1">
                <a:solidFill>
                  <a:srgbClr val="374151"/>
                </a:solidFill>
                <a:effectLst/>
                <a:latin typeface="Söhne"/>
              </a:rPr>
              <a:t>BookContainer</a:t>
            </a:r>
            <a:r>
              <a:rPr lang="en-US" b="0" i="0">
                <a:solidFill>
                  <a:srgbClr val="374151"/>
                </a:solidFill>
                <a:effectLst/>
                <a:latin typeface="Söhne"/>
              </a:rPr>
              <a:t> also defines a method with the same name. This phenomenon is </a:t>
            </a:r>
            <a:r>
              <a:rPr lang="en-US" b="1" i="0">
                <a:solidFill>
                  <a:srgbClr val="374151"/>
                </a:solidFill>
                <a:effectLst/>
                <a:latin typeface="Söhne"/>
              </a:rPr>
              <a:t>known as method overriding</a:t>
            </a:r>
            <a:r>
              <a:rPr lang="en-US" b="0" i="0">
                <a:solidFill>
                  <a:srgbClr val="374151"/>
                </a:solidFill>
                <a:effectLst/>
                <a:latin typeface="Söhne"/>
              </a:rPr>
              <a:t>. When a derived class has a method sharing the same name as the one in the base class, the version in the derived class takes precedence and replaces the original method when working with instances of the derived class.</a:t>
            </a:r>
          </a:p>
          <a:p>
            <a:pPr indent="-228600" algn="l" rtl="0">
              <a:lnSpc>
                <a:spcPct val="90000"/>
              </a:lnSpc>
              <a:spcAft>
                <a:spcPts val="600"/>
              </a:spcAft>
              <a:buFont typeface="Arial" panose="020B0604020202020204" pitchFamily="34" charset="0"/>
              <a:buChar char="•"/>
            </a:pPr>
            <a:endParaRPr lang="en-US" kern="1200">
              <a:solidFill>
                <a:srgbClr val="374151"/>
              </a:solidFill>
              <a:latin typeface="Söhne"/>
              <a:ea typeface="+mn-ea"/>
              <a:cs typeface="+mn-cs"/>
            </a:endParaRPr>
          </a:p>
          <a:p>
            <a:pPr indent="-228600" algn="l" rtl="0">
              <a:lnSpc>
                <a:spcPct val="90000"/>
              </a:lnSpc>
              <a:spcAft>
                <a:spcPts val="600"/>
              </a:spcAft>
              <a:buFont typeface="Arial" panose="020B0604020202020204" pitchFamily="34" charset="0"/>
              <a:buChar char="•"/>
            </a:pPr>
            <a:r>
              <a:rPr lang="en-US" b="0" i="0">
                <a:solidFill>
                  <a:srgbClr val="374151"/>
                </a:solidFill>
                <a:effectLst/>
                <a:latin typeface="Söhne"/>
              </a:rPr>
              <a:t>In the example, the concept is that when adding a new book to a </a:t>
            </a:r>
            <a:r>
              <a:rPr lang="en-US" b="0" i="0" err="1">
                <a:solidFill>
                  <a:srgbClr val="374151"/>
                </a:solidFill>
                <a:effectLst/>
                <a:latin typeface="Söhne"/>
              </a:rPr>
              <a:t>BookContainer</a:t>
            </a:r>
            <a:r>
              <a:rPr lang="en-US" b="0" i="0">
                <a:solidFill>
                  <a:srgbClr val="374151"/>
                </a:solidFill>
                <a:effectLst/>
                <a:latin typeface="Söhne"/>
              </a:rPr>
              <a:t>, it is always placed at the top. However, with a Bookshelf, you have the flexibility to specify the location yourself. The list books method functions identically for both classes, as there is no overridden method in the derived class.</a:t>
            </a:r>
            <a:endParaRPr lang="en-US" kern="1200">
              <a:solidFill>
                <a:schemeClr val="tx1"/>
              </a:solidFill>
              <a:latin typeface="+mn-lt"/>
              <a:ea typeface="+mn-ea"/>
              <a:cs typeface="+mn-cs"/>
            </a:endParaRPr>
          </a:p>
        </p:txBody>
      </p:sp>
      <p:pic>
        <p:nvPicPr>
          <p:cNvPr id="7" name="Picture 6">
            <a:extLst>
              <a:ext uri="{FF2B5EF4-FFF2-40B4-BE49-F238E27FC236}">
                <a16:creationId xmlns:a16="http://schemas.microsoft.com/office/drawing/2014/main" id="{43504F81-F5F6-0A1E-9A6F-B647A965AB8A}"/>
              </a:ext>
            </a:extLst>
          </p:cNvPr>
          <p:cNvPicPr>
            <a:picLocks noChangeAspect="1"/>
          </p:cNvPicPr>
          <p:nvPr/>
        </p:nvPicPr>
        <p:blipFill>
          <a:blip r:embed="rId2"/>
          <a:stretch>
            <a:fillRect/>
          </a:stretch>
        </p:blipFill>
        <p:spPr>
          <a:xfrm>
            <a:off x="5416621" y="5433367"/>
            <a:ext cx="4891815" cy="1993414"/>
          </a:xfrm>
          <a:prstGeom prst="rect">
            <a:avLst/>
          </a:prstGeom>
        </p:spPr>
      </p:pic>
      <p:pic>
        <p:nvPicPr>
          <p:cNvPr id="15" name="Picture 14">
            <a:extLst>
              <a:ext uri="{FF2B5EF4-FFF2-40B4-BE49-F238E27FC236}">
                <a16:creationId xmlns:a16="http://schemas.microsoft.com/office/drawing/2014/main" id="{9569F46E-00A7-164C-FB23-4A696405498A}"/>
              </a:ext>
            </a:extLst>
          </p:cNvPr>
          <p:cNvPicPr>
            <a:picLocks noChangeAspect="1"/>
          </p:cNvPicPr>
          <p:nvPr/>
        </p:nvPicPr>
        <p:blipFill>
          <a:blip r:embed="rId3"/>
          <a:stretch>
            <a:fillRect/>
          </a:stretch>
        </p:blipFill>
        <p:spPr>
          <a:xfrm>
            <a:off x="5416621" y="66051"/>
            <a:ext cx="4891815" cy="5231248"/>
          </a:xfrm>
          <a:prstGeom prst="rect">
            <a:avLst/>
          </a:prstGeom>
        </p:spPr>
      </p:pic>
    </p:spTree>
    <p:extLst>
      <p:ext uri="{BB962C8B-B14F-4D97-AF65-F5344CB8AC3E}">
        <p14:creationId xmlns:p14="http://schemas.microsoft.com/office/powerpoint/2010/main" val="374950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E527A3-1188-A827-085B-9DC2CF44F089}"/>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ED004B4-0551-7C1A-DE44-D6AD7D7D3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71E745C9-493A-843B-0C7D-DF935677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46700" cy="756285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17DEA5AB-128F-9924-901E-97C6EEE085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37376" cy="756285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1EC7C8-8398-8D4B-AA7B-558D67B77825}"/>
              </a:ext>
            </a:extLst>
          </p:cNvPr>
          <p:cNvSpPr>
            <a:spLocks noGrp="1"/>
          </p:cNvSpPr>
          <p:nvPr>
            <p:ph type="title"/>
          </p:nvPr>
        </p:nvSpPr>
        <p:spPr>
          <a:xfrm>
            <a:off x="384963" y="947877"/>
            <a:ext cx="4238770" cy="1371397"/>
          </a:xfrm>
        </p:spPr>
        <p:txBody>
          <a:bodyPr vert="horz" lIns="91440" tIns="45720" rIns="91440" bIns="45720" rtlCol="0" anchor="ctr">
            <a:normAutofit/>
          </a:bodyPr>
          <a:lstStyle/>
          <a:p>
            <a:pPr algn="l" rtl="0">
              <a:lnSpc>
                <a:spcPct val="90000"/>
              </a:lnSpc>
              <a:spcBef>
                <a:spcPct val="0"/>
              </a:spcBef>
            </a:pPr>
            <a:r>
              <a:rPr lang="en-US" sz="3300" kern="1200" err="1">
                <a:latin typeface="+mj-lt"/>
                <a:cs typeface="+mj-cs"/>
              </a:rPr>
              <a:t>BookContainer</a:t>
            </a:r>
            <a:r>
              <a:rPr lang="en-US" sz="3300" kern="1200">
                <a:latin typeface="+mj-lt"/>
                <a:cs typeface="+mj-cs"/>
              </a:rPr>
              <a:t> &amp; </a:t>
            </a:r>
            <a:r>
              <a:rPr lang="en-US" sz="3300" kern="1200" err="1">
                <a:latin typeface="+mj-lt"/>
                <a:cs typeface="+mj-cs"/>
              </a:rPr>
              <a:t>BookShelf</a:t>
            </a:r>
            <a:r>
              <a:rPr lang="en-US" sz="3300" kern="1200">
                <a:latin typeface="+mj-lt"/>
                <a:cs typeface="+mj-cs"/>
              </a:rPr>
              <a:t> in action!!</a:t>
            </a:r>
          </a:p>
        </p:txBody>
      </p:sp>
      <p:sp>
        <p:nvSpPr>
          <p:cNvPr id="25" name="Rectangle 24">
            <a:extLst>
              <a:ext uri="{FF2B5EF4-FFF2-40B4-BE49-F238E27FC236}">
                <a16:creationId xmlns:a16="http://schemas.microsoft.com/office/drawing/2014/main" id="{43C10001-0665-60DE-2AD8-411147FB7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70558"/>
            <a:ext cx="112280" cy="7211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7871228-D295-3F0A-96D5-1560E5408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962" y="2409637"/>
            <a:ext cx="4370927" cy="2016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7B3B4338-0D89-EA58-9170-E955AAA9300E}"/>
              </a:ext>
            </a:extLst>
          </p:cNvPr>
          <p:cNvSpPr txBox="1"/>
          <p:nvPr/>
        </p:nvSpPr>
        <p:spPr>
          <a:xfrm>
            <a:off x="384962" y="2520168"/>
            <a:ext cx="4540329" cy="4566432"/>
          </a:xfrm>
          <a:prstGeom prst="rect">
            <a:avLst/>
          </a:pr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endParaRPr lang="en-US" kern="1200">
              <a:solidFill>
                <a:schemeClr val="tx1"/>
              </a:solidFill>
              <a:latin typeface="+mn-lt"/>
              <a:ea typeface="+mn-ea"/>
              <a:cs typeface="+mn-cs"/>
            </a:endParaRPr>
          </a:p>
        </p:txBody>
      </p:sp>
      <p:sp>
        <p:nvSpPr>
          <p:cNvPr id="15" name="TextBox 14">
            <a:extLst>
              <a:ext uri="{FF2B5EF4-FFF2-40B4-BE49-F238E27FC236}">
                <a16:creationId xmlns:a16="http://schemas.microsoft.com/office/drawing/2014/main" id="{2E2C7029-BC6C-3A3E-B2A7-B09EDFCA7C98}"/>
              </a:ext>
            </a:extLst>
          </p:cNvPr>
          <p:cNvSpPr txBox="1"/>
          <p:nvPr/>
        </p:nvSpPr>
        <p:spPr>
          <a:xfrm>
            <a:off x="256998" y="2738065"/>
            <a:ext cx="3930538" cy="1477328"/>
          </a:xfrm>
          <a:prstGeom prst="rect">
            <a:avLst/>
          </a:prstGeom>
          <a:noFill/>
        </p:spPr>
        <p:txBody>
          <a:bodyPr wrap="square">
            <a:spAutoFit/>
          </a:bodyPr>
          <a:lstStyle/>
          <a:p>
            <a:r>
              <a:rPr lang="en-US"/>
              <a:t>The Bookshelf class also has access to the list of books method. Through inheritance the method is a member of all the classes derived from the </a:t>
            </a:r>
            <a:r>
              <a:rPr lang="en-US" err="1"/>
              <a:t>BookContainer</a:t>
            </a:r>
            <a:r>
              <a:rPr lang="en-US"/>
              <a:t> class!!!!</a:t>
            </a:r>
            <a:endParaRPr lang="fi-FI"/>
          </a:p>
        </p:txBody>
      </p:sp>
      <p:pic>
        <p:nvPicPr>
          <p:cNvPr id="17" name="Picture 16">
            <a:extLst>
              <a:ext uri="{FF2B5EF4-FFF2-40B4-BE49-F238E27FC236}">
                <a16:creationId xmlns:a16="http://schemas.microsoft.com/office/drawing/2014/main" id="{385DBAC4-47C8-ADFD-54F6-DEF27459B5EA}"/>
              </a:ext>
            </a:extLst>
          </p:cNvPr>
          <p:cNvPicPr>
            <a:picLocks noChangeAspect="1"/>
          </p:cNvPicPr>
          <p:nvPr/>
        </p:nvPicPr>
        <p:blipFill>
          <a:blip r:embed="rId2"/>
          <a:stretch>
            <a:fillRect/>
          </a:stretch>
        </p:blipFill>
        <p:spPr>
          <a:xfrm>
            <a:off x="4783493" y="6026604"/>
            <a:ext cx="3728887" cy="1402748"/>
          </a:xfrm>
          <a:prstGeom prst="rect">
            <a:avLst/>
          </a:prstGeom>
        </p:spPr>
      </p:pic>
      <p:pic>
        <p:nvPicPr>
          <p:cNvPr id="20" name="Picture 19">
            <a:extLst>
              <a:ext uri="{FF2B5EF4-FFF2-40B4-BE49-F238E27FC236}">
                <a16:creationId xmlns:a16="http://schemas.microsoft.com/office/drawing/2014/main" id="{9C1F82E0-1F60-5024-E01C-70C3CB718D7B}"/>
              </a:ext>
            </a:extLst>
          </p:cNvPr>
          <p:cNvPicPr>
            <a:picLocks noChangeAspect="1"/>
          </p:cNvPicPr>
          <p:nvPr/>
        </p:nvPicPr>
        <p:blipFill>
          <a:blip r:embed="rId3"/>
          <a:stretch>
            <a:fillRect/>
          </a:stretch>
        </p:blipFill>
        <p:spPr>
          <a:xfrm>
            <a:off x="4783493" y="1705839"/>
            <a:ext cx="5764232" cy="4230402"/>
          </a:xfrm>
          <a:prstGeom prst="rect">
            <a:avLst/>
          </a:prstGeom>
        </p:spPr>
      </p:pic>
      <p:pic>
        <p:nvPicPr>
          <p:cNvPr id="24" name="Picture 23">
            <a:extLst>
              <a:ext uri="{FF2B5EF4-FFF2-40B4-BE49-F238E27FC236}">
                <a16:creationId xmlns:a16="http://schemas.microsoft.com/office/drawing/2014/main" id="{CB71D1BC-ADE8-83FA-2C9B-3D6859B4FA84}"/>
              </a:ext>
            </a:extLst>
          </p:cNvPr>
          <p:cNvPicPr>
            <a:picLocks noChangeAspect="1"/>
          </p:cNvPicPr>
          <p:nvPr/>
        </p:nvPicPr>
        <p:blipFill>
          <a:blip r:embed="rId4"/>
          <a:stretch>
            <a:fillRect/>
          </a:stretch>
        </p:blipFill>
        <p:spPr>
          <a:xfrm>
            <a:off x="4755889" y="85457"/>
            <a:ext cx="5346700" cy="1520530"/>
          </a:xfrm>
          <a:prstGeom prst="rect">
            <a:avLst/>
          </a:prstGeom>
        </p:spPr>
      </p:pic>
    </p:spTree>
    <p:extLst>
      <p:ext uri="{BB962C8B-B14F-4D97-AF65-F5344CB8AC3E}">
        <p14:creationId xmlns:p14="http://schemas.microsoft.com/office/powerpoint/2010/main" val="1836871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500</Words>
  <Application>Microsoft Office PowerPoint</Application>
  <PresentationFormat>Custom</PresentationFormat>
  <Paragraphs>29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Times New Roman</vt:lpstr>
      <vt:lpstr>Office Theme</vt:lpstr>
      <vt:lpstr>PowerPoint Presentation</vt:lpstr>
      <vt:lpstr>PowerPoint Presentation</vt:lpstr>
      <vt:lpstr>What inheritance is about? How to inherit a class? </vt:lpstr>
      <vt:lpstr>Tailoring Classes for Specific Needs…  There are instances when you've already created a class, but later find the need for unique characteristics in certain instances, rather than all. Alternatively, you might notice that you've defined two closely related classes with only slight distinctions. As programmers, our goal is to minimize repetition while ensuring clarity and readability. How can we address varying implementations of inherently similar objects in such cases?</vt:lpstr>
      <vt:lpstr>Example: If we want to change the email address, we must write two different functions…</vt:lpstr>
      <vt:lpstr>Inheritance:  </vt:lpstr>
      <vt:lpstr>Using the inherited class change_email call</vt:lpstr>
      <vt:lpstr>BookContainer &amp; BookShelf – Method overriding</vt:lpstr>
      <vt:lpstr>BookContainer &amp; BookShelf in action!!</vt:lpstr>
      <vt:lpstr>Inheritance and the scope of these properties</vt:lpstr>
      <vt:lpstr>Exercise: Inheritance</vt:lpstr>
      <vt:lpstr>Exercise: Inheritance…</vt:lpstr>
    </vt:vector>
  </TitlesOfParts>
  <Company>Savonia-ammattikorkeakoulu Oy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Teemu Matilainen</dc:creator>
  <dc:description/>
  <cp:lastModifiedBy>Teemu Matilainen</cp:lastModifiedBy>
  <cp:revision>1</cp:revision>
  <dcterms:created xsi:type="dcterms:W3CDTF">2024-01-10T19:08:30Z</dcterms:created>
  <dcterms:modified xsi:type="dcterms:W3CDTF">2024-02-22T11:57:23Z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2024-01-10T00:00:00Z</vt:filetime>
  </property>
  <property fmtid="{D5CDD505-2E9C-101B-9397-08002B2CF9AE}" pid="3" name="Creator">
    <vt:lpwstr>Acrobat PDFMaker 23 for Word</vt:lpwstr>
  </property>
  <property fmtid="{D5CDD505-2E9C-101B-9397-08002B2CF9AE}" pid="4" name="LastSaved">
    <vt:filetime>2024-01-10T00:00:00Z</vt:filetime>
  </property>
  <property fmtid="{D5CDD505-2E9C-101B-9397-08002B2CF9AE}" pid="5" name="Producer">
    <vt:lpwstr>Adobe PDF Library 23.8.234</vt:lpwstr>
  </property>
  <property fmtid="{D5CDD505-2E9C-101B-9397-08002B2CF9AE}" pid="6" name="SourceModified">
    <vt:lpwstr/>
  </property>
</Properties>
</file>