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07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5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6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6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34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21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4B128-6A35-424F-9666-8CBF3ED66FB6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B9CF62-ACD5-4455-98E8-2D40B3B93E6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39" y="290383"/>
            <a:ext cx="5721179" cy="38141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6295767" y="4429897"/>
            <a:ext cx="52577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Un Enfoque Integrado para la Gestión de Amenazas: Uso de ELK y MISP para Enriquecer un SIEM con IOCs de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SmokeLoader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26191" y="5634681"/>
            <a:ext cx="48870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accent3">
                    <a:lumMod val="75000"/>
                  </a:schemeClr>
                </a:solidFill>
                <a:latin typeface="Engravers MT" panose="02090707080505020304" pitchFamily="18" charset="0"/>
              </a:rPr>
              <a:t>Nerea Gómez Barrasa</a:t>
            </a:r>
          </a:p>
          <a:p>
            <a:r>
              <a:rPr lang="es-ES" sz="1050" dirty="0" smtClean="0">
                <a:solidFill>
                  <a:schemeClr val="accent3">
                    <a:lumMod val="75000"/>
                  </a:schemeClr>
                </a:solidFill>
                <a:latin typeface="Engravers MT" panose="02090707080505020304" pitchFamily="18" charset="0"/>
              </a:rPr>
              <a:t>Diego Martín Olea</a:t>
            </a:r>
          </a:p>
          <a:p>
            <a:r>
              <a:rPr lang="es-ES" sz="1050" dirty="0" smtClean="0">
                <a:solidFill>
                  <a:schemeClr val="accent3">
                    <a:lumMod val="75000"/>
                  </a:schemeClr>
                </a:solidFill>
                <a:latin typeface="Engravers MT" panose="02090707080505020304" pitchFamily="18" charset="0"/>
              </a:rPr>
              <a:t>Fray José Ávila Hernández</a:t>
            </a:r>
            <a:endParaRPr lang="es-ES" sz="1050" dirty="0">
              <a:solidFill>
                <a:schemeClr val="accent3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7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3073489"/>
            <a:ext cx="514865" cy="5148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3801763"/>
            <a:ext cx="514865" cy="51486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4530037"/>
            <a:ext cx="514865" cy="51486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454081" y="3141061"/>
            <a:ext cx="20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nereagbarrasa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6" y="2780270"/>
            <a:ext cx="5347420" cy="241703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454081" y="3869335"/>
            <a:ext cx="207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@</a:t>
            </a:r>
            <a:r>
              <a:rPr lang="es-ES" dirty="0" err="1"/>
              <a:t>diegomartinolea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466439" y="4602803"/>
            <a:ext cx="20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frayavila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1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135" y="2338431"/>
            <a:ext cx="10515600" cy="3611347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 del equipo y proyecto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¿Quiénes somos y cuál es el propósito de nuestro proyecto?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principales del proyecto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malware objeto del proyecto: Smokeloader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 ELK Stack e integración del MISP</a:t>
            </a:r>
          </a:p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Limitaciones y desafíos: pruebas de laboratorio</a:t>
            </a:r>
          </a:p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 y análisis de los resultados</a:t>
            </a:r>
          </a:p>
          <a:p>
            <a:pPr marL="342900" indent="-342900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Soluciones de cara a futuro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37254" y="971490"/>
            <a:ext cx="709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TABLA DE CONTENIDOS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8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2043" y="991329"/>
            <a:ext cx="10515600" cy="59629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¿CUÁLES SON LOS </a:t>
            </a:r>
            <a:r>
              <a:rPr lang="es-ES" sz="29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OBJETIVOS ESPECÍFICOS QUE BUSCAMOS ALCANZAR?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02043" y="3011959"/>
            <a:ext cx="10317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IOCS SMOKELOADER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 DEL MISP CON ELK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LA DETECCIÓN DEL SIEM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DEL IMPACTO EN EL CAMPO DE LA CIBERSEGURIDAD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20" y="2267012"/>
            <a:ext cx="4086771" cy="22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639" y="1155356"/>
            <a:ext cx="11277599" cy="5962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2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¿QUÉ HACE QUE SMOKELOADER SEA UNA AMENAZA ÚNICA?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41639" y="1868611"/>
            <a:ext cx="110984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DE PROPAGACIÓN SOFISTICADAS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AVANZADAS DE BACKDOOR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ENFOQUE EN LA MANIPULACIÓN DE LA CONSOLA Y RECOPILACIÓN DE DATOS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ESTRATEGIAS DE ROBO DE CREDENCIALES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DEFENSAS ANTI-ANÁLISIS Y ANTI-SANDBOX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1639" y="5564320"/>
            <a:ext cx="972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 DE COMPROMISO DE SMOKELOADER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05" y="3762632"/>
            <a:ext cx="3031524" cy="17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991" y="1042906"/>
            <a:ext cx="10653582" cy="59629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s-ES" sz="22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¿Cómo se utiliza ELK Stack y MISP en nuestro enfoque integrado?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26991" y="2213849"/>
            <a:ext cx="101140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COMPOSICIÓN DEL ELK </a:t>
            </a: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SUPONE LA INTEGRACIÓN DEL MISP EN EL ELK?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DE MISP PARA INTEGRACIÓN CON ELK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50" y="4244285"/>
            <a:ext cx="2877219" cy="14846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1" y="4338135"/>
            <a:ext cx="1792171" cy="17921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94" y="4611340"/>
            <a:ext cx="2906779" cy="12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991" y="1042906"/>
            <a:ext cx="10653582" cy="59629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s-ES" sz="2200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¿Cómo se utiliza ELK Stack y MISP en nuestro enfoque integrado?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1" y="3494922"/>
            <a:ext cx="1626640" cy="8393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9" y="4640050"/>
            <a:ext cx="1302724" cy="13027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" y="2537778"/>
            <a:ext cx="2233336" cy="957144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0" y="2013817"/>
            <a:ext cx="6966319" cy="3928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18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5591" y="1073451"/>
            <a:ext cx="10515600" cy="596298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¿Cuáles son las limitaciones que encontramos durante las pruebas?</a:t>
            </a: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los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desafíos enfrentados en un entorno de laboratorio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controlado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55591" y="2823519"/>
            <a:ext cx="9335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 LA CONFIGURACIÓN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FINANCIEROS Y PERSONAL ESPECIALIZADO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ACTUALIZACIÓN CONTINUA DE IOCS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 DE LAS AMENAZAS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50" y="4150218"/>
            <a:ext cx="3731741" cy="20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2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985" y="1073451"/>
            <a:ext cx="10515600" cy="596298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¿Cómo medimos el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éxito del proyecto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y qué aprendimos de la evaluación?</a:t>
            </a: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Presentación de los resultados obtenidos y su análisis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crítico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1" y="2872946"/>
            <a:ext cx="10639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DETECCIÓN ESPECÍFICA DE AMENAZAS CONOCIDAS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EN LA PRECISIÓN DE LAS ALERTAS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DETECCIÓN EN TIEMPO REAL Y AUTOMATIZACIÓN DE RESPUESTAS RÁPIDAS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ADAPTACIÓN CONTINUA A NUEVAS VARIANTES Y TÁCTICAS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5"/>
          <a:stretch/>
        </p:blipFill>
        <p:spPr>
          <a:xfrm>
            <a:off x="8303741" y="2539314"/>
            <a:ext cx="3111844" cy="15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9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4698" y="1005404"/>
            <a:ext cx="10515600" cy="59629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Estrategias y propuestas para futuras mejoras y 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24698" y="2506750"/>
            <a:ext cx="8557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INTELIGENCIA DE AMENAZAS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CONCIENCIACIÓN 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 DE RECURSOS</a:t>
            </a:r>
          </a:p>
          <a:p>
            <a:pPr indent="-342900" algn="just">
              <a:lnSpc>
                <a:spcPct val="2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 ADICIONALES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46"/>
            <a:ext cx="2502243" cy="1501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97" y="3362840"/>
            <a:ext cx="4497858" cy="26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7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328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Engravers MT</vt:lpstr>
      <vt:lpstr>Wingdings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Nerea Gómez Barrasa</dc:creator>
  <cp:lastModifiedBy>Nerea Gómez Barrasa</cp:lastModifiedBy>
  <cp:revision>18</cp:revision>
  <dcterms:created xsi:type="dcterms:W3CDTF">2024-02-20T15:56:34Z</dcterms:created>
  <dcterms:modified xsi:type="dcterms:W3CDTF">2024-02-21T18:34:00Z</dcterms:modified>
</cp:coreProperties>
</file>