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70" r:id="rId14"/>
    <p:sldId id="269" r:id="rId15"/>
    <p:sldId id="277" r:id="rId16"/>
    <p:sldId id="271" r:id="rId17"/>
    <p:sldId id="276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03212-7EEB-4417-B72E-DA1179BE6F30}" v="914" dt="2022-04-12T00:20:36.553"/>
    <p1510:client id="{6B8D0F1A-048B-450D-AD06-5846DCA4A0F3}" v="6" dt="2022-04-12T01:41:20.658"/>
    <p1510:client id="{7F13D134-9C09-401D-AD94-108F50293AFD}" v="1" dt="2022-03-29T00:01:41.649"/>
    <p1510:client id="{B880598C-0336-4C17-A0E4-425444413680}" v="66" dt="2022-04-04T11:35:08.333"/>
    <p1510:client id="{C720109D-1203-488E-8006-C2FC6E09A8B0}" v="4" dt="2022-03-29T00:04:59.654"/>
    <p1510:client id="{CFA9ADB8-0ED3-41B5-BF0C-2E78EB4EFB5C}" v="801" dt="2022-03-28T11:29:03.971"/>
    <p1510:client id="{EA9923EB-168C-4806-BB6C-C2D50C5E0CF3}" v="59" dt="2022-04-13T01:43:2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557E9-7001-4219-ACA0-B63841C149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543E29-AD74-4079-8659-FFD413E6D510}">
      <dgm:prSet/>
      <dgm:spPr/>
      <dgm:t>
        <a:bodyPr/>
        <a:lstStyle/>
        <a:p>
          <a:r>
            <a:rPr lang="en-US"/>
            <a:t>It is about identifying and meeting human / social needs </a:t>
          </a:r>
        </a:p>
      </dgm:t>
    </dgm:pt>
    <dgm:pt modelId="{E1E8DC67-9A24-42F2-8AA6-32173CA890C8}" type="parTrans" cxnId="{5D0912B9-B43F-489F-893D-B096C5F93E72}">
      <dgm:prSet/>
      <dgm:spPr/>
      <dgm:t>
        <a:bodyPr/>
        <a:lstStyle/>
        <a:p>
          <a:endParaRPr lang="en-US"/>
        </a:p>
      </dgm:t>
    </dgm:pt>
    <dgm:pt modelId="{211847A2-6552-4A72-8004-498416FEC78E}" type="sibTrans" cxnId="{5D0912B9-B43F-489F-893D-B096C5F93E72}">
      <dgm:prSet/>
      <dgm:spPr/>
      <dgm:t>
        <a:bodyPr/>
        <a:lstStyle/>
        <a:p>
          <a:endParaRPr lang="en-US"/>
        </a:p>
      </dgm:t>
    </dgm:pt>
    <dgm:pt modelId="{4CB89834-83D7-42C2-BDE8-48CE450A5272}">
      <dgm:prSet/>
      <dgm:spPr/>
      <dgm:t>
        <a:bodyPr/>
        <a:lstStyle/>
        <a:p>
          <a:r>
            <a:rPr lang="en-US"/>
            <a:t>Marketing is 'meeting needs profitably' </a:t>
          </a:r>
        </a:p>
      </dgm:t>
    </dgm:pt>
    <dgm:pt modelId="{599D9EC6-A0CC-48A2-B047-144E2AA3DC35}" type="parTrans" cxnId="{DFF51584-08B2-4961-8078-FD2F84F7B337}">
      <dgm:prSet/>
      <dgm:spPr/>
      <dgm:t>
        <a:bodyPr/>
        <a:lstStyle/>
        <a:p>
          <a:endParaRPr lang="en-US"/>
        </a:p>
      </dgm:t>
    </dgm:pt>
    <dgm:pt modelId="{539B2933-40A6-4F29-8FF3-04F8BEE3BA2C}" type="sibTrans" cxnId="{DFF51584-08B2-4961-8078-FD2F84F7B337}">
      <dgm:prSet/>
      <dgm:spPr/>
      <dgm:t>
        <a:bodyPr/>
        <a:lstStyle/>
        <a:p>
          <a:endParaRPr lang="en-US"/>
        </a:p>
      </dgm:t>
    </dgm:pt>
    <dgm:pt modelId="{F361E0F7-5B96-46E7-A4CD-A61694407A36}" type="pres">
      <dgm:prSet presAssocID="{6E9557E9-7001-4219-ACA0-B63841C1494F}" presName="vert0" presStyleCnt="0">
        <dgm:presLayoutVars>
          <dgm:dir/>
          <dgm:animOne val="branch"/>
          <dgm:animLvl val="lvl"/>
        </dgm:presLayoutVars>
      </dgm:prSet>
      <dgm:spPr/>
    </dgm:pt>
    <dgm:pt modelId="{8EED23FC-489F-4D08-ACE5-BBEA85CF4108}" type="pres">
      <dgm:prSet presAssocID="{74543E29-AD74-4079-8659-FFD413E6D510}" presName="thickLine" presStyleLbl="alignNode1" presStyleIdx="0" presStyleCnt="2"/>
      <dgm:spPr/>
    </dgm:pt>
    <dgm:pt modelId="{6FA14D0F-D833-4BE1-B1E2-F2EF6D434F95}" type="pres">
      <dgm:prSet presAssocID="{74543E29-AD74-4079-8659-FFD413E6D510}" presName="horz1" presStyleCnt="0"/>
      <dgm:spPr/>
    </dgm:pt>
    <dgm:pt modelId="{EE20FB2A-6AC1-4231-B67F-674A14823713}" type="pres">
      <dgm:prSet presAssocID="{74543E29-AD74-4079-8659-FFD413E6D510}" presName="tx1" presStyleLbl="revTx" presStyleIdx="0" presStyleCnt="2"/>
      <dgm:spPr/>
    </dgm:pt>
    <dgm:pt modelId="{BDCC974F-B423-4265-9CD9-0546F5DA3725}" type="pres">
      <dgm:prSet presAssocID="{74543E29-AD74-4079-8659-FFD413E6D510}" presName="vert1" presStyleCnt="0"/>
      <dgm:spPr/>
    </dgm:pt>
    <dgm:pt modelId="{8C529F01-E21B-4A30-BEB7-CB9D5A1B3AE8}" type="pres">
      <dgm:prSet presAssocID="{4CB89834-83D7-42C2-BDE8-48CE450A5272}" presName="thickLine" presStyleLbl="alignNode1" presStyleIdx="1" presStyleCnt="2"/>
      <dgm:spPr/>
    </dgm:pt>
    <dgm:pt modelId="{47471E14-EB11-4857-BB51-888C091BF53F}" type="pres">
      <dgm:prSet presAssocID="{4CB89834-83D7-42C2-BDE8-48CE450A5272}" presName="horz1" presStyleCnt="0"/>
      <dgm:spPr/>
    </dgm:pt>
    <dgm:pt modelId="{7166CF41-EB4F-4875-8B51-40D02EC148A8}" type="pres">
      <dgm:prSet presAssocID="{4CB89834-83D7-42C2-BDE8-48CE450A5272}" presName="tx1" presStyleLbl="revTx" presStyleIdx="1" presStyleCnt="2"/>
      <dgm:spPr/>
    </dgm:pt>
    <dgm:pt modelId="{3F0C2D1F-31A8-48B6-B56E-B72768CD447C}" type="pres">
      <dgm:prSet presAssocID="{4CB89834-83D7-42C2-BDE8-48CE450A5272}" presName="vert1" presStyleCnt="0"/>
      <dgm:spPr/>
    </dgm:pt>
  </dgm:ptLst>
  <dgm:cxnLst>
    <dgm:cxn modelId="{DFF51584-08B2-4961-8078-FD2F84F7B337}" srcId="{6E9557E9-7001-4219-ACA0-B63841C1494F}" destId="{4CB89834-83D7-42C2-BDE8-48CE450A5272}" srcOrd="1" destOrd="0" parTransId="{599D9EC6-A0CC-48A2-B047-144E2AA3DC35}" sibTransId="{539B2933-40A6-4F29-8FF3-04F8BEE3BA2C}"/>
    <dgm:cxn modelId="{5D0912B9-B43F-489F-893D-B096C5F93E72}" srcId="{6E9557E9-7001-4219-ACA0-B63841C1494F}" destId="{74543E29-AD74-4079-8659-FFD413E6D510}" srcOrd="0" destOrd="0" parTransId="{E1E8DC67-9A24-42F2-8AA6-32173CA890C8}" sibTransId="{211847A2-6552-4A72-8004-498416FEC78E}"/>
    <dgm:cxn modelId="{17076DD2-317D-43F0-AAF0-85F338A4D88F}" type="presOf" srcId="{74543E29-AD74-4079-8659-FFD413E6D510}" destId="{EE20FB2A-6AC1-4231-B67F-674A14823713}" srcOrd="0" destOrd="0" presId="urn:microsoft.com/office/officeart/2008/layout/LinedList"/>
    <dgm:cxn modelId="{951F3DDF-B4AD-4851-9BAA-74860D899DC6}" type="presOf" srcId="{6E9557E9-7001-4219-ACA0-B63841C1494F}" destId="{F361E0F7-5B96-46E7-A4CD-A61694407A36}" srcOrd="0" destOrd="0" presId="urn:microsoft.com/office/officeart/2008/layout/LinedList"/>
    <dgm:cxn modelId="{4C9E4BEE-3A37-4232-9FBA-221188F79C03}" type="presOf" srcId="{4CB89834-83D7-42C2-BDE8-48CE450A5272}" destId="{7166CF41-EB4F-4875-8B51-40D02EC148A8}" srcOrd="0" destOrd="0" presId="urn:microsoft.com/office/officeart/2008/layout/LinedList"/>
    <dgm:cxn modelId="{D64CD3B6-FC31-4B4B-B325-B06A1A9CC87D}" type="presParOf" srcId="{F361E0F7-5B96-46E7-A4CD-A61694407A36}" destId="{8EED23FC-489F-4D08-ACE5-BBEA85CF4108}" srcOrd="0" destOrd="0" presId="urn:microsoft.com/office/officeart/2008/layout/LinedList"/>
    <dgm:cxn modelId="{35EBC181-03E7-4FEA-89A0-31AC0AB7F6B3}" type="presParOf" srcId="{F361E0F7-5B96-46E7-A4CD-A61694407A36}" destId="{6FA14D0F-D833-4BE1-B1E2-F2EF6D434F95}" srcOrd="1" destOrd="0" presId="urn:microsoft.com/office/officeart/2008/layout/LinedList"/>
    <dgm:cxn modelId="{3E5FE6BE-2EC0-4663-9A11-E38486EC74C2}" type="presParOf" srcId="{6FA14D0F-D833-4BE1-B1E2-F2EF6D434F95}" destId="{EE20FB2A-6AC1-4231-B67F-674A14823713}" srcOrd="0" destOrd="0" presId="urn:microsoft.com/office/officeart/2008/layout/LinedList"/>
    <dgm:cxn modelId="{45BF7561-489E-4496-B508-398308B0E67E}" type="presParOf" srcId="{6FA14D0F-D833-4BE1-B1E2-F2EF6D434F95}" destId="{BDCC974F-B423-4265-9CD9-0546F5DA3725}" srcOrd="1" destOrd="0" presId="urn:microsoft.com/office/officeart/2008/layout/LinedList"/>
    <dgm:cxn modelId="{19771BA5-ACF4-4105-986C-C257E2AFB320}" type="presParOf" srcId="{F361E0F7-5B96-46E7-A4CD-A61694407A36}" destId="{8C529F01-E21B-4A30-BEB7-CB9D5A1B3AE8}" srcOrd="2" destOrd="0" presId="urn:microsoft.com/office/officeart/2008/layout/LinedList"/>
    <dgm:cxn modelId="{50F9392C-F81C-4271-A1ED-10C71660ACAA}" type="presParOf" srcId="{F361E0F7-5B96-46E7-A4CD-A61694407A36}" destId="{47471E14-EB11-4857-BB51-888C091BF53F}" srcOrd="3" destOrd="0" presId="urn:microsoft.com/office/officeart/2008/layout/LinedList"/>
    <dgm:cxn modelId="{4FAB3066-749C-487C-904D-BAEAF2A21126}" type="presParOf" srcId="{47471E14-EB11-4857-BB51-888C091BF53F}" destId="{7166CF41-EB4F-4875-8B51-40D02EC148A8}" srcOrd="0" destOrd="0" presId="urn:microsoft.com/office/officeart/2008/layout/LinedList"/>
    <dgm:cxn modelId="{0E97FE9C-C8FF-455D-83ED-69F0A86E5F59}" type="presParOf" srcId="{47471E14-EB11-4857-BB51-888C091BF53F}" destId="{3F0C2D1F-31A8-48B6-B56E-B72768CD44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3551F-AED2-4A43-8D95-60E64A3F6E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A333FF-5AF4-4DD0-B9B6-2923F3A71B04}">
      <dgm:prSet/>
      <dgm:spPr/>
      <dgm:t>
        <a:bodyPr/>
        <a:lstStyle/>
        <a:p>
          <a:r>
            <a:rPr lang="en-US"/>
            <a:t>Needs</a:t>
          </a:r>
        </a:p>
      </dgm:t>
    </dgm:pt>
    <dgm:pt modelId="{65E1C93F-4CA1-4775-9991-89EBAD601D0B}" type="parTrans" cxnId="{82422164-D601-4C02-8DFC-3D2CE56E91DE}">
      <dgm:prSet/>
      <dgm:spPr/>
      <dgm:t>
        <a:bodyPr/>
        <a:lstStyle/>
        <a:p>
          <a:endParaRPr lang="en-US"/>
        </a:p>
      </dgm:t>
    </dgm:pt>
    <dgm:pt modelId="{725D9DF8-1B60-4364-9C65-F017C4CE74EB}" type="sibTrans" cxnId="{82422164-D601-4C02-8DFC-3D2CE56E91DE}">
      <dgm:prSet/>
      <dgm:spPr/>
      <dgm:t>
        <a:bodyPr/>
        <a:lstStyle/>
        <a:p>
          <a:endParaRPr lang="en-US"/>
        </a:p>
      </dgm:t>
    </dgm:pt>
    <dgm:pt modelId="{6611483D-63B2-4BD0-9DE0-7E2C604161DE}">
      <dgm:prSet/>
      <dgm:spPr/>
      <dgm:t>
        <a:bodyPr/>
        <a:lstStyle/>
        <a:p>
          <a:r>
            <a:rPr lang="en-US"/>
            <a:t>Wants </a:t>
          </a:r>
        </a:p>
      </dgm:t>
    </dgm:pt>
    <dgm:pt modelId="{7805AF52-228B-4E60-8C87-4CBDAC6A595D}" type="parTrans" cxnId="{11FACE9A-056E-4080-B7B6-D6AEBC076EC0}">
      <dgm:prSet/>
      <dgm:spPr/>
      <dgm:t>
        <a:bodyPr/>
        <a:lstStyle/>
        <a:p>
          <a:endParaRPr lang="en-US"/>
        </a:p>
      </dgm:t>
    </dgm:pt>
    <dgm:pt modelId="{5B5E0772-4423-477C-9616-E704C0396505}" type="sibTrans" cxnId="{11FACE9A-056E-4080-B7B6-D6AEBC076EC0}">
      <dgm:prSet/>
      <dgm:spPr/>
      <dgm:t>
        <a:bodyPr/>
        <a:lstStyle/>
        <a:p>
          <a:endParaRPr lang="en-US"/>
        </a:p>
      </dgm:t>
    </dgm:pt>
    <dgm:pt modelId="{EA95D21F-0A40-48DE-B311-E6AFA58C3F66}">
      <dgm:prSet/>
      <dgm:spPr/>
      <dgm:t>
        <a:bodyPr/>
        <a:lstStyle/>
        <a:p>
          <a:r>
            <a:rPr lang="en-US"/>
            <a:t>Demands </a:t>
          </a:r>
        </a:p>
      </dgm:t>
    </dgm:pt>
    <dgm:pt modelId="{EEA4A531-FB81-4C66-809A-E38048A151BA}" type="parTrans" cxnId="{75B73EFF-AA13-430C-8319-CF0B30BFDF68}">
      <dgm:prSet/>
      <dgm:spPr/>
      <dgm:t>
        <a:bodyPr/>
        <a:lstStyle/>
        <a:p>
          <a:endParaRPr lang="en-US"/>
        </a:p>
      </dgm:t>
    </dgm:pt>
    <dgm:pt modelId="{D6C43B00-74E8-4510-B9CA-269B69B016F8}" type="sibTrans" cxnId="{75B73EFF-AA13-430C-8319-CF0B30BFDF68}">
      <dgm:prSet/>
      <dgm:spPr/>
      <dgm:t>
        <a:bodyPr/>
        <a:lstStyle/>
        <a:p>
          <a:endParaRPr lang="en-US"/>
        </a:p>
      </dgm:t>
    </dgm:pt>
    <dgm:pt modelId="{8C4E86D9-57E3-4B2E-A210-4C04FEE84F56}" type="pres">
      <dgm:prSet presAssocID="{A4C3551F-AED2-4A43-8D95-60E64A3F6EEF}" presName="linear" presStyleCnt="0">
        <dgm:presLayoutVars>
          <dgm:animLvl val="lvl"/>
          <dgm:resizeHandles val="exact"/>
        </dgm:presLayoutVars>
      </dgm:prSet>
      <dgm:spPr/>
    </dgm:pt>
    <dgm:pt modelId="{0AC809E7-E5AC-495F-BC82-FCBF7AF5BFD8}" type="pres">
      <dgm:prSet presAssocID="{8EA333FF-5AF4-4DD0-B9B6-2923F3A71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9B4840-BD29-42B6-8C81-ED47A779320C}" type="pres">
      <dgm:prSet presAssocID="{725D9DF8-1B60-4364-9C65-F017C4CE74EB}" presName="spacer" presStyleCnt="0"/>
      <dgm:spPr/>
    </dgm:pt>
    <dgm:pt modelId="{70CB14F8-1423-4CFE-97AE-CF638DC7C52F}" type="pres">
      <dgm:prSet presAssocID="{6611483D-63B2-4BD0-9DE0-7E2C604161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F59E54-32F5-4B03-A1E2-F598A083D936}" type="pres">
      <dgm:prSet presAssocID="{5B5E0772-4423-477C-9616-E704C0396505}" presName="spacer" presStyleCnt="0"/>
      <dgm:spPr/>
    </dgm:pt>
    <dgm:pt modelId="{4307DE2F-0ABE-4647-8FD8-DA1AE20629BC}" type="pres">
      <dgm:prSet presAssocID="{EA95D21F-0A40-48DE-B311-E6AFA58C3F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B7A817-7C93-46C4-A4B3-94A0B809585B}" type="presOf" srcId="{A4C3551F-AED2-4A43-8D95-60E64A3F6EEF}" destId="{8C4E86D9-57E3-4B2E-A210-4C04FEE84F56}" srcOrd="0" destOrd="0" presId="urn:microsoft.com/office/officeart/2005/8/layout/vList2"/>
    <dgm:cxn modelId="{E399433C-6EB9-44AB-B507-FE476A8B7C51}" type="presOf" srcId="{EA95D21F-0A40-48DE-B311-E6AFA58C3F66}" destId="{4307DE2F-0ABE-4647-8FD8-DA1AE20629BC}" srcOrd="0" destOrd="0" presId="urn:microsoft.com/office/officeart/2005/8/layout/vList2"/>
    <dgm:cxn modelId="{82422164-D601-4C02-8DFC-3D2CE56E91DE}" srcId="{A4C3551F-AED2-4A43-8D95-60E64A3F6EEF}" destId="{8EA333FF-5AF4-4DD0-B9B6-2923F3A71B04}" srcOrd="0" destOrd="0" parTransId="{65E1C93F-4CA1-4775-9991-89EBAD601D0B}" sibTransId="{725D9DF8-1B60-4364-9C65-F017C4CE74EB}"/>
    <dgm:cxn modelId="{15694D73-7745-4614-8AAD-A8F75A95014C}" type="presOf" srcId="{6611483D-63B2-4BD0-9DE0-7E2C604161DE}" destId="{70CB14F8-1423-4CFE-97AE-CF638DC7C52F}" srcOrd="0" destOrd="0" presId="urn:microsoft.com/office/officeart/2005/8/layout/vList2"/>
    <dgm:cxn modelId="{16E7B194-4C81-4E86-A397-6CB3A747A8DB}" type="presOf" srcId="{8EA333FF-5AF4-4DD0-B9B6-2923F3A71B04}" destId="{0AC809E7-E5AC-495F-BC82-FCBF7AF5BFD8}" srcOrd="0" destOrd="0" presId="urn:microsoft.com/office/officeart/2005/8/layout/vList2"/>
    <dgm:cxn modelId="{11FACE9A-056E-4080-B7B6-D6AEBC076EC0}" srcId="{A4C3551F-AED2-4A43-8D95-60E64A3F6EEF}" destId="{6611483D-63B2-4BD0-9DE0-7E2C604161DE}" srcOrd="1" destOrd="0" parTransId="{7805AF52-228B-4E60-8C87-4CBDAC6A595D}" sibTransId="{5B5E0772-4423-477C-9616-E704C0396505}"/>
    <dgm:cxn modelId="{75B73EFF-AA13-430C-8319-CF0B30BFDF68}" srcId="{A4C3551F-AED2-4A43-8D95-60E64A3F6EEF}" destId="{EA95D21F-0A40-48DE-B311-E6AFA58C3F66}" srcOrd="2" destOrd="0" parTransId="{EEA4A531-FB81-4C66-809A-E38048A151BA}" sibTransId="{D6C43B00-74E8-4510-B9CA-269B69B016F8}"/>
    <dgm:cxn modelId="{A6193A7D-4424-44FE-AB13-79DBCFB9BAC1}" type="presParOf" srcId="{8C4E86D9-57E3-4B2E-A210-4C04FEE84F56}" destId="{0AC809E7-E5AC-495F-BC82-FCBF7AF5BFD8}" srcOrd="0" destOrd="0" presId="urn:microsoft.com/office/officeart/2005/8/layout/vList2"/>
    <dgm:cxn modelId="{79E4BB7D-00BE-4107-B934-86B218761655}" type="presParOf" srcId="{8C4E86D9-57E3-4B2E-A210-4C04FEE84F56}" destId="{BF9B4840-BD29-42B6-8C81-ED47A779320C}" srcOrd="1" destOrd="0" presId="urn:microsoft.com/office/officeart/2005/8/layout/vList2"/>
    <dgm:cxn modelId="{5FCE264C-1FF7-488E-938F-6BE77F59E36E}" type="presParOf" srcId="{8C4E86D9-57E3-4B2E-A210-4C04FEE84F56}" destId="{70CB14F8-1423-4CFE-97AE-CF638DC7C52F}" srcOrd="2" destOrd="0" presId="urn:microsoft.com/office/officeart/2005/8/layout/vList2"/>
    <dgm:cxn modelId="{232F0477-2893-4AD9-95A4-48DFD4A64D29}" type="presParOf" srcId="{8C4E86D9-57E3-4B2E-A210-4C04FEE84F56}" destId="{E0F59E54-32F5-4B03-A1E2-F598A083D936}" srcOrd="3" destOrd="0" presId="urn:microsoft.com/office/officeart/2005/8/layout/vList2"/>
    <dgm:cxn modelId="{B4E334CD-3F76-4D04-8E12-A20F7BCD1CF9}" type="presParOf" srcId="{8C4E86D9-57E3-4B2E-A210-4C04FEE84F56}" destId="{4307DE2F-0ABE-4647-8FD8-DA1AE20629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976C4-0AD2-48E5-990B-8774ED542EB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5BCC88-1EFB-4284-88EF-DC4E4F008B1B}">
      <dgm:prSet/>
      <dgm:spPr/>
      <dgm:t>
        <a:bodyPr/>
        <a:lstStyle/>
        <a:p>
          <a:r>
            <a:rPr lang="en-US"/>
            <a:t>Stated needs </a:t>
          </a:r>
        </a:p>
      </dgm:t>
    </dgm:pt>
    <dgm:pt modelId="{4F4559FB-DFF1-419A-86A6-C7E4E55412FC}" type="parTrans" cxnId="{EB8B70DB-34F3-40A1-BB66-9038B8A8CB77}">
      <dgm:prSet/>
      <dgm:spPr/>
      <dgm:t>
        <a:bodyPr/>
        <a:lstStyle/>
        <a:p>
          <a:endParaRPr lang="en-US"/>
        </a:p>
      </dgm:t>
    </dgm:pt>
    <dgm:pt modelId="{E4B8B7AA-A9A1-4D96-9A18-B87AE0D6E381}" type="sibTrans" cxnId="{EB8B70DB-34F3-40A1-BB66-9038B8A8CB77}">
      <dgm:prSet/>
      <dgm:spPr/>
      <dgm:t>
        <a:bodyPr/>
        <a:lstStyle/>
        <a:p>
          <a:endParaRPr lang="en-US"/>
        </a:p>
      </dgm:t>
    </dgm:pt>
    <dgm:pt modelId="{2C3C48A2-5EA7-403B-A2FF-EB18758CDDD3}">
      <dgm:prSet/>
      <dgm:spPr/>
      <dgm:t>
        <a:bodyPr/>
        <a:lstStyle/>
        <a:p>
          <a:r>
            <a:rPr lang="en-US"/>
            <a:t>Real needs </a:t>
          </a:r>
        </a:p>
      </dgm:t>
    </dgm:pt>
    <dgm:pt modelId="{BC50210C-4486-4F07-B0E4-66701B6FC206}" type="parTrans" cxnId="{FA237EC0-C344-4CB0-97B5-E098281F9318}">
      <dgm:prSet/>
      <dgm:spPr/>
      <dgm:t>
        <a:bodyPr/>
        <a:lstStyle/>
        <a:p>
          <a:endParaRPr lang="en-US"/>
        </a:p>
      </dgm:t>
    </dgm:pt>
    <dgm:pt modelId="{3DF2032B-4D9A-4021-B59A-E3E93BC49E1C}" type="sibTrans" cxnId="{FA237EC0-C344-4CB0-97B5-E098281F9318}">
      <dgm:prSet/>
      <dgm:spPr/>
      <dgm:t>
        <a:bodyPr/>
        <a:lstStyle/>
        <a:p>
          <a:endParaRPr lang="en-US"/>
        </a:p>
      </dgm:t>
    </dgm:pt>
    <dgm:pt modelId="{31BDB8E1-8754-4DF0-8005-C10394C3C8CB}">
      <dgm:prSet/>
      <dgm:spPr/>
      <dgm:t>
        <a:bodyPr/>
        <a:lstStyle/>
        <a:p>
          <a:r>
            <a:rPr lang="en-US"/>
            <a:t>Unstated needs </a:t>
          </a:r>
        </a:p>
      </dgm:t>
    </dgm:pt>
    <dgm:pt modelId="{515688A6-8C55-49BF-872E-E5EC5D4ED89C}" type="parTrans" cxnId="{9FDCD990-1016-4AC3-BA45-372841768A57}">
      <dgm:prSet/>
      <dgm:spPr/>
      <dgm:t>
        <a:bodyPr/>
        <a:lstStyle/>
        <a:p>
          <a:endParaRPr lang="en-US"/>
        </a:p>
      </dgm:t>
    </dgm:pt>
    <dgm:pt modelId="{806FCDFC-3D38-4A26-8AB1-F2434294DF57}" type="sibTrans" cxnId="{9FDCD990-1016-4AC3-BA45-372841768A57}">
      <dgm:prSet/>
      <dgm:spPr/>
      <dgm:t>
        <a:bodyPr/>
        <a:lstStyle/>
        <a:p>
          <a:endParaRPr lang="en-US"/>
        </a:p>
      </dgm:t>
    </dgm:pt>
    <dgm:pt modelId="{58E7440D-8D9E-4587-8DFF-7D26B5ADF873}">
      <dgm:prSet/>
      <dgm:spPr/>
      <dgm:t>
        <a:bodyPr/>
        <a:lstStyle/>
        <a:p>
          <a:r>
            <a:rPr lang="en-US"/>
            <a:t>Delight needs </a:t>
          </a:r>
        </a:p>
      </dgm:t>
    </dgm:pt>
    <dgm:pt modelId="{EA815F2C-4BB1-45E2-B5DC-DFAD267C0FFE}" type="parTrans" cxnId="{45284EFE-9B31-4358-8084-431016022FE9}">
      <dgm:prSet/>
      <dgm:spPr/>
      <dgm:t>
        <a:bodyPr/>
        <a:lstStyle/>
        <a:p>
          <a:endParaRPr lang="en-US"/>
        </a:p>
      </dgm:t>
    </dgm:pt>
    <dgm:pt modelId="{EDE1AFBE-548D-466E-9694-0D85A2FDE06B}" type="sibTrans" cxnId="{45284EFE-9B31-4358-8084-431016022FE9}">
      <dgm:prSet/>
      <dgm:spPr/>
      <dgm:t>
        <a:bodyPr/>
        <a:lstStyle/>
        <a:p>
          <a:endParaRPr lang="en-US"/>
        </a:p>
      </dgm:t>
    </dgm:pt>
    <dgm:pt modelId="{CE71E937-7960-4087-A821-3AE51266766D}">
      <dgm:prSet/>
      <dgm:spPr/>
      <dgm:t>
        <a:bodyPr/>
        <a:lstStyle/>
        <a:p>
          <a:r>
            <a:rPr lang="en-US"/>
            <a:t>Secret needs </a:t>
          </a:r>
        </a:p>
      </dgm:t>
    </dgm:pt>
    <dgm:pt modelId="{BBA6999B-F45F-4085-BE0D-B6FE71E10967}" type="parTrans" cxnId="{6AA55583-3BBE-41A3-AD61-A4D1260B2611}">
      <dgm:prSet/>
      <dgm:spPr/>
      <dgm:t>
        <a:bodyPr/>
        <a:lstStyle/>
        <a:p>
          <a:endParaRPr lang="en-US"/>
        </a:p>
      </dgm:t>
    </dgm:pt>
    <dgm:pt modelId="{BFD5AAF3-5080-4E4F-BA2A-FECB7B891294}" type="sibTrans" cxnId="{6AA55583-3BBE-41A3-AD61-A4D1260B2611}">
      <dgm:prSet/>
      <dgm:spPr/>
      <dgm:t>
        <a:bodyPr/>
        <a:lstStyle/>
        <a:p>
          <a:endParaRPr lang="en-US"/>
        </a:p>
      </dgm:t>
    </dgm:pt>
    <dgm:pt modelId="{78479F7A-A67B-4F2F-BF38-1E80B48E6009}" type="pres">
      <dgm:prSet presAssocID="{E25976C4-0AD2-48E5-990B-8774ED542EB1}" presName="vert0" presStyleCnt="0">
        <dgm:presLayoutVars>
          <dgm:dir/>
          <dgm:animOne val="branch"/>
          <dgm:animLvl val="lvl"/>
        </dgm:presLayoutVars>
      </dgm:prSet>
      <dgm:spPr/>
    </dgm:pt>
    <dgm:pt modelId="{E7D60A66-A131-4ED4-8F21-71FC51DBF78C}" type="pres">
      <dgm:prSet presAssocID="{EC5BCC88-1EFB-4284-88EF-DC4E4F008B1B}" presName="thickLine" presStyleLbl="alignNode1" presStyleIdx="0" presStyleCnt="5"/>
      <dgm:spPr/>
    </dgm:pt>
    <dgm:pt modelId="{D0ED7F32-9199-4D7E-8DB2-CF233F0FE764}" type="pres">
      <dgm:prSet presAssocID="{EC5BCC88-1EFB-4284-88EF-DC4E4F008B1B}" presName="horz1" presStyleCnt="0"/>
      <dgm:spPr/>
    </dgm:pt>
    <dgm:pt modelId="{480AA5D7-7A06-4299-9FA7-C489C0E081F9}" type="pres">
      <dgm:prSet presAssocID="{EC5BCC88-1EFB-4284-88EF-DC4E4F008B1B}" presName="tx1" presStyleLbl="revTx" presStyleIdx="0" presStyleCnt="5"/>
      <dgm:spPr/>
    </dgm:pt>
    <dgm:pt modelId="{488FFDB0-2F9E-499A-B57D-B37EE5AD7A13}" type="pres">
      <dgm:prSet presAssocID="{EC5BCC88-1EFB-4284-88EF-DC4E4F008B1B}" presName="vert1" presStyleCnt="0"/>
      <dgm:spPr/>
    </dgm:pt>
    <dgm:pt modelId="{25A6727D-D9F2-4D75-BF35-FF58546E4C31}" type="pres">
      <dgm:prSet presAssocID="{2C3C48A2-5EA7-403B-A2FF-EB18758CDDD3}" presName="thickLine" presStyleLbl="alignNode1" presStyleIdx="1" presStyleCnt="5"/>
      <dgm:spPr/>
    </dgm:pt>
    <dgm:pt modelId="{2BE08DDF-1D73-4F4E-BEDB-34E0D359ECF0}" type="pres">
      <dgm:prSet presAssocID="{2C3C48A2-5EA7-403B-A2FF-EB18758CDDD3}" presName="horz1" presStyleCnt="0"/>
      <dgm:spPr/>
    </dgm:pt>
    <dgm:pt modelId="{4B6AA929-2070-49AC-8CA7-D1CC18A33239}" type="pres">
      <dgm:prSet presAssocID="{2C3C48A2-5EA7-403B-A2FF-EB18758CDDD3}" presName="tx1" presStyleLbl="revTx" presStyleIdx="1" presStyleCnt="5"/>
      <dgm:spPr/>
    </dgm:pt>
    <dgm:pt modelId="{6DA233A2-3F1A-47C1-B33C-D517CF1140A2}" type="pres">
      <dgm:prSet presAssocID="{2C3C48A2-5EA7-403B-A2FF-EB18758CDDD3}" presName="vert1" presStyleCnt="0"/>
      <dgm:spPr/>
    </dgm:pt>
    <dgm:pt modelId="{A242CF6E-A2F4-4FA0-A728-AC016B50C355}" type="pres">
      <dgm:prSet presAssocID="{31BDB8E1-8754-4DF0-8005-C10394C3C8CB}" presName="thickLine" presStyleLbl="alignNode1" presStyleIdx="2" presStyleCnt="5"/>
      <dgm:spPr/>
    </dgm:pt>
    <dgm:pt modelId="{A7F633B8-16E8-405D-A6B6-ADAF92FC5D5F}" type="pres">
      <dgm:prSet presAssocID="{31BDB8E1-8754-4DF0-8005-C10394C3C8CB}" presName="horz1" presStyleCnt="0"/>
      <dgm:spPr/>
    </dgm:pt>
    <dgm:pt modelId="{03FC1C5F-7F74-4B0E-8D8B-BC08DE41B7D4}" type="pres">
      <dgm:prSet presAssocID="{31BDB8E1-8754-4DF0-8005-C10394C3C8CB}" presName="tx1" presStyleLbl="revTx" presStyleIdx="2" presStyleCnt="5"/>
      <dgm:spPr/>
    </dgm:pt>
    <dgm:pt modelId="{0516A391-09BD-47D7-B2AF-910802C8588E}" type="pres">
      <dgm:prSet presAssocID="{31BDB8E1-8754-4DF0-8005-C10394C3C8CB}" presName="vert1" presStyleCnt="0"/>
      <dgm:spPr/>
    </dgm:pt>
    <dgm:pt modelId="{1AC74D4F-FCE3-4F0A-A035-429FB2E0AC20}" type="pres">
      <dgm:prSet presAssocID="{58E7440D-8D9E-4587-8DFF-7D26B5ADF873}" presName="thickLine" presStyleLbl="alignNode1" presStyleIdx="3" presStyleCnt="5"/>
      <dgm:spPr/>
    </dgm:pt>
    <dgm:pt modelId="{DAD55AE0-8773-4459-96FF-D3A52601BBD7}" type="pres">
      <dgm:prSet presAssocID="{58E7440D-8D9E-4587-8DFF-7D26B5ADF873}" presName="horz1" presStyleCnt="0"/>
      <dgm:spPr/>
    </dgm:pt>
    <dgm:pt modelId="{1715E4D2-E6FB-4031-8695-66DBD7F0E20C}" type="pres">
      <dgm:prSet presAssocID="{58E7440D-8D9E-4587-8DFF-7D26B5ADF873}" presName="tx1" presStyleLbl="revTx" presStyleIdx="3" presStyleCnt="5"/>
      <dgm:spPr/>
    </dgm:pt>
    <dgm:pt modelId="{7D160E13-083F-4F8A-B9EF-81B2E2937AA3}" type="pres">
      <dgm:prSet presAssocID="{58E7440D-8D9E-4587-8DFF-7D26B5ADF873}" presName="vert1" presStyleCnt="0"/>
      <dgm:spPr/>
    </dgm:pt>
    <dgm:pt modelId="{9B90EF35-8CA4-47B9-9336-D60C1B91DC72}" type="pres">
      <dgm:prSet presAssocID="{CE71E937-7960-4087-A821-3AE51266766D}" presName="thickLine" presStyleLbl="alignNode1" presStyleIdx="4" presStyleCnt="5"/>
      <dgm:spPr/>
    </dgm:pt>
    <dgm:pt modelId="{BB7C0A5A-7A44-4613-8FC0-FFA91FE012FC}" type="pres">
      <dgm:prSet presAssocID="{CE71E937-7960-4087-A821-3AE51266766D}" presName="horz1" presStyleCnt="0"/>
      <dgm:spPr/>
    </dgm:pt>
    <dgm:pt modelId="{565DD504-444A-4430-8F5A-AF686C32861B}" type="pres">
      <dgm:prSet presAssocID="{CE71E937-7960-4087-A821-3AE51266766D}" presName="tx1" presStyleLbl="revTx" presStyleIdx="4" presStyleCnt="5"/>
      <dgm:spPr/>
    </dgm:pt>
    <dgm:pt modelId="{92A62E0C-CCA5-4062-B1E4-AFFB10EDB7BB}" type="pres">
      <dgm:prSet presAssocID="{CE71E937-7960-4087-A821-3AE51266766D}" presName="vert1" presStyleCnt="0"/>
      <dgm:spPr/>
    </dgm:pt>
  </dgm:ptLst>
  <dgm:cxnLst>
    <dgm:cxn modelId="{57A54163-2C59-49C6-A1EA-D46C1B75DE31}" type="presOf" srcId="{CE71E937-7960-4087-A821-3AE51266766D}" destId="{565DD504-444A-4430-8F5A-AF686C32861B}" srcOrd="0" destOrd="0" presId="urn:microsoft.com/office/officeart/2008/layout/LinedList"/>
    <dgm:cxn modelId="{1C832969-70A3-46E1-BC26-62D700EC9052}" type="presOf" srcId="{EC5BCC88-1EFB-4284-88EF-DC4E4F008B1B}" destId="{480AA5D7-7A06-4299-9FA7-C489C0E081F9}" srcOrd="0" destOrd="0" presId="urn:microsoft.com/office/officeart/2008/layout/LinedList"/>
    <dgm:cxn modelId="{4C24BB54-9E0D-4B12-A304-B34CAF1BF60A}" type="presOf" srcId="{E25976C4-0AD2-48E5-990B-8774ED542EB1}" destId="{78479F7A-A67B-4F2F-BF38-1E80B48E6009}" srcOrd="0" destOrd="0" presId="urn:microsoft.com/office/officeart/2008/layout/LinedList"/>
    <dgm:cxn modelId="{5F21A677-66C1-40A2-A17F-66885FFBB949}" type="presOf" srcId="{31BDB8E1-8754-4DF0-8005-C10394C3C8CB}" destId="{03FC1C5F-7F74-4B0E-8D8B-BC08DE41B7D4}" srcOrd="0" destOrd="0" presId="urn:microsoft.com/office/officeart/2008/layout/LinedList"/>
    <dgm:cxn modelId="{6AA55583-3BBE-41A3-AD61-A4D1260B2611}" srcId="{E25976C4-0AD2-48E5-990B-8774ED542EB1}" destId="{CE71E937-7960-4087-A821-3AE51266766D}" srcOrd="4" destOrd="0" parTransId="{BBA6999B-F45F-4085-BE0D-B6FE71E10967}" sibTransId="{BFD5AAF3-5080-4E4F-BA2A-FECB7B891294}"/>
    <dgm:cxn modelId="{9FDCD990-1016-4AC3-BA45-372841768A57}" srcId="{E25976C4-0AD2-48E5-990B-8774ED542EB1}" destId="{31BDB8E1-8754-4DF0-8005-C10394C3C8CB}" srcOrd="2" destOrd="0" parTransId="{515688A6-8C55-49BF-872E-E5EC5D4ED89C}" sibTransId="{806FCDFC-3D38-4A26-8AB1-F2434294DF57}"/>
    <dgm:cxn modelId="{D205DAA2-8338-42FF-9A34-99086890B07C}" type="presOf" srcId="{2C3C48A2-5EA7-403B-A2FF-EB18758CDDD3}" destId="{4B6AA929-2070-49AC-8CA7-D1CC18A33239}" srcOrd="0" destOrd="0" presId="urn:microsoft.com/office/officeart/2008/layout/LinedList"/>
    <dgm:cxn modelId="{FA237EC0-C344-4CB0-97B5-E098281F9318}" srcId="{E25976C4-0AD2-48E5-990B-8774ED542EB1}" destId="{2C3C48A2-5EA7-403B-A2FF-EB18758CDDD3}" srcOrd="1" destOrd="0" parTransId="{BC50210C-4486-4F07-B0E4-66701B6FC206}" sibTransId="{3DF2032B-4D9A-4021-B59A-E3E93BC49E1C}"/>
    <dgm:cxn modelId="{4275DBC0-03F2-4FE2-A023-D0B33D91DE86}" type="presOf" srcId="{58E7440D-8D9E-4587-8DFF-7D26B5ADF873}" destId="{1715E4D2-E6FB-4031-8695-66DBD7F0E20C}" srcOrd="0" destOrd="0" presId="urn:microsoft.com/office/officeart/2008/layout/LinedList"/>
    <dgm:cxn modelId="{EB8B70DB-34F3-40A1-BB66-9038B8A8CB77}" srcId="{E25976C4-0AD2-48E5-990B-8774ED542EB1}" destId="{EC5BCC88-1EFB-4284-88EF-DC4E4F008B1B}" srcOrd="0" destOrd="0" parTransId="{4F4559FB-DFF1-419A-86A6-C7E4E55412FC}" sibTransId="{E4B8B7AA-A9A1-4D96-9A18-B87AE0D6E381}"/>
    <dgm:cxn modelId="{45284EFE-9B31-4358-8084-431016022FE9}" srcId="{E25976C4-0AD2-48E5-990B-8774ED542EB1}" destId="{58E7440D-8D9E-4587-8DFF-7D26B5ADF873}" srcOrd="3" destOrd="0" parTransId="{EA815F2C-4BB1-45E2-B5DC-DFAD267C0FFE}" sibTransId="{EDE1AFBE-548D-466E-9694-0D85A2FDE06B}"/>
    <dgm:cxn modelId="{7AF22F7B-CF7F-4A28-9708-D7373B0859A1}" type="presParOf" srcId="{78479F7A-A67B-4F2F-BF38-1E80B48E6009}" destId="{E7D60A66-A131-4ED4-8F21-71FC51DBF78C}" srcOrd="0" destOrd="0" presId="urn:microsoft.com/office/officeart/2008/layout/LinedList"/>
    <dgm:cxn modelId="{F0DDC503-F12F-4BCF-B5B0-A83C77908855}" type="presParOf" srcId="{78479F7A-A67B-4F2F-BF38-1E80B48E6009}" destId="{D0ED7F32-9199-4D7E-8DB2-CF233F0FE764}" srcOrd="1" destOrd="0" presId="urn:microsoft.com/office/officeart/2008/layout/LinedList"/>
    <dgm:cxn modelId="{C0F8BC3F-E971-474B-8409-FF05552E7D14}" type="presParOf" srcId="{D0ED7F32-9199-4D7E-8DB2-CF233F0FE764}" destId="{480AA5D7-7A06-4299-9FA7-C489C0E081F9}" srcOrd="0" destOrd="0" presId="urn:microsoft.com/office/officeart/2008/layout/LinedList"/>
    <dgm:cxn modelId="{712540BE-72A4-45CD-8F03-01C20B5E0560}" type="presParOf" srcId="{D0ED7F32-9199-4D7E-8DB2-CF233F0FE764}" destId="{488FFDB0-2F9E-499A-B57D-B37EE5AD7A13}" srcOrd="1" destOrd="0" presId="urn:microsoft.com/office/officeart/2008/layout/LinedList"/>
    <dgm:cxn modelId="{F2E447CD-14CC-4CA4-B085-EFA39EA2543D}" type="presParOf" srcId="{78479F7A-A67B-4F2F-BF38-1E80B48E6009}" destId="{25A6727D-D9F2-4D75-BF35-FF58546E4C31}" srcOrd="2" destOrd="0" presId="urn:microsoft.com/office/officeart/2008/layout/LinedList"/>
    <dgm:cxn modelId="{82B1619D-69EE-4821-9CDB-47FBF9643315}" type="presParOf" srcId="{78479F7A-A67B-4F2F-BF38-1E80B48E6009}" destId="{2BE08DDF-1D73-4F4E-BEDB-34E0D359ECF0}" srcOrd="3" destOrd="0" presId="urn:microsoft.com/office/officeart/2008/layout/LinedList"/>
    <dgm:cxn modelId="{AA6E57CA-C419-4C9C-9D89-EB165F1F20A3}" type="presParOf" srcId="{2BE08DDF-1D73-4F4E-BEDB-34E0D359ECF0}" destId="{4B6AA929-2070-49AC-8CA7-D1CC18A33239}" srcOrd="0" destOrd="0" presId="urn:microsoft.com/office/officeart/2008/layout/LinedList"/>
    <dgm:cxn modelId="{A5A0C55D-3221-446D-9856-238461EF90E3}" type="presParOf" srcId="{2BE08DDF-1D73-4F4E-BEDB-34E0D359ECF0}" destId="{6DA233A2-3F1A-47C1-B33C-D517CF1140A2}" srcOrd="1" destOrd="0" presId="urn:microsoft.com/office/officeart/2008/layout/LinedList"/>
    <dgm:cxn modelId="{63E477C4-DBB5-4CB4-8592-3A53743C34BD}" type="presParOf" srcId="{78479F7A-A67B-4F2F-BF38-1E80B48E6009}" destId="{A242CF6E-A2F4-4FA0-A728-AC016B50C355}" srcOrd="4" destOrd="0" presId="urn:microsoft.com/office/officeart/2008/layout/LinedList"/>
    <dgm:cxn modelId="{1804A7D7-77E1-41A3-8671-B4832C5AA090}" type="presParOf" srcId="{78479F7A-A67B-4F2F-BF38-1E80B48E6009}" destId="{A7F633B8-16E8-405D-A6B6-ADAF92FC5D5F}" srcOrd="5" destOrd="0" presId="urn:microsoft.com/office/officeart/2008/layout/LinedList"/>
    <dgm:cxn modelId="{D982E79E-D4F1-435A-97A0-D3A4C93EB850}" type="presParOf" srcId="{A7F633B8-16E8-405D-A6B6-ADAF92FC5D5F}" destId="{03FC1C5F-7F74-4B0E-8D8B-BC08DE41B7D4}" srcOrd="0" destOrd="0" presId="urn:microsoft.com/office/officeart/2008/layout/LinedList"/>
    <dgm:cxn modelId="{0762A6EF-B9F4-4C6B-B6C6-6E51AB8E64E1}" type="presParOf" srcId="{A7F633B8-16E8-405D-A6B6-ADAF92FC5D5F}" destId="{0516A391-09BD-47D7-B2AF-910802C8588E}" srcOrd="1" destOrd="0" presId="urn:microsoft.com/office/officeart/2008/layout/LinedList"/>
    <dgm:cxn modelId="{91CD3219-2EC3-403C-9CB9-24BE5F0ADB74}" type="presParOf" srcId="{78479F7A-A67B-4F2F-BF38-1E80B48E6009}" destId="{1AC74D4F-FCE3-4F0A-A035-429FB2E0AC20}" srcOrd="6" destOrd="0" presId="urn:microsoft.com/office/officeart/2008/layout/LinedList"/>
    <dgm:cxn modelId="{053F711D-1523-447D-80CE-8170101813B6}" type="presParOf" srcId="{78479F7A-A67B-4F2F-BF38-1E80B48E6009}" destId="{DAD55AE0-8773-4459-96FF-D3A52601BBD7}" srcOrd="7" destOrd="0" presId="urn:microsoft.com/office/officeart/2008/layout/LinedList"/>
    <dgm:cxn modelId="{8EF06D56-67D4-4044-A13D-244CE4625DB7}" type="presParOf" srcId="{DAD55AE0-8773-4459-96FF-D3A52601BBD7}" destId="{1715E4D2-E6FB-4031-8695-66DBD7F0E20C}" srcOrd="0" destOrd="0" presId="urn:microsoft.com/office/officeart/2008/layout/LinedList"/>
    <dgm:cxn modelId="{8B787AEE-429C-4B47-8D42-A0222B5A1E23}" type="presParOf" srcId="{DAD55AE0-8773-4459-96FF-D3A52601BBD7}" destId="{7D160E13-083F-4F8A-B9EF-81B2E2937AA3}" srcOrd="1" destOrd="0" presId="urn:microsoft.com/office/officeart/2008/layout/LinedList"/>
    <dgm:cxn modelId="{878146B3-9250-442B-A659-7E3D13AB83EA}" type="presParOf" srcId="{78479F7A-A67B-4F2F-BF38-1E80B48E6009}" destId="{9B90EF35-8CA4-47B9-9336-D60C1B91DC72}" srcOrd="8" destOrd="0" presId="urn:microsoft.com/office/officeart/2008/layout/LinedList"/>
    <dgm:cxn modelId="{F598CE42-52C7-4A59-81CA-D8297D855ACF}" type="presParOf" srcId="{78479F7A-A67B-4F2F-BF38-1E80B48E6009}" destId="{BB7C0A5A-7A44-4613-8FC0-FFA91FE012FC}" srcOrd="9" destOrd="0" presId="urn:microsoft.com/office/officeart/2008/layout/LinedList"/>
    <dgm:cxn modelId="{09955ADD-5B58-4D1D-9A7A-985C9791412F}" type="presParOf" srcId="{BB7C0A5A-7A44-4613-8FC0-FFA91FE012FC}" destId="{565DD504-444A-4430-8F5A-AF686C32861B}" srcOrd="0" destOrd="0" presId="urn:microsoft.com/office/officeart/2008/layout/LinedList"/>
    <dgm:cxn modelId="{82B791C5-E4F5-41D3-BBC5-0CA471A711B9}" type="presParOf" srcId="{BB7C0A5A-7A44-4613-8FC0-FFA91FE012FC}" destId="{92A62E0C-CCA5-4062-B1E4-AFFB10EDB7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FAEF13-BEFC-428F-81F9-F54DD742C5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308EF1-2243-4E33-BCE7-554A38CEAA73}">
      <dgm:prSet/>
      <dgm:spPr/>
      <dgm:t>
        <a:bodyPr/>
        <a:lstStyle/>
        <a:p>
          <a:pPr rtl="0"/>
          <a:r>
            <a:rPr lang="en-US"/>
            <a:t>Marketing and Customer Value </a:t>
          </a:r>
          <a:endParaRPr lang="en-US">
            <a:latin typeface="Calibri Light" panose="020F0302020204030204"/>
          </a:endParaRPr>
        </a:p>
      </dgm:t>
    </dgm:pt>
    <dgm:pt modelId="{3BC128F2-8C96-4CD0-BE66-E3CCB54EEBD9}" type="parTrans" cxnId="{DC85F5A8-A43E-4D97-B875-42BAFCAF3E4F}">
      <dgm:prSet/>
      <dgm:spPr/>
      <dgm:t>
        <a:bodyPr/>
        <a:lstStyle/>
        <a:p>
          <a:endParaRPr lang="en-US"/>
        </a:p>
      </dgm:t>
    </dgm:pt>
    <dgm:pt modelId="{38CBEEF8-9D5D-4172-A246-80E7729C9D96}" type="sibTrans" cxnId="{DC85F5A8-A43E-4D97-B875-42BAFCAF3E4F}">
      <dgm:prSet/>
      <dgm:spPr/>
      <dgm:t>
        <a:bodyPr/>
        <a:lstStyle/>
        <a:p>
          <a:endParaRPr lang="en-US"/>
        </a:p>
      </dgm:t>
    </dgm:pt>
    <dgm:pt modelId="{1615B340-3D80-42DB-8C97-0C21BC52E298}">
      <dgm:prSet/>
      <dgm:spPr/>
      <dgm:t>
        <a:bodyPr/>
        <a:lstStyle/>
        <a:p>
          <a:r>
            <a:rPr lang="en-US"/>
            <a:t>Company's success depends upon : </a:t>
          </a:r>
        </a:p>
      </dgm:t>
    </dgm:pt>
    <dgm:pt modelId="{5CD9C69D-A9DD-4BCB-A799-F933D759D9E1}" type="parTrans" cxnId="{0439317A-2D9F-473F-A00C-3515BCA52D86}">
      <dgm:prSet/>
      <dgm:spPr/>
      <dgm:t>
        <a:bodyPr/>
        <a:lstStyle/>
        <a:p>
          <a:endParaRPr lang="en-US"/>
        </a:p>
      </dgm:t>
    </dgm:pt>
    <dgm:pt modelId="{FA70C927-12B1-4C79-ADD1-075CE95F7F39}" type="sibTrans" cxnId="{0439317A-2D9F-473F-A00C-3515BCA52D86}">
      <dgm:prSet/>
      <dgm:spPr/>
      <dgm:t>
        <a:bodyPr/>
        <a:lstStyle/>
        <a:p>
          <a:endParaRPr lang="en-US"/>
        </a:p>
      </dgm:t>
    </dgm:pt>
    <dgm:pt modelId="{62370F4F-AAE3-48F5-B2A7-3340E6BF25B8}">
      <dgm:prSet/>
      <dgm:spPr/>
      <dgm:t>
        <a:bodyPr/>
        <a:lstStyle/>
        <a:p>
          <a:r>
            <a:rPr lang="en-US"/>
            <a:t>a.  fine-tuning the value delivery process </a:t>
          </a:r>
        </a:p>
      </dgm:t>
    </dgm:pt>
    <dgm:pt modelId="{6890BDBD-FE90-4C8B-8B81-D379F5376950}" type="parTrans" cxnId="{63B2D135-94DC-4AF8-8439-14E3C1817065}">
      <dgm:prSet/>
      <dgm:spPr/>
      <dgm:t>
        <a:bodyPr/>
        <a:lstStyle/>
        <a:p>
          <a:endParaRPr lang="en-US"/>
        </a:p>
      </dgm:t>
    </dgm:pt>
    <dgm:pt modelId="{690BA70B-7ADE-41D9-8DB3-AF59D59DF3F1}" type="sibTrans" cxnId="{63B2D135-94DC-4AF8-8439-14E3C1817065}">
      <dgm:prSet/>
      <dgm:spPr/>
      <dgm:t>
        <a:bodyPr/>
        <a:lstStyle/>
        <a:p>
          <a:endParaRPr lang="en-US"/>
        </a:p>
      </dgm:t>
    </dgm:pt>
    <dgm:pt modelId="{E9348256-FAF5-422B-A284-8C508820E0E8}">
      <dgm:prSet/>
      <dgm:spPr/>
      <dgm:t>
        <a:bodyPr/>
        <a:lstStyle/>
        <a:p>
          <a:r>
            <a:rPr lang="en-US"/>
            <a:t>b. Choosing, providing and communicating superior value to well informed customers </a:t>
          </a:r>
        </a:p>
      </dgm:t>
    </dgm:pt>
    <dgm:pt modelId="{5DD06666-4A80-4E86-B0C4-1774284E469F}" type="parTrans" cxnId="{71EC748D-BA09-459E-B81A-3CBB2CC3B8BE}">
      <dgm:prSet/>
      <dgm:spPr/>
      <dgm:t>
        <a:bodyPr/>
        <a:lstStyle/>
        <a:p>
          <a:endParaRPr lang="en-US"/>
        </a:p>
      </dgm:t>
    </dgm:pt>
    <dgm:pt modelId="{A62252A5-2A0E-4416-B864-9C97F66A877C}" type="sibTrans" cxnId="{71EC748D-BA09-459E-B81A-3CBB2CC3B8BE}">
      <dgm:prSet/>
      <dgm:spPr/>
      <dgm:t>
        <a:bodyPr/>
        <a:lstStyle/>
        <a:p>
          <a:endParaRPr lang="en-US"/>
        </a:p>
      </dgm:t>
    </dgm:pt>
    <dgm:pt modelId="{AB5C37F2-6B91-4EB2-ABD0-4BF16D53EC7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 </a:t>
          </a:r>
          <a:r>
            <a:rPr lang="en-US"/>
            <a:t>The task of any business is to deliver Customer value at a profit. </a:t>
          </a:r>
        </a:p>
      </dgm:t>
    </dgm:pt>
    <dgm:pt modelId="{2BEBC2A9-6CEC-4D75-A8BD-620CCF5FEA9E}" type="parTrans" cxnId="{79675CD9-5F7D-4710-92AF-EC715A625771}">
      <dgm:prSet/>
      <dgm:spPr/>
    </dgm:pt>
    <dgm:pt modelId="{2716FE51-EF0A-4CC9-8CBB-C84FA5CAA2EE}" type="sibTrans" cxnId="{79675CD9-5F7D-4710-92AF-EC715A625771}">
      <dgm:prSet/>
      <dgm:spPr/>
      <dgm:t>
        <a:bodyPr/>
        <a:lstStyle/>
        <a:p>
          <a:endParaRPr lang="en-US"/>
        </a:p>
      </dgm:t>
    </dgm:pt>
    <dgm:pt modelId="{B9DE932E-70BD-403C-BDFE-9F52536C38C8}">
      <dgm:prSet phldr="0"/>
      <dgm:spPr/>
      <dgm:t>
        <a:bodyPr/>
        <a:lstStyle/>
        <a:p>
          <a:pPr rtl="0"/>
          <a:endParaRPr lang="en-US">
            <a:latin typeface="Calibri Light" panose="020F0302020204030204"/>
          </a:endParaRPr>
        </a:p>
      </dgm:t>
    </dgm:pt>
    <dgm:pt modelId="{C1AE6107-BBF8-4728-B434-1050E4CF1BFE}" type="parTrans" cxnId="{E5DCDCB9-2130-4520-9329-39A2D7181689}">
      <dgm:prSet/>
      <dgm:spPr/>
    </dgm:pt>
    <dgm:pt modelId="{15BD2041-3BF3-4771-904E-1B5E37B5CD68}" type="sibTrans" cxnId="{E5DCDCB9-2130-4520-9329-39A2D7181689}">
      <dgm:prSet/>
      <dgm:spPr/>
      <dgm:t>
        <a:bodyPr/>
        <a:lstStyle/>
        <a:p>
          <a:endParaRPr lang="en-US"/>
        </a:p>
      </dgm:t>
    </dgm:pt>
    <dgm:pt modelId="{223E956C-3A45-4A27-836F-D2C8C5BBCB8B}" type="pres">
      <dgm:prSet presAssocID="{2CFAEF13-BEFC-428F-81F9-F54DD742C53B}" presName="vert0" presStyleCnt="0">
        <dgm:presLayoutVars>
          <dgm:dir/>
          <dgm:animOne val="branch"/>
          <dgm:animLvl val="lvl"/>
        </dgm:presLayoutVars>
      </dgm:prSet>
      <dgm:spPr/>
    </dgm:pt>
    <dgm:pt modelId="{21C79DF6-9D5F-4C5F-BEC4-1A5C558786FA}" type="pres">
      <dgm:prSet presAssocID="{CD308EF1-2243-4E33-BCE7-554A38CEAA73}" presName="thickLine" presStyleLbl="alignNode1" presStyleIdx="0" presStyleCnt="6"/>
      <dgm:spPr/>
    </dgm:pt>
    <dgm:pt modelId="{BD6F3220-7733-4D80-9AA0-0C0DAE2BD88C}" type="pres">
      <dgm:prSet presAssocID="{CD308EF1-2243-4E33-BCE7-554A38CEAA73}" presName="horz1" presStyleCnt="0"/>
      <dgm:spPr/>
    </dgm:pt>
    <dgm:pt modelId="{D5F1A2FE-C27B-428D-BD35-1456E2C2894E}" type="pres">
      <dgm:prSet presAssocID="{CD308EF1-2243-4E33-BCE7-554A38CEAA73}" presName="tx1" presStyleLbl="revTx" presStyleIdx="0" presStyleCnt="6"/>
      <dgm:spPr/>
    </dgm:pt>
    <dgm:pt modelId="{18853060-CF2D-465D-BADA-F69366A0BB60}" type="pres">
      <dgm:prSet presAssocID="{CD308EF1-2243-4E33-BCE7-554A38CEAA73}" presName="vert1" presStyleCnt="0"/>
      <dgm:spPr/>
    </dgm:pt>
    <dgm:pt modelId="{D793BE36-16DA-43B4-989E-35895EEF3BCF}" type="pres">
      <dgm:prSet presAssocID="{AB5C37F2-6B91-4EB2-ABD0-4BF16D53EC73}" presName="thickLine" presStyleLbl="alignNode1" presStyleIdx="1" presStyleCnt="6"/>
      <dgm:spPr/>
    </dgm:pt>
    <dgm:pt modelId="{044FD97B-9114-4915-9985-38042FBBE725}" type="pres">
      <dgm:prSet presAssocID="{AB5C37F2-6B91-4EB2-ABD0-4BF16D53EC73}" presName="horz1" presStyleCnt="0"/>
      <dgm:spPr/>
    </dgm:pt>
    <dgm:pt modelId="{CB805A0D-CA2C-4CF4-B85C-DE3A571F1C2D}" type="pres">
      <dgm:prSet presAssocID="{AB5C37F2-6B91-4EB2-ABD0-4BF16D53EC73}" presName="tx1" presStyleLbl="revTx" presStyleIdx="1" presStyleCnt="6"/>
      <dgm:spPr/>
    </dgm:pt>
    <dgm:pt modelId="{EA0B54CC-5451-4C67-B44E-AE7C9DCF19B4}" type="pres">
      <dgm:prSet presAssocID="{AB5C37F2-6B91-4EB2-ABD0-4BF16D53EC73}" presName="vert1" presStyleCnt="0"/>
      <dgm:spPr/>
    </dgm:pt>
    <dgm:pt modelId="{15CF7BB6-5FFE-4D31-A320-DF78EBF5133F}" type="pres">
      <dgm:prSet presAssocID="{B9DE932E-70BD-403C-BDFE-9F52536C38C8}" presName="thickLine" presStyleLbl="alignNode1" presStyleIdx="2" presStyleCnt="6"/>
      <dgm:spPr/>
    </dgm:pt>
    <dgm:pt modelId="{25B1055F-3E67-4AC9-A07C-41DACB2015C8}" type="pres">
      <dgm:prSet presAssocID="{B9DE932E-70BD-403C-BDFE-9F52536C38C8}" presName="horz1" presStyleCnt="0"/>
      <dgm:spPr/>
    </dgm:pt>
    <dgm:pt modelId="{D10E9182-9889-40A1-BC1D-40FB609B0614}" type="pres">
      <dgm:prSet presAssocID="{B9DE932E-70BD-403C-BDFE-9F52536C38C8}" presName="tx1" presStyleLbl="revTx" presStyleIdx="2" presStyleCnt="6"/>
      <dgm:spPr/>
    </dgm:pt>
    <dgm:pt modelId="{C94105C6-2331-4EDF-8874-68820EF8FAAD}" type="pres">
      <dgm:prSet presAssocID="{B9DE932E-70BD-403C-BDFE-9F52536C38C8}" presName="vert1" presStyleCnt="0"/>
      <dgm:spPr/>
    </dgm:pt>
    <dgm:pt modelId="{5A725431-C168-4120-AE8F-3134F6DED56C}" type="pres">
      <dgm:prSet presAssocID="{1615B340-3D80-42DB-8C97-0C21BC52E298}" presName="thickLine" presStyleLbl="alignNode1" presStyleIdx="3" presStyleCnt="6"/>
      <dgm:spPr/>
    </dgm:pt>
    <dgm:pt modelId="{C24477C8-DCE8-48F8-A436-2F5B63AE3EEA}" type="pres">
      <dgm:prSet presAssocID="{1615B340-3D80-42DB-8C97-0C21BC52E298}" presName="horz1" presStyleCnt="0"/>
      <dgm:spPr/>
    </dgm:pt>
    <dgm:pt modelId="{AC8771F3-8F8D-4EBD-B6E7-99C21639D6DB}" type="pres">
      <dgm:prSet presAssocID="{1615B340-3D80-42DB-8C97-0C21BC52E298}" presName="tx1" presStyleLbl="revTx" presStyleIdx="3" presStyleCnt="6"/>
      <dgm:spPr/>
    </dgm:pt>
    <dgm:pt modelId="{DBDE5DFC-32BC-47BC-99C4-8D977302839A}" type="pres">
      <dgm:prSet presAssocID="{1615B340-3D80-42DB-8C97-0C21BC52E298}" presName="vert1" presStyleCnt="0"/>
      <dgm:spPr/>
    </dgm:pt>
    <dgm:pt modelId="{F570C1A1-D3EE-43F0-A122-3F353C63EC3F}" type="pres">
      <dgm:prSet presAssocID="{62370F4F-AAE3-48F5-B2A7-3340E6BF25B8}" presName="thickLine" presStyleLbl="alignNode1" presStyleIdx="4" presStyleCnt="6"/>
      <dgm:spPr/>
    </dgm:pt>
    <dgm:pt modelId="{28C32369-E1B7-481E-9842-C22E08525E2D}" type="pres">
      <dgm:prSet presAssocID="{62370F4F-AAE3-48F5-B2A7-3340E6BF25B8}" presName="horz1" presStyleCnt="0"/>
      <dgm:spPr/>
    </dgm:pt>
    <dgm:pt modelId="{8161B7F4-A9A4-40D5-8DAD-60EF12B894DB}" type="pres">
      <dgm:prSet presAssocID="{62370F4F-AAE3-48F5-B2A7-3340E6BF25B8}" presName="tx1" presStyleLbl="revTx" presStyleIdx="4" presStyleCnt="6"/>
      <dgm:spPr/>
    </dgm:pt>
    <dgm:pt modelId="{CC940353-B41F-4AF8-A326-E6BE650C6345}" type="pres">
      <dgm:prSet presAssocID="{62370F4F-AAE3-48F5-B2A7-3340E6BF25B8}" presName="vert1" presStyleCnt="0"/>
      <dgm:spPr/>
    </dgm:pt>
    <dgm:pt modelId="{A91B2374-AA6E-4CFA-9933-E52E7B9013A6}" type="pres">
      <dgm:prSet presAssocID="{E9348256-FAF5-422B-A284-8C508820E0E8}" presName="thickLine" presStyleLbl="alignNode1" presStyleIdx="5" presStyleCnt="6"/>
      <dgm:spPr/>
    </dgm:pt>
    <dgm:pt modelId="{0159A425-AEA8-4762-BE72-184369A1AC71}" type="pres">
      <dgm:prSet presAssocID="{E9348256-FAF5-422B-A284-8C508820E0E8}" presName="horz1" presStyleCnt="0"/>
      <dgm:spPr/>
    </dgm:pt>
    <dgm:pt modelId="{BF74A451-621B-4665-8CB1-F3A2D35AB2B7}" type="pres">
      <dgm:prSet presAssocID="{E9348256-FAF5-422B-A284-8C508820E0E8}" presName="tx1" presStyleLbl="revTx" presStyleIdx="5" presStyleCnt="6"/>
      <dgm:spPr/>
    </dgm:pt>
    <dgm:pt modelId="{789B001A-D1D5-4C92-BCE4-FD9FDC69F619}" type="pres">
      <dgm:prSet presAssocID="{E9348256-FAF5-422B-A284-8C508820E0E8}" presName="vert1" presStyleCnt="0"/>
      <dgm:spPr/>
    </dgm:pt>
  </dgm:ptLst>
  <dgm:cxnLst>
    <dgm:cxn modelId="{5E50451E-E740-41B6-AF93-0E68E62A0190}" type="presOf" srcId="{CD308EF1-2243-4E33-BCE7-554A38CEAA73}" destId="{D5F1A2FE-C27B-428D-BD35-1456E2C2894E}" srcOrd="0" destOrd="0" presId="urn:microsoft.com/office/officeart/2008/layout/LinedList"/>
    <dgm:cxn modelId="{63B2D135-94DC-4AF8-8439-14E3C1817065}" srcId="{2CFAEF13-BEFC-428F-81F9-F54DD742C53B}" destId="{62370F4F-AAE3-48F5-B2A7-3340E6BF25B8}" srcOrd="4" destOrd="0" parTransId="{6890BDBD-FE90-4C8B-8B81-D379F5376950}" sibTransId="{690BA70B-7ADE-41D9-8DB3-AF59D59DF3F1}"/>
    <dgm:cxn modelId="{58949254-9F91-4982-9AD7-A54BECF34D2C}" type="presOf" srcId="{AB5C37F2-6B91-4EB2-ABD0-4BF16D53EC73}" destId="{CB805A0D-CA2C-4CF4-B85C-DE3A571F1C2D}" srcOrd="0" destOrd="0" presId="urn:microsoft.com/office/officeart/2008/layout/LinedList"/>
    <dgm:cxn modelId="{0439317A-2D9F-473F-A00C-3515BCA52D86}" srcId="{2CFAEF13-BEFC-428F-81F9-F54DD742C53B}" destId="{1615B340-3D80-42DB-8C97-0C21BC52E298}" srcOrd="3" destOrd="0" parTransId="{5CD9C69D-A9DD-4BCB-A799-F933D759D9E1}" sibTransId="{FA70C927-12B1-4C79-ADD1-075CE95F7F39}"/>
    <dgm:cxn modelId="{CB409C7E-45E6-4B72-BDF0-1490D9D86E7F}" type="presOf" srcId="{E9348256-FAF5-422B-A284-8C508820E0E8}" destId="{BF74A451-621B-4665-8CB1-F3A2D35AB2B7}" srcOrd="0" destOrd="0" presId="urn:microsoft.com/office/officeart/2008/layout/LinedList"/>
    <dgm:cxn modelId="{71EC748D-BA09-459E-B81A-3CBB2CC3B8BE}" srcId="{2CFAEF13-BEFC-428F-81F9-F54DD742C53B}" destId="{E9348256-FAF5-422B-A284-8C508820E0E8}" srcOrd="5" destOrd="0" parTransId="{5DD06666-4A80-4E86-B0C4-1774284E469F}" sibTransId="{A62252A5-2A0E-4416-B864-9C97F66A877C}"/>
    <dgm:cxn modelId="{DC85F5A8-A43E-4D97-B875-42BAFCAF3E4F}" srcId="{2CFAEF13-BEFC-428F-81F9-F54DD742C53B}" destId="{CD308EF1-2243-4E33-BCE7-554A38CEAA73}" srcOrd="0" destOrd="0" parTransId="{3BC128F2-8C96-4CD0-BE66-E3CCB54EEBD9}" sibTransId="{38CBEEF8-9D5D-4172-A246-80E7729C9D96}"/>
    <dgm:cxn modelId="{75A130B2-31DC-4934-A575-BAC21D631C92}" type="presOf" srcId="{B9DE932E-70BD-403C-BDFE-9F52536C38C8}" destId="{D10E9182-9889-40A1-BC1D-40FB609B0614}" srcOrd="0" destOrd="0" presId="urn:microsoft.com/office/officeart/2008/layout/LinedList"/>
    <dgm:cxn modelId="{D31905B8-9287-4AF0-B87F-A37437B96797}" type="presOf" srcId="{2CFAEF13-BEFC-428F-81F9-F54DD742C53B}" destId="{223E956C-3A45-4A27-836F-D2C8C5BBCB8B}" srcOrd="0" destOrd="0" presId="urn:microsoft.com/office/officeart/2008/layout/LinedList"/>
    <dgm:cxn modelId="{E5DCDCB9-2130-4520-9329-39A2D7181689}" srcId="{2CFAEF13-BEFC-428F-81F9-F54DD742C53B}" destId="{B9DE932E-70BD-403C-BDFE-9F52536C38C8}" srcOrd="2" destOrd="0" parTransId="{C1AE6107-BBF8-4728-B434-1050E4CF1BFE}" sibTransId="{15BD2041-3BF3-4771-904E-1B5E37B5CD68}"/>
    <dgm:cxn modelId="{79675CD9-5F7D-4710-92AF-EC715A625771}" srcId="{2CFAEF13-BEFC-428F-81F9-F54DD742C53B}" destId="{AB5C37F2-6B91-4EB2-ABD0-4BF16D53EC73}" srcOrd="1" destOrd="0" parTransId="{2BEBC2A9-6CEC-4D75-A8BD-620CCF5FEA9E}" sibTransId="{2716FE51-EF0A-4CC9-8CBB-C84FA5CAA2EE}"/>
    <dgm:cxn modelId="{7D359EDE-2577-44C2-AC54-EFAF60AB4060}" type="presOf" srcId="{62370F4F-AAE3-48F5-B2A7-3340E6BF25B8}" destId="{8161B7F4-A9A4-40D5-8DAD-60EF12B894DB}" srcOrd="0" destOrd="0" presId="urn:microsoft.com/office/officeart/2008/layout/LinedList"/>
    <dgm:cxn modelId="{B0B069F7-BEE1-4351-B4E0-A9F6FD07A97D}" type="presOf" srcId="{1615B340-3D80-42DB-8C97-0C21BC52E298}" destId="{AC8771F3-8F8D-4EBD-B6E7-99C21639D6DB}" srcOrd="0" destOrd="0" presId="urn:microsoft.com/office/officeart/2008/layout/LinedList"/>
    <dgm:cxn modelId="{52353765-A484-4DFF-96E7-C618870460B0}" type="presParOf" srcId="{223E956C-3A45-4A27-836F-D2C8C5BBCB8B}" destId="{21C79DF6-9D5F-4C5F-BEC4-1A5C558786FA}" srcOrd="0" destOrd="0" presId="urn:microsoft.com/office/officeart/2008/layout/LinedList"/>
    <dgm:cxn modelId="{EDFA574B-B56D-47E9-B924-75FEDDE77406}" type="presParOf" srcId="{223E956C-3A45-4A27-836F-D2C8C5BBCB8B}" destId="{BD6F3220-7733-4D80-9AA0-0C0DAE2BD88C}" srcOrd="1" destOrd="0" presId="urn:microsoft.com/office/officeart/2008/layout/LinedList"/>
    <dgm:cxn modelId="{9B84D206-9D9C-44FF-9017-9DA3D4E2DDDE}" type="presParOf" srcId="{BD6F3220-7733-4D80-9AA0-0C0DAE2BD88C}" destId="{D5F1A2FE-C27B-428D-BD35-1456E2C2894E}" srcOrd="0" destOrd="0" presId="urn:microsoft.com/office/officeart/2008/layout/LinedList"/>
    <dgm:cxn modelId="{52E428C2-068F-4320-B0F5-96CFD1A42CED}" type="presParOf" srcId="{BD6F3220-7733-4D80-9AA0-0C0DAE2BD88C}" destId="{18853060-CF2D-465D-BADA-F69366A0BB60}" srcOrd="1" destOrd="0" presId="urn:microsoft.com/office/officeart/2008/layout/LinedList"/>
    <dgm:cxn modelId="{8166930D-5DF3-47AD-864B-6A2ADCCC9EA2}" type="presParOf" srcId="{223E956C-3A45-4A27-836F-D2C8C5BBCB8B}" destId="{D793BE36-16DA-43B4-989E-35895EEF3BCF}" srcOrd="2" destOrd="0" presId="urn:microsoft.com/office/officeart/2008/layout/LinedList"/>
    <dgm:cxn modelId="{DAD5D5F4-868E-4311-A230-F096E91C646A}" type="presParOf" srcId="{223E956C-3A45-4A27-836F-D2C8C5BBCB8B}" destId="{044FD97B-9114-4915-9985-38042FBBE725}" srcOrd="3" destOrd="0" presId="urn:microsoft.com/office/officeart/2008/layout/LinedList"/>
    <dgm:cxn modelId="{26D18FA9-3F58-4572-B197-7DE5F0484181}" type="presParOf" srcId="{044FD97B-9114-4915-9985-38042FBBE725}" destId="{CB805A0D-CA2C-4CF4-B85C-DE3A571F1C2D}" srcOrd="0" destOrd="0" presId="urn:microsoft.com/office/officeart/2008/layout/LinedList"/>
    <dgm:cxn modelId="{868CA99E-DB91-4163-805B-4C07A171ABB0}" type="presParOf" srcId="{044FD97B-9114-4915-9985-38042FBBE725}" destId="{EA0B54CC-5451-4C67-B44E-AE7C9DCF19B4}" srcOrd="1" destOrd="0" presId="urn:microsoft.com/office/officeart/2008/layout/LinedList"/>
    <dgm:cxn modelId="{5C438C83-D8B8-4F15-8984-06B8816D6BEF}" type="presParOf" srcId="{223E956C-3A45-4A27-836F-D2C8C5BBCB8B}" destId="{15CF7BB6-5FFE-4D31-A320-DF78EBF5133F}" srcOrd="4" destOrd="0" presId="urn:microsoft.com/office/officeart/2008/layout/LinedList"/>
    <dgm:cxn modelId="{A310A753-02B3-4919-8865-611973289DCC}" type="presParOf" srcId="{223E956C-3A45-4A27-836F-D2C8C5BBCB8B}" destId="{25B1055F-3E67-4AC9-A07C-41DACB2015C8}" srcOrd="5" destOrd="0" presId="urn:microsoft.com/office/officeart/2008/layout/LinedList"/>
    <dgm:cxn modelId="{427B2597-CFEA-4290-9001-8E1C8CB59CDE}" type="presParOf" srcId="{25B1055F-3E67-4AC9-A07C-41DACB2015C8}" destId="{D10E9182-9889-40A1-BC1D-40FB609B0614}" srcOrd="0" destOrd="0" presId="urn:microsoft.com/office/officeart/2008/layout/LinedList"/>
    <dgm:cxn modelId="{0C86EFCC-F07C-424C-A81F-8CE45B7FFD8C}" type="presParOf" srcId="{25B1055F-3E67-4AC9-A07C-41DACB2015C8}" destId="{C94105C6-2331-4EDF-8874-68820EF8FAAD}" srcOrd="1" destOrd="0" presId="urn:microsoft.com/office/officeart/2008/layout/LinedList"/>
    <dgm:cxn modelId="{E2423F95-82F0-43F2-BDFB-219CBF1DF744}" type="presParOf" srcId="{223E956C-3A45-4A27-836F-D2C8C5BBCB8B}" destId="{5A725431-C168-4120-AE8F-3134F6DED56C}" srcOrd="6" destOrd="0" presId="urn:microsoft.com/office/officeart/2008/layout/LinedList"/>
    <dgm:cxn modelId="{F44CE94F-4611-4618-BDF7-4ED03190D5D3}" type="presParOf" srcId="{223E956C-3A45-4A27-836F-D2C8C5BBCB8B}" destId="{C24477C8-DCE8-48F8-A436-2F5B63AE3EEA}" srcOrd="7" destOrd="0" presId="urn:microsoft.com/office/officeart/2008/layout/LinedList"/>
    <dgm:cxn modelId="{601DDB50-BFB8-4B5F-976D-A3A30BCB3038}" type="presParOf" srcId="{C24477C8-DCE8-48F8-A436-2F5B63AE3EEA}" destId="{AC8771F3-8F8D-4EBD-B6E7-99C21639D6DB}" srcOrd="0" destOrd="0" presId="urn:microsoft.com/office/officeart/2008/layout/LinedList"/>
    <dgm:cxn modelId="{D398EFA9-4B80-4975-B746-9E2EAFDF12ED}" type="presParOf" srcId="{C24477C8-DCE8-48F8-A436-2F5B63AE3EEA}" destId="{DBDE5DFC-32BC-47BC-99C4-8D977302839A}" srcOrd="1" destOrd="0" presId="urn:microsoft.com/office/officeart/2008/layout/LinedList"/>
    <dgm:cxn modelId="{C0FEEA16-F834-4B16-A752-6D6A5B840A64}" type="presParOf" srcId="{223E956C-3A45-4A27-836F-D2C8C5BBCB8B}" destId="{F570C1A1-D3EE-43F0-A122-3F353C63EC3F}" srcOrd="8" destOrd="0" presId="urn:microsoft.com/office/officeart/2008/layout/LinedList"/>
    <dgm:cxn modelId="{08943D2A-16C4-4DBC-951F-E48F5974767D}" type="presParOf" srcId="{223E956C-3A45-4A27-836F-D2C8C5BBCB8B}" destId="{28C32369-E1B7-481E-9842-C22E08525E2D}" srcOrd="9" destOrd="0" presId="urn:microsoft.com/office/officeart/2008/layout/LinedList"/>
    <dgm:cxn modelId="{762E506F-B6C6-42E8-A065-A78BA7768FA2}" type="presParOf" srcId="{28C32369-E1B7-481E-9842-C22E08525E2D}" destId="{8161B7F4-A9A4-40D5-8DAD-60EF12B894DB}" srcOrd="0" destOrd="0" presId="urn:microsoft.com/office/officeart/2008/layout/LinedList"/>
    <dgm:cxn modelId="{42B3EBA3-4FFD-4F3B-B515-F23D99210CA2}" type="presParOf" srcId="{28C32369-E1B7-481E-9842-C22E08525E2D}" destId="{CC940353-B41F-4AF8-A326-E6BE650C6345}" srcOrd="1" destOrd="0" presId="urn:microsoft.com/office/officeart/2008/layout/LinedList"/>
    <dgm:cxn modelId="{23EB0A29-08B0-42A4-9572-04E13A594449}" type="presParOf" srcId="{223E956C-3A45-4A27-836F-D2C8C5BBCB8B}" destId="{A91B2374-AA6E-4CFA-9933-E52E7B9013A6}" srcOrd="10" destOrd="0" presId="urn:microsoft.com/office/officeart/2008/layout/LinedList"/>
    <dgm:cxn modelId="{5A3BFAEE-D1BB-4950-8DC6-A7BA64F5620A}" type="presParOf" srcId="{223E956C-3A45-4A27-836F-D2C8C5BBCB8B}" destId="{0159A425-AEA8-4762-BE72-184369A1AC71}" srcOrd="11" destOrd="0" presId="urn:microsoft.com/office/officeart/2008/layout/LinedList"/>
    <dgm:cxn modelId="{2A6F734A-BEF0-42B8-BD39-BC2F4AACAD8A}" type="presParOf" srcId="{0159A425-AEA8-4762-BE72-184369A1AC71}" destId="{BF74A451-621B-4665-8CB1-F3A2D35AB2B7}" srcOrd="0" destOrd="0" presId="urn:microsoft.com/office/officeart/2008/layout/LinedList"/>
    <dgm:cxn modelId="{78CAC037-E5A1-4645-96BC-D1DB8C2097EF}" type="presParOf" srcId="{0159A425-AEA8-4762-BE72-184369A1AC71}" destId="{789B001A-D1D5-4C92-BCE4-FD9FDC69F6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9FDE-62D8-4E7C-9DF8-700B63DFFFDF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FA07A3-28C4-4FBB-A2AE-7EA82E0A7BD1}">
      <dgm:prSet/>
      <dgm:spPr/>
      <dgm:t>
        <a:bodyPr/>
        <a:lstStyle/>
        <a:p>
          <a:r>
            <a:rPr lang="en-US"/>
            <a:t>The market sensing process </a:t>
          </a:r>
        </a:p>
      </dgm:t>
    </dgm:pt>
    <dgm:pt modelId="{520E26D8-E3AA-483C-9478-78E0D60A1AD8}" type="parTrans" cxnId="{750CFCF7-A1FC-4B16-AEE1-68012E471047}">
      <dgm:prSet/>
      <dgm:spPr/>
      <dgm:t>
        <a:bodyPr/>
        <a:lstStyle/>
        <a:p>
          <a:endParaRPr lang="en-US"/>
        </a:p>
      </dgm:t>
    </dgm:pt>
    <dgm:pt modelId="{0F4C1D92-E735-4EBE-964E-FA16A0678019}" type="sibTrans" cxnId="{750CFCF7-A1FC-4B16-AEE1-68012E471047}">
      <dgm:prSet/>
      <dgm:spPr/>
      <dgm:t>
        <a:bodyPr/>
        <a:lstStyle/>
        <a:p>
          <a:endParaRPr lang="en-US"/>
        </a:p>
      </dgm:t>
    </dgm:pt>
    <dgm:pt modelId="{D10F292D-B802-4DD6-94E2-286AC7A0F9E3}">
      <dgm:prSet/>
      <dgm:spPr/>
      <dgm:t>
        <a:bodyPr/>
        <a:lstStyle/>
        <a:p>
          <a:r>
            <a:rPr lang="en-US"/>
            <a:t>The new-offering realisation process </a:t>
          </a:r>
        </a:p>
      </dgm:t>
    </dgm:pt>
    <dgm:pt modelId="{D871D90C-29B7-4F75-8BF8-F2A6846ABD2D}" type="parTrans" cxnId="{D05C397D-BFBF-4E0B-8A70-73D6595E9D97}">
      <dgm:prSet/>
      <dgm:spPr/>
      <dgm:t>
        <a:bodyPr/>
        <a:lstStyle/>
        <a:p>
          <a:endParaRPr lang="en-US"/>
        </a:p>
      </dgm:t>
    </dgm:pt>
    <dgm:pt modelId="{0752959A-A624-4D43-BBBB-E2D35BA70F71}" type="sibTrans" cxnId="{D05C397D-BFBF-4E0B-8A70-73D6595E9D97}">
      <dgm:prSet/>
      <dgm:spPr/>
      <dgm:t>
        <a:bodyPr/>
        <a:lstStyle/>
        <a:p>
          <a:endParaRPr lang="en-US"/>
        </a:p>
      </dgm:t>
    </dgm:pt>
    <dgm:pt modelId="{1796C985-D441-4EFA-8864-4A447B68E337}">
      <dgm:prSet/>
      <dgm:spPr/>
      <dgm:t>
        <a:bodyPr/>
        <a:lstStyle/>
        <a:p>
          <a:r>
            <a:rPr lang="en-US"/>
            <a:t>The customer acquisition process </a:t>
          </a:r>
        </a:p>
      </dgm:t>
    </dgm:pt>
    <dgm:pt modelId="{9DBA12E9-63B9-49D9-9606-1BBC932162BA}" type="parTrans" cxnId="{8BF380E7-0A01-451E-A93D-9980E2C206FD}">
      <dgm:prSet/>
      <dgm:spPr/>
      <dgm:t>
        <a:bodyPr/>
        <a:lstStyle/>
        <a:p>
          <a:endParaRPr lang="en-US"/>
        </a:p>
      </dgm:t>
    </dgm:pt>
    <dgm:pt modelId="{02BF03D5-3151-4A90-823B-988C4C08831C}" type="sibTrans" cxnId="{8BF380E7-0A01-451E-A93D-9980E2C206FD}">
      <dgm:prSet/>
      <dgm:spPr/>
      <dgm:t>
        <a:bodyPr/>
        <a:lstStyle/>
        <a:p>
          <a:endParaRPr lang="en-US"/>
        </a:p>
      </dgm:t>
    </dgm:pt>
    <dgm:pt modelId="{56437839-0F06-4477-ACAC-243833F2ACC3}">
      <dgm:prSet/>
      <dgm:spPr/>
      <dgm:t>
        <a:bodyPr/>
        <a:lstStyle/>
        <a:p>
          <a:r>
            <a:rPr lang="en-US"/>
            <a:t>The customer relationship management process </a:t>
          </a:r>
        </a:p>
      </dgm:t>
    </dgm:pt>
    <dgm:pt modelId="{D943C402-A1EE-4D34-95A9-D045146E3F08}" type="parTrans" cxnId="{564A5C0F-C17D-4C52-9BFA-415A5A36D41D}">
      <dgm:prSet/>
      <dgm:spPr/>
      <dgm:t>
        <a:bodyPr/>
        <a:lstStyle/>
        <a:p>
          <a:endParaRPr lang="en-US"/>
        </a:p>
      </dgm:t>
    </dgm:pt>
    <dgm:pt modelId="{60025138-2E64-4C71-9184-776E60973378}" type="sibTrans" cxnId="{564A5C0F-C17D-4C52-9BFA-415A5A36D41D}">
      <dgm:prSet/>
      <dgm:spPr/>
      <dgm:t>
        <a:bodyPr/>
        <a:lstStyle/>
        <a:p>
          <a:endParaRPr lang="en-US"/>
        </a:p>
      </dgm:t>
    </dgm:pt>
    <dgm:pt modelId="{4FD14E18-BFBF-42F5-9874-92C6679F8DDE}">
      <dgm:prSet/>
      <dgm:spPr/>
      <dgm:t>
        <a:bodyPr/>
        <a:lstStyle/>
        <a:p>
          <a:r>
            <a:rPr lang="en-US"/>
            <a:t>The fulfillment management process </a:t>
          </a:r>
        </a:p>
      </dgm:t>
    </dgm:pt>
    <dgm:pt modelId="{126CC32D-0096-4EDE-AC9A-EAC08DD3EBF0}" type="parTrans" cxnId="{849E6634-01A0-4E07-8666-0C2932FCDBA3}">
      <dgm:prSet/>
      <dgm:spPr/>
      <dgm:t>
        <a:bodyPr/>
        <a:lstStyle/>
        <a:p>
          <a:endParaRPr lang="en-US"/>
        </a:p>
      </dgm:t>
    </dgm:pt>
    <dgm:pt modelId="{7445D4B9-9305-4599-A24A-322AFE58AC88}" type="sibTrans" cxnId="{849E6634-01A0-4E07-8666-0C2932FCDBA3}">
      <dgm:prSet/>
      <dgm:spPr/>
      <dgm:t>
        <a:bodyPr/>
        <a:lstStyle/>
        <a:p>
          <a:endParaRPr lang="en-US"/>
        </a:p>
      </dgm:t>
    </dgm:pt>
    <dgm:pt modelId="{6B85872D-994F-48CD-9F12-C97ABB23F0C1}" type="pres">
      <dgm:prSet presAssocID="{02FA9FDE-62D8-4E7C-9DF8-700B63DFFFDF}" presName="cycle" presStyleCnt="0">
        <dgm:presLayoutVars>
          <dgm:dir/>
          <dgm:resizeHandles val="exact"/>
        </dgm:presLayoutVars>
      </dgm:prSet>
      <dgm:spPr/>
    </dgm:pt>
    <dgm:pt modelId="{06B8A4A7-BB38-486A-B79C-54AE67FE0254}" type="pres">
      <dgm:prSet presAssocID="{A3FA07A3-28C4-4FBB-A2AE-7EA82E0A7BD1}" presName="node" presStyleLbl="node1" presStyleIdx="0" presStyleCnt="5">
        <dgm:presLayoutVars>
          <dgm:bulletEnabled val="1"/>
        </dgm:presLayoutVars>
      </dgm:prSet>
      <dgm:spPr/>
    </dgm:pt>
    <dgm:pt modelId="{C8CC199C-B20B-41AE-ABFA-A0D223C45087}" type="pres">
      <dgm:prSet presAssocID="{A3FA07A3-28C4-4FBB-A2AE-7EA82E0A7BD1}" presName="spNode" presStyleCnt="0"/>
      <dgm:spPr/>
    </dgm:pt>
    <dgm:pt modelId="{3DE152FC-5C9A-450B-A16B-F25BEF4342BD}" type="pres">
      <dgm:prSet presAssocID="{0F4C1D92-E735-4EBE-964E-FA16A0678019}" presName="sibTrans" presStyleLbl="sibTrans1D1" presStyleIdx="0" presStyleCnt="5"/>
      <dgm:spPr/>
    </dgm:pt>
    <dgm:pt modelId="{10C8186D-C354-48A5-BB27-51CB767A2CDB}" type="pres">
      <dgm:prSet presAssocID="{D10F292D-B802-4DD6-94E2-286AC7A0F9E3}" presName="node" presStyleLbl="node1" presStyleIdx="1" presStyleCnt="5">
        <dgm:presLayoutVars>
          <dgm:bulletEnabled val="1"/>
        </dgm:presLayoutVars>
      </dgm:prSet>
      <dgm:spPr/>
    </dgm:pt>
    <dgm:pt modelId="{A3344B74-8C26-4E46-85E1-2BE8838D8198}" type="pres">
      <dgm:prSet presAssocID="{D10F292D-B802-4DD6-94E2-286AC7A0F9E3}" presName="spNode" presStyleCnt="0"/>
      <dgm:spPr/>
    </dgm:pt>
    <dgm:pt modelId="{3CA9DC59-0FF1-416E-B6C6-E2C501D98775}" type="pres">
      <dgm:prSet presAssocID="{0752959A-A624-4D43-BBBB-E2D35BA70F71}" presName="sibTrans" presStyleLbl="sibTrans1D1" presStyleIdx="1" presStyleCnt="5"/>
      <dgm:spPr/>
    </dgm:pt>
    <dgm:pt modelId="{76DD0DDD-4525-4355-966A-3BD929583B92}" type="pres">
      <dgm:prSet presAssocID="{1796C985-D441-4EFA-8864-4A447B68E337}" presName="node" presStyleLbl="node1" presStyleIdx="2" presStyleCnt="5">
        <dgm:presLayoutVars>
          <dgm:bulletEnabled val="1"/>
        </dgm:presLayoutVars>
      </dgm:prSet>
      <dgm:spPr/>
    </dgm:pt>
    <dgm:pt modelId="{DA6F6DC3-FA71-4A98-BD37-048E19E28C6F}" type="pres">
      <dgm:prSet presAssocID="{1796C985-D441-4EFA-8864-4A447B68E337}" presName="spNode" presStyleCnt="0"/>
      <dgm:spPr/>
    </dgm:pt>
    <dgm:pt modelId="{A516F34C-BE4D-45F3-8148-7BBCB90E6657}" type="pres">
      <dgm:prSet presAssocID="{02BF03D5-3151-4A90-823B-988C4C08831C}" presName="sibTrans" presStyleLbl="sibTrans1D1" presStyleIdx="2" presStyleCnt="5"/>
      <dgm:spPr/>
    </dgm:pt>
    <dgm:pt modelId="{613216E1-8211-4F7E-8BA7-C16E1500488C}" type="pres">
      <dgm:prSet presAssocID="{56437839-0F06-4477-ACAC-243833F2ACC3}" presName="node" presStyleLbl="node1" presStyleIdx="3" presStyleCnt="5">
        <dgm:presLayoutVars>
          <dgm:bulletEnabled val="1"/>
        </dgm:presLayoutVars>
      </dgm:prSet>
      <dgm:spPr/>
    </dgm:pt>
    <dgm:pt modelId="{69D46D35-8640-4C36-9E85-4F730BE8F0A7}" type="pres">
      <dgm:prSet presAssocID="{56437839-0F06-4477-ACAC-243833F2ACC3}" presName="spNode" presStyleCnt="0"/>
      <dgm:spPr/>
    </dgm:pt>
    <dgm:pt modelId="{74D0FEFA-667D-4238-A248-62361A5C3B82}" type="pres">
      <dgm:prSet presAssocID="{60025138-2E64-4C71-9184-776E60973378}" presName="sibTrans" presStyleLbl="sibTrans1D1" presStyleIdx="3" presStyleCnt="5"/>
      <dgm:spPr/>
    </dgm:pt>
    <dgm:pt modelId="{9B98B632-5D22-4250-BA35-C01629F646FD}" type="pres">
      <dgm:prSet presAssocID="{4FD14E18-BFBF-42F5-9874-92C6679F8DDE}" presName="node" presStyleLbl="node1" presStyleIdx="4" presStyleCnt="5">
        <dgm:presLayoutVars>
          <dgm:bulletEnabled val="1"/>
        </dgm:presLayoutVars>
      </dgm:prSet>
      <dgm:spPr/>
    </dgm:pt>
    <dgm:pt modelId="{6DF5A855-C483-4C57-A04C-76C0370765B4}" type="pres">
      <dgm:prSet presAssocID="{4FD14E18-BFBF-42F5-9874-92C6679F8DDE}" presName="spNode" presStyleCnt="0"/>
      <dgm:spPr/>
    </dgm:pt>
    <dgm:pt modelId="{AD221A46-7A45-461D-8CF2-62E0E941CC0D}" type="pres">
      <dgm:prSet presAssocID="{7445D4B9-9305-4599-A24A-322AFE58AC88}" presName="sibTrans" presStyleLbl="sibTrans1D1" presStyleIdx="4" presStyleCnt="5"/>
      <dgm:spPr/>
    </dgm:pt>
  </dgm:ptLst>
  <dgm:cxnLst>
    <dgm:cxn modelId="{564A5C0F-C17D-4C52-9BFA-415A5A36D41D}" srcId="{02FA9FDE-62D8-4E7C-9DF8-700B63DFFFDF}" destId="{56437839-0F06-4477-ACAC-243833F2ACC3}" srcOrd="3" destOrd="0" parTransId="{D943C402-A1EE-4D34-95A9-D045146E3F08}" sibTransId="{60025138-2E64-4C71-9184-776E60973378}"/>
    <dgm:cxn modelId="{A8CFE725-5F7A-46A4-9232-52BEDE89DD97}" type="presOf" srcId="{60025138-2E64-4C71-9184-776E60973378}" destId="{74D0FEFA-667D-4238-A248-62361A5C3B82}" srcOrd="0" destOrd="0" presId="urn:microsoft.com/office/officeart/2005/8/layout/cycle6"/>
    <dgm:cxn modelId="{0D38E928-DE8F-4679-A920-6A41D77EC5D2}" type="presOf" srcId="{02BF03D5-3151-4A90-823B-988C4C08831C}" destId="{A516F34C-BE4D-45F3-8148-7BBCB90E6657}" srcOrd="0" destOrd="0" presId="urn:microsoft.com/office/officeart/2005/8/layout/cycle6"/>
    <dgm:cxn modelId="{849E6634-01A0-4E07-8666-0C2932FCDBA3}" srcId="{02FA9FDE-62D8-4E7C-9DF8-700B63DFFFDF}" destId="{4FD14E18-BFBF-42F5-9874-92C6679F8DDE}" srcOrd="4" destOrd="0" parTransId="{126CC32D-0096-4EDE-AC9A-EAC08DD3EBF0}" sibTransId="{7445D4B9-9305-4599-A24A-322AFE58AC88}"/>
    <dgm:cxn modelId="{83AAE465-162A-449A-84E9-DB799BCB5602}" type="presOf" srcId="{02FA9FDE-62D8-4E7C-9DF8-700B63DFFFDF}" destId="{6B85872D-994F-48CD-9F12-C97ABB23F0C1}" srcOrd="0" destOrd="0" presId="urn:microsoft.com/office/officeart/2005/8/layout/cycle6"/>
    <dgm:cxn modelId="{137B5976-9848-4C20-8453-99C06A562ACD}" type="presOf" srcId="{0752959A-A624-4D43-BBBB-E2D35BA70F71}" destId="{3CA9DC59-0FF1-416E-B6C6-E2C501D98775}" srcOrd="0" destOrd="0" presId="urn:microsoft.com/office/officeart/2005/8/layout/cycle6"/>
    <dgm:cxn modelId="{D05C397D-BFBF-4E0B-8A70-73D6595E9D97}" srcId="{02FA9FDE-62D8-4E7C-9DF8-700B63DFFFDF}" destId="{D10F292D-B802-4DD6-94E2-286AC7A0F9E3}" srcOrd="1" destOrd="0" parTransId="{D871D90C-29B7-4F75-8BF8-F2A6846ABD2D}" sibTransId="{0752959A-A624-4D43-BBBB-E2D35BA70F71}"/>
    <dgm:cxn modelId="{80734C8D-A2B2-4472-B5E6-4FBCB6CA693E}" type="presOf" srcId="{4FD14E18-BFBF-42F5-9874-92C6679F8DDE}" destId="{9B98B632-5D22-4250-BA35-C01629F646FD}" srcOrd="0" destOrd="0" presId="urn:microsoft.com/office/officeart/2005/8/layout/cycle6"/>
    <dgm:cxn modelId="{AD87E7B5-C6A5-42C8-B167-55C844B1B58F}" type="presOf" srcId="{D10F292D-B802-4DD6-94E2-286AC7A0F9E3}" destId="{10C8186D-C354-48A5-BB27-51CB767A2CDB}" srcOrd="0" destOrd="0" presId="urn:microsoft.com/office/officeart/2005/8/layout/cycle6"/>
    <dgm:cxn modelId="{FE6D2DC2-D8E3-48AA-9721-13DC788FA4DE}" type="presOf" srcId="{0F4C1D92-E735-4EBE-964E-FA16A0678019}" destId="{3DE152FC-5C9A-450B-A16B-F25BEF4342BD}" srcOrd="0" destOrd="0" presId="urn:microsoft.com/office/officeart/2005/8/layout/cycle6"/>
    <dgm:cxn modelId="{C823F5DE-2E27-42B8-8D37-2D9C16B5D654}" type="presOf" srcId="{56437839-0F06-4477-ACAC-243833F2ACC3}" destId="{613216E1-8211-4F7E-8BA7-C16E1500488C}" srcOrd="0" destOrd="0" presId="urn:microsoft.com/office/officeart/2005/8/layout/cycle6"/>
    <dgm:cxn modelId="{8BF380E7-0A01-451E-A93D-9980E2C206FD}" srcId="{02FA9FDE-62D8-4E7C-9DF8-700B63DFFFDF}" destId="{1796C985-D441-4EFA-8864-4A447B68E337}" srcOrd="2" destOrd="0" parTransId="{9DBA12E9-63B9-49D9-9606-1BBC932162BA}" sibTransId="{02BF03D5-3151-4A90-823B-988C4C08831C}"/>
    <dgm:cxn modelId="{995BD3EE-549A-4CDA-BD7E-466FAEAF3DC5}" type="presOf" srcId="{1796C985-D441-4EFA-8864-4A447B68E337}" destId="{76DD0DDD-4525-4355-966A-3BD929583B92}" srcOrd="0" destOrd="0" presId="urn:microsoft.com/office/officeart/2005/8/layout/cycle6"/>
    <dgm:cxn modelId="{750CFCF7-A1FC-4B16-AEE1-68012E471047}" srcId="{02FA9FDE-62D8-4E7C-9DF8-700B63DFFFDF}" destId="{A3FA07A3-28C4-4FBB-A2AE-7EA82E0A7BD1}" srcOrd="0" destOrd="0" parTransId="{520E26D8-E3AA-483C-9478-78E0D60A1AD8}" sibTransId="{0F4C1D92-E735-4EBE-964E-FA16A0678019}"/>
    <dgm:cxn modelId="{E99ED9F8-CD12-4CA7-9C23-C93B6F0DC0F7}" type="presOf" srcId="{7445D4B9-9305-4599-A24A-322AFE58AC88}" destId="{AD221A46-7A45-461D-8CF2-62E0E941CC0D}" srcOrd="0" destOrd="0" presId="urn:microsoft.com/office/officeart/2005/8/layout/cycle6"/>
    <dgm:cxn modelId="{A2D4EAF8-4E3B-4004-8044-320B8516FA80}" type="presOf" srcId="{A3FA07A3-28C4-4FBB-A2AE-7EA82E0A7BD1}" destId="{06B8A4A7-BB38-486A-B79C-54AE67FE0254}" srcOrd="0" destOrd="0" presId="urn:microsoft.com/office/officeart/2005/8/layout/cycle6"/>
    <dgm:cxn modelId="{D59D2A00-74D1-419B-8DF9-FC13B6F3ED32}" type="presParOf" srcId="{6B85872D-994F-48CD-9F12-C97ABB23F0C1}" destId="{06B8A4A7-BB38-486A-B79C-54AE67FE0254}" srcOrd="0" destOrd="0" presId="urn:microsoft.com/office/officeart/2005/8/layout/cycle6"/>
    <dgm:cxn modelId="{2F80B7E1-BD39-4A61-B9E4-77C7E92343AD}" type="presParOf" srcId="{6B85872D-994F-48CD-9F12-C97ABB23F0C1}" destId="{C8CC199C-B20B-41AE-ABFA-A0D223C45087}" srcOrd="1" destOrd="0" presId="urn:microsoft.com/office/officeart/2005/8/layout/cycle6"/>
    <dgm:cxn modelId="{E4D333AF-7863-42E9-B874-663D752B5F70}" type="presParOf" srcId="{6B85872D-994F-48CD-9F12-C97ABB23F0C1}" destId="{3DE152FC-5C9A-450B-A16B-F25BEF4342BD}" srcOrd="2" destOrd="0" presId="urn:microsoft.com/office/officeart/2005/8/layout/cycle6"/>
    <dgm:cxn modelId="{E6B28869-2B22-4FF9-BB15-4F2316B8F0EC}" type="presParOf" srcId="{6B85872D-994F-48CD-9F12-C97ABB23F0C1}" destId="{10C8186D-C354-48A5-BB27-51CB767A2CDB}" srcOrd="3" destOrd="0" presId="urn:microsoft.com/office/officeart/2005/8/layout/cycle6"/>
    <dgm:cxn modelId="{D434A952-D7EF-43F9-8174-44722F2CD815}" type="presParOf" srcId="{6B85872D-994F-48CD-9F12-C97ABB23F0C1}" destId="{A3344B74-8C26-4E46-85E1-2BE8838D8198}" srcOrd="4" destOrd="0" presId="urn:microsoft.com/office/officeart/2005/8/layout/cycle6"/>
    <dgm:cxn modelId="{69E4562D-7368-4B81-BE83-71084C72CC3A}" type="presParOf" srcId="{6B85872D-994F-48CD-9F12-C97ABB23F0C1}" destId="{3CA9DC59-0FF1-416E-B6C6-E2C501D98775}" srcOrd="5" destOrd="0" presId="urn:microsoft.com/office/officeart/2005/8/layout/cycle6"/>
    <dgm:cxn modelId="{F514EF4C-9ECA-469E-8CFA-8DBC43D0FF91}" type="presParOf" srcId="{6B85872D-994F-48CD-9F12-C97ABB23F0C1}" destId="{76DD0DDD-4525-4355-966A-3BD929583B92}" srcOrd="6" destOrd="0" presId="urn:microsoft.com/office/officeart/2005/8/layout/cycle6"/>
    <dgm:cxn modelId="{A7FF829F-C9CF-4074-9390-BFC157F9EF36}" type="presParOf" srcId="{6B85872D-994F-48CD-9F12-C97ABB23F0C1}" destId="{DA6F6DC3-FA71-4A98-BD37-048E19E28C6F}" srcOrd="7" destOrd="0" presId="urn:microsoft.com/office/officeart/2005/8/layout/cycle6"/>
    <dgm:cxn modelId="{B46895C5-7FAD-421F-8358-F3C7F042C04F}" type="presParOf" srcId="{6B85872D-994F-48CD-9F12-C97ABB23F0C1}" destId="{A516F34C-BE4D-45F3-8148-7BBCB90E6657}" srcOrd="8" destOrd="0" presId="urn:microsoft.com/office/officeart/2005/8/layout/cycle6"/>
    <dgm:cxn modelId="{2E325B9C-B686-44F8-8470-4E2CD5FB1146}" type="presParOf" srcId="{6B85872D-994F-48CD-9F12-C97ABB23F0C1}" destId="{613216E1-8211-4F7E-8BA7-C16E1500488C}" srcOrd="9" destOrd="0" presId="urn:microsoft.com/office/officeart/2005/8/layout/cycle6"/>
    <dgm:cxn modelId="{E7A84238-D47A-483C-A002-794C7AD1093A}" type="presParOf" srcId="{6B85872D-994F-48CD-9F12-C97ABB23F0C1}" destId="{69D46D35-8640-4C36-9E85-4F730BE8F0A7}" srcOrd="10" destOrd="0" presId="urn:microsoft.com/office/officeart/2005/8/layout/cycle6"/>
    <dgm:cxn modelId="{E012B496-1DB2-4EC4-8B1B-0DEB7452E64A}" type="presParOf" srcId="{6B85872D-994F-48CD-9F12-C97ABB23F0C1}" destId="{74D0FEFA-667D-4238-A248-62361A5C3B82}" srcOrd="11" destOrd="0" presId="urn:microsoft.com/office/officeart/2005/8/layout/cycle6"/>
    <dgm:cxn modelId="{CDA83C57-309E-432D-B2EF-B493CDCD9CE4}" type="presParOf" srcId="{6B85872D-994F-48CD-9F12-C97ABB23F0C1}" destId="{9B98B632-5D22-4250-BA35-C01629F646FD}" srcOrd="12" destOrd="0" presId="urn:microsoft.com/office/officeart/2005/8/layout/cycle6"/>
    <dgm:cxn modelId="{0A736F34-2A04-458C-B2B7-26884ADC01AB}" type="presParOf" srcId="{6B85872D-994F-48CD-9F12-C97ABB23F0C1}" destId="{6DF5A855-C483-4C57-A04C-76C0370765B4}" srcOrd="13" destOrd="0" presId="urn:microsoft.com/office/officeart/2005/8/layout/cycle6"/>
    <dgm:cxn modelId="{21D9BB42-E39F-4F8D-9E2A-0EF931956A30}" type="presParOf" srcId="{6B85872D-994F-48CD-9F12-C97ABB23F0C1}" destId="{AD221A46-7A45-461D-8CF2-62E0E941CC0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D23FC-489F-4D08-ACE5-BBEA85CF410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0FB2A-6AC1-4231-B67F-674A14823713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It is about identifying and meeting human / social needs </a:t>
          </a:r>
        </a:p>
      </dsp:txBody>
      <dsp:txXfrm>
        <a:off x="0" y="0"/>
        <a:ext cx="6900512" cy="2768070"/>
      </dsp:txXfrm>
    </dsp:sp>
    <dsp:sp modelId="{8C529F01-E21B-4A30-BEB7-CB9D5A1B3AE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CF41-EB4F-4875-8B51-40D02EC148A8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Marketing is 'meeting needs profitably' 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809E7-E5AC-495F-BC82-FCBF7AF5BFD8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Needs</a:t>
          </a:r>
        </a:p>
      </dsp:txBody>
      <dsp:txXfrm>
        <a:off x="76105" y="302711"/>
        <a:ext cx="6111430" cy="1406815"/>
      </dsp:txXfrm>
    </dsp:sp>
    <dsp:sp modelId="{70CB14F8-1423-4CFE-97AE-CF638DC7C52F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Wants </a:t>
          </a:r>
        </a:p>
      </dsp:txBody>
      <dsp:txXfrm>
        <a:off x="76105" y="2048936"/>
        <a:ext cx="6111430" cy="1406815"/>
      </dsp:txXfrm>
    </dsp:sp>
    <dsp:sp modelId="{4307DE2F-0ABE-4647-8FD8-DA1AE20629BC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Demands </a:t>
          </a:r>
        </a:p>
      </dsp:txBody>
      <dsp:txXfrm>
        <a:off x="76105" y="3795161"/>
        <a:ext cx="6111430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0A66-A131-4ED4-8F21-71FC51DBF78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A5D7-7A06-4299-9FA7-C489C0E081F9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Stated needs </a:t>
          </a:r>
        </a:p>
      </dsp:txBody>
      <dsp:txXfrm>
        <a:off x="0" y="675"/>
        <a:ext cx="6900512" cy="1106957"/>
      </dsp:txXfrm>
    </dsp:sp>
    <dsp:sp modelId="{25A6727D-D9F2-4D75-BF35-FF58546E4C3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A929-2070-49AC-8CA7-D1CC18A33239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Real needs </a:t>
          </a:r>
        </a:p>
      </dsp:txBody>
      <dsp:txXfrm>
        <a:off x="0" y="1107633"/>
        <a:ext cx="6900512" cy="1106957"/>
      </dsp:txXfrm>
    </dsp:sp>
    <dsp:sp modelId="{A242CF6E-A2F4-4FA0-A728-AC016B50C355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C1C5F-7F74-4B0E-8D8B-BC08DE41B7D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Unstated needs </a:t>
          </a:r>
        </a:p>
      </dsp:txBody>
      <dsp:txXfrm>
        <a:off x="0" y="2214591"/>
        <a:ext cx="6900512" cy="1106957"/>
      </dsp:txXfrm>
    </dsp:sp>
    <dsp:sp modelId="{1AC74D4F-FCE3-4F0A-A035-429FB2E0AC20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5E4D2-E6FB-4031-8695-66DBD7F0E20C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Delight needs </a:t>
          </a:r>
        </a:p>
      </dsp:txBody>
      <dsp:txXfrm>
        <a:off x="0" y="3321549"/>
        <a:ext cx="6900512" cy="1106957"/>
      </dsp:txXfrm>
    </dsp:sp>
    <dsp:sp modelId="{9B90EF35-8CA4-47B9-9336-D60C1B91DC7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DD504-444A-4430-8F5A-AF686C32861B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Secret needs </a:t>
          </a:r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79DF6-9D5F-4C5F-BEC4-1A5C558786F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1A2FE-C27B-428D-BD35-1456E2C2894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Marketing and Customer Value </a:t>
          </a:r>
          <a:endParaRPr lang="en-US" sz="2300" kern="1200">
            <a:latin typeface="Calibri Light" panose="020F0302020204030204"/>
          </a:endParaRPr>
        </a:p>
      </dsp:txBody>
      <dsp:txXfrm>
        <a:off x="0" y="2492"/>
        <a:ext cx="6492875" cy="850069"/>
      </dsp:txXfrm>
    </dsp:sp>
    <dsp:sp modelId="{D793BE36-16DA-43B4-989E-35895EEF3BC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05A0D-CA2C-4CF4-B85C-DE3A571F1C2D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 </a:t>
          </a:r>
          <a:r>
            <a:rPr lang="en-US" sz="2300" kern="1200"/>
            <a:t>The task of any business is to deliver Customer value at a profit. </a:t>
          </a:r>
        </a:p>
      </dsp:txBody>
      <dsp:txXfrm>
        <a:off x="0" y="852561"/>
        <a:ext cx="6492875" cy="850069"/>
      </dsp:txXfrm>
    </dsp:sp>
    <dsp:sp modelId="{15CF7BB6-5FFE-4D31-A320-DF78EBF5133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E9182-9889-40A1-BC1D-40FB609B0614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latin typeface="Calibri Light" panose="020F0302020204030204"/>
          </a:endParaRPr>
        </a:p>
      </dsp:txBody>
      <dsp:txXfrm>
        <a:off x="0" y="1702630"/>
        <a:ext cx="6492875" cy="850069"/>
      </dsp:txXfrm>
    </dsp:sp>
    <dsp:sp modelId="{5A725431-C168-4120-AE8F-3134F6DED56C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71F3-8F8D-4EBD-B6E7-99C21639D6DB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Company's success depends upon : </a:t>
          </a:r>
        </a:p>
      </dsp:txBody>
      <dsp:txXfrm>
        <a:off x="0" y="2552699"/>
        <a:ext cx="6492875" cy="850069"/>
      </dsp:txXfrm>
    </dsp:sp>
    <dsp:sp modelId="{F570C1A1-D3EE-43F0-A122-3F353C63EC3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1B7F4-A9A4-40D5-8DAD-60EF12B894DB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a.  fine-tuning the value delivery process </a:t>
          </a:r>
        </a:p>
      </dsp:txBody>
      <dsp:txXfrm>
        <a:off x="0" y="3402769"/>
        <a:ext cx="6492875" cy="850069"/>
      </dsp:txXfrm>
    </dsp:sp>
    <dsp:sp modelId="{A91B2374-AA6E-4CFA-9933-E52E7B9013A6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4A451-621B-4665-8CB1-F3A2D35AB2B7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b. Choosing, providing and communicating superior value to well informed customers </a:t>
          </a:r>
        </a:p>
      </dsp:txBody>
      <dsp:txXfrm>
        <a:off x="0" y="4252838"/>
        <a:ext cx="6492875" cy="850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8A4A7-BB38-486A-B79C-54AE67FE0254}">
      <dsp:nvSpPr>
        <dsp:cNvPr id="0" name=""/>
        <dsp:cNvSpPr/>
      </dsp:nvSpPr>
      <dsp:spPr>
        <a:xfrm>
          <a:off x="2438211" y="2000"/>
          <a:ext cx="1790409" cy="11637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market sensing process </a:t>
          </a:r>
        </a:p>
      </dsp:txBody>
      <dsp:txXfrm>
        <a:off x="2495021" y="58810"/>
        <a:ext cx="1676789" cy="1050146"/>
      </dsp:txXfrm>
    </dsp:sp>
    <dsp:sp modelId="{3DE152FC-5C9A-450B-A16B-F25BEF4342BD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3234116" y="184295"/>
              </a:moveTo>
              <a:arcTo wR="2326593" hR="2326593" stAng="17577513" swAng="19630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186D-C354-48A5-BB27-51CB767A2CDB}">
      <dsp:nvSpPr>
        <dsp:cNvPr id="0" name=""/>
        <dsp:cNvSpPr/>
      </dsp:nvSpPr>
      <dsp:spPr>
        <a:xfrm>
          <a:off x="4650933" y="1609637"/>
          <a:ext cx="1790409" cy="11637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new-offering realisation process </a:t>
          </a:r>
        </a:p>
      </dsp:txBody>
      <dsp:txXfrm>
        <a:off x="4707743" y="1666447"/>
        <a:ext cx="1676789" cy="1050146"/>
      </dsp:txXfrm>
    </dsp:sp>
    <dsp:sp modelId="{3CA9DC59-0FF1-416E-B6C6-E2C501D98775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4649975" y="2204398"/>
              </a:moveTo>
              <a:arcTo wR="2326593" hR="2326593" stAng="21419364" swAng="219746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D0DDD-4525-4355-966A-3BD929583B92}">
      <dsp:nvSpPr>
        <dsp:cNvPr id="0" name=""/>
        <dsp:cNvSpPr/>
      </dsp:nvSpPr>
      <dsp:spPr>
        <a:xfrm>
          <a:off x="3805748" y="4210847"/>
          <a:ext cx="1790409" cy="11637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customer acquisition process </a:t>
          </a:r>
        </a:p>
      </dsp:txBody>
      <dsp:txXfrm>
        <a:off x="3862558" y="4267657"/>
        <a:ext cx="1676789" cy="1050146"/>
      </dsp:txXfrm>
    </dsp:sp>
    <dsp:sp modelId="{A516F34C-BE4D-45F3-8148-7BBCB90E6657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2789671" y="4606635"/>
              </a:moveTo>
              <a:arcTo wR="2326593" hR="2326593" stAng="4711160" swAng="137768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216E1-8211-4F7E-8BA7-C16E1500488C}">
      <dsp:nvSpPr>
        <dsp:cNvPr id="0" name=""/>
        <dsp:cNvSpPr/>
      </dsp:nvSpPr>
      <dsp:spPr>
        <a:xfrm>
          <a:off x="1070674" y="4210847"/>
          <a:ext cx="1790409" cy="11637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customer relationship management process </a:t>
          </a:r>
        </a:p>
      </dsp:txBody>
      <dsp:txXfrm>
        <a:off x="1127484" y="4267657"/>
        <a:ext cx="1676789" cy="1050146"/>
      </dsp:txXfrm>
    </dsp:sp>
    <dsp:sp modelId="{74D0FEFA-667D-4238-A248-62361A5C3B82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389036" y="3614579"/>
              </a:moveTo>
              <a:arcTo wR="2326593" hR="2326593" stAng="8783168" swAng="219746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8B632-5D22-4250-BA35-C01629F646FD}">
      <dsp:nvSpPr>
        <dsp:cNvPr id="0" name=""/>
        <dsp:cNvSpPr/>
      </dsp:nvSpPr>
      <dsp:spPr>
        <a:xfrm>
          <a:off x="225490" y="1609637"/>
          <a:ext cx="1790409" cy="116376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fulfillment management process </a:t>
          </a:r>
        </a:p>
      </dsp:txBody>
      <dsp:txXfrm>
        <a:off x="282300" y="1666447"/>
        <a:ext cx="1676789" cy="1050146"/>
      </dsp:txXfrm>
    </dsp:sp>
    <dsp:sp modelId="{AD221A46-7A45-461D-8CF2-62E0E941CC0D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405144" y="1014696"/>
              </a:moveTo>
              <a:arcTo wR="2326593" hR="2326593" stAng="12859432" swAng="196305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6D74E-5DCC-4848-9C22-0CB545CC812A}" type="datetimeFigureOut"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AB54-4ADD-4F0E-BEF8-209878B53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Accecptability</a:t>
            </a:r>
            <a:r>
              <a:rPr lang="en-US">
                <a:cs typeface="Calibri"/>
              </a:rPr>
              <a:t> : Functional </a:t>
            </a:r>
            <a:r>
              <a:rPr lang="en-US" err="1">
                <a:cs typeface="Calibri"/>
              </a:rPr>
              <a:t>acceptablity</a:t>
            </a:r>
            <a:r>
              <a:rPr lang="en-US">
                <a:cs typeface="Calibri"/>
              </a:rPr>
              <a:t> &amp; Psychological </a:t>
            </a:r>
            <a:r>
              <a:rPr lang="en-US" err="1">
                <a:cs typeface="Calibri"/>
              </a:rPr>
              <a:t>acceptablity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Affordability :    Economic </a:t>
            </a:r>
            <a:r>
              <a:rPr lang="en-US" err="1">
                <a:cs typeface="Calibri"/>
              </a:rPr>
              <a:t>affodability</a:t>
            </a:r>
            <a:r>
              <a:rPr lang="en-US">
                <a:cs typeface="Calibri"/>
              </a:rPr>
              <a:t> / psychological </a:t>
            </a:r>
            <a:r>
              <a:rPr lang="en-US" err="1">
                <a:cs typeface="Calibri"/>
              </a:rPr>
              <a:t>affordablity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Accessibility :    Customer availability / Customer convenience </a:t>
            </a:r>
          </a:p>
          <a:p>
            <a:r>
              <a:rPr lang="en-US">
                <a:cs typeface="Calibri"/>
              </a:rPr>
              <a:t>Awareness :       Product knowledge, brand awareness,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AB54-4ADD-4F0E-BEF8-209878B53682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1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ilOOPuAvTY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8984668" cy="26711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7200">
                <a:cs typeface="Calibri Light"/>
              </a:rPr>
              <a:t>Marketing Management and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Calibri"/>
              </a:rPr>
              <a:t>Pankaj Pradhananga 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US">
                <a:cs typeface="Calibri"/>
              </a:rPr>
              <a:t>Kathmandu University School of Management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3DFA-25E1-17D1-7F9B-27E56617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3C6-DA51-77FC-2330-EDCB10EF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24A-1ED5-8BEE-5F06-5BE77AF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4 A's of Marketing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B817-58D7-8C86-5D12-56477D9B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Acceptability </a:t>
            </a:r>
            <a:endParaRPr lang="en-US"/>
          </a:p>
          <a:p>
            <a:r>
              <a:rPr lang="en-US">
                <a:cs typeface="Calibri"/>
              </a:rPr>
              <a:t>Affordability </a:t>
            </a:r>
          </a:p>
          <a:p>
            <a:r>
              <a:rPr lang="en-US">
                <a:cs typeface="Calibri"/>
              </a:rPr>
              <a:t>Accessibility </a:t>
            </a:r>
          </a:p>
          <a:p>
            <a:r>
              <a:rPr lang="en-US">
                <a:cs typeface="Calibri"/>
              </a:rPr>
              <a:t>Awareness 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FD43625-5627-DC9D-BB10-DAFF6387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843" y="1966454"/>
            <a:ext cx="5566347" cy="23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2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F8D1-EEF5-28C5-29CC-E0D8B7E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https://www.youtube.com/watch?v=bilOOPuAvTY</a:t>
            </a:r>
            <a:endParaRPr lang="en-US"/>
          </a:p>
        </p:txBody>
      </p:sp>
      <p:pic>
        <p:nvPicPr>
          <p:cNvPr id="4" name="Online Media 3" title="Philip Kotler: Marketing Strategy">
            <a:hlinkClick r:id="" action="ppaction://media"/>
            <a:extLst>
              <a:ext uri="{FF2B5EF4-FFF2-40B4-BE49-F238E27FC236}">
                <a16:creationId xmlns:a16="http://schemas.microsoft.com/office/drawing/2014/main" id="{69BBF41D-15B9-9A26-313E-CAD119F2CD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31257" y="459015"/>
            <a:ext cx="8766628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B1-41B5-CF25-CA72-D344651B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CHAPTER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qua and green fractal background like floral petal">
            <a:extLst>
              <a:ext uri="{FF2B5EF4-FFF2-40B4-BE49-F238E27FC236}">
                <a16:creationId xmlns:a16="http://schemas.microsoft.com/office/drawing/2014/main" id="{927CD84A-5B47-8513-4870-F0B416578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" r="19801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31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2ED7D-FD37-DB7C-9FC5-ED9F958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Developing Marketing Strategies &amp; Plans 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F99690FF-EFD5-97EA-155C-DBAACE50E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394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90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1A745-3DC8-E56B-6451-B3BC6F93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  <a:ea typeface="+mj-lt"/>
                <a:cs typeface="+mj-lt"/>
              </a:rPr>
              <a:t>Value and Satisfaction</a:t>
            </a: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75C8-61E9-E4D9-A344-0018680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015" y="347007"/>
            <a:ext cx="7055591" cy="584852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buyer chooses the offerings he or she perceives to deliver the most value, the sum of the tangible and intangible benefits and costs. 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Value, a central marketing concept, is primarily a combination of quality, service, and price (QSP), called the customer value triad. 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Value perceptions increase with quality and service but decrease with price.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Satisfaction reflects a person’s judgment of a product’s perceived performance in relationship to expectations. 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If performance falls short of expectations, the customer is disappointed. If it matches expectations, the customer is satisfied. If it exceeds them, the customer is delighted.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0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D3882-676D-8895-6F06-6C348B99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The Value Delivery Process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E102-F246-2669-16C2-2737D0E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009" y="284355"/>
            <a:ext cx="7814763" cy="47205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1. Choosing the value: 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 The homework marketers do first with formula 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  STP (Segmentation, targeting, positioning)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2. Providing the Value : 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  Identify specific product features, price and distribution.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3. Communicating the Value : 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 Using effective medium internet, advertising, sales force,                                 communication tools to announce and promote the product. </a:t>
            </a:r>
          </a:p>
        </p:txBody>
      </p:sp>
    </p:spTree>
    <p:extLst>
      <p:ext uri="{BB962C8B-B14F-4D97-AF65-F5344CB8AC3E}">
        <p14:creationId xmlns:p14="http://schemas.microsoft.com/office/powerpoint/2010/main" val="340936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EBE1A5-30E6-5D6E-F23F-C2DE958D0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F155D-9A75-E043-57A0-F5309D91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The Value Chain 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6F52-E611-4B5C-12F7-83C5D0FC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Michael Porter introduced the value chain as a tool for creating more values for customers. </a:t>
            </a:r>
          </a:p>
          <a:p>
            <a:r>
              <a:rPr lang="en-US" sz="1700">
                <a:cs typeface="Calibri"/>
              </a:rPr>
              <a:t>Nine strategically relevant activities ( 5 primary and 4 supporting) : 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1700">
                <a:cs typeface="Calibri"/>
              </a:rPr>
              <a:t>Primary : 1. Inbound logistics, brining materials into the business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2. Operations or converting materials into final products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 3. Outbound logistics, or shipping out final products.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 4. Marketing that includes sales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 5. Service.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Support Activities : 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1. Procurement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2. Technology development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3. Human Resource management 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                  4. Firm Infrastructure ( cost of general management, planning, finance, accounting, legal and Govt. Affairs)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34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7F337-FA7E-F830-E6E2-5EBFA2FF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705527"/>
            <a:ext cx="3202351" cy="1852075"/>
          </a:xfrm>
        </p:spPr>
        <p:txBody>
          <a:bodyPr anchor="b">
            <a:normAutofit fontScale="90000"/>
          </a:bodyPr>
          <a:lstStyle/>
          <a:p>
            <a:r>
              <a:rPr lang="en-US" sz="4900">
                <a:solidFill>
                  <a:srgbClr val="FFFFFF"/>
                </a:solidFill>
                <a:cs typeface="Calibri Light"/>
              </a:rPr>
              <a:t>The core business process :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6240B-F923-451D-EF1D-421E2F9CE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27315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0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6C705-4524-AA78-15C4-742C921D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>
                <a:cs typeface="Calibri Light"/>
              </a:rPr>
              <a:t>WHAT IS MARKETING </a:t>
            </a:r>
            <a:endParaRPr lang="en-US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5DA6B-1DBE-53B5-BAED-6FC636135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2053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2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44E916-DA2B-C510-4CE6-23F71F4A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D56A4D5-4780-5067-A8A4-E44FC7DB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" y="706989"/>
            <a:ext cx="11284856" cy="4121182"/>
          </a:xfrm>
        </p:spPr>
      </p:pic>
    </p:spTree>
    <p:extLst>
      <p:ext uri="{BB962C8B-B14F-4D97-AF65-F5344CB8AC3E}">
        <p14:creationId xmlns:p14="http://schemas.microsoft.com/office/powerpoint/2010/main" val="70977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9427-F717-6B3B-BD8D-1B4B2067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Core competencies 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6768-909F-D720-5A64-5930438B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Road house Café </a:t>
            </a:r>
          </a:p>
          <a:p>
            <a:r>
              <a:rPr lang="en-US" dirty="0" err="1">
                <a:cs typeface="Calibri"/>
              </a:rPr>
              <a:t>Worldlink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Mediciti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Bhatbhateni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Buddha Air </a:t>
            </a:r>
          </a:p>
        </p:txBody>
      </p:sp>
    </p:spTree>
    <p:extLst>
      <p:ext uri="{BB962C8B-B14F-4D97-AF65-F5344CB8AC3E}">
        <p14:creationId xmlns:p14="http://schemas.microsoft.com/office/powerpoint/2010/main" val="14191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4A7E-D90B-75C9-BBDD-C7D6A73B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5" y="1216025"/>
            <a:ext cx="11009085" cy="496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"Marketing is the activity, set of institutions, and processes for creating, communicating, delivering and exchanging offerings that have value for customers, clients, partners, and society at large" </a:t>
            </a:r>
          </a:p>
          <a:p>
            <a:pPr marL="0" indent="0" algn="r">
              <a:buNone/>
            </a:pPr>
            <a:r>
              <a:rPr lang="en-US">
                <a:cs typeface="Calibri"/>
              </a:rPr>
              <a:t>AMA </a:t>
            </a:r>
          </a:p>
        </p:txBody>
      </p:sp>
    </p:spTree>
    <p:extLst>
      <p:ext uri="{BB962C8B-B14F-4D97-AF65-F5344CB8AC3E}">
        <p14:creationId xmlns:p14="http://schemas.microsoft.com/office/powerpoint/2010/main" val="30996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5194-ACDD-B5D8-76B9-4E9412454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70C-2708-D4EF-E134-0F3C71E0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579" y="238548"/>
            <a:ext cx="9605485" cy="55535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"/>
              </a:rPr>
              <a:t>"Marketing is a societal process by which individuals and groups obtain what they need and want through creating, offering, and freely exchanging products and services of value with others" </a:t>
            </a:r>
          </a:p>
        </p:txBody>
      </p:sp>
    </p:spTree>
    <p:extLst>
      <p:ext uri="{BB962C8B-B14F-4D97-AF65-F5344CB8AC3E}">
        <p14:creationId xmlns:p14="http://schemas.microsoft.com/office/powerpoint/2010/main" val="30594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2F59E900-EA4C-7F6E-88F7-AE5EDD060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44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BFFD4-E835-DFBD-FA03-FDCA759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4329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Who is a Marketer ?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91A3-7D35-F342-0CEA-59058A37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746170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Someone who seeks a response – attention, a purchase, a vote, a donation – from another party, called the prospect.  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Marketers are skilled at stimulating demand for their products. They also seek to influence the level, timing and composition of demand to meet the organization's objectives. </a:t>
            </a:r>
          </a:p>
        </p:txBody>
      </p:sp>
    </p:spTree>
    <p:extLst>
      <p:ext uri="{BB962C8B-B14F-4D97-AF65-F5344CB8AC3E}">
        <p14:creationId xmlns:p14="http://schemas.microsoft.com/office/powerpoint/2010/main" val="8390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F5078CF8-1D90-09A0-29A3-300ECCA70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40" r="-2" b="145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B324C6-0DB4-1D3B-1E4E-982B7E30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Market 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9F7D-98F6-CEF3-951F-9863124E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351" y="1058605"/>
            <a:ext cx="7587997" cy="5386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Marketers view sellers as the industry and use the term MARKET to describe customers group. </a:t>
            </a:r>
            <a:endParaRPr lang="en-US" sz="2400">
              <a:cs typeface="Calibri"/>
            </a:endParaRPr>
          </a:p>
          <a:p>
            <a:endParaRPr lang="en-US" sz="24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Key Customer Markets : 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   &gt; Consumer markets </a:t>
            </a:r>
            <a:r>
              <a:rPr lang="en-US" sz="1800">
                <a:solidFill>
                  <a:srgbClr val="FFFFFF"/>
                </a:solidFill>
                <a:cs typeface="Calibri"/>
              </a:rPr>
              <a:t>( juices, cosmetics, shoes, holidays) 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   &gt; Business markets 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   &gt; Global markets 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cs typeface="Calibri"/>
              </a:rPr>
              <a:t>   &gt; Nonprofit and Governmental markets </a:t>
            </a:r>
          </a:p>
        </p:txBody>
      </p:sp>
    </p:spTree>
    <p:extLst>
      <p:ext uri="{BB962C8B-B14F-4D97-AF65-F5344CB8AC3E}">
        <p14:creationId xmlns:p14="http://schemas.microsoft.com/office/powerpoint/2010/main" val="5444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D5BC-D46D-4304-9E75-53138759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cs typeface="Calibri Light"/>
              </a:rPr>
              <a:t>Core Marketing Concepts 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ABBB7-0F07-F64C-4168-19ECDBFF0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2148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7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BBE81-1EE5-0A60-0A9E-75D62712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Needs  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004741-B071-37AB-09C9-FA57BD6C3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036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21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905AF3-76DA-83D8-DF6B-6F9233C27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51" y="643466"/>
            <a:ext cx="73788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Marketing Management and Decisions</vt:lpstr>
      <vt:lpstr>WHAT IS MARKETING </vt:lpstr>
      <vt:lpstr>PowerPoint Presentation</vt:lpstr>
      <vt:lpstr>PowerPoint Presentation</vt:lpstr>
      <vt:lpstr>Who is a Marketer ?</vt:lpstr>
      <vt:lpstr>Market </vt:lpstr>
      <vt:lpstr>Core Marketing Concepts </vt:lpstr>
      <vt:lpstr>Needs  </vt:lpstr>
      <vt:lpstr>PowerPoint Presentation</vt:lpstr>
      <vt:lpstr>PowerPoint Presentation</vt:lpstr>
      <vt:lpstr>4 A's of Marketing </vt:lpstr>
      <vt:lpstr>https://www.youtube.com/watch?v=bilOOPuAvTY</vt:lpstr>
      <vt:lpstr>CHAPTER 2</vt:lpstr>
      <vt:lpstr>Developing Marketing Strategies &amp; Plans </vt:lpstr>
      <vt:lpstr>Value and Satisfaction</vt:lpstr>
      <vt:lpstr>The Value Delivery Process </vt:lpstr>
      <vt:lpstr>PowerPoint Presentation</vt:lpstr>
      <vt:lpstr>The Value Chain </vt:lpstr>
      <vt:lpstr>The core business process : </vt:lpstr>
      <vt:lpstr>PowerPoint Presentation</vt:lpstr>
      <vt:lpstr>PowerPoint Presentation</vt:lpstr>
      <vt:lpstr>Find Core competencies 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2013-07-15T20:26:40Z</dcterms:created>
  <dcterms:modified xsi:type="dcterms:W3CDTF">2022-04-13T08:42:28Z</dcterms:modified>
</cp:coreProperties>
</file>