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65" r:id="rId5"/>
    <p:sldId id="260" r:id="rId6"/>
    <p:sldId id="262" r:id="rId7"/>
    <p:sldId id="257" r:id="rId8"/>
    <p:sldId id="261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290AB9-C1AC-4315-828D-7F7DD723B76E}" type="datetimeFigureOut">
              <a:rPr lang="en-IN" smtClean="0"/>
              <a:pPr/>
              <a:t>27-03-2021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CB959F-0B27-47A2-83DB-24F643208B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THIS IS A GHOST GAME. JUST FOR FUN!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Chiller" pitchFamily="82" charset="0"/>
              </a:rPr>
              <a:t>   </a:t>
            </a:r>
            <a:r>
              <a:rPr lang="en-IN" sz="8000" dirty="0" smtClean="0">
                <a:latin typeface="Chiller" pitchFamily="82" charset="0"/>
              </a:rPr>
              <a:t>The Ghost GRANNY</a:t>
            </a:r>
            <a:endParaRPr lang="en-IN" sz="8000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6600" dirty="0" smtClean="0">
                <a:latin typeface="Franklin Gothic Heavy" pitchFamily="34" charset="0"/>
              </a:rPr>
              <a:t>Not very hard.</a:t>
            </a:r>
          </a:p>
          <a:p>
            <a:r>
              <a:rPr lang="en-IN" sz="6600" dirty="0" smtClean="0">
                <a:latin typeface="Franklin Gothic Heavy" pitchFamily="34" charset="0"/>
              </a:rPr>
              <a:t>If you play this game again and again it will be easy.</a:t>
            </a:r>
            <a:endParaRPr lang="en-IN" sz="6600" dirty="0">
              <a:latin typeface="Franklin Gothic Heavy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</a:t>
            </a: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sz="6600" dirty="0" smtClean="0">
                <a:latin typeface="Eras Bold ITC" pitchFamily="34" charset="0"/>
              </a:rPr>
              <a:t>Balance</a:t>
            </a:r>
            <a:endParaRPr lang="en-IN" sz="6600" dirty="0">
              <a:latin typeface="Eras Bold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6600" dirty="0" smtClean="0">
                <a:latin typeface="Wide Latin" pitchFamily="18" charset="0"/>
              </a:rPr>
              <a:t>Can be played in both mobile and computer. </a:t>
            </a:r>
            <a:endParaRPr lang="en-IN" sz="6600" dirty="0">
              <a:latin typeface="Wide Lati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Kristen ITC" pitchFamily="66" charset="0"/>
              </a:rPr>
              <a:t>    ADAPTIVITY</a:t>
            </a:r>
            <a:endParaRPr lang="en-IN" sz="6600" dirty="0"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6000" dirty="0" smtClean="0">
                <a:latin typeface="Century Schoolbook" pitchFamily="18" charset="0"/>
              </a:rPr>
              <a:t>Chance is in the game.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>
                <a:latin typeface="Century Schoolbook" pitchFamily="18" charset="0"/>
              </a:rPr>
              <a:t>Things can be anywhere. This is chance.</a:t>
            </a:r>
          </a:p>
          <a:p>
            <a:pPr>
              <a:buNone/>
            </a:pPr>
            <a:r>
              <a:rPr lang="en-IN" sz="6000" dirty="0" smtClean="0">
                <a:latin typeface="Century Schoolbook" pitchFamily="18" charset="0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</a:t>
            </a:r>
            <a:r>
              <a:rPr lang="en-IN" dirty="0" smtClean="0">
                <a:latin typeface="Baskerville Old Face" pitchFamily="18" charset="0"/>
              </a:rPr>
              <a:t>CHANCE </a:t>
            </a:r>
            <a:r>
              <a:rPr lang="en-IN" dirty="0" err="1" smtClean="0">
                <a:latin typeface="Baskerville Old Face" pitchFamily="18" charset="0"/>
              </a:rPr>
              <a:t>vs</a:t>
            </a:r>
            <a:r>
              <a:rPr lang="en-IN" dirty="0" smtClean="0">
                <a:latin typeface="Baskerville Old Face" pitchFamily="18" charset="0"/>
              </a:rPr>
              <a:t> SKILL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8000" dirty="0" err="1" smtClean="0">
                <a:latin typeface="Bahnschrift" pitchFamily="34" charset="0"/>
              </a:rPr>
              <a:t>P.c</a:t>
            </a:r>
            <a:r>
              <a:rPr lang="en-IN" sz="8000" dirty="0" smtClean="0">
                <a:latin typeface="Bahnschrift" pitchFamily="34" charset="0"/>
              </a:rPr>
              <a:t>  is the Grandson in the game and </a:t>
            </a:r>
            <a:r>
              <a:rPr lang="en-IN" sz="8000" dirty="0" err="1" smtClean="0">
                <a:latin typeface="Bahnschrift" pitchFamily="34" charset="0"/>
              </a:rPr>
              <a:t>n.p.c</a:t>
            </a:r>
            <a:r>
              <a:rPr lang="en-IN" sz="8000" dirty="0" smtClean="0">
                <a:latin typeface="Bahnschrift" pitchFamily="34" charset="0"/>
              </a:rPr>
              <a:t> is Granny.</a:t>
            </a:r>
          </a:p>
          <a:p>
            <a:endParaRPr lang="en-IN" sz="4000" dirty="0">
              <a:latin typeface="Bahnschrift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Rounded MT Bold" pitchFamily="34" charset="0"/>
              </a:rPr>
              <a:t>                P.C AND NPC</a:t>
            </a:r>
            <a:endParaRPr lang="en-IN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25000" lnSpcReduction="20000"/>
          </a:bodyPr>
          <a:lstStyle/>
          <a:p>
            <a:r>
              <a:rPr lang="en-IN" sz="7400" dirty="0" smtClean="0"/>
              <a:t>Once there lived a happy family in the woods in Europe. There were  four members in the family. Justin(GRANDSON), </a:t>
            </a:r>
            <a:r>
              <a:rPr lang="en-IN" sz="7400" dirty="0" err="1" smtClean="0"/>
              <a:t>Slendrina</a:t>
            </a:r>
            <a:r>
              <a:rPr lang="en-IN" sz="7400" dirty="0" smtClean="0"/>
              <a:t>(GRAND DAUGHTER), </a:t>
            </a:r>
            <a:r>
              <a:rPr lang="en-IN" sz="7400" dirty="0" err="1" smtClean="0"/>
              <a:t>Jesy</a:t>
            </a:r>
            <a:r>
              <a:rPr lang="en-IN" sz="7400" dirty="0" smtClean="0"/>
              <a:t>(GRANNY)  and </a:t>
            </a:r>
            <a:r>
              <a:rPr lang="en-IN" sz="7400" dirty="0" err="1" smtClean="0"/>
              <a:t>Goerge</a:t>
            </a:r>
            <a:r>
              <a:rPr lang="en-IN" sz="7400" dirty="0" smtClean="0"/>
              <a:t> (GANNDPA). Justin had to leave the house for his job. </a:t>
            </a:r>
            <a:r>
              <a:rPr lang="en-IN" sz="7400" dirty="0" err="1" smtClean="0"/>
              <a:t>Slendrina</a:t>
            </a:r>
            <a:r>
              <a:rPr lang="en-IN" sz="7400" dirty="0" smtClean="0"/>
              <a:t> was younger  then his BROTHER. Granny has house wife and Grandpa  was a wood cutter. After a few years </a:t>
            </a:r>
            <a:r>
              <a:rPr lang="en-IN" sz="7400" dirty="0" err="1" smtClean="0"/>
              <a:t>slendrina</a:t>
            </a:r>
            <a:r>
              <a:rPr lang="en-IN" sz="7400" dirty="0" smtClean="0"/>
              <a:t> had grown up and was ready to go to office. But a something </a:t>
            </a:r>
            <a:r>
              <a:rPr lang="en-IN" sz="7400" dirty="0" err="1" smtClean="0"/>
              <a:t>happend</a:t>
            </a:r>
            <a:r>
              <a:rPr lang="en-IN" sz="7400" dirty="0" smtClean="0"/>
              <a:t>, when she was going to office, her enemy  killed her . All the family members </a:t>
            </a:r>
            <a:r>
              <a:rPr lang="en-IN" sz="7400" dirty="0" err="1" smtClean="0"/>
              <a:t>did’nt</a:t>
            </a:r>
            <a:r>
              <a:rPr lang="en-IN" sz="7400" dirty="0" smtClean="0"/>
              <a:t> know about it. After a few days, when grandpa went for work, he saw </a:t>
            </a:r>
            <a:r>
              <a:rPr lang="en-IN" sz="7400" dirty="0" err="1" smtClean="0"/>
              <a:t>slendrina</a:t>
            </a:r>
            <a:r>
              <a:rPr lang="en-IN" sz="7400" dirty="0" smtClean="0"/>
              <a:t> dead! He suspected her friends, and went to them and killed them one by one. AND THIER PARANTS KILLED HIM...! </a:t>
            </a:r>
            <a:r>
              <a:rPr lang="en-IN" sz="7400" dirty="0" err="1" smtClean="0"/>
              <a:t>GrandSon</a:t>
            </a:r>
            <a:r>
              <a:rPr lang="en-IN" sz="7400" dirty="0" smtClean="0"/>
              <a:t> was </a:t>
            </a:r>
            <a:r>
              <a:rPr lang="en-IN" sz="7400" dirty="0" err="1" smtClean="0"/>
              <a:t>abord</a:t>
            </a:r>
            <a:r>
              <a:rPr lang="en-IN" sz="7400" dirty="0" smtClean="0"/>
              <a:t>. Granny was alone at home and she was waiting for them(</a:t>
            </a:r>
            <a:r>
              <a:rPr lang="en-IN" sz="7400" dirty="0" err="1" smtClean="0"/>
              <a:t>slendriena</a:t>
            </a:r>
            <a:r>
              <a:rPr lang="en-IN" sz="7400" dirty="0" smtClean="0"/>
              <a:t> and grandpa) to come home. In this time period she became very strange!!!!! Her skin was getting pale, her eyes became red and her  voice changed! When Justin </a:t>
            </a:r>
            <a:r>
              <a:rPr lang="en-IN" sz="7400" dirty="0" err="1" smtClean="0"/>
              <a:t>visted</a:t>
            </a:r>
            <a:r>
              <a:rPr lang="en-IN" sz="7400" dirty="0" smtClean="0"/>
              <a:t> her, she had became a ghost! She captured him! Now he has got 5 DAYS to ESCAPE from the house!!!!!! If he failed he will be killed........!</a:t>
            </a:r>
          </a:p>
          <a:p>
            <a:pPr>
              <a:buNone/>
            </a:pPr>
            <a:endParaRPr lang="en-IN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</p:spPr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 smtClean="0">
                <a:latin typeface="Castellar" pitchFamily="18" charset="0"/>
              </a:rPr>
              <a:t> STORY</a:t>
            </a:r>
            <a:endParaRPr lang="en-IN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latin typeface="Franklin Gothic Heavy" pitchFamily="34" charset="0"/>
              </a:rPr>
              <a:t>THE GOUL IS ESECAPE FROM THE HOUSE.</a:t>
            </a:r>
            <a:endParaRPr lang="en-IN" sz="7200" dirty="0">
              <a:latin typeface="Franklin Gothic Heavy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                          </a:t>
            </a:r>
            <a:r>
              <a:rPr lang="en-IN" smtClean="0">
                <a:latin typeface="Jokerman" pitchFamily="82" charset="0"/>
              </a:rPr>
              <a:t> GOAL</a:t>
            </a:r>
            <a:endParaRPr lang="en-IN" dirty="0">
              <a:latin typeface="Jokerm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Cooper Black" pitchFamily="18" charset="0"/>
              </a:rPr>
              <a:t>1.)Before starting the game you will see and listen:</a:t>
            </a:r>
          </a:p>
          <a:p>
            <a:pPr>
              <a:buNone/>
            </a:pPr>
            <a:r>
              <a:rPr lang="en-IN" dirty="0" smtClean="0">
                <a:latin typeface="Cooper Black" pitchFamily="18" charset="0"/>
              </a:rPr>
              <a:t>GRANNY’S PHOTO</a:t>
            </a:r>
          </a:p>
          <a:p>
            <a:pPr>
              <a:buNone/>
            </a:pPr>
            <a:r>
              <a:rPr lang="en-IN" dirty="0" smtClean="0">
                <a:latin typeface="Cooper Black" pitchFamily="18" charset="0"/>
              </a:rPr>
              <a:t>A PLAY BUTTON</a:t>
            </a:r>
          </a:p>
          <a:p>
            <a:pPr>
              <a:buNone/>
            </a:pPr>
            <a:r>
              <a:rPr lang="en-IN" dirty="0" smtClean="0">
                <a:latin typeface="Cooper Black" pitchFamily="18" charset="0"/>
              </a:rPr>
              <a:t>Horror music</a:t>
            </a:r>
          </a:p>
          <a:p>
            <a:pPr>
              <a:buNone/>
            </a:pPr>
            <a:r>
              <a:rPr lang="en-IN" dirty="0" smtClean="0">
                <a:latin typeface="Cooper Black" pitchFamily="18" charset="0"/>
              </a:rPr>
              <a:t>2.)After clicking on play button it will directly start the game.</a:t>
            </a:r>
          </a:p>
          <a:p>
            <a:pPr>
              <a:buNone/>
            </a:pPr>
            <a:r>
              <a:rPr lang="en-IN" dirty="0" smtClean="0">
                <a:latin typeface="Cooper Black" pitchFamily="18" charset="0"/>
              </a:rPr>
              <a:t>3.)When the game starts you will see DAY 1 on the screen and then you can control the player! </a:t>
            </a:r>
          </a:p>
          <a:p>
            <a:pPr>
              <a:buNone/>
            </a:pPr>
            <a:endParaRPr lang="en-IN" dirty="0" smtClean="0">
              <a:latin typeface="Cooper Black" pitchFamily="18" charset="0"/>
            </a:endParaRPr>
          </a:p>
          <a:p>
            <a:pPr>
              <a:buNone/>
            </a:pPr>
            <a:endParaRPr lang="en-IN" dirty="0" smtClean="0">
              <a:latin typeface="Cooper Black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Forte" pitchFamily="66" charset="0"/>
              </a:rPr>
              <a:t>           ABOUT THIS GAME(1)</a:t>
            </a:r>
            <a:endParaRPr lang="en-IN" dirty="0"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4536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Cooper Black" pitchFamily="18" charset="0"/>
              </a:rPr>
              <a:t>4.)There will be things like flower vases, tables, photo frames, master key,  shot gun, boxes, chairs, meat, plates, hammer, and wooden planks.</a:t>
            </a:r>
          </a:p>
          <a:p>
            <a:r>
              <a:rPr lang="en-IN" sz="2400" dirty="0" smtClean="0">
                <a:latin typeface="Cooper Black" pitchFamily="18" charset="0"/>
              </a:rPr>
              <a:t>5.)There will be one pet of Granny that is spider. It can bite you.</a:t>
            </a:r>
          </a:p>
          <a:p>
            <a:r>
              <a:rPr lang="en-IN" sz="2400" dirty="0" smtClean="0">
                <a:latin typeface="Cooper Black" pitchFamily="18" charset="0"/>
              </a:rPr>
              <a:t>6.)There will be one broken floor. To cross this you have to take one of the planks and place there.</a:t>
            </a:r>
          </a:p>
          <a:p>
            <a:r>
              <a:rPr lang="en-IN" sz="2400" dirty="0" smtClean="0">
                <a:latin typeface="Cooper Black" pitchFamily="18" charset="0"/>
              </a:rPr>
              <a:t>7.)Granny can hear anything.</a:t>
            </a:r>
          </a:p>
          <a:p>
            <a:r>
              <a:rPr lang="en-IN" sz="2400" dirty="0" smtClean="0">
                <a:latin typeface="Cooper Black" pitchFamily="18" charset="0"/>
              </a:rPr>
              <a:t>8.)If granny hears a sound she will run to that place where the sound came from and if you are hiding, granny will led a trap where she is standing and will go to other place. </a:t>
            </a:r>
            <a:endParaRPr lang="en-IN" sz="2400" dirty="0">
              <a:latin typeface="Cooper Black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Rockwell" pitchFamily="18" charset="0"/>
              </a:rPr>
              <a:t>       </a:t>
            </a:r>
            <a:br>
              <a:rPr lang="en-IN" dirty="0" smtClean="0">
                <a:latin typeface="Rockwell" pitchFamily="18" charset="0"/>
              </a:rPr>
            </a:br>
            <a:r>
              <a:rPr lang="en-IN" dirty="0" smtClean="0">
                <a:latin typeface="Rockwell" pitchFamily="18" charset="0"/>
              </a:rPr>
              <a:t/>
            </a:r>
            <a:br>
              <a:rPr lang="en-IN" dirty="0" smtClean="0">
                <a:latin typeface="Rockwell" pitchFamily="18" charset="0"/>
              </a:rPr>
            </a:br>
            <a:r>
              <a:rPr lang="en-IN" dirty="0" smtClean="0">
                <a:latin typeface="Rockwell" pitchFamily="18" charset="0"/>
              </a:rPr>
              <a:t/>
            </a:r>
            <a:br>
              <a:rPr lang="en-IN" dirty="0" smtClean="0">
                <a:latin typeface="Rockwell" pitchFamily="18" charset="0"/>
              </a:rPr>
            </a:br>
            <a:r>
              <a:rPr lang="en-IN" dirty="0" smtClean="0">
                <a:latin typeface="Rockwell" pitchFamily="18" charset="0"/>
              </a:rPr>
              <a:t/>
            </a:r>
            <a:br>
              <a:rPr lang="en-IN" dirty="0" smtClean="0">
                <a:latin typeface="Rockwell" pitchFamily="18" charset="0"/>
              </a:rPr>
            </a:br>
            <a:r>
              <a:rPr lang="en-IN" sz="5300" dirty="0" smtClean="0">
                <a:latin typeface="Rockwell" pitchFamily="18" charset="0"/>
              </a:rPr>
              <a:t>       ABOUT THIS GAME(2)</a:t>
            </a:r>
            <a:endParaRPr lang="en-IN" sz="5300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1.)You will spawn in a room near a bed.</a:t>
            </a:r>
          </a:p>
          <a:p>
            <a:r>
              <a:rPr lang="en-IN" dirty="0" smtClean="0"/>
              <a:t>2.)If you make a sound by dropping things(vase, photo frame, wooden planks, table, plates, hammer, meat etc)granny will run to that place!</a:t>
            </a:r>
          </a:p>
          <a:p>
            <a:r>
              <a:rPr lang="en-IN" dirty="0" smtClean="0"/>
              <a:t>3.)You can kill granny and spider with shot gun.</a:t>
            </a:r>
          </a:p>
          <a:p>
            <a:r>
              <a:rPr lang="en-IN" dirty="0" smtClean="0"/>
              <a:t>4.)To find things </a:t>
            </a:r>
            <a:r>
              <a:rPr lang="en-IN" dirty="0" err="1" smtClean="0"/>
              <a:t>cheak</a:t>
            </a:r>
            <a:r>
              <a:rPr lang="en-IN" dirty="0" smtClean="0"/>
              <a:t> the floors, cupboards or tables.</a:t>
            </a:r>
          </a:p>
          <a:p>
            <a:r>
              <a:rPr lang="en-IN" dirty="0" smtClean="0"/>
              <a:t>5.)You can hide under the bed and inside the chests.</a:t>
            </a:r>
          </a:p>
          <a:p>
            <a:r>
              <a:rPr lang="en-IN" dirty="0" smtClean="0"/>
              <a:t>6.)In this game there will be only one door </a:t>
            </a:r>
            <a:r>
              <a:rPr lang="en-IN" dirty="0" err="1" smtClean="0"/>
              <a:t>i.e</a:t>
            </a:r>
            <a:r>
              <a:rPr lang="en-IN" dirty="0" smtClean="0"/>
              <a:t> THE MAIN DOOR.</a:t>
            </a:r>
          </a:p>
          <a:p>
            <a:r>
              <a:rPr lang="en-IN" dirty="0" smtClean="0"/>
              <a:t>The door has one lock(that can be unlocked by master key) one wooden plank(that can be broken by hammer).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     HOW TO PLAY THIS GAME??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6000" dirty="0" smtClean="0">
                <a:latin typeface="Cooper Black" pitchFamily="18" charset="0"/>
              </a:rPr>
              <a:t>PLEASE DON’T PLAY THIS GAME ALONE AT NIGHT! THE SOUNDS IN THE GAME ARE SCARY!</a:t>
            </a:r>
          </a:p>
          <a:p>
            <a:pPr>
              <a:buNone/>
            </a:pPr>
            <a:endParaRPr lang="en-IN" sz="6000" dirty="0" smtClean="0">
              <a:latin typeface="Cooper Black" pitchFamily="18" charset="0"/>
            </a:endParaRPr>
          </a:p>
          <a:p>
            <a:endParaRPr lang="en-IN" dirty="0">
              <a:latin typeface="Britannic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lephant" pitchFamily="18" charset="0"/>
              </a:rPr>
              <a:t>                      NOTE!</a:t>
            </a:r>
            <a:endParaRPr lang="en-IN" dirty="0">
              <a:latin typeface="Elephan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cannot pick more than 1 thing.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cannot breakthrough the walls.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have only 20 bullets to kill granny with shot gun.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can load 2 bullets at a time in shot gun.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have only 5 days to </a:t>
            </a:r>
            <a:r>
              <a:rPr lang="en-IN" sz="2800" dirty="0" err="1" smtClean="0">
                <a:latin typeface="Matura MT Script Capitals" pitchFamily="66" charset="0"/>
              </a:rPr>
              <a:t>esecape</a:t>
            </a:r>
            <a:r>
              <a:rPr lang="en-IN" sz="2800" dirty="0" smtClean="0">
                <a:latin typeface="Matura MT Script Capitals" pitchFamily="66" charset="0"/>
              </a:rPr>
              <a:t> from the house.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cannot pick things like bed, table and photo frame.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Matura MT Script Capitals" pitchFamily="66" charset="0"/>
              </a:rPr>
              <a:t>You cannot break the lock and a plank by shot gun.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Matura MT Script Capital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Matura MT Script Capital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Matura MT Script Capital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Harrington" pitchFamily="82" charset="0"/>
              </a:rPr>
              <a:t>              RULES</a:t>
            </a:r>
            <a:endParaRPr lang="en-IN" sz="6600" dirty="0">
              <a:latin typeface="Harringto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4819</TotalTime>
  <Words>718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   The Ghost GRANNY</vt:lpstr>
      <vt:lpstr>                P.C AND NPC</vt:lpstr>
      <vt:lpstr>                         STORY</vt:lpstr>
      <vt:lpstr>                            GOAL</vt:lpstr>
      <vt:lpstr>           ABOUT THIS GAME(1)</vt:lpstr>
      <vt:lpstr>                  ABOUT THIS GAME(2)</vt:lpstr>
      <vt:lpstr>     HOW TO PLAY THIS GAME??</vt:lpstr>
      <vt:lpstr>                      NOTE!</vt:lpstr>
      <vt:lpstr>              RULES</vt:lpstr>
      <vt:lpstr>                    Balance</vt:lpstr>
      <vt:lpstr>    ADAPTIVITY</vt:lpstr>
      <vt:lpstr>               CHANCE vs SKILL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The Ghost GRANNY</dc:title>
  <dc:creator>DELL</dc:creator>
  <cp:lastModifiedBy>DELL</cp:lastModifiedBy>
  <cp:revision>5</cp:revision>
  <dcterms:created xsi:type="dcterms:W3CDTF">2021-02-27T12:09:38Z</dcterms:created>
  <dcterms:modified xsi:type="dcterms:W3CDTF">2021-03-27T11:14:30Z</dcterms:modified>
</cp:coreProperties>
</file>