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9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58F8-C0B6-EE43-A8F7-1E0F400EDB88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3928943" y="3700593"/>
            <a:ext cx="1190593" cy="1250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Data 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616" y="634956"/>
            <a:ext cx="1131063" cy="5059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r>
              <a:rPr lang="en-US" dirty="0" smtClean="0"/>
              <a:t>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616" y="1468332"/>
            <a:ext cx="3581699" cy="6746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Creator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2698671" y="1160769"/>
            <a:ext cx="317477" cy="2976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49325" y="2589423"/>
            <a:ext cx="1527927" cy="13393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Job File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Gcode</a:t>
            </a:r>
            <a:r>
              <a:rPr lang="en-US" dirty="0" smtClean="0"/>
              <a:t> File</a:t>
            </a:r>
          </a:p>
          <a:p>
            <a:pPr algn="ctr"/>
            <a:r>
              <a:rPr lang="en-US" dirty="0" smtClean="0"/>
              <a:t>All </a:t>
            </a:r>
            <a:r>
              <a:rPr lang="en-US" dirty="0" err="1" smtClean="0"/>
              <a:t>img</a:t>
            </a:r>
            <a:r>
              <a:rPr lang="en-US" dirty="0" smtClean="0"/>
              <a:t> Files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3" idx="0"/>
          </p:cNvCxnSpPr>
          <p:nvPr/>
        </p:nvCxnSpPr>
        <p:spPr>
          <a:xfrm rot="5400000">
            <a:off x="1942152" y="2314109"/>
            <a:ext cx="446452" cy="1041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3"/>
            <a:endCxn id="5" idx="1"/>
          </p:cNvCxnSpPr>
          <p:nvPr/>
        </p:nvCxnSpPr>
        <p:spPr>
          <a:xfrm>
            <a:off x="2877252" y="3259101"/>
            <a:ext cx="1646988" cy="4414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56870" y="1974311"/>
            <a:ext cx="2758206" cy="98219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Engine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35485" y="5620337"/>
            <a:ext cx="763964" cy="704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Motors</a:t>
            </a: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369657" y="5268136"/>
            <a:ext cx="932631" cy="704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Projector</a:t>
            </a:r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580085" y="3452564"/>
            <a:ext cx="763964" cy="7044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77252" y="5620337"/>
            <a:ext cx="1339417" cy="7044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Motion Controller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1"/>
            <a:endCxn id="19" idx="3"/>
          </p:cNvCxnSpPr>
          <p:nvPr/>
        </p:nvCxnSpPr>
        <p:spPr>
          <a:xfrm flipH="1">
            <a:off x="2599449" y="5972538"/>
            <a:ext cx="277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22" idx="3"/>
          </p:cNvCxnSpPr>
          <p:nvPr/>
        </p:nvCxnSpPr>
        <p:spPr>
          <a:xfrm rot="5400000">
            <a:off x="3482539" y="3690636"/>
            <a:ext cx="3016032" cy="1547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81148" y="4112321"/>
            <a:ext cx="1309651" cy="82345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Generator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2"/>
            <a:endCxn id="20" idx="0"/>
          </p:cNvCxnSpPr>
          <p:nvPr/>
        </p:nvCxnSpPr>
        <p:spPr>
          <a:xfrm flipH="1">
            <a:off x="6835973" y="4935777"/>
            <a:ext cx="1" cy="332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33" idx="0"/>
          </p:cNvCxnSpPr>
          <p:nvPr/>
        </p:nvCxnSpPr>
        <p:spPr>
          <a:xfrm>
            <a:off x="6835973" y="2956506"/>
            <a:ext cx="1" cy="1155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1" idx="0"/>
          </p:cNvCxnSpPr>
          <p:nvPr/>
        </p:nvCxnSpPr>
        <p:spPr>
          <a:xfrm rot="16200000" flipH="1">
            <a:off x="7567695" y="3058192"/>
            <a:ext cx="496058" cy="2926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4"/>
            <a:endCxn id="18" idx="1"/>
          </p:cNvCxnSpPr>
          <p:nvPr/>
        </p:nvCxnSpPr>
        <p:spPr>
          <a:xfrm flipV="1">
            <a:off x="5119536" y="2465409"/>
            <a:ext cx="337334" cy="18602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220834" y="267872"/>
            <a:ext cx="1230279" cy="73416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44" name="Elbow Connector 43"/>
          <p:cNvCxnSpPr>
            <a:stCxn id="42" idx="1"/>
            <a:endCxn id="8" idx="3"/>
          </p:cNvCxnSpPr>
          <p:nvPr/>
        </p:nvCxnSpPr>
        <p:spPr>
          <a:xfrm rot="10800000" flipV="1">
            <a:off x="4008316" y="634954"/>
            <a:ext cx="2212519" cy="11706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18" idx="0"/>
          </p:cNvCxnSpPr>
          <p:nvPr/>
        </p:nvCxnSpPr>
        <p:spPr>
          <a:xfrm flipH="1">
            <a:off x="6835973" y="1002038"/>
            <a:ext cx="1" cy="972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934700" y="634953"/>
            <a:ext cx="1994243" cy="505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Profile</a:t>
            </a:r>
          </a:p>
        </p:txBody>
      </p:sp>
      <p:cxnSp>
        <p:nvCxnSpPr>
          <p:cNvPr id="51" name="Elbow Connector 50"/>
          <p:cNvCxnSpPr>
            <a:stCxn id="6" idx="2"/>
          </p:cNvCxnSpPr>
          <p:nvPr/>
        </p:nvCxnSpPr>
        <p:spPr>
          <a:xfrm rot="16200000" flipH="1">
            <a:off x="937584" y="1195494"/>
            <a:ext cx="327402" cy="2182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64170" y="1191333"/>
            <a:ext cx="12402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Commands</a:t>
            </a:r>
          </a:p>
          <a:p>
            <a:r>
              <a:rPr lang="en-US" sz="1000" dirty="0" err="1" smtClean="0"/>
              <a:t>Print,Stop</a:t>
            </a:r>
            <a:r>
              <a:rPr lang="en-US" sz="1000" dirty="0" err="1"/>
              <a:t>,</a:t>
            </a:r>
            <a:r>
              <a:rPr lang="en-US" sz="1000" dirty="0" err="1" smtClean="0"/>
              <a:t>Cancel</a:t>
            </a:r>
            <a:endParaRPr lang="en-US" sz="1000" dirty="0" smtClean="0"/>
          </a:p>
          <a:p>
            <a:r>
              <a:rPr lang="en-US" sz="1000" dirty="0" err="1" smtClean="0"/>
              <a:t>Pause,Resume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940947" y="337318"/>
            <a:ext cx="124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Job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7580084" y="5620337"/>
            <a:ext cx="1021947" cy="704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Manager</a:t>
            </a:r>
            <a:endParaRPr lang="en-US" dirty="0"/>
          </a:p>
        </p:txBody>
      </p:sp>
      <p:cxnSp>
        <p:nvCxnSpPr>
          <p:cNvPr id="64" name="Elbow Connector 63"/>
          <p:cNvCxnSpPr>
            <a:stCxn id="42" idx="3"/>
            <a:endCxn id="62" idx="3"/>
          </p:cNvCxnSpPr>
          <p:nvPr/>
        </p:nvCxnSpPr>
        <p:spPr>
          <a:xfrm>
            <a:off x="7451113" y="634955"/>
            <a:ext cx="1150918" cy="5337583"/>
          </a:xfrm>
          <a:prstGeom prst="bentConnector3">
            <a:avLst>
              <a:gd name="adj1" fmla="val 11986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8" idx="3"/>
            <a:endCxn id="62" idx="0"/>
          </p:cNvCxnSpPr>
          <p:nvPr/>
        </p:nvCxnSpPr>
        <p:spPr>
          <a:xfrm flipH="1">
            <a:off x="8091058" y="2465409"/>
            <a:ext cx="124018" cy="3154928"/>
          </a:xfrm>
          <a:prstGeom prst="bentConnector4">
            <a:avLst>
              <a:gd name="adj1" fmla="val -184328"/>
              <a:gd name="adj2" fmla="val 5778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2" idx="2"/>
            <a:endCxn id="62" idx="2"/>
          </p:cNvCxnSpPr>
          <p:nvPr/>
        </p:nvCxnSpPr>
        <p:spPr>
          <a:xfrm rot="16200000" flipH="1">
            <a:off x="5819009" y="4052690"/>
            <a:ext cx="12700" cy="4544097"/>
          </a:xfrm>
          <a:prstGeom prst="bent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426617" y="1805650"/>
            <a:ext cx="7664443" cy="4752234"/>
          </a:xfrm>
          <a:prstGeom prst="bentConnector3">
            <a:avLst>
              <a:gd name="adj1" fmla="val -242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0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sdfsd fsdfsdf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sdfdsf sdfdsfsf</dc:creator>
  <cp:lastModifiedBy>sdfdsf sdfdsfsf</cp:lastModifiedBy>
  <cp:revision>7</cp:revision>
  <dcterms:created xsi:type="dcterms:W3CDTF">2015-09-19T09:18:03Z</dcterms:created>
  <dcterms:modified xsi:type="dcterms:W3CDTF">2015-09-19T09:46:26Z</dcterms:modified>
</cp:coreProperties>
</file>