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2" descr="https://upload.wikimedia.org/wikipedia/commons/thumb/6/6a/Lua-logo-nolabel.svg/2000px-Lua-logo-nolabel.svg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156062" cy="115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dam.green@kcl.ac.u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</a:t>
            </a:r>
            <a:r>
              <a:rPr lang="en-GB" dirty="0" err="1" smtClean="0"/>
              <a:t>Lua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Adam Green – kcl tech</a:t>
            </a:r>
          </a:p>
          <a:p>
            <a:r>
              <a:rPr lang="en-GB" dirty="0" smtClean="0">
                <a:hlinkClick r:id="rId2"/>
              </a:rPr>
              <a:t>Adam.green@kcl.ac.uk</a:t>
            </a:r>
            <a:endParaRPr lang="en-GB" dirty="0" smtClean="0"/>
          </a:p>
          <a:p>
            <a:r>
              <a:rPr lang="en-GB" dirty="0" smtClean="0"/>
              <a:t>@</a:t>
            </a:r>
            <a:r>
              <a:rPr lang="en-GB" dirty="0" err="1" smtClean="0"/>
              <a:t>iCompSciguy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699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lua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Lua</a:t>
            </a:r>
            <a:r>
              <a:rPr lang="en-GB" dirty="0" smtClean="0"/>
              <a:t> is a lightweight scripting language</a:t>
            </a:r>
          </a:p>
          <a:p>
            <a:r>
              <a:rPr lang="en-GB" dirty="0" smtClean="0"/>
              <a:t>Often integrated into bigger more complex systems to extend functionality</a:t>
            </a:r>
          </a:p>
          <a:p>
            <a:r>
              <a:rPr lang="en-GB" dirty="0" smtClean="0"/>
              <a:t>Multi-paradigm – meaning you can use it in many ways</a:t>
            </a:r>
          </a:p>
          <a:p>
            <a:r>
              <a:rPr lang="en-GB" dirty="0" smtClean="0"/>
              <a:t>Simple</a:t>
            </a:r>
          </a:p>
          <a:p>
            <a:r>
              <a:rPr lang="en-GB" dirty="0" smtClean="0"/>
              <a:t>Commonly used in games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193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54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62</TotalTime>
  <Words>46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Introduction To Lua</vt:lpstr>
      <vt:lpstr>What is lua?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Lua</dc:title>
  <dc:creator>Green, Adam</dc:creator>
  <cp:lastModifiedBy>Green, Adam</cp:lastModifiedBy>
  <cp:revision>2</cp:revision>
  <dcterms:created xsi:type="dcterms:W3CDTF">2016-03-08T19:23:25Z</dcterms:created>
  <dcterms:modified xsi:type="dcterms:W3CDTF">2016-03-08T20:25:59Z</dcterms:modified>
</cp:coreProperties>
</file>