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3366FF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83" d="100"/>
          <a:sy n="83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2DF2E-B0C3-4210-9F27-42D818E5A53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62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535FC-3D3F-4838-B02A-A9480C55F27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783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8C6B8-B3B4-47B5-AFF3-A3DEA68CD5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93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C607-11FF-435F-ACB4-1F7133D1DD8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0633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F9E23-ADF7-45B7-B499-A35A3BC1B4A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746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429E6B-FAC1-42AA-95ED-8712CFCD96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58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DB7CD-6F2A-441B-9831-229F56A7C43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951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BD70A-5255-4D0B-B7F7-455454EC698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8827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F7054-3B0D-4C81-8AFA-D454B1C1429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8199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70E2B-E464-47FB-93F8-8FDBD54B183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9388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7A133-EE61-4451-8721-49AA363F4C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305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459013-6D26-4E77-B8FB-A2EE995691D0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484438" y="4724400"/>
            <a:ext cx="4537075" cy="544513"/>
          </a:xfrm>
          <a:noFill/>
          <a:ln/>
        </p:spPr>
        <p:txBody>
          <a:bodyPr/>
          <a:lstStyle/>
          <a:p>
            <a:pPr algn="l"/>
            <a:r>
              <a:rPr lang="es-UY" altLang="en-US" sz="3600" b="1" dirty="0" smtClean="0">
                <a:solidFill>
                  <a:schemeClr val="bg1"/>
                </a:solidFill>
              </a:rPr>
              <a:t>Firewall</a:t>
            </a:r>
            <a:endParaRPr lang="es-ES" altLang="en-US" sz="3600" b="1" dirty="0">
              <a:solidFill>
                <a:schemeClr val="bg1"/>
              </a:solidFill>
            </a:endParaRP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5397500"/>
            <a:ext cx="5039890" cy="479425"/>
          </a:xfrm>
        </p:spPr>
        <p:txBody>
          <a:bodyPr/>
          <a:lstStyle/>
          <a:p>
            <a:pPr algn="l"/>
            <a:r>
              <a:rPr lang="es-ES" altLang="en-US" sz="1800" dirty="0" err="1" smtClean="0">
                <a:solidFill>
                  <a:schemeClr val="bg1"/>
                </a:solidFill>
              </a:rPr>
              <a:t>By</a:t>
            </a:r>
            <a:r>
              <a:rPr lang="es-ES" altLang="en-US" sz="1800" dirty="0" smtClean="0">
                <a:solidFill>
                  <a:schemeClr val="bg1"/>
                </a:solidFill>
              </a:rPr>
              <a:t>: </a:t>
            </a:r>
            <a:r>
              <a:rPr lang="es-ES" altLang="en-US" sz="1800" dirty="0" err="1" smtClean="0">
                <a:solidFill>
                  <a:schemeClr val="bg1"/>
                </a:solidFill>
              </a:rPr>
              <a:t>Pavlo</a:t>
            </a:r>
            <a:r>
              <a:rPr lang="es-ES" altLang="en-US" sz="1800" dirty="0" smtClean="0">
                <a:solidFill>
                  <a:schemeClr val="bg1"/>
                </a:solidFill>
              </a:rPr>
              <a:t> </a:t>
            </a:r>
            <a:r>
              <a:rPr lang="es-ES" altLang="en-US" sz="1800" dirty="0" err="1" smtClean="0">
                <a:solidFill>
                  <a:schemeClr val="bg1"/>
                </a:solidFill>
              </a:rPr>
              <a:t>Bilous</a:t>
            </a:r>
            <a:r>
              <a:rPr lang="es-ES" altLang="en-US" sz="1800" dirty="0" smtClean="0">
                <a:solidFill>
                  <a:schemeClr val="bg1"/>
                </a:solidFill>
              </a:rPr>
              <a:t>, Justin </a:t>
            </a:r>
            <a:r>
              <a:rPr lang="es-ES" altLang="en-US" sz="1800" dirty="0" err="1" smtClean="0">
                <a:solidFill>
                  <a:schemeClr val="bg1"/>
                </a:solidFill>
              </a:rPr>
              <a:t>Cargile</a:t>
            </a:r>
            <a:r>
              <a:rPr lang="es-ES" altLang="en-US" sz="1800" dirty="0" smtClean="0">
                <a:solidFill>
                  <a:schemeClr val="bg1"/>
                </a:solidFill>
              </a:rPr>
              <a:t>, Eric Nielsen</a:t>
            </a:r>
            <a:endParaRPr lang="es-ES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Motivation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Didn’t want to do Social Engineering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Wanted to learn more about firewalls</a:t>
            </a:r>
          </a:p>
          <a:p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9810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Our Firewall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Runs on Linux kernel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load rules from file on firewall execution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add or remove rules</a:t>
            </a:r>
          </a:p>
          <a:p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44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Diseño predeterminado</vt:lpstr>
      <vt:lpstr>Firewall</vt:lpstr>
      <vt:lpstr>Motivation</vt:lpstr>
      <vt:lpstr>Our Firewall</vt:lpstr>
      <vt:lpstr>Demo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EWU</cp:lastModifiedBy>
  <cp:revision>581</cp:revision>
  <dcterms:created xsi:type="dcterms:W3CDTF">2010-05-23T14:28:12Z</dcterms:created>
  <dcterms:modified xsi:type="dcterms:W3CDTF">2014-06-05T21:30:23Z</dcterms:modified>
</cp:coreProperties>
</file>