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96C6CC4-18DD-4009-8F02-68FF2E3FFEB6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235424FA-F6BB-4DC7-865E-9B18A617C20B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FireWall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Pavlo</a:t>
            </a:r>
            <a:r>
              <a:rPr lang="en-US" dirty="0" smtClean="0"/>
              <a:t> </a:t>
            </a:r>
            <a:r>
              <a:rPr lang="en-US" dirty="0" err="1" smtClean="0"/>
              <a:t>Bilous</a:t>
            </a:r>
            <a:endParaRPr lang="en-US" dirty="0" smtClean="0"/>
          </a:p>
          <a:p>
            <a:r>
              <a:rPr lang="en-US" dirty="0" smtClean="0"/>
              <a:t>Justin </a:t>
            </a:r>
            <a:r>
              <a:rPr lang="en-US" dirty="0" err="1" smtClean="0"/>
              <a:t>Cargile</a:t>
            </a:r>
            <a:endParaRPr lang="en-US" dirty="0" smtClean="0"/>
          </a:p>
          <a:p>
            <a:r>
              <a:rPr lang="en-US" dirty="0" smtClean="0"/>
              <a:t>Eric 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want to do Social Engineering</a:t>
            </a:r>
          </a:p>
          <a:p>
            <a:r>
              <a:rPr lang="en-US" dirty="0" smtClean="0"/>
              <a:t>Wanted to learn more about firewalls</a:t>
            </a:r>
          </a:p>
        </p:txBody>
      </p:sp>
    </p:spTree>
    <p:extLst>
      <p:ext uri="{BB962C8B-B14F-4D97-AF65-F5344CB8AC3E}">
        <p14:creationId xmlns:p14="http://schemas.microsoft.com/office/powerpoint/2010/main" val="28680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Linux kernel</a:t>
            </a:r>
          </a:p>
          <a:p>
            <a:r>
              <a:rPr lang="en-US" dirty="0" smtClean="0"/>
              <a:t>Can load rules from file on firewall execution</a:t>
            </a:r>
          </a:p>
          <a:p>
            <a:r>
              <a:rPr lang="en-US" dirty="0" smtClean="0"/>
              <a:t>Can add or remove rules</a:t>
            </a:r>
          </a:p>
        </p:txBody>
      </p:sp>
    </p:spTree>
    <p:extLst>
      <p:ext uri="{BB962C8B-B14F-4D97-AF65-F5344CB8AC3E}">
        <p14:creationId xmlns:p14="http://schemas.microsoft.com/office/powerpoint/2010/main" val="41696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61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Autumn</vt:lpstr>
      <vt:lpstr>FireWall</vt:lpstr>
      <vt:lpstr>Motivation</vt:lpstr>
      <vt:lpstr>Our Firewall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EWU</dc:creator>
  <cp:lastModifiedBy>EWU</cp:lastModifiedBy>
  <cp:revision>3</cp:revision>
  <dcterms:created xsi:type="dcterms:W3CDTF">2014-06-05T20:28:28Z</dcterms:created>
  <dcterms:modified xsi:type="dcterms:W3CDTF">2014-06-05T21:30:26Z</dcterms:modified>
</cp:coreProperties>
</file>