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71" r:id="rId3"/>
    <p:sldId id="261" r:id="rId4"/>
    <p:sldId id="258" r:id="rId5"/>
    <p:sldId id="259" r:id="rId6"/>
    <p:sldId id="262" r:id="rId7"/>
    <p:sldId id="270" r:id="rId8"/>
    <p:sldId id="263" r:id="rId9"/>
    <p:sldId id="265" r:id="rId10"/>
    <p:sldId id="266" r:id="rId11"/>
    <p:sldId id="260" r:id="rId12"/>
    <p:sldId id="267" r:id="rId13"/>
    <p:sldId id="264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5" autoAdjust="0"/>
  </p:normalViewPr>
  <p:slideViewPr>
    <p:cSldViewPr>
      <p:cViewPr varScale="1">
        <p:scale>
          <a:sx n="77" d="100"/>
          <a:sy n="77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287BF-E66C-497D-814B-7A1F186A28F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8F853-4D43-4440-92C6-C98E42687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0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4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 some way to check if</a:t>
            </a:r>
            <a:r>
              <a:rPr lang="en-US" baseline="0" dirty="0" smtClean="0"/>
              <a:t> new AP is within range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Research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 candidacy 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Started coding on AP,</a:t>
            </a:r>
            <a:r>
              <a:rPr lang="en-US" baseline="0" dirty="0" smtClean="0"/>
              <a:t> computer couldn’t handle running AP and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Limited research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Scrape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 research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On</a:t>
            </a:r>
            <a:r>
              <a:rPr lang="en-US" baseline="0" dirty="0" smtClean="0"/>
              <a:t> how AP information is stored on computer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XML file in the registry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Coding again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Simulation on how it should</a:t>
            </a:r>
            <a:r>
              <a:rPr lang="en-US" baseline="0" dirty="0" smtClean="0"/>
              <a:t> work, minus all the detail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8F853-4D43-4440-92C6-C98E42687B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0FA3FB-11F7-4FB6-B67C-B9A58FE4EE78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2D12EC0-3FBF-460D-B0FD-7E4B3D09AF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Client </a:t>
            </a:r>
            <a:r>
              <a:rPr lang="en-US" dirty="0"/>
              <a:t>S</a:t>
            </a:r>
            <a:r>
              <a:rPr lang="en-US" dirty="0" smtClean="0"/>
              <a:t>canning </a:t>
            </a:r>
            <a:r>
              <a:rPr lang="en-US" dirty="0"/>
              <a:t>T</a:t>
            </a:r>
            <a:r>
              <a:rPr lang="en-US" dirty="0" smtClean="0"/>
              <a:t>ime for </a:t>
            </a:r>
            <a:r>
              <a:rPr lang="en-US" dirty="0"/>
              <a:t>W</a:t>
            </a:r>
            <a:r>
              <a:rPr lang="en-US" dirty="0" smtClean="0"/>
              <a:t>ireless Roaming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Eric Nielsen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Re-write the simulation to run over a real network.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Find best way to order the candidacy list.</a:t>
            </a:r>
          </a:p>
          <a:p>
            <a:r>
              <a:rPr lang="en-US" dirty="0" smtClean="0"/>
              <a:t>One list with all AP or multiple lists with just the APs around current AP.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 pushing new candidacy list at each 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Push list out as a XML file to registry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Add list to current network registry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be static or dynamic.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Self discovery or admin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are always more complex than initially thought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More to candidacy lists than I originally anticipated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Need to view the problem from all sides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Several things relate back to software engineering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Designing the simulation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What-if analysis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Relates to CSCD 524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Time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Storage format </a:t>
            </a:r>
            <a:r>
              <a:rPr lang="en-US" smtClean="0"/>
              <a:t>and </a:t>
            </a:r>
            <a:r>
              <a:rPr lang="en-US" smtClean="0"/>
              <a:t>location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Faked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What it is / what it does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  <a:p>
            <a:r>
              <a:rPr lang="en-US" dirty="0"/>
              <a:t>What I </a:t>
            </a:r>
            <a:r>
              <a:rPr lang="en-US" dirty="0" smtClean="0"/>
              <a:t>learned</a:t>
            </a:r>
          </a:p>
          <a:p>
            <a:r>
              <a:rPr lang="en-US" dirty="0" smtClean="0"/>
              <a:t>Relates to CSCD 524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3429000"/>
            <a:ext cx="7408333" cy="1896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Reducing the wireless scanning time with the use of an access point (AP) candidacy list.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Contains a list of mac address of all available access points (AP) on a network.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pushed out to devices that connect to the network.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Candidacy List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Facilitate connection without scanning.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Decrease time spent on scanning.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To reduce wireless scanning time.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Learn how candidacy lists work.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Learn how an access point generates a candidacy list.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/>
              <a:t>how to store a candidacy list on a client device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how to implement the candidacy list on </a:t>
            </a:r>
            <a:r>
              <a:rPr lang="en-US" dirty="0" smtClean="0"/>
              <a:t>the client </a:t>
            </a:r>
            <a:r>
              <a:rPr lang="en-US" dirty="0"/>
              <a:t>device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Re-focused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Re-wrote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Reducing scanning time is plausible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Discovered how </a:t>
            </a:r>
            <a:r>
              <a:rPr lang="en-US" dirty="0"/>
              <a:t>candidacy lists work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Learned how candidacy list can be generated.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Determined a few methods on storing a candidacy </a:t>
            </a:r>
            <a:r>
              <a:rPr lang="en-US" dirty="0"/>
              <a:t>list on a client device.</a:t>
            </a:r>
          </a:p>
          <a:p>
            <a:r>
              <a:rPr lang="en-US" dirty="0" smtClean="0"/>
              <a:t>Brainstormed a couple of ways  on how </a:t>
            </a:r>
            <a:r>
              <a:rPr lang="en-US" dirty="0"/>
              <a:t>to implement the candidacy list on the client device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1339</TotalTime>
  <Words>418</Words>
  <Application>Microsoft Office PowerPoint</Application>
  <PresentationFormat>On-screen Show (4:3)</PresentationFormat>
  <Paragraphs>92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Reducing Client Scanning Time for Wireless Roaming</vt:lpstr>
      <vt:lpstr>Overview</vt:lpstr>
      <vt:lpstr>Problem Statement</vt:lpstr>
      <vt:lpstr>What is a Candidacy List </vt:lpstr>
      <vt:lpstr>What does it do</vt:lpstr>
      <vt:lpstr>Objective</vt:lpstr>
      <vt:lpstr>Continued</vt:lpstr>
      <vt:lpstr>Approach</vt:lpstr>
      <vt:lpstr>Results</vt:lpstr>
      <vt:lpstr>Future Work</vt:lpstr>
      <vt:lpstr>Future Work</vt:lpstr>
      <vt:lpstr>What I learned</vt:lpstr>
      <vt:lpstr>Relates to CSCD 524</vt:lpstr>
      <vt:lpstr>What I Faked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EWU</cp:lastModifiedBy>
  <cp:revision>93</cp:revision>
  <dcterms:created xsi:type="dcterms:W3CDTF">2014-05-31T23:49:03Z</dcterms:created>
  <dcterms:modified xsi:type="dcterms:W3CDTF">2014-06-04T19:20:24Z</dcterms:modified>
</cp:coreProperties>
</file>