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</p:sldMasterIdLst>
  <p:notesMasterIdLst>
    <p:notesMasterId r:id="rId23"/>
  </p:notesMasterIdLst>
  <p:handoutMasterIdLst>
    <p:handoutMasterId r:id="rId24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6" r:id="rId22"/>
  </p:sldIdLst>
  <p:sldSz cx="9144000" cy="6858000" type="screen4x3"/>
  <p:notesSz cx="7559675" cy="10691813"/>
  <p:defaultTextStyle>
    <a:defPPr>
      <a:defRPr lang="lt-L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36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lt-LT" sz="14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lt-LT" sz="14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lt-LT" sz="14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386E4145-2DF0-4B24-B043-1B4923A28C11}" type="slidenum">
              <a:t>‹#›</a:t>
            </a:fld>
            <a:endParaRPr lang="lt-LT" sz="14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Mangal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9259339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lt-LT"/>
          </a:p>
        </p:txBody>
      </p:sp>
      <p:sp>
        <p:nvSpPr>
          <p:cNvPr id="4" name="Header Placeholder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rtl="0" hangingPunct="0">
              <a:buNone/>
              <a:tabLst/>
              <a:defRPr lang="lt-LT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lt-LT"/>
          </a:p>
        </p:txBody>
      </p:sp>
      <p:sp>
        <p:nvSpPr>
          <p:cNvPr id="5" name="Date Placeholder 4"/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rtl="0" hangingPunct="0">
              <a:buNone/>
              <a:tabLst/>
              <a:defRPr lang="lt-LT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lt-LT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rtl="0" hangingPunct="0">
              <a:buNone/>
              <a:tabLst/>
              <a:defRPr lang="lt-LT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lt-LT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algn="r" rtl="0" hangingPunct="0">
              <a:buNone/>
              <a:tabLst/>
              <a:defRPr lang="lt-LT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fld id="{0F08B8B9-F288-4307-836E-B2EDDF50413B}" type="slidenum"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1278319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lt-LT" sz="2000" b="0" i="0" u="none" strike="noStrike" kern="1200">
        <a:ln>
          <a:noFill/>
        </a:ln>
        <a:latin typeface="Arial" pitchFamily="18"/>
        <a:ea typeface="Microsoft YaHei" pitchFamily="2"/>
        <a:cs typeface="Mangal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69A3CBE1-E732-474E-90B5-4E8602856180}" type="slidenum">
              <a:t>1</a:t>
            </a:fld>
            <a:endParaRPr lang="lt-LT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400"/>
          </a:xfrm>
        </p:spPr>
        <p:txBody>
          <a:bodyPr/>
          <a:lstStyle/>
          <a:p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5825565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84F00007-124E-4A39-ACD8-F3808DDE6BF8}" type="slidenum">
              <a:t>10</a:t>
            </a:fld>
            <a:endParaRPr lang="lt-LT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400"/>
          </a:xfrm>
        </p:spPr>
        <p:txBody>
          <a:bodyPr/>
          <a:lstStyle/>
          <a:p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354177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6DB3D4F2-C0D1-4493-8215-EBEB793707D3}" type="slidenum">
              <a:t>11</a:t>
            </a:fld>
            <a:endParaRPr lang="lt-LT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400"/>
          </a:xfrm>
        </p:spPr>
        <p:txBody>
          <a:bodyPr/>
          <a:lstStyle/>
          <a:p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1953837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4AD99AC1-A866-4170-9FF3-D775F9B732ED}" type="slidenum">
              <a:t>12</a:t>
            </a:fld>
            <a:endParaRPr lang="lt-LT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400"/>
          </a:xfrm>
        </p:spPr>
        <p:txBody>
          <a:bodyPr/>
          <a:lstStyle/>
          <a:p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1071964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425466DE-5DD4-4A53-AFA0-CFD834CC8525}" type="slidenum">
              <a:t>13</a:t>
            </a:fld>
            <a:endParaRPr lang="lt-LT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400"/>
          </a:xfrm>
        </p:spPr>
        <p:txBody>
          <a:bodyPr/>
          <a:lstStyle/>
          <a:p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8307286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055204E3-1266-47D9-91E9-DC3F7E997CFD}" type="slidenum">
              <a:t>14</a:t>
            </a:fld>
            <a:endParaRPr lang="lt-LT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400"/>
          </a:xfrm>
        </p:spPr>
        <p:txBody>
          <a:bodyPr/>
          <a:lstStyle/>
          <a:p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6418099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373B9ABC-607C-449C-9A19-070B7B58028D}" type="slidenum">
              <a:t>15</a:t>
            </a:fld>
            <a:endParaRPr lang="lt-LT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400"/>
          </a:xfrm>
        </p:spPr>
        <p:txBody>
          <a:bodyPr/>
          <a:lstStyle/>
          <a:p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5642088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51EE6248-DC93-4D61-AC0B-B2BDA764F099}" type="slidenum">
              <a:t>16</a:t>
            </a:fld>
            <a:endParaRPr lang="lt-LT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9554509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D8F739F3-9F50-46E9-BFD6-5F82D1B5150B}" type="slidenum">
              <a:t>17</a:t>
            </a:fld>
            <a:endParaRPr lang="lt-LT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400"/>
          </a:xfrm>
        </p:spPr>
        <p:txBody>
          <a:bodyPr/>
          <a:lstStyle/>
          <a:p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2339185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00AD280E-65F7-4078-8C3D-A401556B3201}" type="slidenum">
              <a:t>18</a:t>
            </a:fld>
            <a:endParaRPr lang="lt-LT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400"/>
          </a:xfrm>
        </p:spPr>
        <p:txBody>
          <a:bodyPr/>
          <a:lstStyle/>
          <a:p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56575218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EBD729B2-1363-423A-AE1C-8C25AAC44949}" type="slidenum">
              <a:t>19</a:t>
            </a:fld>
            <a:endParaRPr lang="lt-LT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400"/>
          </a:xfrm>
        </p:spPr>
        <p:txBody>
          <a:bodyPr/>
          <a:lstStyle/>
          <a:p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475183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0E97FA5B-772B-46DD-82E3-2278186EDDA1}" type="slidenum">
              <a:t>2</a:t>
            </a:fld>
            <a:endParaRPr lang="lt-LT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400"/>
          </a:xfrm>
        </p:spPr>
        <p:txBody>
          <a:bodyPr/>
          <a:lstStyle/>
          <a:p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00514590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2B15CF52-04A9-4A3B-A7C9-1A474BD24F9D}" type="slidenum">
              <a:t>20</a:t>
            </a:fld>
            <a:endParaRPr lang="lt-LT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400"/>
          </a:xfrm>
        </p:spPr>
        <p:txBody>
          <a:bodyPr/>
          <a:lstStyle/>
          <a:p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5523778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521AFA92-7271-42FF-8D48-FF7C98E1941E}" type="slidenum">
              <a:t>3</a:t>
            </a:fld>
            <a:endParaRPr lang="lt-LT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400"/>
          </a:xfrm>
        </p:spPr>
        <p:txBody>
          <a:bodyPr/>
          <a:lstStyle/>
          <a:p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9085447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97E803DE-883B-4F09-A0A5-6BFAC0478023}" type="slidenum">
              <a:t>4</a:t>
            </a:fld>
            <a:endParaRPr lang="lt-LT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400"/>
          </a:xfrm>
        </p:spPr>
        <p:txBody>
          <a:bodyPr/>
          <a:lstStyle/>
          <a:p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0965977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49646432-A195-4BE7-B6FE-62071E13FB55}" type="slidenum">
              <a:t>5</a:t>
            </a:fld>
            <a:endParaRPr lang="lt-LT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400"/>
          </a:xfrm>
        </p:spPr>
        <p:txBody>
          <a:bodyPr/>
          <a:lstStyle/>
          <a:p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5949718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8C3044DB-9F62-496C-A6FB-5EB24B3BEFA5}" type="slidenum">
              <a:t>6</a:t>
            </a:fld>
            <a:endParaRPr lang="lt-LT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400"/>
          </a:xfrm>
        </p:spPr>
        <p:txBody>
          <a:bodyPr/>
          <a:lstStyle/>
          <a:p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28816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66372D93-67EE-4AF0-B79D-4A2C6E4C66C0}" type="slidenum">
              <a:t>7</a:t>
            </a:fld>
            <a:endParaRPr lang="lt-LT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400"/>
          </a:xfrm>
        </p:spPr>
        <p:txBody>
          <a:bodyPr/>
          <a:lstStyle/>
          <a:p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9370300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7D174886-F94C-486E-AF60-F51716EF3B90}" type="slidenum">
              <a:t>8</a:t>
            </a:fld>
            <a:endParaRPr lang="lt-LT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400"/>
          </a:xfrm>
        </p:spPr>
        <p:txBody>
          <a:bodyPr/>
          <a:lstStyle/>
          <a:p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5703610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B078648C-64AC-4B59-9061-9627E97AC9A9}" type="slidenum">
              <a:t>9</a:t>
            </a:fld>
            <a:endParaRPr lang="lt-LT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400"/>
          </a:xfrm>
        </p:spPr>
        <p:txBody>
          <a:bodyPr/>
          <a:lstStyle/>
          <a:p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2410398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lt-L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lt-L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946C9435-C277-47A8-8A2F-1627A05FDE5C}" type="datetime1">
              <a:rPr lang="lt-LT" smtClean="0"/>
              <a:t>2019-02-05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D3F5957-B8F8-4094-B329-BA2F96797C9C}" type="slidenum"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612667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t-L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t-L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EFFB9144-CD6F-4A7C-9553-E63417F49913}" type="datetime1">
              <a:rPr lang="lt-LT" smtClean="0"/>
              <a:t>2019-02-05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A00860C-280F-4BD3-A15C-0C08D9FF2DE0}" type="slidenum"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45314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604963"/>
            <a:ext cx="2057400" cy="45259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lt-L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4963"/>
            <a:ext cx="6019800" cy="45259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t-L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EC21B7E6-FB5E-48C2-B20A-645789018115}" type="datetime1">
              <a:rPr lang="lt-LT" smtClean="0"/>
              <a:t>2019-02-05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475AF79-AC90-4B30-9CA8-391676391931}" type="slidenum"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428006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lt-L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lt-L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18549F30-B5BC-4703-9205-758E745C4F72}" type="datetime1">
              <a:rPr lang="lt-LT" smtClean="0"/>
              <a:t>2019-02-05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A34B26E-055C-4D94-AA79-93E4897782BA}" type="slidenum"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579947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t-L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t-L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EC61316C-BDBD-42EA-AACC-35C3FE4395B4}" type="datetime1">
              <a:rPr lang="lt-LT" smtClean="0"/>
              <a:t>2019-02-05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017231C-0F00-48C8-B948-8B6415F72A9D}" type="slidenum"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4180448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lt-L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E72392DF-4BF9-4666-8E0D-0815B4F74726}" type="datetime1">
              <a:rPr lang="lt-LT" smtClean="0"/>
              <a:t>2019-02-05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0DB83F8-6FEA-4915-8DA4-546E14563057}" type="slidenum"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518656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t-L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731838"/>
            <a:ext cx="3124200" cy="34734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t-L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731838"/>
            <a:ext cx="3124200" cy="34734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t-L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290F12FF-6C3A-4B42-8480-1C644396EFA4}" type="datetime1">
              <a:rPr lang="lt-LT" smtClean="0"/>
              <a:t>2019-02-05</a:t>
            </a:fld>
            <a:endParaRPr lang="lt-L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lt-L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E27C5FF-009E-4127-B8FD-5CBC998A9CB2}" type="slidenum"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20941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lt-L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t-L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t-L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1CEB1EAE-DBF0-4E10-8973-CB3C83E560FB}" type="datetime1">
              <a:rPr lang="lt-LT" smtClean="0"/>
              <a:t>2019-02-05</a:t>
            </a:fld>
            <a:endParaRPr lang="lt-L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lt-L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CAF2D49-2007-4243-B4BB-096E217F9F29}" type="slidenum"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116740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t-L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D5CAA451-F1F6-477C-BA95-F48F1BEBB3E3}" type="datetime1">
              <a:rPr lang="lt-LT" smtClean="0"/>
              <a:t>2019-02-05</a:t>
            </a:fld>
            <a:endParaRPr lang="lt-L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lt-L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AF63DB8-6651-40F6-BD20-691F840701DA}" type="slidenum"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649326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95DFED54-F366-44FB-A84B-7A7502E13F08}" type="datetime1">
              <a:rPr lang="lt-LT" smtClean="0"/>
              <a:t>2019-02-05</a:t>
            </a:fld>
            <a:endParaRPr lang="lt-L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lt-L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4322348-0C58-4A21-B3B8-199912D62AF8}" type="slidenum"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688056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lt-L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t-L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DF63FCA2-0E63-4DC0-806B-6DC72263AF5E}" type="datetime1">
              <a:rPr lang="lt-LT" smtClean="0"/>
              <a:t>2019-02-05</a:t>
            </a:fld>
            <a:endParaRPr lang="lt-L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lt-L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696F347-ADD6-431A-B4A5-A555ECA5B6E7}" type="slidenum"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614525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t-L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t-L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297797D-0707-4E1E-AE12-DDBDAE296FD2}" type="datetime1">
              <a:rPr lang="lt-LT" smtClean="0"/>
              <a:t>2019-02-05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5DDB8A4-C151-4B5D-8F09-884070609FF5}" type="slidenum"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09894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lt-L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t-L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340E5C9E-9B26-4D7A-BCCE-3FF66B85DF19}" type="datetime1">
              <a:rPr lang="lt-LT" smtClean="0"/>
              <a:t>2019-02-05</a:t>
            </a:fld>
            <a:endParaRPr lang="lt-L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lt-L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62C6C6A-31E2-401D-826D-5B37E5309BE1}" type="slidenum"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626574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t-L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t-L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750E0941-3CF6-48F1-B3F3-E62C391779EE}" type="datetime1">
              <a:rPr lang="lt-LT" smtClean="0"/>
              <a:t>2019-02-05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DDCFE5C-1CB6-4A5A-9DBB-E16075695CBF}" type="slidenum"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966104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731838"/>
            <a:ext cx="1790700" cy="478313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lt-L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31838"/>
            <a:ext cx="5219700" cy="47831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t-L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160E53C8-88AD-42E8-BCD3-42EF9E47D7A9}" type="datetime1">
              <a:rPr lang="lt-LT" smtClean="0"/>
              <a:t>2019-02-05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7E68EB1-D1F3-4F14-8B65-54087ED67468}" type="slidenum"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262979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lt-L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3F6C9F10-E225-4509-9F61-76D17D57B13D}" type="datetime1">
              <a:rPr lang="lt-LT" smtClean="0"/>
              <a:t>2019-02-05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3C1C7B7-BEAC-4442-ACDA-593F59858C40}" type="slidenum"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227075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t-L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4963"/>
            <a:ext cx="4038600" cy="45259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t-L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4963"/>
            <a:ext cx="4038600" cy="45259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t-L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0911E434-D8B3-4C34-91A7-0C1466137A50}" type="datetime1">
              <a:rPr lang="lt-LT" smtClean="0"/>
              <a:t>2019-02-05</a:t>
            </a:fld>
            <a:endParaRPr lang="lt-L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lt-L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A110EAE-73BE-4AB5-8526-CF13FB66A7DC}" type="slidenum"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4171725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lt-L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t-L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t-L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A2F776B4-FCDB-41BD-A9CC-3EB91DE1F5ED}" type="datetime1">
              <a:rPr lang="lt-LT" smtClean="0"/>
              <a:t>2019-02-05</a:t>
            </a:fld>
            <a:endParaRPr lang="lt-L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lt-L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0838891-6D6D-456C-A660-1B99FCFC6DBF}" type="slidenum"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185155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t-L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4F793C93-233F-4588-979A-13B32337E6F4}" type="datetime1">
              <a:rPr lang="lt-LT" smtClean="0"/>
              <a:t>2019-02-05</a:t>
            </a:fld>
            <a:endParaRPr lang="lt-L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lt-L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2AE098B-02E9-47D3-91A6-C00E18F9E064}" type="slidenum"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4093611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556CF63E-6062-4E13-A368-05669664AB98}" type="datetime1">
              <a:rPr lang="lt-LT" smtClean="0"/>
              <a:t>2019-02-05</a:t>
            </a:fld>
            <a:endParaRPr lang="lt-L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lt-L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51A0C04-44EF-4C67-8509-726AF410FB0C}" type="slidenum"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348842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lt-L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t-L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18F3F1F2-ECCF-4784-AFD9-B1C5AFC605B8}" type="datetime1">
              <a:rPr lang="lt-LT" smtClean="0"/>
              <a:t>2019-02-05</a:t>
            </a:fld>
            <a:endParaRPr lang="lt-L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lt-L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E28D7D3-C61C-42AA-AB4F-CFFCBAEE6F2B}" type="slidenum"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850922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lt-L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t-L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1E90C377-8DD1-4B5B-8ECB-8F31B66B52BF}" type="datetime1">
              <a:rPr lang="lt-LT" smtClean="0"/>
              <a:t>2019-02-05</a:t>
            </a:fld>
            <a:endParaRPr lang="lt-L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lt-L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FD3F5A1-E784-4E65-8C27-63C3398A1222}" type="slidenum"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875072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/>
          <p:nvPr/>
        </p:nvSpPr>
        <p:spPr>
          <a:xfrm>
            <a:off x="0" y="5105520"/>
            <a:ext cx="9143640" cy="175211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100000">
                <a:srgbClr val="B4DCFA"/>
              </a:gs>
            </a:gsLst>
            <a:path path="circle">
              <a:fillToRect l="50000" t="50000" r="50000" b="50000"/>
            </a:path>
          </a:gradFill>
          <a:ln>
            <a:noFill/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lt-LT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3" name="Rectangle 7"/>
          <p:cNvSpPr/>
          <p:nvPr/>
        </p:nvSpPr>
        <p:spPr>
          <a:xfrm>
            <a:off x="0" y="0"/>
            <a:ext cx="9143640" cy="51051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100000">
                <a:srgbClr val="B4DCFA"/>
              </a:gs>
            </a:gsLst>
            <a:path path="circle">
              <a:fillToRect l="50000" t="50000" r="50000" b="50000"/>
            </a:path>
          </a:gradFill>
          <a:ln>
            <a:noFill/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lt-LT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4" name="Rectangle 8"/>
          <p:cNvSpPr/>
          <p:nvPr/>
        </p:nvSpPr>
        <p:spPr>
          <a:xfrm>
            <a:off x="0" y="3768480"/>
            <a:ext cx="9143640" cy="22856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100000">
                <a:srgbClr val="FFFFFF"/>
              </a:gs>
            </a:gsLst>
            <a:lin ang="5400000"/>
          </a:gradFill>
          <a:ln>
            <a:noFill/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lt-LT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5" name="Oval 9"/>
          <p:cNvSpPr/>
          <p:nvPr/>
        </p:nvSpPr>
        <p:spPr>
          <a:xfrm>
            <a:off x="0" y="1600200"/>
            <a:ext cx="9143640" cy="510516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gradFill>
            <a:gsLst>
              <a:gs pos="0">
                <a:srgbClr val="FFFFFF"/>
              </a:gs>
              <a:gs pos="100000">
                <a:srgbClr val="FFFFFF"/>
              </a:gs>
            </a:gsLst>
            <a:path path="circle">
              <a:fillToRect l="50000" t="50000" r="50000" b="50000"/>
            </a:path>
          </a:gradFill>
          <a:ln>
            <a:noFill/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lt-LT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6" name="Rectangle 10"/>
          <p:cNvSpPr/>
          <p:nvPr/>
        </p:nvSpPr>
        <p:spPr>
          <a:xfrm>
            <a:off x="0" y="3866759"/>
            <a:ext cx="9143640" cy="29908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100000">
                <a:srgbClr val="B4DCFA"/>
              </a:gs>
            </a:gsLst>
            <a:path path="circle">
              <a:fillToRect l="50000" t="50000" r="50000" b="50000"/>
            </a:path>
          </a:gradFill>
          <a:ln>
            <a:noFill/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lt-LT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7" name="Rectangle 11"/>
          <p:cNvSpPr/>
          <p:nvPr/>
        </p:nvSpPr>
        <p:spPr>
          <a:xfrm>
            <a:off x="0" y="0"/>
            <a:ext cx="9143640" cy="386639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100000">
                <a:srgbClr val="B4DCFA"/>
              </a:gs>
            </a:gsLst>
            <a:path path="circle">
              <a:fillToRect l="50000" t="50000" r="50000" b="50000"/>
            </a:path>
          </a:gradFill>
          <a:ln>
            <a:noFill/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lt-LT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8" name="Rectangle 12"/>
          <p:cNvSpPr/>
          <p:nvPr/>
        </p:nvSpPr>
        <p:spPr>
          <a:xfrm>
            <a:off x="0" y="2652480"/>
            <a:ext cx="9143640" cy="22856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100000">
                <a:srgbClr val="FFFFFF"/>
              </a:gs>
            </a:gsLst>
            <a:lin ang="5400000"/>
          </a:gradFill>
          <a:ln>
            <a:noFill/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lt-LT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9" name="Oval 13"/>
          <p:cNvSpPr/>
          <p:nvPr/>
        </p:nvSpPr>
        <p:spPr>
          <a:xfrm>
            <a:off x="0" y="1600200"/>
            <a:ext cx="9143640" cy="510516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gradFill>
            <a:gsLst>
              <a:gs pos="0">
                <a:srgbClr val="FFFFFF"/>
              </a:gs>
              <a:gs pos="100000">
                <a:srgbClr val="FFFFFF"/>
              </a:gs>
            </a:gsLst>
            <a:path path="circle">
              <a:fillToRect l="50000" t="50000" r="50000" b="50000"/>
            </a:path>
          </a:gradFill>
          <a:ln>
            <a:noFill/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lt-LT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10" name="Date Placeholder 3"/>
          <p:cNvSpPr txBox="1">
            <a:spLocks noGrp="1"/>
          </p:cNvSpPr>
          <p:nvPr>
            <p:ph type="dt" sz="half" idx="2"/>
          </p:nvPr>
        </p:nvSpPr>
        <p:spPr>
          <a:xfrm>
            <a:off x="6172200" y="6172200"/>
            <a:ext cx="2514240" cy="364679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anchor="t" anchorCtr="0">
            <a:noAutofit/>
          </a:bodyPr>
          <a:lstStyle>
            <a:lvl1pPr marL="0" marR="0" lvl="0" indent="0" algn="l" rtl="0" hangingPunct="1">
              <a:spcBef>
                <a:spcPts val="0"/>
              </a:spcBef>
              <a:spcAft>
                <a:spcPts val="0"/>
              </a:spcAft>
              <a:buNone/>
              <a:tabLst/>
              <a:defRPr lang="lt-LT" sz="1800" b="0" i="0" u="none" strike="noStrike" kern="1200" spc="0">
                <a:solidFill>
                  <a:srgbClr val="000000"/>
                </a:solidFill>
                <a:latin typeface="Trebuchet MS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fld id="{2F27A0BC-349F-4F48-8FF3-6DB91A32DF01}" type="datetime1">
              <a:rPr lang="lt-LT" smtClean="0"/>
              <a:t>2019-02-05</a:t>
            </a:fld>
            <a:endParaRPr lang="lt-LT"/>
          </a:p>
        </p:txBody>
      </p:sp>
      <p:sp>
        <p:nvSpPr>
          <p:cNvPr id="11" name="Footer Placeholder 4"/>
          <p:cNvSpPr txBox="1">
            <a:spLocks noGrp="1"/>
          </p:cNvSpPr>
          <p:nvPr>
            <p:ph type="ftr" sz="quarter" idx="3"/>
          </p:nvPr>
        </p:nvSpPr>
        <p:spPr>
          <a:xfrm>
            <a:off x="457200" y="6172200"/>
            <a:ext cx="3352320" cy="364679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anchor="t" anchorCtr="0">
            <a:noAutofit/>
          </a:bodyPr>
          <a:lstStyle>
            <a:lvl1pPr lvl="0" rtl="0" hangingPunct="0">
              <a:buNone/>
              <a:tabLst/>
              <a:defRPr lang="lt-LT" sz="2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lt-LT"/>
          </a:p>
        </p:txBody>
      </p:sp>
      <p:sp>
        <p:nvSpPr>
          <p:cNvPr id="12" name="Slide Number Placeholder 5"/>
          <p:cNvSpPr txBox="1">
            <a:spLocks noGrp="1"/>
          </p:cNvSpPr>
          <p:nvPr>
            <p:ph type="sldNum" sz="quarter" idx="4"/>
          </p:nvPr>
        </p:nvSpPr>
        <p:spPr>
          <a:xfrm>
            <a:off x="3809880" y="6172200"/>
            <a:ext cx="1828440" cy="364679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anchor="t" anchorCtr="0">
            <a:noAutofit/>
          </a:bodyPr>
          <a:lstStyle>
            <a:lvl1pPr marL="0" marR="0" lvl="0" indent="0" algn="l" rtl="0" hangingPunct="1">
              <a:spcBef>
                <a:spcPts val="0"/>
              </a:spcBef>
              <a:spcAft>
                <a:spcPts val="0"/>
              </a:spcAft>
              <a:buNone/>
              <a:tabLst/>
              <a:defRPr lang="lt-LT" sz="1800" b="0" i="0" u="none" strike="noStrike" kern="1200" spc="0">
                <a:solidFill>
                  <a:srgbClr val="000000"/>
                </a:solidFill>
                <a:latin typeface="Trebuchet MS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fld id="{935FB521-58EE-48CA-BA8D-AF03A746F408}" type="slidenum">
              <a:t>‹#›</a:t>
            </a:fld>
            <a:endParaRPr lang="lt-LT"/>
          </a:p>
        </p:txBody>
      </p:sp>
      <p:sp>
        <p:nvSpPr>
          <p:cNvPr id="13" name="Title 1"/>
          <p:cNvSpPr txBox="1">
            <a:spLocks noGrp="1"/>
          </p:cNvSpPr>
          <p:nvPr>
            <p:ph type="title"/>
          </p:nvPr>
        </p:nvSpPr>
        <p:spPr>
          <a:xfrm>
            <a:off x="817560" y="3132359"/>
            <a:ext cx="7175160" cy="179280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="t">
            <a:noAutofit/>
          </a:bodyPr>
          <a:lstStyle/>
          <a:p>
            <a:pPr lvl="0"/>
            <a:r>
              <a:rPr lang="en-US"/>
              <a:t>Click to edit the title text formatClick to edit Master title style</a:t>
            </a:r>
          </a:p>
        </p:txBody>
      </p:sp>
      <p:sp>
        <p:nvSpPr>
          <p:cNvPr id="14" name="Text Placeholder 13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452592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hdr="0" ftr="0" dt="0"/>
  <p:txStyles>
    <p:titleStyle>
      <a:lvl1pPr marL="0" marR="0" lvl="0" indent="0" algn="r" rtl="0" hangingPunct="1">
        <a:spcBef>
          <a:spcPts val="0"/>
        </a:spcBef>
        <a:spcAft>
          <a:spcPts val="0"/>
        </a:spcAft>
        <a:buClr>
          <a:srgbClr val="C3260C"/>
        </a:buClr>
        <a:buSzPct val="128000"/>
        <a:buFont typeface="Georgia" pitchFamily="16"/>
        <a:buChar char="*"/>
        <a:tabLst/>
        <a:defRPr lang="en-US" sz="5400" b="1" i="0" u="none" strike="noStrike" kern="1200" spc="0">
          <a:ln>
            <a:noFill/>
          </a:ln>
          <a:solidFill>
            <a:srgbClr val="000000"/>
          </a:solidFill>
          <a:latin typeface="Trebuchet MS" pitchFamily="18"/>
          <a:ea typeface="Microsoft YaHei" pitchFamily="2"/>
          <a:cs typeface="Mangal" pitchFamily="2"/>
        </a:defRPr>
      </a:lvl1pPr>
    </p:titleStyle>
    <p:bodyStyle>
      <a:lvl1pPr algn="l" rtl="0" hangingPunct="1">
        <a:spcBef>
          <a:spcPts val="0"/>
        </a:spcBef>
        <a:spcAft>
          <a:spcPts val="1417"/>
        </a:spcAft>
        <a:tabLst/>
        <a:defRPr lang="en-US" sz="2200" b="0" i="0" u="none" strike="noStrike" kern="1200" spc="0">
          <a:ln>
            <a:noFill/>
          </a:ln>
          <a:solidFill>
            <a:srgbClr val="404040"/>
          </a:solidFill>
          <a:latin typeface="Trebuchet MS" pitchFamily="18"/>
          <a:ea typeface="Microsoft YaHei" pitchFamily="2"/>
          <a:cs typeface="Mangal" pitchFamily="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t-L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/>
          <p:nvPr/>
        </p:nvSpPr>
        <p:spPr>
          <a:xfrm>
            <a:off x="0" y="5105520"/>
            <a:ext cx="9143640" cy="175211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100000">
                <a:srgbClr val="B4DCFA"/>
              </a:gs>
            </a:gsLst>
            <a:path path="circle">
              <a:fillToRect l="50000" t="50000" r="50000" b="50000"/>
            </a:path>
          </a:gradFill>
          <a:ln>
            <a:noFill/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lt-LT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3" name="Rectangle 7"/>
          <p:cNvSpPr/>
          <p:nvPr/>
        </p:nvSpPr>
        <p:spPr>
          <a:xfrm>
            <a:off x="0" y="0"/>
            <a:ext cx="9143640" cy="51051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100000">
                <a:srgbClr val="B4DCFA"/>
              </a:gs>
            </a:gsLst>
            <a:path path="circle">
              <a:fillToRect l="50000" t="50000" r="50000" b="50000"/>
            </a:path>
          </a:gradFill>
          <a:ln>
            <a:noFill/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lt-LT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4" name="Rectangle 8"/>
          <p:cNvSpPr/>
          <p:nvPr/>
        </p:nvSpPr>
        <p:spPr>
          <a:xfrm>
            <a:off x="0" y="3768480"/>
            <a:ext cx="9143640" cy="22856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100000">
                <a:srgbClr val="FFFFFF"/>
              </a:gs>
            </a:gsLst>
            <a:lin ang="5400000"/>
          </a:gradFill>
          <a:ln>
            <a:noFill/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lt-LT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5" name="Oval 9"/>
          <p:cNvSpPr/>
          <p:nvPr/>
        </p:nvSpPr>
        <p:spPr>
          <a:xfrm>
            <a:off x="0" y="1600200"/>
            <a:ext cx="9143640" cy="510516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gradFill>
            <a:gsLst>
              <a:gs pos="0">
                <a:srgbClr val="FFFFFF"/>
              </a:gs>
              <a:gs pos="100000">
                <a:srgbClr val="FFFFFF"/>
              </a:gs>
            </a:gsLst>
            <a:path path="circle">
              <a:fillToRect l="50000" t="50000" r="50000" b="50000"/>
            </a:path>
          </a:gradFill>
          <a:ln>
            <a:noFill/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lt-LT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6" name="Date Placeholder 3"/>
          <p:cNvSpPr txBox="1">
            <a:spLocks noGrp="1"/>
          </p:cNvSpPr>
          <p:nvPr>
            <p:ph type="dt" sz="half" idx="2"/>
          </p:nvPr>
        </p:nvSpPr>
        <p:spPr>
          <a:xfrm>
            <a:off x="6172200" y="6172200"/>
            <a:ext cx="2514240" cy="364679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anchor="t" anchorCtr="0">
            <a:noAutofit/>
          </a:bodyPr>
          <a:lstStyle>
            <a:lvl1pPr marL="0" marR="0" lvl="0" indent="0" algn="l" rtl="0" hangingPunct="1">
              <a:spcBef>
                <a:spcPts val="0"/>
              </a:spcBef>
              <a:spcAft>
                <a:spcPts val="0"/>
              </a:spcAft>
              <a:buNone/>
              <a:tabLst/>
              <a:defRPr lang="lt-LT" sz="1800" b="0" i="0" u="none" strike="noStrike" kern="1200" spc="0">
                <a:solidFill>
                  <a:srgbClr val="000000"/>
                </a:solidFill>
                <a:latin typeface="Trebuchet MS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fld id="{8525E64B-1AE5-4AED-BB7D-0A7CA06BC22E}" type="datetime1">
              <a:rPr lang="lt-LT" smtClean="0"/>
              <a:t>2019-02-05</a:t>
            </a:fld>
            <a:endParaRPr lang="lt-LT"/>
          </a:p>
        </p:txBody>
      </p:sp>
      <p:sp>
        <p:nvSpPr>
          <p:cNvPr id="7" name="Footer Placeholder 4"/>
          <p:cNvSpPr txBox="1">
            <a:spLocks noGrp="1"/>
          </p:cNvSpPr>
          <p:nvPr>
            <p:ph type="ftr" sz="quarter" idx="3"/>
          </p:nvPr>
        </p:nvSpPr>
        <p:spPr>
          <a:xfrm>
            <a:off x="457200" y="6172200"/>
            <a:ext cx="3352320" cy="364679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anchor="t" anchorCtr="0">
            <a:noAutofit/>
          </a:bodyPr>
          <a:lstStyle>
            <a:lvl1pPr lvl="0" rtl="0" hangingPunct="0">
              <a:buNone/>
              <a:tabLst/>
              <a:defRPr lang="lt-LT" sz="2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lt-LT"/>
          </a:p>
        </p:txBody>
      </p:sp>
      <p:sp>
        <p:nvSpPr>
          <p:cNvPr id="8" name="Slide Number Placeholder 5"/>
          <p:cNvSpPr txBox="1">
            <a:spLocks noGrp="1"/>
          </p:cNvSpPr>
          <p:nvPr>
            <p:ph type="sldNum" sz="quarter" idx="4"/>
          </p:nvPr>
        </p:nvSpPr>
        <p:spPr>
          <a:xfrm>
            <a:off x="3809880" y="6172200"/>
            <a:ext cx="1828440" cy="364679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anchor="t" anchorCtr="0">
            <a:noAutofit/>
          </a:bodyPr>
          <a:lstStyle>
            <a:lvl1pPr marL="0" marR="0" lvl="0" indent="0" algn="l" rtl="0" hangingPunct="1">
              <a:spcBef>
                <a:spcPts val="0"/>
              </a:spcBef>
              <a:spcAft>
                <a:spcPts val="0"/>
              </a:spcAft>
              <a:buNone/>
              <a:tabLst/>
              <a:defRPr lang="lt-LT" sz="1800" b="0" i="0" u="none" strike="noStrike" kern="1200" spc="0">
                <a:solidFill>
                  <a:srgbClr val="000000"/>
                </a:solidFill>
                <a:latin typeface="Trebuchet MS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fld id="{DBCA7394-7A45-4FCB-8A4E-49F453E3DD73}" type="slidenum">
              <a:t>‹#›</a:t>
            </a:fld>
            <a:endParaRPr lang="lt-LT"/>
          </a:p>
        </p:txBody>
      </p:sp>
      <p:sp>
        <p:nvSpPr>
          <p:cNvPr id="9" name="Title 7"/>
          <p:cNvSpPr txBox="1">
            <a:spLocks noGrp="1"/>
          </p:cNvSpPr>
          <p:nvPr>
            <p:ph type="title"/>
          </p:nvPr>
        </p:nvSpPr>
        <p:spPr>
          <a:xfrm>
            <a:off x="1793160" y="4372200"/>
            <a:ext cx="6512039" cy="114264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="t">
            <a:noAutofit/>
          </a:bodyPr>
          <a:lstStyle/>
          <a:p>
            <a:pPr lvl="0"/>
            <a:r>
              <a:rPr lang="en-US"/>
              <a:t>Click to edit the title text formatClick to edit Master title style</a:t>
            </a:r>
          </a:p>
        </p:txBody>
      </p:sp>
      <p:sp>
        <p:nvSpPr>
          <p:cNvPr id="10" name="Content Placeholder 9"/>
          <p:cNvSpPr txBox="1">
            <a:spLocks noGrp="1"/>
          </p:cNvSpPr>
          <p:nvPr>
            <p:ph type="body" idx="1"/>
          </p:nvPr>
        </p:nvSpPr>
        <p:spPr>
          <a:xfrm>
            <a:off x="1143000" y="731519"/>
            <a:ext cx="6400440" cy="347436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="t">
            <a:noAutofit/>
          </a:bodyPr>
          <a:lstStyle/>
          <a:p>
            <a:pPr lvl="0"/>
            <a:r>
              <a:rPr lang="en-US"/>
              <a:t>Click to edit the outline text format</a:t>
            </a:r>
          </a:p>
          <a:p>
            <a:pPr lvl="1"/>
            <a:r>
              <a:rPr lang="en-US"/>
              <a:t>Second Outline Level</a:t>
            </a:r>
          </a:p>
          <a:p>
            <a:pPr lvl="2"/>
            <a:r>
              <a:rPr lang="en-US"/>
              <a:t>Third Outline Level</a:t>
            </a:r>
          </a:p>
          <a:p>
            <a:pPr lvl="3"/>
            <a:r>
              <a:rPr lang="en-US"/>
              <a:t>Fourth Outline Level</a:t>
            </a:r>
          </a:p>
          <a:p>
            <a:pPr lvl="4"/>
            <a:r>
              <a:rPr lang="en-US"/>
              <a:t>Fifth Outline Level</a:t>
            </a:r>
          </a:p>
          <a:p>
            <a:pPr lvl="5"/>
            <a:r>
              <a:rPr lang="en-US"/>
              <a:t>Sixth Outline Level</a:t>
            </a:r>
          </a:p>
          <a:p>
            <a:pPr lvl="6"/>
            <a:r>
              <a:rPr lang="en-US"/>
              <a:t>Seventh Outline Level</a:t>
            </a:r>
          </a:p>
          <a:p>
            <a:pPr lvl="7"/>
            <a:r>
              <a:rPr lang="en-US"/>
              <a:t>Eighth Outline Level</a:t>
            </a:r>
          </a:p>
          <a:p>
            <a:pPr lvl="0"/>
            <a:r>
              <a:rPr lang="en-US"/>
              <a:t>Ninth Outline LevelClick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hdr="0" ftr="0" dt="0"/>
  <p:txStyles>
    <p:titleStyle>
      <a:lvl1pPr marL="0" marR="0" lvl="0" indent="0" algn="r" rtl="0" hangingPunct="1">
        <a:spcBef>
          <a:spcPts val="0"/>
        </a:spcBef>
        <a:spcAft>
          <a:spcPts val="0"/>
        </a:spcAft>
        <a:buClr>
          <a:srgbClr val="C3260C"/>
        </a:buClr>
        <a:buSzPct val="128000"/>
        <a:buFont typeface="Georgia" pitchFamily="16"/>
        <a:buChar char="*"/>
        <a:tabLst/>
        <a:defRPr lang="en-US" sz="4600" b="1" i="0" u="none" strike="noStrike" kern="1200" spc="0">
          <a:ln>
            <a:noFill/>
          </a:ln>
          <a:solidFill>
            <a:srgbClr val="000000"/>
          </a:solidFill>
          <a:latin typeface="Trebuchet MS" pitchFamily="18"/>
          <a:ea typeface="Microsoft YaHei" pitchFamily="2"/>
          <a:cs typeface="Mangal" pitchFamily="2"/>
        </a:defRPr>
      </a:lvl1pPr>
    </p:titleStyle>
    <p:bodyStyle>
      <a:lvl1pPr lvl="0" algn="l" rtl="0" hangingPunct="1">
        <a:spcBef>
          <a:spcPts val="0"/>
        </a:spcBef>
        <a:spcAft>
          <a:spcPts val="1417"/>
        </a:spcAft>
        <a:buSzPct val="45000"/>
        <a:buFont typeface="StarSymbol"/>
        <a:buChar char="●"/>
        <a:tabLst/>
        <a:defRPr lang="en-US" sz="2200" b="0" i="0" u="none" strike="noStrike" kern="1200" spc="0">
          <a:ln>
            <a:noFill/>
          </a:ln>
          <a:solidFill>
            <a:srgbClr val="404040"/>
          </a:solidFill>
          <a:latin typeface="Trebuchet MS" pitchFamily="18"/>
          <a:ea typeface="Microsoft YaHei" pitchFamily="2"/>
          <a:cs typeface="Mangal" pitchFamily="2"/>
        </a:defRPr>
      </a:lvl1pPr>
      <a:lvl2pPr lvl="1" algn="l" rtl="0" hangingPunct="1">
        <a:spcBef>
          <a:spcPts val="0"/>
        </a:spcBef>
        <a:spcAft>
          <a:spcPts val="1417"/>
        </a:spcAft>
        <a:buSzPct val="75000"/>
        <a:buFont typeface="StarSymbol"/>
        <a:buChar char="–"/>
        <a:tabLst/>
        <a:defRPr lang="en-US" sz="2200" b="0" i="0" u="none" strike="noStrike" kern="1200" spc="0">
          <a:ln>
            <a:noFill/>
          </a:ln>
          <a:solidFill>
            <a:srgbClr val="404040"/>
          </a:solidFill>
          <a:latin typeface="Trebuchet MS" pitchFamily="18"/>
          <a:ea typeface="Microsoft YaHei" pitchFamily="2"/>
          <a:cs typeface="Mangal" pitchFamily="2"/>
        </a:defRPr>
      </a:lvl2pPr>
      <a:lvl3pPr lvl="2" algn="l" rtl="0" hangingPunct="1">
        <a:spcBef>
          <a:spcPts val="0"/>
        </a:spcBef>
        <a:spcAft>
          <a:spcPts val="1417"/>
        </a:spcAft>
        <a:buSzPct val="45000"/>
        <a:buFont typeface="StarSymbol"/>
        <a:buChar char="●"/>
        <a:tabLst/>
        <a:defRPr lang="en-US" sz="2200" b="0" i="0" u="none" strike="noStrike" kern="1200" spc="0">
          <a:ln>
            <a:noFill/>
          </a:ln>
          <a:solidFill>
            <a:srgbClr val="404040"/>
          </a:solidFill>
          <a:latin typeface="Trebuchet MS" pitchFamily="18"/>
          <a:ea typeface="Microsoft YaHei" pitchFamily="2"/>
          <a:cs typeface="Mangal" pitchFamily="2"/>
        </a:defRPr>
      </a:lvl3pPr>
      <a:lvl4pPr lvl="3" algn="l" rtl="0" hangingPunct="1">
        <a:spcBef>
          <a:spcPts val="0"/>
        </a:spcBef>
        <a:spcAft>
          <a:spcPts val="1417"/>
        </a:spcAft>
        <a:buSzPct val="75000"/>
        <a:buFont typeface="StarSymbol"/>
        <a:buChar char="–"/>
        <a:tabLst/>
        <a:defRPr lang="en-US" sz="2200" b="0" i="0" u="none" strike="noStrike" kern="1200" spc="0">
          <a:ln>
            <a:noFill/>
          </a:ln>
          <a:solidFill>
            <a:srgbClr val="404040"/>
          </a:solidFill>
          <a:latin typeface="Trebuchet MS" pitchFamily="18"/>
          <a:ea typeface="Microsoft YaHei" pitchFamily="2"/>
          <a:cs typeface="Mangal" pitchFamily="2"/>
        </a:defRPr>
      </a:lvl4pPr>
      <a:lvl5pPr lvl="4" algn="l" rtl="0" hangingPunct="1">
        <a:spcBef>
          <a:spcPts val="0"/>
        </a:spcBef>
        <a:spcAft>
          <a:spcPts val="1417"/>
        </a:spcAft>
        <a:buSzPct val="45000"/>
        <a:buFont typeface="StarSymbol"/>
        <a:buChar char="●"/>
        <a:tabLst/>
        <a:defRPr lang="en-US" sz="2200" b="0" i="0" u="none" strike="noStrike" kern="1200" spc="0">
          <a:ln>
            <a:noFill/>
          </a:ln>
          <a:solidFill>
            <a:srgbClr val="404040"/>
          </a:solidFill>
          <a:latin typeface="Trebuchet MS" pitchFamily="18"/>
          <a:ea typeface="Microsoft YaHei" pitchFamily="2"/>
          <a:cs typeface="Mangal" pitchFamily="2"/>
        </a:defRPr>
      </a:lvl5pPr>
      <a:lvl6pPr lvl="5" algn="l" rtl="0" hangingPunct="1">
        <a:spcBef>
          <a:spcPts val="0"/>
        </a:spcBef>
        <a:spcAft>
          <a:spcPts val="1417"/>
        </a:spcAft>
        <a:buSzPct val="45000"/>
        <a:buFont typeface="StarSymbol"/>
        <a:buChar char="●"/>
        <a:tabLst/>
        <a:defRPr lang="en-US" sz="2200" b="0" i="0" u="none" strike="noStrike" kern="1200" spc="0">
          <a:ln>
            <a:noFill/>
          </a:ln>
          <a:solidFill>
            <a:srgbClr val="404040"/>
          </a:solidFill>
          <a:latin typeface="Trebuchet MS" pitchFamily="18"/>
          <a:ea typeface="Microsoft YaHei" pitchFamily="2"/>
          <a:cs typeface="Mangal" pitchFamily="2"/>
        </a:defRPr>
      </a:lvl6pPr>
      <a:lvl7pPr lvl="6" algn="l" rtl="0" hangingPunct="1">
        <a:spcBef>
          <a:spcPts val="0"/>
        </a:spcBef>
        <a:spcAft>
          <a:spcPts val="1417"/>
        </a:spcAft>
        <a:buSzPct val="45000"/>
        <a:buFont typeface="StarSymbol"/>
        <a:buChar char="●"/>
        <a:tabLst/>
        <a:defRPr lang="en-US" sz="2200" b="0" i="0" u="none" strike="noStrike" kern="1200" spc="0">
          <a:ln>
            <a:noFill/>
          </a:ln>
          <a:solidFill>
            <a:srgbClr val="404040"/>
          </a:solidFill>
          <a:latin typeface="Trebuchet MS" pitchFamily="18"/>
          <a:ea typeface="Microsoft YaHei" pitchFamily="2"/>
          <a:cs typeface="Mangal" pitchFamily="2"/>
        </a:defRPr>
      </a:lvl7pPr>
      <a:lvl8pPr lvl="7" algn="l" rtl="0" hangingPunct="1">
        <a:spcBef>
          <a:spcPts val="0"/>
        </a:spcBef>
        <a:spcAft>
          <a:spcPts val="1417"/>
        </a:spcAft>
        <a:buSzPct val="45000"/>
        <a:buFont typeface="StarSymbol"/>
        <a:buChar char="●"/>
        <a:tabLst/>
        <a:defRPr lang="en-US" sz="2200" b="0" i="0" u="none" strike="noStrike" kern="1200" spc="0">
          <a:ln>
            <a:noFill/>
          </a:ln>
          <a:solidFill>
            <a:srgbClr val="404040"/>
          </a:solidFill>
          <a:latin typeface="Trebuchet MS" pitchFamily="18"/>
          <a:ea typeface="Microsoft YaHei" pitchFamily="2"/>
          <a:cs typeface="Mangal" pitchFamily="2"/>
        </a:defRPr>
      </a:lvl8pPr>
      <a:lvl9pPr marL="0" marR="0" lvl="0" indent="0" algn="l" rtl="0" hangingPunct="1">
        <a:spcBef>
          <a:spcPts val="439"/>
        </a:spcBef>
        <a:spcAft>
          <a:spcPts val="300"/>
        </a:spcAft>
        <a:buClr>
          <a:srgbClr val="C3260C"/>
        </a:buClr>
        <a:buSzPct val="130000"/>
        <a:buFont typeface="Georgia" pitchFamily="16"/>
        <a:buChar char="*"/>
        <a:tabLst/>
        <a:defRPr lang="en-US" sz="2200" b="0" i="0" u="none" strike="noStrike" kern="1200" spc="0">
          <a:ln>
            <a:noFill/>
          </a:ln>
          <a:solidFill>
            <a:srgbClr val="404040"/>
          </a:solidFill>
          <a:latin typeface="Trebuchet MS" pitchFamily="18"/>
          <a:ea typeface="Microsoft YaHei" pitchFamily="2"/>
          <a:cs typeface="Mangal" pitchFamily="2"/>
        </a:defRPr>
      </a:lvl9pPr>
    </p:bodyStyle>
    <p:otherStyle>
      <a:defPPr>
        <a:defRPr lang="lt-L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Germanas.Budnikas@ktu.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XX8Fxze6Np8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ie.ntu.edu.tw/~sylee/courses/clips/intro.htm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 noGrp="1"/>
          </p:cNvSpPr>
          <p:nvPr>
            <p:ph type="subTitle" idx="4294967295"/>
          </p:nvPr>
        </p:nvSpPr>
        <p:spPr>
          <a:xfrm>
            <a:off x="3444840" y="3408471"/>
            <a:ext cx="4680000" cy="1065239"/>
          </a:xfrm>
        </p:spPr>
        <p:txBody>
          <a:bodyPr wrap="square" lIns="90000" tIns="45000" rIns="90000" bIns="45000" anchor="t">
            <a:noAutofit/>
          </a:bodyPr>
          <a:lstStyle/>
          <a:p>
            <a:pPr lvl="0" algn="r">
              <a:spcAft>
                <a:spcPts val="0"/>
              </a:spcAft>
              <a:buClr>
                <a:srgbClr val="C3260C"/>
              </a:buClr>
              <a:buSzPct val="128000"/>
              <a:buFont typeface="Georgia" pitchFamily="16"/>
              <a:buChar char="*"/>
            </a:pPr>
            <a:r>
              <a:rPr lang="lt-LT" sz="2400" b="1" dirty="0" smtClean="0"/>
              <a:t>Doc. </a:t>
            </a:r>
            <a:r>
              <a:rPr lang="lt-LT" sz="2400" b="1" dirty="0"/>
              <a:t>Germanas Budnikas</a:t>
            </a:r>
          </a:p>
          <a:p>
            <a:pPr lvl="0" algn="r">
              <a:spcAft>
                <a:spcPts val="0"/>
              </a:spcAft>
              <a:buClr>
                <a:srgbClr val="C3260C"/>
              </a:buClr>
              <a:buSzPct val="128000"/>
              <a:buFont typeface="Georgia" pitchFamily="16"/>
              <a:buChar char="*"/>
            </a:pPr>
            <a:r>
              <a:rPr lang="lt-LT" sz="2400" b="1" dirty="0" smtClean="0">
                <a:hlinkClick r:id="rId3"/>
              </a:rPr>
              <a:t>Germanas.Budnikas@ktu.edu</a:t>
            </a:r>
            <a:endParaRPr lang="lt-LT" sz="2400" b="1" dirty="0">
              <a:hlinkClick r:id="rId3"/>
            </a:endParaRPr>
          </a:p>
        </p:txBody>
      </p:sp>
      <p:sp>
        <p:nvSpPr>
          <p:cNvPr id="3" name="Title 1"/>
          <p:cNvSpPr txBox="1">
            <a:spLocks noGrp="1"/>
          </p:cNvSpPr>
          <p:nvPr>
            <p:ph type="title" idx="4294967295"/>
          </p:nvPr>
        </p:nvSpPr>
        <p:spPr>
          <a:xfrm>
            <a:off x="755525" y="1966851"/>
            <a:ext cx="7570440" cy="2285834"/>
          </a:xfrm>
        </p:spPr>
        <p:txBody>
          <a:bodyPr/>
          <a:lstStyle/>
          <a:p>
            <a:r>
              <a:rPr lang="lt-LT" sz="2800" dirty="0" smtClean="0"/>
              <a:t>P</a:t>
            </a:r>
            <a:r>
              <a:rPr lang="pl-PL" sz="2800" dirty="0" smtClean="0"/>
              <a:t>176B101:</a:t>
            </a:r>
            <a:r>
              <a:rPr lang="lt-LT" sz="2800" dirty="0" smtClean="0"/>
              <a:t> </a:t>
            </a:r>
            <a:r>
              <a:rPr lang="lt-LT" sz="2800" b="0" dirty="0"/>
              <a:t/>
            </a:r>
            <a:br>
              <a:rPr lang="lt-LT" sz="2800" b="0" dirty="0"/>
            </a:br>
            <a:r>
              <a:rPr lang="lt-LT" sz="2800" b="0" dirty="0"/>
              <a:t> </a:t>
            </a:r>
            <a:r>
              <a:rPr lang="lt-LT" sz="2800" b="0" dirty="0" smtClean="0"/>
              <a:t>susipažinimas su </a:t>
            </a:r>
            <a:r>
              <a:rPr lang="lt-LT" sz="2800" b="0" dirty="0"/>
              <a:t>žinių vaizdavimo būdais, loginio išvedimo </a:t>
            </a:r>
            <a:r>
              <a:rPr lang="lt-LT" sz="2800" b="0" dirty="0" smtClean="0"/>
              <a:t>mechanizmu</a:t>
            </a:r>
            <a:endParaRPr lang="en-US" sz="2800" dirty="0"/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4">
            <a:alphaModFix/>
          </a:blip>
          <a:srcRect/>
          <a:stretch>
            <a:fillRect/>
          </a:stretch>
        </p:blipFill>
        <p:spPr>
          <a:xfrm>
            <a:off x="1691640" y="428040"/>
            <a:ext cx="2625840" cy="1974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6"/>
          <p:cNvPicPr>
            <a:picLocks noChangeAspect="1"/>
          </p:cNvPicPr>
          <p:nvPr/>
        </p:nvPicPr>
        <p:blipFill>
          <a:blip r:embed="rId5">
            <a:alphaModFix/>
          </a:blip>
          <a:srcRect/>
          <a:stretch>
            <a:fillRect/>
          </a:stretch>
        </p:blipFill>
        <p:spPr>
          <a:xfrm>
            <a:off x="5868000" y="4581570"/>
            <a:ext cx="2256840" cy="169236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51A0C04-44EF-4C67-8509-726AF410FB0C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Kati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Katinas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body" idx="4294967295"/>
          </p:nvPr>
        </p:nvSpPr>
        <p:spPr>
          <a:xfrm>
            <a:off x="1143000" y="731519"/>
            <a:ext cx="7388999" cy="1385999"/>
          </a:xfrm>
        </p:spPr>
        <p:txBody>
          <a:bodyPr/>
          <a:lstStyle/>
          <a:p>
            <a:pPr lvl="0">
              <a:spcBef>
                <a:spcPts val="439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6"/>
              <a:buChar char="*"/>
            </a:pPr>
            <a:r>
              <a:rPr lang="en-US"/>
              <a:t>Kai katinas nori valgyti ir yra pelių, jis valgo peles</a:t>
            </a:r>
          </a:p>
          <a:p>
            <a:pPr marL="365760" lvl="0">
              <a:buNone/>
            </a:pPr>
            <a:r>
              <a:rPr lang="en-US" sz="2000"/>
              <a:t>Prieš mirtį </a:t>
            </a:r>
            <a:br>
              <a:rPr lang="en-US" sz="2000"/>
            </a:br>
            <a:r>
              <a:rPr lang="en-US" sz="2000"/>
              <a:t>	baltoji pelė </a:t>
            </a:r>
            <a:r>
              <a:rPr lang="en-US" sz="2000" i="1"/>
              <a:t>šaukia </a:t>
            </a:r>
            <a:r>
              <a:rPr lang="en-US" sz="2000"/>
              <a:t>„py-py!“, pilkoji – „pyyyyyy“</a:t>
            </a:r>
            <a:br>
              <a:rPr lang="en-US" sz="2000"/>
            </a:br>
            <a:r>
              <a:rPr lang="en-US" sz="2000"/>
              <a:t>	po valgio katinas paprastai  </a:t>
            </a:r>
            <a:r>
              <a:rPr lang="en-US" sz="2000" i="1"/>
              <a:t>sako</a:t>
            </a:r>
            <a:r>
              <a:rPr lang="en-US" sz="2000"/>
              <a:t> „miau“ ;-)</a:t>
            </a:r>
          </a:p>
        </p:txBody>
      </p:sp>
      <p:sp>
        <p:nvSpPr>
          <p:cNvPr id="4" name="Content Placeholder 2"/>
          <p:cNvSpPr/>
          <p:nvPr/>
        </p:nvSpPr>
        <p:spPr>
          <a:xfrm>
            <a:off x="1952639" y="2117880"/>
            <a:ext cx="7200360" cy="44942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1440" tIns="45720" rIns="91440" bIns="45720" anchor="t" anchorCtr="0" compatLnSpc="0">
            <a:noAutofit/>
          </a:bodyPr>
          <a:lstStyle/>
          <a:p>
            <a:pPr marL="45720" marR="0" lvl="0" indent="0" algn="l" rtl="0" hangingPunct="1">
              <a:lnSpc>
                <a:spcPct val="100000"/>
              </a:lnSpc>
              <a:spcBef>
                <a:spcPts val="439"/>
              </a:spcBef>
              <a:spcAft>
                <a:spcPts val="300"/>
              </a:spcAft>
              <a:buNone/>
              <a:tabLst/>
            </a:pPr>
            <a:r>
              <a:rPr lang="lt-LT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Arial Narrow" pitchFamily="34"/>
                <a:ea typeface="Microsoft YaHei" pitchFamily="2"/>
                <a:cs typeface="Mangal" pitchFamily="2"/>
              </a:rPr>
              <a:t>(defrule r2 "Kai katinas nori valgyti ir yra pelių, jis valgo peles"</a:t>
            </a:r>
          </a:p>
          <a:p>
            <a:pPr marL="45720" marR="0" lvl="0" indent="0" algn="l" rtl="0" hangingPunct="1">
              <a:lnSpc>
                <a:spcPct val="100000"/>
              </a:lnSpc>
              <a:spcBef>
                <a:spcPts val="439"/>
              </a:spcBef>
              <a:spcAft>
                <a:spcPts val="300"/>
              </a:spcAft>
              <a:buNone/>
              <a:tabLst/>
            </a:pPr>
            <a:r>
              <a:rPr lang="lt-LT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Arial Narrow" pitchFamily="34"/>
                <a:ea typeface="Microsoft YaHei" pitchFamily="2"/>
                <a:cs typeface="Mangal" pitchFamily="2"/>
              </a:rPr>
              <a:t>  ?fact-id1 &lt;- (katino (būsena "nori valgyti") (suvalgyta_pelių ?suvalgyta))</a:t>
            </a:r>
          </a:p>
          <a:p>
            <a:pPr marL="45720" marR="0" lvl="0" indent="0" algn="l" rtl="0" hangingPunct="1">
              <a:lnSpc>
                <a:spcPct val="100000"/>
              </a:lnSpc>
              <a:spcBef>
                <a:spcPts val="439"/>
              </a:spcBef>
              <a:spcAft>
                <a:spcPts val="300"/>
              </a:spcAft>
              <a:buNone/>
              <a:tabLst/>
            </a:pPr>
            <a:r>
              <a:rPr lang="lt-LT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Arial Narrow" pitchFamily="34"/>
                <a:ea typeface="Microsoft YaHei" pitchFamily="2"/>
                <a:cs typeface="Mangal" pitchFamily="2"/>
              </a:rPr>
              <a:t>  ?fact-id2 &lt;- (pelė (spalva ?spalva) (kiekis ?kiekis))</a:t>
            </a:r>
          </a:p>
          <a:p>
            <a:pPr marL="45720" marR="0" lvl="0" indent="0" algn="l" rtl="0" hangingPunct="1">
              <a:lnSpc>
                <a:spcPct val="100000"/>
              </a:lnSpc>
              <a:spcBef>
                <a:spcPts val="439"/>
              </a:spcBef>
              <a:spcAft>
                <a:spcPts val="300"/>
              </a:spcAft>
              <a:buNone/>
              <a:tabLst/>
            </a:pPr>
            <a:r>
              <a:rPr lang="lt-LT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Arial Narrow" pitchFamily="34"/>
                <a:ea typeface="Microsoft YaHei" pitchFamily="2"/>
                <a:cs typeface="Mangal" pitchFamily="2"/>
              </a:rPr>
              <a:t>  (test (&gt; ?kiekis 0))</a:t>
            </a:r>
          </a:p>
          <a:p>
            <a:pPr marL="45720" marR="0" lvl="0" indent="0" algn="l" rtl="0" hangingPunct="1">
              <a:lnSpc>
                <a:spcPct val="100000"/>
              </a:lnSpc>
              <a:spcBef>
                <a:spcPts val="439"/>
              </a:spcBef>
              <a:spcAft>
                <a:spcPts val="300"/>
              </a:spcAft>
              <a:buNone/>
              <a:tabLst/>
            </a:pPr>
            <a:r>
              <a:rPr lang="lt-LT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Arial Narrow" pitchFamily="34"/>
                <a:ea typeface="Microsoft YaHei" pitchFamily="2"/>
                <a:cs typeface="Mangal" pitchFamily="2"/>
              </a:rPr>
              <a:t>  =&gt;</a:t>
            </a:r>
          </a:p>
          <a:p>
            <a:pPr marL="45720" marR="0" lvl="0" indent="0" algn="l" rtl="0" hangingPunct="1">
              <a:lnSpc>
                <a:spcPct val="100000"/>
              </a:lnSpc>
              <a:spcBef>
                <a:spcPts val="439"/>
              </a:spcBef>
              <a:spcAft>
                <a:spcPts val="300"/>
              </a:spcAft>
              <a:buNone/>
              <a:tabLst/>
            </a:pPr>
            <a:r>
              <a:rPr lang="lt-LT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Arial Narrow" pitchFamily="34"/>
                <a:ea typeface="Microsoft YaHei" pitchFamily="2"/>
                <a:cs typeface="Mangal" pitchFamily="2"/>
              </a:rPr>
              <a:t>  (if (eq ?spalva balta) </a:t>
            </a:r>
            <a:br>
              <a:rPr lang="lt-LT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Arial Narrow" pitchFamily="34"/>
                <a:ea typeface="Microsoft YaHei" pitchFamily="2"/>
                <a:cs typeface="Mangal" pitchFamily="2"/>
              </a:rPr>
            </a:br>
            <a:r>
              <a:rPr lang="lt-LT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Arial Narrow" pitchFamily="34"/>
                <a:ea typeface="Microsoft YaHei" pitchFamily="2"/>
                <a:cs typeface="Mangal" pitchFamily="2"/>
              </a:rPr>
              <a:t>	then (printout t "py-py!" crlf)</a:t>
            </a:r>
          </a:p>
          <a:p>
            <a:pPr marL="45720" marR="0" lvl="0" indent="0" algn="l" rtl="0" hangingPunct="1">
              <a:lnSpc>
                <a:spcPct val="100000"/>
              </a:lnSpc>
              <a:spcBef>
                <a:spcPts val="439"/>
              </a:spcBef>
              <a:spcAft>
                <a:spcPts val="300"/>
              </a:spcAft>
              <a:buNone/>
              <a:tabLst/>
            </a:pPr>
            <a:r>
              <a:rPr lang="lt-LT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Arial Narrow" pitchFamily="34"/>
                <a:ea typeface="Microsoft YaHei" pitchFamily="2"/>
                <a:cs typeface="Mangal" pitchFamily="2"/>
              </a:rPr>
              <a:t>	else (printout t "pyyyyy" crlf)  )</a:t>
            </a:r>
          </a:p>
          <a:p>
            <a:pPr marL="45720" marR="0" lvl="0" indent="0" algn="l" rtl="0" hangingPunct="1">
              <a:lnSpc>
                <a:spcPct val="100000"/>
              </a:lnSpc>
              <a:spcBef>
                <a:spcPts val="439"/>
              </a:spcBef>
              <a:spcAft>
                <a:spcPts val="300"/>
              </a:spcAft>
              <a:buNone/>
              <a:tabLst/>
            </a:pPr>
            <a:r>
              <a:rPr lang="lt-LT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Arial Narrow" pitchFamily="34"/>
                <a:ea typeface="Microsoft YaHei" pitchFamily="2"/>
                <a:cs typeface="Mangal" pitchFamily="2"/>
              </a:rPr>
              <a:t>  (modify ?fact-id2 (kiekis (- ?kiekis 1)) )</a:t>
            </a:r>
          </a:p>
          <a:p>
            <a:pPr marL="45720" marR="0" lvl="0" indent="0" algn="l" rtl="0" hangingPunct="1">
              <a:lnSpc>
                <a:spcPct val="100000"/>
              </a:lnSpc>
              <a:spcBef>
                <a:spcPts val="439"/>
              </a:spcBef>
              <a:spcAft>
                <a:spcPts val="300"/>
              </a:spcAft>
              <a:buNone/>
              <a:tabLst/>
            </a:pPr>
            <a:r>
              <a:rPr lang="lt-LT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Arial Narrow" pitchFamily="34"/>
                <a:ea typeface="Microsoft YaHei" pitchFamily="2"/>
                <a:cs typeface="Mangal" pitchFamily="2"/>
              </a:rPr>
              <a:t>  (modify ?fact-id1 (suvalgyta_pelių (+ ?suvalgyta 1)) )</a:t>
            </a:r>
          </a:p>
          <a:p>
            <a:pPr marL="45720" marR="0" lvl="0" indent="0" algn="l" rtl="0" hangingPunct="1">
              <a:lnSpc>
                <a:spcPct val="100000"/>
              </a:lnSpc>
              <a:spcBef>
                <a:spcPts val="439"/>
              </a:spcBef>
              <a:spcAft>
                <a:spcPts val="300"/>
              </a:spcAft>
              <a:buNone/>
              <a:tabLst/>
            </a:pPr>
            <a:r>
              <a:rPr lang="lt-LT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Arial Narrow" pitchFamily="34"/>
                <a:ea typeface="Microsoft YaHei" pitchFamily="2"/>
                <a:cs typeface="Mangal" pitchFamily="2"/>
              </a:rPr>
              <a:t>  (printout t "miau" crlf)  </a:t>
            </a:r>
          </a:p>
          <a:p>
            <a:pPr marL="45720" marR="0" lvl="0" indent="0" algn="l" rtl="0" hangingPunct="1">
              <a:lnSpc>
                <a:spcPct val="100000"/>
              </a:lnSpc>
              <a:spcBef>
                <a:spcPts val="439"/>
              </a:spcBef>
              <a:spcAft>
                <a:spcPts val="300"/>
              </a:spcAft>
              <a:buNone/>
              <a:tabLst/>
            </a:pPr>
            <a:r>
              <a:rPr lang="lt-LT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Arial Narrow" pitchFamily="34"/>
                <a:ea typeface="Microsoft YaHei" pitchFamily="2"/>
                <a:cs typeface="Mangal" pitchFamily="2"/>
              </a:rPr>
              <a:t>)</a:t>
            </a:r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4322348-0C58-4A21-B3B8-199912D62AF8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Kati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Katinas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body" idx="4294967295"/>
          </p:nvPr>
        </p:nvSpPr>
        <p:spPr>
          <a:xfrm>
            <a:off x="1143000" y="731519"/>
            <a:ext cx="7388999" cy="968759"/>
          </a:xfrm>
        </p:spPr>
        <p:txBody>
          <a:bodyPr/>
          <a:lstStyle/>
          <a:p>
            <a:pPr lvl="0">
              <a:spcBef>
                <a:spcPts val="439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6"/>
              <a:buChar char="*"/>
            </a:pPr>
            <a:r>
              <a:rPr lang="en-US"/>
              <a:t>P.S. kai katinas suvalgo 5 peles, jis tampa storu katinu</a:t>
            </a:r>
          </a:p>
        </p:txBody>
      </p:sp>
      <p:sp>
        <p:nvSpPr>
          <p:cNvPr id="5" name="Content Placeholder 2"/>
          <p:cNvSpPr/>
          <p:nvPr/>
        </p:nvSpPr>
        <p:spPr>
          <a:xfrm>
            <a:off x="1907639" y="1488656"/>
            <a:ext cx="6624360" cy="2736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1440" tIns="45720" rIns="91440" bIns="45720" anchor="t" anchorCtr="0" compatLnSpc="0">
            <a:noAutofit/>
          </a:bodyPr>
          <a:lstStyle/>
          <a:p>
            <a:pPr marL="45720" marR="0" lvl="0" indent="0" algn="l" rtl="0" hangingPunct="1">
              <a:lnSpc>
                <a:spcPct val="100000"/>
              </a:lnSpc>
              <a:spcBef>
                <a:spcPts val="439"/>
              </a:spcBef>
              <a:spcAft>
                <a:spcPts val="300"/>
              </a:spcAft>
              <a:buNone/>
              <a:tabLst/>
            </a:pPr>
            <a:r>
              <a:rPr lang="lt-LT" sz="20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Arial Narrow" pitchFamily="34"/>
                <a:ea typeface="Microsoft YaHei" pitchFamily="2"/>
                <a:cs typeface="Mangal" pitchFamily="2"/>
              </a:rPr>
              <a:t>(</a:t>
            </a:r>
            <a:r>
              <a:rPr lang="lt-LT" sz="20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Arial Narrow" pitchFamily="34"/>
                <a:ea typeface="Microsoft YaHei" pitchFamily="2"/>
                <a:cs typeface="Mangal" pitchFamily="2"/>
              </a:rPr>
              <a:t>defrule</a:t>
            </a:r>
            <a:r>
              <a:rPr lang="lt-LT" sz="20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Arial Narrow" pitchFamily="34"/>
                <a:ea typeface="Microsoft YaHei" pitchFamily="2"/>
                <a:cs typeface="Mangal" pitchFamily="2"/>
              </a:rPr>
              <a:t> r3 "kai katinas suvalgo 5 peles, jis tampa storu katinu"</a:t>
            </a:r>
          </a:p>
          <a:p>
            <a:pPr marL="45720" marR="0" lvl="0" indent="0" algn="l" rtl="0" hangingPunct="1">
              <a:lnSpc>
                <a:spcPct val="100000"/>
              </a:lnSpc>
              <a:spcBef>
                <a:spcPts val="439"/>
              </a:spcBef>
              <a:spcAft>
                <a:spcPts val="300"/>
              </a:spcAft>
              <a:buNone/>
              <a:tabLst/>
            </a:pPr>
            <a:r>
              <a:rPr lang="lt-LT" sz="20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Arial Narrow" pitchFamily="34"/>
                <a:ea typeface="Microsoft YaHei" pitchFamily="2"/>
                <a:cs typeface="Mangal" pitchFamily="2"/>
              </a:rPr>
              <a:t>  (</a:t>
            </a:r>
            <a:r>
              <a:rPr lang="lt-LT" sz="20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Arial Narrow" pitchFamily="34"/>
                <a:ea typeface="Microsoft YaHei" pitchFamily="2"/>
                <a:cs typeface="Mangal" pitchFamily="2"/>
              </a:rPr>
              <a:t>declare</a:t>
            </a:r>
            <a:r>
              <a:rPr lang="lt-LT" sz="20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Arial Narrow" pitchFamily="34"/>
                <a:ea typeface="Microsoft YaHei" pitchFamily="2"/>
                <a:cs typeface="Mangal" pitchFamily="2"/>
              </a:rPr>
              <a:t> (</a:t>
            </a:r>
            <a:r>
              <a:rPr lang="lt-LT" sz="20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Arial Narrow" pitchFamily="34"/>
                <a:ea typeface="Microsoft YaHei" pitchFamily="2"/>
                <a:cs typeface="Mangal" pitchFamily="2"/>
              </a:rPr>
              <a:t>salience</a:t>
            </a:r>
            <a:r>
              <a:rPr lang="lt-LT" sz="20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Arial Narrow" pitchFamily="34"/>
                <a:ea typeface="Microsoft YaHei" pitchFamily="2"/>
                <a:cs typeface="Mangal" pitchFamily="2"/>
              </a:rPr>
              <a:t> 10))</a:t>
            </a:r>
          </a:p>
          <a:p>
            <a:pPr marL="45720" marR="0" lvl="0" indent="0" algn="l" rtl="0" hangingPunct="1">
              <a:lnSpc>
                <a:spcPct val="100000"/>
              </a:lnSpc>
              <a:spcBef>
                <a:spcPts val="439"/>
              </a:spcBef>
              <a:spcAft>
                <a:spcPts val="300"/>
              </a:spcAft>
              <a:buNone/>
              <a:tabLst/>
            </a:pPr>
            <a:r>
              <a:rPr lang="lt-LT" sz="20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Arial Narrow" pitchFamily="34"/>
                <a:ea typeface="Microsoft YaHei" pitchFamily="2"/>
                <a:cs typeface="Mangal" pitchFamily="2"/>
              </a:rPr>
              <a:t>  ?fact-id1 &lt;- (katino (</a:t>
            </a:r>
            <a:r>
              <a:rPr lang="lt-LT" sz="20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Arial Narrow" pitchFamily="34"/>
                <a:ea typeface="Microsoft YaHei" pitchFamily="2"/>
                <a:cs typeface="Mangal" pitchFamily="2"/>
              </a:rPr>
              <a:t>suvalgyta_pelių</a:t>
            </a:r>
            <a:r>
              <a:rPr lang="lt-LT" sz="20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Arial Narrow" pitchFamily="34"/>
                <a:ea typeface="Microsoft YaHei" pitchFamily="2"/>
                <a:cs typeface="Mangal" pitchFamily="2"/>
              </a:rPr>
              <a:t> ?suvalgyta))  </a:t>
            </a:r>
          </a:p>
          <a:p>
            <a:pPr marL="45720" marR="0" lvl="0" indent="0" algn="l" rtl="0" hangingPunct="1">
              <a:lnSpc>
                <a:spcPct val="100000"/>
              </a:lnSpc>
              <a:spcBef>
                <a:spcPts val="439"/>
              </a:spcBef>
              <a:spcAft>
                <a:spcPts val="300"/>
              </a:spcAft>
              <a:buNone/>
              <a:tabLst/>
            </a:pPr>
            <a:r>
              <a:rPr lang="lt-LT" sz="20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Arial Narrow" pitchFamily="34"/>
                <a:ea typeface="Microsoft YaHei" pitchFamily="2"/>
                <a:cs typeface="Mangal" pitchFamily="2"/>
              </a:rPr>
              <a:t>  (</a:t>
            </a:r>
            <a:r>
              <a:rPr lang="lt-LT" sz="20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Arial Narrow" pitchFamily="34"/>
                <a:ea typeface="Microsoft YaHei" pitchFamily="2"/>
                <a:cs typeface="Mangal" pitchFamily="2"/>
              </a:rPr>
              <a:t>test</a:t>
            </a:r>
            <a:r>
              <a:rPr lang="lt-LT" sz="20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Arial Narrow" pitchFamily="34"/>
                <a:ea typeface="Microsoft YaHei" pitchFamily="2"/>
                <a:cs typeface="Mangal" pitchFamily="2"/>
              </a:rPr>
              <a:t> (= ?suvalgyta 5))  </a:t>
            </a:r>
          </a:p>
          <a:p>
            <a:pPr marL="45720" marR="0" lvl="0" indent="0" algn="l" rtl="0" hangingPunct="1">
              <a:lnSpc>
                <a:spcPct val="100000"/>
              </a:lnSpc>
              <a:spcBef>
                <a:spcPts val="439"/>
              </a:spcBef>
              <a:spcAft>
                <a:spcPts val="300"/>
              </a:spcAft>
              <a:buNone/>
              <a:tabLst/>
            </a:pPr>
            <a:r>
              <a:rPr lang="lt-LT" sz="20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Arial Narrow" pitchFamily="34"/>
                <a:ea typeface="Microsoft YaHei" pitchFamily="2"/>
                <a:cs typeface="Mangal" pitchFamily="2"/>
              </a:rPr>
              <a:t>=&gt;</a:t>
            </a:r>
          </a:p>
          <a:p>
            <a:pPr marL="45720" marR="0" lvl="0" indent="0" algn="l" rtl="0" hangingPunct="1">
              <a:lnSpc>
                <a:spcPct val="100000"/>
              </a:lnSpc>
              <a:spcBef>
                <a:spcPts val="439"/>
              </a:spcBef>
              <a:spcAft>
                <a:spcPts val="300"/>
              </a:spcAft>
              <a:buNone/>
              <a:tabLst/>
            </a:pPr>
            <a:r>
              <a:rPr lang="lt-LT" sz="20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Arial Narrow" pitchFamily="34"/>
                <a:ea typeface="Microsoft YaHei" pitchFamily="2"/>
                <a:cs typeface="Mangal" pitchFamily="2"/>
              </a:rPr>
              <a:t>  (</a:t>
            </a:r>
            <a:r>
              <a:rPr lang="lt-LT" sz="20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Arial Narrow" pitchFamily="34"/>
                <a:ea typeface="Microsoft YaHei" pitchFamily="2"/>
                <a:cs typeface="Mangal" pitchFamily="2"/>
              </a:rPr>
              <a:t>modify</a:t>
            </a:r>
            <a:r>
              <a:rPr lang="lt-LT" sz="20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Arial Narrow" pitchFamily="34"/>
                <a:ea typeface="Microsoft YaHei" pitchFamily="2"/>
                <a:cs typeface="Mangal" pitchFamily="2"/>
              </a:rPr>
              <a:t> ?fact-id1 (būsena "storas"))</a:t>
            </a:r>
          </a:p>
          <a:p>
            <a:pPr marL="45720" marR="0" lvl="0" indent="0" algn="l" rtl="0" hangingPunct="1">
              <a:lnSpc>
                <a:spcPct val="100000"/>
              </a:lnSpc>
              <a:spcBef>
                <a:spcPts val="439"/>
              </a:spcBef>
              <a:spcAft>
                <a:spcPts val="300"/>
              </a:spcAft>
              <a:buNone/>
              <a:tabLst/>
            </a:pPr>
            <a:r>
              <a:rPr lang="lt-LT" sz="20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Arial Narrow" pitchFamily="34"/>
                <a:ea typeface="Microsoft YaHei" pitchFamily="2"/>
                <a:cs typeface="Mangal" pitchFamily="2"/>
              </a:rPr>
              <a:t>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alphaModFix/>
          </a:blip>
          <a:srcRect/>
          <a:stretch>
            <a:fillRect/>
          </a:stretch>
        </p:blipFill>
        <p:spPr>
          <a:xfrm>
            <a:off x="1143000" y="4077112"/>
            <a:ext cx="2625840" cy="197424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4322348-0C58-4A21-B3B8-199912D62AF8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Klausimai?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Klausimai?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>
              <a:buNone/>
            </a:pPr>
            <a:endParaRPr lang="en-US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4322348-0C58-4A21-B3B8-199912D62AF8}" type="slidenum">
              <a:rPr lang="en-US" smtClean="0"/>
              <a:t>12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Mano klausimai ;-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lt-LT" dirty="0" smtClean="0"/>
              <a:t>Klausimas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>
              <a:spcBef>
                <a:spcPts val="439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6"/>
              <a:buChar char="*"/>
            </a:pPr>
            <a:r>
              <a:rPr lang="en-US"/>
              <a:t>Kaip aprašyti faktą:</a:t>
            </a:r>
          </a:p>
          <a:p>
            <a:pPr marL="45720" lvl="0">
              <a:spcBef>
                <a:spcPts val="439"/>
              </a:spcBef>
              <a:spcAft>
                <a:spcPts val="300"/>
              </a:spcAft>
              <a:buNone/>
            </a:pPr>
            <a:r>
              <a:rPr lang="en-US"/>
              <a:t>	P.S.2. stori katinai pelių nevalgo</a:t>
            </a:r>
          </a:p>
          <a:p>
            <a:pPr lvl="0">
              <a:spcBef>
                <a:spcPts val="439"/>
              </a:spcBef>
              <a:spcAft>
                <a:spcPts val="300"/>
              </a:spcAft>
              <a:buNone/>
            </a:pPr>
            <a:endParaRPr lang="en-US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4322348-0C58-4A21-B3B8-199912D62AF8}" type="slidenum">
              <a:rPr lang="en-US" smtClean="0"/>
              <a:t>13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tikslinim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Patikslinimas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body" idx="4294967295"/>
          </p:nvPr>
        </p:nvSpPr>
        <p:spPr>
          <a:xfrm>
            <a:off x="1143000" y="1340640"/>
            <a:ext cx="7605000" cy="4320000"/>
          </a:xfrm>
        </p:spPr>
        <p:txBody>
          <a:bodyPr/>
          <a:lstStyle/>
          <a:p>
            <a:pPr marL="45720" lvl="0">
              <a:spcBef>
                <a:spcPts val="439"/>
              </a:spcBef>
              <a:spcAft>
                <a:spcPts val="300"/>
              </a:spcAft>
              <a:buNone/>
            </a:pPr>
            <a:r>
              <a:rPr lang="en-US" sz="2000">
                <a:latin typeface="Arial Narrow" pitchFamily="34"/>
              </a:rPr>
              <a:t>(defrule r3 "kai katinas suvalgo 5 peles, jis tampa storu katinu"</a:t>
            </a:r>
          </a:p>
          <a:p>
            <a:pPr marL="45720" lvl="0">
              <a:spcBef>
                <a:spcPts val="439"/>
              </a:spcBef>
              <a:spcAft>
                <a:spcPts val="300"/>
              </a:spcAft>
              <a:buNone/>
            </a:pPr>
            <a:r>
              <a:rPr lang="en-US" sz="2000">
                <a:latin typeface="Arial Narrow" pitchFamily="34"/>
              </a:rPr>
              <a:t>  (declare (salience 10))</a:t>
            </a:r>
          </a:p>
          <a:p>
            <a:pPr marL="45720" lvl="0">
              <a:spcBef>
                <a:spcPts val="439"/>
              </a:spcBef>
              <a:spcAft>
                <a:spcPts val="300"/>
              </a:spcAft>
              <a:buNone/>
            </a:pPr>
            <a:r>
              <a:rPr lang="en-US" sz="2000">
                <a:latin typeface="Arial Narrow" pitchFamily="34"/>
              </a:rPr>
              <a:t>  ?fact-id1 &lt;- (katino </a:t>
            </a:r>
            <a:r>
              <a:rPr lang="en-US" sz="2000" b="1">
                <a:latin typeface="Arial Narrow" pitchFamily="34"/>
              </a:rPr>
              <a:t>(būsena "nori valgyti")</a:t>
            </a:r>
            <a:r>
              <a:rPr lang="en-US" sz="2000">
                <a:latin typeface="Arial Narrow" pitchFamily="34"/>
              </a:rPr>
              <a:t> (suvalgyta_pelių ?suvalgyta))</a:t>
            </a:r>
          </a:p>
          <a:p>
            <a:pPr marL="45720" lvl="0">
              <a:spcBef>
                <a:spcPts val="439"/>
              </a:spcBef>
              <a:spcAft>
                <a:spcPts val="300"/>
              </a:spcAft>
              <a:buNone/>
            </a:pPr>
            <a:r>
              <a:rPr lang="en-US" sz="2000">
                <a:latin typeface="Arial Narrow" pitchFamily="34"/>
              </a:rPr>
              <a:t>  (test (= ?suvalgyta 5))</a:t>
            </a:r>
          </a:p>
          <a:p>
            <a:pPr marL="45720" lvl="0">
              <a:spcBef>
                <a:spcPts val="439"/>
              </a:spcBef>
              <a:spcAft>
                <a:spcPts val="300"/>
              </a:spcAft>
              <a:buNone/>
            </a:pPr>
            <a:r>
              <a:rPr lang="en-US" sz="2000">
                <a:latin typeface="Arial Narrow" pitchFamily="34"/>
              </a:rPr>
              <a:t>=&gt;</a:t>
            </a:r>
          </a:p>
          <a:p>
            <a:pPr marL="45720" lvl="0">
              <a:spcBef>
                <a:spcPts val="439"/>
              </a:spcBef>
              <a:spcAft>
                <a:spcPts val="300"/>
              </a:spcAft>
              <a:buNone/>
            </a:pPr>
            <a:r>
              <a:rPr lang="en-US" sz="2000">
                <a:latin typeface="Arial Narrow" pitchFamily="34"/>
              </a:rPr>
              <a:t>  (modify ?fact-id1 (būsena "storas"))</a:t>
            </a:r>
          </a:p>
          <a:p>
            <a:pPr marL="45720" lvl="0">
              <a:spcBef>
                <a:spcPts val="439"/>
              </a:spcBef>
              <a:spcAft>
                <a:spcPts val="300"/>
              </a:spcAft>
              <a:buNone/>
            </a:pPr>
            <a:r>
              <a:rPr lang="en-US" sz="2000">
                <a:latin typeface="Arial Narrow" pitchFamily="34"/>
              </a:rPr>
              <a:t>)</a:t>
            </a:r>
          </a:p>
        </p:txBody>
      </p:sp>
      <p:sp>
        <p:nvSpPr>
          <p:cNvPr id="4" name="Content Placeholder 2"/>
          <p:cNvSpPr/>
          <p:nvPr/>
        </p:nvSpPr>
        <p:spPr>
          <a:xfrm>
            <a:off x="1143000" y="731519"/>
            <a:ext cx="7388999" cy="96875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1440" tIns="45720" rIns="91440" bIns="45720" anchor="t" anchorCtr="0" compatLnSpc="0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439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6"/>
              <a:buChar char="*"/>
              <a:tabLst/>
            </a:pPr>
            <a:r>
              <a:rPr lang="lt-LT" sz="2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Trebuchet MS" pitchFamily="18"/>
                <a:ea typeface="Microsoft YaHei" pitchFamily="2"/>
                <a:cs typeface="Mangal" pitchFamily="2"/>
              </a:rPr>
              <a:t>P.S. kai katinas suvalgo 5 peles, jis tampa storu katinu</a:t>
            </a:r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4322348-0C58-4A21-B3B8-199912D62AF8}" type="slidenum">
              <a:rPr lang="en-US" smtClean="0"/>
              <a:t>14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CLI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CLIPS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body" idx="4294967295"/>
          </p:nvPr>
        </p:nvSpPr>
        <p:spPr>
          <a:xfrm>
            <a:off x="611640" y="332640"/>
            <a:ext cx="3744000" cy="6192360"/>
          </a:xfrm>
        </p:spPr>
        <p:txBody>
          <a:bodyPr/>
          <a:lstStyle/>
          <a:p>
            <a:pPr lvl="0">
              <a:spcAft>
                <a:spcPts val="0"/>
              </a:spcAft>
              <a:buNone/>
            </a:pPr>
            <a:r>
              <a:rPr lang="en-US" sz="1600" dirty="0">
                <a:latin typeface="Arial Narrow" pitchFamily="34"/>
              </a:rPr>
              <a:t>(</a:t>
            </a:r>
            <a:r>
              <a:rPr lang="en-US" sz="1600" dirty="0" err="1">
                <a:latin typeface="Arial Narrow" pitchFamily="34"/>
              </a:rPr>
              <a:t>deftemplate</a:t>
            </a:r>
            <a:r>
              <a:rPr lang="en-US" sz="1600" dirty="0">
                <a:latin typeface="Arial Narrow" pitchFamily="34"/>
              </a:rPr>
              <a:t> </a:t>
            </a:r>
            <a:r>
              <a:rPr lang="en-US" sz="1600" dirty="0" err="1">
                <a:latin typeface="Arial Narrow" pitchFamily="34"/>
              </a:rPr>
              <a:t>pele</a:t>
            </a:r>
            <a:r>
              <a:rPr lang="en-US" sz="1600" dirty="0">
                <a:latin typeface="Arial Narrow" pitchFamily="34"/>
              </a:rPr>
              <a:t> (slot </a:t>
            </a:r>
            <a:r>
              <a:rPr lang="en-US" sz="1600" dirty="0" err="1">
                <a:latin typeface="Arial Narrow" pitchFamily="34"/>
              </a:rPr>
              <a:t>spalva</a:t>
            </a:r>
            <a:r>
              <a:rPr lang="en-US" sz="1600" dirty="0">
                <a:latin typeface="Arial Narrow" pitchFamily="34"/>
              </a:rPr>
              <a:t>) (slot </a:t>
            </a:r>
            <a:r>
              <a:rPr lang="en-US" sz="1600" dirty="0" err="1">
                <a:latin typeface="Arial Narrow" pitchFamily="34"/>
              </a:rPr>
              <a:t>kiekis</a:t>
            </a:r>
            <a:r>
              <a:rPr lang="en-US" sz="1600" dirty="0">
                <a:latin typeface="Arial Narrow" pitchFamily="34"/>
              </a:rPr>
              <a:t>) )</a:t>
            </a:r>
          </a:p>
          <a:p>
            <a:pPr lvl="0">
              <a:spcAft>
                <a:spcPts val="0"/>
              </a:spcAft>
              <a:buNone/>
            </a:pPr>
            <a:r>
              <a:rPr lang="en-US" sz="1600" dirty="0">
                <a:latin typeface="Arial Narrow" pitchFamily="34"/>
              </a:rPr>
              <a:t>(</a:t>
            </a:r>
            <a:r>
              <a:rPr lang="en-US" sz="1600" dirty="0" err="1">
                <a:latin typeface="Arial Narrow" pitchFamily="34"/>
              </a:rPr>
              <a:t>deftemplate</a:t>
            </a:r>
            <a:r>
              <a:rPr lang="en-US" sz="1600" dirty="0">
                <a:latin typeface="Arial Narrow" pitchFamily="34"/>
              </a:rPr>
              <a:t> </a:t>
            </a:r>
            <a:r>
              <a:rPr lang="en-US" sz="1600" dirty="0" err="1">
                <a:latin typeface="Arial Narrow" pitchFamily="34"/>
              </a:rPr>
              <a:t>katino</a:t>
            </a:r>
            <a:r>
              <a:rPr lang="en-US" sz="1600" dirty="0">
                <a:latin typeface="Arial Narrow" pitchFamily="34"/>
              </a:rPr>
              <a:t> (slot </a:t>
            </a:r>
            <a:r>
              <a:rPr lang="en-US" sz="1600" dirty="0" err="1">
                <a:latin typeface="Arial Narrow" pitchFamily="34"/>
              </a:rPr>
              <a:t>busena</a:t>
            </a:r>
            <a:r>
              <a:rPr lang="en-US" sz="1600" dirty="0">
                <a:latin typeface="Arial Narrow" pitchFamily="34"/>
              </a:rPr>
              <a:t>) (slot </a:t>
            </a:r>
            <a:r>
              <a:rPr lang="en-US" sz="1600" dirty="0" err="1">
                <a:latin typeface="Arial Narrow" pitchFamily="34"/>
              </a:rPr>
              <a:t>suvalgyta_peliu</a:t>
            </a:r>
            <a:r>
              <a:rPr lang="en-US" sz="1600" dirty="0">
                <a:latin typeface="Arial Narrow" pitchFamily="34"/>
              </a:rPr>
              <a:t>) )</a:t>
            </a:r>
          </a:p>
          <a:p>
            <a:pPr lvl="0">
              <a:spcAft>
                <a:spcPts val="0"/>
              </a:spcAft>
              <a:buNone/>
            </a:pPr>
            <a:endParaRPr lang="en-US" sz="1600" dirty="0"/>
          </a:p>
          <a:p>
            <a:pPr lvl="0">
              <a:spcAft>
                <a:spcPts val="0"/>
              </a:spcAft>
              <a:buNone/>
            </a:pPr>
            <a:r>
              <a:rPr lang="en-US" sz="1600" dirty="0">
                <a:latin typeface="Arial Narrow" pitchFamily="34"/>
              </a:rPr>
              <a:t>(</a:t>
            </a:r>
            <a:r>
              <a:rPr lang="en-US" sz="1600" dirty="0" err="1">
                <a:latin typeface="Arial Narrow" pitchFamily="34"/>
              </a:rPr>
              <a:t>deffacts</a:t>
            </a:r>
            <a:r>
              <a:rPr lang="en-US" sz="1600" dirty="0">
                <a:latin typeface="Arial Narrow" pitchFamily="34"/>
              </a:rPr>
              <a:t> </a:t>
            </a:r>
            <a:r>
              <a:rPr lang="en-US" sz="1600" dirty="0" err="1">
                <a:latin typeface="Arial Narrow" pitchFamily="34"/>
              </a:rPr>
              <a:t>faktu-inicializavimas</a:t>
            </a:r>
            <a:endParaRPr lang="en-US" sz="1600" dirty="0">
              <a:latin typeface="Arial Narrow" pitchFamily="34"/>
            </a:endParaRPr>
          </a:p>
          <a:p>
            <a:pPr lvl="0">
              <a:spcAft>
                <a:spcPts val="0"/>
              </a:spcAft>
              <a:buNone/>
            </a:pPr>
            <a:r>
              <a:rPr lang="en-US" sz="1600" dirty="0">
                <a:latin typeface="Arial Narrow" pitchFamily="34"/>
              </a:rPr>
              <a:t>  (</a:t>
            </a:r>
            <a:r>
              <a:rPr lang="en-US" sz="1600" dirty="0" err="1">
                <a:latin typeface="Arial Narrow" pitchFamily="34"/>
              </a:rPr>
              <a:t>pele</a:t>
            </a:r>
            <a:r>
              <a:rPr lang="en-US" sz="1600" dirty="0">
                <a:latin typeface="Arial Narrow" pitchFamily="34"/>
              </a:rPr>
              <a:t> (</a:t>
            </a:r>
            <a:r>
              <a:rPr lang="en-US" sz="1600" dirty="0" err="1">
                <a:latin typeface="Arial Narrow" pitchFamily="34"/>
              </a:rPr>
              <a:t>spalva</a:t>
            </a:r>
            <a:r>
              <a:rPr lang="en-US" sz="1600" dirty="0">
                <a:latin typeface="Arial Narrow" pitchFamily="34"/>
              </a:rPr>
              <a:t> </a:t>
            </a:r>
            <a:r>
              <a:rPr lang="en-US" sz="1600" dirty="0" err="1">
                <a:latin typeface="Arial Narrow" pitchFamily="34"/>
              </a:rPr>
              <a:t>pilka</a:t>
            </a:r>
            <a:r>
              <a:rPr lang="en-US" sz="1600" dirty="0">
                <a:latin typeface="Arial Narrow" pitchFamily="34"/>
              </a:rPr>
              <a:t>) (</a:t>
            </a:r>
            <a:r>
              <a:rPr lang="en-US" sz="1600" dirty="0" err="1">
                <a:latin typeface="Arial Narrow" pitchFamily="34"/>
              </a:rPr>
              <a:t>kiekis</a:t>
            </a:r>
            <a:r>
              <a:rPr lang="en-US" sz="1600" dirty="0">
                <a:latin typeface="Arial Narrow" pitchFamily="34"/>
              </a:rPr>
              <a:t> 5))</a:t>
            </a:r>
          </a:p>
          <a:p>
            <a:pPr marL="45720" lvl="0">
              <a:spcAft>
                <a:spcPts val="0"/>
              </a:spcAft>
              <a:buNone/>
            </a:pPr>
            <a:r>
              <a:rPr lang="en-US" sz="1600" dirty="0">
                <a:latin typeface="Arial Narrow" pitchFamily="34"/>
              </a:rPr>
              <a:t>  (</a:t>
            </a:r>
            <a:r>
              <a:rPr lang="en-US" sz="1600" dirty="0" err="1">
                <a:latin typeface="Arial Narrow" pitchFamily="34"/>
              </a:rPr>
              <a:t>pele</a:t>
            </a:r>
            <a:r>
              <a:rPr lang="en-US" sz="1600" dirty="0">
                <a:latin typeface="Arial Narrow" pitchFamily="34"/>
              </a:rPr>
              <a:t> (</a:t>
            </a:r>
            <a:r>
              <a:rPr lang="en-US" sz="1600" dirty="0" err="1">
                <a:latin typeface="Arial Narrow" pitchFamily="34"/>
              </a:rPr>
              <a:t>spalva</a:t>
            </a:r>
            <a:r>
              <a:rPr lang="en-US" sz="1600" dirty="0">
                <a:latin typeface="Arial Narrow" pitchFamily="34"/>
              </a:rPr>
              <a:t> </a:t>
            </a:r>
            <a:r>
              <a:rPr lang="en-US" sz="1600" dirty="0" err="1">
                <a:latin typeface="Arial Narrow" pitchFamily="34"/>
              </a:rPr>
              <a:t>balta</a:t>
            </a:r>
            <a:r>
              <a:rPr lang="en-US" sz="1600" dirty="0">
                <a:latin typeface="Arial Narrow" pitchFamily="34"/>
              </a:rPr>
              <a:t>) (</a:t>
            </a:r>
            <a:r>
              <a:rPr lang="en-US" sz="1600" dirty="0" err="1">
                <a:latin typeface="Arial Narrow" pitchFamily="34"/>
              </a:rPr>
              <a:t>kiekis</a:t>
            </a:r>
            <a:r>
              <a:rPr lang="en-US" sz="1600" dirty="0">
                <a:latin typeface="Arial Narrow" pitchFamily="34"/>
              </a:rPr>
              <a:t> 3))</a:t>
            </a:r>
          </a:p>
          <a:p>
            <a:pPr marL="45720" lvl="0">
              <a:spcAft>
                <a:spcPts val="0"/>
              </a:spcAft>
              <a:buNone/>
            </a:pPr>
            <a:r>
              <a:rPr lang="en-US" sz="1600" dirty="0">
                <a:latin typeface="Arial Narrow" pitchFamily="34"/>
              </a:rPr>
              <a:t>  (</a:t>
            </a:r>
            <a:r>
              <a:rPr lang="en-US" sz="1600" dirty="0" err="1">
                <a:latin typeface="Arial Narrow" pitchFamily="34"/>
              </a:rPr>
              <a:t>katino</a:t>
            </a:r>
            <a:r>
              <a:rPr lang="en-US" sz="1600" dirty="0">
                <a:latin typeface="Arial Narrow" pitchFamily="34"/>
              </a:rPr>
              <a:t> (</a:t>
            </a:r>
            <a:r>
              <a:rPr lang="en-US" sz="1600" dirty="0" err="1">
                <a:latin typeface="Arial Narrow" pitchFamily="34"/>
              </a:rPr>
              <a:t>busena</a:t>
            </a:r>
            <a:r>
              <a:rPr lang="en-US" sz="1600" dirty="0">
                <a:latin typeface="Arial Narrow" pitchFamily="34"/>
              </a:rPr>
              <a:t> "</a:t>
            </a:r>
            <a:r>
              <a:rPr lang="en-US" sz="1600" dirty="0" err="1">
                <a:latin typeface="Arial Narrow" pitchFamily="34"/>
              </a:rPr>
              <a:t>alkanas</a:t>
            </a:r>
            <a:r>
              <a:rPr lang="en-US" sz="1600" dirty="0">
                <a:latin typeface="Arial Narrow" pitchFamily="34"/>
              </a:rPr>
              <a:t>") (</a:t>
            </a:r>
            <a:r>
              <a:rPr lang="en-US" sz="1600" dirty="0" err="1">
                <a:latin typeface="Arial Narrow" pitchFamily="34"/>
              </a:rPr>
              <a:t>suvalgyta_peliu</a:t>
            </a:r>
            <a:r>
              <a:rPr lang="en-US" sz="1600" dirty="0">
                <a:latin typeface="Arial Narrow" pitchFamily="34"/>
              </a:rPr>
              <a:t> 0)) )</a:t>
            </a:r>
          </a:p>
          <a:p>
            <a:pPr marL="45720" lvl="0">
              <a:spcAft>
                <a:spcPts val="0"/>
              </a:spcAft>
              <a:buNone/>
            </a:pPr>
            <a:endParaRPr lang="en-US" sz="1600" dirty="0"/>
          </a:p>
          <a:p>
            <a:pPr marL="45720" lvl="0">
              <a:spcAft>
                <a:spcPts val="0"/>
              </a:spcAft>
              <a:buNone/>
            </a:pPr>
            <a:r>
              <a:rPr lang="en-US" sz="1600" dirty="0">
                <a:latin typeface="Arial Narrow" pitchFamily="34"/>
              </a:rPr>
              <a:t>(</a:t>
            </a:r>
            <a:r>
              <a:rPr lang="en-US" sz="1600" dirty="0" err="1">
                <a:latin typeface="Arial Narrow" pitchFamily="34"/>
              </a:rPr>
              <a:t>defrule</a:t>
            </a:r>
            <a:r>
              <a:rPr lang="en-US" sz="1600" dirty="0">
                <a:latin typeface="Arial Narrow" pitchFamily="34"/>
              </a:rPr>
              <a:t> r1 "Kai </a:t>
            </a:r>
            <a:r>
              <a:rPr lang="en-US" sz="1600" dirty="0" err="1">
                <a:latin typeface="Arial Narrow" pitchFamily="34"/>
              </a:rPr>
              <a:t>katinas</a:t>
            </a:r>
            <a:r>
              <a:rPr lang="en-US" sz="1600" dirty="0">
                <a:latin typeface="Arial Narrow" pitchFamily="34"/>
              </a:rPr>
              <a:t> </a:t>
            </a:r>
            <a:r>
              <a:rPr lang="en-US" sz="1600" dirty="0" err="1">
                <a:latin typeface="Arial Narrow" pitchFamily="34"/>
              </a:rPr>
              <a:t>alkanas</a:t>
            </a:r>
            <a:r>
              <a:rPr lang="en-US" sz="1600" dirty="0">
                <a:latin typeface="Arial Narrow" pitchFamily="34"/>
              </a:rPr>
              <a:t>, </a:t>
            </a:r>
            <a:r>
              <a:rPr lang="en-US" sz="1600" dirty="0" err="1">
                <a:latin typeface="Arial Narrow" pitchFamily="34"/>
              </a:rPr>
              <a:t>jis</a:t>
            </a:r>
            <a:r>
              <a:rPr lang="en-US" sz="1600" dirty="0">
                <a:latin typeface="Arial Narrow" pitchFamily="34"/>
              </a:rPr>
              <a:t> </a:t>
            </a:r>
            <a:r>
              <a:rPr lang="en-US" sz="1600" dirty="0" err="1">
                <a:latin typeface="Arial Narrow" pitchFamily="34"/>
              </a:rPr>
              <a:t>nori</a:t>
            </a:r>
            <a:r>
              <a:rPr lang="en-US" sz="1600" dirty="0">
                <a:latin typeface="Arial Narrow" pitchFamily="34"/>
              </a:rPr>
              <a:t> </a:t>
            </a:r>
            <a:r>
              <a:rPr lang="en-US" sz="1600" dirty="0" err="1">
                <a:latin typeface="Arial Narrow" pitchFamily="34"/>
              </a:rPr>
              <a:t>valgyti</a:t>
            </a:r>
            <a:r>
              <a:rPr lang="en-US" sz="1600" dirty="0">
                <a:latin typeface="Arial Narrow" pitchFamily="34"/>
              </a:rPr>
              <a:t>"</a:t>
            </a:r>
          </a:p>
          <a:p>
            <a:pPr marL="45720" lvl="0">
              <a:spcAft>
                <a:spcPts val="0"/>
              </a:spcAft>
              <a:buNone/>
            </a:pPr>
            <a:r>
              <a:rPr lang="en-US" sz="1600" dirty="0">
                <a:latin typeface="Arial Narrow" pitchFamily="34"/>
              </a:rPr>
              <a:t>  ?fact-id &lt;- (</a:t>
            </a:r>
            <a:r>
              <a:rPr lang="en-US" sz="1600" dirty="0" err="1">
                <a:latin typeface="Arial Narrow" pitchFamily="34"/>
              </a:rPr>
              <a:t>katino</a:t>
            </a:r>
            <a:r>
              <a:rPr lang="en-US" sz="1600" dirty="0">
                <a:latin typeface="Arial Narrow" pitchFamily="34"/>
              </a:rPr>
              <a:t> (</a:t>
            </a:r>
            <a:r>
              <a:rPr lang="en-US" sz="1600" dirty="0" err="1">
                <a:latin typeface="Arial Narrow" pitchFamily="34"/>
              </a:rPr>
              <a:t>busena</a:t>
            </a:r>
            <a:r>
              <a:rPr lang="en-US" sz="1600" dirty="0">
                <a:latin typeface="Arial Narrow" pitchFamily="34"/>
              </a:rPr>
              <a:t> ?</a:t>
            </a:r>
            <a:r>
              <a:rPr lang="en-US" sz="1600" dirty="0" err="1">
                <a:latin typeface="Arial Narrow" pitchFamily="34"/>
              </a:rPr>
              <a:t>busena</a:t>
            </a:r>
            <a:r>
              <a:rPr lang="en-US" sz="1600" dirty="0">
                <a:latin typeface="Arial Narrow" pitchFamily="34"/>
              </a:rPr>
              <a:t>))  </a:t>
            </a:r>
          </a:p>
          <a:p>
            <a:pPr marL="45720" lvl="0">
              <a:spcAft>
                <a:spcPts val="0"/>
              </a:spcAft>
              <a:buNone/>
            </a:pPr>
            <a:r>
              <a:rPr lang="en-US" sz="1600" dirty="0">
                <a:latin typeface="Arial Narrow" pitchFamily="34"/>
              </a:rPr>
              <a:t>  (test (</a:t>
            </a:r>
            <a:r>
              <a:rPr lang="en-US" sz="1600" dirty="0" err="1">
                <a:latin typeface="Arial Narrow" pitchFamily="34"/>
              </a:rPr>
              <a:t>eq</a:t>
            </a:r>
            <a:r>
              <a:rPr lang="en-US" sz="1600" dirty="0">
                <a:latin typeface="Arial Narrow" pitchFamily="34"/>
              </a:rPr>
              <a:t> ?</a:t>
            </a:r>
            <a:r>
              <a:rPr lang="en-US" sz="1600" dirty="0" err="1">
                <a:latin typeface="Arial Narrow" pitchFamily="34"/>
              </a:rPr>
              <a:t>busena</a:t>
            </a:r>
            <a:r>
              <a:rPr lang="en-US" sz="1600" dirty="0">
                <a:latin typeface="Arial Narrow" pitchFamily="34"/>
              </a:rPr>
              <a:t> "</a:t>
            </a:r>
            <a:r>
              <a:rPr lang="en-US" sz="1600" dirty="0" err="1">
                <a:latin typeface="Arial Narrow" pitchFamily="34"/>
              </a:rPr>
              <a:t>alkanas</a:t>
            </a:r>
            <a:r>
              <a:rPr lang="en-US" sz="1600" dirty="0">
                <a:latin typeface="Arial Narrow" pitchFamily="34"/>
              </a:rPr>
              <a:t>"))</a:t>
            </a:r>
          </a:p>
          <a:p>
            <a:pPr marL="45720" lvl="0">
              <a:spcAft>
                <a:spcPts val="0"/>
              </a:spcAft>
              <a:buNone/>
            </a:pPr>
            <a:r>
              <a:rPr lang="en-US" sz="1600" dirty="0">
                <a:latin typeface="Arial Narrow" pitchFamily="34"/>
              </a:rPr>
              <a:t>  =&gt;</a:t>
            </a:r>
          </a:p>
          <a:p>
            <a:pPr marL="45720" lvl="0">
              <a:spcAft>
                <a:spcPts val="0"/>
              </a:spcAft>
              <a:buNone/>
            </a:pPr>
            <a:r>
              <a:rPr lang="en-US" sz="1600" dirty="0">
                <a:latin typeface="Arial Narrow" pitchFamily="34"/>
              </a:rPr>
              <a:t>(bind ?</a:t>
            </a:r>
            <a:r>
              <a:rPr lang="en-US" sz="1600" dirty="0" err="1">
                <a:latin typeface="Arial Narrow" pitchFamily="34"/>
              </a:rPr>
              <a:t>būsena</a:t>
            </a:r>
            <a:r>
              <a:rPr lang="en-US" sz="1600" dirty="0">
                <a:latin typeface="Arial Narrow" pitchFamily="34"/>
              </a:rPr>
              <a:t>  "</a:t>
            </a:r>
            <a:r>
              <a:rPr lang="en-US" sz="1600" dirty="0" err="1">
                <a:latin typeface="Arial Narrow" pitchFamily="34"/>
              </a:rPr>
              <a:t>nori</a:t>
            </a:r>
            <a:r>
              <a:rPr lang="en-US" sz="1600" dirty="0">
                <a:latin typeface="Arial Narrow" pitchFamily="34"/>
              </a:rPr>
              <a:t> </a:t>
            </a:r>
            <a:r>
              <a:rPr lang="en-US" sz="1600" dirty="0" err="1">
                <a:latin typeface="Arial Narrow" pitchFamily="34"/>
              </a:rPr>
              <a:t>valgyti</a:t>
            </a:r>
            <a:r>
              <a:rPr lang="en-US" sz="1600" dirty="0">
                <a:latin typeface="Arial Narrow" pitchFamily="34"/>
              </a:rPr>
              <a:t>")</a:t>
            </a:r>
          </a:p>
          <a:p>
            <a:pPr marL="45720" lvl="0">
              <a:spcAft>
                <a:spcPts val="0"/>
              </a:spcAft>
              <a:buNone/>
            </a:pPr>
            <a:r>
              <a:rPr lang="en-US" sz="1600" dirty="0">
                <a:latin typeface="Arial Narrow" pitchFamily="34"/>
              </a:rPr>
              <a:t>(modify ?fact-id (</a:t>
            </a:r>
            <a:r>
              <a:rPr lang="en-US" sz="1600" dirty="0" err="1">
                <a:latin typeface="Arial Narrow" pitchFamily="34"/>
              </a:rPr>
              <a:t>būsena</a:t>
            </a:r>
            <a:r>
              <a:rPr lang="en-US" sz="1600" dirty="0">
                <a:latin typeface="Arial Narrow" pitchFamily="34"/>
              </a:rPr>
              <a:t> ?</a:t>
            </a:r>
            <a:r>
              <a:rPr lang="en-US" sz="1600" dirty="0" err="1">
                <a:latin typeface="Arial Narrow" pitchFamily="34"/>
              </a:rPr>
              <a:t>būsena</a:t>
            </a:r>
            <a:r>
              <a:rPr lang="en-US" sz="1600" dirty="0">
                <a:latin typeface="Arial Narrow" pitchFamily="34"/>
              </a:rPr>
              <a:t> )) )</a:t>
            </a:r>
          </a:p>
          <a:p>
            <a:pPr marL="45720" lvl="0">
              <a:spcAft>
                <a:spcPts val="0"/>
              </a:spcAft>
              <a:buNone/>
            </a:pPr>
            <a:endParaRPr lang="en-US" sz="1600" dirty="0"/>
          </a:p>
          <a:p>
            <a:pPr marL="45720" lvl="0">
              <a:spcAft>
                <a:spcPts val="0"/>
              </a:spcAft>
              <a:buNone/>
            </a:pPr>
            <a:r>
              <a:rPr lang="en-US" sz="1600" dirty="0">
                <a:latin typeface="Arial Narrow" pitchFamily="34"/>
              </a:rPr>
              <a:t>(</a:t>
            </a:r>
            <a:r>
              <a:rPr lang="en-US" sz="1600" dirty="0" err="1">
                <a:latin typeface="Arial Narrow" pitchFamily="34"/>
              </a:rPr>
              <a:t>defrule</a:t>
            </a:r>
            <a:r>
              <a:rPr lang="en-US" sz="1600" dirty="0">
                <a:latin typeface="Arial Narrow" pitchFamily="34"/>
              </a:rPr>
              <a:t> r2 "Kai </a:t>
            </a:r>
            <a:r>
              <a:rPr lang="en-US" sz="1600" dirty="0" err="1">
                <a:latin typeface="Arial Narrow" pitchFamily="34"/>
              </a:rPr>
              <a:t>katinas</a:t>
            </a:r>
            <a:r>
              <a:rPr lang="en-US" sz="1600" dirty="0">
                <a:latin typeface="Arial Narrow" pitchFamily="34"/>
              </a:rPr>
              <a:t> </a:t>
            </a:r>
            <a:r>
              <a:rPr lang="en-US" sz="1600" dirty="0" err="1">
                <a:latin typeface="Arial Narrow" pitchFamily="34"/>
              </a:rPr>
              <a:t>nori</a:t>
            </a:r>
            <a:r>
              <a:rPr lang="en-US" sz="1600" dirty="0">
                <a:latin typeface="Arial Narrow" pitchFamily="34"/>
              </a:rPr>
              <a:t> </a:t>
            </a:r>
            <a:r>
              <a:rPr lang="en-US" sz="1600" dirty="0" err="1">
                <a:latin typeface="Arial Narrow" pitchFamily="34"/>
              </a:rPr>
              <a:t>valgyti</a:t>
            </a:r>
            <a:r>
              <a:rPr lang="en-US" sz="1600" dirty="0">
                <a:latin typeface="Arial Narrow" pitchFamily="34"/>
              </a:rPr>
              <a:t> </a:t>
            </a:r>
            <a:r>
              <a:rPr lang="en-US" sz="1600" dirty="0" err="1">
                <a:latin typeface="Arial Narrow" pitchFamily="34"/>
              </a:rPr>
              <a:t>ir</a:t>
            </a:r>
            <a:r>
              <a:rPr lang="en-US" sz="1600" dirty="0">
                <a:latin typeface="Arial Narrow" pitchFamily="34"/>
              </a:rPr>
              <a:t> </a:t>
            </a:r>
            <a:r>
              <a:rPr lang="en-US" sz="1600" dirty="0" err="1">
                <a:latin typeface="Arial Narrow" pitchFamily="34"/>
              </a:rPr>
              <a:t>yra</a:t>
            </a:r>
            <a:r>
              <a:rPr lang="en-US" sz="1600" dirty="0">
                <a:latin typeface="Arial Narrow" pitchFamily="34"/>
              </a:rPr>
              <a:t> </a:t>
            </a:r>
            <a:r>
              <a:rPr lang="en-US" sz="1600" dirty="0" err="1">
                <a:latin typeface="Arial Narrow" pitchFamily="34"/>
              </a:rPr>
              <a:t>peliu</a:t>
            </a:r>
            <a:r>
              <a:rPr lang="en-US" sz="1600" dirty="0">
                <a:latin typeface="Arial Narrow" pitchFamily="34"/>
              </a:rPr>
              <a:t>, </a:t>
            </a:r>
            <a:br>
              <a:rPr lang="en-US" sz="1600" dirty="0">
                <a:latin typeface="Arial Narrow" pitchFamily="34"/>
              </a:rPr>
            </a:br>
            <a:r>
              <a:rPr lang="en-US" sz="1600" dirty="0">
                <a:latin typeface="Arial Narrow" pitchFamily="34"/>
              </a:rPr>
              <a:t>		</a:t>
            </a:r>
            <a:r>
              <a:rPr lang="en-US" sz="1600" dirty="0" err="1">
                <a:latin typeface="Arial Narrow" pitchFamily="34"/>
              </a:rPr>
              <a:t>jis</a:t>
            </a:r>
            <a:r>
              <a:rPr lang="en-US" sz="1600" dirty="0">
                <a:latin typeface="Arial Narrow" pitchFamily="34"/>
              </a:rPr>
              <a:t> </a:t>
            </a:r>
            <a:r>
              <a:rPr lang="en-US" sz="1600" dirty="0" err="1">
                <a:latin typeface="Arial Narrow" pitchFamily="34"/>
              </a:rPr>
              <a:t>valgo</a:t>
            </a:r>
            <a:r>
              <a:rPr lang="en-US" sz="1600" dirty="0">
                <a:latin typeface="Arial Narrow" pitchFamily="34"/>
              </a:rPr>
              <a:t> </a:t>
            </a:r>
            <a:r>
              <a:rPr lang="en-US" sz="1600" dirty="0" err="1">
                <a:latin typeface="Arial Narrow" pitchFamily="34"/>
              </a:rPr>
              <a:t>peles</a:t>
            </a:r>
            <a:r>
              <a:rPr lang="en-US" sz="1600" dirty="0">
                <a:latin typeface="Arial Narrow" pitchFamily="34"/>
              </a:rPr>
              <a:t>"</a:t>
            </a:r>
          </a:p>
          <a:p>
            <a:pPr marL="45720" lvl="0">
              <a:spcAft>
                <a:spcPts val="0"/>
              </a:spcAft>
              <a:buNone/>
            </a:pPr>
            <a:r>
              <a:rPr lang="en-US" sz="1600" dirty="0">
                <a:latin typeface="Arial Narrow" pitchFamily="34"/>
              </a:rPr>
              <a:t>  ?fact-id1 &lt;- (</a:t>
            </a:r>
            <a:r>
              <a:rPr lang="en-US" sz="1600" dirty="0" err="1">
                <a:latin typeface="Arial Narrow" pitchFamily="34"/>
              </a:rPr>
              <a:t>katino</a:t>
            </a:r>
            <a:r>
              <a:rPr lang="en-US" sz="1600" dirty="0">
                <a:latin typeface="Arial Narrow" pitchFamily="34"/>
              </a:rPr>
              <a:t> (</a:t>
            </a:r>
            <a:r>
              <a:rPr lang="en-US" sz="1600" dirty="0" err="1">
                <a:latin typeface="Arial Narrow" pitchFamily="34"/>
              </a:rPr>
              <a:t>busena</a:t>
            </a:r>
            <a:r>
              <a:rPr lang="en-US" sz="1600" dirty="0">
                <a:latin typeface="Arial Narrow" pitchFamily="34"/>
              </a:rPr>
              <a:t> "</a:t>
            </a:r>
            <a:r>
              <a:rPr lang="en-US" sz="1600" dirty="0" err="1">
                <a:latin typeface="Arial Narrow" pitchFamily="34"/>
              </a:rPr>
              <a:t>nori</a:t>
            </a:r>
            <a:r>
              <a:rPr lang="en-US" sz="1600" dirty="0">
                <a:latin typeface="Arial Narrow" pitchFamily="34"/>
              </a:rPr>
              <a:t> </a:t>
            </a:r>
            <a:r>
              <a:rPr lang="en-US" sz="1600" dirty="0" err="1">
                <a:latin typeface="Arial Narrow" pitchFamily="34"/>
              </a:rPr>
              <a:t>valgyti</a:t>
            </a:r>
            <a:r>
              <a:rPr lang="en-US" sz="1600" dirty="0">
                <a:latin typeface="Arial Narrow" pitchFamily="34"/>
              </a:rPr>
              <a:t>") 	 (</a:t>
            </a:r>
            <a:r>
              <a:rPr lang="en-US" sz="1600" dirty="0" err="1">
                <a:latin typeface="Arial Narrow" pitchFamily="34"/>
              </a:rPr>
              <a:t>suvalgyta_peliu</a:t>
            </a:r>
            <a:r>
              <a:rPr lang="en-US" sz="1600" dirty="0">
                <a:latin typeface="Arial Narrow" pitchFamily="34"/>
              </a:rPr>
              <a:t> ?</a:t>
            </a:r>
            <a:r>
              <a:rPr lang="en-US" sz="1600" dirty="0" err="1">
                <a:latin typeface="Arial Narrow" pitchFamily="34"/>
              </a:rPr>
              <a:t>suvalgyta</a:t>
            </a:r>
            <a:r>
              <a:rPr lang="en-US" sz="1600" dirty="0">
                <a:latin typeface="Arial Narrow" pitchFamily="34"/>
              </a:rPr>
              <a:t>))</a:t>
            </a:r>
          </a:p>
          <a:p>
            <a:pPr marL="45720" lvl="0">
              <a:spcAft>
                <a:spcPts val="0"/>
              </a:spcAft>
              <a:buNone/>
            </a:pPr>
            <a:r>
              <a:rPr lang="en-US" sz="1600" dirty="0">
                <a:latin typeface="Arial Narrow" pitchFamily="34"/>
              </a:rPr>
              <a:t>  ?fact-id2 &lt;- (</a:t>
            </a:r>
            <a:r>
              <a:rPr lang="en-US" sz="1600" dirty="0" err="1">
                <a:latin typeface="Arial Narrow" pitchFamily="34"/>
              </a:rPr>
              <a:t>pele</a:t>
            </a:r>
            <a:r>
              <a:rPr lang="en-US" sz="1600" dirty="0">
                <a:latin typeface="Arial Narrow" pitchFamily="34"/>
              </a:rPr>
              <a:t> (</a:t>
            </a:r>
            <a:r>
              <a:rPr lang="en-US" sz="1600" dirty="0" err="1">
                <a:latin typeface="Arial Narrow" pitchFamily="34"/>
              </a:rPr>
              <a:t>spalva</a:t>
            </a:r>
            <a:r>
              <a:rPr lang="en-US" sz="1600" dirty="0">
                <a:latin typeface="Arial Narrow" pitchFamily="34"/>
              </a:rPr>
              <a:t> ?</a:t>
            </a:r>
            <a:r>
              <a:rPr lang="en-US" sz="1600" dirty="0" err="1">
                <a:latin typeface="Arial Narrow" pitchFamily="34"/>
              </a:rPr>
              <a:t>spalva</a:t>
            </a:r>
            <a:r>
              <a:rPr lang="en-US" sz="1600" dirty="0">
                <a:latin typeface="Arial Narrow" pitchFamily="34"/>
              </a:rPr>
              <a:t>) </a:t>
            </a:r>
            <a:br>
              <a:rPr lang="en-US" sz="1600" dirty="0">
                <a:latin typeface="Arial Narrow" pitchFamily="34"/>
              </a:rPr>
            </a:br>
            <a:r>
              <a:rPr lang="en-US" sz="1600" dirty="0">
                <a:latin typeface="Arial Narrow" pitchFamily="34"/>
              </a:rPr>
              <a:t>	 (</a:t>
            </a:r>
            <a:r>
              <a:rPr lang="en-US" sz="1600" dirty="0" err="1">
                <a:latin typeface="Arial Narrow" pitchFamily="34"/>
              </a:rPr>
              <a:t>kiekis</a:t>
            </a:r>
            <a:r>
              <a:rPr lang="en-US" sz="1600" dirty="0">
                <a:latin typeface="Arial Narrow" pitchFamily="34"/>
              </a:rPr>
              <a:t> ?</a:t>
            </a:r>
            <a:r>
              <a:rPr lang="en-US" sz="1600" dirty="0" err="1">
                <a:latin typeface="Arial Narrow" pitchFamily="34"/>
              </a:rPr>
              <a:t>kiekis</a:t>
            </a:r>
            <a:r>
              <a:rPr lang="en-US" sz="1600" dirty="0">
                <a:latin typeface="Arial Narrow" pitchFamily="34"/>
              </a:rPr>
              <a:t>))</a:t>
            </a:r>
          </a:p>
          <a:p>
            <a:pPr marL="45720" lvl="0">
              <a:spcAft>
                <a:spcPts val="0"/>
              </a:spcAft>
              <a:buNone/>
            </a:pPr>
            <a:r>
              <a:rPr lang="en-US" sz="1600" dirty="0">
                <a:latin typeface="Arial Narrow" pitchFamily="34"/>
              </a:rPr>
              <a:t>  (test (&gt; ?</a:t>
            </a:r>
            <a:r>
              <a:rPr lang="en-US" sz="1600" dirty="0" err="1">
                <a:latin typeface="Arial Narrow" pitchFamily="34"/>
              </a:rPr>
              <a:t>kiekis</a:t>
            </a:r>
            <a:r>
              <a:rPr lang="en-US" sz="1600" dirty="0">
                <a:latin typeface="Arial Narrow" pitchFamily="34"/>
              </a:rPr>
              <a:t> 0))</a:t>
            </a:r>
          </a:p>
          <a:p>
            <a:pPr marL="45720" lvl="0">
              <a:spcAft>
                <a:spcPts val="0"/>
              </a:spcAft>
              <a:buNone/>
            </a:pPr>
            <a:r>
              <a:rPr lang="en-US" sz="1600" dirty="0">
                <a:latin typeface="Arial Narrow" pitchFamily="34"/>
              </a:rPr>
              <a:t>  =&gt;</a:t>
            </a:r>
          </a:p>
        </p:txBody>
      </p:sp>
      <p:sp>
        <p:nvSpPr>
          <p:cNvPr id="4" name="Content Placeholder 2"/>
          <p:cNvSpPr/>
          <p:nvPr/>
        </p:nvSpPr>
        <p:spPr>
          <a:xfrm>
            <a:off x="4500000" y="332640"/>
            <a:ext cx="4643640" cy="58323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1440" tIns="45720" rIns="91440" bIns="45720" anchor="t" anchorCtr="0" compatLnSpc="0">
            <a:noAutofit/>
          </a:bodyPr>
          <a:lstStyle/>
          <a:p>
            <a:pPr marL="45720" marR="0" lvl="0" indent="0" algn="l" rtl="0" hangingPunct="1">
              <a:lnSpc>
                <a:spcPct val="100000"/>
              </a:lnSpc>
              <a:spcBef>
                <a:spcPts val="439"/>
              </a:spcBef>
              <a:spcAft>
                <a:spcPts val="300"/>
              </a:spcAft>
              <a:buNone/>
              <a:tabLst/>
            </a:pPr>
            <a:r>
              <a:rPr lang="lt-LT" sz="15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Arial Narrow" pitchFamily="34"/>
                <a:ea typeface="Microsoft YaHei" pitchFamily="2"/>
                <a:cs typeface="Mangal" pitchFamily="2"/>
              </a:rPr>
              <a:t>  (if (eq ?spalva balta) then (printout t "py-py!" crlf)</a:t>
            </a:r>
          </a:p>
          <a:p>
            <a:pPr marL="45720" marR="0" lvl="0" indent="0" algn="l" rtl="0" hangingPunct="1">
              <a:lnSpc>
                <a:spcPct val="100000"/>
              </a:lnSpc>
              <a:spcBef>
                <a:spcPts val="439"/>
              </a:spcBef>
              <a:spcAft>
                <a:spcPts val="300"/>
              </a:spcAft>
              <a:buNone/>
              <a:tabLst/>
            </a:pPr>
            <a:r>
              <a:rPr lang="lt-LT" sz="15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Arial Narrow" pitchFamily="34"/>
                <a:ea typeface="Microsoft YaHei" pitchFamily="2"/>
                <a:cs typeface="Mangal" pitchFamily="2"/>
              </a:rPr>
              <a:t>                         else (printout t "pyyyyy" crlf))</a:t>
            </a:r>
          </a:p>
          <a:p>
            <a:pPr marL="45720" marR="0" lvl="0" indent="0" algn="l" rtl="0" hangingPunct="1">
              <a:lnSpc>
                <a:spcPct val="100000"/>
              </a:lnSpc>
              <a:spcBef>
                <a:spcPts val="439"/>
              </a:spcBef>
              <a:spcAft>
                <a:spcPts val="300"/>
              </a:spcAft>
              <a:buNone/>
              <a:tabLst/>
            </a:pPr>
            <a:r>
              <a:rPr lang="lt-LT" sz="15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Arial Narrow" pitchFamily="34"/>
                <a:ea typeface="Microsoft YaHei" pitchFamily="2"/>
                <a:cs typeface="Mangal" pitchFamily="2"/>
              </a:rPr>
              <a:t>  (modify ?fact-id2 (kiekis (- ?kiekis 1))  )</a:t>
            </a:r>
          </a:p>
          <a:p>
            <a:pPr marL="45720" marR="0" lvl="0" indent="0" algn="l" rtl="0" hangingPunct="1">
              <a:lnSpc>
                <a:spcPct val="100000"/>
              </a:lnSpc>
              <a:spcBef>
                <a:spcPts val="439"/>
              </a:spcBef>
              <a:spcAft>
                <a:spcPts val="300"/>
              </a:spcAft>
              <a:buNone/>
              <a:tabLst/>
            </a:pPr>
            <a:r>
              <a:rPr lang="lt-LT" sz="15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Arial Narrow" pitchFamily="34"/>
                <a:ea typeface="Microsoft YaHei" pitchFamily="2"/>
                <a:cs typeface="Mangal" pitchFamily="2"/>
              </a:rPr>
              <a:t>  (modify ?fact-id1 (suvalgyta_peliu (+ ?suvalgyta 1)) )</a:t>
            </a:r>
          </a:p>
          <a:p>
            <a:pPr marL="45720" marR="0" lvl="0" indent="0" algn="l" rtl="0" hangingPunct="1">
              <a:lnSpc>
                <a:spcPct val="100000"/>
              </a:lnSpc>
              <a:spcBef>
                <a:spcPts val="439"/>
              </a:spcBef>
              <a:spcAft>
                <a:spcPts val="300"/>
              </a:spcAft>
              <a:buNone/>
              <a:tabLst/>
            </a:pPr>
            <a:r>
              <a:rPr lang="lt-LT" sz="15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Arial Narrow" pitchFamily="34"/>
                <a:ea typeface="Microsoft YaHei" pitchFamily="2"/>
                <a:cs typeface="Mangal" pitchFamily="2"/>
              </a:rPr>
              <a:t>  (printout t "miau" crlf)  )</a:t>
            </a:r>
          </a:p>
          <a:p>
            <a:pPr marL="45720" marR="0" lvl="0" indent="0" algn="l" rtl="0" hangingPunct="1">
              <a:lnSpc>
                <a:spcPct val="100000"/>
              </a:lnSpc>
              <a:spcBef>
                <a:spcPts val="439"/>
              </a:spcBef>
              <a:spcAft>
                <a:spcPts val="300"/>
              </a:spcAft>
              <a:buNone/>
              <a:tabLst/>
            </a:pPr>
            <a:endParaRPr lang="lt-LT" sz="1500" b="0" i="0" u="none" strike="noStrike" kern="1200" spc="0">
              <a:ln>
                <a:noFill/>
              </a:ln>
              <a:solidFill>
                <a:srgbClr val="000000"/>
              </a:solidFill>
              <a:latin typeface="Arial Narrow" pitchFamily="34"/>
              <a:ea typeface="Microsoft YaHei" pitchFamily="2"/>
              <a:cs typeface="Mangal" pitchFamily="2"/>
            </a:endParaRPr>
          </a:p>
          <a:p>
            <a:pPr marL="45720" marR="0" lvl="0" indent="0" algn="l" rtl="0" hangingPunct="1">
              <a:lnSpc>
                <a:spcPct val="100000"/>
              </a:lnSpc>
              <a:spcBef>
                <a:spcPts val="439"/>
              </a:spcBef>
              <a:spcAft>
                <a:spcPts val="300"/>
              </a:spcAft>
              <a:buNone/>
              <a:tabLst/>
            </a:pPr>
            <a:r>
              <a:rPr lang="lt-LT" sz="15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Arial Narrow" pitchFamily="34"/>
                <a:ea typeface="Microsoft YaHei" pitchFamily="2"/>
                <a:cs typeface="Mangal" pitchFamily="2"/>
              </a:rPr>
              <a:t>(defrule r3 "kai katinas suvalgo 5 peles, jis tampa storu katinu"</a:t>
            </a:r>
          </a:p>
          <a:p>
            <a:pPr marL="45720" marR="0" lvl="0" indent="0" algn="l" rtl="0" hangingPunct="1">
              <a:lnSpc>
                <a:spcPct val="100000"/>
              </a:lnSpc>
              <a:spcBef>
                <a:spcPts val="439"/>
              </a:spcBef>
              <a:spcAft>
                <a:spcPts val="300"/>
              </a:spcAft>
              <a:buNone/>
              <a:tabLst/>
            </a:pPr>
            <a:r>
              <a:rPr lang="lt-LT" sz="15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Arial Narrow" pitchFamily="34"/>
                <a:ea typeface="Microsoft YaHei" pitchFamily="2"/>
                <a:cs typeface="Mangal" pitchFamily="2"/>
              </a:rPr>
              <a:t>  (declare (salience 10))</a:t>
            </a:r>
          </a:p>
          <a:p>
            <a:pPr marL="45720" marR="0" lvl="0" indent="0" algn="l" rtl="0" hangingPunct="1">
              <a:lnSpc>
                <a:spcPct val="100000"/>
              </a:lnSpc>
              <a:spcBef>
                <a:spcPts val="439"/>
              </a:spcBef>
              <a:spcAft>
                <a:spcPts val="300"/>
              </a:spcAft>
              <a:buNone/>
              <a:tabLst/>
            </a:pPr>
            <a:r>
              <a:rPr lang="lt-LT" sz="15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Arial Narrow" pitchFamily="34"/>
                <a:ea typeface="Microsoft YaHei" pitchFamily="2"/>
                <a:cs typeface="Mangal" pitchFamily="2"/>
              </a:rPr>
              <a:t>  ?fact-id1 &lt;- (katino (busena "nori valgyti") 	(suvalgyta_peliu ?suvalgyta))</a:t>
            </a:r>
          </a:p>
          <a:p>
            <a:pPr marL="45720" marR="0" lvl="0" indent="0" algn="l" rtl="0" hangingPunct="1">
              <a:lnSpc>
                <a:spcPct val="100000"/>
              </a:lnSpc>
              <a:spcBef>
                <a:spcPts val="439"/>
              </a:spcBef>
              <a:spcAft>
                <a:spcPts val="300"/>
              </a:spcAft>
              <a:buNone/>
              <a:tabLst/>
            </a:pPr>
            <a:r>
              <a:rPr lang="lt-LT" sz="15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Arial Narrow" pitchFamily="34"/>
                <a:ea typeface="Microsoft YaHei" pitchFamily="2"/>
                <a:cs typeface="Mangal" pitchFamily="2"/>
              </a:rPr>
              <a:t>  (test (= ?suvalgyta 5))</a:t>
            </a:r>
          </a:p>
          <a:p>
            <a:pPr marL="45720" marR="0" lvl="0" indent="0" algn="l" rtl="0" hangingPunct="1">
              <a:lnSpc>
                <a:spcPct val="100000"/>
              </a:lnSpc>
              <a:spcBef>
                <a:spcPts val="439"/>
              </a:spcBef>
              <a:spcAft>
                <a:spcPts val="300"/>
              </a:spcAft>
              <a:buNone/>
              <a:tabLst/>
            </a:pPr>
            <a:r>
              <a:rPr lang="lt-LT" sz="15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Arial Narrow" pitchFamily="34"/>
                <a:ea typeface="Microsoft YaHei" pitchFamily="2"/>
                <a:cs typeface="Mangal" pitchFamily="2"/>
              </a:rPr>
              <a:t>=&gt;</a:t>
            </a:r>
          </a:p>
          <a:p>
            <a:pPr marL="45720" marR="0" lvl="0" indent="0" algn="l" rtl="0" hangingPunct="1">
              <a:lnSpc>
                <a:spcPct val="100000"/>
              </a:lnSpc>
              <a:spcBef>
                <a:spcPts val="439"/>
              </a:spcBef>
              <a:spcAft>
                <a:spcPts val="300"/>
              </a:spcAft>
              <a:buNone/>
              <a:tabLst/>
            </a:pPr>
            <a:r>
              <a:rPr lang="lt-LT" sz="15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Arial Narrow" pitchFamily="34"/>
                <a:ea typeface="Microsoft YaHei" pitchFamily="2"/>
                <a:cs typeface="Mangal" pitchFamily="2"/>
              </a:rPr>
              <a:t>  (modify ?fact-id1 (busena "storas"))</a:t>
            </a:r>
          </a:p>
          <a:p>
            <a:pPr marL="45720" marR="0" lvl="0" indent="0" algn="l" rtl="0" hangingPunct="1">
              <a:lnSpc>
                <a:spcPct val="100000"/>
              </a:lnSpc>
              <a:spcBef>
                <a:spcPts val="439"/>
              </a:spcBef>
              <a:spcAft>
                <a:spcPts val="300"/>
              </a:spcAft>
              <a:buNone/>
              <a:tabLst/>
            </a:pPr>
            <a:r>
              <a:rPr lang="lt-LT" sz="15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Arial Narrow" pitchFamily="34"/>
                <a:ea typeface="Microsoft YaHei" pitchFamily="2"/>
                <a:cs typeface="Mangal" pitchFamily="2"/>
              </a:rPr>
              <a:t>)</a:t>
            </a:r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4322348-0C58-4A21-B3B8-199912D62AF8}" type="slidenum">
              <a:rPr lang="en-US" smtClean="0"/>
              <a:t>15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 dirty="0"/>
              <a:t>CLIPS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body" idx="4294967295"/>
          </p:nvPr>
        </p:nvSpPr>
        <p:spPr>
          <a:xfrm>
            <a:off x="2483640" y="731519"/>
            <a:ext cx="6400440" cy="3474360"/>
          </a:xfrm>
        </p:spPr>
        <p:txBody>
          <a:bodyPr/>
          <a:lstStyle/>
          <a:p>
            <a:pPr lvl="0">
              <a:spcBef>
                <a:spcPts val="439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6"/>
              <a:buChar char="*"/>
            </a:pPr>
            <a:r>
              <a:rPr lang="en-US" dirty="0"/>
              <a:t>CLIPS is a rule-based language that was developed by NASA's Johnson Space Center. [</a:t>
            </a:r>
            <a:r>
              <a:rPr lang="en-US" i="1" dirty="0"/>
              <a:t>http://www.clipsrules.net/?</a:t>
            </a:r>
            <a:r>
              <a:rPr lang="en-US" i="1" dirty="0" smtClean="0"/>
              <a:t>q=AboutCLIPS</a:t>
            </a:r>
            <a:r>
              <a:rPr lang="en-US" dirty="0" smtClean="0"/>
              <a:t>]</a:t>
            </a:r>
            <a:endParaRPr lang="en-US" dirty="0"/>
          </a:p>
          <a:p>
            <a:pPr lvl="0">
              <a:spcBef>
                <a:spcPts val="439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6"/>
              <a:buChar char="*"/>
            </a:pPr>
            <a:r>
              <a:rPr lang="en-US" dirty="0"/>
              <a:t>NASA CLIPS 1.0 was created in the Spring of </a:t>
            </a:r>
            <a:r>
              <a:rPr lang="en-US" dirty="0" smtClean="0"/>
              <a:t>1985</a:t>
            </a:r>
            <a:endParaRPr lang="lt-LT" dirty="0" smtClean="0"/>
          </a:p>
          <a:p>
            <a:pPr lvl="0">
              <a:spcBef>
                <a:spcPts val="439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6"/>
              <a:buChar char="*"/>
            </a:pPr>
            <a:r>
              <a:rPr lang="lt-LT" dirty="0" smtClean="0">
                <a:hlinkClick r:id="rId3"/>
              </a:rPr>
              <a:t>Dabartinis CLIPS naudojimas mokymuose</a:t>
            </a:r>
            <a:endParaRPr lang="en-US" dirty="0"/>
          </a:p>
          <a:p>
            <a:pPr lvl="0">
              <a:spcBef>
                <a:spcPts val="439"/>
              </a:spcBef>
              <a:spcAft>
                <a:spcPts val="300"/>
              </a:spcAft>
              <a:buNone/>
            </a:pPr>
            <a:endParaRPr lang="en-US" dirty="0"/>
          </a:p>
        </p:txBody>
      </p:sp>
      <p:pic>
        <p:nvPicPr>
          <p:cNvPr id="4" name="Picture 2"/>
          <p:cNvPicPr>
            <a:picLocks noChangeAspect="1"/>
          </p:cNvPicPr>
          <p:nvPr/>
        </p:nvPicPr>
        <p:blipFill>
          <a:blip r:embed="rId4">
            <a:lum bright="-50000"/>
            <a:alphaModFix/>
          </a:blip>
          <a:srcRect/>
          <a:stretch>
            <a:fillRect/>
          </a:stretch>
        </p:blipFill>
        <p:spPr>
          <a:xfrm>
            <a:off x="467640" y="309600"/>
            <a:ext cx="1866599" cy="623844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4322348-0C58-4A21-B3B8-199912D62AF8}" type="slidenum">
              <a:rPr lang="en-US" smtClean="0"/>
              <a:t>16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>
            <a:lum bright="-50000"/>
            <a:alphaModFix/>
          </a:blip>
          <a:srcRect/>
          <a:stretch>
            <a:fillRect/>
          </a:stretch>
        </p:blipFill>
        <p:spPr>
          <a:xfrm>
            <a:off x="299520" y="1124640"/>
            <a:ext cx="8544600" cy="460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3"/>
          <p:cNvSpPr/>
          <p:nvPr/>
        </p:nvSpPr>
        <p:spPr>
          <a:xfrm>
            <a:off x="5148000" y="2564999"/>
            <a:ext cx="2592000" cy="36467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t" anchorCtr="0" compatLnSpc="0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lt-LT" sz="1800" b="0" i="1" u="none" strike="noStrike" kern="1200" spc="0">
                <a:ln>
                  <a:noFill/>
                </a:ln>
                <a:solidFill>
                  <a:srgbClr val="000000"/>
                </a:solidFill>
                <a:latin typeface="Trebuchet MS" pitchFamily="18"/>
                <a:ea typeface="Microsoft YaHei" pitchFamily="2"/>
                <a:cs typeface="Mangal" pitchFamily="2"/>
              </a:rPr>
              <a:t>Window -&gt; Facts</a:t>
            </a:r>
          </a:p>
        </p:txBody>
      </p:sp>
      <p:sp>
        <p:nvSpPr>
          <p:cNvPr id="4" name="TextBox 5"/>
          <p:cNvSpPr/>
          <p:nvPr/>
        </p:nvSpPr>
        <p:spPr>
          <a:xfrm>
            <a:off x="5148000" y="4509000"/>
            <a:ext cx="2592000" cy="36467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t" anchorCtr="0" compatLnSpc="0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lt-LT" sz="1800" b="0" i="1" u="none" strike="noStrike" kern="1200" spc="0">
                <a:ln>
                  <a:noFill/>
                </a:ln>
                <a:solidFill>
                  <a:srgbClr val="000000"/>
                </a:solidFill>
                <a:latin typeface="Trebuchet MS" pitchFamily="18"/>
                <a:ea typeface="Microsoft YaHei" pitchFamily="2"/>
                <a:cs typeface="Mangal" pitchFamily="2"/>
              </a:rPr>
              <a:t>Window -&gt; Agenda</a:t>
            </a:r>
          </a:p>
        </p:txBody>
      </p:sp>
      <p:sp>
        <p:nvSpPr>
          <p:cNvPr id="5" name="TextBox 6"/>
          <p:cNvSpPr/>
          <p:nvPr/>
        </p:nvSpPr>
        <p:spPr>
          <a:xfrm>
            <a:off x="5148000" y="3098160"/>
            <a:ext cx="2592000" cy="36467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t" anchorCtr="0" compatLnSpc="0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lt-LT" sz="18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Trebuchet MS" pitchFamily="18"/>
                <a:ea typeface="Microsoft YaHei" pitchFamily="2"/>
                <a:cs typeface="Mangal" pitchFamily="2"/>
              </a:rPr>
              <a:t>Žinių bazė</a:t>
            </a:r>
          </a:p>
        </p:txBody>
      </p:sp>
      <p:sp>
        <p:nvSpPr>
          <p:cNvPr id="6" name="TextBox 7"/>
          <p:cNvSpPr/>
          <p:nvPr/>
        </p:nvSpPr>
        <p:spPr>
          <a:xfrm>
            <a:off x="5148000" y="4905360"/>
            <a:ext cx="2951999" cy="36467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t" anchorCtr="0" compatLnSpc="0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lt-LT" sz="18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Trebuchet MS" pitchFamily="18"/>
                <a:ea typeface="Microsoft YaHei" pitchFamily="2"/>
                <a:cs typeface="Mangal" pitchFamily="2"/>
              </a:rPr>
              <a:t>Parengtos vykdyti taisyklės</a:t>
            </a:r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4322348-0C58-4A21-B3B8-199912D62AF8}" type="slidenum">
              <a:rPr lang="en-US" smtClean="0"/>
              <a:t>17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>
            <a:lum bright="-50000"/>
            <a:alphaModFix/>
          </a:blip>
          <a:srcRect/>
          <a:stretch>
            <a:fillRect/>
          </a:stretch>
        </p:blipFill>
        <p:spPr>
          <a:xfrm>
            <a:off x="167040" y="908640"/>
            <a:ext cx="8809560" cy="504036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4322348-0C58-4A21-B3B8-199912D62AF8}" type="slidenum">
              <a:rPr lang="en-US" smtClean="0"/>
              <a:t>18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pildyma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Papildymai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marL="457200" lvl="0" indent="-457200">
              <a:spcBef>
                <a:spcPts val="439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+mj-lt"/>
              <a:buAutoNum type="arabicPeriod"/>
            </a:pPr>
            <a:r>
              <a:rPr lang="en-US" dirty="0" err="1"/>
              <a:t>Stori</a:t>
            </a:r>
            <a:r>
              <a:rPr lang="en-US" dirty="0"/>
              <a:t> </a:t>
            </a:r>
            <a:r>
              <a:rPr lang="en-US" dirty="0" err="1"/>
              <a:t>katinai</a:t>
            </a:r>
            <a:r>
              <a:rPr lang="en-US" dirty="0"/>
              <a:t> </a:t>
            </a:r>
            <a:r>
              <a:rPr lang="en-US" dirty="0" err="1"/>
              <a:t>po</a:t>
            </a:r>
            <a:r>
              <a:rPr lang="en-US" dirty="0"/>
              <a:t> </a:t>
            </a:r>
            <a:r>
              <a:rPr lang="en-US" dirty="0" err="1"/>
              <a:t>miego</a:t>
            </a:r>
            <a:r>
              <a:rPr lang="en-US" dirty="0"/>
              <a:t> </a:t>
            </a:r>
            <a:r>
              <a:rPr lang="en-US" dirty="0" err="1" smtClean="0"/>
              <a:t>tampa</a:t>
            </a:r>
            <a:r>
              <a:rPr lang="en-US" dirty="0" smtClean="0"/>
              <a:t> </a:t>
            </a:r>
            <a:r>
              <a:rPr lang="en-US" dirty="0" err="1" smtClean="0"/>
              <a:t>alkani</a:t>
            </a:r>
            <a:r>
              <a:rPr lang="en-US" dirty="0" smtClean="0"/>
              <a:t> </a:t>
            </a:r>
            <a:r>
              <a:rPr lang="en-US" dirty="0" err="1" smtClean="0"/>
              <a:t>ir</a:t>
            </a:r>
            <a:r>
              <a:rPr lang="en-US" dirty="0" smtClean="0"/>
              <a:t> </a:t>
            </a:r>
            <a:r>
              <a:rPr lang="en-US" dirty="0" err="1"/>
              <a:t>pamiršta</a:t>
            </a:r>
            <a:r>
              <a:rPr lang="en-US" dirty="0"/>
              <a:t>, </a:t>
            </a:r>
            <a:r>
              <a:rPr lang="en-US" dirty="0" err="1"/>
              <a:t>kiek</a:t>
            </a:r>
            <a:r>
              <a:rPr lang="en-US" dirty="0"/>
              <a:t> </a:t>
            </a:r>
            <a:r>
              <a:rPr lang="en-US" dirty="0" err="1"/>
              <a:t>suvalgė</a:t>
            </a:r>
            <a:r>
              <a:rPr lang="en-US" dirty="0"/>
              <a:t> </a:t>
            </a:r>
            <a:r>
              <a:rPr lang="en-US" dirty="0" err="1"/>
              <a:t>pelių</a:t>
            </a:r>
            <a:endParaRPr lang="en-US" dirty="0"/>
          </a:p>
          <a:p>
            <a:pPr marL="457200" lvl="0" indent="-457200">
              <a:spcBef>
                <a:spcPts val="439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+mj-lt"/>
              <a:buAutoNum type="arabicPeriod"/>
            </a:pPr>
            <a:r>
              <a:rPr lang="en-US" dirty="0" err="1"/>
              <a:t>Nevalgę</a:t>
            </a:r>
            <a:r>
              <a:rPr lang="en-US" dirty="0"/>
              <a:t> </a:t>
            </a:r>
            <a:r>
              <a:rPr lang="en-US" dirty="0" smtClean="0"/>
              <a:t>bet vis </a:t>
            </a:r>
            <a:r>
              <a:rPr lang="en-US" dirty="0" err="1" smtClean="0"/>
              <a:t>dar</a:t>
            </a:r>
            <a:r>
              <a:rPr lang="en-US" dirty="0" smtClean="0"/>
              <a:t> </a:t>
            </a:r>
            <a:r>
              <a:rPr lang="en-US" dirty="0" err="1" smtClean="0"/>
              <a:t>norintys</a:t>
            </a:r>
            <a:r>
              <a:rPr lang="en-US" dirty="0" smtClean="0"/>
              <a:t> </a:t>
            </a:r>
            <a:r>
              <a:rPr lang="en-US" dirty="0" err="1" smtClean="0"/>
              <a:t>valgyti</a:t>
            </a:r>
            <a:r>
              <a:rPr lang="en-US" dirty="0" smtClean="0"/>
              <a:t> </a:t>
            </a:r>
            <a:r>
              <a:rPr lang="en-US" dirty="0" err="1"/>
              <a:t>katinai</a:t>
            </a:r>
            <a:r>
              <a:rPr lang="en-US" dirty="0"/>
              <a:t> </a:t>
            </a:r>
            <a:r>
              <a:rPr lang="en-US" dirty="0" err="1"/>
              <a:t>po</a:t>
            </a:r>
            <a:r>
              <a:rPr lang="en-US" dirty="0"/>
              <a:t> 7 </a:t>
            </a:r>
            <a:r>
              <a:rPr lang="en-US" dirty="0" err="1"/>
              <a:t>dienų</a:t>
            </a:r>
            <a:r>
              <a:rPr lang="en-US" dirty="0"/>
              <a:t> </a:t>
            </a:r>
            <a:r>
              <a:rPr lang="lt-LT" dirty="0" smtClean="0"/>
              <a:t>pabėga</a:t>
            </a:r>
            <a:endParaRPr lang="en-US" dirty="0"/>
          </a:p>
          <a:p>
            <a:pPr marL="45720" lvl="0">
              <a:spcBef>
                <a:spcPts val="439"/>
              </a:spcBef>
              <a:spcAft>
                <a:spcPts val="300"/>
              </a:spcAft>
              <a:buNone/>
            </a:pPr>
            <a:endParaRPr lang="en-US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4322348-0C58-4A21-B3B8-199912D62AF8}" type="slidenum">
              <a:rPr lang="en-US" smtClean="0"/>
              <a:t>19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elė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Pelės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body" idx="4294967295"/>
          </p:nvPr>
        </p:nvSpPr>
        <p:spPr>
          <a:xfrm>
            <a:off x="1143000" y="731519"/>
            <a:ext cx="4004639" cy="3474360"/>
          </a:xfrm>
        </p:spPr>
        <p:txBody>
          <a:bodyPr/>
          <a:lstStyle/>
          <a:p>
            <a:pPr lvl="0">
              <a:spcBef>
                <a:spcPts val="439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6"/>
              <a:buChar char="*"/>
            </a:pPr>
            <a:r>
              <a:rPr lang="en-US"/>
              <a:t>Jos baltos ir pilkos</a:t>
            </a:r>
          </a:p>
          <a:p>
            <a:pPr lvl="0">
              <a:spcBef>
                <a:spcPts val="439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6"/>
              <a:buChar char="*"/>
            </a:pPr>
            <a:r>
              <a:rPr lang="en-US"/>
              <a:t>Jų yra daug</a:t>
            </a:r>
          </a:p>
        </p:txBody>
      </p:sp>
      <p:pic>
        <p:nvPicPr>
          <p:cNvPr id="6" name="Picture 6"/>
          <p:cNvPicPr>
            <a:picLocks noChangeAspect="1"/>
          </p:cNvPicPr>
          <p:nvPr/>
        </p:nvPicPr>
        <p:blipFill>
          <a:blip r:embed="rId3">
            <a:alphaModFix/>
          </a:blip>
          <a:srcRect/>
          <a:stretch>
            <a:fillRect/>
          </a:stretch>
        </p:blipFill>
        <p:spPr>
          <a:xfrm>
            <a:off x="1338863" y="4525335"/>
            <a:ext cx="2256840" cy="169236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4322348-0C58-4A21-B3B8-199912D62AF8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Literatū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Literatūra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>
              <a:spcBef>
                <a:spcPts val="439"/>
              </a:spcBef>
              <a:spcAft>
                <a:spcPts val="300"/>
              </a:spcAft>
              <a:buClr>
                <a:srgbClr val="C3260C"/>
              </a:buClr>
              <a:buSzPct val="130000"/>
              <a:buAutoNum type="arabicPeriod"/>
            </a:pPr>
            <a:r>
              <a:rPr lang="en-US" sz="1600" dirty="0" smtClean="0">
                <a:hlinkClick r:id="rId3"/>
              </a:rPr>
              <a:t>http://www.csie.ntu.edu.tw/~sylee/courses/clips/intro.htm</a:t>
            </a:r>
          </a:p>
          <a:p>
            <a:pPr lvl="0">
              <a:spcBef>
                <a:spcPts val="439"/>
              </a:spcBef>
              <a:spcAft>
                <a:spcPts val="300"/>
              </a:spcAft>
              <a:buClr>
                <a:srgbClr val="C3260C"/>
              </a:buClr>
              <a:buSzPct val="130000"/>
              <a:buAutoNum type="arabicPeriod"/>
            </a:pPr>
            <a:r>
              <a:rPr lang="en-US" sz="1600" dirty="0" smtClean="0">
                <a:hlinkClick r:id="rId3"/>
              </a:rPr>
              <a:t>http</a:t>
            </a:r>
            <a:r>
              <a:rPr lang="en-US" sz="1600" dirty="0">
                <a:hlinkClick r:id="rId3"/>
              </a:rPr>
              <a:t>://www.clipsrules.net/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4322348-0C58-4A21-B3B8-199912D62AF8}" type="slidenum">
              <a:rPr lang="en-US" smtClean="0"/>
              <a:t>20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Kati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Katinas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body" idx="4294967295"/>
          </p:nvPr>
        </p:nvSpPr>
        <p:spPr>
          <a:xfrm>
            <a:off x="1143000" y="731519"/>
            <a:ext cx="7388999" cy="3633120"/>
          </a:xfrm>
        </p:spPr>
        <p:txBody>
          <a:bodyPr/>
          <a:lstStyle/>
          <a:p>
            <a:pPr lvl="0">
              <a:spcBef>
                <a:spcPts val="439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6"/>
              <a:buChar char="*"/>
            </a:pPr>
            <a:r>
              <a:rPr lang="en-US"/>
              <a:t>Alkanas</a:t>
            </a:r>
          </a:p>
          <a:p>
            <a:pPr lvl="0">
              <a:spcBef>
                <a:spcPts val="439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6"/>
              <a:buChar char="*"/>
            </a:pPr>
            <a:r>
              <a:rPr lang="en-US"/>
              <a:t>Kai katinas alkanas, jis nori valgyti</a:t>
            </a:r>
          </a:p>
          <a:p>
            <a:pPr lvl="0">
              <a:spcBef>
                <a:spcPts val="439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6"/>
              <a:buChar char="*"/>
            </a:pPr>
            <a:r>
              <a:rPr lang="en-US"/>
              <a:t>Kai katinas nori valgyti ir yra pelių, jis valgo peles</a:t>
            </a:r>
          </a:p>
          <a:p>
            <a:pPr marL="45720" lvl="0">
              <a:spcBef>
                <a:spcPts val="439"/>
              </a:spcBef>
              <a:spcAft>
                <a:spcPts val="300"/>
              </a:spcAft>
              <a:buNone/>
            </a:pPr>
            <a:r>
              <a:rPr lang="en-US"/>
              <a:t>					... baltas ir pilkas</a:t>
            </a:r>
          </a:p>
          <a:p>
            <a:pPr lvl="0">
              <a:spcBef>
                <a:spcPts val="439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6"/>
              <a:buChar char="*"/>
            </a:pPr>
            <a:r>
              <a:rPr lang="en-US"/>
              <a:t>toks yra gyvenimas</a:t>
            </a:r>
          </a:p>
          <a:p>
            <a:pPr marL="45720" lvl="0">
              <a:spcBef>
                <a:spcPts val="439"/>
              </a:spcBef>
              <a:spcAft>
                <a:spcPts val="300"/>
              </a:spcAft>
              <a:buNone/>
            </a:pPr>
            <a:r>
              <a:rPr lang="en-US"/>
              <a:t>  Prieš mirtį </a:t>
            </a:r>
            <a:br>
              <a:rPr lang="en-US"/>
            </a:br>
            <a:r>
              <a:rPr lang="en-US"/>
              <a:t>	baltoji pelė </a:t>
            </a:r>
            <a:r>
              <a:rPr lang="en-US" i="1"/>
              <a:t>šaukia </a:t>
            </a:r>
            <a:r>
              <a:rPr lang="en-US"/>
              <a:t>„py-py!“, pilkoji – „pyyyyyy“</a:t>
            </a:r>
            <a:br>
              <a:rPr lang="en-US"/>
            </a:br>
            <a:r>
              <a:rPr lang="en-US"/>
              <a:t>	po valgio katinas paprastai  </a:t>
            </a:r>
            <a:r>
              <a:rPr lang="en-US" i="1"/>
              <a:t>sako</a:t>
            </a:r>
            <a:r>
              <a:rPr lang="en-US"/>
              <a:t> „miau“ ;-)</a:t>
            </a:r>
          </a:p>
          <a:p>
            <a:pPr lvl="0">
              <a:spcBef>
                <a:spcPts val="439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6"/>
              <a:buChar char="*"/>
            </a:pPr>
            <a:r>
              <a:rPr lang="en-US"/>
              <a:t>P.S. kai katinas suvalgo 5 peles, jis tampa storu katinu</a:t>
            </a:r>
          </a:p>
          <a:p>
            <a:pPr lvl="0">
              <a:spcBef>
                <a:spcPts val="439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6"/>
              <a:buChar char="*"/>
            </a:pPr>
            <a:r>
              <a:rPr lang="en-US"/>
              <a:t>P.S.2. stori katinai pelių nevalgo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alphaModFix/>
          </a:blip>
          <a:srcRect/>
          <a:stretch>
            <a:fillRect/>
          </a:stretch>
        </p:blipFill>
        <p:spPr>
          <a:xfrm>
            <a:off x="1263015" y="4883760"/>
            <a:ext cx="2625840" cy="197424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4322348-0C58-4A21-B3B8-199912D62AF8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2 dal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2 dalis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>
              <a:buNone/>
            </a:pPr>
            <a:endParaRPr lang="en-US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4322348-0C58-4A21-B3B8-199912D62AF8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elė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Pelės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body" idx="4294967295"/>
          </p:nvPr>
        </p:nvSpPr>
        <p:spPr>
          <a:xfrm>
            <a:off x="1143000" y="731519"/>
            <a:ext cx="4004639" cy="3474360"/>
          </a:xfrm>
        </p:spPr>
        <p:txBody>
          <a:bodyPr/>
          <a:lstStyle/>
          <a:p>
            <a:pPr lvl="0">
              <a:spcBef>
                <a:spcPts val="439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6"/>
              <a:buChar char="*"/>
            </a:pPr>
            <a:r>
              <a:rPr lang="en-US"/>
              <a:t>Jos baltos ir pilkos</a:t>
            </a:r>
          </a:p>
          <a:p>
            <a:pPr lvl="0">
              <a:spcBef>
                <a:spcPts val="439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6"/>
              <a:buChar char="*"/>
            </a:pPr>
            <a:r>
              <a:rPr lang="en-US"/>
              <a:t>Jų yra daug</a:t>
            </a:r>
          </a:p>
        </p:txBody>
      </p:sp>
      <p:sp>
        <p:nvSpPr>
          <p:cNvPr id="5" name="Content Placeholder 2"/>
          <p:cNvSpPr/>
          <p:nvPr/>
        </p:nvSpPr>
        <p:spPr>
          <a:xfrm>
            <a:off x="4356000" y="731519"/>
            <a:ext cx="4364640" cy="34743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1440" tIns="45720" rIns="91440" bIns="45720" anchor="t" anchorCtr="0" compatLnSpc="0">
            <a:noAutofit/>
          </a:bodyPr>
          <a:lstStyle/>
          <a:p>
            <a:pPr marL="45720" marR="0" lvl="0" indent="0" algn="l" rtl="0" hangingPunct="1">
              <a:lnSpc>
                <a:spcPct val="100000"/>
              </a:lnSpc>
              <a:spcBef>
                <a:spcPts val="439"/>
              </a:spcBef>
              <a:spcAft>
                <a:spcPts val="300"/>
              </a:spcAft>
              <a:buNone/>
              <a:tabLst/>
            </a:pPr>
            <a:r>
              <a:rPr lang="lt-LT" sz="2200" b="1" i="0" u="none" strike="noStrike" kern="1200" spc="0">
                <a:ln>
                  <a:noFill/>
                </a:ln>
                <a:solidFill>
                  <a:srgbClr val="000000"/>
                </a:solidFill>
                <a:latin typeface="Trebuchet MS" pitchFamily="18"/>
                <a:ea typeface="Microsoft YaHei" pitchFamily="2"/>
                <a:cs typeface="Mangal" pitchFamily="2"/>
              </a:rPr>
              <a:t>Mūsų žinios (faktai) apie peles</a:t>
            </a:r>
          </a:p>
          <a:p>
            <a:pPr marL="45720" marR="0" lvl="0" indent="0" algn="l" rtl="0" hangingPunct="1">
              <a:lnSpc>
                <a:spcPct val="100000"/>
              </a:lnSpc>
              <a:spcBef>
                <a:spcPts val="439"/>
              </a:spcBef>
              <a:spcAft>
                <a:spcPts val="300"/>
              </a:spcAft>
              <a:buNone/>
              <a:tabLst/>
            </a:pPr>
            <a:r>
              <a:rPr lang="lt-LT" sz="2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Arial Narrow" pitchFamily="34"/>
                <a:ea typeface="Microsoft YaHei" pitchFamily="2"/>
                <a:cs typeface="Mangal" pitchFamily="2"/>
              </a:rPr>
              <a:t>(pelė balta)</a:t>
            </a:r>
          </a:p>
          <a:p>
            <a:pPr marL="45720" marR="0" lvl="0" indent="0" algn="l" rtl="0" hangingPunct="1">
              <a:lnSpc>
                <a:spcPct val="100000"/>
              </a:lnSpc>
              <a:spcBef>
                <a:spcPts val="439"/>
              </a:spcBef>
              <a:spcAft>
                <a:spcPts val="300"/>
              </a:spcAft>
              <a:buNone/>
              <a:tabLst/>
            </a:pPr>
            <a:r>
              <a:rPr lang="lt-LT" sz="2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Arial Narrow" pitchFamily="34"/>
                <a:ea typeface="Microsoft YaHei" pitchFamily="2"/>
                <a:cs typeface="Mangal" pitchFamily="2"/>
              </a:rPr>
              <a:t>(pelė pilka)</a:t>
            </a:r>
          </a:p>
          <a:p>
            <a:pPr marL="45720" marR="0" lvl="0" indent="0" algn="l" rtl="0" hangingPunct="1">
              <a:lnSpc>
                <a:spcPct val="100000"/>
              </a:lnSpc>
              <a:spcBef>
                <a:spcPts val="439"/>
              </a:spcBef>
              <a:spcAft>
                <a:spcPts val="300"/>
              </a:spcAft>
              <a:buNone/>
              <a:tabLst/>
            </a:pPr>
            <a:r>
              <a:rPr lang="lt-LT" sz="2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Arial Narrow" pitchFamily="34"/>
                <a:ea typeface="Microsoft YaHei" pitchFamily="2"/>
                <a:cs typeface="Mangal" pitchFamily="2"/>
              </a:rPr>
              <a:t>(baltų pelių kiekis 3)</a:t>
            </a:r>
          </a:p>
          <a:p>
            <a:pPr marL="45720" marR="0" lvl="0" indent="0" algn="l" rtl="0" hangingPunct="1">
              <a:lnSpc>
                <a:spcPct val="100000"/>
              </a:lnSpc>
              <a:spcBef>
                <a:spcPts val="439"/>
              </a:spcBef>
              <a:spcAft>
                <a:spcPts val="300"/>
              </a:spcAft>
              <a:buNone/>
              <a:tabLst/>
            </a:pPr>
            <a:r>
              <a:rPr lang="lt-LT" sz="2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Arial Narrow" pitchFamily="34"/>
                <a:ea typeface="Microsoft YaHei" pitchFamily="2"/>
                <a:cs typeface="Mangal" pitchFamily="2"/>
              </a:rPr>
              <a:t>(pilkų pelių kiekis 5)</a:t>
            </a:r>
          </a:p>
          <a:p>
            <a:pPr marL="45720" marR="0" lvl="0" indent="0" algn="l" rtl="0" hangingPunct="1">
              <a:lnSpc>
                <a:spcPct val="100000"/>
              </a:lnSpc>
              <a:spcBef>
                <a:spcPts val="439"/>
              </a:spcBef>
              <a:spcAft>
                <a:spcPts val="300"/>
              </a:spcAft>
              <a:buNone/>
              <a:tabLst/>
            </a:pPr>
            <a:endParaRPr lang="lt-LT" sz="2200" b="0" i="0" u="none" strike="noStrike" kern="1200" spc="0">
              <a:ln>
                <a:noFill/>
              </a:ln>
              <a:solidFill>
                <a:srgbClr val="000000"/>
              </a:solidFill>
              <a:latin typeface="Trebuchet MS" pitchFamily="18"/>
              <a:ea typeface="Microsoft YaHei" pitchFamily="2"/>
              <a:cs typeface="Mangal" pitchFamily="2"/>
            </a:endParaRPr>
          </a:p>
          <a:p>
            <a:pPr marL="45720" marR="0" lvl="0" indent="0" algn="l" rtl="0" hangingPunct="1">
              <a:lnSpc>
                <a:spcPct val="100000"/>
              </a:lnSpc>
              <a:spcBef>
                <a:spcPts val="439"/>
              </a:spcBef>
              <a:spcAft>
                <a:spcPts val="300"/>
              </a:spcAft>
              <a:buNone/>
              <a:tabLst/>
            </a:pPr>
            <a:r>
              <a:rPr lang="lt-LT" sz="2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Trebuchet MS" pitchFamily="18"/>
                <a:ea typeface="Microsoft YaHei" pitchFamily="2"/>
                <a:cs typeface="Mangal" pitchFamily="2"/>
              </a:rPr>
              <a:t>...arba kitas vaizdavimas</a:t>
            </a:r>
          </a:p>
        </p:txBody>
      </p:sp>
      <p:pic>
        <p:nvPicPr>
          <p:cNvPr id="6" name="Picture 6"/>
          <p:cNvPicPr>
            <a:picLocks noChangeAspect="1"/>
          </p:cNvPicPr>
          <p:nvPr/>
        </p:nvPicPr>
        <p:blipFill>
          <a:blip r:embed="rId3">
            <a:alphaModFix/>
          </a:blip>
          <a:srcRect/>
          <a:stretch>
            <a:fillRect/>
          </a:stretch>
        </p:blipFill>
        <p:spPr>
          <a:xfrm>
            <a:off x="1338863" y="4525335"/>
            <a:ext cx="2256840" cy="169236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4322348-0C58-4A21-B3B8-199912D62AF8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elė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Pelės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body" idx="4294967295"/>
          </p:nvPr>
        </p:nvSpPr>
        <p:spPr>
          <a:xfrm>
            <a:off x="1143000" y="731519"/>
            <a:ext cx="4004639" cy="3474360"/>
          </a:xfrm>
        </p:spPr>
        <p:txBody>
          <a:bodyPr/>
          <a:lstStyle/>
          <a:p>
            <a:pPr lvl="0">
              <a:spcBef>
                <a:spcPts val="439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6"/>
              <a:buChar char="*"/>
            </a:pPr>
            <a:r>
              <a:rPr lang="en-US"/>
              <a:t>Jos baltos ir pilkos</a:t>
            </a:r>
          </a:p>
          <a:p>
            <a:pPr lvl="0">
              <a:spcBef>
                <a:spcPts val="439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6"/>
              <a:buChar char="*"/>
            </a:pPr>
            <a:r>
              <a:rPr lang="en-US"/>
              <a:t>Jų yra daug</a:t>
            </a:r>
          </a:p>
        </p:txBody>
      </p:sp>
      <p:sp>
        <p:nvSpPr>
          <p:cNvPr id="5" name="Content Placeholder 2"/>
          <p:cNvSpPr/>
          <p:nvPr/>
        </p:nvSpPr>
        <p:spPr>
          <a:xfrm>
            <a:off x="3851999" y="731519"/>
            <a:ext cx="4580639" cy="57934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1440" tIns="45720" rIns="91440" bIns="45720" anchor="t" anchorCtr="0" compatLnSpc="0">
            <a:noAutofit/>
          </a:bodyPr>
          <a:lstStyle/>
          <a:p>
            <a:pPr marL="45720" marR="0" lvl="0" indent="0" algn="l" rtl="0" hangingPunct="1">
              <a:lnSpc>
                <a:spcPct val="100000"/>
              </a:lnSpc>
              <a:spcBef>
                <a:spcPts val="439"/>
              </a:spcBef>
              <a:spcAft>
                <a:spcPts val="300"/>
              </a:spcAft>
              <a:buNone/>
              <a:tabLst/>
            </a:pPr>
            <a:r>
              <a:rPr lang="lt-LT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Arial Narrow" pitchFamily="34"/>
                <a:ea typeface="Microsoft YaHei" pitchFamily="2"/>
                <a:cs typeface="Mangal" pitchFamily="2"/>
              </a:rPr>
              <a:t>(deftemplate pelė</a:t>
            </a:r>
          </a:p>
          <a:p>
            <a:pPr marL="45720" marR="0" lvl="0" indent="0" algn="l" rtl="0" hangingPunct="1">
              <a:lnSpc>
                <a:spcPct val="100000"/>
              </a:lnSpc>
              <a:spcBef>
                <a:spcPts val="439"/>
              </a:spcBef>
              <a:spcAft>
                <a:spcPts val="300"/>
              </a:spcAft>
              <a:buNone/>
              <a:tabLst/>
            </a:pPr>
            <a:r>
              <a:rPr lang="lt-LT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Arial Narrow" pitchFamily="34"/>
                <a:ea typeface="Microsoft YaHei" pitchFamily="2"/>
                <a:cs typeface="Mangal" pitchFamily="2"/>
              </a:rPr>
              <a:t>  (slot spalva)</a:t>
            </a:r>
          </a:p>
          <a:p>
            <a:pPr marL="45720" marR="0" lvl="0" indent="0" algn="l" rtl="0" hangingPunct="1">
              <a:lnSpc>
                <a:spcPct val="100000"/>
              </a:lnSpc>
              <a:spcBef>
                <a:spcPts val="439"/>
              </a:spcBef>
              <a:spcAft>
                <a:spcPts val="300"/>
              </a:spcAft>
              <a:buNone/>
              <a:tabLst/>
            </a:pPr>
            <a:r>
              <a:rPr lang="lt-LT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Arial Narrow" pitchFamily="34"/>
                <a:ea typeface="Microsoft YaHei" pitchFamily="2"/>
                <a:cs typeface="Mangal" pitchFamily="2"/>
              </a:rPr>
              <a:t>  (slot kiekis) )</a:t>
            </a:r>
          </a:p>
          <a:p>
            <a:pPr marL="45720" marR="0" lvl="0" indent="0" algn="l" rtl="0" hangingPunct="1">
              <a:lnSpc>
                <a:spcPct val="100000"/>
              </a:lnSpc>
              <a:spcBef>
                <a:spcPts val="439"/>
              </a:spcBef>
              <a:spcAft>
                <a:spcPts val="300"/>
              </a:spcAft>
              <a:buNone/>
              <a:tabLst/>
            </a:pPr>
            <a:r>
              <a:rPr lang="lt-LT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Arial Narrow" pitchFamily="34"/>
                <a:ea typeface="Microsoft YaHei" pitchFamily="2"/>
                <a:cs typeface="Mangal" pitchFamily="2"/>
              </a:rPr>
              <a:t>---------------------</a:t>
            </a:r>
          </a:p>
          <a:p>
            <a:pPr marL="45720" marR="0" lvl="0" indent="0" algn="l" rtl="0" hangingPunct="1">
              <a:lnSpc>
                <a:spcPct val="100000"/>
              </a:lnSpc>
              <a:spcBef>
                <a:spcPts val="439"/>
              </a:spcBef>
              <a:spcAft>
                <a:spcPts val="300"/>
              </a:spcAft>
              <a:buNone/>
              <a:tabLst/>
            </a:pPr>
            <a:r>
              <a:rPr lang="lt-LT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Arial Narrow" pitchFamily="34"/>
                <a:ea typeface="Microsoft YaHei" pitchFamily="2"/>
                <a:cs typeface="Mangal" pitchFamily="2"/>
              </a:rPr>
              <a:t>(pelė (spalva balta) (kiekis 3) )</a:t>
            </a:r>
          </a:p>
          <a:p>
            <a:pPr marL="45720" marR="0" lvl="0" indent="0" algn="l" rtl="0" hangingPunct="1">
              <a:lnSpc>
                <a:spcPct val="100000"/>
              </a:lnSpc>
              <a:spcBef>
                <a:spcPts val="439"/>
              </a:spcBef>
              <a:spcAft>
                <a:spcPts val="300"/>
              </a:spcAft>
              <a:buNone/>
              <a:tabLst/>
            </a:pPr>
            <a:r>
              <a:rPr lang="lt-LT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Arial Narrow" pitchFamily="34"/>
                <a:ea typeface="Microsoft YaHei" pitchFamily="2"/>
                <a:cs typeface="Mangal" pitchFamily="2"/>
              </a:rPr>
              <a:t>(pelė (spalva pilka) (kiekis 5) )</a:t>
            </a:r>
          </a:p>
          <a:p>
            <a:pPr marL="45720" marR="0" lvl="0" indent="0" algn="l" rtl="0" hangingPunct="1">
              <a:lnSpc>
                <a:spcPct val="100000"/>
              </a:lnSpc>
              <a:spcBef>
                <a:spcPts val="439"/>
              </a:spcBef>
              <a:spcAft>
                <a:spcPts val="300"/>
              </a:spcAft>
              <a:buNone/>
              <a:tabLst/>
            </a:pPr>
            <a:r>
              <a:rPr lang="lt-LT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Arial Narrow" pitchFamily="34"/>
                <a:ea typeface="Microsoft YaHei" pitchFamily="2"/>
                <a:cs typeface="Mangal" pitchFamily="2"/>
              </a:rPr>
              <a:t>---------------------</a:t>
            </a:r>
          </a:p>
          <a:p>
            <a:pPr marL="45720" marR="0" lvl="0" indent="0" algn="l" rtl="0" hangingPunct="1">
              <a:lnSpc>
                <a:spcPct val="100000"/>
              </a:lnSpc>
              <a:spcBef>
                <a:spcPts val="439"/>
              </a:spcBef>
              <a:spcAft>
                <a:spcPts val="300"/>
              </a:spcAft>
              <a:buNone/>
              <a:tabLst/>
            </a:pPr>
            <a:r>
              <a:rPr lang="lt-LT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Arial Narrow" pitchFamily="34"/>
                <a:ea typeface="Microsoft YaHei" pitchFamily="2"/>
                <a:cs typeface="Mangal" pitchFamily="2"/>
              </a:rPr>
              <a:t>(deffacts faktų-inicializavimas</a:t>
            </a:r>
          </a:p>
          <a:p>
            <a:pPr marL="45720" marR="0" lvl="0" indent="0" algn="l" rtl="0" hangingPunct="1">
              <a:lnSpc>
                <a:spcPct val="100000"/>
              </a:lnSpc>
              <a:spcBef>
                <a:spcPts val="439"/>
              </a:spcBef>
              <a:spcAft>
                <a:spcPts val="300"/>
              </a:spcAft>
              <a:buNone/>
              <a:tabLst/>
            </a:pPr>
            <a:r>
              <a:rPr lang="lt-LT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Arial Narrow" pitchFamily="34"/>
                <a:ea typeface="Microsoft YaHei" pitchFamily="2"/>
                <a:cs typeface="Mangal" pitchFamily="2"/>
              </a:rPr>
              <a:t>  (pelė </a:t>
            </a:r>
            <a:br>
              <a:rPr lang="lt-LT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Arial Narrow" pitchFamily="34"/>
                <a:ea typeface="Microsoft YaHei" pitchFamily="2"/>
                <a:cs typeface="Mangal" pitchFamily="2"/>
              </a:rPr>
            </a:br>
            <a:r>
              <a:rPr lang="lt-LT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Arial Narrow" pitchFamily="34"/>
                <a:ea typeface="Microsoft YaHei" pitchFamily="2"/>
                <a:cs typeface="Mangal" pitchFamily="2"/>
              </a:rPr>
              <a:t>      (spalva pilka) </a:t>
            </a:r>
            <a:br>
              <a:rPr lang="lt-LT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Arial Narrow" pitchFamily="34"/>
                <a:ea typeface="Microsoft YaHei" pitchFamily="2"/>
                <a:cs typeface="Mangal" pitchFamily="2"/>
              </a:rPr>
            </a:br>
            <a:r>
              <a:rPr lang="lt-LT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Arial Narrow" pitchFamily="34"/>
                <a:ea typeface="Microsoft YaHei" pitchFamily="2"/>
                <a:cs typeface="Mangal" pitchFamily="2"/>
              </a:rPr>
              <a:t>      (kiekis 5) )</a:t>
            </a:r>
          </a:p>
          <a:p>
            <a:pPr marL="45720" marR="0" lvl="0" indent="0" algn="l" rtl="0" hangingPunct="1">
              <a:lnSpc>
                <a:spcPct val="100000"/>
              </a:lnSpc>
              <a:spcBef>
                <a:spcPts val="439"/>
              </a:spcBef>
              <a:spcAft>
                <a:spcPts val="300"/>
              </a:spcAft>
              <a:buNone/>
              <a:tabLst/>
            </a:pPr>
            <a:r>
              <a:rPr lang="lt-LT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Arial Narrow" pitchFamily="34"/>
                <a:ea typeface="Microsoft YaHei" pitchFamily="2"/>
                <a:cs typeface="Mangal" pitchFamily="2"/>
              </a:rPr>
              <a:t>  (pelė </a:t>
            </a:r>
            <a:br>
              <a:rPr lang="lt-LT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Arial Narrow" pitchFamily="34"/>
                <a:ea typeface="Microsoft YaHei" pitchFamily="2"/>
                <a:cs typeface="Mangal" pitchFamily="2"/>
              </a:rPr>
            </a:br>
            <a:r>
              <a:rPr lang="lt-LT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Arial Narrow" pitchFamily="34"/>
                <a:ea typeface="Microsoft YaHei" pitchFamily="2"/>
                <a:cs typeface="Mangal" pitchFamily="2"/>
              </a:rPr>
              <a:t>      (spalva balta) </a:t>
            </a:r>
            <a:br>
              <a:rPr lang="lt-LT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Arial Narrow" pitchFamily="34"/>
                <a:ea typeface="Microsoft YaHei" pitchFamily="2"/>
                <a:cs typeface="Mangal" pitchFamily="2"/>
              </a:rPr>
            </a:br>
            <a:r>
              <a:rPr lang="lt-LT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Arial Narrow" pitchFamily="34"/>
                <a:ea typeface="Microsoft YaHei" pitchFamily="2"/>
                <a:cs typeface="Mangal" pitchFamily="2"/>
              </a:rPr>
              <a:t>      (kiekis 3) )    </a:t>
            </a:r>
          </a:p>
          <a:p>
            <a:pPr marL="45720" marR="0" lvl="0" indent="0" algn="l" rtl="0" hangingPunct="1">
              <a:lnSpc>
                <a:spcPct val="100000"/>
              </a:lnSpc>
              <a:spcBef>
                <a:spcPts val="439"/>
              </a:spcBef>
              <a:spcAft>
                <a:spcPts val="300"/>
              </a:spcAft>
              <a:buNone/>
              <a:tabLst/>
            </a:pPr>
            <a:r>
              <a:rPr lang="lt-LT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Arial Narrow" pitchFamily="34"/>
                <a:ea typeface="Microsoft YaHei" pitchFamily="2"/>
                <a:cs typeface="Mangal" pitchFamily="2"/>
              </a:rPr>
              <a:t> )</a:t>
            </a:r>
          </a:p>
        </p:txBody>
      </p:sp>
      <p:pic>
        <p:nvPicPr>
          <p:cNvPr id="6" name="Picture 6"/>
          <p:cNvPicPr>
            <a:picLocks noChangeAspect="1"/>
          </p:cNvPicPr>
          <p:nvPr/>
        </p:nvPicPr>
        <p:blipFill>
          <a:blip r:embed="rId3">
            <a:alphaModFix/>
          </a:blip>
          <a:srcRect/>
          <a:stretch>
            <a:fillRect/>
          </a:stretch>
        </p:blipFill>
        <p:spPr>
          <a:xfrm>
            <a:off x="1338863" y="4525335"/>
            <a:ext cx="2256840" cy="169236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4322348-0C58-4A21-B3B8-199912D62AF8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Kati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Katinas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body" idx="4294967295"/>
          </p:nvPr>
        </p:nvSpPr>
        <p:spPr>
          <a:xfrm>
            <a:off x="1143000" y="731519"/>
            <a:ext cx="7388999" cy="3474360"/>
          </a:xfrm>
        </p:spPr>
        <p:txBody>
          <a:bodyPr/>
          <a:lstStyle/>
          <a:p>
            <a:pPr lvl="0">
              <a:spcBef>
                <a:spcPts val="439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6"/>
              <a:buChar char="*"/>
            </a:pPr>
            <a:r>
              <a:rPr lang="en-US"/>
              <a:t>Alkanas</a:t>
            </a:r>
          </a:p>
          <a:p>
            <a:pPr lvl="0">
              <a:spcBef>
                <a:spcPts val="439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6"/>
              <a:buChar char="*"/>
            </a:pPr>
            <a:r>
              <a:rPr lang="en-US"/>
              <a:t>Kai katinas alkanas, jis nori valgyti</a:t>
            </a:r>
          </a:p>
          <a:p>
            <a:pPr lvl="0">
              <a:spcBef>
                <a:spcPts val="439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6"/>
              <a:buChar char="*"/>
            </a:pPr>
            <a:r>
              <a:rPr lang="en-US"/>
              <a:t>Kai katinas nori valgyti ir yra pelių, jis valgo peles</a:t>
            </a:r>
          </a:p>
          <a:p>
            <a:pPr marL="365760" lvl="0">
              <a:buNone/>
            </a:pPr>
            <a:r>
              <a:rPr lang="en-US" sz="2000"/>
              <a:t>Prieš mirtį </a:t>
            </a:r>
            <a:br>
              <a:rPr lang="en-US" sz="2000"/>
            </a:br>
            <a:r>
              <a:rPr lang="en-US" sz="2000"/>
              <a:t>	baltoji pelė </a:t>
            </a:r>
            <a:r>
              <a:rPr lang="en-US" sz="2000" i="1"/>
              <a:t>šaukia </a:t>
            </a:r>
            <a:r>
              <a:rPr lang="en-US" sz="2000"/>
              <a:t>„py-py!“, pilkoji – „pyyyyyy“</a:t>
            </a:r>
          </a:p>
          <a:p>
            <a:pPr marL="365760" lvl="0">
              <a:buNone/>
            </a:pPr>
            <a:r>
              <a:rPr lang="en-US" sz="2000"/>
              <a:t>	po valgio katinas </a:t>
            </a:r>
            <a:r>
              <a:rPr lang="en-US" sz="2000" i="1"/>
              <a:t>sako</a:t>
            </a:r>
            <a:r>
              <a:rPr lang="en-US" sz="2000"/>
              <a:t> „miau“</a:t>
            </a:r>
          </a:p>
          <a:p>
            <a:pPr lvl="0">
              <a:spcBef>
                <a:spcPts val="439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6"/>
              <a:buChar char="*"/>
            </a:pPr>
            <a:r>
              <a:rPr lang="en-US"/>
              <a:t>P.S. kai katinas suvalgo 5 peles, jis tampa storu katinu</a:t>
            </a:r>
          </a:p>
          <a:p>
            <a:pPr lvl="0">
              <a:spcBef>
                <a:spcPts val="439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6"/>
              <a:buChar char="*"/>
            </a:pPr>
            <a:r>
              <a:rPr lang="en-US"/>
              <a:t>P.S.2. stori katinai pelių nevalgo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alphaModFix/>
          </a:blip>
          <a:srcRect/>
          <a:stretch>
            <a:fillRect/>
          </a:stretch>
        </p:blipFill>
        <p:spPr>
          <a:xfrm>
            <a:off x="1143000" y="4077112"/>
            <a:ext cx="2625840" cy="197424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4322348-0C58-4A21-B3B8-199912D62AF8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Kati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Katinas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body" idx="4294967295"/>
          </p:nvPr>
        </p:nvSpPr>
        <p:spPr>
          <a:xfrm>
            <a:off x="1143000" y="731519"/>
            <a:ext cx="7388999" cy="608760"/>
          </a:xfrm>
        </p:spPr>
        <p:txBody>
          <a:bodyPr/>
          <a:lstStyle/>
          <a:p>
            <a:pPr lvl="0">
              <a:spcBef>
                <a:spcPts val="439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6"/>
              <a:buChar char="*"/>
            </a:pPr>
            <a:r>
              <a:rPr lang="en-US"/>
              <a:t>Alkanas</a:t>
            </a:r>
          </a:p>
        </p:txBody>
      </p:sp>
      <p:sp>
        <p:nvSpPr>
          <p:cNvPr id="5" name="Content Placeholder 2"/>
          <p:cNvSpPr/>
          <p:nvPr/>
        </p:nvSpPr>
        <p:spPr>
          <a:xfrm>
            <a:off x="3597390" y="1412640"/>
            <a:ext cx="5546610" cy="2808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1440" tIns="45720" rIns="91440" bIns="45720" anchor="t" anchorCtr="0" compatLnSpc="0">
            <a:noAutofit/>
          </a:bodyPr>
          <a:lstStyle/>
          <a:p>
            <a:pPr marL="45720" marR="0" lvl="0" indent="0" algn="l" rtl="0" hangingPunct="1">
              <a:lnSpc>
                <a:spcPct val="100000"/>
              </a:lnSpc>
              <a:spcBef>
                <a:spcPts val="439"/>
              </a:spcBef>
              <a:spcAft>
                <a:spcPts val="300"/>
              </a:spcAft>
              <a:buNone/>
              <a:tabLst/>
            </a:pPr>
            <a:r>
              <a:rPr lang="lt-LT" sz="22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Arial Narrow" pitchFamily="34"/>
                <a:ea typeface="Microsoft YaHei" pitchFamily="2"/>
                <a:cs typeface="Courier New" pitchFamily="50"/>
              </a:rPr>
              <a:t>(</a:t>
            </a:r>
            <a:r>
              <a:rPr lang="lt-LT" sz="22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Arial Narrow" pitchFamily="34"/>
                <a:ea typeface="Microsoft YaHei" pitchFamily="2"/>
                <a:cs typeface="Courier New" pitchFamily="50"/>
              </a:rPr>
              <a:t>deftemplate</a:t>
            </a:r>
            <a:r>
              <a:rPr lang="lt-LT" sz="22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Arial Narrow" pitchFamily="34"/>
                <a:ea typeface="Microsoft YaHei" pitchFamily="2"/>
                <a:cs typeface="Courier New" pitchFamily="50"/>
              </a:rPr>
              <a:t> katino </a:t>
            </a:r>
            <a:br>
              <a:rPr lang="lt-LT" sz="22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Arial Narrow" pitchFamily="34"/>
                <a:ea typeface="Microsoft YaHei" pitchFamily="2"/>
                <a:cs typeface="Courier New" pitchFamily="50"/>
              </a:rPr>
            </a:br>
            <a:r>
              <a:rPr lang="lt-LT" sz="22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Arial Narrow" pitchFamily="34"/>
                <a:ea typeface="Microsoft YaHei" pitchFamily="2"/>
                <a:cs typeface="Courier New" pitchFamily="50"/>
              </a:rPr>
              <a:t>	(</a:t>
            </a:r>
            <a:r>
              <a:rPr lang="lt-LT" sz="22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Arial Narrow" pitchFamily="34"/>
                <a:ea typeface="Microsoft YaHei" pitchFamily="2"/>
                <a:cs typeface="Courier New" pitchFamily="50"/>
              </a:rPr>
              <a:t>slot</a:t>
            </a:r>
            <a:r>
              <a:rPr lang="lt-LT" sz="22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Arial Narrow" pitchFamily="34"/>
                <a:ea typeface="Microsoft YaHei" pitchFamily="2"/>
                <a:cs typeface="Courier New" pitchFamily="50"/>
              </a:rPr>
              <a:t> būsena) </a:t>
            </a:r>
            <a:br>
              <a:rPr lang="lt-LT" sz="22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Arial Narrow" pitchFamily="34"/>
                <a:ea typeface="Microsoft YaHei" pitchFamily="2"/>
                <a:cs typeface="Courier New" pitchFamily="50"/>
              </a:rPr>
            </a:br>
            <a:r>
              <a:rPr lang="lt-LT" sz="22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Arial Narrow" pitchFamily="34"/>
                <a:ea typeface="Microsoft YaHei" pitchFamily="2"/>
                <a:cs typeface="Courier New" pitchFamily="50"/>
              </a:rPr>
              <a:t>	(</a:t>
            </a:r>
            <a:r>
              <a:rPr lang="lt-LT" sz="22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Arial Narrow" pitchFamily="34"/>
                <a:ea typeface="Microsoft YaHei" pitchFamily="2"/>
                <a:cs typeface="Courier New" pitchFamily="50"/>
              </a:rPr>
              <a:t>slot</a:t>
            </a:r>
            <a:r>
              <a:rPr lang="lt-LT" sz="22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Arial Narrow" pitchFamily="34"/>
                <a:ea typeface="Microsoft YaHei" pitchFamily="2"/>
                <a:cs typeface="Courier New" pitchFamily="50"/>
              </a:rPr>
              <a:t> </a:t>
            </a:r>
            <a:r>
              <a:rPr lang="lt-LT" sz="22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Arial Narrow" pitchFamily="34"/>
                <a:ea typeface="Microsoft YaHei" pitchFamily="2"/>
                <a:cs typeface="Courier New" pitchFamily="50"/>
              </a:rPr>
              <a:t>suvalgyta_pelių</a:t>
            </a:r>
            <a:r>
              <a:rPr lang="lt-LT" sz="22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Arial Narrow" pitchFamily="34"/>
                <a:ea typeface="Microsoft YaHei" pitchFamily="2"/>
                <a:cs typeface="Courier New" pitchFamily="50"/>
              </a:rPr>
              <a:t>) )</a:t>
            </a:r>
          </a:p>
          <a:p>
            <a:pPr marL="45720" marR="0" lvl="0" indent="0" algn="l" rtl="0" hangingPunct="1">
              <a:lnSpc>
                <a:spcPct val="100000"/>
              </a:lnSpc>
              <a:spcBef>
                <a:spcPts val="439"/>
              </a:spcBef>
              <a:spcAft>
                <a:spcPts val="300"/>
              </a:spcAft>
              <a:buNone/>
              <a:tabLst/>
            </a:pPr>
            <a:endParaRPr lang="lt-LT" sz="2200" b="0" i="0" u="none" strike="noStrike" kern="1200" spc="0" dirty="0">
              <a:ln>
                <a:noFill/>
              </a:ln>
              <a:solidFill>
                <a:srgbClr val="000000"/>
              </a:solidFill>
              <a:latin typeface="Arial Narrow" pitchFamily="34"/>
              <a:ea typeface="Microsoft YaHei" pitchFamily="2"/>
              <a:cs typeface="Courier New" pitchFamily="50"/>
            </a:endParaRPr>
          </a:p>
          <a:p>
            <a:pPr marL="45720" marR="0" lvl="0" indent="0" algn="l" rtl="0" hangingPunct="1">
              <a:lnSpc>
                <a:spcPct val="100000"/>
              </a:lnSpc>
              <a:spcBef>
                <a:spcPts val="439"/>
              </a:spcBef>
              <a:spcAft>
                <a:spcPts val="300"/>
              </a:spcAft>
              <a:buNone/>
              <a:tabLst/>
            </a:pPr>
            <a:r>
              <a:rPr lang="lt-LT" sz="22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Arial Narrow" pitchFamily="34"/>
                <a:ea typeface="Microsoft YaHei" pitchFamily="2"/>
                <a:cs typeface="Courier New" pitchFamily="50"/>
              </a:rPr>
              <a:t>(</a:t>
            </a:r>
            <a:r>
              <a:rPr lang="lt-LT" sz="22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Arial Narrow" pitchFamily="34"/>
                <a:ea typeface="Microsoft YaHei" pitchFamily="2"/>
                <a:cs typeface="Courier New" pitchFamily="50"/>
              </a:rPr>
              <a:t>deffacts</a:t>
            </a:r>
            <a:r>
              <a:rPr lang="lt-LT" sz="22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Arial Narrow" pitchFamily="34"/>
                <a:ea typeface="Microsoft YaHei" pitchFamily="2"/>
                <a:cs typeface="Courier New" pitchFamily="50"/>
              </a:rPr>
              <a:t> faktų-inicializavimas</a:t>
            </a:r>
          </a:p>
          <a:p>
            <a:pPr marL="45720" marR="0" lvl="0" indent="0" algn="l" rtl="0" hangingPunct="1">
              <a:lnSpc>
                <a:spcPct val="100000"/>
              </a:lnSpc>
              <a:spcBef>
                <a:spcPts val="439"/>
              </a:spcBef>
              <a:spcAft>
                <a:spcPts val="300"/>
              </a:spcAft>
              <a:buNone/>
              <a:tabLst/>
            </a:pPr>
            <a:r>
              <a:rPr lang="lt-LT" sz="22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Arial Narrow" pitchFamily="34"/>
                <a:ea typeface="Microsoft YaHei" pitchFamily="2"/>
                <a:cs typeface="Courier New" pitchFamily="50"/>
              </a:rPr>
              <a:t>   ...</a:t>
            </a:r>
          </a:p>
          <a:p>
            <a:pPr marL="45720" marR="0" lvl="0" indent="0" algn="l" rtl="0" hangingPunct="1">
              <a:lnSpc>
                <a:spcPct val="100000"/>
              </a:lnSpc>
              <a:spcBef>
                <a:spcPts val="439"/>
              </a:spcBef>
              <a:spcAft>
                <a:spcPts val="300"/>
              </a:spcAft>
              <a:buNone/>
              <a:tabLst/>
            </a:pPr>
            <a:r>
              <a:rPr lang="lt-LT" sz="22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Arial Narrow" pitchFamily="34"/>
                <a:ea typeface="Microsoft YaHei" pitchFamily="2"/>
                <a:cs typeface="Courier New" pitchFamily="50"/>
              </a:rPr>
              <a:t>  (katino (būsena "alkanas") (</a:t>
            </a:r>
            <a:r>
              <a:rPr lang="lt-LT" sz="22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Arial Narrow" pitchFamily="34"/>
                <a:ea typeface="Microsoft YaHei" pitchFamily="2"/>
                <a:cs typeface="Courier New" pitchFamily="50"/>
              </a:rPr>
              <a:t>suvalgyta_pelių</a:t>
            </a:r>
            <a:r>
              <a:rPr lang="lt-LT" sz="22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Arial Narrow" pitchFamily="34"/>
                <a:ea typeface="Microsoft YaHei" pitchFamily="2"/>
                <a:cs typeface="Courier New" pitchFamily="50"/>
              </a:rPr>
              <a:t> 0))</a:t>
            </a:r>
          </a:p>
          <a:p>
            <a:pPr marL="45720" marR="0" lvl="0" indent="0" algn="l" rtl="0" hangingPunct="1">
              <a:lnSpc>
                <a:spcPct val="100000"/>
              </a:lnSpc>
              <a:spcBef>
                <a:spcPts val="439"/>
              </a:spcBef>
              <a:spcAft>
                <a:spcPts val="300"/>
              </a:spcAft>
              <a:buNone/>
              <a:tabLst/>
            </a:pPr>
            <a:r>
              <a:rPr lang="lt-LT" sz="22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Arial Narrow" pitchFamily="34"/>
                <a:ea typeface="Microsoft YaHei" pitchFamily="2"/>
                <a:cs typeface="Courier New" pitchFamily="50"/>
              </a:rPr>
              <a:t>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alphaModFix/>
          </a:blip>
          <a:srcRect/>
          <a:stretch>
            <a:fillRect/>
          </a:stretch>
        </p:blipFill>
        <p:spPr>
          <a:xfrm>
            <a:off x="971550" y="4077112"/>
            <a:ext cx="2625840" cy="197424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4322348-0C58-4A21-B3B8-199912D62AF8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Kati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Katinas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body" idx="4294967295"/>
          </p:nvPr>
        </p:nvSpPr>
        <p:spPr>
          <a:xfrm>
            <a:off x="1143000" y="731519"/>
            <a:ext cx="7388999" cy="608760"/>
          </a:xfrm>
        </p:spPr>
        <p:txBody>
          <a:bodyPr/>
          <a:lstStyle/>
          <a:p>
            <a:pPr lvl="0">
              <a:spcBef>
                <a:spcPts val="439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6"/>
              <a:buChar char="*"/>
            </a:pPr>
            <a:r>
              <a:rPr lang="en-US"/>
              <a:t>Kai katinas alkanas, jis nori valgyti</a:t>
            </a:r>
          </a:p>
        </p:txBody>
      </p:sp>
      <p:sp>
        <p:nvSpPr>
          <p:cNvPr id="5" name="Content Placeholder 2"/>
          <p:cNvSpPr/>
          <p:nvPr/>
        </p:nvSpPr>
        <p:spPr>
          <a:xfrm>
            <a:off x="1979639" y="1412695"/>
            <a:ext cx="6552360" cy="2592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1440" tIns="45720" rIns="91440" bIns="45720" anchor="t" anchorCtr="0" compatLnSpc="0">
            <a:noAutofit/>
          </a:bodyPr>
          <a:lstStyle/>
          <a:p>
            <a:pPr marL="45720" marR="0" lvl="0" indent="0" algn="l" rtl="0" hangingPunct="1">
              <a:lnSpc>
                <a:spcPct val="100000"/>
              </a:lnSpc>
              <a:spcBef>
                <a:spcPts val="439"/>
              </a:spcBef>
              <a:spcAft>
                <a:spcPts val="300"/>
              </a:spcAft>
              <a:buNone/>
              <a:tabLst/>
            </a:pPr>
            <a:r>
              <a:rPr lang="lt-LT" sz="20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Arial Narrow" pitchFamily="34"/>
                <a:ea typeface="Microsoft YaHei" pitchFamily="2"/>
                <a:cs typeface="Mangal" pitchFamily="2"/>
              </a:rPr>
              <a:t>(</a:t>
            </a:r>
            <a:r>
              <a:rPr lang="lt-LT" sz="20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Arial Narrow" pitchFamily="34"/>
                <a:ea typeface="Microsoft YaHei" pitchFamily="2"/>
                <a:cs typeface="Mangal" pitchFamily="2"/>
              </a:rPr>
              <a:t>defrule</a:t>
            </a:r>
            <a:r>
              <a:rPr lang="lt-LT" sz="20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Arial Narrow" pitchFamily="34"/>
                <a:ea typeface="Microsoft YaHei" pitchFamily="2"/>
                <a:cs typeface="Mangal" pitchFamily="2"/>
              </a:rPr>
              <a:t> r1 "Kai katinas alkanas, jis nori valgyti"</a:t>
            </a:r>
          </a:p>
          <a:p>
            <a:pPr marL="45720" marR="0" lvl="0" indent="0" algn="l" rtl="0" hangingPunct="1">
              <a:lnSpc>
                <a:spcPct val="100000"/>
              </a:lnSpc>
              <a:spcBef>
                <a:spcPts val="439"/>
              </a:spcBef>
              <a:spcAft>
                <a:spcPts val="300"/>
              </a:spcAft>
              <a:buNone/>
              <a:tabLst/>
            </a:pPr>
            <a:r>
              <a:rPr lang="lt-LT" sz="20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Arial Narrow" pitchFamily="34"/>
                <a:ea typeface="Microsoft YaHei" pitchFamily="2"/>
                <a:cs typeface="Mangal" pitchFamily="2"/>
              </a:rPr>
              <a:t>  ?</a:t>
            </a:r>
            <a:r>
              <a:rPr lang="lt-LT" sz="20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Arial Narrow" pitchFamily="34"/>
                <a:ea typeface="Microsoft YaHei" pitchFamily="2"/>
                <a:cs typeface="Mangal" pitchFamily="2"/>
              </a:rPr>
              <a:t>fact-id</a:t>
            </a:r>
            <a:r>
              <a:rPr lang="lt-LT" sz="20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Arial Narrow" pitchFamily="34"/>
                <a:ea typeface="Microsoft YaHei" pitchFamily="2"/>
                <a:cs typeface="Mangal" pitchFamily="2"/>
              </a:rPr>
              <a:t> &lt;- (katino (būsena ?būsena))  </a:t>
            </a:r>
          </a:p>
          <a:p>
            <a:pPr marL="45720" marR="0" lvl="0" indent="0" algn="l" rtl="0" hangingPunct="1">
              <a:lnSpc>
                <a:spcPct val="100000"/>
              </a:lnSpc>
              <a:spcBef>
                <a:spcPts val="439"/>
              </a:spcBef>
              <a:spcAft>
                <a:spcPts val="300"/>
              </a:spcAft>
              <a:buNone/>
              <a:tabLst/>
            </a:pPr>
            <a:r>
              <a:rPr lang="lt-LT" sz="20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Arial Narrow" pitchFamily="34"/>
                <a:ea typeface="Microsoft YaHei" pitchFamily="2"/>
                <a:cs typeface="Mangal" pitchFamily="2"/>
              </a:rPr>
              <a:t>  (</a:t>
            </a:r>
            <a:r>
              <a:rPr lang="lt-LT" sz="20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Arial Narrow" pitchFamily="34"/>
                <a:ea typeface="Microsoft YaHei" pitchFamily="2"/>
                <a:cs typeface="Mangal" pitchFamily="2"/>
              </a:rPr>
              <a:t>test</a:t>
            </a:r>
            <a:r>
              <a:rPr lang="lt-LT" sz="20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Arial Narrow" pitchFamily="34"/>
                <a:ea typeface="Microsoft YaHei" pitchFamily="2"/>
                <a:cs typeface="Mangal" pitchFamily="2"/>
              </a:rPr>
              <a:t> (</a:t>
            </a:r>
            <a:r>
              <a:rPr lang="lt-LT" sz="20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Arial Narrow" pitchFamily="34"/>
                <a:ea typeface="Microsoft YaHei" pitchFamily="2"/>
                <a:cs typeface="Mangal" pitchFamily="2"/>
              </a:rPr>
              <a:t>eq</a:t>
            </a:r>
            <a:r>
              <a:rPr lang="lt-LT" sz="20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Arial Narrow" pitchFamily="34"/>
                <a:ea typeface="Microsoft YaHei" pitchFamily="2"/>
                <a:cs typeface="Mangal" pitchFamily="2"/>
              </a:rPr>
              <a:t> ?būsena "alkanas"))</a:t>
            </a:r>
          </a:p>
          <a:p>
            <a:pPr marL="45720" marR="0" lvl="0" indent="0" algn="l" rtl="0" hangingPunct="1">
              <a:lnSpc>
                <a:spcPct val="100000"/>
              </a:lnSpc>
              <a:spcBef>
                <a:spcPts val="439"/>
              </a:spcBef>
              <a:spcAft>
                <a:spcPts val="300"/>
              </a:spcAft>
              <a:buNone/>
              <a:tabLst/>
            </a:pPr>
            <a:r>
              <a:rPr lang="lt-LT" sz="20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Arial Narrow" pitchFamily="34"/>
                <a:ea typeface="Microsoft YaHei" pitchFamily="2"/>
                <a:cs typeface="Mangal" pitchFamily="2"/>
              </a:rPr>
              <a:t>  =&gt;</a:t>
            </a:r>
          </a:p>
          <a:p>
            <a:pPr marL="45720" marR="0" lvl="0" indent="0" algn="l" rtl="0" hangingPunct="1">
              <a:lnSpc>
                <a:spcPct val="100000"/>
              </a:lnSpc>
              <a:spcBef>
                <a:spcPts val="439"/>
              </a:spcBef>
              <a:spcAft>
                <a:spcPts val="300"/>
              </a:spcAft>
              <a:buNone/>
              <a:tabLst/>
            </a:pPr>
            <a:r>
              <a:rPr lang="lt-LT" sz="20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Arial Narrow" pitchFamily="34"/>
                <a:ea typeface="Microsoft YaHei" pitchFamily="2"/>
                <a:cs typeface="Mangal" pitchFamily="2"/>
              </a:rPr>
              <a:t>(</a:t>
            </a:r>
            <a:r>
              <a:rPr lang="lt-LT" sz="20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Arial Narrow" pitchFamily="34"/>
                <a:ea typeface="Microsoft YaHei" pitchFamily="2"/>
                <a:cs typeface="Mangal" pitchFamily="2"/>
              </a:rPr>
              <a:t>bind</a:t>
            </a:r>
            <a:r>
              <a:rPr lang="lt-LT" sz="20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Arial Narrow" pitchFamily="34"/>
                <a:ea typeface="Microsoft YaHei" pitchFamily="2"/>
                <a:cs typeface="Mangal" pitchFamily="2"/>
              </a:rPr>
              <a:t> ?būsena  "nori valgyti")</a:t>
            </a:r>
          </a:p>
          <a:p>
            <a:pPr marL="45720" marR="0" lvl="0" indent="0" algn="l" rtl="0" hangingPunct="1">
              <a:lnSpc>
                <a:spcPct val="100000"/>
              </a:lnSpc>
              <a:spcBef>
                <a:spcPts val="439"/>
              </a:spcBef>
              <a:spcAft>
                <a:spcPts val="300"/>
              </a:spcAft>
              <a:buNone/>
              <a:tabLst/>
            </a:pPr>
            <a:r>
              <a:rPr lang="lt-LT" sz="20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Arial Narrow" pitchFamily="34"/>
                <a:ea typeface="Microsoft YaHei" pitchFamily="2"/>
                <a:cs typeface="Mangal" pitchFamily="2"/>
              </a:rPr>
              <a:t>(</a:t>
            </a:r>
            <a:r>
              <a:rPr lang="lt-LT" sz="20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Arial Narrow" pitchFamily="34"/>
                <a:ea typeface="Microsoft YaHei" pitchFamily="2"/>
                <a:cs typeface="Mangal" pitchFamily="2"/>
              </a:rPr>
              <a:t>modify</a:t>
            </a:r>
            <a:r>
              <a:rPr lang="lt-LT" sz="20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Arial Narrow" pitchFamily="34"/>
                <a:ea typeface="Microsoft YaHei" pitchFamily="2"/>
                <a:cs typeface="Mangal" pitchFamily="2"/>
              </a:rPr>
              <a:t> ?</a:t>
            </a:r>
            <a:r>
              <a:rPr lang="lt-LT" sz="20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Arial Narrow" pitchFamily="34"/>
                <a:ea typeface="Microsoft YaHei" pitchFamily="2"/>
                <a:cs typeface="Mangal" pitchFamily="2"/>
              </a:rPr>
              <a:t>fact-id</a:t>
            </a:r>
            <a:r>
              <a:rPr lang="lt-LT" sz="20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Arial Narrow" pitchFamily="34"/>
                <a:ea typeface="Microsoft YaHei" pitchFamily="2"/>
                <a:cs typeface="Mangal" pitchFamily="2"/>
              </a:rPr>
              <a:t> (būsena ?būsena ))</a:t>
            </a:r>
          </a:p>
          <a:p>
            <a:pPr marL="45720" marR="0" lvl="0" indent="0" algn="l" rtl="0" hangingPunct="1">
              <a:lnSpc>
                <a:spcPct val="100000"/>
              </a:lnSpc>
              <a:spcBef>
                <a:spcPts val="439"/>
              </a:spcBef>
              <a:spcAft>
                <a:spcPts val="300"/>
              </a:spcAft>
              <a:buNone/>
              <a:tabLst/>
            </a:pPr>
            <a:r>
              <a:rPr lang="lt-LT" sz="20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Arial Narrow" pitchFamily="34"/>
                <a:ea typeface="Microsoft YaHei" pitchFamily="2"/>
                <a:cs typeface="Mangal" pitchFamily="2"/>
              </a:rPr>
              <a:t>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alphaModFix/>
          </a:blip>
          <a:srcRect/>
          <a:stretch>
            <a:fillRect/>
          </a:stretch>
        </p:blipFill>
        <p:spPr>
          <a:xfrm>
            <a:off x="1143000" y="4077112"/>
            <a:ext cx="2625840" cy="197424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4322348-0C58-4A21-B3B8-199912D62AF8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efault 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657</TotalTime>
  <Words>791</Words>
  <Application>Microsoft Office PowerPoint</Application>
  <PresentationFormat>On-screen Show (4:3)</PresentationFormat>
  <Paragraphs>189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34" baseType="lpstr">
      <vt:lpstr>Microsoft YaHei</vt:lpstr>
      <vt:lpstr>Arial</vt:lpstr>
      <vt:lpstr>Arial Narrow</vt:lpstr>
      <vt:lpstr>Arial Unicode MS</vt:lpstr>
      <vt:lpstr>Calibri</vt:lpstr>
      <vt:lpstr>Courier New</vt:lpstr>
      <vt:lpstr>Georgia</vt:lpstr>
      <vt:lpstr>Mangal</vt:lpstr>
      <vt:lpstr>StarSymbol</vt:lpstr>
      <vt:lpstr>Tahoma</vt:lpstr>
      <vt:lpstr>Times New Roman</vt:lpstr>
      <vt:lpstr>Trebuchet MS</vt:lpstr>
      <vt:lpstr>Default</vt:lpstr>
      <vt:lpstr>Default 1</vt:lpstr>
      <vt:lpstr>P176B101:   susipažinimas su žinių vaizdavimo būdais, loginio išvedimo mechanizmu</vt:lpstr>
      <vt:lpstr>Pelės</vt:lpstr>
      <vt:lpstr>Katinas</vt:lpstr>
      <vt:lpstr>2 dalis</vt:lpstr>
      <vt:lpstr>Pelės</vt:lpstr>
      <vt:lpstr>Pelės</vt:lpstr>
      <vt:lpstr>Katinas</vt:lpstr>
      <vt:lpstr>Katinas</vt:lpstr>
      <vt:lpstr>Katinas</vt:lpstr>
      <vt:lpstr>Katinas</vt:lpstr>
      <vt:lpstr>Katinas</vt:lpstr>
      <vt:lpstr>Klausimai?</vt:lpstr>
      <vt:lpstr>Klausimas </vt:lpstr>
      <vt:lpstr>Patikslinimas</vt:lpstr>
      <vt:lpstr>CLIPS</vt:lpstr>
      <vt:lpstr>CLIPS</vt:lpstr>
      <vt:lpstr>PowerPoint Presentation</vt:lpstr>
      <vt:lpstr>PowerPoint Presentation</vt:lpstr>
      <vt:lpstr>Papildymai</vt:lpstr>
      <vt:lpstr>Literatūra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Dirbtinis intelektas įvadas į  CLIPS/JESS</dc:title>
  <dc:creator>German</dc:creator>
  <cp:lastModifiedBy>Budnikas Germanas</cp:lastModifiedBy>
  <cp:revision>14</cp:revision>
  <dcterms:modified xsi:type="dcterms:W3CDTF">2019-02-05T08:42:08Z</dcterms:modified>
</cp:coreProperties>
</file>