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2019-12-15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2019-12-15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2019-12-15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2019-12-15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2019-12-15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2019-12-15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2019-12-15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2019-12-15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2019-12-15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2019-12-15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2019-12-15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2019-12-15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2019-12-15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2019-12-15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2019-12-15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2019-12-15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2019-12-15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2019-12-15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7_sSAWVTvwo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7_sSAWVTvwo?feature=oembed" TargetMode="Externa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66E3-E55E-4EA7-9BA7-7EB598314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19074"/>
            <a:ext cx="8791575" cy="4200525"/>
          </a:xfrm>
        </p:spPr>
        <p:txBody>
          <a:bodyPr>
            <a:normAutofit/>
          </a:bodyPr>
          <a:lstStyle/>
          <a:p>
            <a:r>
              <a:rPr lang="lt-LT" dirty="0"/>
              <a:t>Robotų programavimo technologijos</a:t>
            </a:r>
            <a:br>
              <a:rPr lang="en-US" dirty="0"/>
            </a:br>
            <a:br>
              <a:rPr lang="lt-LT" dirty="0"/>
            </a:br>
            <a:r>
              <a:rPr lang="lt-LT" dirty="0"/>
              <a:t>„Robotas šuo ir robotas šeimininkas“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609C8-13A2-4FBA-BCF7-A1FF4C9EE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930776"/>
            <a:ext cx="8791575" cy="1655762"/>
          </a:xfrm>
        </p:spPr>
        <p:txBody>
          <a:bodyPr/>
          <a:lstStyle/>
          <a:p>
            <a:r>
              <a:rPr lang="lt-LT" dirty="0"/>
              <a:t>Martynas Veikutis IFF-6/14</a:t>
            </a:r>
            <a:endParaRPr lang="en-US" dirty="0"/>
          </a:p>
          <a:p>
            <a:r>
              <a:rPr lang="lt-LT" dirty="0"/>
              <a:t>Ernestas Milius IFF-6/14</a:t>
            </a:r>
            <a:endParaRPr lang="en-US" dirty="0"/>
          </a:p>
          <a:p>
            <a:r>
              <a:rPr lang="lt-LT" dirty="0"/>
              <a:t>Nerijus Dulkė IFF-6/11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91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4611C-52B6-419A-BE25-C56E052A1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957" y="3095845"/>
            <a:ext cx="3494086" cy="666309"/>
          </a:xfrm>
        </p:spPr>
        <p:txBody>
          <a:bodyPr/>
          <a:lstStyle/>
          <a:p>
            <a:r>
              <a:rPr lang="lt-LT" dirty="0"/>
              <a:t>Ačiū už dėmesį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8736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3DAA5-7FF3-4C6F-959D-5E7A5772B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Robotuko aprašymas</a:t>
            </a:r>
            <a:endParaRPr lang="en-US" dirty="0"/>
          </a:p>
        </p:txBody>
      </p:sp>
      <p:pic>
        <p:nvPicPr>
          <p:cNvPr id="5" name="Turinio vietos rezervavimo ženklas 3">
            <a:extLst>
              <a:ext uri="{FF2B5EF4-FFF2-40B4-BE49-F238E27FC236}">
                <a16:creationId xmlns:a16="http://schemas.microsoft.com/office/drawing/2014/main" id="{B15F5589-0126-401F-A257-849D623F5CD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662" y="2249487"/>
            <a:ext cx="3609749" cy="3581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table">
            <a:extLst>
              <a:ext uri="{FF2B5EF4-FFF2-40B4-BE49-F238E27FC236}">
                <a16:creationId xmlns:a16="http://schemas.microsoft.com/office/drawing/2014/main" id="{A5365D81-F6FD-48C8-A7AF-854140D62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784475"/>
            <a:ext cx="6219670" cy="251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8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2720-ED28-484A-AAB2-95E8B9EB2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lt-LT" dirty="0"/>
              <a:t>žduotis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EA58D-FA78-48DD-8D24-E66697B09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Yra du robotai, vienas – šuo, kitas – šeiminikas.</a:t>
            </a:r>
          </a:p>
          <a:p>
            <a:pPr marL="0" indent="0">
              <a:buNone/>
            </a:pPr>
            <a:r>
              <a:rPr lang="lt-LT" dirty="0"/>
              <a:t>Šuo reaguoja į kito roboto – šeimininko komandas bei išsiuntus komandą robotas-šuo parneša ant linijos padėtą kamuoliuką robotui – šeimininkui.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4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D2B3-0559-4184-9672-F0B79ABA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Panaudotos funkcijos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37F1A7-23B8-49C5-8ED3-06FF137810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583900"/>
              </p:ext>
            </p:extLst>
          </p:nvPr>
        </p:nvGraphicFramePr>
        <p:xfrm>
          <a:off x="1141413" y="2249488"/>
          <a:ext cx="9906000" cy="2392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727622">
                  <a:extLst>
                    <a:ext uri="{9D8B030D-6E8A-4147-A177-3AD203B41FA5}">
                      <a16:colId xmlns:a16="http://schemas.microsoft.com/office/drawing/2014/main" val="2907390437"/>
                    </a:ext>
                  </a:extLst>
                </a:gridCol>
                <a:gridCol w="8178378">
                  <a:extLst>
                    <a:ext uri="{9D8B030D-6E8A-4147-A177-3AD203B41FA5}">
                      <a16:colId xmlns:a16="http://schemas.microsoft.com/office/drawing/2014/main" val="557341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Funkcija ir jos panaudojimas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74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/>
                        <a:t>Nr.1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sz="18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Planuojama panaudoti mBot roboto linijos sekimo modulį.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189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/>
                        <a:t>Nr.2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/>
                        <a:t>Robotas ieškos kamuoliuko naudodamas ultragarso sensorių.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21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/>
                        <a:t>Nr.3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Robotai savo programoje turės sąlygas su žinutės priėmimu, kurios padės įvertinti, ar jau reikia užbaigti programos vykdymą.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16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/>
                        <a:t>Nr.4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Apie programos vykdymo pabaigą (ir kitus vykdymo etapus) robotai praneš naudodamas mBot šviesos išvesčių modulius.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21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52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B6A3-E46E-4151-B3D6-9CAF0128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Pirmo roboto (Šeimininko) funkcijos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AC9F-DE7A-4C6B-B5BB-6468F1987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Paspaudus pultelio mygtuką „B“ išsiunčiama komanda „fetch“</a:t>
            </a:r>
          </a:p>
          <a:p>
            <a:r>
              <a:rPr lang="lt-LT" dirty="0"/>
              <a:t>Laukiama kol robotas-šuo grįš su kamuoliuku</a:t>
            </a:r>
          </a:p>
          <a:p>
            <a:r>
              <a:rPr lang="lt-LT" dirty="0"/>
              <a:t>Pamačius prieš save kamuoliuką, išsiunčiama komanda „good boy“</a:t>
            </a:r>
          </a:p>
        </p:txBody>
      </p:sp>
    </p:spTree>
    <p:extLst>
      <p:ext uri="{BB962C8B-B14F-4D97-AF65-F5344CB8AC3E}">
        <p14:creationId xmlns:p14="http://schemas.microsoft.com/office/powerpoint/2010/main" val="383318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605D-E001-481A-A494-EC0DDFB3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3064250"/>
          </a:xfrm>
        </p:spPr>
        <p:txBody>
          <a:bodyPr anchor="b">
            <a:normAutofit/>
          </a:bodyPr>
          <a:lstStyle/>
          <a:p>
            <a:r>
              <a:rPr lang="lt-LT" sz="2800" dirty="0"/>
              <a:t>Pirmo roboto veikimo algoritmas</a:t>
            </a:r>
            <a:endParaRPr lang="en-US" sz="2800" dirty="0"/>
          </a:p>
        </p:txBody>
      </p:sp>
      <p:sp>
        <p:nvSpPr>
          <p:cNvPr id="11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33B12E-C80F-43F7-BDD4-0B9D07A2BF1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22084" y="1137621"/>
            <a:ext cx="5906190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19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443F-F1CC-4513-B7F2-773F0FE4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Antro roboto (šuns) funkcijos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1C3C1-D7D2-44A0-B68C-5F81067E5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Paspaudus pultelio mygtuką „B“, laukiama roboto-šeimininko komandos.</a:t>
            </a:r>
          </a:p>
          <a:p>
            <a:r>
              <a:rPr lang="lt-LT" dirty="0"/>
              <a:t>Sulaukus komandos „fetch“ robotas seka liniją iki kamuoliuko</a:t>
            </a:r>
          </a:p>
          <a:p>
            <a:pPr lvl="1"/>
            <a:r>
              <a:rPr lang="lt-LT" dirty="0"/>
              <a:t>Aptikus kamuoliuką , jį apvažiuoja</a:t>
            </a:r>
          </a:p>
          <a:p>
            <a:pPr lvl="1"/>
            <a:r>
              <a:rPr lang="lt-LT" dirty="0"/>
              <a:t>Pradeda stumti kamuoliuką atgal</a:t>
            </a:r>
          </a:p>
          <a:p>
            <a:r>
              <a:rPr lang="lt-LT" dirty="0"/>
              <a:t>Kamuoliukas ridenamas kol gaunama šeimininko komanda „good boy“</a:t>
            </a:r>
          </a:p>
        </p:txBody>
      </p:sp>
    </p:spTree>
    <p:extLst>
      <p:ext uri="{BB962C8B-B14F-4D97-AF65-F5344CB8AC3E}">
        <p14:creationId xmlns:p14="http://schemas.microsoft.com/office/powerpoint/2010/main" val="169717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4CF58-63A6-464D-B356-8982D1D70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3315308"/>
          </a:xfrm>
        </p:spPr>
        <p:txBody>
          <a:bodyPr anchor="b">
            <a:normAutofit/>
          </a:bodyPr>
          <a:lstStyle/>
          <a:p>
            <a:r>
              <a:rPr lang="lt-LT" sz="2800" dirty="0"/>
              <a:t>Antro roboto veikimo algoritmas</a:t>
            </a:r>
            <a:endParaRPr lang="en-US" sz="2800" dirty="0"/>
          </a:p>
        </p:txBody>
      </p:sp>
      <p:sp>
        <p:nvSpPr>
          <p:cNvPr id="9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110D7-D0C3-4A6A-B826-5A4D85A4E21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18988" y="1286936"/>
            <a:ext cx="6112382" cy="42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5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1693-54D7-4AEA-AC9A-7B9D3176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Veikimo demonstravimas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E8736-BD28-422F-9F6A-CC3618CF5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0362" y="6288087"/>
            <a:ext cx="4211638" cy="569913"/>
          </a:xfrm>
        </p:spPr>
        <p:txBody>
          <a:bodyPr/>
          <a:lstStyle/>
          <a:p>
            <a:pPr marL="0" indent="0">
              <a:buNone/>
            </a:pPr>
            <a:r>
              <a:rPr lang="lt-LT" u="sng" dirty="0">
                <a:hlinkClick r:id="rId3"/>
              </a:rPr>
              <a:t>https://youtu.be/7_sSAWVTvwo</a:t>
            </a:r>
            <a:endParaRPr lang="lt-LT" u="sng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Online Media 3" title="Dog robot">
            <a:hlinkClick r:id="" action="ppaction://media"/>
            <a:extLst>
              <a:ext uri="{FF2B5EF4-FFF2-40B4-BE49-F238E27FC236}">
                <a16:creationId xmlns:a16="http://schemas.microsoft.com/office/drawing/2014/main" id="{9C5000E9-679A-4F47-8DC0-8421297AD8D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66950" y="1803598"/>
            <a:ext cx="7972425" cy="448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7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231</Words>
  <Application>Microsoft Office PowerPoint</Application>
  <PresentationFormat>Widescreen</PresentationFormat>
  <Paragraphs>33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Robotų programavimo technologijos  „Robotas šuo ir robotas šeimininkas“</vt:lpstr>
      <vt:lpstr>Robotuko aprašymas</vt:lpstr>
      <vt:lpstr>Užduotis</vt:lpstr>
      <vt:lpstr>Panaudotos funkcijos</vt:lpstr>
      <vt:lpstr>Pirmo roboto (Šeimininko) funkcijos</vt:lpstr>
      <vt:lpstr>Pirmo roboto veikimo algoritmas</vt:lpstr>
      <vt:lpstr>Antro roboto (šuns) funkcijos</vt:lpstr>
      <vt:lpstr>Antro roboto veikimo algoritmas</vt:lpstr>
      <vt:lpstr>Veikimo demonstravimas</vt:lpstr>
      <vt:lpstr>Ačiū už dėmesį!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Robotų programavimo technologijos  „Robotas šuo ir robotas šeimininkas“</dc:title>
  <dc:creator>Nerijus Dulke</dc:creator>
  <cp:lastModifiedBy>Nerijus Dulke</cp:lastModifiedBy>
  <cp:revision>1</cp:revision>
  <dcterms:created xsi:type="dcterms:W3CDTF">2019-12-15T18:49:47Z</dcterms:created>
  <dcterms:modified xsi:type="dcterms:W3CDTF">2019-12-15T18:56:12Z</dcterms:modified>
</cp:coreProperties>
</file>