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74"/>
  </p:notesMasterIdLst>
  <p:sldIdLst>
    <p:sldId id="256" r:id="rId2"/>
    <p:sldId id="257" r:id="rId3"/>
    <p:sldId id="300" r:id="rId4"/>
    <p:sldId id="301" r:id="rId5"/>
    <p:sldId id="304" r:id="rId6"/>
    <p:sldId id="305" r:id="rId7"/>
    <p:sldId id="260" r:id="rId8"/>
    <p:sldId id="261" r:id="rId9"/>
    <p:sldId id="306" r:id="rId10"/>
    <p:sldId id="307" r:id="rId11"/>
    <p:sldId id="308" r:id="rId12"/>
    <p:sldId id="309" r:id="rId13"/>
    <p:sldId id="259" r:id="rId14"/>
    <p:sldId id="262" r:id="rId15"/>
    <p:sldId id="310" r:id="rId16"/>
    <p:sldId id="311" r:id="rId17"/>
    <p:sldId id="263" r:id="rId18"/>
    <p:sldId id="312" r:id="rId19"/>
    <p:sldId id="314" r:id="rId20"/>
    <p:sldId id="313" r:id="rId21"/>
    <p:sldId id="315" r:id="rId22"/>
    <p:sldId id="316" r:id="rId23"/>
    <p:sldId id="317" r:id="rId24"/>
    <p:sldId id="318" r:id="rId25"/>
    <p:sldId id="337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79" r:id="rId55"/>
    <p:sldId id="377" r:id="rId56"/>
    <p:sldId id="378" r:id="rId57"/>
    <p:sldId id="380" r:id="rId58"/>
    <p:sldId id="385" r:id="rId59"/>
    <p:sldId id="381" r:id="rId60"/>
    <p:sldId id="383" r:id="rId61"/>
    <p:sldId id="382" r:id="rId62"/>
    <p:sldId id="384" r:id="rId63"/>
    <p:sldId id="386" r:id="rId64"/>
    <p:sldId id="387" r:id="rId65"/>
    <p:sldId id="330" r:id="rId66"/>
    <p:sldId id="331" r:id="rId67"/>
    <p:sldId id="333" r:id="rId68"/>
    <p:sldId id="334" r:id="rId69"/>
    <p:sldId id="332" r:id="rId70"/>
    <p:sldId id="335" r:id="rId71"/>
    <p:sldId id="336" r:id="rId72"/>
    <p:sldId id="278" r:id="rId73"/>
  </p:sldIdLst>
  <p:sldSz cx="9144000" cy="5143500" type="screen16x9"/>
  <p:notesSz cx="6858000" cy="9144000"/>
  <p:embeddedFontLst>
    <p:embeddedFont>
      <p:font typeface="Bebas Neue" panose="020B0604020202020204" charset="0"/>
      <p:regular r:id="rId75"/>
    </p:embeddedFont>
    <p:embeddedFont>
      <p:font typeface="Quicksand" panose="020B0604020202020204" charset="0"/>
      <p:regular r:id="rId76"/>
      <p:bold r:id="rId77"/>
    </p:embeddedFont>
    <p:embeddedFont>
      <p:font typeface="Roboto Condensed Light" panose="02000000000000000000" pitchFamily="2" charset="0"/>
      <p:regular r:id="rId78"/>
      <p: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DE96"/>
    <a:srgbClr val="F4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AD9CD6-D598-42C3-84F9-80E49574012D}">
  <a:tblStyle styleId="{E0AD9CD6-D598-42C3-84F9-80E495740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94" autoAdjust="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outlineViewPr>
    <p:cViewPr>
      <p:scale>
        <a:sx n="33" d="100"/>
        <a:sy n="33" d="100"/>
      </p:scale>
      <p:origin x="0" y="-37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4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1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93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8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7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3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0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3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031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07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47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5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38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90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69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69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155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072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302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84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29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78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267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522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63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885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3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19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006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98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846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004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404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45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65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5658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05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45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6698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1332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8238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930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615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4560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948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0364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585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8765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36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139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030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3025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102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932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0969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1847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837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380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5531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38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5687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783214f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783214fb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747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1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9" r:id="rId6"/>
    <p:sldLayoutId id="2147483660" r:id="rId7"/>
    <p:sldLayoutId id="2147483661" r:id="rId8"/>
    <p:sldLayoutId id="2147483666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700" dirty="0">
                <a:solidFill>
                  <a:srgbClr val="8492FF"/>
                </a:solidFill>
              </a:rPr>
            </a:br>
            <a:r>
              <a:rPr lang="en" sz="4700" dirty="0">
                <a:solidFill>
                  <a:srgbClr val="8492FF"/>
                </a:solidFill>
              </a:rPr>
              <a:t> </a:t>
            </a:r>
            <a:endParaRPr sz="9000" dirty="0">
              <a:solidFill>
                <a:schemeClr val="dk2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586091" y="3108300"/>
            <a:ext cx="3899304" cy="7932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765931" y="3139950"/>
            <a:ext cx="3610244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705: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516" name="Google Shape;516;p23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0" name="Google Shape;690;p23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124E48-245C-4B05-B625-541C35AD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0" y="1381066"/>
            <a:ext cx="4433815" cy="194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989984-36ED-4B7F-8445-030BB78D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0" y="300550"/>
            <a:ext cx="3450832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8717A2A9-2EFB-4616-BFCD-AECFD0F9B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50" y="2756202"/>
            <a:ext cx="3460870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Google Shape;1314;p32">
            <a:extLst>
              <a:ext uri="{FF2B5EF4-FFF2-40B4-BE49-F238E27FC236}">
                <a16:creationId xmlns:a16="http://schemas.microsoft.com/office/drawing/2014/main" id="{3B0583EA-BB8D-4648-B1EB-41EE146C563C}"/>
              </a:ext>
            </a:extLst>
          </p:cNvPr>
          <p:cNvCxnSpPr/>
          <p:nvPr/>
        </p:nvCxnSpPr>
        <p:spPr>
          <a:xfrm>
            <a:off x="3830263" y="2246600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" name="Google Shape;1314;p32">
            <a:extLst>
              <a:ext uri="{FF2B5EF4-FFF2-40B4-BE49-F238E27FC236}">
                <a16:creationId xmlns:a16="http://schemas.microsoft.com/office/drawing/2014/main" id="{FA40B775-21E0-493E-8AB4-ACEF46D94C91}"/>
              </a:ext>
            </a:extLst>
          </p:cNvPr>
          <p:cNvCxnSpPr>
            <a:cxnSpLocks/>
          </p:cNvCxnSpPr>
          <p:nvPr/>
        </p:nvCxnSpPr>
        <p:spPr>
          <a:xfrm flipV="1">
            <a:off x="3827882" y="3379448"/>
            <a:ext cx="1078662" cy="7435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69D64-DC78-4D68-A682-A457C713A897}"/>
              </a:ext>
            </a:extLst>
          </p:cNvPr>
          <p:cNvSpPr txBox="1"/>
          <p:nvPr/>
        </p:nvSpPr>
        <p:spPr>
          <a:xfrm>
            <a:off x="4772025" y="2581275"/>
            <a:ext cx="3646875" cy="149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latin typeface="Quicksand" panose="020B0604020202020204" charset="0"/>
                <a:ea typeface="Times New Roman" panose="02020603050405020304" pitchFamily="18" charset="0"/>
              </a:rPr>
              <a:t>C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ó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ít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nhất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bao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nhiêu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sao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kề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?</a:t>
            </a:r>
            <a:endParaRPr lang="en-US" sz="18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989984-36ED-4B7F-8445-030BB78D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0" y="1612228"/>
            <a:ext cx="3450832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8717A2A9-2EFB-4616-BFCD-AECFD0F9B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81" y="1612228"/>
            <a:ext cx="3460870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469D64-DC78-4D68-A682-A457C713A897}"/>
              </a:ext>
            </a:extLst>
          </p:cNvPr>
          <p:cNvSpPr txBox="1"/>
          <p:nvPr/>
        </p:nvSpPr>
        <p:spPr>
          <a:xfrm>
            <a:off x="4772025" y="2581275"/>
            <a:ext cx="3646875" cy="149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latin typeface="Quicksand" panose="020B0604020202020204" charset="0"/>
                <a:ea typeface="Times New Roman" panose="02020603050405020304" pitchFamily="18" charset="0"/>
              </a:rPr>
              <a:t>C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ó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ít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nhất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bao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nhiêu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sao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kề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?</a:t>
            </a:r>
            <a:endParaRPr lang="en-US" sz="18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 descr="Quiz: Algorithms Mock Tests on Greedy Algorithms. | Quiz Accurate  Personality Test Trivia Ultimate Game Questions Answers Quizzcreator.com">
            <a:extLst>
              <a:ext uri="{FF2B5EF4-FFF2-40B4-BE49-F238E27FC236}">
                <a16:creationId xmlns:a16="http://schemas.microsoft.com/office/drawing/2014/main" id="{64B0136D-05E9-4DC3-8F2D-DDE2C321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" y="1581147"/>
            <a:ext cx="4200335" cy="227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0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989984-36ED-4B7F-8445-030BB78D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0" y="1612228"/>
            <a:ext cx="3450832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8717A2A9-2EFB-4616-BFCD-AECFD0F9B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81" y="1612228"/>
            <a:ext cx="3460870" cy="224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Quiz: Algorithms Mock Tests on Greedy Algorithms. | Quiz Accurate  Personality Test Trivia Ultimate Game Questions Answers Quizzcreator.com">
            <a:extLst>
              <a:ext uri="{FF2B5EF4-FFF2-40B4-BE49-F238E27FC236}">
                <a16:creationId xmlns:a16="http://schemas.microsoft.com/office/drawing/2014/main" id="{64B0136D-05E9-4DC3-8F2D-DDE2C321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8" y="1581147"/>
            <a:ext cx="4200335" cy="227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E3C3E9-3284-444F-BCA3-38BBB2D5AFC1}"/>
              </a:ext>
            </a:extLst>
          </p:cNvPr>
          <p:cNvSpPr txBox="1"/>
          <p:nvPr/>
        </p:nvSpPr>
        <p:spPr>
          <a:xfrm>
            <a:off x="4572000" y="2439660"/>
            <a:ext cx="4000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“</a:t>
            </a:r>
            <a:r>
              <a:rPr lang="vi-VN" sz="1600" b="1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Tô màu các đỉnh của đồ thị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”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sinh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nhằm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mục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đích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mô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phỏng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đôi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chút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</a:p>
          <a:p>
            <a:pPr algn="r"/>
            <a:r>
              <a:rPr lang="en-US" sz="1600" b="1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thuật</a:t>
            </a:r>
            <a:r>
              <a:rPr lang="en-US" sz="1600" b="1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toán</a:t>
            </a:r>
            <a:r>
              <a:rPr lang="en-US" sz="1600" b="1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600" b="1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600" b="1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Greedy</a:t>
            </a:r>
            <a:r>
              <a:rPr lang="en-US" sz="1600" dirty="0">
                <a:solidFill>
                  <a:srgbClr val="333333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. </a:t>
            </a:r>
            <a:endParaRPr lang="en-US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3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20000" y="49395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6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“Định lý bốn màu là định lý lớn đầu tiên được chứng minh bằng máy vi tính.”</a:t>
            </a:r>
            <a:endParaRPr dirty="0"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—FACTs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E7724C-01A1-41E3-83F4-F1BC7665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2" y="481335"/>
            <a:ext cx="3993226" cy="6462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F4AC2BB-B086-4077-BBAB-BA3D48165121}"/>
              </a:ext>
            </a:extLst>
          </p:cNvPr>
          <p:cNvSpPr txBox="1"/>
          <p:nvPr/>
        </p:nvSpPr>
        <p:spPr>
          <a:xfrm>
            <a:off x="1477843" y="3258345"/>
            <a:ext cx="654347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thuật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xếp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kết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quả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lên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sao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ít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  <p:grpSp>
        <p:nvGrpSpPr>
          <p:cNvPr id="53" name="Google Shape;2774;p46">
            <a:extLst>
              <a:ext uri="{FF2B5EF4-FFF2-40B4-BE49-F238E27FC236}">
                <a16:creationId xmlns:a16="http://schemas.microsoft.com/office/drawing/2014/main" id="{9699DB00-ADCD-423F-85A6-BD1C2C85B39D}"/>
              </a:ext>
            </a:extLst>
          </p:cNvPr>
          <p:cNvGrpSpPr/>
          <p:nvPr/>
        </p:nvGrpSpPr>
        <p:grpSpPr>
          <a:xfrm>
            <a:off x="1214704" y="1703666"/>
            <a:ext cx="420200" cy="531433"/>
            <a:chOff x="1375550" y="1894800"/>
            <a:chExt cx="305800" cy="386750"/>
          </a:xfrm>
        </p:grpSpPr>
        <p:sp>
          <p:nvSpPr>
            <p:cNvPr id="54" name="Google Shape;2775;p46">
              <a:extLst>
                <a:ext uri="{FF2B5EF4-FFF2-40B4-BE49-F238E27FC236}">
                  <a16:creationId xmlns:a16="http://schemas.microsoft.com/office/drawing/2014/main" id="{A69B81D9-6992-4B71-BFB5-79DEFC5CFAC0}"/>
                </a:ext>
              </a:extLst>
            </p:cNvPr>
            <p:cNvSpPr/>
            <p:nvPr/>
          </p:nvSpPr>
          <p:spPr>
            <a:xfrm>
              <a:off x="1382225" y="1918200"/>
              <a:ext cx="292425" cy="356425"/>
            </a:xfrm>
            <a:custGeom>
              <a:avLst/>
              <a:gdLst/>
              <a:ahLst/>
              <a:cxnLst/>
              <a:rect l="l" t="t" r="r" b="b"/>
              <a:pathLst>
                <a:path w="11697" h="14257" extrusionOk="0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76;p46">
              <a:extLst>
                <a:ext uri="{FF2B5EF4-FFF2-40B4-BE49-F238E27FC236}">
                  <a16:creationId xmlns:a16="http://schemas.microsoft.com/office/drawing/2014/main" id="{9E86F2FF-7F1B-4A0C-893A-C3A567DAF81B}"/>
                </a:ext>
              </a:extLst>
            </p:cNvPr>
            <p:cNvSpPr/>
            <p:nvPr/>
          </p:nvSpPr>
          <p:spPr>
            <a:xfrm>
              <a:off x="1413225" y="1962800"/>
              <a:ext cx="231100" cy="280825"/>
            </a:xfrm>
            <a:custGeom>
              <a:avLst/>
              <a:gdLst/>
              <a:ahLst/>
              <a:cxnLst/>
              <a:rect l="l" t="t" r="r" b="b"/>
              <a:pathLst>
                <a:path w="9244" h="11233" extrusionOk="0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7;p46">
              <a:extLst>
                <a:ext uri="{FF2B5EF4-FFF2-40B4-BE49-F238E27FC236}">
                  <a16:creationId xmlns:a16="http://schemas.microsoft.com/office/drawing/2014/main" id="{F2D5D059-3748-46D0-8ED0-489C04C49B50}"/>
                </a:ext>
              </a:extLst>
            </p:cNvPr>
            <p:cNvSpPr/>
            <p:nvPr/>
          </p:nvSpPr>
          <p:spPr>
            <a:xfrm>
              <a:off x="1457850" y="1901700"/>
              <a:ext cx="141850" cy="71625"/>
            </a:xfrm>
            <a:custGeom>
              <a:avLst/>
              <a:gdLst/>
              <a:ahLst/>
              <a:cxnLst/>
              <a:rect l="l" t="t" r="r" b="b"/>
              <a:pathLst>
                <a:path w="5674" h="2865" extrusionOk="0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78;p46">
              <a:extLst>
                <a:ext uri="{FF2B5EF4-FFF2-40B4-BE49-F238E27FC236}">
                  <a16:creationId xmlns:a16="http://schemas.microsoft.com/office/drawing/2014/main" id="{B0A5A979-EA8C-414F-9C0E-31D9DC8AA1B2}"/>
                </a:ext>
              </a:extLst>
            </p:cNvPr>
            <p:cNvSpPr/>
            <p:nvPr/>
          </p:nvSpPr>
          <p:spPr>
            <a:xfrm>
              <a:off x="1503125" y="1901700"/>
              <a:ext cx="96575" cy="71625"/>
            </a:xfrm>
            <a:custGeom>
              <a:avLst/>
              <a:gdLst/>
              <a:ahLst/>
              <a:cxnLst/>
              <a:rect l="l" t="t" r="r" b="b"/>
              <a:pathLst>
                <a:path w="3863" h="2865" extrusionOk="0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9;p46">
              <a:extLst>
                <a:ext uri="{FF2B5EF4-FFF2-40B4-BE49-F238E27FC236}">
                  <a16:creationId xmlns:a16="http://schemas.microsoft.com/office/drawing/2014/main" id="{FF94BD92-5E3D-44A6-829B-4D9E84C10274}"/>
                </a:ext>
              </a:extLst>
            </p:cNvPr>
            <p:cNvSpPr/>
            <p:nvPr/>
          </p:nvSpPr>
          <p:spPr>
            <a:xfrm>
              <a:off x="1550625" y="2089025"/>
              <a:ext cx="59125" cy="75650"/>
            </a:xfrm>
            <a:custGeom>
              <a:avLst/>
              <a:gdLst/>
              <a:ahLst/>
              <a:cxnLst/>
              <a:rect l="l" t="t" r="r" b="b"/>
              <a:pathLst>
                <a:path w="2365" h="3026" extrusionOk="0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80;p46">
              <a:extLst>
                <a:ext uri="{FF2B5EF4-FFF2-40B4-BE49-F238E27FC236}">
                  <a16:creationId xmlns:a16="http://schemas.microsoft.com/office/drawing/2014/main" id="{C5987BDF-1EDC-4C05-A104-791A176FBD22}"/>
                </a:ext>
              </a:extLst>
            </p:cNvPr>
            <p:cNvSpPr/>
            <p:nvPr/>
          </p:nvSpPr>
          <p:spPr>
            <a:xfrm>
              <a:off x="1375550" y="1894800"/>
              <a:ext cx="305800" cy="386750"/>
            </a:xfrm>
            <a:custGeom>
              <a:avLst/>
              <a:gdLst/>
              <a:ahLst/>
              <a:cxnLst/>
              <a:rect l="l" t="t" r="r" b="b"/>
              <a:pathLst>
                <a:path w="12232" h="15470" extrusionOk="0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81;p46">
              <a:extLst>
                <a:ext uri="{FF2B5EF4-FFF2-40B4-BE49-F238E27FC236}">
                  <a16:creationId xmlns:a16="http://schemas.microsoft.com/office/drawing/2014/main" id="{8FD2B00F-D425-47ED-950D-7458CFFF32E6}"/>
                </a:ext>
              </a:extLst>
            </p:cNvPr>
            <p:cNvSpPr/>
            <p:nvPr/>
          </p:nvSpPr>
          <p:spPr>
            <a:xfrm>
              <a:off x="1437550" y="2008075"/>
              <a:ext cx="71625" cy="70950"/>
            </a:xfrm>
            <a:custGeom>
              <a:avLst/>
              <a:gdLst/>
              <a:ahLst/>
              <a:cxnLst/>
              <a:rect l="l" t="t" r="r" b="b"/>
              <a:pathLst>
                <a:path w="2865" h="2838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2;p46">
              <a:extLst>
                <a:ext uri="{FF2B5EF4-FFF2-40B4-BE49-F238E27FC236}">
                  <a16:creationId xmlns:a16="http://schemas.microsoft.com/office/drawing/2014/main" id="{51A37ADE-171F-47F3-BF45-2AE735A71ED7}"/>
                </a:ext>
              </a:extLst>
            </p:cNvPr>
            <p:cNvSpPr/>
            <p:nvPr/>
          </p:nvSpPr>
          <p:spPr>
            <a:xfrm>
              <a:off x="1524750" y="2011650"/>
              <a:ext cx="100600" cy="30350"/>
            </a:xfrm>
            <a:custGeom>
              <a:avLst/>
              <a:gdLst/>
              <a:ahLst/>
              <a:cxnLst/>
              <a:rect l="l" t="t" r="r" b="b"/>
              <a:pathLst>
                <a:path w="4024" h="1214" extrusionOk="0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3;p46">
              <a:extLst>
                <a:ext uri="{FF2B5EF4-FFF2-40B4-BE49-F238E27FC236}">
                  <a16:creationId xmlns:a16="http://schemas.microsoft.com/office/drawing/2014/main" id="{5638B503-52FB-41B3-ADFC-619A7053C045}"/>
                </a:ext>
              </a:extLst>
            </p:cNvPr>
            <p:cNvSpPr/>
            <p:nvPr/>
          </p:nvSpPr>
          <p:spPr>
            <a:xfrm>
              <a:off x="1524750" y="2045775"/>
              <a:ext cx="73400" cy="31025"/>
            </a:xfrm>
            <a:custGeom>
              <a:avLst/>
              <a:gdLst/>
              <a:ahLst/>
              <a:cxnLst/>
              <a:rect l="l" t="t" r="r" b="b"/>
              <a:pathLst>
                <a:path w="2936" h="1241" extrusionOk="0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4;p46">
              <a:extLst>
                <a:ext uri="{FF2B5EF4-FFF2-40B4-BE49-F238E27FC236}">
                  <a16:creationId xmlns:a16="http://schemas.microsoft.com/office/drawing/2014/main" id="{EA13622A-0C5C-4BCC-A66D-F9BC35A521A0}"/>
                </a:ext>
              </a:extLst>
            </p:cNvPr>
            <p:cNvSpPr/>
            <p:nvPr/>
          </p:nvSpPr>
          <p:spPr>
            <a:xfrm>
              <a:off x="1434875" y="2092600"/>
              <a:ext cx="100600" cy="30600"/>
            </a:xfrm>
            <a:custGeom>
              <a:avLst/>
              <a:gdLst/>
              <a:ahLst/>
              <a:cxnLst/>
              <a:rect l="l" t="t" r="r" b="b"/>
              <a:pathLst>
                <a:path w="4024" h="1224" extrusionOk="0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5;p46">
              <a:extLst>
                <a:ext uri="{FF2B5EF4-FFF2-40B4-BE49-F238E27FC236}">
                  <a16:creationId xmlns:a16="http://schemas.microsoft.com/office/drawing/2014/main" id="{78651DC2-863C-4735-8987-5D09F8964FF9}"/>
                </a:ext>
              </a:extLst>
            </p:cNvPr>
            <p:cNvSpPr/>
            <p:nvPr/>
          </p:nvSpPr>
          <p:spPr>
            <a:xfrm>
              <a:off x="1434650" y="2126925"/>
              <a:ext cx="77200" cy="32850"/>
            </a:xfrm>
            <a:custGeom>
              <a:avLst/>
              <a:gdLst/>
              <a:ahLst/>
              <a:cxnLst/>
              <a:rect l="l" t="t" r="r" b="b"/>
              <a:pathLst>
                <a:path w="3088" h="1314" extrusionOk="0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6;p46">
              <a:extLst>
                <a:ext uri="{FF2B5EF4-FFF2-40B4-BE49-F238E27FC236}">
                  <a16:creationId xmlns:a16="http://schemas.microsoft.com/office/drawing/2014/main" id="{C0F8145C-81B0-4E6B-B185-436D65DDF53F}"/>
                </a:ext>
              </a:extLst>
            </p:cNvPr>
            <p:cNvSpPr/>
            <p:nvPr/>
          </p:nvSpPr>
          <p:spPr>
            <a:xfrm>
              <a:off x="1448700" y="2174900"/>
              <a:ext cx="173100" cy="52225"/>
            </a:xfrm>
            <a:custGeom>
              <a:avLst/>
              <a:gdLst/>
              <a:ahLst/>
              <a:cxnLst/>
              <a:rect l="l" t="t" r="r" b="b"/>
              <a:pathLst>
                <a:path w="6924" h="2089" extrusionOk="0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2972;p46">
            <a:extLst>
              <a:ext uri="{FF2B5EF4-FFF2-40B4-BE49-F238E27FC236}">
                <a16:creationId xmlns:a16="http://schemas.microsoft.com/office/drawing/2014/main" id="{48719794-EAB2-4317-9808-BD63597034AD}"/>
              </a:ext>
            </a:extLst>
          </p:cNvPr>
          <p:cNvGrpSpPr/>
          <p:nvPr/>
        </p:nvGrpSpPr>
        <p:grpSpPr>
          <a:xfrm>
            <a:off x="1156391" y="2547350"/>
            <a:ext cx="531742" cy="463999"/>
            <a:chOff x="2419975" y="1894800"/>
            <a:chExt cx="386975" cy="337675"/>
          </a:xfrm>
        </p:grpSpPr>
        <p:sp>
          <p:nvSpPr>
            <p:cNvPr id="71" name="Google Shape;2973;p46">
              <a:extLst>
                <a:ext uri="{FF2B5EF4-FFF2-40B4-BE49-F238E27FC236}">
                  <a16:creationId xmlns:a16="http://schemas.microsoft.com/office/drawing/2014/main" id="{807256A9-36A1-4399-95D6-637E835CB8A0}"/>
                </a:ext>
              </a:extLst>
            </p:cNvPr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74;p46">
              <a:extLst>
                <a:ext uri="{FF2B5EF4-FFF2-40B4-BE49-F238E27FC236}">
                  <a16:creationId xmlns:a16="http://schemas.microsoft.com/office/drawing/2014/main" id="{E313A9FD-19F5-4723-8D35-5713595DF76A}"/>
                </a:ext>
              </a:extLst>
            </p:cNvPr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75;p46">
              <a:extLst>
                <a:ext uri="{FF2B5EF4-FFF2-40B4-BE49-F238E27FC236}">
                  <a16:creationId xmlns:a16="http://schemas.microsoft.com/office/drawing/2014/main" id="{95D04D88-76F7-4CDC-92D0-C7801DC217E7}"/>
                </a:ext>
              </a:extLst>
            </p:cNvPr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76;p46">
              <a:extLst>
                <a:ext uri="{FF2B5EF4-FFF2-40B4-BE49-F238E27FC236}">
                  <a16:creationId xmlns:a16="http://schemas.microsoft.com/office/drawing/2014/main" id="{383209AC-A90C-4247-AE77-78B83D64759B}"/>
                </a:ext>
              </a:extLst>
            </p:cNvPr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77;p46">
              <a:extLst>
                <a:ext uri="{FF2B5EF4-FFF2-40B4-BE49-F238E27FC236}">
                  <a16:creationId xmlns:a16="http://schemas.microsoft.com/office/drawing/2014/main" id="{EA3B536C-B244-4AA5-8315-D4C0FE571C23}"/>
                </a:ext>
              </a:extLst>
            </p:cNvPr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978;p46">
              <a:extLst>
                <a:ext uri="{FF2B5EF4-FFF2-40B4-BE49-F238E27FC236}">
                  <a16:creationId xmlns:a16="http://schemas.microsoft.com/office/drawing/2014/main" id="{348EEB19-6C60-4393-8582-5278CDF7AD89}"/>
                </a:ext>
              </a:extLst>
            </p:cNvPr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79;p46">
              <a:extLst>
                <a:ext uri="{FF2B5EF4-FFF2-40B4-BE49-F238E27FC236}">
                  <a16:creationId xmlns:a16="http://schemas.microsoft.com/office/drawing/2014/main" id="{FD668041-201B-4593-9256-83C3C19A065A}"/>
                </a:ext>
              </a:extLst>
            </p:cNvPr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80;p46">
              <a:extLst>
                <a:ext uri="{FF2B5EF4-FFF2-40B4-BE49-F238E27FC236}">
                  <a16:creationId xmlns:a16="http://schemas.microsoft.com/office/drawing/2014/main" id="{58C77BE6-7217-41EF-A692-8D94D302B2F2}"/>
                </a:ext>
              </a:extLst>
            </p:cNvPr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81;p46">
              <a:extLst>
                <a:ext uri="{FF2B5EF4-FFF2-40B4-BE49-F238E27FC236}">
                  <a16:creationId xmlns:a16="http://schemas.microsoft.com/office/drawing/2014/main" id="{020EF1D7-3975-4953-884E-516F342F2707}"/>
                </a:ext>
              </a:extLst>
            </p:cNvPr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82;p46">
              <a:extLst>
                <a:ext uri="{FF2B5EF4-FFF2-40B4-BE49-F238E27FC236}">
                  <a16:creationId xmlns:a16="http://schemas.microsoft.com/office/drawing/2014/main" id="{1A4F39B7-2FB3-4CE6-BA49-AFDC836A49D2}"/>
                </a:ext>
              </a:extLst>
            </p:cNvPr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83;p46">
              <a:extLst>
                <a:ext uri="{FF2B5EF4-FFF2-40B4-BE49-F238E27FC236}">
                  <a16:creationId xmlns:a16="http://schemas.microsoft.com/office/drawing/2014/main" id="{1D55A18B-B541-40DD-83E6-EBC2BADF3FB8}"/>
                </a:ext>
              </a:extLst>
            </p:cNvPr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84;p46">
              <a:extLst>
                <a:ext uri="{FF2B5EF4-FFF2-40B4-BE49-F238E27FC236}">
                  <a16:creationId xmlns:a16="http://schemas.microsoft.com/office/drawing/2014/main" id="{735BEF33-DCD4-4D13-A09D-CFC591457E4B}"/>
                </a:ext>
              </a:extLst>
            </p:cNvPr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8F6C168-0E9E-4BB3-B553-3124268BC681}"/>
              </a:ext>
            </a:extLst>
          </p:cNvPr>
          <p:cNvSpPr txBox="1"/>
          <p:nvPr/>
        </p:nvSpPr>
        <p:spPr>
          <a:xfrm>
            <a:off x="1495777" y="1629835"/>
            <a:ext cx="584751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 “dothi.txt”: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phải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chứa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ma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trận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kết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F4150EE-59BC-4838-B291-158D939CBA2E}"/>
              </a:ext>
            </a:extLst>
          </p:cNvPr>
          <p:cNvSpPr txBox="1"/>
          <p:nvPr/>
        </p:nvSpPr>
        <p:spPr>
          <a:xfrm>
            <a:off x="1500399" y="2571750"/>
            <a:ext cx="6132799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nạp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006A4FB-C164-406A-BE97-87F67D3D8A61}"/>
              </a:ext>
            </a:extLst>
          </p:cNvPr>
          <p:cNvSpPr/>
          <p:nvPr/>
        </p:nvSpPr>
        <p:spPr>
          <a:xfrm flipH="1">
            <a:off x="700565" y="1735820"/>
            <a:ext cx="200701" cy="2038530"/>
          </a:xfrm>
          <a:custGeom>
            <a:avLst/>
            <a:gdLst>
              <a:gd name="connsiteX0" fmla="*/ 0 w 200701"/>
              <a:gd name="connsiteY0" fmla="*/ 0 h 2038530"/>
              <a:gd name="connsiteX1" fmla="*/ 95651 w 200701"/>
              <a:gd name="connsiteY1" fmla="*/ 0 h 2038530"/>
              <a:gd name="connsiteX2" fmla="*/ 95651 w 200701"/>
              <a:gd name="connsiteY2" fmla="*/ 1837829 h 2038530"/>
              <a:gd name="connsiteX3" fmla="*/ 200701 w 200701"/>
              <a:gd name="connsiteY3" fmla="*/ 1837829 h 2038530"/>
              <a:gd name="connsiteX4" fmla="*/ 0 w 200701"/>
              <a:gd name="connsiteY4" fmla="*/ 2038530 h 203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01" h="2038530">
                <a:moveTo>
                  <a:pt x="0" y="0"/>
                </a:moveTo>
                <a:lnTo>
                  <a:pt x="95651" y="0"/>
                </a:lnTo>
                <a:lnTo>
                  <a:pt x="95651" y="1837829"/>
                </a:lnTo>
                <a:lnTo>
                  <a:pt x="200701" y="1837829"/>
                </a:lnTo>
                <a:lnTo>
                  <a:pt x="0" y="2038530"/>
                </a:lnTo>
                <a:close/>
              </a:path>
            </a:pathLst>
          </a:custGeom>
          <a:ln w="6350"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7" name="Google Shape;1051;p29">
            <a:extLst>
              <a:ext uri="{FF2B5EF4-FFF2-40B4-BE49-F238E27FC236}">
                <a16:creationId xmlns:a16="http://schemas.microsoft.com/office/drawing/2014/main" id="{83451E36-5CE2-489E-9E63-A51689843642}"/>
              </a:ext>
            </a:extLst>
          </p:cNvPr>
          <p:cNvGrpSpPr/>
          <p:nvPr/>
        </p:nvGrpSpPr>
        <p:grpSpPr>
          <a:xfrm>
            <a:off x="1162389" y="3432800"/>
            <a:ext cx="525435" cy="458156"/>
            <a:chOff x="4901150" y="3438125"/>
            <a:chExt cx="386975" cy="337450"/>
          </a:xfrm>
        </p:grpSpPr>
        <p:sp>
          <p:nvSpPr>
            <p:cNvPr id="108" name="Google Shape;1052;p29">
              <a:extLst>
                <a:ext uri="{FF2B5EF4-FFF2-40B4-BE49-F238E27FC236}">
                  <a16:creationId xmlns:a16="http://schemas.microsoft.com/office/drawing/2014/main" id="{4F62AFF1-35FF-410C-A825-069C6DEBCFF5}"/>
                </a:ext>
              </a:extLst>
            </p:cNvPr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3;p29">
              <a:extLst>
                <a:ext uri="{FF2B5EF4-FFF2-40B4-BE49-F238E27FC236}">
                  <a16:creationId xmlns:a16="http://schemas.microsoft.com/office/drawing/2014/main" id="{EE1A7F08-9B71-4F64-857B-5C31FC7123EF}"/>
                </a:ext>
              </a:extLst>
            </p:cNvPr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54;p29">
              <a:extLst>
                <a:ext uri="{FF2B5EF4-FFF2-40B4-BE49-F238E27FC236}">
                  <a16:creationId xmlns:a16="http://schemas.microsoft.com/office/drawing/2014/main" id="{A3FACE87-B6FF-44D9-918F-545C8B586D2B}"/>
                </a:ext>
              </a:extLst>
            </p:cNvPr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55;p29">
              <a:extLst>
                <a:ext uri="{FF2B5EF4-FFF2-40B4-BE49-F238E27FC236}">
                  <a16:creationId xmlns:a16="http://schemas.microsoft.com/office/drawing/2014/main" id="{6431D7AF-F068-4632-A7BD-C3C5374730D4}"/>
                </a:ext>
              </a:extLst>
            </p:cNvPr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56;p29">
              <a:extLst>
                <a:ext uri="{FF2B5EF4-FFF2-40B4-BE49-F238E27FC236}">
                  <a16:creationId xmlns:a16="http://schemas.microsoft.com/office/drawing/2014/main" id="{1820E1F2-4213-40AA-AB84-44C5C78BDE07}"/>
                </a:ext>
              </a:extLst>
            </p:cNvPr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57;p29">
              <a:extLst>
                <a:ext uri="{FF2B5EF4-FFF2-40B4-BE49-F238E27FC236}">
                  <a16:creationId xmlns:a16="http://schemas.microsoft.com/office/drawing/2014/main" id="{14B19031-460F-47D7-A172-8B1228122865}"/>
                </a:ext>
              </a:extLst>
            </p:cNvPr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058;p29">
              <a:extLst>
                <a:ext uri="{FF2B5EF4-FFF2-40B4-BE49-F238E27FC236}">
                  <a16:creationId xmlns:a16="http://schemas.microsoft.com/office/drawing/2014/main" id="{18746363-09DD-4461-BEFD-7786868AF790}"/>
                </a:ext>
              </a:extLst>
            </p:cNvPr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59;p29">
              <a:extLst>
                <a:ext uri="{FF2B5EF4-FFF2-40B4-BE49-F238E27FC236}">
                  <a16:creationId xmlns:a16="http://schemas.microsoft.com/office/drawing/2014/main" id="{7AB8DA59-130A-434C-9AEC-42FE09D0BFA5}"/>
                </a:ext>
              </a:extLst>
            </p:cNvPr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0;p29">
              <a:extLst>
                <a:ext uri="{FF2B5EF4-FFF2-40B4-BE49-F238E27FC236}">
                  <a16:creationId xmlns:a16="http://schemas.microsoft.com/office/drawing/2014/main" id="{DEB06BF4-7151-4AC5-B43D-3A443AA1C1B6}"/>
                </a:ext>
              </a:extLst>
            </p:cNvPr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1;p29">
              <a:extLst>
                <a:ext uri="{FF2B5EF4-FFF2-40B4-BE49-F238E27FC236}">
                  <a16:creationId xmlns:a16="http://schemas.microsoft.com/office/drawing/2014/main" id="{3650EE8A-E637-48CA-BCAF-E2B2B4D858A8}"/>
                </a:ext>
              </a:extLst>
            </p:cNvPr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2;p29">
              <a:extLst>
                <a:ext uri="{FF2B5EF4-FFF2-40B4-BE49-F238E27FC236}">
                  <a16:creationId xmlns:a16="http://schemas.microsoft.com/office/drawing/2014/main" id="{20C41B51-3372-47BE-AA0F-7555897B4418}"/>
                </a:ext>
              </a:extLst>
            </p:cNvPr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9" grpId="0"/>
      <p:bldP spid="101" grpId="0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9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9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1</a:t>
            </a:r>
            <a:endParaRPr dirty="0"/>
          </a:p>
        </p:txBody>
      </p:sp>
      <p:sp>
        <p:nvSpPr>
          <p:cNvPr id="1048" name="Google Shape;1048;p29"/>
          <p:cNvSpPr txBox="1">
            <a:spLocks noGrp="1"/>
          </p:cNvSpPr>
          <p:nvPr>
            <p:ph type="subTitle" idx="2"/>
          </p:nvPr>
        </p:nvSpPr>
        <p:spPr>
          <a:xfrm>
            <a:off x="1224081" y="3260892"/>
            <a:ext cx="2714655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</a:t>
            </a:r>
            <a:r>
              <a:rPr lang="en" dirty="0"/>
              <a:t> ra đồ thị đã nhập vào và kết quả các đỉnh được tô</a:t>
            </a:r>
            <a:endParaRPr dirty="0"/>
          </a:p>
        </p:txBody>
      </p:sp>
      <p:sp>
        <p:nvSpPr>
          <p:cNvPr id="1049" name="Google Shape;1049;p29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2</a:t>
            </a:r>
            <a:endParaRPr dirty="0"/>
          </a:p>
        </p:txBody>
      </p:sp>
      <p:sp>
        <p:nvSpPr>
          <p:cNvPr id="1050" name="Google Shape;1050;p29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hình vẽ phác thảo của đồ thị đó</a:t>
            </a:r>
            <a:endParaRPr dirty="0"/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6267632" y="2035936"/>
            <a:ext cx="525435" cy="458156"/>
            <a:chOff x="4901150" y="3438125"/>
            <a:chExt cx="386975" cy="337450"/>
          </a:xfrm>
        </p:grpSpPr>
        <p:sp>
          <p:nvSpPr>
            <p:cNvPr id="1052" name="Google Shape;1052;p29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9"/>
          <p:cNvGrpSpPr/>
          <p:nvPr/>
        </p:nvGrpSpPr>
        <p:grpSpPr>
          <a:xfrm>
            <a:off x="2350956" y="2035849"/>
            <a:ext cx="525435" cy="458461"/>
            <a:chOff x="2419975" y="1894800"/>
            <a:chExt cx="386975" cy="337675"/>
          </a:xfrm>
        </p:grpSpPr>
        <p:sp>
          <p:nvSpPr>
            <p:cNvPr id="1064" name="Google Shape;1064;p29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E7724C-01A1-41E3-83F4-F1BC7665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2" y="481335"/>
            <a:ext cx="399322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3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74611" y="556541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90038" y="511102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7458288" y="679274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81015" y="731402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3045;p47">
            <a:extLst>
              <a:ext uri="{FF2B5EF4-FFF2-40B4-BE49-F238E27FC236}">
                <a16:creationId xmlns:a16="http://schemas.microsoft.com/office/drawing/2014/main" id="{0898F7C7-7A41-4D78-8122-0558FA1B4405}"/>
              </a:ext>
            </a:extLst>
          </p:cNvPr>
          <p:cNvGrpSpPr/>
          <p:nvPr/>
        </p:nvGrpSpPr>
        <p:grpSpPr>
          <a:xfrm>
            <a:off x="-358290" y="1569507"/>
            <a:ext cx="4625490" cy="3651213"/>
            <a:chOff x="723750" y="1365375"/>
            <a:chExt cx="4102175" cy="3238125"/>
          </a:xfrm>
        </p:grpSpPr>
        <p:sp>
          <p:nvSpPr>
            <p:cNvPr id="162" name="Google Shape;3046;p47">
              <a:extLst>
                <a:ext uri="{FF2B5EF4-FFF2-40B4-BE49-F238E27FC236}">
                  <a16:creationId xmlns:a16="http://schemas.microsoft.com/office/drawing/2014/main" id="{BE503D1E-B93A-4DE2-B03C-E61CBFDBFB9E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47;p47">
              <a:extLst>
                <a:ext uri="{FF2B5EF4-FFF2-40B4-BE49-F238E27FC236}">
                  <a16:creationId xmlns:a16="http://schemas.microsoft.com/office/drawing/2014/main" id="{BE9BA30B-8B0A-4CED-A61D-18AD442FA587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48;p47">
              <a:extLst>
                <a:ext uri="{FF2B5EF4-FFF2-40B4-BE49-F238E27FC236}">
                  <a16:creationId xmlns:a16="http://schemas.microsoft.com/office/drawing/2014/main" id="{68756E4F-D5A3-4AEE-BF54-1D5D9F3B0B72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49;p47">
              <a:extLst>
                <a:ext uri="{FF2B5EF4-FFF2-40B4-BE49-F238E27FC236}">
                  <a16:creationId xmlns:a16="http://schemas.microsoft.com/office/drawing/2014/main" id="{022F8A67-4B97-4428-9D10-7711C37EE379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50;p47">
              <a:extLst>
                <a:ext uri="{FF2B5EF4-FFF2-40B4-BE49-F238E27FC236}">
                  <a16:creationId xmlns:a16="http://schemas.microsoft.com/office/drawing/2014/main" id="{49B554E1-0CA9-418F-AC9C-7CE231382087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51;p47">
              <a:extLst>
                <a:ext uri="{FF2B5EF4-FFF2-40B4-BE49-F238E27FC236}">
                  <a16:creationId xmlns:a16="http://schemas.microsoft.com/office/drawing/2014/main" id="{4991BE9B-5400-431C-B2B6-345D6C55AF44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52;p47">
              <a:extLst>
                <a:ext uri="{FF2B5EF4-FFF2-40B4-BE49-F238E27FC236}">
                  <a16:creationId xmlns:a16="http://schemas.microsoft.com/office/drawing/2014/main" id="{C53013D2-13FF-4B62-AA5D-979084522F23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53;p47">
              <a:extLst>
                <a:ext uri="{FF2B5EF4-FFF2-40B4-BE49-F238E27FC236}">
                  <a16:creationId xmlns:a16="http://schemas.microsoft.com/office/drawing/2014/main" id="{6B7B7C0F-77F3-4049-98A8-E569CD471047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54;p47">
              <a:extLst>
                <a:ext uri="{FF2B5EF4-FFF2-40B4-BE49-F238E27FC236}">
                  <a16:creationId xmlns:a16="http://schemas.microsoft.com/office/drawing/2014/main" id="{083BF67D-D24C-4DDE-9F15-6C4C209E011D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55;p47">
              <a:extLst>
                <a:ext uri="{FF2B5EF4-FFF2-40B4-BE49-F238E27FC236}">
                  <a16:creationId xmlns:a16="http://schemas.microsoft.com/office/drawing/2014/main" id="{8229F0FA-2607-4CC3-9584-605E8F115244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56;p47">
              <a:extLst>
                <a:ext uri="{FF2B5EF4-FFF2-40B4-BE49-F238E27FC236}">
                  <a16:creationId xmlns:a16="http://schemas.microsoft.com/office/drawing/2014/main" id="{30A63716-EE77-4A4F-9DC7-EB39E7DD6D9D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57;p47">
              <a:extLst>
                <a:ext uri="{FF2B5EF4-FFF2-40B4-BE49-F238E27FC236}">
                  <a16:creationId xmlns:a16="http://schemas.microsoft.com/office/drawing/2014/main" id="{00289912-FE17-49B1-A1FB-D98E552AA384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58;p47">
              <a:extLst>
                <a:ext uri="{FF2B5EF4-FFF2-40B4-BE49-F238E27FC236}">
                  <a16:creationId xmlns:a16="http://schemas.microsoft.com/office/drawing/2014/main" id="{B788F802-7527-4A50-B4B1-73072384C963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59;p47">
              <a:extLst>
                <a:ext uri="{FF2B5EF4-FFF2-40B4-BE49-F238E27FC236}">
                  <a16:creationId xmlns:a16="http://schemas.microsoft.com/office/drawing/2014/main" id="{1B84EBAC-535B-4577-993D-37E4D8C51912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60;p47">
              <a:extLst>
                <a:ext uri="{FF2B5EF4-FFF2-40B4-BE49-F238E27FC236}">
                  <a16:creationId xmlns:a16="http://schemas.microsoft.com/office/drawing/2014/main" id="{2D1DAF50-5AFD-4B34-971F-CCC46B49CBEF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61;p47">
              <a:extLst>
                <a:ext uri="{FF2B5EF4-FFF2-40B4-BE49-F238E27FC236}">
                  <a16:creationId xmlns:a16="http://schemas.microsoft.com/office/drawing/2014/main" id="{1A7076E0-4E90-4679-B615-EBC8E361E6EA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62;p47">
              <a:extLst>
                <a:ext uri="{FF2B5EF4-FFF2-40B4-BE49-F238E27FC236}">
                  <a16:creationId xmlns:a16="http://schemas.microsoft.com/office/drawing/2014/main" id="{BC1094EF-079C-45DA-BF39-091D681526A1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63;p47">
              <a:extLst>
                <a:ext uri="{FF2B5EF4-FFF2-40B4-BE49-F238E27FC236}">
                  <a16:creationId xmlns:a16="http://schemas.microsoft.com/office/drawing/2014/main" id="{EAC82278-D824-4430-9000-8BCDE4FDA5DF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64;p47">
              <a:extLst>
                <a:ext uri="{FF2B5EF4-FFF2-40B4-BE49-F238E27FC236}">
                  <a16:creationId xmlns:a16="http://schemas.microsoft.com/office/drawing/2014/main" id="{D0528128-9FFE-4F86-8575-DA33CF0B3DD6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65;p47">
              <a:extLst>
                <a:ext uri="{FF2B5EF4-FFF2-40B4-BE49-F238E27FC236}">
                  <a16:creationId xmlns:a16="http://schemas.microsoft.com/office/drawing/2014/main" id="{61E93FBB-F353-478A-9A02-D001F0F25034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66;p47">
              <a:extLst>
                <a:ext uri="{FF2B5EF4-FFF2-40B4-BE49-F238E27FC236}">
                  <a16:creationId xmlns:a16="http://schemas.microsoft.com/office/drawing/2014/main" id="{4D220B27-81C3-4B12-8947-0BB5B56ECD26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67;p47">
              <a:extLst>
                <a:ext uri="{FF2B5EF4-FFF2-40B4-BE49-F238E27FC236}">
                  <a16:creationId xmlns:a16="http://schemas.microsoft.com/office/drawing/2014/main" id="{AEFAEB3C-1995-480B-9CAD-733361828C24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68;p47">
              <a:extLst>
                <a:ext uri="{FF2B5EF4-FFF2-40B4-BE49-F238E27FC236}">
                  <a16:creationId xmlns:a16="http://schemas.microsoft.com/office/drawing/2014/main" id="{FA587760-F2F5-4121-BFEB-3659A6301A5B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69;p47">
              <a:extLst>
                <a:ext uri="{FF2B5EF4-FFF2-40B4-BE49-F238E27FC236}">
                  <a16:creationId xmlns:a16="http://schemas.microsoft.com/office/drawing/2014/main" id="{574D6241-ABEC-43CC-BB94-A78F1EC6AE5C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70;p47">
              <a:extLst>
                <a:ext uri="{FF2B5EF4-FFF2-40B4-BE49-F238E27FC236}">
                  <a16:creationId xmlns:a16="http://schemas.microsoft.com/office/drawing/2014/main" id="{ECF5D66B-DBD4-4908-9BC5-626FC1A15074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71;p47">
              <a:extLst>
                <a:ext uri="{FF2B5EF4-FFF2-40B4-BE49-F238E27FC236}">
                  <a16:creationId xmlns:a16="http://schemas.microsoft.com/office/drawing/2014/main" id="{6124F145-5479-48DA-8A81-B613A1D40A29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72;p47">
              <a:extLst>
                <a:ext uri="{FF2B5EF4-FFF2-40B4-BE49-F238E27FC236}">
                  <a16:creationId xmlns:a16="http://schemas.microsoft.com/office/drawing/2014/main" id="{47693E03-C730-4BE0-BB57-806000D5C4A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73;p47">
              <a:extLst>
                <a:ext uri="{FF2B5EF4-FFF2-40B4-BE49-F238E27FC236}">
                  <a16:creationId xmlns:a16="http://schemas.microsoft.com/office/drawing/2014/main" id="{658AACA9-5046-4870-BD44-429F33936650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74;p47">
              <a:extLst>
                <a:ext uri="{FF2B5EF4-FFF2-40B4-BE49-F238E27FC236}">
                  <a16:creationId xmlns:a16="http://schemas.microsoft.com/office/drawing/2014/main" id="{0B98B471-5D12-4FE4-8BCF-15B48A5A6526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75;p47">
              <a:extLst>
                <a:ext uri="{FF2B5EF4-FFF2-40B4-BE49-F238E27FC236}">
                  <a16:creationId xmlns:a16="http://schemas.microsoft.com/office/drawing/2014/main" id="{FCCE4304-6005-4667-9C68-7E64A1B9319C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76;p47">
              <a:extLst>
                <a:ext uri="{FF2B5EF4-FFF2-40B4-BE49-F238E27FC236}">
                  <a16:creationId xmlns:a16="http://schemas.microsoft.com/office/drawing/2014/main" id="{075114FA-AFCB-4037-BD6D-8FD2DA7C514E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77;p47">
              <a:extLst>
                <a:ext uri="{FF2B5EF4-FFF2-40B4-BE49-F238E27FC236}">
                  <a16:creationId xmlns:a16="http://schemas.microsoft.com/office/drawing/2014/main" id="{06FEDE67-3CAB-43A9-B196-5FD53A11DF3D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78;p47">
              <a:extLst>
                <a:ext uri="{FF2B5EF4-FFF2-40B4-BE49-F238E27FC236}">
                  <a16:creationId xmlns:a16="http://schemas.microsoft.com/office/drawing/2014/main" id="{C27A5E31-15C3-4A96-9008-72E9C6FB2252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79;p47">
              <a:extLst>
                <a:ext uri="{FF2B5EF4-FFF2-40B4-BE49-F238E27FC236}">
                  <a16:creationId xmlns:a16="http://schemas.microsoft.com/office/drawing/2014/main" id="{F028A5A6-A85B-426E-93DE-EB890F1BB0E3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80;p47">
              <a:extLst>
                <a:ext uri="{FF2B5EF4-FFF2-40B4-BE49-F238E27FC236}">
                  <a16:creationId xmlns:a16="http://schemas.microsoft.com/office/drawing/2014/main" id="{9DA67F99-9DC6-4628-89B9-B4D84C4EAFC0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81;p47">
              <a:extLst>
                <a:ext uri="{FF2B5EF4-FFF2-40B4-BE49-F238E27FC236}">
                  <a16:creationId xmlns:a16="http://schemas.microsoft.com/office/drawing/2014/main" id="{E585120F-8F19-4F3C-9499-5B62BFCE6D9C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82;p47">
              <a:extLst>
                <a:ext uri="{FF2B5EF4-FFF2-40B4-BE49-F238E27FC236}">
                  <a16:creationId xmlns:a16="http://schemas.microsoft.com/office/drawing/2014/main" id="{DB78BE2F-D7C7-4F7A-BA02-3F2C7074D50E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83;p47">
              <a:extLst>
                <a:ext uri="{FF2B5EF4-FFF2-40B4-BE49-F238E27FC236}">
                  <a16:creationId xmlns:a16="http://schemas.microsoft.com/office/drawing/2014/main" id="{E6845C32-9E48-4CAB-BA1D-474E42D52BD0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84;p47">
              <a:extLst>
                <a:ext uri="{FF2B5EF4-FFF2-40B4-BE49-F238E27FC236}">
                  <a16:creationId xmlns:a16="http://schemas.microsoft.com/office/drawing/2014/main" id="{DDA6BB73-0BB5-4005-88C1-C4A3032581CA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85;p47">
              <a:extLst>
                <a:ext uri="{FF2B5EF4-FFF2-40B4-BE49-F238E27FC236}">
                  <a16:creationId xmlns:a16="http://schemas.microsoft.com/office/drawing/2014/main" id="{CB308424-A759-441F-9B0B-5BEA1ED0C8FE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86;p47">
              <a:extLst>
                <a:ext uri="{FF2B5EF4-FFF2-40B4-BE49-F238E27FC236}">
                  <a16:creationId xmlns:a16="http://schemas.microsoft.com/office/drawing/2014/main" id="{C9576B2E-2D2A-4BEE-9E84-BEDF3B5A6CCF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87;p47">
              <a:extLst>
                <a:ext uri="{FF2B5EF4-FFF2-40B4-BE49-F238E27FC236}">
                  <a16:creationId xmlns:a16="http://schemas.microsoft.com/office/drawing/2014/main" id="{0D27CECF-1287-4437-9C5B-6483AE5616EF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88;p47">
              <a:extLst>
                <a:ext uri="{FF2B5EF4-FFF2-40B4-BE49-F238E27FC236}">
                  <a16:creationId xmlns:a16="http://schemas.microsoft.com/office/drawing/2014/main" id="{2096389A-5184-43DF-BB86-2E68C0F7310E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89;p47">
              <a:extLst>
                <a:ext uri="{FF2B5EF4-FFF2-40B4-BE49-F238E27FC236}">
                  <a16:creationId xmlns:a16="http://schemas.microsoft.com/office/drawing/2014/main" id="{E291AABC-87B5-4732-B8A6-DF7CE541C62D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90;p47">
              <a:extLst>
                <a:ext uri="{FF2B5EF4-FFF2-40B4-BE49-F238E27FC236}">
                  <a16:creationId xmlns:a16="http://schemas.microsoft.com/office/drawing/2014/main" id="{38F6EE59-706E-4EE1-84BA-37B75F168FFA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91;p47">
              <a:extLst>
                <a:ext uri="{FF2B5EF4-FFF2-40B4-BE49-F238E27FC236}">
                  <a16:creationId xmlns:a16="http://schemas.microsoft.com/office/drawing/2014/main" id="{7ADFB18D-39AB-4D0E-BBB1-36849339CEC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92;p47">
              <a:extLst>
                <a:ext uri="{FF2B5EF4-FFF2-40B4-BE49-F238E27FC236}">
                  <a16:creationId xmlns:a16="http://schemas.microsoft.com/office/drawing/2014/main" id="{1F550E72-9574-4E6A-9E2C-98DCBBB5EC53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93;p47">
              <a:extLst>
                <a:ext uri="{FF2B5EF4-FFF2-40B4-BE49-F238E27FC236}">
                  <a16:creationId xmlns:a16="http://schemas.microsoft.com/office/drawing/2014/main" id="{CD67AFDB-008A-4873-B842-AF5382195CBD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94;p47">
              <a:extLst>
                <a:ext uri="{FF2B5EF4-FFF2-40B4-BE49-F238E27FC236}">
                  <a16:creationId xmlns:a16="http://schemas.microsoft.com/office/drawing/2014/main" id="{4624DC6D-F310-4BF6-B4D1-659BC7CC0B37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95;p47">
              <a:extLst>
                <a:ext uri="{FF2B5EF4-FFF2-40B4-BE49-F238E27FC236}">
                  <a16:creationId xmlns:a16="http://schemas.microsoft.com/office/drawing/2014/main" id="{6631498C-1C43-4307-AFE1-7098FA418999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96;p47">
              <a:extLst>
                <a:ext uri="{FF2B5EF4-FFF2-40B4-BE49-F238E27FC236}">
                  <a16:creationId xmlns:a16="http://schemas.microsoft.com/office/drawing/2014/main" id="{2F01A4AE-3CE1-4768-9FDF-FA5EE869621A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97;p47">
              <a:extLst>
                <a:ext uri="{FF2B5EF4-FFF2-40B4-BE49-F238E27FC236}">
                  <a16:creationId xmlns:a16="http://schemas.microsoft.com/office/drawing/2014/main" id="{D2D3850F-87EE-4CD1-BFCF-344A6824C9EB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98;p47">
              <a:extLst>
                <a:ext uri="{FF2B5EF4-FFF2-40B4-BE49-F238E27FC236}">
                  <a16:creationId xmlns:a16="http://schemas.microsoft.com/office/drawing/2014/main" id="{D9D1A4BD-E1B3-4C38-AFF0-AEB45B0AD4DB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99;p47">
              <a:extLst>
                <a:ext uri="{FF2B5EF4-FFF2-40B4-BE49-F238E27FC236}">
                  <a16:creationId xmlns:a16="http://schemas.microsoft.com/office/drawing/2014/main" id="{9F2F5170-BD0C-499E-9A3E-F51C2B14F2C7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00;p47">
              <a:extLst>
                <a:ext uri="{FF2B5EF4-FFF2-40B4-BE49-F238E27FC236}">
                  <a16:creationId xmlns:a16="http://schemas.microsoft.com/office/drawing/2014/main" id="{DEB3C166-F4F3-4765-B4CA-DAD7418D857E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01;p47">
              <a:extLst>
                <a:ext uri="{FF2B5EF4-FFF2-40B4-BE49-F238E27FC236}">
                  <a16:creationId xmlns:a16="http://schemas.microsoft.com/office/drawing/2014/main" id="{DFAD5EBF-EBE0-4394-9DBA-CF04885F3AE5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02;p47">
              <a:extLst>
                <a:ext uri="{FF2B5EF4-FFF2-40B4-BE49-F238E27FC236}">
                  <a16:creationId xmlns:a16="http://schemas.microsoft.com/office/drawing/2014/main" id="{1E241BA7-23FC-4975-9374-296F388F9104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03;p47">
              <a:extLst>
                <a:ext uri="{FF2B5EF4-FFF2-40B4-BE49-F238E27FC236}">
                  <a16:creationId xmlns:a16="http://schemas.microsoft.com/office/drawing/2014/main" id="{B481DABB-2D39-4901-B420-5C6BBC0139CA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04;p47">
              <a:extLst>
                <a:ext uri="{FF2B5EF4-FFF2-40B4-BE49-F238E27FC236}">
                  <a16:creationId xmlns:a16="http://schemas.microsoft.com/office/drawing/2014/main" id="{1FC2CB33-D537-4AFE-ADDD-4884B67BDA94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05;p47">
              <a:extLst>
                <a:ext uri="{FF2B5EF4-FFF2-40B4-BE49-F238E27FC236}">
                  <a16:creationId xmlns:a16="http://schemas.microsoft.com/office/drawing/2014/main" id="{918C90D5-8EEE-40EA-AB22-640A6AD13232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06;p47">
              <a:extLst>
                <a:ext uri="{FF2B5EF4-FFF2-40B4-BE49-F238E27FC236}">
                  <a16:creationId xmlns:a16="http://schemas.microsoft.com/office/drawing/2014/main" id="{D6E5F4FF-39C1-4055-960B-1C21952ABB00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07;p47">
              <a:extLst>
                <a:ext uri="{FF2B5EF4-FFF2-40B4-BE49-F238E27FC236}">
                  <a16:creationId xmlns:a16="http://schemas.microsoft.com/office/drawing/2014/main" id="{FDBA76A2-8F7A-4767-BCED-C4EFF665E5C8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08;p47">
              <a:extLst>
                <a:ext uri="{FF2B5EF4-FFF2-40B4-BE49-F238E27FC236}">
                  <a16:creationId xmlns:a16="http://schemas.microsoft.com/office/drawing/2014/main" id="{4B7E42D8-100C-4C28-AE34-6C57BC3A2F5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09;p47">
              <a:extLst>
                <a:ext uri="{FF2B5EF4-FFF2-40B4-BE49-F238E27FC236}">
                  <a16:creationId xmlns:a16="http://schemas.microsoft.com/office/drawing/2014/main" id="{329DACD4-2749-4232-99EF-86F8F4A49F41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10;p47">
              <a:extLst>
                <a:ext uri="{FF2B5EF4-FFF2-40B4-BE49-F238E27FC236}">
                  <a16:creationId xmlns:a16="http://schemas.microsoft.com/office/drawing/2014/main" id="{4B806954-9FBA-4CDF-9E1C-875DF25C9ED6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11;p47">
              <a:extLst>
                <a:ext uri="{FF2B5EF4-FFF2-40B4-BE49-F238E27FC236}">
                  <a16:creationId xmlns:a16="http://schemas.microsoft.com/office/drawing/2014/main" id="{4E855C3E-F196-4E06-91DD-7E966ECD48AB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12;p47">
              <a:extLst>
                <a:ext uri="{FF2B5EF4-FFF2-40B4-BE49-F238E27FC236}">
                  <a16:creationId xmlns:a16="http://schemas.microsoft.com/office/drawing/2014/main" id="{D6BD5AA6-9BAE-4E13-AD05-984D01DA2A4B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13;p47">
              <a:extLst>
                <a:ext uri="{FF2B5EF4-FFF2-40B4-BE49-F238E27FC236}">
                  <a16:creationId xmlns:a16="http://schemas.microsoft.com/office/drawing/2014/main" id="{16FACF20-3C35-44C4-A2CA-79EBABE621E2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14;p47">
              <a:extLst>
                <a:ext uri="{FF2B5EF4-FFF2-40B4-BE49-F238E27FC236}">
                  <a16:creationId xmlns:a16="http://schemas.microsoft.com/office/drawing/2014/main" id="{28198A31-506B-40E6-B74C-5B04A1637F36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15;p47">
              <a:extLst>
                <a:ext uri="{FF2B5EF4-FFF2-40B4-BE49-F238E27FC236}">
                  <a16:creationId xmlns:a16="http://schemas.microsoft.com/office/drawing/2014/main" id="{27916713-195F-4A3C-9FEE-B5A81DC8526B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16;p47">
              <a:extLst>
                <a:ext uri="{FF2B5EF4-FFF2-40B4-BE49-F238E27FC236}">
                  <a16:creationId xmlns:a16="http://schemas.microsoft.com/office/drawing/2014/main" id="{2A49058E-31AD-4CC0-884F-2E8963648BF3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17;p47">
              <a:extLst>
                <a:ext uri="{FF2B5EF4-FFF2-40B4-BE49-F238E27FC236}">
                  <a16:creationId xmlns:a16="http://schemas.microsoft.com/office/drawing/2014/main" id="{5A30431F-9F09-4B5A-85B3-E60A0E37805A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18;p47">
              <a:extLst>
                <a:ext uri="{FF2B5EF4-FFF2-40B4-BE49-F238E27FC236}">
                  <a16:creationId xmlns:a16="http://schemas.microsoft.com/office/drawing/2014/main" id="{8817B53D-9359-4842-B910-64F8FAFFF22E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119;p47">
              <a:extLst>
                <a:ext uri="{FF2B5EF4-FFF2-40B4-BE49-F238E27FC236}">
                  <a16:creationId xmlns:a16="http://schemas.microsoft.com/office/drawing/2014/main" id="{58444A98-0407-4D18-8152-73C4AABAA0C7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120;p47">
              <a:extLst>
                <a:ext uri="{FF2B5EF4-FFF2-40B4-BE49-F238E27FC236}">
                  <a16:creationId xmlns:a16="http://schemas.microsoft.com/office/drawing/2014/main" id="{5004E2B1-FF6A-45B7-A6BC-C610C2223BBE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121;p47">
              <a:extLst>
                <a:ext uri="{FF2B5EF4-FFF2-40B4-BE49-F238E27FC236}">
                  <a16:creationId xmlns:a16="http://schemas.microsoft.com/office/drawing/2014/main" id="{1B67A662-00E1-42BE-B219-ED8EE9291DE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22;p47">
              <a:extLst>
                <a:ext uri="{FF2B5EF4-FFF2-40B4-BE49-F238E27FC236}">
                  <a16:creationId xmlns:a16="http://schemas.microsoft.com/office/drawing/2014/main" id="{1355EB79-C077-46D4-8A4B-D621D2DC0DD9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23;p47">
              <a:extLst>
                <a:ext uri="{FF2B5EF4-FFF2-40B4-BE49-F238E27FC236}">
                  <a16:creationId xmlns:a16="http://schemas.microsoft.com/office/drawing/2014/main" id="{3B58B7CA-BBFB-46BD-AF25-684CB200542E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24;p47">
              <a:extLst>
                <a:ext uri="{FF2B5EF4-FFF2-40B4-BE49-F238E27FC236}">
                  <a16:creationId xmlns:a16="http://schemas.microsoft.com/office/drawing/2014/main" id="{7B4FF21B-2A37-4F75-8682-70AD05221766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25;p47">
              <a:extLst>
                <a:ext uri="{FF2B5EF4-FFF2-40B4-BE49-F238E27FC236}">
                  <a16:creationId xmlns:a16="http://schemas.microsoft.com/office/drawing/2014/main" id="{6852B7DD-808B-43A9-B54B-F35A8991BD2B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26;p47">
              <a:extLst>
                <a:ext uri="{FF2B5EF4-FFF2-40B4-BE49-F238E27FC236}">
                  <a16:creationId xmlns:a16="http://schemas.microsoft.com/office/drawing/2014/main" id="{40109E19-A563-4389-A1D1-5592C4DD6A2B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27;p47">
              <a:extLst>
                <a:ext uri="{FF2B5EF4-FFF2-40B4-BE49-F238E27FC236}">
                  <a16:creationId xmlns:a16="http://schemas.microsoft.com/office/drawing/2014/main" id="{983F4973-4C3D-495C-A785-FEE649E672EB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28;p47">
              <a:extLst>
                <a:ext uri="{FF2B5EF4-FFF2-40B4-BE49-F238E27FC236}">
                  <a16:creationId xmlns:a16="http://schemas.microsoft.com/office/drawing/2014/main" id="{D17BC870-2F8C-4FA1-8914-0C7C512D6978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29;p47">
              <a:extLst>
                <a:ext uri="{FF2B5EF4-FFF2-40B4-BE49-F238E27FC236}">
                  <a16:creationId xmlns:a16="http://schemas.microsoft.com/office/drawing/2014/main" id="{6761176F-A2AB-4284-B228-CCAF1BCAE495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30;p47">
              <a:extLst>
                <a:ext uri="{FF2B5EF4-FFF2-40B4-BE49-F238E27FC236}">
                  <a16:creationId xmlns:a16="http://schemas.microsoft.com/office/drawing/2014/main" id="{038CA65B-E350-448A-9D30-53D44123C5E7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31;p47">
              <a:extLst>
                <a:ext uri="{FF2B5EF4-FFF2-40B4-BE49-F238E27FC236}">
                  <a16:creationId xmlns:a16="http://schemas.microsoft.com/office/drawing/2014/main" id="{EF49DD4D-EC6B-4682-A9FC-E98C37A240AC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32;p47">
              <a:extLst>
                <a:ext uri="{FF2B5EF4-FFF2-40B4-BE49-F238E27FC236}">
                  <a16:creationId xmlns:a16="http://schemas.microsoft.com/office/drawing/2014/main" id="{9974F452-33E9-43C8-B0DE-25DBAA4F7695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33;p47">
              <a:extLst>
                <a:ext uri="{FF2B5EF4-FFF2-40B4-BE49-F238E27FC236}">
                  <a16:creationId xmlns:a16="http://schemas.microsoft.com/office/drawing/2014/main" id="{66F27124-7DB5-45CD-A41B-5113CA517B9C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34;p47">
              <a:extLst>
                <a:ext uri="{FF2B5EF4-FFF2-40B4-BE49-F238E27FC236}">
                  <a16:creationId xmlns:a16="http://schemas.microsoft.com/office/drawing/2014/main" id="{6B0DA5C4-94E2-421B-8E4D-C60A359DF833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35;p47">
              <a:extLst>
                <a:ext uri="{FF2B5EF4-FFF2-40B4-BE49-F238E27FC236}">
                  <a16:creationId xmlns:a16="http://schemas.microsoft.com/office/drawing/2014/main" id="{3276A025-6CAB-4B9C-B486-B2D40455538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36;p47">
              <a:extLst>
                <a:ext uri="{FF2B5EF4-FFF2-40B4-BE49-F238E27FC236}">
                  <a16:creationId xmlns:a16="http://schemas.microsoft.com/office/drawing/2014/main" id="{3576DA14-75AB-4C1A-97F3-438AF47B82E7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37;p47">
              <a:extLst>
                <a:ext uri="{FF2B5EF4-FFF2-40B4-BE49-F238E27FC236}">
                  <a16:creationId xmlns:a16="http://schemas.microsoft.com/office/drawing/2014/main" id="{380B0197-9D70-4199-8DBA-96FC4510BFB7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38;p47">
              <a:extLst>
                <a:ext uri="{FF2B5EF4-FFF2-40B4-BE49-F238E27FC236}">
                  <a16:creationId xmlns:a16="http://schemas.microsoft.com/office/drawing/2014/main" id="{B04FB2F8-D11C-4CDD-8466-EE28702D2948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39;p47">
              <a:extLst>
                <a:ext uri="{FF2B5EF4-FFF2-40B4-BE49-F238E27FC236}">
                  <a16:creationId xmlns:a16="http://schemas.microsoft.com/office/drawing/2014/main" id="{37A24374-7BD3-47FC-8C8B-D63082F45E60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40;p47">
              <a:extLst>
                <a:ext uri="{FF2B5EF4-FFF2-40B4-BE49-F238E27FC236}">
                  <a16:creationId xmlns:a16="http://schemas.microsoft.com/office/drawing/2014/main" id="{D32FCF88-3C7D-429E-A41C-067873B5379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41;p47">
              <a:extLst>
                <a:ext uri="{FF2B5EF4-FFF2-40B4-BE49-F238E27FC236}">
                  <a16:creationId xmlns:a16="http://schemas.microsoft.com/office/drawing/2014/main" id="{F6BBEDD5-3282-4F93-AFB5-E0DF31D3EEA2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42;p47">
              <a:extLst>
                <a:ext uri="{FF2B5EF4-FFF2-40B4-BE49-F238E27FC236}">
                  <a16:creationId xmlns:a16="http://schemas.microsoft.com/office/drawing/2014/main" id="{5C85E398-3EEB-4EF5-A196-D7517C7203E9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43;p47">
              <a:extLst>
                <a:ext uri="{FF2B5EF4-FFF2-40B4-BE49-F238E27FC236}">
                  <a16:creationId xmlns:a16="http://schemas.microsoft.com/office/drawing/2014/main" id="{3739D2C5-FCB7-4C03-B860-E4D26C8B4AC3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44;p47">
              <a:extLst>
                <a:ext uri="{FF2B5EF4-FFF2-40B4-BE49-F238E27FC236}">
                  <a16:creationId xmlns:a16="http://schemas.microsoft.com/office/drawing/2014/main" id="{048C38C0-0C6F-4C09-9FC8-67A4FE5FB369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45;p47">
              <a:extLst>
                <a:ext uri="{FF2B5EF4-FFF2-40B4-BE49-F238E27FC236}">
                  <a16:creationId xmlns:a16="http://schemas.microsoft.com/office/drawing/2014/main" id="{EB6FF752-CC47-43EA-8510-8F997767C7D0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46;p47">
              <a:extLst>
                <a:ext uri="{FF2B5EF4-FFF2-40B4-BE49-F238E27FC236}">
                  <a16:creationId xmlns:a16="http://schemas.microsoft.com/office/drawing/2014/main" id="{59C08AF2-F7A3-436E-9418-5EDE25531C8B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47;p47">
              <a:extLst>
                <a:ext uri="{FF2B5EF4-FFF2-40B4-BE49-F238E27FC236}">
                  <a16:creationId xmlns:a16="http://schemas.microsoft.com/office/drawing/2014/main" id="{27CF8037-D946-4B1D-B501-6B77DD17AF69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48;p47">
              <a:extLst>
                <a:ext uri="{FF2B5EF4-FFF2-40B4-BE49-F238E27FC236}">
                  <a16:creationId xmlns:a16="http://schemas.microsoft.com/office/drawing/2014/main" id="{A40D1F7E-05E6-4C2D-A55F-DE04463B089B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49;p47">
              <a:extLst>
                <a:ext uri="{FF2B5EF4-FFF2-40B4-BE49-F238E27FC236}">
                  <a16:creationId xmlns:a16="http://schemas.microsoft.com/office/drawing/2014/main" id="{DAC0BCC0-2EA2-4ECB-B2AB-949C143C471F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50;p47">
              <a:extLst>
                <a:ext uri="{FF2B5EF4-FFF2-40B4-BE49-F238E27FC236}">
                  <a16:creationId xmlns:a16="http://schemas.microsoft.com/office/drawing/2014/main" id="{10A43FCC-0683-4928-9DB4-73FA24E91DD2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51;p47">
              <a:extLst>
                <a:ext uri="{FF2B5EF4-FFF2-40B4-BE49-F238E27FC236}">
                  <a16:creationId xmlns:a16="http://schemas.microsoft.com/office/drawing/2014/main" id="{AAF1525A-8D8F-4AEC-B12F-131F4F067B39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52;p47">
              <a:extLst>
                <a:ext uri="{FF2B5EF4-FFF2-40B4-BE49-F238E27FC236}">
                  <a16:creationId xmlns:a16="http://schemas.microsoft.com/office/drawing/2014/main" id="{C660003C-91E1-414B-BDC2-1EEC0DBEB0DD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53;p47">
              <a:extLst>
                <a:ext uri="{FF2B5EF4-FFF2-40B4-BE49-F238E27FC236}">
                  <a16:creationId xmlns:a16="http://schemas.microsoft.com/office/drawing/2014/main" id="{BB8F16DD-6126-47AD-8B1A-9262CAA95322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54;p47">
              <a:extLst>
                <a:ext uri="{FF2B5EF4-FFF2-40B4-BE49-F238E27FC236}">
                  <a16:creationId xmlns:a16="http://schemas.microsoft.com/office/drawing/2014/main" id="{30A67C90-2AE4-4465-8B09-326938C9EF63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55;p47">
              <a:extLst>
                <a:ext uri="{FF2B5EF4-FFF2-40B4-BE49-F238E27FC236}">
                  <a16:creationId xmlns:a16="http://schemas.microsoft.com/office/drawing/2014/main" id="{365278B8-80BC-4AEC-B224-4DA5D9AB2593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56;p47">
              <a:extLst>
                <a:ext uri="{FF2B5EF4-FFF2-40B4-BE49-F238E27FC236}">
                  <a16:creationId xmlns:a16="http://schemas.microsoft.com/office/drawing/2014/main" id="{86307E0A-5BC3-44CF-980B-EE91DFAC7AE5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57;p47">
              <a:extLst>
                <a:ext uri="{FF2B5EF4-FFF2-40B4-BE49-F238E27FC236}">
                  <a16:creationId xmlns:a16="http://schemas.microsoft.com/office/drawing/2014/main" id="{F2642FF9-F0D1-4B7E-B9D3-6220BBD80ACB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58;p47">
              <a:extLst>
                <a:ext uri="{FF2B5EF4-FFF2-40B4-BE49-F238E27FC236}">
                  <a16:creationId xmlns:a16="http://schemas.microsoft.com/office/drawing/2014/main" id="{2DA6C741-C9B9-407F-89D4-69A7C2024BD2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59;p47">
              <a:extLst>
                <a:ext uri="{FF2B5EF4-FFF2-40B4-BE49-F238E27FC236}">
                  <a16:creationId xmlns:a16="http://schemas.microsoft.com/office/drawing/2014/main" id="{283D2320-7568-48D2-889F-0EFB6FA6AECF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60;p47">
              <a:extLst>
                <a:ext uri="{FF2B5EF4-FFF2-40B4-BE49-F238E27FC236}">
                  <a16:creationId xmlns:a16="http://schemas.microsoft.com/office/drawing/2014/main" id="{0DEF0EC1-F3EC-4CFA-AD83-378F1AF6B319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61;p47">
              <a:extLst>
                <a:ext uri="{FF2B5EF4-FFF2-40B4-BE49-F238E27FC236}">
                  <a16:creationId xmlns:a16="http://schemas.microsoft.com/office/drawing/2014/main" id="{BCB01F63-7A61-42A3-BF5F-2845C77DE451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62;p47">
              <a:extLst>
                <a:ext uri="{FF2B5EF4-FFF2-40B4-BE49-F238E27FC236}">
                  <a16:creationId xmlns:a16="http://schemas.microsoft.com/office/drawing/2014/main" id="{028ED580-F0B4-4B80-8747-81FB4AEB446E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63;p47">
              <a:extLst>
                <a:ext uri="{FF2B5EF4-FFF2-40B4-BE49-F238E27FC236}">
                  <a16:creationId xmlns:a16="http://schemas.microsoft.com/office/drawing/2014/main" id="{4E73346B-03CF-488C-B8C8-DA1936DFA493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64;p47">
              <a:extLst>
                <a:ext uri="{FF2B5EF4-FFF2-40B4-BE49-F238E27FC236}">
                  <a16:creationId xmlns:a16="http://schemas.microsoft.com/office/drawing/2014/main" id="{B2F11771-79EC-410A-BB48-E99C8EF75F75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65;p47">
              <a:extLst>
                <a:ext uri="{FF2B5EF4-FFF2-40B4-BE49-F238E27FC236}">
                  <a16:creationId xmlns:a16="http://schemas.microsoft.com/office/drawing/2014/main" id="{50C3203F-1D52-48E2-8CE0-51A699A3D91B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66;p47">
              <a:extLst>
                <a:ext uri="{FF2B5EF4-FFF2-40B4-BE49-F238E27FC236}">
                  <a16:creationId xmlns:a16="http://schemas.microsoft.com/office/drawing/2014/main" id="{258B0C2F-7433-40A3-915D-9A9D2A43B1DF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67;p47">
              <a:extLst>
                <a:ext uri="{FF2B5EF4-FFF2-40B4-BE49-F238E27FC236}">
                  <a16:creationId xmlns:a16="http://schemas.microsoft.com/office/drawing/2014/main" id="{C28EC997-19F2-4C5E-8E2E-D18EBEFC91B5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68;p47">
              <a:extLst>
                <a:ext uri="{FF2B5EF4-FFF2-40B4-BE49-F238E27FC236}">
                  <a16:creationId xmlns:a16="http://schemas.microsoft.com/office/drawing/2014/main" id="{F582326C-1161-4A3A-9CFD-FF07FBE07E4C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69;p47">
              <a:extLst>
                <a:ext uri="{FF2B5EF4-FFF2-40B4-BE49-F238E27FC236}">
                  <a16:creationId xmlns:a16="http://schemas.microsoft.com/office/drawing/2014/main" id="{D47A4D56-7BC7-4866-BF4E-2CCF3B15D8B1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70;p47">
              <a:extLst>
                <a:ext uri="{FF2B5EF4-FFF2-40B4-BE49-F238E27FC236}">
                  <a16:creationId xmlns:a16="http://schemas.microsoft.com/office/drawing/2014/main" id="{EEE09565-30C9-41C4-9371-47FF159092A2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71;p47">
              <a:extLst>
                <a:ext uri="{FF2B5EF4-FFF2-40B4-BE49-F238E27FC236}">
                  <a16:creationId xmlns:a16="http://schemas.microsoft.com/office/drawing/2014/main" id="{5E19D259-955C-423A-8A9B-8AF9AD42F4BB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72;p47">
              <a:extLst>
                <a:ext uri="{FF2B5EF4-FFF2-40B4-BE49-F238E27FC236}">
                  <a16:creationId xmlns:a16="http://schemas.microsoft.com/office/drawing/2014/main" id="{4425CA21-CFB9-45C9-849D-58298EB61F11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73;p47">
              <a:extLst>
                <a:ext uri="{FF2B5EF4-FFF2-40B4-BE49-F238E27FC236}">
                  <a16:creationId xmlns:a16="http://schemas.microsoft.com/office/drawing/2014/main" id="{903C360B-475A-4D06-ACF1-4AF49FBD3F5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74;p47">
              <a:extLst>
                <a:ext uri="{FF2B5EF4-FFF2-40B4-BE49-F238E27FC236}">
                  <a16:creationId xmlns:a16="http://schemas.microsoft.com/office/drawing/2014/main" id="{5E64F3F5-C3B2-4A48-8C2E-95DA700B6E95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75;p47">
              <a:extLst>
                <a:ext uri="{FF2B5EF4-FFF2-40B4-BE49-F238E27FC236}">
                  <a16:creationId xmlns:a16="http://schemas.microsoft.com/office/drawing/2014/main" id="{A26C85F8-1FBC-4816-B6A8-853A265A6E45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76;p47">
              <a:extLst>
                <a:ext uri="{FF2B5EF4-FFF2-40B4-BE49-F238E27FC236}">
                  <a16:creationId xmlns:a16="http://schemas.microsoft.com/office/drawing/2014/main" id="{7FB8CB4F-E7C1-496E-8FE2-9BAB35F46B4D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77;p47">
              <a:extLst>
                <a:ext uri="{FF2B5EF4-FFF2-40B4-BE49-F238E27FC236}">
                  <a16:creationId xmlns:a16="http://schemas.microsoft.com/office/drawing/2014/main" id="{85C96FFA-FDF6-44B1-A20C-383ADF7BE1D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1F2314-F8BE-4963-ADA2-0E91A897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32" y="2431187"/>
            <a:ext cx="4487045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74795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0"/>
          <p:cNvSpPr/>
          <p:nvPr/>
        </p:nvSpPr>
        <p:spPr>
          <a:xfrm>
            <a:off x="997369" y="182691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2369218" y="1806932"/>
            <a:ext cx="5641663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grpSp>
        <p:nvGrpSpPr>
          <p:cNvPr id="1129" name="Google Shape;1129;p30"/>
          <p:cNvGrpSpPr/>
          <p:nvPr/>
        </p:nvGrpSpPr>
        <p:grpSpPr>
          <a:xfrm>
            <a:off x="1134743" y="203310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EAAA42-8EFF-42EF-AA46-04FDF8C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1" y="498885"/>
            <a:ext cx="3993226" cy="64623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41C5ACF-D551-43FA-9006-4FF821D5B2A8}"/>
              </a:ext>
            </a:extLst>
          </p:cNvPr>
          <p:cNvSpPr txBox="1"/>
          <p:nvPr/>
        </p:nvSpPr>
        <p:spPr>
          <a:xfrm>
            <a:off x="2280069" y="2811903"/>
            <a:ext cx="5592986" cy="77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ng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ôn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…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20" name="Google Shape;1082;p30">
            <a:extLst>
              <a:ext uri="{FF2B5EF4-FFF2-40B4-BE49-F238E27FC236}">
                <a16:creationId xmlns:a16="http://schemas.microsoft.com/office/drawing/2014/main" id="{7D2B9143-9131-4EDC-82B7-F736DC3C7D7D}"/>
              </a:ext>
            </a:extLst>
          </p:cNvPr>
          <p:cNvSpPr/>
          <p:nvPr/>
        </p:nvSpPr>
        <p:spPr>
          <a:xfrm>
            <a:off x="997369" y="2788205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2563;p46">
            <a:extLst>
              <a:ext uri="{FF2B5EF4-FFF2-40B4-BE49-F238E27FC236}">
                <a16:creationId xmlns:a16="http://schemas.microsoft.com/office/drawing/2014/main" id="{EF9D7EC2-8D6E-4165-B238-5E8ED1B417EC}"/>
              </a:ext>
            </a:extLst>
          </p:cNvPr>
          <p:cNvGrpSpPr/>
          <p:nvPr/>
        </p:nvGrpSpPr>
        <p:grpSpPr>
          <a:xfrm>
            <a:off x="1154185" y="3001627"/>
            <a:ext cx="531124" cy="398455"/>
            <a:chOff x="1335175" y="2437625"/>
            <a:chExt cx="386525" cy="289975"/>
          </a:xfrm>
        </p:grpSpPr>
        <p:sp>
          <p:nvSpPr>
            <p:cNvPr id="123" name="Google Shape;2564;p46">
              <a:extLst>
                <a:ext uri="{FF2B5EF4-FFF2-40B4-BE49-F238E27FC236}">
                  <a16:creationId xmlns:a16="http://schemas.microsoft.com/office/drawing/2014/main" id="{4968A846-4E7C-4ED2-97CB-6ED318E24665}"/>
                </a:ext>
              </a:extLst>
            </p:cNvPr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65;p46">
              <a:extLst>
                <a:ext uri="{FF2B5EF4-FFF2-40B4-BE49-F238E27FC236}">
                  <a16:creationId xmlns:a16="http://schemas.microsoft.com/office/drawing/2014/main" id="{7ADB1D04-76B7-4F8B-9C1C-CF9F7331065F}"/>
                </a:ext>
              </a:extLst>
            </p:cNvPr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66;p46">
              <a:extLst>
                <a:ext uri="{FF2B5EF4-FFF2-40B4-BE49-F238E27FC236}">
                  <a16:creationId xmlns:a16="http://schemas.microsoft.com/office/drawing/2014/main" id="{5D680D5A-B75E-4109-9315-179C7EDA814E}"/>
                </a:ext>
              </a:extLst>
            </p:cNvPr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67;p46">
              <a:extLst>
                <a:ext uri="{FF2B5EF4-FFF2-40B4-BE49-F238E27FC236}">
                  <a16:creationId xmlns:a16="http://schemas.microsoft.com/office/drawing/2014/main" id="{E8DEE772-05EF-4746-A1FC-76D261983A7C}"/>
                </a:ext>
              </a:extLst>
            </p:cNvPr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68;p46">
              <a:extLst>
                <a:ext uri="{FF2B5EF4-FFF2-40B4-BE49-F238E27FC236}">
                  <a16:creationId xmlns:a16="http://schemas.microsoft.com/office/drawing/2014/main" id="{DBB27EDA-889D-4136-B84D-AD9C4C4A3960}"/>
                </a:ext>
              </a:extLst>
            </p:cNvPr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69;p46">
              <a:extLst>
                <a:ext uri="{FF2B5EF4-FFF2-40B4-BE49-F238E27FC236}">
                  <a16:creationId xmlns:a16="http://schemas.microsoft.com/office/drawing/2014/main" id="{2062CB96-98E0-48AB-AC31-9244AC91EC8B}"/>
                </a:ext>
              </a:extLst>
            </p:cNvPr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70;p46">
              <a:extLst>
                <a:ext uri="{FF2B5EF4-FFF2-40B4-BE49-F238E27FC236}">
                  <a16:creationId xmlns:a16="http://schemas.microsoft.com/office/drawing/2014/main" id="{4CB09C0A-3555-4B21-AB7F-AB04E9C48083}"/>
                </a:ext>
              </a:extLst>
            </p:cNvPr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571;p46">
              <a:extLst>
                <a:ext uri="{FF2B5EF4-FFF2-40B4-BE49-F238E27FC236}">
                  <a16:creationId xmlns:a16="http://schemas.microsoft.com/office/drawing/2014/main" id="{4A02A261-8A54-4ABC-B544-8B924189A5BA}"/>
                </a:ext>
              </a:extLst>
            </p:cNvPr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72;p46">
              <a:extLst>
                <a:ext uri="{FF2B5EF4-FFF2-40B4-BE49-F238E27FC236}">
                  <a16:creationId xmlns:a16="http://schemas.microsoft.com/office/drawing/2014/main" id="{25EF60EC-F1D6-4E0A-B9BF-4F666FB5CB3C}"/>
                </a:ext>
              </a:extLst>
            </p:cNvPr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73;p46">
              <a:extLst>
                <a:ext uri="{FF2B5EF4-FFF2-40B4-BE49-F238E27FC236}">
                  <a16:creationId xmlns:a16="http://schemas.microsoft.com/office/drawing/2014/main" id="{9A06D7F1-4A5A-4194-A297-ACB9699CB8D3}"/>
                </a:ext>
              </a:extLst>
            </p:cNvPr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74;p46">
              <a:extLst>
                <a:ext uri="{FF2B5EF4-FFF2-40B4-BE49-F238E27FC236}">
                  <a16:creationId xmlns:a16="http://schemas.microsoft.com/office/drawing/2014/main" id="{52E34F77-884B-40FF-9259-C88E9675B2D2}"/>
                </a:ext>
              </a:extLst>
            </p:cNvPr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75;p46">
              <a:extLst>
                <a:ext uri="{FF2B5EF4-FFF2-40B4-BE49-F238E27FC236}">
                  <a16:creationId xmlns:a16="http://schemas.microsoft.com/office/drawing/2014/main" id="{4DE427DC-CEEA-44A1-B401-D29B6B89ACAB}"/>
                </a:ext>
              </a:extLst>
            </p:cNvPr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0"/>
          <p:cNvSpPr/>
          <p:nvPr/>
        </p:nvSpPr>
        <p:spPr>
          <a:xfrm>
            <a:off x="991122" y="1358539"/>
            <a:ext cx="7151354" cy="2905108"/>
          </a:xfrm>
          <a:prstGeom prst="roundRect">
            <a:avLst>
              <a:gd name="adj" fmla="val 5388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>
            <a:off x="1134743" y="203310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EAAA42-8EFF-42EF-AA46-04FDF8C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1" y="498885"/>
            <a:ext cx="3993226" cy="64623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41C5ACF-D551-43FA-9006-4FF821D5B2A8}"/>
              </a:ext>
            </a:extLst>
          </p:cNvPr>
          <p:cNvSpPr txBox="1"/>
          <p:nvPr/>
        </p:nvSpPr>
        <p:spPr>
          <a:xfrm>
            <a:off x="2280069" y="5372223"/>
            <a:ext cx="5592986" cy="77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…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20" name="Google Shape;1082;p30">
            <a:extLst>
              <a:ext uri="{FF2B5EF4-FFF2-40B4-BE49-F238E27FC236}">
                <a16:creationId xmlns:a16="http://schemas.microsoft.com/office/drawing/2014/main" id="{7D2B9143-9131-4EDC-82B7-F736DC3C7D7D}"/>
              </a:ext>
            </a:extLst>
          </p:cNvPr>
          <p:cNvSpPr/>
          <p:nvPr/>
        </p:nvSpPr>
        <p:spPr>
          <a:xfrm>
            <a:off x="997369" y="5348525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2563;p46">
            <a:extLst>
              <a:ext uri="{FF2B5EF4-FFF2-40B4-BE49-F238E27FC236}">
                <a16:creationId xmlns:a16="http://schemas.microsoft.com/office/drawing/2014/main" id="{EF9D7EC2-8D6E-4165-B238-5E8ED1B417EC}"/>
              </a:ext>
            </a:extLst>
          </p:cNvPr>
          <p:cNvGrpSpPr/>
          <p:nvPr/>
        </p:nvGrpSpPr>
        <p:grpSpPr>
          <a:xfrm>
            <a:off x="1154185" y="5561947"/>
            <a:ext cx="531124" cy="398455"/>
            <a:chOff x="1335175" y="2437625"/>
            <a:chExt cx="386525" cy="289975"/>
          </a:xfrm>
        </p:grpSpPr>
        <p:sp>
          <p:nvSpPr>
            <p:cNvPr id="123" name="Google Shape;2564;p46">
              <a:extLst>
                <a:ext uri="{FF2B5EF4-FFF2-40B4-BE49-F238E27FC236}">
                  <a16:creationId xmlns:a16="http://schemas.microsoft.com/office/drawing/2014/main" id="{4968A846-4E7C-4ED2-97CB-6ED318E24665}"/>
                </a:ext>
              </a:extLst>
            </p:cNvPr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65;p46">
              <a:extLst>
                <a:ext uri="{FF2B5EF4-FFF2-40B4-BE49-F238E27FC236}">
                  <a16:creationId xmlns:a16="http://schemas.microsoft.com/office/drawing/2014/main" id="{7ADB1D04-76B7-4F8B-9C1C-CF9F7331065F}"/>
                </a:ext>
              </a:extLst>
            </p:cNvPr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66;p46">
              <a:extLst>
                <a:ext uri="{FF2B5EF4-FFF2-40B4-BE49-F238E27FC236}">
                  <a16:creationId xmlns:a16="http://schemas.microsoft.com/office/drawing/2014/main" id="{5D680D5A-B75E-4109-9315-179C7EDA814E}"/>
                </a:ext>
              </a:extLst>
            </p:cNvPr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67;p46">
              <a:extLst>
                <a:ext uri="{FF2B5EF4-FFF2-40B4-BE49-F238E27FC236}">
                  <a16:creationId xmlns:a16="http://schemas.microsoft.com/office/drawing/2014/main" id="{E8DEE772-05EF-4746-A1FC-76D261983A7C}"/>
                </a:ext>
              </a:extLst>
            </p:cNvPr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68;p46">
              <a:extLst>
                <a:ext uri="{FF2B5EF4-FFF2-40B4-BE49-F238E27FC236}">
                  <a16:creationId xmlns:a16="http://schemas.microsoft.com/office/drawing/2014/main" id="{DBB27EDA-889D-4136-B84D-AD9C4C4A3960}"/>
                </a:ext>
              </a:extLst>
            </p:cNvPr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69;p46">
              <a:extLst>
                <a:ext uri="{FF2B5EF4-FFF2-40B4-BE49-F238E27FC236}">
                  <a16:creationId xmlns:a16="http://schemas.microsoft.com/office/drawing/2014/main" id="{2062CB96-98E0-48AB-AC31-9244AC91EC8B}"/>
                </a:ext>
              </a:extLst>
            </p:cNvPr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70;p46">
              <a:extLst>
                <a:ext uri="{FF2B5EF4-FFF2-40B4-BE49-F238E27FC236}">
                  <a16:creationId xmlns:a16="http://schemas.microsoft.com/office/drawing/2014/main" id="{4CB09C0A-3555-4B21-AB7F-AB04E9C48083}"/>
                </a:ext>
              </a:extLst>
            </p:cNvPr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571;p46">
              <a:extLst>
                <a:ext uri="{FF2B5EF4-FFF2-40B4-BE49-F238E27FC236}">
                  <a16:creationId xmlns:a16="http://schemas.microsoft.com/office/drawing/2014/main" id="{4A02A261-8A54-4ABC-B544-8B924189A5BA}"/>
                </a:ext>
              </a:extLst>
            </p:cNvPr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72;p46">
              <a:extLst>
                <a:ext uri="{FF2B5EF4-FFF2-40B4-BE49-F238E27FC236}">
                  <a16:creationId xmlns:a16="http://schemas.microsoft.com/office/drawing/2014/main" id="{25EF60EC-F1D6-4E0A-B9BF-4F666FB5CB3C}"/>
                </a:ext>
              </a:extLst>
            </p:cNvPr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73;p46">
              <a:extLst>
                <a:ext uri="{FF2B5EF4-FFF2-40B4-BE49-F238E27FC236}">
                  <a16:creationId xmlns:a16="http://schemas.microsoft.com/office/drawing/2014/main" id="{9A06D7F1-4A5A-4194-A297-ACB9699CB8D3}"/>
                </a:ext>
              </a:extLst>
            </p:cNvPr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74;p46">
              <a:extLst>
                <a:ext uri="{FF2B5EF4-FFF2-40B4-BE49-F238E27FC236}">
                  <a16:creationId xmlns:a16="http://schemas.microsoft.com/office/drawing/2014/main" id="{52E34F77-884B-40FF-9259-C88E9675B2D2}"/>
                </a:ext>
              </a:extLst>
            </p:cNvPr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75;p46">
              <a:extLst>
                <a:ext uri="{FF2B5EF4-FFF2-40B4-BE49-F238E27FC236}">
                  <a16:creationId xmlns:a16="http://schemas.microsoft.com/office/drawing/2014/main" id="{4DE427DC-CEEA-44A1-B401-D29B6B89ACAB}"/>
                </a:ext>
              </a:extLst>
            </p:cNvPr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094;p30">
            <a:extLst>
              <a:ext uri="{FF2B5EF4-FFF2-40B4-BE49-F238E27FC236}">
                <a16:creationId xmlns:a16="http://schemas.microsoft.com/office/drawing/2014/main" id="{65E00CDA-74DC-4BB6-BE7A-BE1E7422355B}"/>
              </a:ext>
            </a:extLst>
          </p:cNvPr>
          <p:cNvSpPr txBox="1">
            <a:spLocks/>
          </p:cNvSpPr>
          <p:nvPr/>
        </p:nvSpPr>
        <p:spPr>
          <a:xfrm>
            <a:off x="2369218" y="1410692"/>
            <a:ext cx="5641663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D414DF-1540-46FF-A6D3-4C426F98595F}"/>
              </a:ext>
            </a:extLst>
          </p:cNvPr>
          <p:cNvSpPr txBox="1"/>
          <p:nvPr/>
        </p:nvSpPr>
        <p:spPr>
          <a:xfrm>
            <a:off x="2756197" y="2238632"/>
            <a:ext cx="5116857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ts val="192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&gt;: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Cung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cấp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cốt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lõi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khả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C.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Tập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bao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họ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ts val="192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graphics.h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&gt;: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phác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bao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initwindow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, line, circle,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setfillstyle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floodfill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1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0"/>
          <p:cNvSpPr/>
          <p:nvPr/>
        </p:nvSpPr>
        <p:spPr>
          <a:xfrm>
            <a:off x="991122" y="1358539"/>
            <a:ext cx="7151354" cy="2905108"/>
          </a:xfrm>
          <a:prstGeom prst="roundRect">
            <a:avLst>
              <a:gd name="adj" fmla="val 5388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>
            <a:off x="1134743" y="203310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EAAA42-8EFF-42EF-AA46-04FDF8C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1" y="498885"/>
            <a:ext cx="3993226" cy="646232"/>
          </a:xfrm>
          <a:prstGeom prst="rect">
            <a:avLst/>
          </a:prstGeom>
        </p:spPr>
      </p:pic>
      <p:sp>
        <p:nvSpPr>
          <p:cNvPr id="51" name="Google Shape;1094;p30">
            <a:extLst>
              <a:ext uri="{FF2B5EF4-FFF2-40B4-BE49-F238E27FC236}">
                <a16:creationId xmlns:a16="http://schemas.microsoft.com/office/drawing/2014/main" id="{65E00CDA-74DC-4BB6-BE7A-BE1E7422355B}"/>
              </a:ext>
            </a:extLst>
          </p:cNvPr>
          <p:cNvSpPr txBox="1">
            <a:spLocks/>
          </p:cNvSpPr>
          <p:nvPr/>
        </p:nvSpPr>
        <p:spPr>
          <a:xfrm>
            <a:off x="2369218" y="1410692"/>
            <a:ext cx="5641663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D414DF-1540-46FF-A6D3-4C426F98595F}"/>
              </a:ext>
            </a:extLst>
          </p:cNvPr>
          <p:cNvSpPr txBox="1"/>
          <p:nvPr/>
        </p:nvSpPr>
        <p:spPr>
          <a:xfrm>
            <a:off x="2756198" y="2238632"/>
            <a:ext cx="45720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1920"/>
              </a:lnSpc>
            </a:pP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conio.h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&gt;: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Để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không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tắt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làm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tắt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luôn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đi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console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đồ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hoạ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bằng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getch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().</a:t>
            </a:r>
          </a:p>
          <a:p>
            <a:pPr lvl="0">
              <a:lnSpc>
                <a:spcPts val="1920"/>
              </a:lnSpc>
            </a:pP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Thư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viện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math.h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&gt;: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Để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tính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toán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toạ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độ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điểm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trên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console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đồ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hoạ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các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cần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dùng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đến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như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Quicksand" panose="020B0604020202020204" charset="0"/>
              </a:rPr>
              <a:t>atan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(), cos(), sin().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F5ED02-C41A-4D0E-B1FA-453EEA37EA0F}"/>
              </a:ext>
            </a:extLst>
          </p:cNvPr>
          <p:cNvSpPr txBox="1"/>
          <p:nvPr/>
        </p:nvSpPr>
        <p:spPr>
          <a:xfrm>
            <a:off x="2280069" y="5387463"/>
            <a:ext cx="5592986" cy="77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…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55" name="Google Shape;1082;p30">
            <a:extLst>
              <a:ext uri="{FF2B5EF4-FFF2-40B4-BE49-F238E27FC236}">
                <a16:creationId xmlns:a16="http://schemas.microsoft.com/office/drawing/2014/main" id="{320C8FC9-DB48-4605-B18C-7622E30F2A1C}"/>
              </a:ext>
            </a:extLst>
          </p:cNvPr>
          <p:cNvSpPr/>
          <p:nvPr/>
        </p:nvSpPr>
        <p:spPr>
          <a:xfrm>
            <a:off x="997369" y="5363765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2563;p46">
            <a:extLst>
              <a:ext uri="{FF2B5EF4-FFF2-40B4-BE49-F238E27FC236}">
                <a16:creationId xmlns:a16="http://schemas.microsoft.com/office/drawing/2014/main" id="{7E1A321C-A8E8-4655-8CDF-B87052D4DB64}"/>
              </a:ext>
            </a:extLst>
          </p:cNvPr>
          <p:cNvGrpSpPr/>
          <p:nvPr/>
        </p:nvGrpSpPr>
        <p:grpSpPr>
          <a:xfrm>
            <a:off x="1154185" y="5577187"/>
            <a:ext cx="531124" cy="398455"/>
            <a:chOff x="1335175" y="2437625"/>
            <a:chExt cx="386525" cy="289975"/>
          </a:xfrm>
        </p:grpSpPr>
        <p:sp>
          <p:nvSpPr>
            <p:cNvPr id="57" name="Google Shape;2564;p46">
              <a:extLst>
                <a:ext uri="{FF2B5EF4-FFF2-40B4-BE49-F238E27FC236}">
                  <a16:creationId xmlns:a16="http://schemas.microsoft.com/office/drawing/2014/main" id="{1038A5E0-E10E-4981-BA49-47B489DEF00C}"/>
                </a:ext>
              </a:extLst>
            </p:cNvPr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5;p46">
              <a:extLst>
                <a:ext uri="{FF2B5EF4-FFF2-40B4-BE49-F238E27FC236}">
                  <a16:creationId xmlns:a16="http://schemas.microsoft.com/office/drawing/2014/main" id="{16ACF2E6-C6F7-4205-813C-18ADDDDC227D}"/>
                </a:ext>
              </a:extLst>
            </p:cNvPr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6;p46">
              <a:extLst>
                <a:ext uri="{FF2B5EF4-FFF2-40B4-BE49-F238E27FC236}">
                  <a16:creationId xmlns:a16="http://schemas.microsoft.com/office/drawing/2014/main" id="{F8151B7E-B185-4FB4-A07D-453BB8E4F701}"/>
                </a:ext>
              </a:extLst>
            </p:cNvPr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7;p46">
              <a:extLst>
                <a:ext uri="{FF2B5EF4-FFF2-40B4-BE49-F238E27FC236}">
                  <a16:creationId xmlns:a16="http://schemas.microsoft.com/office/drawing/2014/main" id="{B982544C-18EF-4FF1-B625-8D84460CC42C}"/>
                </a:ext>
              </a:extLst>
            </p:cNvPr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8;p46">
              <a:extLst>
                <a:ext uri="{FF2B5EF4-FFF2-40B4-BE49-F238E27FC236}">
                  <a16:creationId xmlns:a16="http://schemas.microsoft.com/office/drawing/2014/main" id="{EAA473C8-86C4-4EBB-9334-CE280B903D3C}"/>
                </a:ext>
              </a:extLst>
            </p:cNvPr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9;p46">
              <a:extLst>
                <a:ext uri="{FF2B5EF4-FFF2-40B4-BE49-F238E27FC236}">
                  <a16:creationId xmlns:a16="http://schemas.microsoft.com/office/drawing/2014/main" id="{5B81B073-CE78-4F60-87FC-58505DF07E0F}"/>
                </a:ext>
              </a:extLst>
            </p:cNvPr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0;p46">
              <a:extLst>
                <a:ext uri="{FF2B5EF4-FFF2-40B4-BE49-F238E27FC236}">
                  <a16:creationId xmlns:a16="http://schemas.microsoft.com/office/drawing/2014/main" id="{91B1A9AF-CADF-4330-838E-422EAC56D564}"/>
                </a:ext>
              </a:extLst>
            </p:cNvPr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571;p46">
              <a:extLst>
                <a:ext uri="{FF2B5EF4-FFF2-40B4-BE49-F238E27FC236}">
                  <a16:creationId xmlns:a16="http://schemas.microsoft.com/office/drawing/2014/main" id="{8AF82E76-92DD-4CA3-81CE-605B26ECABBC}"/>
                </a:ext>
              </a:extLst>
            </p:cNvPr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72;p46">
              <a:extLst>
                <a:ext uri="{FF2B5EF4-FFF2-40B4-BE49-F238E27FC236}">
                  <a16:creationId xmlns:a16="http://schemas.microsoft.com/office/drawing/2014/main" id="{456B3C0D-C1A3-49E1-BBCD-922FFC86AA08}"/>
                </a:ext>
              </a:extLst>
            </p:cNvPr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73;p46">
              <a:extLst>
                <a:ext uri="{FF2B5EF4-FFF2-40B4-BE49-F238E27FC236}">
                  <a16:creationId xmlns:a16="http://schemas.microsoft.com/office/drawing/2014/main" id="{72E07E26-CFC0-42E5-AB90-6859EF867B7D}"/>
                </a:ext>
              </a:extLst>
            </p:cNvPr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4;p46">
              <a:extLst>
                <a:ext uri="{FF2B5EF4-FFF2-40B4-BE49-F238E27FC236}">
                  <a16:creationId xmlns:a16="http://schemas.microsoft.com/office/drawing/2014/main" id="{5B1CC498-62F1-4517-9331-990DF71F055A}"/>
                </a:ext>
              </a:extLst>
            </p:cNvPr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75;p46">
              <a:extLst>
                <a:ext uri="{FF2B5EF4-FFF2-40B4-BE49-F238E27FC236}">
                  <a16:creationId xmlns:a16="http://schemas.microsoft.com/office/drawing/2014/main" id="{6DCF1809-2D65-40D9-BF2D-38C560EB21ED}"/>
                </a:ext>
              </a:extLst>
            </p:cNvPr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7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98" name="Google Shape;698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9" name="Google Shape;699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" name="Picture 43" descr="A picture containing person, indoor, red&#10;&#10;Description automatically generated">
            <a:extLst>
              <a:ext uri="{FF2B5EF4-FFF2-40B4-BE49-F238E27FC236}">
                <a16:creationId xmlns:a16="http://schemas.microsoft.com/office/drawing/2014/main" id="{A3D89C40-ADC2-444B-B2D6-FC76D004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37" y="1280264"/>
            <a:ext cx="1728600" cy="1728600"/>
          </a:xfrm>
          <a:prstGeom prst="ellipse">
            <a:avLst/>
          </a:prstGeom>
        </p:spPr>
      </p:pic>
      <p:pic>
        <p:nvPicPr>
          <p:cNvPr id="45" name="Picture 44" descr="A picture containing person, wall&#10;&#10;Description automatically generated">
            <a:extLst>
              <a:ext uri="{FF2B5EF4-FFF2-40B4-BE49-F238E27FC236}">
                <a16:creationId xmlns:a16="http://schemas.microsoft.com/office/drawing/2014/main" id="{65D5C070-817C-4EB6-B907-03ECB494A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65" y="1315093"/>
            <a:ext cx="1728200" cy="1728200"/>
          </a:xfrm>
          <a:prstGeom prst="ellipse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4693E9-D4FA-4DE6-9F46-562B885B409D}"/>
              </a:ext>
            </a:extLst>
          </p:cNvPr>
          <p:cNvSpPr/>
          <p:nvPr/>
        </p:nvSpPr>
        <p:spPr>
          <a:xfrm>
            <a:off x="1776558" y="3354715"/>
            <a:ext cx="1867957" cy="51816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oogle Shape;514;p23">
            <a:extLst>
              <a:ext uri="{FF2B5EF4-FFF2-40B4-BE49-F238E27FC236}">
                <a16:creationId xmlns:a16="http://schemas.microsoft.com/office/drawing/2014/main" id="{1D43324A-5F6C-40B2-986E-A7D7C3FD5FF9}"/>
              </a:ext>
            </a:extLst>
          </p:cNvPr>
          <p:cNvSpPr txBox="1">
            <a:spLocks/>
          </p:cNvSpPr>
          <p:nvPr/>
        </p:nvSpPr>
        <p:spPr>
          <a:xfrm>
            <a:off x="1897161" y="3403075"/>
            <a:ext cx="1626749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sz="1400" b="1" dirty="0" err="1"/>
              <a:t>Phạm</a:t>
            </a:r>
            <a:r>
              <a:rPr lang="en-US" sz="1400" b="1" dirty="0"/>
              <a:t> </a:t>
            </a:r>
            <a:r>
              <a:rPr lang="en-US" sz="1400" b="1" dirty="0" err="1"/>
              <a:t>Tiến</a:t>
            </a:r>
            <a:r>
              <a:rPr lang="en-US" sz="1400" b="1" dirty="0"/>
              <a:t> </a:t>
            </a:r>
            <a:r>
              <a:rPr lang="en-US" sz="1400" b="1" dirty="0" err="1"/>
              <a:t>Hữu</a:t>
            </a:r>
            <a:endParaRPr lang="en-US" sz="1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59FD79-1BBA-4F93-9A11-5437F3E3EE95}"/>
              </a:ext>
            </a:extLst>
          </p:cNvPr>
          <p:cNvSpPr/>
          <p:nvPr/>
        </p:nvSpPr>
        <p:spPr>
          <a:xfrm>
            <a:off x="5499485" y="3389144"/>
            <a:ext cx="1867957" cy="51816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Google Shape;514;p23">
            <a:extLst>
              <a:ext uri="{FF2B5EF4-FFF2-40B4-BE49-F238E27FC236}">
                <a16:creationId xmlns:a16="http://schemas.microsoft.com/office/drawing/2014/main" id="{06CA1593-BB42-4B99-93B2-AEEDF3039149}"/>
              </a:ext>
            </a:extLst>
          </p:cNvPr>
          <p:cNvSpPr txBox="1">
            <a:spLocks/>
          </p:cNvSpPr>
          <p:nvPr/>
        </p:nvSpPr>
        <p:spPr>
          <a:xfrm>
            <a:off x="5620088" y="3437504"/>
            <a:ext cx="1626749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sz="1400" b="1" dirty="0"/>
              <a:t>Trần Nhật Minh</a:t>
            </a:r>
          </a:p>
        </p:txBody>
      </p:sp>
      <p:sp>
        <p:nvSpPr>
          <p:cNvPr id="51" name="Google Shape;514;p23">
            <a:extLst>
              <a:ext uri="{FF2B5EF4-FFF2-40B4-BE49-F238E27FC236}">
                <a16:creationId xmlns:a16="http://schemas.microsoft.com/office/drawing/2014/main" id="{3B346F72-34EE-4931-81D3-DE00D4C6E0C4}"/>
              </a:ext>
            </a:extLst>
          </p:cNvPr>
          <p:cNvSpPr txBox="1">
            <a:spLocks/>
          </p:cNvSpPr>
          <p:nvPr/>
        </p:nvSpPr>
        <p:spPr>
          <a:xfrm>
            <a:off x="1668560" y="3921235"/>
            <a:ext cx="2083949" cy="2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dirty="0"/>
              <a:t>20TCLC_Nhật1</a:t>
            </a:r>
          </a:p>
        </p:txBody>
      </p:sp>
      <p:sp>
        <p:nvSpPr>
          <p:cNvPr id="52" name="Google Shape;514;p23">
            <a:extLst>
              <a:ext uri="{FF2B5EF4-FFF2-40B4-BE49-F238E27FC236}">
                <a16:creationId xmlns:a16="http://schemas.microsoft.com/office/drawing/2014/main" id="{71BEE422-1B97-475D-B752-2AF377C59798}"/>
              </a:ext>
            </a:extLst>
          </p:cNvPr>
          <p:cNvSpPr txBox="1">
            <a:spLocks/>
          </p:cNvSpPr>
          <p:nvPr/>
        </p:nvSpPr>
        <p:spPr>
          <a:xfrm>
            <a:off x="5391290" y="3921235"/>
            <a:ext cx="2083949" cy="2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dirty="0"/>
              <a:t>20TCLC_Nhật1</a:t>
            </a:r>
          </a:p>
        </p:txBody>
      </p:sp>
      <p:grpSp>
        <p:nvGrpSpPr>
          <p:cNvPr id="56" name="Google Shape;2769;p63">
            <a:extLst>
              <a:ext uri="{FF2B5EF4-FFF2-40B4-BE49-F238E27FC236}">
                <a16:creationId xmlns:a16="http://schemas.microsoft.com/office/drawing/2014/main" id="{DE9816DC-D6A6-4BDB-AA86-4E7DED968E61}"/>
              </a:ext>
            </a:extLst>
          </p:cNvPr>
          <p:cNvGrpSpPr/>
          <p:nvPr/>
        </p:nvGrpSpPr>
        <p:grpSpPr>
          <a:xfrm>
            <a:off x="1308521" y="3450327"/>
            <a:ext cx="411925" cy="429200"/>
            <a:chOff x="5623975" y="2591838"/>
            <a:chExt cx="411925" cy="429200"/>
          </a:xfrm>
        </p:grpSpPr>
        <p:sp>
          <p:nvSpPr>
            <p:cNvPr id="57" name="Google Shape;2770;p63">
              <a:extLst>
                <a:ext uri="{FF2B5EF4-FFF2-40B4-BE49-F238E27FC236}">
                  <a16:creationId xmlns:a16="http://schemas.microsoft.com/office/drawing/2014/main" id="{BB148B43-BAA8-4238-9E38-F4386DBE4498}"/>
                </a:ext>
              </a:extLst>
            </p:cNvPr>
            <p:cNvSpPr/>
            <p:nvPr/>
          </p:nvSpPr>
          <p:spPr>
            <a:xfrm>
              <a:off x="5964400" y="2684913"/>
              <a:ext cx="71500" cy="314125"/>
            </a:xfrm>
            <a:custGeom>
              <a:avLst/>
              <a:gdLst/>
              <a:ahLst/>
              <a:cxnLst/>
              <a:rect l="l" t="t" r="r" b="b"/>
              <a:pathLst>
                <a:path w="2860" h="12565" extrusionOk="0">
                  <a:moveTo>
                    <a:pt x="941" y="497"/>
                  </a:moveTo>
                  <a:cubicBezTo>
                    <a:pt x="1148" y="497"/>
                    <a:pt x="1355" y="640"/>
                    <a:pt x="1355" y="926"/>
                  </a:cubicBezTo>
                  <a:lnTo>
                    <a:pt x="1355" y="1618"/>
                  </a:lnTo>
                  <a:lnTo>
                    <a:pt x="527" y="1618"/>
                  </a:lnTo>
                  <a:lnTo>
                    <a:pt x="527" y="926"/>
                  </a:lnTo>
                  <a:cubicBezTo>
                    <a:pt x="527" y="640"/>
                    <a:pt x="734" y="497"/>
                    <a:pt x="941" y="497"/>
                  </a:cubicBezTo>
                  <a:close/>
                  <a:moveTo>
                    <a:pt x="1294" y="10285"/>
                  </a:moveTo>
                  <a:lnTo>
                    <a:pt x="993" y="11564"/>
                  </a:lnTo>
                  <a:lnTo>
                    <a:pt x="888" y="11564"/>
                  </a:lnTo>
                  <a:lnTo>
                    <a:pt x="587" y="10285"/>
                  </a:lnTo>
                  <a:close/>
                  <a:moveTo>
                    <a:pt x="941" y="1"/>
                  </a:moveTo>
                  <a:cubicBezTo>
                    <a:pt x="478" y="1"/>
                    <a:pt x="15" y="309"/>
                    <a:pt x="15" y="926"/>
                  </a:cubicBezTo>
                  <a:lnTo>
                    <a:pt x="15" y="1859"/>
                  </a:lnTo>
                  <a:lnTo>
                    <a:pt x="15" y="5320"/>
                  </a:lnTo>
                  <a:cubicBezTo>
                    <a:pt x="30" y="5478"/>
                    <a:pt x="151" y="5557"/>
                    <a:pt x="271" y="5557"/>
                  </a:cubicBezTo>
                  <a:cubicBezTo>
                    <a:pt x="392" y="5557"/>
                    <a:pt x="512" y="5478"/>
                    <a:pt x="527" y="5320"/>
                  </a:cubicBezTo>
                  <a:lnTo>
                    <a:pt x="527" y="2115"/>
                  </a:lnTo>
                  <a:lnTo>
                    <a:pt x="1355" y="2115"/>
                  </a:lnTo>
                  <a:lnTo>
                    <a:pt x="1355" y="9788"/>
                  </a:lnTo>
                  <a:lnTo>
                    <a:pt x="527" y="9788"/>
                  </a:lnTo>
                  <a:lnTo>
                    <a:pt x="527" y="6418"/>
                  </a:lnTo>
                  <a:cubicBezTo>
                    <a:pt x="542" y="6237"/>
                    <a:pt x="407" y="6147"/>
                    <a:pt x="271" y="6147"/>
                  </a:cubicBezTo>
                  <a:cubicBezTo>
                    <a:pt x="136" y="6147"/>
                    <a:pt x="0" y="6237"/>
                    <a:pt x="15" y="6418"/>
                  </a:cubicBezTo>
                  <a:lnTo>
                    <a:pt x="15" y="10029"/>
                  </a:lnTo>
                  <a:cubicBezTo>
                    <a:pt x="15" y="10044"/>
                    <a:pt x="15" y="10044"/>
                    <a:pt x="15" y="10059"/>
                  </a:cubicBezTo>
                  <a:cubicBezTo>
                    <a:pt x="15" y="10059"/>
                    <a:pt x="15" y="10059"/>
                    <a:pt x="15" y="10074"/>
                  </a:cubicBezTo>
                  <a:lnTo>
                    <a:pt x="437" y="11864"/>
                  </a:lnTo>
                  <a:cubicBezTo>
                    <a:pt x="467" y="11970"/>
                    <a:pt x="572" y="12045"/>
                    <a:pt x="677" y="12045"/>
                  </a:cubicBezTo>
                  <a:lnTo>
                    <a:pt x="677" y="12316"/>
                  </a:lnTo>
                  <a:cubicBezTo>
                    <a:pt x="677" y="12481"/>
                    <a:pt x="805" y="12564"/>
                    <a:pt x="933" y="12564"/>
                  </a:cubicBezTo>
                  <a:cubicBezTo>
                    <a:pt x="1061" y="12564"/>
                    <a:pt x="1189" y="12481"/>
                    <a:pt x="1189" y="12316"/>
                  </a:cubicBezTo>
                  <a:lnTo>
                    <a:pt x="1189" y="12075"/>
                  </a:lnTo>
                  <a:cubicBezTo>
                    <a:pt x="1309" y="12075"/>
                    <a:pt x="1400" y="12000"/>
                    <a:pt x="1430" y="11895"/>
                  </a:cubicBezTo>
                  <a:lnTo>
                    <a:pt x="1851" y="10104"/>
                  </a:lnTo>
                  <a:cubicBezTo>
                    <a:pt x="1851" y="10089"/>
                    <a:pt x="1851" y="10059"/>
                    <a:pt x="1851" y="10044"/>
                  </a:cubicBezTo>
                  <a:lnTo>
                    <a:pt x="1851" y="2145"/>
                  </a:lnTo>
                  <a:cubicBezTo>
                    <a:pt x="2137" y="2190"/>
                    <a:pt x="2348" y="2356"/>
                    <a:pt x="2348" y="2551"/>
                  </a:cubicBezTo>
                  <a:lnTo>
                    <a:pt x="2348" y="5861"/>
                  </a:lnTo>
                  <a:cubicBezTo>
                    <a:pt x="2348" y="6027"/>
                    <a:pt x="2475" y="6109"/>
                    <a:pt x="2603" y="6109"/>
                  </a:cubicBezTo>
                  <a:cubicBezTo>
                    <a:pt x="2731" y="6109"/>
                    <a:pt x="2859" y="6027"/>
                    <a:pt x="2859" y="5861"/>
                  </a:cubicBezTo>
                  <a:lnTo>
                    <a:pt x="2859" y="2536"/>
                  </a:lnTo>
                  <a:cubicBezTo>
                    <a:pt x="2859" y="2055"/>
                    <a:pt x="2423" y="1678"/>
                    <a:pt x="1851" y="1633"/>
                  </a:cubicBezTo>
                  <a:lnTo>
                    <a:pt x="1866" y="1633"/>
                  </a:lnTo>
                  <a:lnTo>
                    <a:pt x="1866" y="926"/>
                  </a:lnTo>
                  <a:cubicBezTo>
                    <a:pt x="1866" y="309"/>
                    <a:pt x="1403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1;p63">
              <a:extLst>
                <a:ext uri="{FF2B5EF4-FFF2-40B4-BE49-F238E27FC236}">
                  <a16:creationId xmlns:a16="http://schemas.microsoft.com/office/drawing/2014/main" id="{1B581861-DB69-450A-8809-92DADD61C24C}"/>
                </a:ext>
              </a:extLst>
            </p:cNvPr>
            <p:cNvSpPr/>
            <p:nvPr/>
          </p:nvSpPr>
          <p:spPr>
            <a:xfrm>
              <a:off x="5623975" y="2591838"/>
              <a:ext cx="320500" cy="429200"/>
            </a:xfrm>
            <a:custGeom>
              <a:avLst/>
              <a:gdLst/>
              <a:ahLst/>
              <a:cxnLst/>
              <a:rect l="l" t="t" r="r" b="b"/>
              <a:pathLst>
                <a:path w="12820" h="17168" extrusionOk="0">
                  <a:moveTo>
                    <a:pt x="6365" y="497"/>
                  </a:moveTo>
                  <a:cubicBezTo>
                    <a:pt x="6967" y="497"/>
                    <a:pt x="7509" y="933"/>
                    <a:pt x="7629" y="1535"/>
                  </a:cubicBezTo>
                  <a:lnTo>
                    <a:pt x="5086" y="1535"/>
                  </a:lnTo>
                  <a:cubicBezTo>
                    <a:pt x="5222" y="933"/>
                    <a:pt x="5748" y="497"/>
                    <a:pt x="6365" y="497"/>
                  </a:cubicBezTo>
                  <a:close/>
                  <a:moveTo>
                    <a:pt x="9600" y="2046"/>
                  </a:moveTo>
                  <a:lnTo>
                    <a:pt x="9600" y="3054"/>
                  </a:lnTo>
                  <a:lnTo>
                    <a:pt x="3221" y="3054"/>
                  </a:lnTo>
                  <a:lnTo>
                    <a:pt x="3221" y="2046"/>
                  </a:lnTo>
                  <a:close/>
                  <a:moveTo>
                    <a:pt x="6365" y="0"/>
                  </a:moveTo>
                  <a:cubicBezTo>
                    <a:pt x="5463" y="0"/>
                    <a:pt x="4710" y="662"/>
                    <a:pt x="4590" y="1535"/>
                  </a:cubicBezTo>
                  <a:lnTo>
                    <a:pt x="2965" y="1535"/>
                  </a:lnTo>
                  <a:cubicBezTo>
                    <a:pt x="2830" y="1535"/>
                    <a:pt x="2709" y="1655"/>
                    <a:pt x="2709" y="1790"/>
                  </a:cubicBezTo>
                  <a:lnTo>
                    <a:pt x="2709" y="2031"/>
                  </a:lnTo>
                  <a:lnTo>
                    <a:pt x="242" y="2031"/>
                  </a:lnTo>
                  <a:cubicBezTo>
                    <a:pt x="106" y="2031"/>
                    <a:pt x="1" y="2137"/>
                    <a:pt x="1" y="2272"/>
                  </a:cubicBezTo>
                  <a:lnTo>
                    <a:pt x="1" y="16912"/>
                  </a:lnTo>
                  <a:cubicBezTo>
                    <a:pt x="1" y="17047"/>
                    <a:pt x="106" y="17167"/>
                    <a:pt x="242" y="17167"/>
                  </a:cubicBezTo>
                  <a:lnTo>
                    <a:pt x="12579" y="17167"/>
                  </a:lnTo>
                  <a:cubicBezTo>
                    <a:pt x="12715" y="17167"/>
                    <a:pt x="12820" y="17047"/>
                    <a:pt x="12820" y="16912"/>
                  </a:cubicBezTo>
                  <a:lnTo>
                    <a:pt x="12820" y="2272"/>
                  </a:lnTo>
                  <a:cubicBezTo>
                    <a:pt x="12820" y="2137"/>
                    <a:pt x="12715" y="2031"/>
                    <a:pt x="12579" y="2031"/>
                  </a:cubicBezTo>
                  <a:lnTo>
                    <a:pt x="11646" y="2031"/>
                  </a:lnTo>
                  <a:cubicBezTo>
                    <a:pt x="11345" y="2046"/>
                    <a:pt x="11345" y="2498"/>
                    <a:pt x="11646" y="2528"/>
                  </a:cubicBezTo>
                  <a:lnTo>
                    <a:pt x="12308" y="2528"/>
                  </a:lnTo>
                  <a:lnTo>
                    <a:pt x="12308" y="16656"/>
                  </a:lnTo>
                  <a:lnTo>
                    <a:pt x="482" y="16656"/>
                  </a:lnTo>
                  <a:lnTo>
                    <a:pt x="482" y="2528"/>
                  </a:lnTo>
                  <a:lnTo>
                    <a:pt x="2724" y="2528"/>
                  </a:lnTo>
                  <a:lnTo>
                    <a:pt x="2724" y="3054"/>
                  </a:lnTo>
                  <a:lnTo>
                    <a:pt x="1280" y="3054"/>
                  </a:lnTo>
                  <a:cubicBezTo>
                    <a:pt x="1129" y="3054"/>
                    <a:pt x="1024" y="3160"/>
                    <a:pt x="1024" y="3310"/>
                  </a:cubicBezTo>
                  <a:lnTo>
                    <a:pt x="1024" y="12789"/>
                  </a:lnTo>
                  <a:cubicBezTo>
                    <a:pt x="1039" y="12939"/>
                    <a:pt x="1156" y="13015"/>
                    <a:pt x="1272" y="13015"/>
                  </a:cubicBezTo>
                  <a:cubicBezTo>
                    <a:pt x="1389" y="13015"/>
                    <a:pt x="1506" y="12939"/>
                    <a:pt x="1521" y="12789"/>
                  </a:cubicBezTo>
                  <a:lnTo>
                    <a:pt x="1521" y="3551"/>
                  </a:lnTo>
                  <a:lnTo>
                    <a:pt x="11300" y="3551"/>
                  </a:lnTo>
                  <a:lnTo>
                    <a:pt x="11300" y="15633"/>
                  </a:lnTo>
                  <a:lnTo>
                    <a:pt x="1521" y="15633"/>
                  </a:lnTo>
                  <a:lnTo>
                    <a:pt x="1521" y="13887"/>
                  </a:lnTo>
                  <a:cubicBezTo>
                    <a:pt x="1506" y="13729"/>
                    <a:pt x="1389" y="13650"/>
                    <a:pt x="1272" y="13650"/>
                  </a:cubicBezTo>
                  <a:cubicBezTo>
                    <a:pt x="1156" y="13650"/>
                    <a:pt x="1039" y="13729"/>
                    <a:pt x="1024" y="13887"/>
                  </a:cubicBezTo>
                  <a:lnTo>
                    <a:pt x="1024" y="15888"/>
                  </a:lnTo>
                  <a:cubicBezTo>
                    <a:pt x="1024" y="16024"/>
                    <a:pt x="1129" y="16129"/>
                    <a:pt x="1280" y="16129"/>
                  </a:cubicBezTo>
                  <a:lnTo>
                    <a:pt x="11541" y="16129"/>
                  </a:lnTo>
                  <a:cubicBezTo>
                    <a:pt x="11692" y="16129"/>
                    <a:pt x="11797" y="16024"/>
                    <a:pt x="11797" y="15888"/>
                  </a:cubicBezTo>
                  <a:lnTo>
                    <a:pt x="11797" y="3310"/>
                  </a:lnTo>
                  <a:cubicBezTo>
                    <a:pt x="11797" y="3160"/>
                    <a:pt x="11692" y="3054"/>
                    <a:pt x="11541" y="3054"/>
                  </a:cubicBezTo>
                  <a:lnTo>
                    <a:pt x="10097" y="3054"/>
                  </a:lnTo>
                  <a:lnTo>
                    <a:pt x="10097" y="2528"/>
                  </a:lnTo>
                  <a:lnTo>
                    <a:pt x="10563" y="2528"/>
                  </a:lnTo>
                  <a:cubicBezTo>
                    <a:pt x="10573" y="2529"/>
                    <a:pt x="10582" y="2529"/>
                    <a:pt x="10591" y="2529"/>
                  </a:cubicBezTo>
                  <a:cubicBezTo>
                    <a:pt x="10915" y="2529"/>
                    <a:pt x="10915" y="2030"/>
                    <a:pt x="10591" y="2030"/>
                  </a:cubicBezTo>
                  <a:cubicBezTo>
                    <a:pt x="10582" y="2030"/>
                    <a:pt x="10573" y="2030"/>
                    <a:pt x="10563" y="2031"/>
                  </a:cubicBezTo>
                  <a:lnTo>
                    <a:pt x="10097" y="2031"/>
                  </a:lnTo>
                  <a:lnTo>
                    <a:pt x="10097" y="1790"/>
                  </a:lnTo>
                  <a:cubicBezTo>
                    <a:pt x="10097" y="1655"/>
                    <a:pt x="9991" y="1535"/>
                    <a:pt x="9856" y="1535"/>
                  </a:cubicBezTo>
                  <a:lnTo>
                    <a:pt x="8141" y="1535"/>
                  </a:lnTo>
                  <a:cubicBezTo>
                    <a:pt x="8005" y="662"/>
                    <a:pt x="7253" y="0"/>
                    <a:pt x="6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72;p63">
              <a:extLst>
                <a:ext uri="{FF2B5EF4-FFF2-40B4-BE49-F238E27FC236}">
                  <a16:creationId xmlns:a16="http://schemas.microsoft.com/office/drawing/2014/main" id="{B80E6163-7508-4723-9F3D-348CB216C0C4}"/>
                </a:ext>
              </a:extLst>
            </p:cNvPr>
            <p:cNvSpPr/>
            <p:nvPr/>
          </p:nvSpPr>
          <p:spPr>
            <a:xfrm>
              <a:off x="5680775" y="2729488"/>
              <a:ext cx="59100" cy="63975"/>
            </a:xfrm>
            <a:custGeom>
              <a:avLst/>
              <a:gdLst/>
              <a:ahLst/>
              <a:cxnLst/>
              <a:rect l="l" t="t" r="r" b="b"/>
              <a:pathLst>
                <a:path w="2364" h="2559" extrusionOk="0">
                  <a:moveTo>
                    <a:pt x="1851" y="512"/>
                  </a:moveTo>
                  <a:lnTo>
                    <a:pt x="1851" y="2062"/>
                  </a:lnTo>
                  <a:lnTo>
                    <a:pt x="512" y="2062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21"/>
                    <a:pt x="1" y="257"/>
                  </a:cubicBezTo>
                  <a:lnTo>
                    <a:pt x="1" y="2318"/>
                  </a:lnTo>
                  <a:cubicBezTo>
                    <a:pt x="1" y="2453"/>
                    <a:pt x="121" y="2559"/>
                    <a:pt x="257" y="2559"/>
                  </a:cubicBezTo>
                  <a:lnTo>
                    <a:pt x="2107" y="2559"/>
                  </a:lnTo>
                  <a:cubicBezTo>
                    <a:pt x="2243" y="2559"/>
                    <a:pt x="2363" y="2453"/>
                    <a:pt x="2363" y="2318"/>
                  </a:cubicBezTo>
                  <a:lnTo>
                    <a:pt x="2363" y="257"/>
                  </a:lnTo>
                  <a:cubicBezTo>
                    <a:pt x="2363" y="121"/>
                    <a:pt x="2243" y="1"/>
                    <a:pt x="2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73;p63">
              <a:extLst>
                <a:ext uri="{FF2B5EF4-FFF2-40B4-BE49-F238E27FC236}">
                  <a16:creationId xmlns:a16="http://schemas.microsoft.com/office/drawing/2014/main" id="{065736EA-4FC5-4D0E-968D-936882632FF1}"/>
                </a:ext>
              </a:extLst>
            </p:cNvPr>
            <p:cNvSpPr/>
            <p:nvPr/>
          </p:nvSpPr>
          <p:spPr>
            <a:xfrm>
              <a:off x="5751500" y="2755063"/>
              <a:ext cx="132050" cy="12825"/>
            </a:xfrm>
            <a:custGeom>
              <a:avLst/>
              <a:gdLst/>
              <a:ahLst/>
              <a:cxnLst/>
              <a:rect l="l" t="t" r="r" b="b"/>
              <a:pathLst>
                <a:path w="5282" h="513" extrusionOk="0">
                  <a:moveTo>
                    <a:pt x="347" y="1"/>
                  </a:moveTo>
                  <a:cubicBezTo>
                    <a:pt x="0" y="1"/>
                    <a:pt x="0" y="512"/>
                    <a:pt x="347" y="512"/>
                  </a:cubicBezTo>
                  <a:lnTo>
                    <a:pt x="4951" y="512"/>
                  </a:lnTo>
                  <a:cubicBezTo>
                    <a:pt x="5282" y="512"/>
                    <a:pt x="5282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74;p63">
              <a:extLst>
                <a:ext uri="{FF2B5EF4-FFF2-40B4-BE49-F238E27FC236}">
                  <a16:creationId xmlns:a16="http://schemas.microsoft.com/office/drawing/2014/main" id="{86A2A799-EC02-4B95-830B-A8E88247BFB9}"/>
                </a:ext>
              </a:extLst>
            </p:cNvPr>
            <p:cNvSpPr/>
            <p:nvPr/>
          </p:nvSpPr>
          <p:spPr>
            <a:xfrm>
              <a:off x="5680775" y="2808113"/>
              <a:ext cx="58700" cy="63975"/>
            </a:xfrm>
            <a:custGeom>
              <a:avLst/>
              <a:gdLst/>
              <a:ahLst/>
              <a:cxnLst/>
              <a:rect l="l" t="t" r="r" b="b"/>
              <a:pathLst>
                <a:path w="2348" h="2559" extrusionOk="0">
                  <a:moveTo>
                    <a:pt x="1851" y="512"/>
                  </a:moveTo>
                  <a:lnTo>
                    <a:pt x="1851" y="2077"/>
                  </a:lnTo>
                  <a:lnTo>
                    <a:pt x="512" y="2077"/>
                  </a:lnTo>
                  <a:lnTo>
                    <a:pt x="512" y="512"/>
                  </a:lnTo>
                  <a:close/>
                  <a:moveTo>
                    <a:pt x="257" y="0"/>
                  </a:moveTo>
                  <a:cubicBezTo>
                    <a:pt x="121" y="0"/>
                    <a:pt x="1" y="121"/>
                    <a:pt x="1" y="256"/>
                  </a:cubicBezTo>
                  <a:lnTo>
                    <a:pt x="1" y="2317"/>
                  </a:lnTo>
                  <a:cubicBezTo>
                    <a:pt x="1" y="2453"/>
                    <a:pt x="106" y="2558"/>
                    <a:pt x="257" y="2558"/>
                  </a:cubicBezTo>
                  <a:lnTo>
                    <a:pt x="2107" y="2558"/>
                  </a:lnTo>
                  <a:cubicBezTo>
                    <a:pt x="2243" y="2558"/>
                    <a:pt x="2348" y="2453"/>
                    <a:pt x="2348" y="2317"/>
                  </a:cubicBezTo>
                  <a:lnTo>
                    <a:pt x="2348" y="256"/>
                  </a:lnTo>
                  <a:cubicBezTo>
                    <a:pt x="2348" y="121"/>
                    <a:pt x="2243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75;p63">
              <a:extLst>
                <a:ext uri="{FF2B5EF4-FFF2-40B4-BE49-F238E27FC236}">
                  <a16:creationId xmlns:a16="http://schemas.microsoft.com/office/drawing/2014/main" id="{1F2FE2A3-D897-4586-8BB7-60517015D0EC}"/>
                </a:ext>
              </a:extLst>
            </p:cNvPr>
            <p:cNvSpPr/>
            <p:nvPr/>
          </p:nvSpPr>
          <p:spPr>
            <a:xfrm>
              <a:off x="5751000" y="2834038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76;p63">
              <a:extLst>
                <a:ext uri="{FF2B5EF4-FFF2-40B4-BE49-F238E27FC236}">
                  <a16:creationId xmlns:a16="http://schemas.microsoft.com/office/drawing/2014/main" id="{EDD07D4A-0DF6-4EA2-8907-46E3725C8203}"/>
                </a:ext>
              </a:extLst>
            </p:cNvPr>
            <p:cNvSpPr/>
            <p:nvPr/>
          </p:nvSpPr>
          <p:spPr>
            <a:xfrm>
              <a:off x="5680775" y="2887063"/>
              <a:ext cx="58700" cy="63625"/>
            </a:xfrm>
            <a:custGeom>
              <a:avLst/>
              <a:gdLst/>
              <a:ahLst/>
              <a:cxnLst/>
              <a:rect l="l" t="t" r="r" b="b"/>
              <a:pathLst>
                <a:path w="2348" h="2545" extrusionOk="0">
                  <a:moveTo>
                    <a:pt x="1851" y="498"/>
                  </a:moveTo>
                  <a:lnTo>
                    <a:pt x="1851" y="2048"/>
                  </a:lnTo>
                  <a:lnTo>
                    <a:pt x="512" y="2048"/>
                  </a:lnTo>
                  <a:lnTo>
                    <a:pt x="512" y="498"/>
                  </a:lnTo>
                  <a:close/>
                  <a:moveTo>
                    <a:pt x="234" y="1"/>
                  </a:moveTo>
                  <a:cubicBezTo>
                    <a:pt x="108" y="1"/>
                    <a:pt x="1" y="115"/>
                    <a:pt x="1" y="243"/>
                  </a:cubicBezTo>
                  <a:lnTo>
                    <a:pt x="1" y="2304"/>
                  </a:lnTo>
                  <a:cubicBezTo>
                    <a:pt x="1" y="2439"/>
                    <a:pt x="121" y="2545"/>
                    <a:pt x="257" y="2545"/>
                  </a:cubicBezTo>
                  <a:lnTo>
                    <a:pt x="2107" y="2545"/>
                  </a:lnTo>
                  <a:cubicBezTo>
                    <a:pt x="2243" y="2545"/>
                    <a:pt x="2348" y="2439"/>
                    <a:pt x="2348" y="2304"/>
                  </a:cubicBezTo>
                  <a:lnTo>
                    <a:pt x="2348" y="243"/>
                  </a:lnTo>
                  <a:cubicBezTo>
                    <a:pt x="2348" y="115"/>
                    <a:pt x="2254" y="1"/>
                    <a:pt x="2130" y="1"/>
                  </a:cubicBezTo>
                  <a:cubicBezTo>
                    <a:pt x="2123" y="1"/>
                    <a:pt x="2115" y="1"/>
                    <a:pt x="2107" y="2"/>
                  </a:cubicBezTo>
                  <a:lnTo>
                    <a:pt x="257" y="2"/>
                  </a:lnTo>
                  <a:cubicBezTo>
                    <a:pt x="249" y="1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77;p63">
              <a:extLst>
                <a:ext uri="{FF2B5EF4-FFF2-40B4-BE49-F238E27FC236}">
                  <a16:creationId xmlns:a16="http://schemas.microsoft.com/office/drawing/2014/main" id="{857131FB-C238-446B-A399-DD776D613227}"/>
                </a:ext>
              </a:extLst>
            </p:cNvPr>
            <p:cNvSpPr/>
            <p:nvPr/>
          </p:nvSpPr>
          <p:spPr>
            <a:xfrm>
              <a:off x="5751500" y="2912688"/>
              <a:ext cx="132050" cy="12425"/>
            </a:xfrm>
            <a:custGeom>
              <a:avLst/>
              <a:gdLst/>
              <a:ahLst/>
              <a:cxnLst/>
              <a:rect l="l" t="t" r="r" b="b"/>
              <a:pathLst>
                <a:path w="5282" h="497" extrusionOk="0">
                  <a:moveTo>
                    <a:pt x="347" y="0"/>
                  </a:moveTo>
                  <a:cubicBezTo>
                    <a:pt x="0" y="0"/>
                    <a:pt x="0" y="497"/>
                    <a:pt x="347" y="497"/>
                  </a:cubicBezTo>
                  <a:lnTo>
                    <a:pt x="4951" y="497"/>
                  </a:lnTo>
                  <a:cubicBezTo>
                    <a:pt x="5282" y="497"/>
                    <a:pt x="5282" y="0"/>
                    <a:pt x="4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78;p63">
              <a:extLst>
                <a:ext uri="{FF2B5EF4-FFF2-40B4-BE49-F238E27FC236}">
                  <a16:creationId xmlns:a16="http://schemas.microsoft.com/office/drawing/2014/main" id="{36E1B635-8F16-45A9-945E-949F5DCC2EEC}"/>
                </a:ext>
              </a:extLst>
            </p:cNvPr>
            <p:cNvSpPr/>
            <p:nvPr/>
          </p:nvSpPr>
          <p:spPr>
            <a:xfrm>
              <a:off x="5751000" y="2780988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1"/>
                  </a:moveTo>
                  <a:cubicBezTo>
                    <a:pt x="0" y="1"/>
                    <a:pt x="0" y="500"/>
                    <a:pt x="338" y="500"/>
                  </a:cubicBezTo>
                  <a:cubicBezTo>
                    <a:pt x="347" y="500"/>
                    <a:pt x="357" y="499"/>
                    <a:pt x="367" y="499"/>
                  </a:cubicBezTo>
                  <a:lnTo>
                    <a:pt x="4971" y="499"/>
                  </a:lnTo>
                  <a:cubicBezTo>
                    <a:pt x="4980" y="499"/>
                    <a:pt x="4989" y="500"/>
                    <a:pt x="4998" y="500"/>
                  </a:cubicBezTo>
                  <a:cubicBezTo>
                    <a:pt x="5322" y="500"/>
                    <a:pt x="5322" y="1"/>
                    <a:pt x="4998" y="1"/>
                  </a:cubicBezTo>
                  <a:cubicBezTo>
                    <a:pt x="4989" y="1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79;p63">
              <a:extLst>
                <a:ext uri="{FF2B5EF4-FFF2-40B4-BE49-F238E27FC236}">
                  <a16:creationId xmlns:a16="http://schemas.microsoft.com/office/drawing/2014/main" id="{60A43BA6-B5F2-42FC-9C28-F5CEB7C69A97}"/>
                </a:ext>
              </a:extLst>
            </p:cNvPr>
            <p:cNvSpPr/>
            <p:nvPr/>
          </p:nvSpPr>
          <p:spPr>
            <a:xfrm>
              <a:off x="5751000" y="2859613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80;p63">
              <a:extLst>
                <a:ext uri="{FF2B5EF4-FFF2-40B4-BE49-F238E27FC236}">
                  <a16:creationId xmlns:a16="http://schemas.microsoft.com/office/drawing/2014/main" id="{8449DDC2-6A90-475E-BA5A-39A67F03347E}"/>
                </a:ext>
              </a:extLst>
            </p:cNvPr>
            <p:cNvSpPr/>
            <p:nvPr/>
          </p:nvSpPr>
          <p:spPr>
            <a:xfrm>
              <a:off x="5750975" y="2938238"/>
              <a:ext cx="133100" cy="12850"/>
            </a:xfrm>
            <a:custGeom>
              <a:avLst/>
              <a:gdLst/>
              <a:ahLst/>
              <a:cxnLst/>
              <a:rect l="l" t="t" r="r" b="b"/>
              <a:pathLst>
                <a:path w="5324" h="514" extrusionOk="0">
                  <a:moveTo>
                    <a:pt x="339" y="0"/>
                  </a:moveTo>
                  <a:cubicBezTo>
                    <a:pt x="1" y="0"/>
                    <a:pt x="1" y="514"/>
                    <a:pt x="339" y="514"/>
                  </a:cubicBezTo>
                  <a:cubicBezTo>
                    <a:pt x="348" y="514"/>
                    <a:pt x="358" y="514"/>
                    <a:pt x="368" y="513"/>
                  </a:cubicBezTo>
                  <a:lnTo>
                    <a:pt x="4972" y="513"/>
                  </a:lnTo>
                  <a:cubicBezTo>
                    <a:pt x="4981" y="514"/>
                    <a:pt x="4990" y="514"/>
                    <a:pt x="4999" y="514"/>
                  </a:cubicBezTo>
                  <a:cubicBezTo>
                    <a:pt x="5324" y="514"/>
                    <a:pt x="5324" y="0"/>
                    <a:pt x="4999" y="0"/>
                  </a:cubicBezTo>
                  <a:cubicBezTo>
                    <a:pt x="4990" y="0"/>
                    <a:pt x="4981" y="0"/>
                    <a:pt x="4972" y="1"/>
                  </a:cubicBezTo>
                  <a:lnTo>
                    <a:pt x="368" y="1"/>
                  </a:lnTo>
                  <a:cubicBezTo>
                    <a:pt x="358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2769;p63">
            <a:extLst>
              <a:ext uri="{FF2B5EF4-FFF2-40B4-BE49-F238E27FC236}">
                <a16:creationId xmlns:a16="http://schemas.microsoft.com/office/drawing/2014/main" id="{D1C45BF0-5990-4F7D-9855-EC6F2C1280FB}"/>
              </a:ext>
            </a:extLst>
          </p:cNvPr>
          <p:cNvGrpSpPr/>
          <p:nvPr/>
        </p:nvGrpSpPr>
        <p:grpSpPr>
          <a:xfrm>
            <a:off x="5088826" y="3428327"/>
            <a:ext cx="411925" cy="429200"/>
            <a:chOff x="5623975" y="2591838"/>
            <a:chExt cx="411925" cy="429200"/>
          </a:xfrm>
        </p:grpSpPr>
        <p:sp>
          <p:nvSpPr>
            <p:cNvPr id="69" name="Google Shape;2770;p63">
              <a:extLst>
                <a:ext uri="{FF2B5EF4-FFF2-40B4-BE49-F238E27FC236}">
                  <a16:creationId xmlns:a16="http://schemas.microsoft.com/office/drawing/2014/main" id="{B2C6B0B1-487A-464E-BAEF-34BF8B626FCE}"/>
                </a:ext>
              </a:extLst>
            </p:cNvPr>
            <p:cNvSpPr/>
            <p:nvPr/>
          </p:nvSpPr>
          <p:spPr>
            <a:xfrm>
              <a:off x="5964400" y="2684913"/>
              <a:ext cx="71500" cy="314125"/>
            </a:xfrm>
            <a:custGeom>
              <a:avLst/>
              <a:gdLst/>
              <a:ahLst/>
              <a:cxnLst/>
              <a:rect l="l" t="t" r="r" b="b"/>
              <a:pathLst>
                <a:path w="2860" h="12565" extrusionOk="0">
                  <a:moveTo>
                    <a:pt x="941" y="497"/>
                  </a:moveTo>
                  <a:cubicBezTo>
                    <a:pt x="1148" y="497"/>
                    <a:pt x="1355" y="640"/>
                    <a:pt x="1355" y="926"/>
                  </a:cubicBezTo>
                  <a:lnTo>
                    <a:pt x="1355" y="1618"/>
                  </a:lnTo>
                  <a:lnTo>
                    <a:pt x="527" y="1618"/>
                  </a:lnTo>
                  <a:lnTo>
                    <a:pt x="527" y="926"/>
                  </a:lnTo>
                  <a:cubicBezTo>
                    <a:pt x="527" y="640"/>
                    <a:pt x="734" y="497"/>
                    <a:pt x="941" y="497"/>
                  </a:cubicBezTo>
                  <a:close/>
                  <a:moveTo>
                    <a:pt x="1294" y="10285"/>
                  </a:moveTo>
                  <a:lnTo>
                    <a:pt x="993" y="11564"/>
                  </a:lnTo>
                  <a:lnTo>
                    <a:pt x="888" y="11564"/>
                  </a:lnTo>
                  <a:lnTo>
                    <a:pt x="587" y="10285"/>
                  </a:lnTo>
                  <a:close/>
                  <a:moveTo>
                    <a:pt x="941" y="1"/>
                  </a:moveTo>
                  <a:cubicBezTo>
                    <a:pt x="478" y="1"/>
                    <a:pt x="15" y="309"/>
                    <a:pt x="15" y="926"/>
                  </a:cubicBezTo>
                  <a:lnTo>
                    <a:pt x="15" y="1859"/>
                  </a:lnTo>
                  <a:lnTo>
                    <a:pt x="15" y="5320"/>
                  </a:lnTo>
                  <a:cubicBezTo>
                    <a:pt x="30" y="5478"/>
                    <a:pt x="151" y="5557"/>
                    <a:pt x="271" y="5557"/>
                  </a:cubicBezTo>
                  <a:cubicBezTo>
                    <a:pt x="392" y="5557"/>
                    <a:pt x="512" y="5478"/>
                    <a:pt x="527" y="5320"/>
                  </a:cubicBezTo>
                  <a:lnTo>
                    <a:pt x="527" y="2115"/>
                  </a:lnTo>
                  <a:lnTo>
                    <a:pt x="1355" y="2115"/>
                  </a:lnTo>
                  <a:lnTo>
                    <a:pt x="1355" y="9788"/>
                  </a:lnTo>
                  <a:lnTo>
                    <a:pt x="527" y="9788"/>
                  </a:lnTo>
                  <a:lnTo>
                    <a:pt x="527" y="6418"/>
                  </a:lnTo>
                  <a:cubicBezTo>
                    <a:pt x="542" y="6237"/>
                    <a:pt x="407" y="6147"/>
                    <a:pt x="271" y="6147"/>
                  </a:cubicBezTo>
                  <a:cubicBezTo>
                    <a:pt x="136" y="6147"/>
                    <a:pt x="0" y="6237"/>
                    <a:pt x="15" y="6418"/>
                  </a:cubicBezTo>
                  <a:lnTo>
                    <a:pt x="15" y="10029"/>
                  </a:lnTo>
                  <a:cubicBezTo>
                    <a:pt x="15" y="10044"/>
                    <a:pt x="15" y="10044"/>
                    <a:pt x="15" y="10059"/>
                  </a:cubicBezTo>
                  <a:cubicBezTo>
                    <a:pt x="15" y="10059"/>
                    <a:pt x="15" y="10059"/>
                    <a:pt x="15" y="10074"/>
                  </a:cubicBezTo>
                  <a:lnTo>
                    <a:pt x="437" y="11864"/>
                  </a:lnTo>
                  <a:cubicBezTo>
                    <a:pt x="467" y="11970"/>
                    <a:pt x="572" y="12045"/>
                    <a:pt x="677" y="12045"/>
                  </a:cubicBezTo>
                  <a:lnTo>
                    <a:pt x="677" y="12316"/>
                  </a:lnTo>
                  <a:cubicBezTo>
                    <a:pt x="677" y="12481"/>
                    <a:pt x="805" y="12564"/>
                    <a:pt x="933" y="12564"/>
                  </a:cubicBezTo>
                  <a:cubicBezTo>
                    <a:pt x="1061" y="12564"/>
                    <a:pt x="1189" y="12481"/>
                    <a:pt x="1189" y="12316"/>
                  </a:cubicBezTo>
                  <a:lnTo>
                    <a:pt x="1189" y="12075"/>
                  </a:lnTo>
                  <a:cubicBezTo>
                    <a:pt x="1309" y="12075"/>
                    <a:pt x="1400" y="12000"/>
                    <a:pt x="1430" y="11895"/>
                  </a:cubicBezTo>
                  <a:lnTo>
                    <a:pt x="1851" y="10104"/>
                  </a:lnTo>
                  <a:cubicBezTo>
                    <a:pt x="1851" y="10089"/>
                    <a:pt x="1851" y="10059"/>
                    <a:pt x="1851" y="10044"/>
                  </a:cubicBezTo>
                  <a:lnTo>
                    <a:pt x="1851" y="2145"/>
                  </a:lnTo>
                  <a:cubicBezTo>
                    <a:pt x="2137" y="2190"/>
                    <a:pt x="2348" y="2356"/>
                    <a:pt x="2348" y="2551"/>
                  </a:cubicBezTo>
                  <a:lnTo>
                    <a:pt x="2348" y="5861"/>
                  </a:lnTo>
                  <a:cubicBezTo>
                    <a:pt x="2348" y="6027"/>
                    <a:pt x="2475" y="6109"/>
                    <a:pt x="2603" y="6109"/>
                  </a:cubicBezTo>
                  <a:cubicBezTo>
                    <a:pt x="2731" y="6109"/>
                    <a:pt x="2859" y="6027"/>
                    <a:pt x="2859" y="5861"/>
                  </a:cubicBezTo>
                  <a:lnTo>
                    <a:pt x="2859" y="2536"/>
                  </a:lnTo>
                  <a:cubicBezTo>
                    <a:pt x="2859" y="2055"/>
                    <a:pt x="2423" y="1678"/>
                    <a:pt x="1851" y="1633"/>
                  </a:cubicBezTo>
                  <a:lnTo>
                    <a:pt x="1866" y="1633"/>
                  </a:lnTo>
                  <a:lnTo>
                    <a:pt x="1866" y="926"/>
                  </a:lnTo>
                  <a:cubicBezTo>
                    <a:pt x="1866" y="309"/>
                    <a:pt x="1403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71;p63">
              <a:extLst>
                <a:ext uri="{FF2B5EF4-FFF2-40B4-BE49-F238E27FC236}">
                  <a16:creationId xmlns:a16="http://schemas.microsoft.com/office/drawing/2014/main" id="{43EF64CD-901E-46BE-B1E1-7B7C6F86F326}"/>
                </a:ext>
              </a:extLst>
            </p:cNvPr>
            <p:cNvSpPr/>
            <p:nvPr/>
          </p:nvSpPr>
          <p:spPr>
            <a:xfrm>
              <a:off x="5623975" y="2591838"/>
              <a:ext cx="320500" cy="429200"/>
            </a:xfrm>
            <a:custGeom>
              <a:avLst/>
              <a:gdLst/>
              <a:ahLst/>
              <a:cxnLst/>
              <a:rect l="l" t="t" r="r" b="b"/>
              <a:pathLst>
                <a:path w="12820" h="17168" extrusionOk="0">
                  <a:moveTo>
                    <a:pt x="6365" y="497"/>
                  </a:moveTo>
                  <a:cubicBezTo>
                    <a:pt x="6967" y="497"/>
                    <a:pt x="7509" y="933"/>
                    <a:pt x="7629" y="1535"/>
                  </a:cubicBezTo>
                  <a:lnTo>
                    <a:pt x="5086" y="1535"/>
                  </a:lnTo>
                  <a:cubicBezTo>
                    <a:pt x="5222" y="933"/>
                    <a:pt x="5748" y="497"/>
                    <a:pt x="6365" y="497"/>
                  </a:cubicBezTo>
                  <a:close/>
                  <a:moveTo>
                    <a:pt x="9600" y="2046"/>
                  </a:moveTo>
                  <a:lnTo>
                    <a:pt x="9600" y="3054"/>
                  </a:lnTo>
                  <a:lnTo>
                    <a:pt x="3221" y="3054"/>
                  </a:lnTo>
                  <a:lnTo>
                    <a:pt x="3221" y="2046"/>
                  </a:lnTo>
                  <a:close/>
                  <a:moveTo>
                    <a:pt x="6365" y="0"/>
                  </a:moveTo>
                  <a:cubicBezTo>
                    <a:pt x="5463" y="0"/>
                    <a:pt x="4710" y="662"/>
                    <a:pt x="4590" y="1535"/>
                  </a:cubicBezTo>
                  <a:lnTo>
                    <a:pt x="2965" y="1535"/>
                  </a:lnTo>
                  <a:cubicBezTo>
                    <a:pt x="2830" y="1535"/>
                    <a:pt x="2709" y="1655"/>
                    <a:pt x="2709" y="1790"/>
                  </a:cubicBezTo>
                  <a:lnTo>
                    <a:pt x="2709" y="2031"/>
                  </a:lnTo>
                  <a:lnTo>
                    <a:pt x="242" y="2031"/>
                  </a:lnTo>
                  <a:cubicBezTo>
                    <a:pt x="106" y="2031"/>
                    <a:pt x="1" y="2137"/>
                    <a:pt x="1" y="2272"/>
                  </a:cubicBezTo>
                  <a:lnTo>
                    <a:pt x="1" y="16912"/>
                  </a:lnTo>
                  <a:cubicBezTo>
                    <a:pt x="1" y="17047"/>
                    <a:pt x="106" y="17167"/>
                    <a:pt x="242" y="17167"/>
                  </a:cubicBezTo>
                  <a:lnTo>
                    <a:pt x="12579" y="17167"/>
                  </a:lnTo>
                  <a:cubicBezTo>
                    <a:pt x="12715" y="17167"/>
                    <a:pt x="12820" y="17047"/>
                    <a:pt x="12820" y="16912"/>
                  </a:cubicBezTo>
                  <a:lnTo>
                    <a:pt x="12820" y="2272"/>
                  </a:lnTo>
                  <a:cubicBezTo>
                    <a:pt x="12820" y="2137"/>
                    <a:pt x="12715" y="2031"/>
                    <a:pt x="12579" y="2031"/>
                  </a:cubicBezTo>
                  <a:lnTo>
                    <a:pt x="11646" y="2031"/>
                  </a:lnTo>
                  <a:cubicBezTo>
                    <a:pt x="11345" y="2046"/>
                    <a:pt x="11345" y="2498"/>
                    <a:pt x="11646" y="2528"/>
                  </a:cubicBezTo>
                  <a:lnTo>
                    <a:pt x="12308" y="2528"/>
                  </a:lnTo>
                  <a:lnTo>
                    <a:pt x="12308" y="16656"/>
                  </a:lnTo>
                  <a:lnTo>
                    <a:pt x="482" y="16656"/>
                  </a:lnTo>
                  <a:lnTo>
                    <a:pt x="482" y="2528"/>
                  </a:lnTo>
                  <a:lnTo>
                    <a:pt x="2724" y="2528"/>
                  </a:lnTo>
                  <a:lnTo>
                    <a:pt x="2724" y="3054"/>
                  </a:lnTo>
                  <a:lnTo>
                    <a:pt x="1280" y="3054"/>
                  </a:lnTo>
                  <a:cubicBezTo>
                    <a:pt x="1129" y="3054"/>
                    <a:pt x="1024" y="3160"/>
                    <a:pt x="1024" y="3310"/>
                  </a:cubicBezTo>
                  <a:lnTo>
                    <a:pt x="1024" y="12789"/>
                  </a:lnTo>
                  <a:cubicBezTo>
                    <a:pt x="1039" y="12939"/>
                    <a:pt x="1156" y="13015"/>
                    <a:pt x="1272" y="13015"/>
                  </a:cubicBezTo>
                  <a:cubicBezTo>
                    <a:pt x="1389" y="13015"/>
                    <a:pt x="1506" y="12939"/>
                    <a:pt x="1521" y="12789"/>
                  </a:cubicBezTo>
                  <a:lnTo>
                    <a:pt x="1521" y="3551"/>
                  </a:lnTo>
                  <a:lnTo>
                    <a:pt x="11300" y="3551"/>
                  </a:lnTo>
                  <a:lnTo>
                    <a:pt x="11300" y="15633"/>
                  </a:lnTo>
                  <a:lnTo>
                    <a:pt x="1521" y="15633"/>
                  </a:lnTo>
                  <a:lnTo>
                    <a:pt x="1521" y="13887"/>
                  </a:lnTo>
                  <a:cubicBezTo>
                    <a:pt x="1506" y="13729"/>
                    <a:pt x="1389" y="13650"/>
                    <a:pt x="1272" y="13650"/>
                  </a:cubicBezTo>
                  <a:cubicBezTo>
                    <a:pt x="1156" y="13650"/>
                    <a:pt x="1039" y="13729"/>
                    <a:pt x="1024" y="13887"/>
                  </a:cubicBezTo>
                  <a:lnTo>
                    <a:pt x="1024" y="15888"/>
                  </a:lnTo>
                  <a:cubicBezTo>
                    <a:pt x="1024" y="16024"/>
                    <a:pt x="1129" y="16129"/>
                    <a:pt x="1280" y="16129"/>
                  </a:cubicBezTo>
                  <a:lnTo>
                    <a:pt x="11541" y="16129"/>
                  </a:lnTo>
                  <a:cubicBezTo>
                    <a:pt x="11692" y="16129"/>
                    <a:pt x="11797" y="16024"/>
                    <a:pt x="11797" y="15888"/>
                  </a:cubicBezTo>
                  <a:lnTo>
                    <a:pt x="11797" y="3310"/>
                  </a:lnTo>
                  <a:cubicBezTo>
                    <a:pt x="11797" y="3160"/>
                    <a:pt x="11692" y="3054"/>
                    <a:pt x="11541" y="3054"/>
                  </a:cubicBezTo>
                  <a:lnTo>
                    <a:pt x="10097" y="3054"/>
                  </a:lnTo>
                  <a:lnTo>
                    <a:pt x="10097" y="2528"/>
                  </a:lnTo>
                  <a:lnTo>
                    <a:pt x="10563" y="2528"/>
                  </a:lnTo>
                  <a:cubicBezTo>
                    <a:pt x="10573" y="2529"/>
                    <a:pt x="10582" y="2529"/>
                    <a:pt x="10591" y="2529"/>
                  </a:cubicBezTo>
                  <a:cubicBezTo>
                    <a:pt x="10915" y="2529"/>
                    <a:pt x="10915" y="2030"/>
                    <a:pt x="10591" y="2030"/>
                  </a:cubicBezTo>
                  <a:cubicBezTo>
                    <a:pt x="10582" y="2030"/>
                    <a:pt x="10573" y="2030"/>
                    <a:pt x="10563" y="2031"/>
                  </a:cubicBezTo>
                  <a:lnTo>
                    <a:pt x="10097" y="2031"/>
                  </a:lnTo>
                  <a:lnTo>
                    <a:pt x="10097" y="1790"/>
                  </a:lnTo>
                  <a:cubicBezTo>
                    <a:pt x="10097" y="1655"/>
                    <a:pt x="9991" y="1535"/>
                    <a:pt x="9856" y="1535"/>
                  </a:cubicBezTo>
                  <a:lnTo>
                    <a:pt x="8141" y="1535"/>
                  </a:lnTo>
                  <a:cubicBezTo>
                    <a:pt x="8005" y="662"/>
                    <a:pt x="7253" y="0"/>
                    <a:pt x="6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72;p63">
              <a:extLst>
                <a:ext uri="{FF2B5EF4-FFF2-40B4-BE49-F238E27FC236}">
                  <a16:creationId xmlns:a16="http://schemas.microsoft.com/office/drawing/2014/main" id="{79013F61-6AA4-44E1-ABDB-4C90DC1E08C8}"/>
                </a:ext>
              </a:extLst>
            </p:cNvPr>
            <p:cNvSpPr/>
            <p:nvPr/>
          </p:nvSpPr>
          <p:spPr>
            <a:xfrm>
              <a:off x="5680775" y="2729488"/>
              <a:ext cx="59100" cy="63975"/>
            </a:xfrm>
            <a:custGeom>
              <a:avLst/>
              <a:gdLst/>
              <a:ahLst/>
              <a:cxnLst/>
              <a:rect l="l" t="t" r="r" b="b"/>
              <a:pathLst>
                <a:path w="2364" h="2559" extrusionOk="0">
                  <a:moveTo>
                    <a:pt x="1851" y="512"/>
                  </a:moveTo>
                  <a:lnTo>
                    <a:pt x="1851" y="2062"/>
                  </a:lnTo>
                  <a:lnTo>
                    <a:pt x="512" y="2062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21"/>
                    <a:pt x="1" y="257"/>
                  </a:cubicBezTo>
                  <a:lnTo>
                    <a:pt x="1" y="2318"/>
                  </a:lnTo>
                  <a:cubicBezTo>
                    <a:pt x="1" y="2453"/>
                    <a:pt x="121" y="2559"/>
                    <a:pt x="257" y="2559"/>
                  </a:cubicBezTo>
                  <a:lnTo>
                    <a:pt x="2107" y="2559"/>
                  </a:lnTo>
                  <a:cubicBezTo>
                    <a:pt x="2243" y="2559"/>
                    <a:pt x="2363" y="2453"/>
                    <a:pt x="2363" y="2318"/>
                  </a:cubicBezTo>
                  <a:lnTo>
                    <a:pt x="2363" y="257"/>
                  </a:lnTo>
                  <a:cubicBezTo>
                    <a:pt x="2363" y="121"/>
                    <a:pt x="2243" y="1"/>
                    <a:pt x="2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73;p63">
              <a:extLst>
                <a:ext uri="{FF2B5EF4-FFF2-40B4-BE49-F238E27FC236}">
                  <a16:creationId xmlns:a16="http://schemas.microsoft.com/office/drawing/2014/main" id="{861FB62E-27E6-453E-A44D-013F495002FB}"/>
                </a:ext>
              </a:extLst>
            </p:cNvPr>
            <p:cNvSpPr/>
            <p:nvPr/>
          </p:nvSpPr>
          <p:spPr>
            <a:xfrm>
              <a:off x="5751500" y="2755063"/>
              <a:ext cx="132050" cy="12825"/>
            </a:xfrm>
            <a:custGeom>
              <a:avLst/>
              <a:gdLst/>
              <a:ahLst/>
              <a:cxnLst/>
              <a:rect l="l" t="t" r="r" b="b"/>
              <a:pathLst>
                <a:path w="5282" h="513" extrusionOk="0">
                  <a:moveTo>
                    <a:pt x="347" y="1"/>
                  </a:moveTo>
                  <a:cubicBezTo>
                    <a:pt x="0" y="1"/>
                    <a:pt x="0" y="512"/>
                    <a:pt x="347" y="512"/>
                  </a:cubicBezTo>
                  <a:lnTo>
                    <a:pt x="4951" y="512"/>
                  </a:lnTo>
                  <a:cubicBezTo>
                    <a:pt x="5282" y="512"/>
                    <a:pt x="5282" y="1"/>
                    <a:pt x="4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74;p63">
              <a:extLst>
                <a:ext uri="{FF2B5EF4-FFF2-40B4-BE49-F238E27FC236}">
                  <a16:creationId xmlns:a16="http://schemas.microsoft.com/office/drawing/2014/main" id="{84A82C2D-84C7-44CF-B010-8816EA1A35D2}"/>
                </a:ext>
              </a:extLst>
            </p:cNvPr>
            <p:cNvSpPr/>
            <p:nvPr/>
          </p:nvSpPr>
          <p:spPr>
            <a:xfrm>
              <a:off x="5680775" y="2808113"/>
              <a:ext cx="58700" cy="63975"/>
            </a:xfrm>
            <a:custGeom>
              <a:avLst/>
              <a:gdLst/>
              <a:ahLst/>
              <a:cxnLst/>
              <a:rect l="l" t="t" r="r" b="b"/>
              <a:pathLst>
                <a:path w="2348" h="2559" extrusionOk="0">
                  <a:moveTo>
                    <a:pt x="1851" y="512"/>
                  </a:moveTo>
                  <a:lnTo>
                    <a:pt x="1851" y="2077"/>
                  </a:lnTo>
                  <a:lnTo>
                    <a:pt x="512" y="2077"/>
                  </a:lnTo>
                  <a:lnTo>
                    <a:pt x="512" y="512"/>
                  </a:lnTo>
                  <a:close/>
                  <a:moveTo>
                    <a:pt x="257" y="0"/>
                  </a:moveTo>
                  <a:cubicBezTo>
                    <a:pt x="121" y="0"/>
                    <a:pt x="1" y="121"/>
                    <a:pt x="1" y="256"/>
                  </a:cubicBezTo>
                  <a:lnTo>
                    <a:pt x="1" y="2317"/>
                  </a:lnTo>
                  <a:cubicBezTo>
                    <a:pt x="1" y="2453"/>
                    <a:pt x="106" y="2558"/>
                    <a:pt x="257" y="2558"/>
                  </a:cubicBezTo>
                  <a:lnTo>
                    <a:pt x="2107" y="2558"/>
                  </a:lnTo>
                  <a:cubicBezTo>
                    <a:pt x="2243" y="2558"/>
                    <a:pt x="2348" y="2453"/>
                    <a:pt x="2348" y="2317"/>
                  </a:cubicBezTo>
                  <a:lnTo>
                    <a:pt x="2348" y="256"/>
                  </a:lnTo>
                  <a:cubicBezTo>
                    <a:pt x="2348" y="121"/>
                    <a:pt x="2243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75;p63">
              <a:extLst>
                <a:ext uri="{FF2B5EF4-FFF2-40B4-BE49-F238E27FC236}">
                  <a16:creationId xmlns:a16="http://schemas.microsoft.com/office/drawing/2014/main" id="{039F5BD3-1224-4E4D-87DC-67D7D353F11D}"/>
                </a:ext>
              </a:extLst>
            </p:cNvPr>
            <p:cNvSpPr/>
            <p:nvPr/>
          </p:nvSpPr>
          <p:spPr>
            <a:xfrm>
              <a:off x="5751000" y="2834038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76;p63">
              <a:extLst>
                <a:ext uri="{FF2B5EF4-FFF2-40B4-BE49-F238E27FC236}">
                  <a16:creationId xmlns:a16="http://schemas.microsoft.com/office/drawing/2014/main" id="{9586A33A-092B-4AC6-A01E-FDB8EC70AB9D}"/>
                </a:ext>
              </a:extLst>
            </p:cNvPr>
            <p:cNvSpPr/>
            <p:nvPr/>
          </p:nvSpPr>
          <p:spPr>
            <a:xfrm>
              <a:off x="5680775" y="2887063"/>
              <a:ext cx="58700" cy="63625"/>
            </a:xfrm>
            <a:custGeom>
              <a:avLst/>
              <a:gdLst/>
              <a:ahLst/>
              <a:cxnLst/>
              <a:rect l="l" t="t" r="r" b="b"/>
              <a:pathLst>
                <a:path w="2348" h="2545" extrusionOk="0">
                  <a:moveTo>
                    <a:pt x="1851" y="498"/>
                  </a:moveTo>
                  <a:lnTo>
                    <a:pt x="1851" y="2048"/>
                  </a:lnTo>
                  <a:lnTo>
                    <a:pt x="512" y="2048"/>
                  </a:lnTo>
                  <a:lnTo>
                    <a:pt x="512" y="498"/>
                  </a:lnTo>
                  <a:close/>
                  <a:moveTo>
                    <a:pt x="234" y="1"/>
                  </a:moveTo>
                  <a:cubicBezTo>
                    <a:pt x="108" y="1"/>
                    <a:pt x="1" y="115"/>
                    <a:pt x="1" y="243"/>
                  </a:cubicBezTo>
                  <a:lnTo>
                    <a:pt x="1" y="2304"/>
                  </a:lnTo>
                  <a:cubicBezTo>
                    <a:pt x="1" y="2439"/>
                    <a:pt x="121" y="2545"/>
                    <a:pt x="257" y="2545"/>
                  </a:cubicBezTo>
                  <a:lnTo>
                    <a:pt x="2107" y="2545"/>
                  </a:lnTo>
                  <a:cubicBezTo>
                    <a:pt x="2243" y="2545"/>
                    <a:pt x="2348" y="2439"/>
                    <a:pt x="2348" y="2304"/>
                  </a:cubicBezTo>
                  <a:lnTo>
                    <a:pt x="2348" y="243"/>
                  </a:lnTo>
                  <a:cubicBezTo>
                    <a:pt x="2348" y="115"/>
                    <a:pt x="2254" y="1"/>
                    <a:pt x="2130" y="1"/>
                  </a:cubicBezTo>
                  <a:cubicBezTo>
                    <a:pt x="2123" y="1"/>
                    <a:pt x="2115" y="1"/>
                    <a:pt x="2107" y="2"/>
                  </a:cubicBezTo>
                  <a:lnTo>
                    <a:pt x="257" y="2"/>
                  </a:lnTo>
                  <a:cubicBezTo>
                    <a:pt x="249" y="1"/>
                    <a:pt x="241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7;p63">
              <a:extLst>
                <a:ext uri="{FF2B5EF4-FFF2-40B4-BE49-F238E27FC236}">
                  <a16:creationId xmlns:a16="http://schemas.microsoft.com/office/drawing/2014/main" id="{9BD4B636-9B43-428D-9AE1-66925C3240D2}"/>
                </a:ext>
              </a:extLst>
            </p:cNvPr>
            <p:cNvSpPr/>
            <p:nvPr/>
          </p:nvSpPr>
          <p:spPr>
            <a:xfrm>
              <a:off x="5751500" y="2912688"/>
              <a:ext cx="132050" cy="12425"/>
            </a:xfrm>
            <a:custGeom>
              <a:avLst/>
              <a:gdLst/>
              <a:ahLst/>
              <a:cxnLst/>
              <a:rect l="l" t="t" r="r" b="b"/>
              <a:pathLst>
                <a:path w="5282" h="497" extrusionOk="0">
                  <a:moveTo>
                    <a:pt x="347" y="0"/>
                  </a:moveTo>
                  <a:cubicBezTo>
                    <a:pt x="0" y="0"/>
                    <a:pt x="0" y="497"/>
                    <a:pt x="347" y="497"/>
                  </a:cubicBezTo>
                  <a:lnTo>
                    <a:pt x="4951" y="497"/>
                  </a:lnTo>
                  <a:cubicBezTo>
                    <a:pt x="5282" y="497"/>
                    <a:pt x="5282" y="0"/>
                    <a:pt x="4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78;p63">
              <a:extLst>
                <a:ext uri="{FF2B5EF4-FFF2-40B4-BE49-F238E27FC236}">
                  <a16:creationId xmlns:a16="http://schemas.microsoft.com/office/drawing/2014/main" id="{E90F3646-7788-47B1-B96D-76404F730880}"/>
                </a:ext>
              </a:extLst>
            </p:cNvPr>
            <p:cNvSpPr/>
            <p:nvPr/>
          </p:nvSpPr>
          <p:spPr>
            <a:xfrm>
              <a:off x="5751000" y="2780988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1"/>
                  </a:moveTo>
                  <a:cubicBezTo>
                    <a:pt x="0" y="1"/>
                    <a:pt x="0" y="500"/>
                    <a:pt x="338" y="500"/>
                  </a:cubicBezTo>
                  <a:cubicBezTo>
                    <a:pt x="347" y="500"/>
                    <a:pt x="357" y="499"/>
                    <a:pt x="367" y="499"/>
                  </a:cubicBezTo>
                  <a:lnTo>
                    <a:pt x="4971" y="499"/>
                  </a:lnTo>
                  <a:cubicBezTo>
                    <a:pt x="4980" y="499"/>
                    <a:pt x="4989" y="500"/>
                    <a:pt x="4998" y="500"/>
                  </a:cubicBezTo>
                  <a:cubicBezTo>
                    <a:pt x="5322" y="500"/>
                    <a:pt x="5322" y="1"/>
                    <a:pt x="4998" y="1"/>
                  </a:cubicBezTo>
                  <a:cubicBezTo>
                    <a:pt x="4989" y="1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1"/>
                    <a:pt x="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79;p63">
              <a:extLst>
                <a:ext uri="{FF2B5EF4-FFF2-40B4-BE49-F238E27FC236}">
                  <a16:creationId xmlns:a16="http://schemas.microsoft.com/office/drawing/2014/main" id="{9904DEF9-4673-4573-93DF-A93CAC235315}"/>
                </a:ext>
              </a:extLst>
            </p:cNvPr>
            <p:cNvSpPr/>
            <p:nvPr/>
          </p:nvSpPr>
          <p:spPr>
            <a:xfrm>
              <a:off x="5751000" y="2859613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80;p63">
              <a:extLst>
                <a:ext uri="{FF2B5EF4-FFF2-40B4-BE49-F238E27FC236}">
                  <a16:creationId xmlns:a16="http://schemas.microsoft.com/office/drawing/2014/main" id="{232C1FF9-276E-41D6-BE4A-56574F89AE85}"/>
                </a:ext>
              </a:extLst>
            </p:cNvPr>
            <p:cNvSpPr/>
            <p:nvPr/>
          </p:nvSpPr>
          <p:spPr>
            <a:xfrm>
              <a:off x="5750975" y="2938238"/>
              <a:ext cx="133100" cy="12850"/>
            </a:xfrm>
            <a:custGeom>
              <a:avLst/>
              <a:gdLst/>
              <a:ahLst/>
              <a:cxnLst/>
              <a:rect l="l" t="t" r="r" b="b"/>
              <a:pathLst>
                <a:path w="5324" h="514" extrusionOk="0">
                  <a:moveTo>
                    <a:pt x="339" y="0"/>
                  </a:moveTo>
                  <a:cubicBezTo>
                    <a:pt x="1" y="0"/>
                    <a:pt x="1" y="514"/>
                    <a:pt x="339" y="514"/>
                  </a:cubicBezTo>
                  <a:cubicBezTo>
                    <a:pt x="348" y="514"/>
                    <a:pt x="358" y="514"/>
                    <a:pt x="368" y="513"/>
                  </a:cubicBezTo>
                  <a:lnTo>
                    <a:pt x="4972" y="513"/>
                  </a:lnTo>
                  <a:cubicBezTo>
                    <a:pt x="4981" y="514"/>
                    <a:pt x="4990" y="514"/>
                    <a:pt x="4999" y="514"/>
                  </a:cubicBezTo>
                  <a:cubicBezTo>
                    <a:pt x="5324" y="514"/>
                    <a:pt x="5324" y="0"/>
                    <a:pt x="4999" y="0"/>
                  </a:cubicBezTo>
                  <a:cubicBezTo>
                    <a:pt x="4990" y="0"/>
                    <a:pt x="4981" y="0"/>
                    <a:pt x="4972" y="1"/>
                  </a:cubicBezTo>
                  <a:lnTo>
                    <a:pt x="368" y="1"/>
                  </a:lnTo>
                  <a:cubicBezTo>
                    <a:pt x="358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/>
      <p:bldP spid="49" grpId="0" animBg="1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0"/>
          <p:cNvSpPr/>
          <p:nvPr/>
        </p:nvSpPr>
        <p:spPr>
          <a:xfrm>
            <a:off x="997369" y="182691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2369218" y="1806932"/>
            <a:ext cx="5641663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grpSp>
        <p:nvGrpSpPr>
          <p:cNvPr id="1129" name="Google Shape;1129;p30"/>
          <p:cNvGrpSpPr/>
          <p:nvPr/>
        </p:nvGrpSpPr>
        <p:grpSpPr>
          <a:xfrm>
            <a:off x="1134743" y="203310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EAAA42-8EFF-42EF-AA46-04FDF8C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1" y="498885"/>
            <a:ext cx="3993226" cy="64623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41C5ACF-D551-43FA-9006-4FF821D5B2A8}"/>
              </a:ext>
            </a:extLst>
          </p:cNvPr>
          <p:cNvSpPr txBox="1"/>
          <p:nvPr/>
        </p:nvSpPr>
        <p:spPr>
          <a:xfrm>
            <a:off x="2280069" y="2811903"/>
            <a:ext cx="5592986" cy="77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…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20" name="Google Shape;1082;p30">
            <a:extLst>
              <a:ext uri="{FF2B5EF4-FFF2-40B4-BE49-F238E27FC236}">
                <a16:creationId xmlns:a16="http://schemas.microsoft.com/office/drawing/2014/main" id="{7D2B9143-9131-4EDC-82B7-F736DC3C7D7D}"/>
              </a:ext>
            </a:extLst>
          </p:cNvPr>
          <p:cNvSpPr/>
          <p:nvPr/>
        </p:nvSpPr>
        <p:spPr>
          <a:xfrm>
            <a:off x="997369" y="2788205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2563;p46">
            <a:extLst>
              <a:ext uri="{FF2B5EF4-FFF2-40B4-BE49-F238E27FC236}">
                <a16:creationId xmlns:a16="http://schemas.microsoft.com/office/drawing/2014/main" id="{EF9D7EC2-8D6E-4165-B238-5E8ED1B417EC}"/>
              </a:ext>
            </a:extLst>
          </p:cNvPr>
          <p:cNvGrpSpPr/>
          <p:nvPr/>
        </p:nvGrpSpPr>
        <p:grpSpPr>
          <a:xfrm>
            <a:off x="1154185" y="3001627"/>
            <a:ext cx="531124" cy="398455"/>
            <a:chOff x="1335175" y="2437625"/>
            <a:chExt cx="386525" cy="289975"/>
          </a:xfrm>
        </p:grpSpPr>
        <p:sp>
          <p:nvSpPr>
            <p:cNvPr id="123" name="Google Shape;2564;p46">
              <a:extLst>
                <a:ext uri="{FF2B5EF4-FFF2-40B4-BE49-F238E27FC236}">
                  <a16:creationId xmlns:a16="http://schemas.microsoft.com/office/drawing/2014/main" id="{4968A846-4E7C-4ED2-97CB-6ED318E24665}"/>
                </a:ext>
              </a:extLst>
            </p:cNvPr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65;p46">
              <a:extLst>
                <a:ext uri="{FF2B5EF4-FFF2-40B4-BE49-F238E27FC236}">
                  <a16:creationId xmlns:a16="http://schemas.microsoft.com/office/drawing/2014/main" id="{7ADB1D04-76B7-4F8B-9C1C-CF9F7331065F}"/>
                </a:ext>
              </a:extLst>
            </p:cNvPr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66;p46">
              <a:extLst>
                <a:ext uri="{FF2B5EF4-FFF2-40B4-BE49-F238E27FC236}">
                  <a16:creationId xmlns:a16="http://schemas.microsoft.com/office/drawing/2014/main" id="{5D680D5A-B75E-4109-9315-179C7EDA814E}"/>
                </a:ext>
              </a:extLst>
            </p:cNvPr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67;p46">
              <a:extLst>
                <a:ext uri="{FF2B5EF4-FFF2-40B4-BE49-F238E27FC236}">
                  <a16:creationId xmlns:a16="http://schemas.microsoft.com/office/drawing/2014/main" id="{E8DEE772-05EF-4746-A1FC-76D261983A7C}"/>
                </a:ext>
              </a:extLst>
            </p:cNvPr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68;p46">
              <a:extLst>
                <a:ext uri="{FF2B5EF4-FFF2-40B4-BE49-F238E27FC236}">
                  <a16:creationId xmlns:a16="http://schemas.microsoft.com/office/drawing/2014/main" id="{DBB27EDA-889D-4136-B84D-AD9C4C4A3960}"/>
                </a:ext>
              </a:extLst>
            </p:cNvPr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69;p46">
              <a:extLst>
                <a:ext uri="{FF2B5EF4-FFF2-40B4-BE49-F238E27FC236}">
                  <a16:creationId xmlns:a16="http://schemas.microsoft.com/office/drawing/2014/main" id="{2062CB96-98E0-48AB-AC31-9244AC91EC8B}"/>
                </a:ext>
              </a:extLst>
            </p:cNvPr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70;p46">
              <a:extLst>
                <a:ext uri="{FF2B5EF4-FFF2-40B4-BE49-F238E27FC236}">
                  <a16:creationId xmlns:a16="http://schemas.microsoft.com/office/drawing/2014/main" id="{4CB09C0A-3555-4B21-AB7F-AB04E9C48083}"/>
                </a:ext>
              </a:extLst>
            </p:cNvPr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571;p46">
              <a:extLst>
                <a:ext uri="{FF2B5EF4-FFF2-40B4-BE49-F238E27FC236}">
                  <a16:creationId xmlns:a16="http://schemas.microsoft.com/office/drawing/2014/main" id="{4A02A261-8A54-4ABC-B544-8B924189A5BA}"/>
                </a:ext>
              </a:extLst>
            </p:cNvPr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72;p46">
              <a:extLst>
                <a:ext uri="{FF2B5EF4-FFF2-40B4-BE49-F238E27FC236}">
                  <a16:creationId xmlns:a16="http://schemas.microsoft.com/office/drawing/2014/main" id="{25EF60EC-F1D6-4E0A-B9BF-4F666FB5CB3C}"/>
                </a:ext>
              </a:extLst>
            </p:cNvPr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73;p46">
              <a:extLst>
                <a:ext uri="{FF2B5EF4-FFF2-40B4-BE49-F238E27FC236}">
                  <a16:creationId xmlns:a16="http://schemas.microsoft.com/office/drawing/2014/main" id="{9A06D7F1-4A5A-4194-A297-ACB9699CB8D3}"/>
                </a:ext>
              </a:extLst>
            </p:cNvPr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74;p46">
              <a:extLst>
                <a:ext uri="{FF2B5EF4-FFF2-40B4-BE49-F238E27FC236}">
                  <a16:creationId xmlns:a16="http://schemas.microsoft.com/office/drawing/2014/main" id="{52E34F77-884B-40FF-9259-C88E9675B2D2}"/>
                </a:ext>
              </a:extLst>
            </p:cNvPr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75;p46">
              <a:extLst>
                <a:ext uri="{FF2B5EF4-FFF2-40B4-BE49-F238E27FC236}">
                  <a16:creationId xmlns:a16="http://schemas.microsoft.com/office/drawing/2014/main" id="{4DE427DC-CEEA-44A1-B401-D29B6B89ACAB}"/>
                </a:ext>
              </a:extLst>
            </p:cNvPr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42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0"/>
          <p:cNvSpPr/>
          <p:nvPr/>
        </p:nvSpPr>
        <p:spPr>
          <a:xfrm>
            <a:off x="-6828371" y="182691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-5456522" y="1806932"/>
            <a:ext cx="5641663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20" name="Google Shape;1082;p30">
            <a:extLst>
              <a:ext uri="{FF2B5EF4-FFF2-40B4-BE49-F238E27FC236}">
                <a16:creationId xmlns:a16="http://schemas.microsoft.com/office/drawing/2014/main" id="{7D2B9143-9131-4EDC-82B7-F736DC3C7D7D}"/>
              </a:ext>
            </a:extLst>
          </p:cNvPr>
          <p:cNvSpPr/>
          <p:nvPr/>
        </p:nvSpPr>
        <p:spPr>
          <a:xfrm>
            <a:off x="997369" y="1379221"/>
            <a:ext cx="6930852" cy="2811780"/>
          </a:xfrm>
          <a:prstGeom prst="roundRect">
            <a:avLst>
              <a:gd name="adj" fmla="val 6633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30"/>
          <p:cNvGrpSpPr/>
          <p:nvPr/>
        </p:nvGrpSpPr>
        <p:grpSpPr>
          <a:xfrm>
            <a:off x="-6690997" y="203310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2EAAA42-8EFF-42EF-AA46-04FDF8CF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1" y="498885"/>
            <a:ext cx="3993226" cy="646232"/>
          </a:xfrm>
          <a:prstGeom prst="rect">
            <a:avLst/>
          </a:prstGeom>
        </p:spPr>
      </p:pic>
      <p:grpSp>
        <p:nvGrpSpPr>
          <p:cNvPr id="122" name="Google Shape;2563;p46">
            <a:extLst>
              <a:ext uri="{FF2B5EF4-FFF2-40B4-BE49-F238E27FC236}">
                <a16:creationId xmlns:a16="http://schemas.microsoft.com/office/drawing/2014/main" id="{EF9D7EC2-8D6E-4165-B238-5E8ED1B417EC}"/>
              </a:ext>
            </a:extLst>
          </p:cNvPr>
          <p:cNvGrpSpPr/>
          <p:nvPr/>
        </p:nvGrpSpPr>
        <p:grpSpPr>
          <a:xfrm>
            <a:off x="1154185" y="3001627"/>
            <a:ext cx="531124" cy="398455"/>
            <a:chOff x="1335175" y="2437625"/>
            <a:chExt cx="386525" cy="289975"/>
          </a:xfrm>
        </p:grpSpPr>
        <p:sp>
          <p:nvSpPr>
            <p:cNvPr id="123" name="Google Shape;2564;p46">
              <a:extLst>
                <a:ext uri="{FF2B5EF4-FFF2-40B4-BE49-F238E27FC236}">
                  <a16:creationId xmlns:a16="http://schemas.microsoft.com/office/drawing/2014/main" id="{4968A846-4E7C-4ED2-97CB-6ED318E24665}"/>
                </a:ext>
              </a:extLst>
            </p:cNvPr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65;p46">
              <a:extLst>
                <a:ext uri="{FF2B5EF4-FFF2-40B4-BE49-F238E27FC236}">
                  <a16:creationId xmlns:a16="http://schemas.microsoft.com/office/drawing/2014/main" id="{7ADB1D04-76B7-4F8B-9C1C-CF9F7331065F}"/>
                </a:ext>
              </a:extLst>
            </p:cNvPr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66;p46">
              <a:extLst>
                <a:ext uri="{FF2B5EF4-FFF2-40B4-BE49-F238E27FC236}">
                  <a16:creationId xmlns:a16="http://schemas.microsoft.com/office/drawing/2014/main" id="{5D680D5A-B75E-4109-9315-179C7EDA814E}"/>
                </a:ext>
              </a:extLst>
            </p:cNvPr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67;p46">
              <a:extLst>
                <a:ext uri="{FF2B5EF4-FFF2-40B4-BE49-F238E27FC236}">
                  <a16:creationId xmlns:a16="http://schemas.microsoft.com/office/drawing/2014/main" id="{E8DEE772-05EF-4746-A1FC-76D261983A7C}"/>
                </a:ext>
              </a:extLst>
            </p:cNvPr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68;p46">
              <a:extLst>
                <a:ext uri="{FF2B5EF4-FFF2-40B4-BE49-F238E27FC236}">
                  <a16:creationId xmlns:a16="http://schemas.microsoft.com/office/drawing/2014/main" id="{DBB27EDA-889D-4136-B84D-AD9C4C4A3960}"/>
                </a:ext>
              </a:extLst>
            </p:cNvPr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69;p46">
              <a:extLst>
                <a:ext uri="{FF2B5EF4-FFF2-40B4-BE49-F238E27FC236}">
                  <a16:creationId xmlns:a16="http://schemas.microsoft.com/office/drawing/2014/main" id="{2062CB96-98E0-48AB-AC31-9244AC91EC8B}"/>
                </a:ext>
              </a:extLst>
            </p:cNvPr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70;p46">
              <a:extLst>
                <a:ext uri="{FF2B5EF4-FFF2-40B4-BE49-F238E27FC236}">
                  <a16:creationId xmlns:a16="http://schemas.microsoft.com/office/drawing/2014/main" id="{4CB09C0A-3555-4B21-AB7F-AB04E9C48083}"/>
                </a:ext>
              </a:extLst>
            </p:cNvPr>
            <p:cNvSpPr/>
            <p:nvPr/>
          </p:nvSpPr>
          <p:spPr>
            <a:xfrm>
              <a:off x="1588100" y="2604450"/>
              <a:ext cx="39275" cy="116225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571;p46">
              <a:extLst>
                <a:ext uri="{FF2B5EF4-FFF2-40B4-BE49-F238E27FC236}">
                  <a16:creationId xmlns:a16="http://schemas.microsoft.com/office/drawing/2014/main" id="{4A02A261-8A54-4ABC-B544-8B924189A5BA}"/>
                </a:ext>
              </a:extLst>
            </p:cNvPr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72;p46">
              <a:extLst>
                <a:ext uri="{FF2B5EF4-FFF2-40B4-BE49-F238E27FC236}">
                  <a16:creationId xmlns:a16="http://schemas.microsoft.com/office/drawing/2014/main" id="{25EF60EC-F1D6-4E0A-B9BF-4F666FB5CB3C}"/>
                </a:ext>
              </a:extLst>
            </p:cNvPr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73;p46">
              <a:extLst>
                <a:ext uri="{FF2B5EF4-FFF2-40B4-BE49-F238E27FC236}">
                  <a16:creationId xmlns:a16="http://schemas.microsoft.com/office/drawing/2014/main" id="{9A06D7F1-4A5A-4194-A297-ACB9699CB8D3}"/>
                </a:ext>
              </a:extLst>
            </p:cNvPr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74;p46">
              <a:extLst>
                <a:ext uri="{FF2B5EF4-FFF2-40B4-BE49-F238E27FC236}">
                  <a16:creationId xmlns:a16="http://schemas.microsoft.com/office/drawing/2014/main" id="{52E34F77-884B-40FF-9259-C88E9675B2D2}"/>
                </a:ext>
              </a:extLst>
            </p:cNvPr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75;p46">
              <a:extLst>
                <a:ext uri="{FF2B5EF4-FFF2-40B4-BE49-F238E27FC236}">
                  <a16:creationId xmlns:a16="http://schemas.microsoft.com/office/drawing/2014/main" id="{4DE427DC-CEEA-44A1-B401-D29B6B89ACAB}"/>
                </a:ext>
              </a:extLst>
            </p:cNvPr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4E3C565-98B3-4E21-923E-99EB6D166D9E}"/>
              </a:ext>
            </a:extLst>
          </p:cNvPr>
          <p:cNvSpPr txBox="1"/>
          <p:nvPr/>
        </p:nvSpPr>
        <p:spPr>
          <a:xfrm>
            <a:off x="2369820" y="2427181"/>
            <a:ext cx="798576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file:</a:t>
            </a:r>
          </a:p>
          <a:p>
            <a:pPr marL="742950" marR="0" indent="0"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file: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fopen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().</a:t>
            </a:r>
          </a:p>
          <a:p>
            <a:pPr marL="742950" marR="0" indent="0"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Lấy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file: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fgetc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(),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fscanf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().</a:t>
            </a:r>
          </a:p>
          <a:p>
            <a:pPr marL="742950" marR="0" indent="0"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Đóng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file: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fclose</a:t>
            </a:r>
            <a:r>
              <a:rPr lang="en-US" sz="16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().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E5F384-CDC3-413D-A5C2-59863ECE3995}"/>
              </a:ext>
            </a:extLst>
          </p:cNvPr>
          <p:cNvSpPr txBox="1"/>
          <p:nvPr/>
        </p:nvSpPr>
        <p:spPr>
          <a:xfrm>
            <a:off x="2280069" y="1592703"/>
            <a:ext cx="5592986" cy="77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chemeClr val="bg1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99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CSS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3830586-535F-402B-BEBA-51D3F395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" y="2684435"/>
            <a:ext cx="4861795" cy="22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589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9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815E54-637B-4AC9-AF08-8D500ADA6EEC}"/>
              </a:ext>
            </a:extLst>
          </p:cNvPr>
          <p:cNvGrpSpPr/>
          <p:nvPr/>
        </p:nvGrpSpPr>
        <p:grpSpPr>
          <a:xfrm>
            <a:off x="714799" y="471967"/>
            <a:ext cx="7704000" cy="646232"/>
            <a:chOff x="714799" y="47196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665D09-A5B8-49F9-9EB3-C0A59173D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520" y="471967"/>
              <a:ext cx="3993226" cy="646232"/>
            </a:xfrm>
            <a:prstGeom prst="rect">
              <a:avLst/>
            </a:prstGeom>
          </p:spPr>
        </p:pic>
      </p:grpSp>
      <p:sp>
        <p:nvSpPr>
          <p:cNvPr id="1040" name="Google Shape;1040;p29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1</a:t>
            </a:r>
            <a:endParaRPr dirty="0"/>
          </a:p>
        </p:txBody>
      </p:sp>
      <p:sp>
        <p:nvSpPr>
          <p:cNvPr id="1048" name="Google Shape;1048;p29"/>
          <p:cNvSpPr txBox="1">
            <a:spLocks noGrp="1"/>
          </p:cNvSpPr>
          <p:nvPr>
            <p:ph type="subTitle" idx="2"/>
          </p:nvPr>
        </p:nvSpPr>
        <p:spPr>
          <a:xfrm>
            <a:off x="1224081" y="3260892"/>
            <a:ext cx="2714655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</a:t>
            </a:r>
            <a:r>
              <a:rPr lang="en" dirty="0"/>
              <a:t> ra đồ thị đã nhập vào và kết quả các đỉnh được tô</a:t>
            </a:r>
            <a:endParaRPr dirty="0"/>
          </a:p>
        </p:txBody>
      </p:sp>
      <p:sp>
        <p:nvSpPr>
          <p:cNvPr id="1049" name="Google Shape;1049;p29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2</a:t>
            </a:r>
            <a:endParaRPr dirty="0"/>
          </a:p>
        </p:txBody>
      </p:sp>
      <p:sp>
        <p:nvSpPr>
          <p:cNvPr id="1050" name="Google Shape;1050;p29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Hiển thị hình vẽ phác thảo của đồ thị đó</a:t>
            </a:r>
            <a:endParaRPr dirty="0"/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6267632" y="2035936"/>
            <a:ext cx="525435" cy="458156"/>
            <a:chOff x="4901150" y="3438125"/>
            <a:chExt cx="386975" cy="337450"/>
          </a:xfrm>
        </p:grpSpPr>
        <p:sp>
          <p:nvSpPr>
            <p:cNvPr id="1052" name="Google Shape;1052;p29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9"/>
          <p:cNvGrpSpPr/>
          <p:nvPr/>
        </p:nvGrpSpPr>
        <p:grpSpPr>
          <a:xfrm>
            <a:off x="2350956" y="2035849"/>
            <a:ext cx="525435" cy="458461"/>
            <a:chOff x="2419975" y="1894800"/>
            <a:chExt cx="386975" cy="337675"/>
          </a:xfrm>
        </p:grpSpPr>
        <p:sp>
          <p:nvSpPr>
            <p:cNvPr id="1064" name="Google Shape;1064;p29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6218FF-7832-4F5C-B79A-28265B42185B}"/>
              </a:ext>
            </a:extLst>
          </p:cNvPr>
          <p:cNvCxnSpPr/>
          <p:nvPr/>
        </p:nvCxnSpPr>
        <p:spPr>
          <a:xfrm>
            <a:off x="4663440" y="5210507"/>
            <a:ext cx="0" cy="275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333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9"/>
          <p:cNvSpPr/>
          <p:nvPr/>
        </p:nvSpPr>
        <p:spPr>
          <a:xfrm>
            <a:off x="6120700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E66F9-91F9-43D9-8CAF-87B072F13D5D}"/>
              </a:ext>
            </a:extLst>
          </p:cNvPr>
          <p:cNvGrpSpPr/>
          <p:nvPr/>
        </p:nvGrpSpPr>
        <p:grpSpPr>
          <a:xfrm>
            <a:off x="714799" y="471967"/>
            <a:ext cx="7704000" cy="646232"/>
            <a:chOff x="714799" y="47196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665D09-A5B8-49F9-9EB3-C0A59173D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520" y="471967"/>
              <a:ext cx="3993226" cy="646232"/>
            </a:xfrm>
            <a:prstGeom prst="rect">
              <a:avLst/>
            </a:prstGeom>
          </p:spPr>
        </p:pic>
      </p:grpSp>
      <p:sp>
        <p:nvSpPr>
          <p:cNvPr id="1040" name="Google Shape;1040;p29"/>
          <p:cNvSpPr/>
          <p:nvPr/>
        </p:nvSpPr>
        <p:spPr>
          <a:xfrm>
            <a:off x="2204025" y="185542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1</a:t>
            </a:r>
            <a:endParaRPr dirty="0"/>
          </a:p>
        </p:txBody>
      </p:sp>
      <p:sp>
        <p:nvSpPr>
          <p:cNvPr id="1048" name="Google Shape;1048;p29"/>
          <p:cNvSpPr txBox="1">
            <a:spLocks noGrp="1"/>
          </p:cNvSpPr>
          <p:nvPr>
            <p:ph type="subTitle" idx="2"/>
          </p:nvPr>
        </p:nvSpPr>
        <p:spPr>
          <a:xfrm>
            <a:off x="1243263" y="3260892"/>
            <a:ext cx="2714655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049" name="Google Shape;1049;p29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2</a:t>
            </a:r>
            <a:endParaRPr dirty="0"/>
          </a:p>
        </p:txBody>
      </p:sp>
      <p:sp>
        <p:nvSpPr>
          <p:cNvPr id="1050" name="Google Shape;1050;p29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Đồ hoạ</a:t>
            </a:r>
            <a:endParaRPr b="1" dirty="0"/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6267632" y="2035936"/>
            <a:ext cx="525435" cy="458156"/>
            <a:chOff x="4901150" y="3438125"/>
            <a:chExt cx="386975" cy="337450"/>
          </a:xfrm>
        </p:grpSpPr>
        <p:sp>
          <p:nvSpPr>
            <p:cNvPr id="1052" name="Google Shape;1052;p29"/>
            <p:cNvSpPr/>
            <p:nvPr/>
          </p:nvSpPr>
          <p:spPr>
            <a:xfrm>
              <a:off x="5059725" y="3721350"/>
              <a:ext cx="69375" cy="47550"/>
            </a:xfrm>
            <a:custGeom>
              <a:avLst/>
              <a:gdLst/>
              <a:ahLst/>
              <a:cxnLst/>
              <a:rect l="l" t="t" r="r" b="b"/>
              <a:pathLst>
                <a:path w="2775" h="1902" extrusionOk="0">
                  <a:moveTo>
                    <a:pt x="455" y="1"/>
                  </a:moveTo>
                  <a:lnTo>
                    <a:pt x="232" y="929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29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5065300" y="3696825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15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5" y="97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908050" y="3445025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2" y="1"/>
                  </a:moveTo>
                  <a:cubicBezTo>
                    <a:pt x="438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38" y="11054"/>
                    <a:pt x="982" y="11054"/>
                  </a:cubicBezTo>
                  <a:lnTo>
                    <a:pt x="13927" y="11054"/>
                  </a:lnTo>
                  <a:cubicBezTo>
                    <a:pt x="14471" y="11054"/>
                    <a:pt x="14917" y="10608"/>
                    <a:pt x="14917" y="10064"/>
                  </a:cubicBezTo>
                  <a:lnTo>
                    <a:pt x="14917" y="982"/>
                  </a:lnTo>
                  <a:cubicBezTo>
                    <a:pt x="14917" y="438"/>
                    <a:pt x="14471" y="1"/>
                    <a:pt x="13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5057700" y="34450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908050" y="3478925"/>
              <a:ext cx="372925" cy="208350"/>
            </a:xfrm>
            <a:custGeom>
              <a:avLst/>
              <a:gdLst/>
              <a:ahLst/>
              <a:cxnLst/>
              <a:rect l="l" t="t" r="r" b="b"/>
              <a:pathLst>
                <a:path w="14917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17" y="8333"/>
                  </a:lnTo>
                  <a:lnTo>
                    <a:pt x="149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5067525" y="3478925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38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901150" y="3438125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9" y="2623"/>
                    <a:pt x="18" y="2632"/>
                  </a:cubicBezTo>
                  <a:cubicBezTo>
                    <a:pt x="102" y="2719"/>
                    <a:pt x="192" y="2756"/>
                    <a:pt x="273" y="2756"/>
                  </a:cubicBezTo>
                  <a:cubicBezTo>
                    <a:pt x="424" y="2756"/>
                    <a:pt x="544" y="2631"/>
                    <a:pt x="544" y="2480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8" y="9568"/>
                    <a:pt x="15108" y="9603"/>
                    <a:pt x="15190" y="9603"/>
                  </a:cubicBezTo>
                  <a:cubicBezTo>
                    <a:pt x="15340" y="9603"/>
                    <a:pt x="15460" y="9482"/>
                    <a:pt x="15460" y="9332"/>
                  </a:cubicBezTo>
                  <a:lnTo>
                    <a:pt x="15460" y="286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901150" y="35195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12" y="8342"/>
                  </a:lnTo>
                  <a:close/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66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32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4" y="7476"/>
                    <a:pt x="544" y="7084"/>
                  </a:cubicBezTo>
                  <a:lnTo>
                    <a:pt x="544" y="277"/>
                  </a:lnTo>
                  <a:cubicBezTo>
                    <a:pt x="544" y="27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5080000" y="3524200"/>
              <a:ext cx="54450" cy="117200"/>
            </a:xfrm>
            <a:custGeom>
              <a:avLst/>
              <a:gdLst/>
              <a:ahLst/>
              <a:cxnLst/>
              <a:rect l="l" t="t" r="r" b="b"/>
              <a:pathLst>
                <a:path w="2178" h="4688" extrusionOk="0">
                  <a:moveTo>
                    <a:pt x="1187" y="545"/>
                  </a:moveTo>
                  <a:cubicBezTo>
                    <a:pt x="1437" y="545"/>
                    <a:pt x="1633" y="750"/>
                    <a:pt x="1633" y="1000"/>
                  </a:cubicBezTo>
                  <a:lnTo>
                    <a:pt x="1633" y="2356"/>
                  </a:lnTo>
                  <a:cubicBezTo>
                    <a:pt x="1633" y="2606"/>
                    <a:pt x="1428" y="2811"/>
                    <a:pt x="1178" y="2811"/>
                  </a:cubicBezTo>
                  <a:lnTo>
                    <a:pt x="545" y="2811"/>
                  </a:lnTo>
                  <a:lnTo>
                    <a:pt x="545" y="545"/>
                  </a:lnTo>
                  <a:close/>
                  <a:moveTo>
                    <a:pt x="277" y="1"/>
                  </a:moveTo>
                  <a:lnTo>
                    <a:pt x="277" y="28"/>
                  </a:lnTo>
                  <a:cubicBezTo>
                    <a:pt x="275" y="27"/>
                    <a:pt x="272" y="27"/>
                    <a:pt x="270" y="27"/>
                  </a:cubicBezTo>
                  <a:cubicBezTo>
                    <a:pt x="122" y="27"/>
                    <a:pt x="1" y="286"/>
                    <a:pt x="1" y="286"/>
                  </a:cubicBezTo>
                  <a:lnTo>
                    <a:pt x="1" y="4408"/>
                  </a:lnTo>
                  <a:cubicBezTo>
                    <a:pt x="1" y="4542"/>
                    <a:pt x="99" y="4667"/>
                    <a:pt x="233" y="4684"/>
                  </a:cubicBezTo>
                  <a:cubicBezTo>
                    <a:pt x="247" y="4687"/>
                    <a:pt x="262" y="4688"/>
                    <a:pt x="276" y="4688"/>
                  </a:cubicBezTo>
                  <a:cubicBezTo>
                    <a:pt x="426" y="4688"/>
                    <a:pt x="545" y="4563"/>
                    <a:pt x="545" y="4417"/>
                  </a:cubicBezTo>
                  <a:lnTo>
                    <a:pt x="545" y="3355"/>
                  </a:lnTo>
                  <a:lnTo>
                    <a:pt x="1178" y="3355"/>
                  </a:lnTo>
                  <a:cubicBezTo>
                    <a:pt x="1732" y="3355"/>
                    <a:pt x="2178" y="2909"/>
                    <a:pt x="2178" y="2356"/>
                  </a:cubicBezTo>
                  <a:lnTo>
                    <a:pt x="2178" y="1000"/>
                  </a:lnTo>
                  <a:cubicBezTo>
                    <a:pt x="2178" y="447"/>
                    <a:pt x="1732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987450" y="3524650"/>
              <a:ext cx="68050" cy="116900"/>
            </a:xfrm>
            <a:custGeom>
              <a:avLst/>
              <a:gdLst/>
              <a:ahLst/>
              <a:cxnLst/>
              <a:rect l="l" t="t" r="r" b="b"/>
              <a:pathLst>
                <a:path w="2722" h="4676" extrusionOk="0">
                  <a:moveTo>
                    <a:pt x="1357" y="1"/>
                  </a:moveTo>
                  <a:cubicBezTo>
                    <a:pt x="1232" y="1"/>
                    <a:pt x="1125" y="81"/>
                    <a:pt x="1089" y="206"/>
                  </a:cubicBezTo>
                  <a:lnTo>
                    <a:pt x="36" y="4327"/>
                  </a:lnTo>
                  <a:cubicBezTo>
                    <a:pt x="1" y="4461"/>
                    <a:pt x="72" y="4613"/>
                    <a:pt x="206" y="4657"/>
                  </a:cubicBezTo>
                  <a:cubicBezTo>
                    <a:pt x="233" y="4666"/>
                    <a:pt x="268" y="4675"/>
                    <a:pt x="295" y="4675"/>
                  </a:cubicBezTo>
                  <a:cubicBezTo>
                    <a:pt x="420" y="4675"/>
                    <a:pt x="527" y="4595"/>
                    <a:pt x="563" y="4470"/>
                  </a:cubicBezTo>
                  <a:lnTo>
                    <a:pt x="723" y="3819"/>
                  </a:lnTo>
                  <a:lnTo>
                    <a:pt x="1990" y="3819"/>
                  </a:lnTo>
                  <a:lnTo>
                    <a:pt x="2151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3" y="4675"/>
                    <a:pt x="2481" y="4666"/>
                  </a:cubicBezTo>
                  <a:cubicBezTo>
                    <a:pt x="2632" y="4631"/>
                    <a:pt x="2722" y="4479"/>
                    <a:pt x="2677" y="4336"/>
                  </a:cubicBezTo>
                  <a:lnTo>
                    <a:pt x="2347" y="3025"/>
                  </a:lnTo>
                  <a:cubicBezTo>
                    <a:pt x="2317" y="2907"/>
                    <a:pt x="2209" y="2826"/>
                    <a:pt x="2092" y="2826"/>
                  </a:cubicBezTo>
                  <a:cubicBezTo>
                    <a:pt x="2067" y="2826"/>
                    <a:pt x="2042" y="2830"/>
                    <a:pt x="2017" y="2838"/>
                  </a:cubicBezTo>
                  <a:cubicBezTo>
                    <a:pt x="1865" y="2873"/>
                    <a:pt x="1785" y="3016"/>
                    <a:pt x="1821" y="3168"/>
                  </a:cubicBezTo>
                  <a:lnTo>
                    <a:pt x="1847" y="3275"/>
                  </a:lnTo>
                  <a:lnTo>
                    <a:pt x="866" y="3275"/>
                  </a:lnTo>
                  <a:lnTo>
                    <a:pt x="1357" y="1366"/>
                  </a:lnTo>
                  <a:lnTo>
                    <a:pt x="1606" y="2356"/>
                  </a:lnTo>
                  <a:cubicBezTo>
                    <a:pt x="1640" y="2483"/>
                    <a:pt x="1756" y="2571"/>
                    <a:pt x="1882" y="2571"/>
                  </a:cubicBezTo>
                  <a:cubicBezTo>
                    <a:pt x="1889" y="2571"/>
                    <a:pt x="1895" y="2570"/>
                    <a:pt x="1901" y="2570"/>
                  </a:cubicBezTo>
                  <a:cubicBezTo>
                    <a:pt x="2070" y="2552"/>
                    <a:pt x="2177" y="2391"/>
                    <a:pt x="2142" y="2231"/>
                  </a:cubicBezTo>
                  <a:lnTo>
                    <a:pt x="1624" y="206"/>
                  </a:lnTo>
                  <a:cubicBezTo>
                    <a:pt x="1589" y="81"/>
                    <a:pt x="1482" y="1"/>
                    <a:pt x="1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149375" y="3524875"/>
              <a:ext cx="51775" cy="116450"/>
            </a:xfrm>
            <a:custGeom>
              <a:avLst/>
              <a:gdLst/>
              <a:ahLst/>
              <a:cxnLst/>
              <a:rect l="l" t="t" r="r" b="b"/>
              <a:pathLst>
                <a:path w="2071" h="4658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59" y="545"/>
                  </a:lnTo>
                  <a:lnTo>
                    <a:pt x="759" y="4113"/>
                  </a:lnTo>
                  <a:lnTo>
                    <a:pt x="304" y="4113"/>
                  </a:lnTo>
                  <a:cubicBezTo>
                    <a:pt x="161" y="4113"/>
                    <a:pt x="45" y="4211"/>
                    <a:pt x="27" y="4345"/>
                  </a:cubicBezTo>
                  <a:cubicBezTo>
                    <a:pt x="0" y="4515"/>
                    <a:pt x="125" y="4657"/>
                    <a:pt x="295" y="4657"/>
                  </a:cubicBezTo>
                  <a:lnTo>
                    <a:pt x="1767" y="4657"/>
                  </a:lnTo>
                  <a:cubicBezTo>
                    <a:pt x="1909" y="4657"/>
                    <a:pt x="2025" y="4559"/>
                    <a:pt x="2043" y="4425"/>
                  </a:cubicBezTo>
                  <a:cubicBezTo>
                    <a:pt x="2070" y="4256"/>
                    <a:pt x="1945" y="4113"/>
                    <a:pt x="1776" y="4113"/>
                  </a:cubicBezTo>
                  <a:lnTo>
                    <a:pt x="1303" y="4113"/>
                  </a:lnTo>
                  <a:lnTo>
                    <a:pt x="1303" y="545"/>
                  </a:lnTo>
                  <a:lnTo>
                    <a:pt x="1767" y="545"/>
                  </a:lnTo>
                  <a:cubicBezTo>
                    <a:pt x="1909" y="545"/>
                    <a:pt x="2025" y="456"/>
                    <a:pt x="2043" y="313"/>
                  </a:cubicBezTo>
                  <a:cubicBezTo>
                    <a:pt x="2070" y="152"/>
                    <a:pt x="1945" y="1"/>
                    <a:pt x="1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9"/>
          <p:cNvGrpSpPr/>
          <p:nvPr/>
        </p:nvGrpSpPr>
        <p:grpSpPr>
          <a:xfrm>
            <a:off x="2350956" y="2035849"/>
            <a:ext cx="525435" cy="458461"/>
            <a:chOff x="2419975" y="1894800"/>
            <a:chExt cx="386975" cy="337675"/>
          </a:xfrm>
        </p:grpSpPr>
        <p:sp>
          <p:nvSpPr>
            <p:cNvPr id="1064" name="Google Shape;1064;p29"/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6218FF-7832-4F5C-B79A-28265B42185B}"/>
              </a:ext>
            </a:extLst>
          </p:cNvPr>
          <p:cNvCxnSpPr/>
          <p:nvPr/>
        </p:nvCxnSpPr>
        <p:spPr>
          <a:xfrm>
            <a:off x="4663440" y="1488957"/>
            <a:ext cx="0" cy="275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6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B82C8C-55F9-4D15-895B-547324EF5383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PHÁT BIỂU BÀI TOÁN: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B64656-CDD7-4BDF-A273-C3BFCB67C353}"/>
              </a:ext>
            </a:extLst>
          </p:cNvPr>
          <p:cNvSpPr txBox="1"/>
          <p:nvPr/>
        </p:nvSpPr>
        <p:spPr>
          <a:xfrm>
            <a:off x="779800" y="1769984"/>
            <a:ext cx="6998300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Giả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thuyết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4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nghĩa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C20F5F-313C-4337-9719-5714AAF0C13B}"/>
              </a:ext>
            </a:extLst>
          </p:cNvPr>
          <p:cNvSpPr txBox="1"/>
          <p:nvPr/>
        </p:nvSpPr>
        <p:spPr>
          <a:xfrm>
            <a:off x="930410" y="2554120"/>
            <a:ext cx="7080471" cy="141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gồm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mỗi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tương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vùng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bản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cạnh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mỗi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cạnh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tương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2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vùng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kề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nhau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chung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biên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giới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11673F-6EFF-40E8-810C-01A6DB1E2500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PHÁT BIỂU BÀI TOÁN: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90BE8-7E19-46E6-B974-8B9302B00DB9}"/>
              </a:ext>
            </a:extLst>
          </p:cNvPr>
          <p:cNvSpPr txBox="1"/>
          <p:nvPr/>
        </p:nvSpPr>
        <p:spPr>
          <a:xfrm>
            <a:off x="846016" y="1886615"/>
            <a:ext cx="6998300" cy="14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tô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vùng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bản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tương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tô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Input: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G = (V,E).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Output: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G = (V,E)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tô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235F680B-FCB6-4C6E-B66B-AD1B0B736A78}"/>
              </a:ext>
            </a:extLst>
          </p:cNvPr>
          <p:cNvSpPr txBox="1">
            <a:spLocks/>
          </p:cNvSpPr>
          <p:nvPr/>
        </p:nvSpPr>
        <p:spPr>
          <a:xfrm>
            <a:off x="998416" y="-374679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2000" b="1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lang="en-US" sz="2000" b="1" dirty="0">
              <a:solidFill>
                <a:schemeClr val="accent6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5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D5A0FC-BB13-4B90-A315-46CA81D835AD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0" name="Google Shape;1047;p29">
            <a:extLst>
              <a:ext uri="{FF2B5EF4-FFF2-40B4-BE49-F238E27FC236}">
                <a16:creationId xmlns:a16="http://schemas.microsoft.com/office/drawing/2014/main" id="{E6FB51A8-4640-4C10-9C56-E7C0FD9B999B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BDE36732-B465-42BB-882A-D1F54A1E1BAA}"/>
              </a:ext>
            </a:extLst>
          </p:cNvPr>
          <p:cNvSpPr txBox="1">
            <a:spLocks/>
          </p:cNvSpPr>
          <p:nvPr/>
        </p:nvSpPr>
        <p:spPr>
          <a:xfrm>
            <a:off x="-2701078" y="1391301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2000" b="1">
                <a:solidFill>
                  <a:schemeClr val="accent6"/>
                </a:solidFill>
                <a:latin typeface="Quicksand" charset="0"/>
              </a:rPr>
              <a:t>PHÁT BIỂU BÀI TOÁN:</a:t>
            </a:r>
            <a:endParaRPr lang="en-US"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F2E99-8028-431C-BD07-3A040369D313}"/>
              </a:ext>
            </a:extLst>
          </p:cNvPr>
          <p:cNvSpPr txBox="1"/>
          <p:nvPr/>
        </p:nvSpPr>
        <p:spPr>
          <a:xfrm>
            <a:off x="846016" y="2047482"/>
            <a:ext cx="6998300" cy="199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cấu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trúc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kích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thước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cố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item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cùng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nguyên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,…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đánh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chỉ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mục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phép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ta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truy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ngẫu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nhiên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chúng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77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A93675-744F-491C-B7CB-8B4B797D3885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0" name="Google Shape;1047;p29">
            <a:extLst>
              <a:ext uri="{FF2B5EF4-FFF2-40B4-BE49-F238E27FC236}">
                <a16:creationId xmlns:a16="http://schemas.microsoft.com/office/drawing/2014/main" id="{E6FB51A8-4640-4C10-9C56-E7C0FD9B999B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680E3E-9A13-4204-9E5F-06D616ED47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64" y="2014115"/>
            <a:ext cx="431927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DBA956-A21E-4C68-AF50-D2D84ECAB5F0}"/>
              </a:ext>
            </a:extLst>
          </p:cNvPr>
          <p:cNvSpPr txBox="1"/>
          <p:nvPr/>
        </p:nvSpPr>
        <p:spPr>
          <a:xfrm>
            <a:off x="3536295" y="4034461"/>
            <a:ext cx="2061008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lnSpc>
                <a:spcPct val="130000"/>
              </a:lnSpc>
              <a:spcBef>
                <a:spcPts val="600"/>
              </a:spcBef>
            </a:pP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Cấu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trúc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endParaRPr lang="en-US" sz="1600" b="1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8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E92C2B-55D7-4F83-B994-EB94831C9EB4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0" name="Google Shape;1047;p29">
            <a:extLst>
              <a:ext uri="{FF2B5EF4-FFF2-40B4-BE49-F238E27FC236}">
                <a16:creationId xmlns:a16="http://schemas.microsoft.com/office/drawing/2014/main" id="{E6FB51A8-4640-4C10-9C56-E7C0FD9B999B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E5082-72AF-4045-BDD5-F2B4133D8FC4}"/>
              </a:ext>
            </a:extLst>
          </p:cNvPr>
          <p:cNvSpPr txBox="1"/>
          <p:nvPr/>
        </p:nvSpPr>
        <p:spPr>
          <a:xfrm>
            <a:off x="1068759" y="2103744"/>
            <a:ext cx="699830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phép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2EDCA-CD69-44ED-82FE-0F772D455A6C}"/>
              </a:ext>
            </a:extLst>
          </p:cNvPr>
          <p:cNvSpPr txBox="1"/>
          <p:nvPr/>
        </p:nvSpPr>
        <p:spPr>
          <a:xfrm>
            <a:off x="1360071" y="2463476"/>
            <a:ext cx="699830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Truy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ngẫu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nhiên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kiếm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nhật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17" name="Google Shape;2334;p46">
            <a:extLst>
              <a:ext uri="{FF2B5EF4-FFF2-40B4-BE49-F238E27FC236}">
                <a16:creationId xmlns:a16="http://schemas.microsoft.com/office/drawing/2014/main" id="{93E7F87F-E3AA-4A0E-B620-0C8DBBAC10C2}"/>
              </a:ext>
            </a:extLst>
          </p:cNvPr>
          <p:cNvGrpSpPr/>
          <p:nvPr/>
        </p:nvGrpSpPr>
        <p:grpSpPr>
          <a:xfrm>
            <a:off x="3431912" y="2845119"/>
            <a:ext cx="535109" cy="426521"/>
            <a:chOff x="1892525" y="3470300"/>
            <a:chExt cx="389425" cy="310400"/>
          </a:xfrm>
        </p:grpSpPr>
        <p:sp>
          <p:nvSpPr>
            <p:cNvPr id="18" name="Google Shape;2335;p46">
              <a:extLst>
                <a:ext uri="{FF2B5EF4-FFF2-40B4-BE49-F238E27FC236}">
                  <a16:creationId xmlns:a16="http://schemas.microsoft.com/office/drawing/2014/main" id="{0E2131A7-67F6-4B27-B425-A68E4B377C99}"/>
                </a:ext>
              </a:extLst>
            </p:cNvPr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6;p46">
              <a:extLst>
                <a:ext uri="{FF2B5EF4-FFF2-40B4-BE49-F238E27FC236}">
                  <a16:creationId xmlns:a16="http://schemas.microsoft.com/office/drawing/2014/main" id="{DFDE7ECB-915B-4A75-9D6A-B68E02B5220F}"/>
                </a:ext>
              </a:extLst>
            </p:cNvPr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7;p46">
              <a:extLst>
                <a:ext uri="{FF2B5EF4-FFF2-40B4-BE49-F238E27FC236}">
                  <a16:creationId xmlns:a16="http://schemas.microsoft.com/office/drawing/2014/main" id="{993C9C1C-FCF4-48D4-9D95-EF07F3F5099F}"/>
                </a:ext>
              </a:extLst>
            </p:cNvPr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38;p46">
              <a:extLst>
                <a:ext uri="{FF2B5EF4-FFF2-40B4-BE49-F238E27FC236}">
                  <a16:creationId xmlns:a16="http://schemas.microsoft.com/office/drawing/2014/main" id="{59DE88E5-7D5E-4896-8096-ACD5F5200ECB}"/>
                </a:ext>
              </a:extLst>
            </p:cNvPr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39;p46">
              <a:extLst>
                <a:ext uri="{FF2B5EF4-FFF2-40B4-BE49-F238E27FC236}">
                  <a16:creationId xmlns:a16="http://schemas.microsoft.com/office/drawing/2014/main" id="{AC342143-58BC-4F4C-9D45-C43548A862F0}"/>
                </a:ext>
              </a:extLst>
            </p:cNvPr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0;p46">
              <a:extLst>
                <a:ext uri="{FF2B5EF4-FFF2-40B4-BE49-F238E27FC236}">
                  <a16:creationId xmlns:a16="http://schemas.microsoft.com/office/drawing/2014/main" id="{B6F0D23F-8A16-4305-9D3C-849444871A1B}"/>
                </a:ext>
              </a:extLst>
            </p:cNvPr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1;p46">
              <a:extLst>
                <a:ext uri="{FF2B5EF4-FFF2-40B4-BE49-F238E27FC236}">
                  <a16:creationId xmlns:a16="http://schemas.microsoft.com/office/drawing/2014/main" id="{C7035503-1AAE-4ED3-BC8F-DD58307D867D}"/>
                </a:ext>
              </a:extLst>
            </p:cNvPr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2;p46">
              <a:extLst>
                <a:ext uri="{FF2B5EF4-FFF2-40B4-BE49-F238E27FC236}">
                  <a16:creationId xmlns:a16="http://schemas.microsoft.com/office/drawing/2014/main" id="{AF1CB555-E4F2-4F35-9F22-C73E750A0E0B}"/>
                </a:ext>
              </a:extLst>
            </p:cNvPr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3;p46">
              <a:extLst>
                <a:ext uri="{FF2B5EF4-FFF2-40B4-BE49-F238E27FC236}">
                  <a16:creationId xmlns:a16="http://schemas.microsoft.com/office/drawing/2014/main" id="{FC71650D-423C-47A5-BA50-6473130B3246}"/>
                </a:ext>
              </a:extLst>
            </p:cNvPr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4;p46">
              <a:extLst>
                <a:ext uri="{FF2B5EF4-FFF2-40B4-BE49-F238E27FC236}">
                  <a16:creationId xmlns:a16="http://schemas.microsoft.com/office/drawing/2014/main" id="{EA72D5C1-2F04-470F-B647-39FF009D1565}"/>
                </a:ext>
              </a:extLst>
            </p:cNvPr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45;p46">
              <a:extLst>
                <a:ext uri="{FF2B5EF4-FFF2-40B4-BE49-F238E27FC236}">
                  <a16:creationId xmlns:a16="http://schemas.microsoft.com/office/drawing/2014/main" id="{E3D0E88D-0AFC-4704-9E66-655B61AEBD41}"/>
                </a:ext>
              </a:extLst>
            </p:cNvPr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46;p46">
              <a:extLst>
                <a:ext uri="{FF2B5EF4-FFF2-40B4-BE49-F238E27FC236}">
                  <a16:creationId xmlns:a16="http://schemas.microsoft.com/office/drawing/2014/main" id="{C01C8973-6334-477A-B728-D72CF2D26872}"/>
                </a:ext>
              </a:extLst>
            </p:cNvPr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47;p46">
              <a:extLst>
                <a:ext uri="{FF2B5EF4-FFF2-40B4-BE49-F238E27FC236}">
                  <a16:creationId xmlns:a16="http://schemas.microsoft.com/office/drawing/2014/main" id="{3F170A51-8C8F-48FD-BF8A-1F5BDA739BE2}"/>
                </a:ext>
              </a:extLst>
            </p:cNvPr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48;p46">
              <a:extLst>
                <a:ext uri="{FF2B5EF4-FFF2-40B4-BE49-F238E27FC236}">
                  <a16:creationId xmlns:a16="http://schemas.microsoft.com/office/drawing/2014/main" id="{6353AD66-D227-439D-9F07-894953DF5479}"/>
                </a:ext>
              </a:extLst>
            </p:cNvPr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9;p46">
              <a:extLst>
                <a:ext uri="{FF2B5EF4-FFF2-40B4-BE49-F238E27FC236}">
                  <a16:creationId xmlns:a16="http://schemas.microsoft.com/office/drawing/2014/main" id="{59406444-384C-4984-A867-9A0804F54DD4}"/>
                </a:ext>
              </a:extLst>
            </p:cNvPr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803;p46">
            <a:extLst>
              <a:ext uri="{FF2B5EF4-FFF2-40B4-BE49-F238E27FC236}">
                <a16:creationId xmlns:a16="http://schemas.microsoft.com/office/drawing/2014/main" id="{A45049BF-2C36-45C7-8815-A4BB5FE843D9}"/>
              </a:ext>
            </a:extLst>
          </p:cNvPr>
          <p:cNvGrpSpPr/>
          <p:nvPr/>
        </p:nvGrpSpPr>
        <p:grpSpPr>
          <a:xfrm>
            <a:off x="3422117" y="3337114"/>
            <a:ext cx="437655" cy="381644"/>
            <a:chOff x="4423425" y="3443700"/>
            <a:chExt cx="386975" cy="337450"/>
          </a:xfrm>
        </p:grpSpPr>
        <p:sp>
          <p:nvSpPr>
            <p:cNvPr id="34" name="Google Shape;2804;p46">
              <a:extLst>
                <a:ext uri="{FF2B5EF4-FFF2-40B4-BE49-F238E27FC236}">
                  <a16:creationId xmlns:a16="http://schemas.microsoft.com/office/drawing/2014/main" id="{C3721ABC-274B-4DEB-8AA6-0FD486F06ECB}"/>
                </a:ext>
              </a:extLst>
            </p:cNvPr>
            <p:cNvSpPr/>
            <p:nvPr/>
          </p:nvSpPr>
          <p:spPr>
            <a:xfrm>
              <a:off x="4582000" y="3726950"/>
              <a:ext cx="69600" cy="47525"/>
            </a:xfrm>
            <a:custGeom>
              <a:avLst/>
              <a:gdLst/>
              <a:ahLst/>
              <a:cxnLst/>
              <a:rect l="l" t="t" r="r" b="b"/>
              <a:pathLst>
                <a:path w="2784" h="1901" extrusionOk="0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5;p46">
              <a:extLst>
                <a:ext uri="{FF2B5EF4-FFF2-40B4-BE49-F238E27FC236}">
                  <a16:creationId xmlns:a16="http://schemas.microsoft.com/office/drawing/2014/main" id="{ACB9F169-86D1-45C1-9335-7AD5D9680A97}"/>
                </a:ext>
              </a:extLst>
            </p:cNvPr>
            <p:cNvSpPr/>
            <p:nvPr/>
          </p:nvSpPr>
          <p:spPr>
            <a:xfrm>
              <a:off x="4587575" y="3702400"/>
              <a:ext cx="58225" cy="47975"/>
            </a:xfrm>
            <a:custGeom>
              <a:avLst/>
              <a:gdLst/>
              <a:ahLst/>
              <a:cxnLst/>
              <a:rect l="l" t="t" r="r" b="b"/>
              <a:pathLst>
                <a:path w="2329" h="1919" extrusionOk="0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6;p46">
              <a:extLst>
                <a:ext uri="{FF2B5EF4-FFF2-40B4-BE49-F238E27FC236}">
                  <a16:creationId xmlns:a16="http://schemas.microsoft.com/office/drawing/2014/main" id="{6788A1A2-0465-40F1-9D7E-4AA18F5A1174}"/>
                </a:ext>
              </a:extLst>
            </p:cNvPr>
            <p:cNvSpPr/>
            <p:nvPr/>
          </p:nvSpPr>
          <p:spPr>
            <a:xfrm>
              <a:off x="4430100" y="3450600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7;p46">
              <a:extLst>
                <a:ext uri="{FF2B5EF4-FFF2-40B4-BE49-F238E27FC236}">
                  <a16:creationId xmlns:a16="http://schemas.microsoft.com/office/drawing/2014/main" id="{D361BA91-5C5B-4B16-81FC-CF475655A68E}"/>
                </a:ext>
              </a:extLst>
            </p:cNvPr>
            <p:cNvSpPr/>
            <p:nvPr/>
          </p:nvSpPr>
          <p:spPr>
            <a:xfrm>
              <a:off x="4579975" y="3450600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8;p46">
              <a:extLst>
                <a:ext uri="{FF2B5EF4-FFF2-40B4-BE49-F238E27FC236}">
                  <a16:creationId xmlns:a16="http://schemas.microsoft.com/office/drawing/2014/main" id="{9C68C76B-A559-49A3-AC86-0165A57E03B2}"/>
                </a:ext>
              </a:extLst>
            </p:cNvPr>
            <p:cNvSpPr/>
            <p:nvPr/>
          </p:nvSpPr>
          <p:spPr>
            <a:xfrm>
              <a:off x="4430100" y="3484500"/>
              <a:ext cx="373150" cy="208350"/>
            </a:xfrm>
            <a:custGeom>
              <a:avLst/>
              <a:gdLst/>
              <a:ahLst/>
              <a:cxnLst/>
              <a:rect l="l" t="t" r="r" b="b"/>
              <a:pathLst>
                <a:path w="149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9;p46">
              <a:extLst>
                <a:ext uri="{FF2B5EF4-FFF2-40B4-BE49-F238E27FC236}">
                  <a16:creationId xmlns:a16="http://schemas.microsoft.com/office/drawing/2014/main" id="{6D596D3A-5E40-4B62-80DE-B27270E7B296}"/>
                </a:ext>
              </a:extLst>
            </p:cNvPr>
            <p:cNvSpPr/>
            <p:nvPr/>
          </p:nvSpPr>
          <p:spPr>
            <a:xfrm>
              <a:off x="4589800" y="3484500"/>
              <a:ext cx="213450" cy="208350"/>
            </a:xfrm>
            <a:custGeom>
              <a:avLst/>
              <a:gdLst/>
              <a:ahLst/>
              <a:cxnLst/>
              <a:rect l="l" t="t" r="r" b="b"/>
              <a:pathLst>
                <a:path w="8538" h="8334" extrusionOk="0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10;p46">
              <a:extLst>
                <a:ext uri="{FF2B5EF4-FFF2-40B4-BE49-F238E27FC236}">
                  <a16:creationId xmlns:a16="http://schemas.microsoft.com/office/drawing/2014/main" id="{3356F1B6-274B-4C7E-A272-FAA105E921A1}"/>
                </a:ext>
              </a:extLst>
            </p:cNvPr>
            <p:cNvSpPr/>
            <p:nvPr/>
          </p:nvSpPr>
          <p:spPr>
            <a:xfrm>
              <a:off x="4499025" y="3520200"/>
              <a:ext cx="234650" cy="135625"/>
            </a:xfrm>
            <a:custGeom>
              <a:avLst/>
              <a:gdLst/>
              <a:ahLst/>
              <a:cxnLst/>
              <a:rect l="l" t="t" r="r" b="b"/>
              <a:pathLst>
                <a:path w="9386" h="5425" extrusionOk="0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11;p46">
              <a:extLst>
                <a:ext uri="{FF2B5EF4-FFF2-40B4-BE49-F238E27FC236}">
                  <a16:creationId xmlns:a16="http://schemas.microsoft.com/office/drawing/2014/main" id="{AF85ACFB-95B9-4621-BD2D-CADF0445CE62}"/>
                </a:ext>
              </a:extLst>
            </p:cNvPr>
            <p:cNvSpPr/>
            <p:nvPr/>
          </p:nvSpPr>
          <p:spPr>
            <a:xfrm>
              <a:off x="4600050" y="3522875"/>
              <a:ext cx="133625" cy="132950"/>
            </a:xfrm>
            <a:custGeom>
              <a:avLst/>
              <a:gdLst/>
              <a:ahLst/>
              <a:cxnLst/>
              <a:rect l="l" t="t" r="r" b="b"/>
              <a:pathLst>
                <a:path w="5345" h="5318" extrusionOk="0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12;p46">
              <a:extLst>
                <a:ext uri="{FF2B5EF4-FFF2-40B4-BE49-F238E27FC236}">
                  <a16:creationId xmlns:a16="http://schemas.microsoft.com/office/drawing/2014/main" id="{A0A79421-7EE0-4D53-AF5A-CE858C3FF23A}"/>
                </a:ext>
              </a:extLst>
            </p:cNvPr>
            <p:cNvSpPr/>
            <p:nvPr/>
          </p:nvSpPr>
          <p:spPr>
            <a:xfrm>
              <a:off x="4423425" y="3443700"/>
              <a:ext cx="386525" cy="240075"/>
            </a:xfrm>
            <a:custGeom>
              <a:avLst/>
              <a:gdLst/>
              <a:ahLst/>
              <a:cxnLst/>
              <a:rect l="l" t="t" r="r" b="b"/>
              <a:pathLst>
                <a:path w="15461" h="9603" extrusionOk="0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13;p46">
              <a:extLst>
                <a:ext uri="{FF2B5EF4-FFF2-40B4-BE49-F238E27FC236}">
                  <a16:creationId xmlns:a16="http://schemas.microsoft.com/office/drawing/2014/main" id="{58228F9B-AC29-4990-BDD5-6DD67B609D26}"/>
                </a:ext>
              </a:extLst>
            </p:cNvPr>
            <p:cNvSpPr/>
            <p:nvPr/>
          </p:nvSpPr>
          <p:spPr>
            <a:xfrm>
              <a:off x="4423425" y="3525100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4;p46">
              <a:extLst>
                <a:ext uri="{FF2B5EF4-FFF2-40B4-BE49-F238E27FC236}">
                  <a16:creationId xmlns:a16="http://schemas.microsoft.com/office/drawing/2014/main" id="{F5414BC5-D42B-4080-AFF6-8F0A9DF43C8A}"/>
                </a:ext>
              </a:extLst>
            </p:cNvPr>
            <p:cNvSpPr/>
            <p:nvPr/>
          </p:nvSpPr>
          <p:spPr>
            <a:xfrm>
              <a:off x="4586225" y="3558650"/>
              <a:ext cx="59800" cy="75725"/>
            </a:xfrm>
            <a:custGeom>
              <a:avLst/>
              <a:gdLst/>
              <a:ahLst/>
              <a:cxnLst/>
              <a:rect l="l" t="t" r="r" b="b"/>
              <a:pathLst>
                <a:path w="2392" h="3029" extrusionOk="0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629;p46">
            <a:extLst>
              <a:ext uri="{FF2B5EF4-FFF2-40B4-BE49-F238E27FC236}">
                <a16:creationId xmlns:a16="http://schemas.microsoft.com/office/drawing/2014/main" id="{DD762416-AF08-4367-ABDE-F0480189450F}"/>
              </a:ext>
            </a:extLst>
          </p:cNvPr>
          <p:cNvGrpSpPr/>
          <p:nvPr/>
        </p:nvGrpSpPr>
        <p:grpSpPr>
          <a:xfrm>
            <a:off x="4344280" y="2497203"/>
            <a:ext cx="445037" cy="388110"/>
            <a:chOff x="5917925" y="2437625"/>
            <a:chExt cx="386975" cy="337475"/>
          </a:xfrm>
        </p:grpSpPr>
        <p:sp>
          <p:nvSpPr>
            <p:cNvPr id="47" name="Google Shape;2630;p46">
              <a:extLst>
                <a:ext uri="{FF2B5EF4-FFF2-40B4-BE49-F238E27FC236}">
                  <a16:creationId xmlns:a16="http://schemas.microsoft.com/office/drawing/2014/main" id="{634BB896-A465-49CB-8DCC-85C04405F896}"/>
                </a:ext>
              </a:extLst>
            </p:cNvPr>
            <p:cNvSpPr/>
            <p:nvPr/>
          </p:nvSpPr>
          <p:spPr>
            <a:xfrm>
              <a:off x="6076500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31;p46">
              <a:extLst>
                <a:ext uri="{FF2B5EF4-FFF2-40B4-BE49-F238E27FC236}">
                  <a16:creationId xmlns:a16="http://schemas.microsoft.com/office/drawing/2014/main" id="{6126C585-45A4-4DF5-95FE-BB9FB3CC11D2}"/>
                </a:ext>
              </a:extLst>
            </p:cNvPr>
            <p:cNvSpPr/>
            <p:nvPr/>
          </p:nvSpPr>
          <p:spPr>
            <a:xfrm>
              <a:off x="6082075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2;p46">
              <a:extLst>
                <a:ext uri="{FF2B5EF4-FFF2-40B4-BE49-F238E27FC236}">
                  <a16:creationId xmlns:a16="http://schemas.microsoft.com/office/drawing/2014/main" id="{21CB4C73-E1FE-4AEA-B224-B488825D6451}"/>
                </a:ext>
              </a:extLst>
            </p:cNvPr>
            <p:cNvSpPr/>
            <p:nvPr/>
          </p:nvSpPr>
          <p:spPr>
            <a:xfrm>
              <a:off x="592460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3;p46">
              <a:extLst>
                <a:ext uri="{FF2B5EF4-FFF2-40B4-BE49-F238E27FC236}">
                  <a16:creationId xmlns:a16="http://schemas.microsoft.com/office/drawing/2014/main" id="{56BA7A24-69B3-4F78-B5CC-5266477DCF4C}"/>
                </a:ext>
              </a:extLst>
            </p:cNvPr>
            <p:cNvSpPr/>
            <p:nvPr/>
          </p:nvSpPr>
          <p:spPr>
            <a:xfrm>
              <a:off x="6074475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34;p46">
              <a:extLst>
                <a:ext uri="{FF2B5EF4-FFF2-40B4-BE49-F238E27FC236}">
                  <a16:creationId xmlns:a16="http://schemas.microsoft.com/office/drawing/2014/main" id="{DB7B0032-6DAB-4FB8-8AD3-1F18BE1E383B}"/>
                </a:ext>
              </a:extLst>
            </p:cNvPr>
            <p:cNvSpPr/>
            <p:nvPr/>
          </p:nvSpPr>
          <p:spPr>
            <a:xfrm>
              <a:off x="5924600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35;p46">
              <a:extLst>
                <a:ext uri="{FF2B5EF4-FFF2-40B4-BE49-F238E27FC236}">
                  <a16:creationId xmlns:a16="http://schemas.microsoft.com/office/drawing/2014/main" id="{071C865C-66AA-4870-A9C4-7102C38A99BF}"/>
                </a:ext>
              </a:extLst>
            </p:cNvPr>
            <p:cNvSpPr/>
            <p:nvPr/>
          </p:nvSpPr>
          <p:spPr>
            <a:xfrm>
              <a:off x="6084075" y="2478225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36;p46">
              <a:extLst>
                <a:ext uri="{FF2B5EF4-FFF2-40B4-BE49-F238E27FC236}">
                  <a16:creationId xmlns:a16="http://schemas.microsoft.com/office/drawing/2014/main" id="{A70F2101-9D8A-46CF-9EC2-DA3CBA858D84}"/>
                </a:ext>
              </a:extLst>
            </p:cNvPr>
            <p:cNvSpPr/>
            <p:nvPr/>
          </p:nvSpPr>
          <p:spPr>
            <a:xfrm>
              <a:off x="5917925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37;p46">
              <a:extLst>
                <a:ext uri="{FF2B5EF4-FFF2-40B4-BE49-F238E27FC236}">
                  <a16:creationId xmlns:a16="http://schemas.microsoft.com/office/drawing/2014/main" id="{7BCC4C53-C1E3-4244-9E48-E430202CB70C}"/>
                </a:ext>
              </a:extLst>
            </p:cNvPr>
            <p:cNvSpPr/>
            <p:nvPr/>
          </p:nvSpPr>
          <p:spPr>
            <a:xfrm>
              <a:off x="59179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38;p46">
              <a:extLst>
                <a:ext uri="{FF2B5EF4-FFF2-40B4-BE49-F238E27FC236}">
                  <a16:creationId xmlns:a16="http://schemas.microsoft.com/office/drawing/2014/main" id="{B44CB1AD-ABAE-4528-82E0-7737C5A2111A}"/>
                </a:ext>
              </a:extLst>
            </p:cNvPr>
            <p:cNvSpPr/>
            <p:nvPr/>
          </p:nvSpPr>
          <p:spPr>
            <a:xfrm>
              <a:off x="59685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39;p46">
              <a:extLst>
                <a:ext uri="{FF2B5EF4-FFF2-40B4-BE49-F238E27FC236}">
                  <a16:creationId xmlns:a16="http://schemas.microsoft.com/office/drawing/2014/main" id="{ADEFBE77-EA90-4BCF-82CD-3241F39142BC}"/>
                </a:ext>
              </a:extLst>
            </p:cNvPr>
            <p:cNvSpPr/>
            <p:nvPr/>
          </p:nvSpPr>
          <p:spPr>
            <a:xfrm>
              <a:off x="605910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40;p46">
              <a:extLst>
                <a:ext uri="{FF2B5EF4-FFF2-40B4-BE49-F238E27FC236}">
                  <a16:creationId xmlns:a16="http://schemas.microsoft.com/office/drawing/2014/main" id="{9C9CB2E5-3BCF-4204-A952-D9CBE400065E}"/>
                </a:ext>
              </a:extLst>
            </p:cNvPr>
            <p:cNvSpPr/>
            <p:nvPr/>
          </p:nvSpPr>
          <p:spPr>
            <a:xfrm>
              <a:off x="61699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41;p46">
              <a:extLst>
                <a:ext uri="{FF2B5EF4-FFF2-40B4-BE49-F238E27FC236}">
                  <a16:creationId xmlns:a16="http://schemas.microsoft.com/office/drawing/2014/main" id="{C40A14A9-8B44-440B-8394-B3EF796797A6}"/>
                </a:ext>
              </a:extLst>
            </p:cNvPr>
            <p:cNvSpPr/>
            <p:nvPr/>
          </p:nvSpPr>
          <p:spPr>
            <a:xfrm>
              <a:off x="6104375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42;p46">
              <a:extLst>
                <a:ext uri="{FF2B5EF4-FFF2-40B4-BE49-F238E27FC236}">
                  <a16:creationId xmlns:a16="http://schemas.microsoft.com/office/drawing/2014/main" id="{6BD87750-C9F2-4F22-929F-26CB411B74C5}"/>
                </a:ext>
              </a:extLst>
            </p:cNvPr>
            <p:cNvSpPr/>
            <p:nvPr/>
          </p:nvSpPr>
          <p:spPr>
            <a:xfrm>
              <a:off x="6015150" y="2496425"/>
              <a:ext cx="13650" cy="51275"/>
            </a:xfrm>
            <a:custGeom>
              <a:avLst/>
              <a:gdLst/>
              <a:ahLst/>
              <a:cxnLst/>
              <a:rect l="l" t="t" r="r" b="b"/>
              <a:pathLst>
                <a:path w="546" h="2051" extrusionOk="0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43;p46">
              <a:extLst>
                <a:ext uri="{FF2B5EF4-FFF2-40B4-BE49-F238E27FC236}">
                  <a16:creationId xmlns:a16="http://schemas.microsoft.com/office/drawing/2014/main" id="{64AB7A02-A5BD-49E9-BE87-C146DE8F507A}"/>
                </a:ext>
              </a:extLst>
            </p:cNvPr>
            <p:cNvSpPr/>
            <p:nvPr/>
          </p:nvSpPr>
          <p:spPr>
            <a:xfrm>
              <a:off x="60385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44;p46">
              <a:extLst>
                <a:ext uri="{FF2B5EF4-FFF2-40B4-BE49-F238E27FC236}">
                  <a16:creationId xmlns:a16="http://schemas.microsoft.com/office/drawing/2014/main" id="{3614AB0A-0C1A-4586-BC88-91143D23DFF2}"/>
                </a:ext>
              </a:extLst>
            </p:cNvPr>
            <p:cNvSpPr/>
            <p:nvPr/>
          </p:nvSpPr>
          <p:spPr>
            <a:xfrm>
              <a:off x="62176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45;p46">
              <a:extLst>
                <a:ext uri="{FF2B5EF4-FFF2-40B4-BE49-F238E27FC236}">
                  <a16:creationId xmlns:a16="http://schemas.microsoft.com/office/drawing/2014/main" id="{E188D4AA-1657-4C82-80CE-B2454FE49E51}"/>
                </a:ext>
              </a:extLst>
            </p:cNvPr>
            <p:cNvSpPr/>
            <p:nvPr/>
          </p:nvSpPr>
          <p:spPr>
            <a:xfrm>
              <a:off x="614965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6;p46">
              <a:extLst>
                <a:ext uri="{FF2B5EF4-FFF2-40B4-BE49-F238E27FC236}">
                  <a16:creationId xmlns:a16="http://schemas.microsoft.com/office/drawing/2014/main" id="{CCA0A2C4-B927-4639-B45F-C3EBE1049E12}"/>
                </a:ext>
              </a:extLst>
            </p:cNvPr>
            <p:cNvSpPr/>
            <p:nvPr/>
          </p:nvSpPr>
          <p:spPr>
            <a:xfrm>
              <a:off x="624020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47;p46">
              <a:extLst>
                <a:ext uri="{FF2B5EF4-FFF2-40B4-BE49-F238E27FC236}">
                  <a16:creationId xmlns:a16="http://schemas.microsoft.com/office/drawing/2014/main" id="{FFF8A384-E46F-43E9-AC76-1B6A60201A65}"/>
                </a:ext>
              </a:extLst>
            </p:cNvPr>
            <p:cNvSpPr/>
            <p:nvPr/>
          </p:nvSpPr>
          <p:spPr>
            <a:xfrm>
              <a:off x="5968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48;p46">
              <a:extLst>
                <a:ext uri="{FF2B5EF4-FFF2-40B4-BE49-F238E27FC236}">
                  <a16:creationId xmlns:a16="http://schemas.microsoft.com/office/drawing/2014/main" id="{277334FB-1F6B-43C5-992F-3C3CDD78BF6C}"/>
                </a:ext>
              </a:extLst>
            </p:cNvPr>
            <p:cNvSpPr/>
            <p:nvPr/>
          </p:nvSpPr>
          <p:spPr>
            <a:xfrm>
              <a:off x="605910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49;p46">
              <a:extLst>
                <a:ext uri="{FF2B5EF4-FFF2-40B4-BE49-F238E27FC236}">
                  <a16:creationId xmlns:a16="http://schemas.microsoft.com/office/drawing/2014/main" id="{87EF2C1F-7EB3-47C2-B269-779C6A6D077C}"/>
                </a:ext>
              </a:extLst>
            </p:cNvPr>
            <p:cNvSpPr/>
            <p:nvPr/>
          </p:nvSpPr>
          <p:spPr>
            <a:xfrm>
              <a:off x="61699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50;p46">
              <a:extLst>
                <a:ext uri="{FF2B5EF4-FFF2-40B4-BE49-F238E27FC236}">
                  <a16:creationId xmlns:a16="http://schemas.microsoft.com/office/drawing/2014/main" id="{34B91C2F-D767-443F-A2E1-5DCE89695783}"/>
                </a:ext>
              </a:extLst>
            </p:cNvPr>
            <p:cNvSpPr/>
            <p:nvPr/>
          </p:nvSpPr>
          <p:spPr>
            <a:xfrm>
              <a:off x="6214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51;p46">
              <a:extLst>
                <a:ext uri="{FF2B5EF4-FFF2-40B4-BE49-F238E27FC236}">
                  <a16:creationId xmlns:a16="http://schemas.microsoft.com/office/drawing/2014/main" id="{27652FC0-1B75-4E5F-A838-BFB12F223A54}"/>
                </a:ext>
              </a:extLst>
            </p:cNvPr>
            <p:cNvSpPr/>
            <p:nvPr/>
          </p:nvSpPr>
          <p:spPr>
            <a:xfrm>
              <a:off x="610505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52;p46">
              <a:extLst>
                <a:ext uri="{FF2B5EF4-FFF2-40B4-BE49-F238E27FC236}">
                  <a16:creationId xmlns:a16="http://schemas.microsoft.com/office/drawing/2014/main" id="{03128A8E-5530-41A5-8AF2-7F61144A98E0}"/>
                </a:ext>
              </a:extLst>
            </p:cNvPr>
            <p:cNvSpPr/>
            <p:nvPr/>
          </p:nvSpPr>
          <p:spPr>
            <a:xfrm>
              <a:off x="612690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53;p46">
              <a:extLst>
                <a:ext uri="{FF2B5EF4-FFF2-40B4-BE49-F238E27FC236}">
                  <a16:creationId xmlns:a16="http://schemas.microsoft.com/office/drawing/2014/main" id="{3B0BD66C-A8E1-4C56-8E87-8B842A885046}"/>
                </a:ext>
              </a:extLst>
            </p:cNvPr>
            <p:cNvSpPr/>
            <p:nvPr/>
          </p:nvSpPr>
          <p:spPr>
            <a:xfrm>
              <a:off x="6015150" y="2617125"/>
              <a:ext cx="13650" cy="51225"/>
            </a:xfrm>
            <a:custGeom>
              <a:avLst/>
              <a:gdLst/>
              <a:ahLst/>
              <a:cxnLst/>
              <a:rect l="l" t="t" r="r" b="b"/>
              <a:pathLst>
                <a:path w="546" h="2049" extrusionOk="0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54;p46">
              <a:extLst>
                <a:ext uri="{FF2B5EF4-FFF2-40B4-BE49-F238E27FC236}">
                  <a16:creationId xmlns:a16="http://schemas.microsoft.com/office/drawing/2014/main" id="{79478B7A-938D-4697-90EF-8A5CD58BC3BE}"/>
                </a:ext>
              </a:extLst>
            </p:cNvPr>
            <p:cNvSpPr/>
            <p:nvPr/>
          </p:nvSpPr>
          <p:spPr>
            <a:xfrm>
              <a:off x="6038575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55;p46">
              <a:extLst>
                <a:ext uri="{FF2B5EF4-FFF2-40B4-BE49-F238E27FC236}">
                  <a16:creationId xmlns:a16="http://schemas.microsoft.com/office/drawing/2014/main" id="{D470E00E-18AE-45C7-A009-B176D936DC41}"/>
                </a:ext>
              </a:extLst>
            </p:cNvPr>
            <p:cNvSpPr/>
            <p:nvPr/>
          </p:nvSpPr>
          <p:spPr>
            <a:xfrm>
              <a:off x="6149650" y="2651875"/>
              <a:ext cx="13625" cy="16475"/>
            </a:xfrm>
            <a:custGeom>
              <a:avLst/>
              <a:gdLst/>
              <a:ahLst/>
              <a:cxnLst/>
              <a:rect l="l" t="t" r="r" b="b"/>
              <a:pathLst>
                <a:path w="545" h="659" extrusionOk="0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56;p46">
              <a:extLst>
                <a:ext uri="{FF2B5EF4-FFF2-40B4-BE49-F238E27FC236}">
                  <a16:creationId xmlns:a16="http://schemas.microsoft.com/office/drawing/2014/main" id="{FA7E408A-210A-494D-A4B9-32F1A5FE59E6}"/>
                </a:ext>
              </a:extLst>
            </p:cNvPr>
            <p:cNvSpPr/>
            <p:nvPr/>
          </p:nvSpPr>
          <p:spPr>
            <a:xfrm>
              <a:off x="6149650" y="2617125"/>
              <a:ext cx="13625" cy="30250"/>
            </a:xfrm>
            <a:custGeom>
              <a:avLst/>
              <a:gdLst/>
              <a:ahLst/>
              <a:cxnLst/>
              <a:rect l="l" t="t" r="r" b="b"/>
              <a:pathLst>
                <a:path w="545" h="1210" extrusionOk="0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57;p46">
              <a:extLst>
                <a:ext uri="{FF2B5EF4-FFF2-40B4-BE49-F238E27FC236}">
                  <a16:creationId xmlns:a16="http://schemas.microsoft.com/office/drawing/2014/main" id="{756026A1-C22D-43B6-95C4-E4F9F243D722}"/>
                </a:ext>
              </a:extLst>
            </p:cNvPr>
            <p:cNvSpPr/>
            <p:nvPr/>
          </p:nvSpPr>
          <p:spPr>
            <a:xfrm>
              <a:off x="621455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58;p46">
              <a:extLst>
                <a:ext uri="{FF2B5EF4-FFF2-40B4-BE49-F238E27FC236}">
                  <a16:creationId xmlns:a16="http://schemas.microsoft.com/office/drawing/2014/main" id="{54312DFA-B851-442B-A5D1-F20212E87962}"/>
                </a:ext>
              </a:extLst>
            </p:cNvPr>
            <p:cNvSpPr/>
            <p:nvPr/>
          </p:nvSpPr>
          <p:spPr>
            <a:xfrm>
              <a:off x="612400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59;p46">
              <a:extLst>
                <a:ext uri="{FF2B5EF4-FFF2-40B4-BE49-F238E27FC236}">
                  <a16:creationId xmlns:a16="http://schemas.microsoft.com/office/drawing/2014/main" id="{A67F1D04-005F-47D7-AE5D-47F8DF6B9EE6}"/>
                </a:ext>
              </a:extLst>
            </p:cNvPr>
            <p:cNvSpPr/>
            <p:nvPr/>
          </p:nvSpPr>
          <p:spPr>
            <a:xfrm>
              <a:off x="60129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60;p46">
              <a:extLst>
                <a:ext uri="{FF2B5EF4-FFF2-40B4-BE49-F238E27FC236}">
                  <a16:creationId xmlns:a16="http://schemas.microsoft.com/office/drawing/2014/main" id="{A1440A69-9DB4-47FA-99C7-3B1C7055462B}"/>
                </a:ext>
              </a:extLst>
            </p:cNvPr>
            <p:cNvSpPr/>
            <p:nvPr/>
          </p:nvSpPr>
          <p:spPr>
            <a:xfrm>
              <a:off x="60787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61;p46">
              <a:extLst>
                <a:ext uri="{FF2B5EF4-FFF2-40B4-BE49-F238E27FC236}">
                  <a16:creationId xmlns:a16="http://schemas.microsoft.com/office/drawing/2014/main" id="{1D07B519-0C84-4231-8AFE-1FE2C3AEE15C}"/>
                </a:ext>
              </a:extLst>
            </p:cNvPr>
            <p:cNvSpPr/>
            <p:nvPr/>
          </p:nvSpPr>
          <p:spPr>
            <a:xfrm>
              <a:off x="61933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62;p46">
              <a:extLst>
                <a:ext uri="{FF2B5EF4-FFF2-40B4-BE49-F238E27FC236}">
                  <a16:creationId xmlns:a16="http://schemas.microsoft.com/office/drawing/2014/main" id="{936E6E11-EFE3-4688-B56F-B2081C946A90}"/>
                </a:ext>
              </a:extLst>
            </p:cNvPr>
            <p:cNvSpPr/>
            <p:nvPr/>
          </p:nvSpPr>
          <p:spPr>
            <a:xfrm>
              <a:off x="61699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63;p46">
              <a:extLst>
                <a:ext uri="{FF2B5EF4-FFF2-40B4-BE49-F238E27FC236}">
                  <a16:creationId xmlns:a16="http://schemas.microsoft.com/office/drawing/2014/main" id="{A12674A2-76EA-4AA3-9580-7DF06B54D84C}"/>
                </a:ext>
              </a:extLst>
            </p:cNvPr>
            <p:cNvSpPr/>
            <p:nvPr/>
          </p:nvSpPr>
          <p:spPr>
            <a:xfrm>
              <a:off x="5991075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64;p46">
              <a:extLst>
                <a:ext uri="{FF2B5EF4-FFF2-40B4-BE49-F238E27FC236}">
                  <a16:creationId xmlns:a16="http://schemas.microsoft.com/office/drawing/2014/main" id="{952E21EE-D033-404B-B8B2-F6C5FFA38396}"/>
                </a:ext>
              </a:extLst>
            </p:cNvPr>
            <p:cNvSpPr/>
            <p:nvPr/>
          </p:nvSpPr>
          <p:spPr>
            <a:xfrm>
              <a:off x="605910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65;p46">
              <a:extLst>
                <a:ext uri="{FF2B5EF4-FFF2-40B4-BE49-F238E27FC236}">
                  <a16:creationId xmlns:a16="http://schemas.microsoft.com/office/drawing/2014/main" id="{66826148-55B6-48E2-93A3-E92739B52B14}"/>
                </a:ext>
              </a:extLst>
            </p:cNvPr>
            <p:cNvSpPr/>
            <p:nvPr/>
          </p:nvSpPr>
          <p:spPr>
            <a:xfrm>
              <a:off x="5968550" y="2556875"/>
              <a:ext cx="13400" cy="51050"/>
            </a:xfrm>
            <a:custGeom>
              <a:avLst/>
              <a:gdLst/>
              <a:ahLst/>
              <a:cxnLst/>
              <a:rect l="l" t="t" r="r" b="b"/>
              <a:pathLst>
                <a:path w="536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901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Thanks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98" name="Google Shape;698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9" name="Google Shape;699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picture containing clothing, person&#10;&#10;Description automatically generated">
            <a:extLst>
              <a:ext uri="{FF2B5EF4-FFF2-40B4-BE49-F238E27FC236}">
                <a16:creationId xmlns:a16="http://schemas.microsoft.com/office/drawing/2014/main" id="{64988304-8FD5-4E46-940F-5C3765D2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71" y="2081207"/>
            <a:ext cx="1270000" cy="1651000"/>
          </a:xfrm>
          <a:prstGeom prst="roundRect">
            <a:avLst/>
          </a:prstGeom>
        </p:spPr>
      </p:pic>
      <p:grpSp>
        <p:nvGrpSpPr>
          <p:cNvPr id="19" name="Google Shape;2310;p48">
            <a:extLst>
              <a:ext uri="{FF2B5EF4-FFF2-40B4-BE49-F238E27FC236}">
                <a16:creationId xmlns:a16="http://schemas.microsoft.com/office/drawing/2014/main" id="{E289CD9E-D2DE-4394-81DF-145AF1195E2B}"/>
              </a:ext>
            </a:extLst>
          </p:cNvPr>
          <p:cNvGrpSpPr/>
          <p:nvPr/>
        </p:nvGrpSpPr>
        <p:grpSpPr>
          <a:xfrm>
            <a:off x="2281449" y="2353086"/>
            <a:ext cx="323068" cy="476387"/>
            <a:chOff x="3510200" y="2026000"/>
            <a:chExt cx="291525" cy="429875"/>
          </a:xfrm>
        </p:grpSpPr>
        <p:sp>
          <p:nvSpPr>
            <p:cNvPr id="20" name="Google Shape;2311;p48">
              <a:extLst>
                <a:ext uri="{FF2B5EF4-FFF2-40B4-BE49-F238E27FC236}">
                  <a16:creationId xmlns:a16="http://schemas.microsoft.com/office/drawing/2014/main" id="{C50ACE09-8D85-4319-A385-E7469099DF46}"/>
                </a:ext>
              </a:extLst>
            </p:cNvPr>
            <p:cNvSpPr/>
            <p:nvPr/>
          </p:nvSpPr>
          <p:spPr>
            <a:xfrm>
              <a:off x="3560700" y="2380250"/>
              <a:ext cx="24000" cy="75625"/>
            </a:xfrm>
            <a:custGeom>
              <a:avLst/>
              <a:gdLst/>
              <a:ahLst/>
              <a:cxnLst/>
              <a:rect l="l" t="t" r="r" b="b"/>
              <a:pathLst>
                <a:path w="960" h="3025" extrusionOk="0">
                  <a:moveTo>
                    <a:pt x="331" y="1"/>
                  </a:moveTo>
                  <a:cubicBezTo>
                    <a:pt x="159" y="1"/>
                    <a:pt x="1" y="179"/>
                    <a:pt x="117" y="380"/>
                  </a:cubicBezTo>
                  <a:lnTo>
                    <a:pt x="283" y="651"/>
                  </a:lnTo>
                  <a:cubicBezTo>
                    <a:pt x="388" y="801"/>
                    <a:pt x="433" y="997"/>
                    <a:pt x="433" y="1193"/>
                  </a:cubicBezTo>
                  <a:lnTo>
                    <a:pt x="433" y="2742"/>
                  </a:lnTo>
                  <a:cubicBezTo>
                    <a:pt x="418" y="2930"/>
                    <a:pt x="553" y="3024"/>
                    <a:pt x="689" y="3024"/>
                  </a:cubicBezTo>
                  <a:cubicBezTo>
                    <a:pt x="824" y="3024"/>
                    <a:pt x="960" y="2930"/>
                    <a:pt x="945" y="2742"/>
                  </a:cubicBezTo>
                  <a:lnTo>
                    <a:pt x="945" y="1193"/>
                  </a:lnTo>
                  <a:cubicBezTo>
                    <a:pt x="945" y="907"/>
                    <a:pt x="854" y="621"/>
                    <a:pt x="704" y="380"/>
                  </a:cubicBezTo>
                  <a:lnTo>
                    <a:pt x="538" y="109"/>
                  </a:lnTo>
                  <a:cubicBezTo>
                    <a:pt x="480" y="33"/>
                    <a:pt x="404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12;p48">
              <a:extLst>
                <a:ext uri="{FF2B5EF4-FFF2-40B4-BE49-F238E27FC236}">
                  <a16:creationId xmlns:a16="http://schemas.microsoft.com/office/drawing/2014/main" id="{37CFEA67-DA0E-4FD9-88A6-65688FEE6F4A}"/>
                </a:ext>
              </a:extLst>
            </p:cNvPr>
            <p:cNvSpPr/>
            <p:nvPr/>
          </p:nvSpPr>
          <p:spPr>
            <a:xfrm>
              <a:off x="3727600" y="2380050"/>
              <a:ext cx="22600" cy="75250"/>
            </a:xfrm>
            <a:custGeom>
              <a:avLst/>
              <a:gdLst/>
              <a:ahLst/>
              <a:cxnLst/>
              <a:rect l="l" t="t" r="r" b="b"/>
              <a:pathLst>
                <a:path w="904" h="3010" extrusionOk="0">
                  <a:moveTo>
                    <a:pt x="614" y="1"/>
                  </a:moveTo>
                  <a:cubicBezTo>
                    <a:pt x="533" y="1"/>
                    <a:pt x="455" y="41"/>
                    <a:pt x="407" y="117"/>
                  </a:cubicBezTo>
                  <a:lnTo>
                    <a:pt x="227" y="388"/>
                  </a:lnTo>
                  <a:cubicBezTo>
                    <a:pt x="76" y="629"/>
                    <a:pt x="1" y="915"/>
                    <a:pt x="1" y="1201"/>
                  </a:cubicBezTo>
                  <a:lnTo>
                    <a:pt x="1" y="2750"/>
                  </a:lnTo>
                  <a:cubicBezTo>
                    <a:pt x="1" y="2923"/>
                    <a:pt x="125" y="3010"/>
                    <a:pt x="249" y="3010"/>
                  </a:cubicBezTo>
                  <a:cubicBezTo>
                    <a:pt x="373" y="3010"/>
                    <a:pt x="497" y="2923"/>
                    <a:pt x="497" y="2750"/>
                  </a:cubicBezTo>
                  <a:lnTo>
                    <a:pt x="497" y="1201"/>
                  </a:lnTo>
                  <a:cubicBezTo>
                    <a:pt x="497" y="1005"/>
                    <a:pt x="558" y="809"/>
                    <a:pt x="648" y="659"/>
                  </a:cubicBezTo>
                  <a:lnTo>
                    <a:pt x="828" y="388"/>
                  </a:lnTo>
                  <a:cubicBezTo>
                    <a:pt x="904" y="268"/>
                    <a:pt x="859" y="117"/>
                    <a:pt x="753" y="42"/>
                  </a:cubicBezTo>
                  <a:cubicBezTo>
                    <a:pt x="709" y="14"/>
                    <a:pt x="661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13;p48">
              <a:extLst>
                <a:ext uri="{FF2B5EF4-FFF2-40B4-BE49-F238E27FC236}">
                  <a16:creationId xmlns:a16="http://schemas.microsoft.com/office/drawing/2014/main" id="{221ED74F-D67E-4878-B1C7-C0D05B61E31B}"/>
                </a:ext>
              </a:extLst>
            </p:cNvPr>
            <p:cNvGrpSpPr/>
            <p:nvPr/>
          </p:nvGrpSpPr>
          <p:grpSpPr>
            <a:xfrm>
              <a:off x="3510200" y="2026000"/>
              <a:ext cx="291525" cy="429875"/>
              <a:chOff x="3510200" y="2026000"/>
              <a:chExt cx="291525" cy="429875"/>
            </a:xfrm>
          </p:grpSpPr>
          <p:sp>
            <p:nvSpPr>
              <p:cNvPr id="24" name="Google Shape;2314;p48">
                <a:extLst>
                  <a:ext uri="{FF2B5EF4-FFF2-40B4-BE49-F238E27FC236}">
                    <a16:creationId xmlns:a16="http://schemas.microsoft.com/office/drawing/2014/main" id="{6200ADF9-1C3C-4088-8A10-A214A5C73126}"/>
                  </a:ext>
                </a:extLst>
              </p:cNvPr>
              <p:cNvSpPr/>
              <p:nvPr/>
            </p:nvSpPr>
            <p:spPr>
              <a:xfrm>
                <a:off x="3510200" y="2026000"/>
                <a:ext cx="291525" cy="429875"/>
              </a:xfrm>
              <a:custGeom>
                <a:avLst/>
                <a:gdLst/>
                <a:ahLst/>
                <a:cxnLst/>
                <a:rect l="l" t="t" r="r" b="b"/>
                <a:pathLst>
                  <a:path w="11661" h="17195" extrusionOk="0">
                    <a:moveTo>
                      <a:pt x="9840" y="4289"/>
                    </a:moveTo>
                    <a:cubicBezTo>
                      <a:pt x="10502" y="4289"/>
                      <a:pt x="11044" y="4830"/>
                      <a:pt x="11044" y="5492"/>
                    </a:cubicBezTo>
                    <a:lnTo>
                      <a:pt x="11044" y="5688"/>
                    </a:lnTo>
                    <a:cubicBezTo>
                      <a:pt x="11044" y="6350"/>
                      <a:pt x="10502" y="6892"/>
                      <a:pt x="9840" y="6892"/>
                    </a:cubicBezTo>
                    <a:lnTo>
                      <a:pt x="9825" y="6892"/>
                    </a:lnTo>
                    <a:lnTo>
                      <a:pt x="9825" y="4289"/>
                    </a:lnTo>
                    <a:close/>
                    <a:moveTo>
                      <a:pt x="11044" y="6892"/>
                    </a:moveTo>
                    <a:lnTo>
                      <a:pt x="11044" y="7810"/>
                    </a:lnTo>
                    <a:cubicBezTo>
                      <a:pt x="11044" y="8381"/>
                      <a:pt x="10578" y="8848"/>
                      <a:pt x="10006" y="8848"/>
                    </a:cubicBezTo>
                    <a:lnTo>
                      <a:pt x="9615" y="8848"/>
                    </a:lnTo>
                    <a:cubicBezTo>
                      <a:pt x="9600" y="8818"/>
                      <a:pt x="9585" y="8787"/>
                      <a:pt x="9570" y="8772"/>
                    </a:cubicBezTo>
                    <a:cubicBezTo>
                      <a:pt x="9735" y="8336"/>
                      <a:pt x="9825" y="7885"/>
                      <a:pt x="9825" y="7418"/>
                    </a:cubicBezTo>
                    <a:lnTo>
                      <a:pt x="9825" y="7388"/>
                    </a:lnTo>
                    <a:lnTo>
                      <a:pt x="9840" y="7388"/>
                    </a:lnTo>
                    <a:cubicBezTo>
                      <a:pt x="10292" y="7388"/>
                      <a:pt x="10728" y="7208"/>
                      <a:pt x="11044" y="6892"/>
                    </a:cubicBezTo>
                    <a:close/>
                    <a:moveTo>
                      <a:pt x="8893" y="8833"/>
                    </a:moveTo>
                    <a:cubicBezTo>
                      <a:pt x="9028" y="8833"/>
                      <a:pt x="9133" y="8953"/>
                      <a:pt x="9133" y="9088"/>
                    </a:cubicBezTo>
                    <a:lnTo>
                      <a:pt x="9133" y="9164"/>
                    </a:lnTo>
                    <a:cubicBezTo>
                      <a:pt x="9133" y="9299"/>
                      <a:pt x="9028" y="9404"/>
                      <a:pt x="8893" y="9404"/>
                    </a:cubicBezTo>
                    <a:lnTo>
                      <a:pt x="7749" y="9404"/>
                    </a:lnTo>
                    <a:cubicBezTo>
                      <a:pt x="7599" y="9404"/>
                      <a:pt x="7493" y="9299"/>
                      <a:pt x="7493" y="9164"/>
                    </a:cubicBezTo>
                    <a:lnTo>
                      <a:pt x="7493" y="9088"/>
                    </a:lnTo>
                    <a:cubicBezTo>
                      <a:pt x="7493" y="8953"/>
                      <a:pt x="7599" y="8833"/>
                      <a:pt x="7749" y="8833"/>
                    </a:cubicBezTo>
                    <a:close/>
                    <a:moveTo>
                      <a:pt x="7147" y="11029"/>
                    </a:moveTo>
                    <a:lnTo>
                      <a:pt x="5823" y="12007"/>
                    </a:lnTo>
                    <a:lnTo>
                      <a:pt x="4499" y="11044"/>
                    </a:lnTo>
                    <a:lnTo>
                      <a:pt x="4529" y="11044"/>
                    </a:lnTo>
                    <a:cubicBezTo>
                      <a:pt x="4620" y="11074"/>
                      <a:pt x="4695" y="11090"/>
                      <a:pt x="4785" y="11105"/>
                    </a:cubicBezTo>
                    <a:lnTo>
                      <a:pt x="4800" y="11120"/>
                    </a:lnTo>
                    <a:cubicBezTo>
                      <a:pt x="5041" y="11165"/>
                      <a:pt x="5312" y="11195"/>
                      <a:pt x="5567" y="11195"/>
                    </a:cubicBezTo>
                    <a:lnTo>
                      <a:pt x="6049" y="11195"/>
                    </a:lnTo>
                    <a:cubicBezTo>
                      <a:pt x="6410" y="11195"/>
                      <a:pt x="6771" y="11150"/>
                      <a:pt x="7117" y="11044"/>
                    </a:cubicBezTo>
                    <a:lnTo>
                      <a:pt x="7147" y="11029"/>
                    </a:lnTo>
                    <a:close/>
                    <a:moveTo>
                      <a:pt x="3882" y="11195"/>
                    </a:moveTo>
                    <a:lnTo>
                      <a:pt x="5402" y="12323"/>
                    </a:lnTo>
                    <a:lnTo>
                      <a:pt x="5146" y="12519"/>
                    </a:lnTo>
                    <a:lnTo>
                      <a:pt x="4409" y="13091"/>
                    </a:lnTo>
                    <a:lnTo>
                      <a:pt x="3446" y="11631"/>
                    </a:lnTo>
                    <a:lnTo>
                      <a:pt x="3882" y="11195"/>
                    </a:lnTo>
                    <a:close/>
                    <a:moveTo>
                      <a:pt x="7779" y="11210"/>
                    </a:moveTo>
                    <a:lnTo>
                      <a:pt x="8200" y="11631"/>
                    </a:lnTo>
                    <a:lnTo>
                      <a:pt x="7253" y="13091"/>
                    </a:lnTo>
                    <a:lnTo>
                      <a:pt x="6500" y="12519"/>
                    </a:lnTo>
                    <a:lnTo>
                      <a:pt x="6245" y="12338"/>
                    </a:lnTo>
                    <a:lnTo>
                      <a:pt x="7779" y="11210"/>
                    </a:lnTo>
                    <a:close/>
                    <a:moveTo>
                      <a:pt x="5823" y="12639"/>
                    </a:moveTo>
                    <a:lnTo>
                      <a:pt x="6094" y="12850"/>
                    </a:lnTo>
                    <a:lnTo>
                      <a:pt x="6094" y="13512"/>
                    </a:lnTo>
                    <a:lnTo>
                      <a:pt x="5552" y="13512"/>
                    </a:lnTo>
                    <a:lnTo>
                      <a:pt x="5552" y="12850"/>
                    </a:lnTo>
                    <a:lnTo>
                      <a:pt x="5823" y="12639"/>
                    </a:lnTo>
                    <a:close/>
                    <a:moveTo>
                      <a:pt x="4033" y="1"/>
                    </a:moveTo>
                    <a:cubicBezTo>
                      <a:pt x="2904" y="1"/>
                      <a:pt x="1941" y="843"/>
                      <a:pt x="1806" y="1972"/>
                    </a:cubicBezTo>
                    <a:cubicBezTo>
                      <a:pt x="1144" y="2092"/>
                      <a:pt x="647" y="2679"/>
                      <a:pt x="647" y="3356"/>
                    </a:cubicBezTo>
                    <a:lnTo>
                      <a:pt x="647" y="6681"/>
                    </a:lnTo>
                    <a:cubicBezTo>
                      <a:pt x="647" y="6832"/>
                      <a:pt x="753" y="6937"/>
                      <a:pt x="903" y="6937"/>
                    </a:cubicBezTo>
                    <a:cubicBezTo>
                      <a:pt x="1024" y="6937"/>
                      <a:pt x="1144" y="6937"/>
                      <a:pt x="1249" y="6922"/>
                    </a:cubicBezTo>
                    <a:cubicBezTo>
                      <a:pt x="1445" y="6892"/>
                      <a:pt x="1625" y="6847"/>
                      <a:pt x="1791" y="6786"/>
                    </a:cubicBezTo>
                    <a:lnTo>
                      <a:pt x="1791" y="7418"/>
                    </a:lnTo>
                    <a:cubicBezTo>
                      <a:pt x="1791" y="7734"/>
                      <a:pt x="1836" y="8050"/>
                      <a:pt x="1911" y="8366"/>
                    </a:cubicBezTo>
                    <a:cubicBezTo>
                      <a:pt x="1941" y="8472"/>
                      <a:pt x="2047" y="8547"/>
                      <a:pt x="2152" y="8547"/>
                    </a:cubicBezTo>
                    <a:lnTo>
                      <a:pt x="2212" y="8547"/>
                    </a:lnTo>
                    <a:cubicBezTo>
                      <a:pt x="2363" y="8517"/>
                      <a:pt x="2438" y="8381"/>
                      <a:pt x="2408" y="8246"/>
                    </a:cubicBezTo>
                    <a:cubicBezTo>
                      <a:pt x="2333" y="7975"/>
                      <a:pt x="2303" y="7704"/>
                      <a:pt x="2303" y="7433"/>
                    </a:cubicBezTo>
                    <a:lnTo>
                      <a:pt x="2303" y="6561"/>
                    </a:lnTo>
                    <a:cubicBezTo>
                      <a:pt x="2483" y="6440"/>
                      <a:pt x="2649" y="6320"/>
                      <a:pt x="2799" y="6170"/>
                    </a:cubicBezTo>
                    <a:cubicBezTo>
                      <a:pt x="3296" y="5673"/>
                      <a:pt x="3581" y="4996"/>
                      <a:pt x="3581" y="4289"/>
                    </a:cubicBezTo>
                    <a:lnTo>
                      <a:pt x="3581" y="3943"/>
                    </a:lnTo>
                    <a:cubicBezTo>
                      <a:pt x="4334" y="4409"/>
                      <a:pt x="5221" y="4665"/>
                      <a:pt x="6109" y="4665"/>
                    </a:cubicBezTo>
                    <a:lnTo>
                      <a:pt x="6831" y="4665"/>
                    </a:lnTo>
                    <a:cubicBezTo>
                      <a:pt x="7719" y="4665"/>
                      <a:pt x="8577" y="4424"/>
                      <a:pt x="9329" y="3958"/>
                    </a:cubicBezTo>
                    <a:lnTo>
                      <a:pt x="9329" y="4048"/>
                    </a:lnTo>
                    <a:lnTo>
                      <a:pt x="9329" y="7163"/>
                    </a:lnTo>
                    <a:lnTo>
                      <a:pt x="9329" y="7433"/>
                    </a:lnTo>
                    <a:cubicBezTo>
                      <a:pt x="9329" y="7764"/>
                      <a:pt x="9284" y="8095"/>
                      <a:pt x="9178" y="8411"/>
                    </a:cubicBezTo>
                    <a:cubicBezTo>
                      <a:pt x="9088" y="8366"/>
                      <a:pt x="8998" y="8351"/>
                      <a:pt x="8893" y="8351"/>
                    </a:cubicBezTo>
                    <a:lnTo>
                      <a:pt x="7749" y="8351"/>
                    </a:lnTo>
                    <a:cubicBezTo>
                      <a:pt x="7343" y="8351"/>
                      <a:pt x="6997" y="8682"/>
                      <a:pt x="6997" y="9103"/>
                    </a:cubicBezTo>
                    <a:lnTo>
                      <a:pt x="6997" y="9164"/>
                    </a:lnTo>
                    <a:cubicBezTo>
                      <a:pt x="6997" y="9585"/>
                      <a:pt x="7343" y="9916"/>
                      <a:pt x="7749" y="9916"/>
                    </a:cubicBezTo>
                    <a:lnTo>
                      <a:pt x="8170" y="9916"/>
                    </a:lnTo>
                    <a:cubicBezTo>
                      <a:pt x="7900" y="10157"/>
                      <a:pt x="7584" y="10337"/>
                      <a:pt x="7253" y="10473"/>
                    </a:cubicBezTo>
                    <a:cubicBezTo>
                      <a:pt x="6876" y="10608"/>
                      <a:pt x="6470" y="10698"/>
                      <a:pt x="6064" y="10698"/>
                    </a:cubicBezTo>
                    <a:lnTo>
                      <a:pt x="5567" y="10698"/>
                    </a:lnTo>
                    <a:cubicBezTo>
                      <a:pt x="5161" y="10698"/>
                      <a:pt x="4770" y="10623"/>
                      <a:pt x="4409" y="10488"/>
                    </a:cubicBezTo>
                    <a:cubicBezTo>
                      <a:pt x="3777" y="10247"/>
                      <a:pt x="3235" y="9826"/>
                      <a:pt x="2859" y="9254"/>
                    </a:cubicBezTo>
                    <a:cubicBezTo>
                      <a:pt x="2803" y="9177"/>
                      <a:pt x="2731" y="9145"/>
                      <a:pt x="2659" y="9145"/>
                    </a:cubicBezTo>
                    <a:cubicBezTo>
                      <a:pt x="2480" y="9145"/>
                      <a:pt x="2309" y="9346"/>
                      <a:pt x="2438" y="9540"/>
                    </a:cubicBezTo>
                    <a:cubicBezTo>
                      <a:pt x="2754" y="10006"/>
                      <a:pt x="3175" y="10412"/>
                      <a:pt x="3672" y="10698"/>
                    </a:cubicBezTo>
                    <a:lnTo>
                      <a:pt x="2980" y="11390"/>
                    </a:lnTo>
                    <a:lnTo>
                      <a:pt x="1385" y="12338"/>
                    </a:lnTo>
                    <a:cubicBezTo>
                      <a:pt x="542" y="12835"/>
                      <a:pt x="16" y="13753"/>
                      <a:pt x="16" y="14731"/>
                    </a:cubicBezTo>
                    <a:lnTo>
                      <a:pt x="16" y="16912"/>
                    </a:lnTo>
                    <a:cubicBezTo>
                      <a:pt x="0" y="17100"/>
                      <a:pt x="132" y="17194"/>
                      <a:pt x="264" y="17194"/>
                    </a:cubicBezTo>
                    <a:cubicBezTo>
                      <a:pt x="395" y="17194"/>
                      <a:pt x="527" y="17100"/>
                      <a:pt x="512" y="16912"/>
                    </a:cubicBezTo>
                    <a:lnTo>
                      <a:pt x="512" y="14731"/>
                    </a:lnTo>
                    <a:cubicBezTo>
                      <a:pt x="527" y="13918"/>
                      <a:pt x="948" y="13181"/>
                      <a:pt x="1640" y="12775"/>
                    </a:cubicBezTo>
                    <a:lnTo>
                      <a:pt x="3055" y="11932"/>
                    </a:lnTo>
                    <a:lnTo>
                      <a:pt x="4138" y="13587"/>
                    </a:lnTo>
                    <a:cubicBezTo>
                      <a:pt x="4184" y="13660"/>
                      <a:pt x="4262" y="13700"/>
                      <a:pt x="4344" y="13700"/>
                    </a:cubicBezTo>
                    <a:cubicBezTo>
                      <a:pt x="4397" y="13700"/>
                      <a:pt x="4452" y="13683"/>
                      <a:pt x="4499" y="13647"/>
                    </a:cubicBezTo>
                    <a:lnTo>
                      <a:pt x="5071" y="13226"/>
                    </a:lnTo>
                    <a:lnTo>
                      <a:pt x="5071" y="13753"/>
                    </a:lnTo>
                    <a:lnTo>
                      <a:pt x="4830" y="16897"/>
                    </a:lnTo>
                    <a:cubicBezTo>
                      <a:pt x="4830" y="17033"/>
                      <a:pt x="4936" y="17153"/>
                      <a:pt x="5071" y="17168"/>
                    </a:cubicBezTo>
                    <a:lnTo>
                      <a:pt x="5086" y="17168"/>
                    </a:lnTo>
                    <a:cubicBezTo>
                      <a:pt x="5221" y="17168"/>
                      <a:pt x="5327" y="17063"/>
                      <a:pt x="5342" y="16942"/>
                    </a:cubicBezTo>
                    <a:lnTo>
                      <a:pt x="5552" y="14008"/>
                    </a:lnTo>
                    <a:lnTo>
                      <a:pt x="6124" y="14008"/>
                    </a:lnTo>
                    <a:lnTo>
                      <a:pt x="6169" y="14535"/>
                    </a:lnTo>
                    <a:cubicBezTo>
                      <a:pt x="6183" y="14684"/>
                      <a:pt x="6298" y="14756"/>
                      <a:pt x="6413" y="14756"/>
                    </a:cubicBezTo>
                    <a:cubicBezTo>
                      <a:pt x="6543" y="14756"/>
                      <a:pt x="6674" y="14665"/>
                      <a:pt x="6666" y="14490"/>
                    </a:cubicBezTo>
                    <a:lnTo>
                      <a:pt x="6606" y="13753"/>
                    </a:lnTo>
                    <a:lnTo>
                      <a:pt x="6606" y="13226"/>
                    </a:lnTo>
                    <a:lnTo>
                      <a:pt x="7162" y="13647"/>
                    </a:lnTo>
                    <a:cubicBezTo>
                      <a:pt x="7207" y="13677"/>
                      <a:pt x="7253" y="13692"/>
                      <a:pt x="7313" y="13692"/>
                    </a:cubicBezTo>
                    <a:cubicBezTo>
                      <a:pt x="7403" y="13692"/>
                      <a:pt x="7478" y="13662"/>
                      <a:pt x="7523" y="13587"/>
                    </a:cubicBezTo>
                    <a:lnTo>
                      <a:pt x="8607" y="11932"/>
                    </a:lnTo>
                    <a:lnTo>
                      <a:pt x="10021" y="12760"/>
                    </a:lnTo>
                    <a:cubicBezTo>
                      <a:pt x="10713" y="13181"/>
                      <a:pt x="11149" y="13918"/>
                      <a:pt x="11149" y="14731"/>
                    </a:cubicBezTo>
                    <a:lnTo>
                      <a:pt x="11149" y="16912"/>
                    </a:lnTo>
                    <a:cubicBezTo>
                      <a:pt x="11134" y="17100"/>
                      <a:pt x="11266" y="17194"/>
                      <a:pt x="11398" y="17194"/>
                    </a:cubicBezTo>
                    <a:cubicBezTo>
                      <a:pt x="11529" y="17194"/>
                      <a:pt x="11661" y="17100"/>
                      <a:pt x="11646" y="16912"/>
                    </a:cubicBezTo>
                    <a:lnTo>
                      <a:pt x="11646" y="14731"/>
                    </a:lnTo>
                    <a:cubicBezTo>
                      <a:pt x="11646" y="13753"/>
                      <a:pt x="11119" y="12835"/>
                      <a:pt x="10277" y="12338"/>
                    </a:cubicBezTo>
                    <a:lnTo>
                      <a:pt x="8682" y="11390"/>
                    </a:lnTo>
                    <a:lnTo>
                      <a:pt x="7975" y="10683"/>
                    </a:lnTo>
                    <a:cubicBezTo>
                      <a:pt x="7975" y="10683"/>
                      <a:pt x="7975" y="10683"/>
                      <a:pt x="7960" y="10668"/>
                    </a:cubicBezTo>
                    <a:cubicBezTo>
                      <a:pt x="8306" y="10473"/>
                      <a:pt x="8622" y="10217"/>
                      <a:pt x="8878" y="9916"/>
                    </a:cubicBezTo>
                    <a:cubicBezTo>
                      <a:pt x="9224" y="9916"/>
                      <a:pt x="9524" y="9690"/>
                      <a:pt x="9600" y="9359"/>
                    </a:cubicBezTo>
                    <a:lnTo>
                      <a:pt x="9976" y="9359"/>
                    </a:lnTo>
                    <a:cubicBezTo>
                      <a:pt x="10833" y="9359"/>
                      <a:pt x="11526" y="8667"/>
                      <a:pt x="11526" y="7810"/>
                    </a:cubicBezTo>
                    <a:lnTo>
                      <a:pt x="11526" y="5492"/>
                    </a:lnTo>
                    <a:cubicBezTo>
                      <a:pt x="11526" y="4545"/>
                      <a:pt x="10758" y="3792"/>
                      <a:pt x="9825" y="3792"/>
                    </a:cubicBezTo>
                    <a:lnTo>
                      <a:pt x="9810" y="3792"/>
                    </a:lnTo>
                    <a:lnTo>
                      <a:pt x="9810" y="3552"/>
                    </a:lnTo>
                    <a:cubicBezTo>
                      <a:pt x="10066" y="3281"/>
                      <a:pt x="10307" y="2980"/>
                      <a:pt x="10518" y="2649"/>
                    </a:cubicBezTo>
                    <a:cubicBezTo>
                      <a:pt x="10578" y="2528"/>
                      <a:pt x="10548" y="2378"/>
                      <a:pt x="10427" y="2303"/>
                    </a:cubicBezTo>
                    <a:cubicBezTo>
                      <a:pt x="10387" y="2278"/>
                      <a:pt x="10344" y="2266"/>
                      <a:pt x="10301" y="2266"/>
                    </a:cubicBezTo>
                    <a:cubicBezTo>
                      <a:pt x="10215" y="2266"/>
                      <a:pt x="10131" y="2313"/>
                      <a:pt x="10081" y="2393"/>
                    </a:cubicBezTo>
                    <a:cubicBezTo>
                      <a:pt x="9886" y="2709"/>
                      <a:pt x="9645" y="2995"/>
                      <a:pt x="9389" y="3266"/>
                    </a:cubicBezTo>
                    <a:cubicBezTo>
                      <a:pt x="8652" y="3837"/>
                      <a:pt x="7749" y="4153"/>
                      <a:pt x="6831" y="4153"/>
                    </a:cubicBezTo>
                    <a:lnTo>
                      <a:pt x="6109" y="4153"/>
                    </a:lnTo>
                    <a:cubicBezTo>
                      <a:pt x="5161" y="4153"/>
                      <a:pt x="4228" y="3837"/>
                      <a:pt x="3476" y="3251"/>
                    </a:cubicBezTo>
                    <a:cubicBezTo>
                      <a:pt x="3431" y="3221"/>
                      <a:pt x="3371" y="3206"/>
                      <a:pt x="3311" y="3206"/>
                    </a:cubicBezTo>
                    <a:cubicBezTo>
                      <a:pt x="3175" y="3206"/>
                      <a:pt x="3070" y="3311"/>
                      <a:pt x="3070" y="3446"/>
                    </a:cubicBezTo>
                    <a:lnTo>
                      <a:pt x="3070" y="4274"/>
                    </a:lnTo>
                    <a:cubicBezTo>
                      <a:pt x="3070" y="5071"/>
                      <a:pt x="2634" y="5808"/>
                      <a:pt x="1926" y="6185"/>
                    </a:cubicBezTo>
                    <a:cubicBezTo>
                      <a:pt x="1701" y="6305"/>
                      <a:pt x="1445" y="6395"/>
                      <a:pt x="1189" y="6425"/>
                    </a:cubicBezTo>
                    <a:lnTo>
                      <a:pt x="1159" y="6425"/>
                    </a:lnTo>
                    <a:lnTo>
                      <a:pt x="1159" y="3371"/>
                    </a:lnTo>
                    <a:cubicBezTo>
                      <a:pt x="1144" y="2874"/>
                      <a:pt x="1550" y="2468"/>
                      <a:pt x="2047" y="2453"/>
                    </a:cubicBezTo>
                    <a:cubicBezTo>
                      <a:pt x="2182" y="2453"/>
                      <a:pt x="2287" y="2348"/>
                      <a:pt x="2303" y="2212"/>
                    </a:cubicBezTo>
                    <a:cubicBezTo>
                      <a:pt x="2318" y="1265"/>
                      <a:pt x="3085" y="512"/>
                      <a:pt x="4033" y="512"/>
                    </a:cubicBezTo>
                    <a:lnTo>
                      <a:pt x="10502" y="512"/>
                    </a:lnTo>
                    <a:lnTo>
                      <a:pt x="10502" y="768"/>
                    </a:lnTo>
                    <a:cubicBezTo>
                      <a:pt x="10502" y="964"/>
                      <a:pt x="10487" y="1174"/>
                      <a:pt x="10457" y="1385"/>
                    </a:cubicBezTo>
                    <a:cubicBezTo>
                      <a:pt x="10432" y="1569"/>
                      <a:pt x="10575" y="1674"/>
                      <a:pt x="10714" y="1674"/>
                    </a:cubicBezTo>
                    <a:cubicBezTo>
                      <a:pt x="10825" y="1674"/>
                      <a:pt x="10934" y="1607"/>
                      <a:pt x="10954" y="1460"/>
                    </a:cubicBezTo>
                    <a:cubicBezTo>
                      <a:pt x="10984" y="1219"/>
                      <a:pt x="10999" y="994"/>
                      <a:pt x="10999" y="768"/>
                    </a:cubicBezTo>
                    <a:lnTo>
                      <a:pt x="10999" y="257"/>
                    </a:lnTo>
                    <a:cubicBezTo>
                      <a:pt x="10999" y="121"/>
                      <a:pt x="10894" y="1"/>
                      <a:pt x="10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5;p48">
                <a:extLst>
                  <a:ext uri="{FF2B5EF4-FFF2-40B4-BE49-F238E27FC236}">
                    <a16:creationId xmlns:a16="http://schemas.microsoft.com/office/drawing/2014/main" id="{BDB69B39-D261-4178-B9A4-3501EEA9CB0E}"/>
                  </a:ext>
                </a:extLst>
              </p:cNvPr>
              <p:cNvSpPr/>
              <p:nvPr/>
            </p:nvSpPr>
            <p:spPr>
              <a:xfrm>
                <a:off x="3665725" y="2409900"/>
                <a:ext cx="1565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813" extrusionOk="0">
                    <a:moveTo>
                      <a:pt x="268" y="0"/>
                    </a:moveTo>
                    <a:cubicBezTo>
                      <a:pt x="135" y="0"/>
                      <a:pt x="1" y="95"/>
                      <a:pt x="8" y="277"/>
                    </a:cubicBezTo>
                    <a:lnTo>
                      <a:pt x="114" y="1586"/>
                    </a:lnTo>
                    <a:cubicBezTo>
                      <a:pt x="114" y="1722"/>
                      <a:pt x="234" y="1812"/>
                      <a:pt x="355" y="1812"/>
                    </a:cubicBezTo>
                    <a:lnTo>
                      <a:pt x="385" y="1812"/>
                    </a:lnTo>
                    <a:cubicBezTo>
                      <a:pt x="520" y="1812"/>
                      <a:pt x="625" y="1692"/>
                      <a:pt x="610" y="1541"/>
                    </a:cubicBezTo>
                    <a:lnTo>
                      <a:pt x="520" y="232"/>
                    </a:lnTo>
                    <a:cubicBezTo>
                      <a:pt x="506" y="76"/>
                      <a:pt x="388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6;p48">
                <a:extLst>
                  <a:ext uri="{FF2B5EF4-FFF2-40B4-BE49-F238E27FC236}">
                    <a16:creationId xmlns:a16="http://schemas.microsoft.com/office/drawing/2014/main" id="{7E92A507-9558-4166-B978-1855E8EB8FB9}"/>
                  </a:ext>
                </a:extLst>
              </p:cNvPr>
              <p:cNvSpPr/>
              <p:nvPr/>
            </p:nvSpPr>
            <p:spPr>
              <a:xfrm>
                <a:off x="3622450" y="2225825"/>
                <a:ext cx="642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021" extrusionOk="0">
                    <a:moveTo>
                      <a:pt x="359" y="1"/>
                    </a:moveTo>
                    <a:cubicBezTo>
                      <a:pt x="178" y="1"/>
                      <a:pt x="1" y="217"/>
                      <a:pt x="160" y="418"/>
                    </a:cubicBezTo>
                    <a:cubicBezTo>
                      <a:pt x="407" y="783"/>
                      <a:pt x="825" y="1006"/>
                      <a:pt x="1274" y="1006"/>
                    </a:cubicBezTo>
                    <a:cubicBezTo>
                      <a:pt x="1289" y="1006"/>
                      <a:pt x="1304" y="1006"/>
                      <a:pt x="1318" y="1005"/>
                    </a:cubicBezTo>
                    <a:lnTo>
                      <a:pt x="1318" y="1020"/>
                    </a:lnTo>
                    <a:lnTo>
                      <a:pt x="1333" y="1020"/>
                    </a:lnTo>
                    <a:cubicBezTo>
                      <a:pt x="1785" y="1020"/>
                      <a:pt x="2206" y="794"/>
                      <a:pt x="2462" y="418"/>
                    </a:cubicBezTo>
                    <a:cubicBezTo>
                      <a:pt x="2568" y="226"/>
                      <a:pt x="2410" y="42"/>
                      <a:pt x="2240" y="42"/>
                    </a:cubicBezTo>
                    <a:cubicBezTo>
                      <a:pt x="2170" y="42"/>
                      <a:pt x="2097" y="73"/>
                      <a:pt x="2040" y="148"/>
                    </a:cubicBezTo>
                    <a:cubicBezTo>
                      <a:pt x="1882" y="363"/>
                      <a:pt x="1629" y="510"/>
                      <a:pt x="1358" y="510"/>
                    </a:cubicBezTo>
                    <a:cubicBezTo>
                      <a:pt x="1344" y="510"/>
                      <a:pt x="1331" y="509"/>
                      <a:pt x="1318" y="509"/>
                    </a:cubicBezTo>
                    <a:cubicBezTo>
                      <a:pt x="1305" y="509"/>
                      <a:pt x="1292" y="510"/>
                      <a:pt x="1279" y="510"/>
                    </a:cubicBezTo>
                    <a:cubicBezTo>
                      <a:pt x="1006" y="510"/>
                      <a:pt x="738" y="362"/>
                      <a:pt x="566" y="132"/>
                    </a:cubicBezTo>
                    <a:cubicBezTo>
                      <a:pt x="512" y="39"/>
                      <a:pt x="435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17;p48">
                <a:extLst>
                  <a:ext uri="{FF2B5EF4-FFF2-40B4-BE49-F238E27FC236}">
                    <a16:creationId xmlns:a16="http://schemas.microsoft.com/office/drawing/2014/main" id="{98AE6643-11B8-48BC-A6B7-1BC6ACF578FA}"/>
                  </a:ext>
                </a:extLst>
              </p:cNvPr>
              <p:cNvSpPr/>
              <p:nvPr/>
            </p:nvSpPr>
            <p:spPr>
              <a:xfrm>
                <a:off x="3609125" y="2165750"/>
                <a:ext cx="124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039" extrusionOk="0">
                    <a:moveTo>
                      <a:pt x="249" y="0"/>
                    </a:moveTo>
                    <a:cubicBezTo>
                      <a:pt x="125" y="0"/>
                      <a:pt x="1" y="83"/>
                      <a:pt x="1" y="249"/>
                    </a:cubicBezTo>
                    <a:lnTo>
                      <a:pt x="1" y="790"/>
                    </a:lnTo>
                    <a:cubicBezTo>
                      <a:pt x="1" y="956"/>
                      <a:pt x="125" y="1038"/>
                      <a:pt x="249" y="1038"/>
                    </a:cubicBezTo>
                    <a:cubicBezTo>
                      <a:pt x="373" y="1038"/>
                      <a:pt x="497" y="956"/>
                      <a:pt x="497" y="790"/>
                    </a:cubicBezTo>
                    <a:lnTo>
                      <a:pt x="497" y="775"/>
                    </a:lnTo>
                    <a:lnTo>
                      <a:pt x="497" y="249"/>
                    </a:lnTo>
                    <a:cubicBezTo>
                      <a:pt x="497" y="83"/>
                      <a:pt x="373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18;p48">
              <a:extLst>
                <a:ext uri="{FF2B5EF4-FFF2-40B4-BE49-F238E27FC236}">
                  <a16:creationId xmlns:a16="http://schemas.microsoft.com/office/drawing/2014/main" id="{E0F224A6-CEED-4BFD-9A32-7EFCDDBD341F}"/>
                </a:ext>
              </a:extLst>
            </p:cNvPr>
            <p:cNvSpPr/>
            <p:nvPr/>
          </p:nvSpPr>
          <p:spPr>
            <a:xfrm>
              <a:off x="3688875" y="2165175"/>
              <a:ext cx="13175" cy="26350"/>
            </a:xfrm>
            <a:custGeom>
              <a:avLst/>
              <a:gdLst/>
              <a:ahLst/>
              <a:cxnLst/>
              <a:rect l="l" t="t" r="r" b="b"/>
              <a:pathLst>
                <a:path w="527" h="1054" extrusionOk="0">
                  <a:moveTo>
                    <a:pt x="264" y="1"/>
                  </a:moveTo>
                  <a:cubicBezTo>
                    <a:pt x="132" y="1"/>
                    <a:pt x="0" y="91"/>
                    <a:pt x="15" y="272"/>
                  </a:cubicBezTo>
                  <a:lnTo>
                    <a:pt x="15" y="813"/>
                  </a:lnTo>
                  <a:cubicBezTo>
                    <a:pt x="15" y="949"/>
                    <a:pt x="121" y="1054"/>
                    <a:pt x="271" y="1054"/>
                  </a:cubicBezTo>
                  <a:cubicBezTo>
                    <a:pt x="406" y="1054"/>
                    <a:pt x="512" y="949"/>
                    <a:pt x="512" y="798"/>
                  </a:cubicBezTo>
                  <a:lnTo>
                    <a:pt x="512" y="272"/>
                  </a:lnTo>
                  <a:cubicBezTo>
                    <a:pt x="527" y="91"/>
                    <a:pt x="395" y="1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A855195-8D27-4C1E-B140-23EA3A227460}"/>
              </a:ext>
            </a:extLst>
          </p:cNvPr>
          <p:cNvSpPr/>
          <p:nvPr/>
        </p:nvSpPr>
        <p:spPr>
          <a:xfrm>
            <a:off x="2815450" y="2332200"/>
            <a:ext cx="2176656" cy="51816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Google Shape;514;p23">
            <a:extLst>
              <a:ext uri="{FF2B5EF4-FFF2-40B4-BE49-F238E27FC236}">
                <a16:creationId xmlns:a16="http://schemas.microsoft.com/office/drawing/2014/main" id="{ABD5E813-3FC6-47AE-8E5B-9784698BF53E}"/>
              </a:ext>
            </a:extLst>
          </p:cNvPr>
          <p:cNvSpPr txBox="1">
            <a:spLocks/>
          </p:cNvSpPr>
          <p:nvPr/>
        </p:nvSpPr>
        <p:spPr>
          <a:xfrm>
            <a:off x="2716652" y="2380560"/>
            <a:ext cx="2372584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sz="1400" b="1" dirty="0" err="1"/>
              <a:t>ThS</a:t>
            </a:r>
            <a:r>
              <a:rPr lang="en-US" sz="1400" b="1" dirty="0"/>
              <a:t>. Trần </a:t>
            </a:r>
            <a:r>
              <a:rPr lang="en-US" sz="1400" b="1" dirty="0" err="1"/>
              <a:t>Hồ</a:t>
            </a:r>
            <a:r>
              <a:rPr lang="en-US" sz="1400" b="1" dirty="0"/>
              <a:t> </a:t>
            </a:r>
            <a:r>
              <a:rPr lang="en-US" sz="1400" b="1" dirty="0" err="1"/>
              <a:t>Thuỷ</a:t>
            </a:r>
            <a:r>
              <a:rPr lang="en-US" sz="1400" b="1" dirty="0"/>
              <a:t> </a:t>
            </a:r>
            <a:r>
              <a:rPr lang="en-US" sz="1400" b="1" dirty="0" err="1"/>
              <a:t>Tiên</a:t>
            </a:r>
            <a:endParaRPr lang="en-US" sz="1400" b="1" dirty="0"/>
          </a:p>
        </p:txBody>
      </p:sp>
      <p:sp>
        <p:nvSpPr>
          <p:cNvPr id="30" name="Google Shape;514;p23">
            <a:extLst>
              <a:ext uri="{FF2B5EF4-FFF2-40B4-BE49-F238E27FC236}">
                <a16:creationId xmlns:a16="http://schemas.microsoft.com/office/drawing/2014/main" id="{20CCFA41-483D-4FFF-AB97-56C6DE1A6142}"/>
              </a:ext>
            </a:extLst>
          </p:cNvPr>
          <p:cNvSpPr txBox="1">
            <a:spLocks/>
          </p:cNvSpPr>
          <p:nvPr/>
        </p:nvSpPr>
        <p:spPr>
          <a:xfrm>
            <a:off x="2908157" y="3119700"/>
            <a:ext cx="2083949" cy="2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r">
              <a:buFont typeface="Livvic"/>
              <a:buNone/>
            </a:pP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đỡ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án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764BA6-8E14-41E7-BB6D-9F757F71B3E9}"/>
              </a:ext>
            </a:extLst>
          </p:cNvPr>
          <p:cNvSpPr/>
          <p:nvPr/>
        </p:nvSpPr>
        <p:spPr>
          <a:xfrm>
            <a:off x="-919734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B8B560-7F43-45CF-8BD9-AFDA23295BB2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0" name="Google Shape;1047;p29">
            <a:extLst>
              <a:ext uri="{FF2B5EF4-FFF2-40B4-BE49-F238E27FC236}">
                <a16:creationId xmlns:a16="http://schemas.microsoft.com/office/drawing/2014/main" id="{E6FB51A8-4640-4C10-9C56-E7C0FD9B999B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FE97A-CD0D-4756-9EAB-004DE06DE31A}"/>
              </a:ext>
            </a:extLst>
          </p:cNvPr>
          <p:cNvSpPr txBox="1"/>
          <p:nvPr/>
        </p:nvSpPr>
        <p:spPr>
          <a:xfrm>
            <a:off x="891513" y="2034872"/>
            <a:ext cx="699830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90943-232B-42DB-A63B-3447FE892756}"/>
              </a:ext>
            </a:extLst>
          </p:cNvPr>
          <p:cNvSpPr txBox="1"/>
          <p:nvPr/>
        </p:nvSpPr>
        <p:spPr>
          <a:xfrm>
            <a:off x="1182825" y="2394604"/>
            <a:ext cx="6998300" cy="141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cấu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trúc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khác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array list, heap, hash table, vector, matrix,…</a:t>
            </a: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thuật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khác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nhau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insertion sort, quick sort, bubble sort, merge sort.</a:t>
            </a:r>
          </a:p>
        </p:txBody>
      </p:sp>
      <p:sp>
        <p:nvSpPr>
          <p:cNvPr id="18" name="Google Shape;1047;p29">
            <a:extLst>
              <a:ext uri="{FF2B5EF4-FFF2-40B4-BE49-F238E27FC236}">
                <a16:creationId xmlns:a16="http://schemas.microsoft.com/office/drawing/2014/main" id="{FD5362F4-66C0-4FB7-B9DE-8E215E984CF1}"/>
              </a:ext>
            </a:extLst>
          </p:cNvPr>
          <p:cNvSpPr txBox="1">
            <a:spLocks/>
          </p:cNvSpPr>
          <p:nvPr/>
        </p:nvSpPr>
        <p:spPr>
          <a:xfrm>
            <a:off x="9172178" y="156391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>
                <a:solidFill>
                  <a:schemeClr val="accent6"/>
                </a:solidFill>
                <a:latin typeface="Quicksand" charset="0"/>
              </a:rPr>
              <a:t>2.Graph:</a:t>
            </a:r>
            <a:endParaRPr lang="en-US" sz="1800" b="1" dirty="0">
              <a:solidFill>
                <a:schemeClr val="accent6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2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472503-EDFC-41CF-8813-482953E7409A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6" name="Google Shape;1047;p29">
            <a:extLst>
              <a:ext uri="{FF2B5EF4-FFF2-40B4-BE49-F238E27FC236}">
                <a16:creationId xmlns:a16="http://schemas.microsoft.com/office/drawing/2014/main" id="{8D54C942-FAD2-4F76-A9B0-1F27285A644C}"/>
              </a:ext>
            </a:extLst>
          </p:cNvPr>
          <p:cNvSpPr txBox="1">
            <a:spLocks/>
          </p:cNvSpPr>
          <p:nvPr/>
        </p:nvSpPr>
        <p:spPr>
          <a:xfrm>
            <a:off x="-1108476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742F9578-E926-4236-AE1B-7B7649BAA8AF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2.Graph: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F589C-7DC9-4BCC-8F75-942D5798398B}"/>
              </a:ext>
            </a:extLst>
          </p:cNvPr>
          <p:cNvSpPr txBox="1"/>
          <p:nvPr/>
        </p:nvSpPr>
        <p:spPr>
          <a:xfrm>
            <a:off x="935170" y="2034872"/>
            <a:ext cx="73950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tập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hợp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hữu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nút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đường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giữa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Kích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thước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bằng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lượng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bậc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bằng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- Hai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đỉnh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gọi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liền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kề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nếu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chúng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nối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nhau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bởi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cùng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đường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2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5B9768-C1A2-4772-AA46-25EF55C2027E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6" name="Google Shape;1047;p29">
            <a:extLst>
              <a:ext uri="{FF2B5EF4-FFF2-40B4-BE49-F238E27FC236}">
                <a16:creationId xmlns:a16="http://schemas.microsoft.com/office/drawing/2014/main" id="{8D54C942-FAD2-4F76-A9B0-1F27285A644C}"/>
              </a:ext>
            </a:extLst>
          </p:cNvPr>
          <p:cNvSpPr txBox="1">
            <a:spLocks/>
          </p:cNvSpPr>
          <p:nvPr/>
        </p:nvSpPr>
        <p:spPr>
          <a:xfrm>
            <a:off x="-1108476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1.Array:</a:t>
            </a: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742F9578-E926-4236-AE1B-7B7649BAA8AF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2.Graph: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348CD-FD71-4536-A946-542C895DB54A}"/>
              </a:ext>
            </a:extLst>
          </p:cNvPr>
          <p:cNvSpPr txBox="1"/>
          <p:nvPr/>
        </p:nvSpPr>
        <p:spPr>
          <a:xfrm>
            <a:off x="753686" y="2307786"/>
            <a:ext cx="7395036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hướng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vô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hướng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6696B-FBC7-4597-8B35-07C7351CB4B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1" r="-61"/>
          <a:stretch/>
        </p:blipFill>
        <p:spPr bwMode="auto">
          <a:xfrm>
            <a:off x="4919863" y="1392324"/>
            <a:ext cx="2701756" cy="3185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21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74C35-906F-4D9B-AA7C-6884FCB2D2BB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742F9578-E926-4236-AE1B-7B7649BAA8AF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2.Graph: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333AB-6BEC-4916-9AC5-AB881401FEA0}"/>
              </a:ext>
            </a:extLst>
          </p:cNvPr>
          <p:cNvSpPr txBox="1"/>
          <p:nvPr/>
        </p:nvSpPr>
        <p:spPr>
          <a:xfrm>
            <a:off x="753686" y="2116651"/>
            <a:ext cx="699830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F0E17-5EB0-432F-BDFE-C905D4441967}"/>
              </a:ext>
            </a:extLst>
          </p:cNvPr>
          <p:cNvSpPr txBox="1"/>
          <p:nvPr/>
        </p:nvSpPr>
        <p:spPr>
          <a:xfrm>
            <a:off x="1044998" y="2476383"/>
            <a:ext cx="699830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mạng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xã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hội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trang web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link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cụ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kiếm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đường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GPS</a:t>
            </a:r>
          </a:p>
        </p:txBody>
      </p:sp>
      <p:sp>
        <p:nvSpPr>
          <p:cNvPr id="18" name="Google Shape;1047;p29">
            <a:extLst>
              <a:ext uri="{FF2B5EF4-FFF2-40B4-BE49-F238E27FC236}">
                <a16:creationId xmlns:a16="http://schemas.microsoft.com/office/drawing/2014/main" id="{4A2C8DC5-883E-43E1-977E-851091CE1A00}"/>
              </a:ext>
            </a:extLst>
          </p:cNvPr>
          <p:cNvSpPr txBox="1">
            <a:spLocks/>
          </p:cNvSpPr>
          <p:nvPr/>
        </p:nvSpPr>
        <p:spPr>
          <a:xfrm>
            <a:off x="9179158" y="156391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grpSp>
        <p:nvGrpSpPr>
          <p:cNvPr id="19" name="Google Shape;2599;p46">
            <a:extLst>
              <a:ext uri="{FF2B5EF4-FFF2-40B4-BE49-F238E27FC236}">
                <a16:creationId xmlns:a16="http://schemas.microsoft.com/office/drawing/2014/main" id="{AFE00B22-18B0-4DF5-B352-98CAA08B9381}"/>
              </a:ext>
            </a:extLst>
          </p:cNvPr>
          <p:cNvGrpSpPr/>
          <p:nvPr/>
        </p:nvGrpSpPr>
        <p:grpSpPr>
          <a:xfrm>
            <a:off x="4351804" y="2346053"/>
            <a:ext cx="429990" cy="531433"/>
            <a:chOff x="3990075" y="3426525"/>
            <a:chExt cx="312925" cy="386750"/>
          </a:xfrm>
        </p:grpSpPr>
        <p:sp>
          <p:nvSpPr>
            <p:cNvPr id="20" name="Google Shape;2600;p46">
              <a:extLst>
                <a:ext uri="{FF2B5EF4-FFF2-40B4-BE49-F238E27FC236}">
                  <a16:creationId xmlns:a16="http://schemas.microsoft.com/office/drawing/2014/main" id="{1741411B-632B-4A37-B267-9E8978D86315}"/>
                </a:ext>
              </a:extLst>
            </p:cNvPr>
            <p:cNvSpPr/>
            <p:nvPr/>
          </p:nvSpPr>
          <p:spPr>
            <a:xfrm>
              <a:off x="3996325" y="3432775"/>
              <a:ext cx="279250" cy="43725"/>
            </a:xfrm>
            <a:custGeom>
              <a:avLst/>
              <a:gdLst/>
              <a:ahLst/>
              <a:cxnLst/>
              <a:rect l="l" t="t" r="r" b="b"/>
              <a:pathLst>
                <a:path w="11170" h="1749" extrusionOk="0">
                  <a:moveTo>
                    <a:pt x="875" y="0"/>
                  </a:moveTo>
                  <a:cubicBezTo>
                    <a:pt x="393" y="0"/>
                    <a:pt x="1" y="384"/>
                    <a:pt x="1" y="874"/>
                  </a:cubicBezTo>
                  <a:cubicBezTo>
                    <a:pt x="1" y="919"/>
                    <a:pt x="1" y="964"/>
                    <a:pt x="9" y="1008"/>
                  </a:cubicBezTo>
                  <a:cubicBezTo>
                    <a:pt x="36" y="1196"/>
                    <a:pt x="125" y="1365"/>
                    <a:pt x="250" y="1490"/>
                  </a:cubicBezTo>
                  <a:cubicBezTo>
                    <a:pt x="411" y="1651"/>
                    <a:pt x="634" y="1749"/>
                    <a:pt x="875" y="1749"/>
                  </a:cubicBezTo>
                  <a:lnTo>
                    <a:pt x="11170" y="1749"/>
                  </a:lnTo>
                  <a:cubicBezTo>
                    <a:pt x="11072" y="1749"/>
                    <a:pt x="10973" y="1731"/>
                    <a:pt x="10875" y="1695"/>
                  </a:cubicBezTo>
                  <a:cubicBezTo>
                    <a:pt x="10581" y="1588"/>
                    <a:pt x="10358" y="1329"/>
                    <a:pt x="10304" y="1008"/>
                  </a:cubicBezTo>
                  <a:cubicBezTo>
                    <a:pt x="10295" y="964"/>
                    <a:pt x="10295" y="919"/>
                    <a:pt x="10295" y="874"/>
                  </a:cubicBezTo>
                  <a:cubicBezTo>
                    <a:pt x="10295" y="634"/>
                    <a:pt x="10394" y="411"/>
                    <a:pt x="10554" y="250"/>
                  </a:cubicBezTo>
                  <a:cubicBezTo>
                    <a:pt x="10715" y="98"/>
                    <a:pt x="10929" y="0"/>
                    <a:pt x="11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1;p46">
              <a:extLst>
                <a:ext uri="{FF2B5EF4-FFF2-40B4-BE49-F238E27FC236}">
                  <a16:creationId xmlns:a16="http://schemas.microsoft.com/office/drawing/2014/main" id="{A17C4955-59DF-4017-9BCB-F711854394DD}"/>
                </a:ext>
              </a:extLst>
            </p:cNvPr>
            <p:cNvSpPr/>
            <p:nvPr/>
          </p:nvSpPr>
          <p:spPr>
            <a:xfrm>
              <a:off x="3997000" y="3458200"/>
              <a:ext cx="270550" cy="18300"/>
            </a:xfrm>
            <a:custGeom>
              <a:avLst/>
              <a:gdLst/>
              <a:ahLst/>
              <a:cxnLst/>
              <a:rect l="l" t="t" r="r" b="b"/>
              <a:pathLst>
                <a:path w="10822" h="732" extrusionOk="0">
                  <a:moveTo>
                    <a:pt x="0" y="0"/>
                  </a:moveTo>
                  <a:cubicBezTo>
                    <a:pt x="27" y="188"/>
                    <a:pt x="116" y="348"/>
                    <a:pt x="241" y="473"/>
                  </a:cubicBezTo>
                  <a:cubicBezTo>
                    <a:pt x="402" y="634"/>
                    <a:pt x="616" y="732"/>
                    <a:pt x="857" y="732"/>
                  </a:cubicBezTo>
                  <a:lnTo>
                    <a:pt x="10822" y="732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2;p46">
              <a:extLst>
                <a:ext uri="{FF2B5EF4-FFF2-40B4-BE49-F238E27FC236}">
                  <a16:creationId xmlns:a16="http://schemas.microsoft.com/office/drawing/2014/main" id="{280CE665-6B2D-49BF-8EFA-E330177E21C1}"/>
                </a:ext>
              </a:extLst>
            </p:cNvPr>
            <p:cNvSpPr/>
            <p:nvPr/>
          </p:nvSpPr>
          <p:spPr>
            <a:xfrm>
              <a:off x="4253025" y="3433225"/>
              <a:ext cx="43975" cy="290175"/>
            </a:xfrm>
            <a:custGeom>
              <a:avLst/>
              <a:gdLst/>
              <a:ahLst/>
              <a:cxnLst/>
              <a:rect l="l" t="t" r="r" b="b"/>
              <a:pathLst>
                <a:path w="1759" h="11607" extrusionOk="0">
                  <a:moveTo>
                    <a:pt x="884" y="0"/>
                  </a:moveTo>
                  <a:cubicBezTo>
                    <a:pt x="634" y="0"/>
                    <a:pt x="420" y="98"/>
                    <a:pt x="259" y="259"/>
                  </a:cubicBezTo>
                  <a:cubicBezTo>
                    <a:pt x="99" y="419"/>
                    <a:pt x="1" y="633"/>
                    <a:pt x="1" y="874"/>
                  </a:cubicBezTo>
                  <a:cubicBezTo>
                    <a:pt x="1" y="1356"/>
                    <a:pt x="393" y="1749"/>
                    <a:pt x="884" y="1749"/>
                  </a:cubicBezTo>
                  <a:lnTo>
                    <a:pt x="884" y="3676"/>
                  </a:lnTo>
                  <a:lnTo>
                    <a:pt x="884" y="4666"/>
                  </a:lnTo>
                  <a:lnTo>
                    <a:pt x="884" y="11606"/>
                  </a:lnTo>
                  <a:lnTo>
                    <a:pt x="1758" y="11606"/>
                  </a:lnTo>
                  <a:lnTo>
                    <a:pt x="1758" y="874"/>
                  </a:lnTo>
                  <a:cubicBezTo>
                    <a:pt x="1758" y="393"/>
                    <a:pt x="1366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03;p46">
              <a:extLst>
                <a:ext uri="{FF2B5EF4-FFF2-40B4-BE49-F238E27FC236}">
                  <a16:creationId xmlns:a16="http://schemas.microsoft.com/office/drawing/2014/main" id="{8692F8CE-9085-4A2E-86CE-BA3F505906D3}"/>
                </a:ext>
              </a:extLst>
            </p:cNvPr>
            <p:cNvSpPr/>
            <p:nvPr/>
          </p:nvSpPr>
          <p:spPr>
            <a:xfrm>
              <a:off x="4019075" y="3476475"/>
              <a:ext cx="256050" cy="329875"/>
            </a:xfrm>
            <a:custGeom>
              <a:avLst/>
              <a:gdLst/>
              <a:ahLst/>
              <a:cxnLst/>
              <a:rect l="l" t="t" r="r" b="b"/>
              <a:pathLst>
                <a:path w="10242" h="13195" extrusionOk="0">
                  <a:moveTo>
                    <a:pt x="0" y="1"/>
                  </a:moveTo>
                  <a:lnTo>
                    <a:pt x="0" y="13195"/>
                  </a:lnTo>
                  <a:lnTo>
                    <a:pt x="10242" y="13195"/>
                  </a:lnTo>
                  <a:lnTo>
                    <a:pt x="10242" y="9858"/>
                  </a:lnTo>
                  <a:lnTo>
                    <a:pt x="10242" y="2918"/>
                  </a:lnTo>
                  <a:lnTo>
                    <a:pt x="10242" y="192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4;p46">
              <a:extLst>
                <a:ext uri="{FF2B5EF4-FFF2-40B4-BE49-F238E27FC236}">
                  <a16:creationId xmlns:a16="http://schemas.microsoft.com/office/drawing/2014/main" id="{CCB744C0-AD5C-46F1-9037-35EC7C3C5F85}"/>
                </a:ext>
              </a:extLst>
            </p:cNvPr>
            <p:cNvSpPr/>
            <p:nvPr/>
          </p:nvSpPr>
          <p:spPr>
            <a:xfrm>
              <a:off x="4161600" y="3579750"/>
              <a:ext cx="78975" cy="68050"/>
            </a:xfrm>
            <a:custGeom>
              <a:avLst/>
              <a:gdLst/>
              <a:ahLst/>
              <a:cxnLst/>
              <a:rect l="l" t="t" r="r" b="b"/>
              <a:pathLst>
                <a:path w="3159" h="2722" extrusionOk="0">
                  <a:moveTo>
                    <a:pt x="1579" y="0"/>
                  </a:moveTo>
                  <a:cubicBezTo>
                    <a:pt x="705" y="0"/>
                    <a:pt x="0" y="607"/>
                    <a:pt x="0" y="1365"/>
                  </a:cubicBezTo>
                  <a:cubicBezTo>
                    <a:pt x="0" y="2114"/>
                    <a:pt x="705" y="2721"/>
                    <a:pt x="1579" y="2721"/>
                  </a:cubicBezTo>
                  <a:cubicBezTo>
                    <a:pt x="2453" y="2721"/>
                    <a:pt x="3158" y="2114"/>
                    <a:pt x="3158" y="1365"/>
                  </a:cubicBezTo>
                  <a:cubicBezTo>
                    <a:pt x="3158" y="607"/>
                    <a:pt x="2453" y="0"/>
                    <a:pt x="1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5;p46">
              <a:extLst>
                <a:ext uri="{FF2B5EF4-FFF2-40B4-BE49-F238E27FC236}">
                  <a16:creationId xmlns:a16="http://schemas.microsoft.com/office/drawing/2014/main" id="{64E20FB7-35DD-4FEC-8A8C-678ED3D4C942}"/>
                </a:ext>
              </a:extLst>
            </p:cNvPr>
            <p:cNvSpPr/>
            <p:nvPr/>
          </p:nvSpPr>
          <p:spPr>
            <a:xfrm>
              <a:off x="4174750" y="3618100"/>
              <a:ext cx="65375" cy="54225"/>
            </a:xfrm>
            <a:custGeom>
              <a:avLst/>
              <a:gdLst/>
              <a:ahLst/>
              <a:cxnLst/>
              <a:rect l="l" t="t" r="r" b="b"/>
              <a:pathLst>
                <a:path w="2615" h="2169" extrusionOk="0">
                  <a:moveTo>
                    <a:pt x="1303" y="1"/>
                  </a:moveTo>
                  <a:cubicBezTo>
                    <a:pt x="580" y="1"/>
                    <a:pt x="0" y="491"/>
                    <a:pt x="0" y="1089"/>
                  </a:cubicBezTo>
                  <a:cubicBezTo>
                    <a:pt x="0" y="1687"/>
                    <a:pt x="580" y="2168"/>
                    <a:pt x="1303" y="2168"/>
                  </a:cubicBezTo>
                  <a:cubicBezTo>
                    <a:pt x="2034" y="2168"/>
                    <a:pt x="2614" y="1687"/>
                    <a:pt x="2614" y="1089"/>
                  </a:cubicBezTo>
                  <a:cubicBezTo>
                    <a:pt x="2614" y="491"/>
                    <a:pt x="2034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6;p46">
              <a:extLst>
                <a:ext uri="{FF2B5EF4-FFF2-40B4-BE49-F238E27FC236}">
                  <a16:creationId xmlns:a16="http://schemas.microsoft.com/office/drawing/2014/main" id="{CD471646-5108-4A09-B19C-2315854BCA36}"/>
                </a:ext>
              </a:extLst>
            </p:cNvPr>
            <p:cNvSpPr/>
            <p:nvPr/>
          </p:nvSpPr>
          <p:spPr>
            <a:xfrm>
              <a:off x="4058100" y="3513050"/>
              <a:ext cx="158375" cy="33250"/>
            </a:xfrm>
            <a:custGeom>
              <a:avLst/>
              <a:gdLst/>
              <a:ahLst/>
              <a:cxnLst/>
              <a:rect l="l" t="t" r="r" b="b"/>
              <a:pathLst>
                <a:path w="6335" h="1330" extrusionOk="0">
                  <a:moveTo>
                    <a:pt x="3168" y="1"/>
                  </a:moveTo>
                  <a:cubicBezTo>
                    <a:pt x="1419" y="1"/>
                    <a:pt x="1" y="295"/>
                    <a:pt x="1" y="661"/>
                  </a:cubicBezTo>
                  <a:cubicBezTo>
                    <a:pt x="1" y="1036"/>
                    <a:pt x="1419" y="1330"/>
                    <a:pt x="3168" y="1330"/>
                  </a:cubicBezTo>
                  <a:cubicBezTo>
                    <a:pt x="4916" y="1330"/>
                    <a:pt x="6335" y="1036"/>
                    <a:pt x="6335" y="661"/>
                  </a:cubicBezTo>
                  <a:cubicBezTo>
                    <a:pt x="6335" y="295"/>
                    <a:pt x="491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7;p46">
              <a:extLst>
                <a:ext uri="{FF2B5EF4-FFF2-40B4-BE49-F238E27FC236}">
                  <a16:creationId xmlns:a16="http://schemas.microsoft.com/office/drawing/2014/main" id="{20601F3D-C484-4249-9193-78166C731FF1}"/>
                </a:ext>
              </a:extLst>
            </p:cNvPr>
            <p:cNvSpPr/>
            <p:nvPr/>
          </p:nvSpPr>
          <p:spPr>
            <a:xfrm>
              <a:off x="4057200" y="3640850"/>
              <a:ext cx="60925" cy="60900"/>
            </a:xfrm>
            <a:custGeom>
              <a:avLst/>
              <a:gdLst/>
              <a:ahLst/>
              <a:cxnLst/>
              <a:rect l="l" t="t" r="r" b="b"/>
              <a:pathLst>
                <a:path w="2437" h="2436" extrusionOk="0">
                  <a:moveTo>
                    <a:pt x="1223" y="1"/>
                  </a:moveTo>
                  <a:cubicBezTo>
                    <a:pt x="545" y="1"/>
                    <a:pt x="1" y="545"/>
                    <a:pt x="1" y="1214"/>
                  </a:cubicBezTo>
                  <a:cubicBezTo>
                    <a:pt x="1" y="1892"/>
                    <a:pt x="545" y="2436"/>
                    <a:pt x="1223" y="2436"/>
                  </a:cubicBezTo>
                  <a:cubicBezTo>
                    <a:pt x="1892" y="2436"/>
                    <a:pt x="2436" y="1892"/>
                    <a:pt x="2436" y="1214"/>
                  </a:cubicBezTo>
                  <a:cubicBezTo>
                    <a:pt x="2436" y="545"/>
                    <a:pt x="189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8;p46">
              <a:extLst>
                <a:ext uri="{FF2B5EF4-FFF2-40B4-BE49-F238E27FC236}">
                  <a16:creationId xmlns:a16="http://schemas.microsoft.com/office/drawing/2014/main" id="{7432583E-5AAE-470C-837A-FCDFB70E89C9}"/>
                </a:ext>
              </a:extLst>
            </p:cNvPr>
            <p:cNvSpPr/>
            <p:nvPr/>
          </p:nvSpPr>
          <p:spPr>
            <a:xfrm>
              <a:off x="3990075" y="3426525"/>
              <a:ext cx="312925" cy="386750"/>
            </a:xfrm>
            <a:custGeom>
              <a:avLst/>
              <a:gdLst/>
              <a:ahLst/>
              <a:cxnLst/>
              <a:rect l="l" t="t" r="r" b="b"/>
              <a:pathLst>
                <a:path w="12517" h="15470" extrusionOk="0">
                  <a:moveTo>
                    <a:pt x="10438" y="545"/>
                  </a:moveTo>
                  <a:cubicBezTo>
                    <a:pt x="10322" y="723"/>
                    <a:pt x="10260" y="937"/>
                    <a:pt x="10260" y="1151"/>
                  </a:cubicBezTo>
                  <a:cubicBezTo>
                    <a:pt x="10260" y="1374"/>
                    <a:pt x="10331" y="1579"/>
                    <a:pt x="10447" y="1758"/>
                  </a:cubicBezTo>
                  <a:lnTo>
                    <a:pt x="1143" y="1758"/>
                  </a:lnTo>
                  <a:cubicBezTo>
                    <a:pt x="929" y="1758"/>
                    <a:pt x="732" y="1651"/>
                    <a:pt x="616" y="1455"/>
                  </a:cubicBezTo>
                  <a:cubicBezTo>
                    <a:pt x="590" y="1410"/>
                    <a:pt x="572" y="1365"/>
                    <a:pt x="554" y="1321"/>
                  </a:cubicBezTo>
                  <a:cubicBezTo>
                    <a:pt x="447" y="910"/>
                    <a:pt x="750" y="545"/>
                    <a:pt x="1143" y="545"/>
                  </a:cubicBezTo>
                  <a:close/>
                  <a:moveTo>
                    <a:pt x="1169" y="0"/>
                  </a:moveTo>
                  <a:cubicBezTo>
                    <a:pt x="572" y="0"/>
                    <a:pt x="54" y="464"/>
                    <a:pt x="19" y="1062"/>
                  </a:cubicBezTo>
                  <a:cubicBezTo>
                    <a:pt x="1" y="1392"/>
                    <a:pt x="117" y="1704"/>
                    <a:pt x="349" y="1936"/>
                  </a:cubicBezTo>
                  <a:cubicBezTo>
                    <a:pt x="500" y="2088"/>
                    <a:pt x="688" y="2195"/>
                    <a:pt x="884" y="2240"/>
                  </a:cubicBezTo>
                  <a:lnTo>
                    <a:pt x="884" y="15211"/>
                  </a:lnTo>
                  <a:cubicBezTo>
                    <a:pt x="884" y="15353"/>
                    <a:pt x="1000" y="15469"/>
                    <a:pt x="1143" y="15469"/>
                  </a:cubicBezTo>
                  <a:lnTo>
                    <a:pt x="2222" y="15469"/>
                  </a:lnTo>
                  <a:cubicBezTo>
                    <a:pt x="2365" y="15469"/>
                    <a:pt x="2481" y="15362"/>
                    <a:pt x="2490" y="15229"/>
                  </a:cubicBezTo>
                  <a:cubicBezTo>
                    <a:pt x="2499" y="15077"/>
                    <a:pt x="2383" y="14952"/>
                    <a:pt x="2231" y="14952"/>
                  </a:cubicBezTo>
                  <a:lnTo>
                    <a:pt x="1401" y="14952"/>
                  </a:lnTo>
                  <a:lnTo>
                    <a:pt x="1401" y="2266"/>
                  </a:lnTo>
                  <a:lnTo>
                    <a:pt x="11125" y="2266"/>
                  </a:lnTo>
                  <a:lnTo>
                    <a:pt x="11125" y="3935"/>
                  </a:lnTo>
                  <a:cubicBezTo>
                    <a:pt x="11125" y="4068"/>
                    <a:pt x="11232" y="4193"/>
                    <a:pt x="11366" y="4202"/>
                  </a:cubicBezTo>
                  <a:cubicBezTo>
                    <a:pt x="11371" y="4203"/>
                    <a:pt x="11376" y="4203"/>
                    <a:pt x="11381" y="4203"/>
                  </a:cubicBezTo>
                  <a:cubicBezTo>
                    <a:pt x="11526" y="4203"/>
                    <a:pt x="11643" y="4081"/>
                    <a:pt x="11643" y="3935"/>
                  </a:cubicBezTo>
                  <a:lnTo>
                    <a:pt x="11643" y="1999"/>
                  </a:lnTo>
                  <a:cubicBezTo>
                    <a:pt x="11643" y="1856"/>
                    <a:pt x="11518" y="1740"/>
                    <a:pt x="11375" y="1740"/>
                  </a:cubicBezTo>
                  <a:cubicBezTo>
                    <a:pt x="11370" y="1740"/>
                    <a:pt x="11364" y="1740"/>
                    <a:pt x="11359" y="1740"/>
                  </a:cubicBezTo>
                  <a:cubicBezTo>
                    <a:pt x="11018" y="1740"/>
                    <a:pt x="10742" y="1467"/>
                    <a:pt x="10742" y="1133"/>
                  </a:cubicBezTo>
                  <a:cubicBezTo>
                    <a:pt x="10742" y="964"/>
                    <a:pt x="10804" y="812"/>
                    <a:pt x="10920" y="696"/>
                  </a:cubicBezTo>
                  <a:cubicBezTo>
                    <a:pt x="11039" y="584"/>
                    <a:pt x="11202" y="521"/>
                    <a:pt x="11373" y="521"/>
                  </a:cubicBezTo>
                  <a:cubicBezTo>
                    <a:pt x="11432" y="521"/>
                    <a:pt x="11493" y="528"/>
                    <a:pt x="11554" y="545"/>
                  </a:cubicBezTo>
                  <a:cubicBezTo>
                    <a:pt x="11803" y="616"/>
                    <a:pt x="12000" y="893"/>
                    <a:pt x="12000" y="1151"/>
                  </a:cubicBezTo>
                  <a:lnTo>
                    <a:pt x="12000" y="11598"/>
                  </a:lnTo>
                  <a:lnTo>
                    <a:pt x="11643" y="11598"/>
                  </a:lnTo>
                  <a:lnTo>
                    <a:pt x="11643" y="4934"/>
                  </a:lnTo>
                  <a:cubicBezTo>
                    <a:pt x="11643" y="4791"/>
                    <a:pt x="11536" y="4675"/>
                    <a:pt x="11402" y="4666"/>
                  </a:cubicBezTo>
                  <a:cubicBezTo>
                    <a:pt x="11396" y="4666"/>
                    <a:pt x="11391" y="4666"/>
                    <a:pt x="11385" y="4666"/>
                  </a:cubicBezTo>
                  <a:cubicBezTo>
                    <a:pt x="11241" y="4666"/>
                    <a:pt x="11125" y="4779"/>
                    <a:pt x="11125" y="4925"/>
                  </a:cubicBezTo>
                  <a:lnTo>
                    <a:pt x="11125" y="14952"/>
                  </a:lnTo>
                  <a:lnTo>
                    <a:pt x="3248" y="14952"/>
                  </a:lnTo>
                  <a:cubicBezTo>
                    <a:pt x="3243" y="14952"/>
                    <a:pt x="3237" y="14952"/>
                    <a:pt x="3232" y="14952"/>
                  </a:cubicBezTo>
                  <a:cubicBezTo>
                    <a:pt x="3088" y="14952"/>
                    <a:pt x="2980" y="15065"/>
                    <a:pt x="2980" y="15211"/>
                  </a:cubicBezTo>
                  <a:cubicBezTo>
                    <a:pt x="2980" y="15353"/>
                    <a:pt x="3096" y="15469"/>
                    <a:pt x="3248" y="15469"/>
                  </a:cubicBezTo>
                  <a:lnTo>
                    <a:pt x="11393" y="15469"/>
                  </a:lnTo>
                  <a:cubicBezTo>
                    <a:pt x="11545" y="15469"/>
                    <a:pt x="11643" y="15211"/>
                    <a:pt x="11643" y="15211"/>
                  </a:cubicBezTo>
                  <a:lnTo>
                    <a:pt x="11643" y="12115"/>
                  </a:lnTo>
                  <a:lnTo>
                    <a:pt x="12258" y="12115"/>
                  </a:lnTo>
                  <a:cubicBezTo>
                    <a:pt x="12401" y="12115"/>
                    <a:pt x="12517" y="11999"/>
                    <a:pt x="12517" y="11856"/>
                  </a:cubicBezTo>
                  <a:lnTo>
                    <a:pt x="12517" y="1133"/>
                  </a:lnTo>
                  <a:cubicBezTo>
                    <a:pt x="12517" y="509"/>
                    <a:pt x="12008" y="0"/>
                    <a:pt x="1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9;p46">
              <a:extLst>
                <a:ext uri="{FF2B5EF4-FFF2-40B4-BE49-F238E27FC236}">
                  <a16:creationId xmlns:a16="http://schemas.microsoft.com/office/drawing/2014/main" id="{5368D9A5-652F-4F18-86CA-976316E5916F}"/>
                </a:ext>
              </a:extLst>
            </p:cNvPr>
            <p:cNvSpPr/>
            <p:nvPr/>
          </p:nvSpPr>
          <p:spPr>
            <a:xfrm>
              <a:off x="4041600" y="3564125"/>
              <a:ext cx="93025" cy="52000"/>
            </a:xfrm>
            <a:custGeom>
              <a:avLst/>
              <a:gdLst/>
              <a:ahLst/>
              <a:cxnLst/>
              <a:rect l="l" t="t" r="r" b="b"/>
              <a:pathLst>
                <a:path w="3721" h="2080" extrusionOk="0">
                  <a:moveTo>
                    <a:pt x="3176" y="509"/>
                  </a:moveTo>
                  <a:lnTo>
                    <a:pt x="3176" y="1571"/>
                  </a:lnTo>
                  <a:lnTo>
                    <a:pt x="518" y="1571"/>
                  </a:lnTo>
                  <a:lnTo>
                    <a:pt x="518" y="509"/>
                  </a:lnTo>
                  <a:close/>
                  <a:moveTo>
                    <a:pt x="268" y="1"/>
                  </a:moveTo>
                  <a:cubicBezTo>
                    <a:pt x="125" y="1"/>
                    <a:pt x="1" y="117"/>
                    <a:pt x="1" y="259"/>
                  </a:cubicBezTo>
                  <a:lnTo>
                    <a:pt x="1" y="1821"/>
                  </a:lnTo>
                  <a:cubicBezTo>
                    <a:pt x="1" y="1963"/>
                    <a:pt x="125" y="2079"/>
                    <a:pt x="268" y="2079"/>
                  </a:cubicBezTo>
                  <a:lnTo>
                    <a:pt x="3462" y="2079"/>
                  </a:lnTo>
                  <a:cubicBezTo>
                    <a:pt x="3605" y="2079"/>
                    <a:pt x="3721" y="1963"/>
                    <a:pt x="3721" y="1821"/>
                  </a:cubicBezTo>
                  <a:lnTo>
                    <a:pt x="3721" y="259"/>
                  </a:lnTo>
                  <a:cubicBezTo>
                    <a:pt x="3721" y="117"/>
                    <a:pt x="3605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0;p46">
              <a:extLst>
                <a:ext uri="{FF2B5EF4-FFF2-40B4-BE49-F238E27FC236}">
                  <a16:creationId xmlns:a16="http://schemas.microsoft.com/office/drawing/2014/main" id="{4E33F19E-CE93-41C2-8318-56415B31565B}"/>
                </a:ext>
              </a:extLst>
            </p:cNvPr>
            <p:cNvSpPr/>
            <p:nvPr/>
          </p:nvSpPr>
          <p:spPr>
            <a:xfrm>
              <a:off x="4041600" y="3730050"/>
              <a:ext cx="92125" cy="51575"/>
            </a:xfrm>
            <a:custGeom>
              <a:avLst/>
              <a:gdLst/>
              <a:ahLst/>
              <a:cxnLst/>
              <a:rect l="l" t="t" r="r" b="b"/>
              <a:pathLst>
                <a:path w="3685" h="2063" extrusionOk="0">
                  <a:moveTo>
                    <a:pt x="268" y="1"/>
                  </a:moveTo>
                  <a:cubicBezTo>
                    <a:pt x="125" y="1"/>
                    <a:pt x="1" y="117"/>
                    <a:pt x="1" y="269"/>
                  </a:cubicBezTo>
                  <a:lnTo>
                    <a:pt x="1" y="1794"/>
                  </a:lnTo>
                  <a:cubicBezTo>
                    <a:pt x="1" y="1928"/>
                    <a:pt x="108" y="2053"/>
                    <a:pt x="241" y="2062"/>
                  </a:cubicBezTo>
                  <a:cubicBezTo>
                    <a:pt x="247" y="2062"/>
                    <a:pt x="252" y="2062"/>
                    <a:pt x="257" y="2062"/>
                  </a:cubicBezTo>
                  <a:cubicBezTo>
                    <a:pt x="401" y="2062"/>
                    <a:pt x="518" y="1941"/>
                    <a:pt x="518" y="1803"/>
                  </a:cubicBezTo>
                  <a:lnTo>
                    <a:pt x="518" y="518"/>
                  </a:lnTo>
                  <a:lnTo>
                    <a:pt x="3176" y="518"/>
                  </a:lnTo>
                  <a:lnTo>
                    <a:pt x="3176" y="1794"/>
                  </a:lnTo>
                  <a:cubicBezTo>
                    <a:pt x="3176" y="1928"/>
                    <a:pt x="3283" y="2053"/>
                    <a:pt x="3417" y="2062"/>
                  </a:cubicBezTo>
                  <a:cubicBezTo>
                    <a:pt x="3422" y="2062"/>
                    <a:pt x="3427" y="2062"/>
                    <a:pt x="3433" y="2062"/>
                  </a:cubicBezTo>
                  <a:cubicBezTo>
                    <a:pt x="3577" y="2062"/>
                    <a:pt x="3685" y="1941"/>
                    <a:pt x="3685" y="1803"/>
                  </a:cubicBezTo>
                  <a:lnTo>
                    <a:pt x="3685" y="260"/>
                  </a:lnTo>
                  <a:cubicBezTo>
                    <a:pt x="3685" y="117"/>
                    <a:pt x="3569" y="1"/>
                    <a:pt x="3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1;p46">
              <a:extLst>
                <a:ext uri="{FF2B5EF4-FFF2-40B4-BE49-F238E27FC236}">
                  <a16:creationId xmlns:a16="http://schemas.microsoft.com/office/drawing/2014/main" id="{252FA540-DAE8-4EB4-94F5-E009CCC57C54}"/>
                </a:ext>
              </a:extLst>
            </p:cNvPr>
            <p:cNvSpPr/>
            <p:nvPr/>
          </p:nvSpPr>
          <p:spPr>
            <a:xfrm>
              <a:off x="4146650" y="3563225"/>
              <a:ext cx="105725" cy="115575"/>
            </a:xfrm>
            <a:custGeom>
              <a:avLst/>
              <a:gdLst/>
              <a:ahLst/>
              <a:cxnLst/>
              <a:rect l="l" t="t" r="r" b="b"/>
              <a:pathLst>
                <a:path w="4229" h="4623" extrusionOk="0">
                  <a:moveTo>
                    <a:pt x="1704" y="2463"/>
                  </a:moveTo>
                  <a:lnTo>
                    <a:pt x="2507" y="4114"/>
                  </a:lnTo>
                  <a:lnTo>
                    <a:pt x="714" y="4114"/>
                  </a:lnTo>
                  <a:lnTo>
                    <a:pt x="1704" y="2463"/>
                  </a:lnTo>
                  <a:close/>
                  <a:moveTo>
                    <a:pt x="3078" y="1776"/>
                  </a:moveTo>
                  <a:lnTo>
                    <a:pt x="3685" y="2579"/>
                  </a:lnTo>
                  <a:lnTo>
                    <a:pt x="3685" y="4114"/>
                  </a:lnTo>
                  <a:lnTo>
                    <a:pt x="3078" y="4114"/>
                  </a:lnTo>
                  <a:lnTo>
                    <a:pt x="2400" y="2713"/>
                  </a:lnTo>
                  <a:lnTo>
                    <a:pt x="3078" y="1776"/>
                  </a:lnTo>
                  <a:close/>
                  <a:moveTo>
                    <a:pt x="1276" y="1"/>
                  </a:moveTo>
                  <a:cubicBezTo>
                    <a:pt x="1169" y="1"/>
                    <a:pt x="1071" y="63"/>
                    <a:pt x="1026" y="170"/>
                  </a:cubicBezTo>
                  <a:cubicBezTo>
                    <a:pt x="955" y="367"/>
                    <a:pt x="1098" y="545"/>
                    <a:pt x="1285" y="545"/>
                  </a:cubicBezTo>
                  <a:lnTo>
                    <a:pt x="3685" y="545"/>
                  </a:lnTo>
                  <a:lnTo>
                    <a:pt x="3685" y="1732"/>
                  </a:lnTo>
                  <a:lnTo>
                    <a:pt x="3274" y="1196"/>
                  </a:lnTo>
                  <a:cubicBezTo>
                    <a:pt x="3230" y="1125"/>
                    <a:pt x="3149" y="1089"/>
                    <a:pt x="3069" y="1089"/>
                  </a:cubicBezTo>
                  <a:lnTo>
                    <a:pt x="3042" y="1089"/>
                  </a:lnTo>
                  <a:cubicBezTo>
                    <a:pt x="2962" y="1089"/>
                    <a:pt x="2891" y="1125"/>
                    <a:pt x="2837" y="1196"/>
                  </a:cubicBezTo>
                  <a:lnTo>
                    <a:pt x="2132" y="2196"/>
                  </a:lnTo>
                  <a:lnTo>
                    <a:pt x="1945" y="1812"/>
                  </a:lnTo>
                  <a:cubicBezTo>
                    <a:pt x="1901" y="1723"/>
                    <a:pt x="1820" y="1669"/>
                    <a:pt x="1722" y="1660"/>
                  </a:cubicBezTo>
                  <a:cubicBezTo>
                    <a:pt x="1633" y="1660"/>
                    <a:pt x="1544" y="1705"/>
                    <a:pt x="1490" y="1794"/>
                  </a:cubicBezTo>
                  <a:lnTo>
                    <a:pt x="518" y="3445"/>
                  </a:lnTo>
                  <a:lnTo>
                    <a:pt x="518" y="295"/>
                  </a:lnTo>
                  <a:cubicBezTo>
                    <a:pt x="518" y="162"/>
                    <a:pt x="411" y="37"/>
                    <a:pt x="277" y="28"/>
                  </a:cubicBezTo>
                  <a:cubicBezTo>
                    <a:pt x="272" y="27"/>
                    <a:pt x="267" y="27"/>
                    <a:pt x="262" y="27"/>
                  </a:cubicBezTo>
                  <a:cubicBezTo>
                    <a:pt x="117" y="27"/>
                    <a:pt x="0" y="149"/>
                    <a:pt x="0" y="286"/>
                  </a:cubicBezTo>
                  <a:lnTo>
                    <a:pt x="0" y="4363"/>
                  </a:lnTo>
                  <a:cubicBezTo>
                    <a:pt x="0" y="4506"/>
                    <a:pt x="116" y="4622"/>
                    <a:pt x="259" y="4622"/>
                  </a:cubicBezTo>
                  <a:lnTo>
                    <a:pt x="3970" y="4622"/>
                  </a:lnTo>
                  <a:cubicBezTo>
                    <a:pt x="4113" y="4622"/>
                    <a:pt x="4229" y="4506"/>
                    <a:pt x="4229" y="4363"/>
                  </a:cubicBezTo>
                  <a:lnTo>
                    <a:pt x="4229" y="260"/>
                  </a:lnTo>
                  <a:cubicBezTo>
                    <a:pt x="4229" y="117"/>
                    <a:pt x="4113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12;p46">
              <a:extLst>
                <a:ext uri="{FF2B5EF4-FFF2-40B4-BE49-F238E27FC236}">
                  <a16:creationId xmlns:a16="http://schemas.microsoft.com/office/drawing/2014/main" id="{D8C97821-B514-477E-A05D-EC0F0997E994}"/>
                </a:ext>
              </a:extLst>
            </p:cNvPr>
            <p:cNvSpPr/>
            <p:nvPr/>
          </p:nvSpPr>
          <p:spPr>
            <a:xfrm>
              <a:off x="4146875" y="36923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3;p46">
              <a:extLst>
                <a:ext uri="{FF2B5EF4-FFF2-40B4-BE49-F238E27FC236}">
                  <a16:creationId xmlns:a16="http://schemas.microsoft.com/office/drawing/2014/main" id="{40432C1B-3849-4CD5-A581-D296DD638C7F}"/>
                </a:ext>
              </a:extLst>
            </p:cNvPr>
            <p:cNvSpPr/>
            <p:nvPr/>
          </p:nvSpPr>
          <p:spPr>
            <a:xfrm>
              <a:off x="4146875" y="3764175"/>
              <a:ext cx="104625" cy="12750"/>
            </a:xfrm>
            <a:custGeom>
              <a:avLst/>
              <a:gdLst/>
              <a:ahLst/>
              <a:cxnLst/>
              <a:rect l="l" t="t" r="r" b="b"/>
              <a:pathLst>
                <a:path w="4185" h="510" extrusionOk="0">
                  <a:moveTo>
                    <a:pt x="277" y="1"/>
                  </a:moveTo>
                  <a:cubicBezTo>
                    <a:pt x="143" y="1"/>
                    <a:pt x="18" y="99"/>
                    <a:pt x="9" y="242"/>
                  </a:cubicBezTo>
                  <a:cubicBezTo>
                    <a:pt x="0" y="384"/>
                    <a:pt x="125" y="509"/>
                    <a:pt x="268" y="509"/>
                  </a:cubicBezTo>
                  <a:lnTo>
                    <a:pt x="3908" y="509"/>
                  </a:lnTo>
                  <a:cubicBezTo>
                    <a:pt x="4041" y="509"/>
                    <a:pt x="4166" y="411"/>
                    <a:pt x="4175" y="268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14;p46">
              <a:extLst>
                <a:ext uri="{FF2B5EF4-FFF2-40B4-BE49-F238E27FC236}">
                  <a16:creationId xmlns:a16="http://schemas.microsoft.com/office/drawing/2014/main" id="{8AF28D34-7F3F-40A5-B12D-3B87119FDFC1}"/>
                </a:ext>
              </a:extLst>
            </p:cNvPr>
            <p:cNvSpPr/>
            <p:nvPr/>
          </p:nvSpPr>
          <p:spPr>
            <a:xfrm>
              <a:off x="4146875" y="3739875"/>
              <a:ext cx="104625" cy="12950"/>
            </a:xfrm>
            <a:custGeom>
              <a:avLst/>
              <a:gdLst/>
              <a:ahLst/>
              <a:cxnLst/>
              <a:rect l="l" t="t" r="r" b="b"/>
              <a:pathLst>
                <a:path w="4185" h="518" extrusionOk="0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15;p46">
              <a:extLst>
                <a:ext uri="{FF2B5EF4-FFF2-40B4-BE49-F238E27FC236}">
                  <a16:creationId xmlns:a16="http://schemas.microsoft.com/office/drawing/2014/main" id="{085383DC-1D9F-4FBD-ADD3-9573B7C1A78F}"/>
                </a:ext>
              </a:extLst>
            </p:cNvPr>
            <p:cNvSpPr/>
            <p:nvPr/>
          </p:nvSpPr>
          <p:spPr>
            <a:xfrm>
              <a:off x="4146875" y="3716450"/>
              <a:ext cx="104625" cy="12975"/>
            </a:xfrm>
            <a:custGeom>
              <a:avLst/>
              <a:gdLst/>
              <a:ahLst/>
              <a:cxnLst/>
              <a:rect l="l" t="t" r="r" b="b"/>
              <a:pathLst>
                <a:path w="4185" h="519" extrusionOk="0">
                  <a:moveTo>
                    <a:pt x="277" y="1"/>
                  </a:moveTo>
                  <a:cubicBezTo>
                    <a:pt x="143" y="1"/>
                    <a:pt x="18" y="108"/>
                    <a:pt x="9" y="242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16;p46">
              <a:extLst>
                <a:ext uri="{FF2B5EF4-FFF2-40B4-BE49-F238E27FC236}">
                  <a16:creationId xmlns:a16="http://schemas.microsoft.com/office/drawing/2014/main" id="{A796125E-3A99-4312-9413-D0347B2B33F6}"/>
                </a:ext>
              </a:extLst>
            </p:cNvPr>
            <p:cNvSpPr/>
            <p:nvPr/>
          </p:nvSpPr>
          <p:spPr>
            <a:xfrm>
              <a:off x="4041600" y="3500575"/>
              <a:ext cx="210125" cy="52225"/>
            </a:xfrm>
            <a:custGeom>
              <a:avLst/>
              <a:gdLst/>
              <a:ahLst/>
              <a:cxnLst/>
              <a:rect l="l" t="t" r="r" b="b"/>
              <a:pathLst>
                <a:path w="8405" h="2089" extrusionOk="0"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1829"/>
                  </a:lnTo>
                  <a:cubicBezTo>
                    <a:pt x="1" y="1972"/>
                    <a:pt x="116" y="2088"/>
                    <a:pt x="259" y="2088"/>
                  </a:cubicBezTo>
                  <a:lnTo>
                    <a:pt x="1160" y="2088"/>
                  </a:lnTo>
                  <a:cubicBezTo>
                    <a:pt x="1294" y="2088"/>
                    <a:pt x="1419" y="1981"/>
                    <a:pt x="1428" y="1847"/>
                  </a:cubicBezTo>
                  <a:cubicBezTo>
                    <a:pt x="1437" y="1695"/>
                    <a:pt x="1312" y="1570"/>
                    <a:pt x="1169" y="1570"/>
                  </a:cubicBezTo>
                  <a:lnTo>
                    <a:pt x="518" y="1570"/>
                  </a:lnTo>
                  <a:lnTo>
                    <a:pt x="518" y="518"/>
                  </a:lnTo>
                  <a:lnTo>
                    <a:pt x="7887" y="518"/>
                  </a:lnTo>
                  <a:lnTo>
                    <a:pt x="7887" y="1570"/>
                  </a:lnTo>
                  <a:lnTo>
                    <a:pt x="2142" y="1570"/>
                  </a:lnTo>
                  <a:cubicBezTo>
                    <a:pt x="1999" y="1579"/>
                    <a:pt x="1874" y="1695"/>
                    <a:pt x="1874" y="1838"/>
                  </a:cubicBezTo>
                  <a:cubicBezTo>
                    <a:pt x="1874" y="1975"/>
                    <a:pt x="1990" y="2088"/>
                    <a:pt x="2126" y="2088"/>
                  </a:cubicBezTo>
                  <a:cubicBezTo>
                    <a:pt x="2131" y="2088"/>
                    <a:pt x="2136" y="2088"/>
                    <a:pt x="2142" y="2088"/>
                  </a:cubicBezTo>
                  <a:lnTo>
                    <a:pt x="8154" y="2088"/>
                  </a:lnTo>
                  <a:cubicBezTo>
                    <a:pt x="8157" y="2088"/>
                    <a:pt x="8159" y="2088"/>
                    <a:pt x="8162" y="2088"/>
                  </a:cubicBezTo>
                  <a:cubicBezTo>
                    <a:pt x="8309" y="2088"/>
                    <a:pt x="8404" y="1838"/>
                    <a:pt x="8404" y="1838"/>
                  </a:cubicBezTo>
                  <a:lnTo>
                    <a:pt x="8404" y="277"/>
                  </a:lnTo>
                  <a:cubicBezTo>
                    <a:pt x="8404" y="125"/>
                    <a:pt x="8288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17;p46">
              <a:extLst>
                <a:ext uri="{FF2B5EF4-FFF2-40B4-BE49-F238E27FC236}">
                  <a16:creationId xmlns:a16="http://schemas.microsoft.com/office/drawing/2014/main" id="{550642FE-5B2C-488A-A359-C854055F5878}"/>
                </a:ext>
              </a:extLst>
            </p:cNvPr>
            <p:cNvSpPr/>
            <p:nvPr/>
          </p:nvSpPr>
          <p:spPr>
            <a:xfrm>
              <a:off x="4041600" y="3625250"/>
              <a:ext cx="93025" cy="92800"/>
            </a:xfrm>
            <a:custGeom>
              <a:avLst/>
              <a:gdLst/>
              <a:ahLst/>
              <a:cxnLst/>
              <a:rect l="l" t="t" r="r" b="b"/>
              <a:pathLst>
                <a:path w="3721" h="3712" extrusionOk="0">
                  <a:moveTo>
                    <a:pt x="2811" y="509"/>
                  </a:moveTo>
                  <a:lnTo>
                    <a:pt x="1847" y="1472"/>
                  </a:lnTo>
                  <a:lnTo>
                    <a:pt x="893" y="509"/>
                  </a:lnTo>
                  <a:close/>
                  <a:moveTo>
                    <a:pt x="518" y="883"/>
                  </a:moveTo>
                  <a:lnTo>
                    <a:pt x="1481" y="1847"/>
                  </a:lnTo>
                  <a:lnTo>
                    <a:pt x="518" y="2801"/>
                  </a:lnTo>
                  <a:lnTo>
                    <a:pt x="518" y="883"/>
                  </a:lnTo>
                  <a:close/>
                  <a:moveTo>
                    <a:pt x="3176" y="883"/>
                  </a:moveTo>
                  <a:lnTo>
                    <a:pt x="3176" y="2801"/>
                  </a:lnTo>
                  <a:lnTo>
                    <a:pt x="2213" y="1847"/>
                  </a:lnTo>
                  <a:lnTo>
                    <a:pt x="3176" y="883"/>
                  </a:lnTo>
                  <a:close/>
                  <a:moveTo>
                    <a:pt x="1847" y="2212"/>
                  </a:moveTo>
                  <a:lnTo>
                    <a:pt x="2811" y="3167"/>
                  </a:lnTo>
                  <a:lnTo>
                    <a:pt x="893" y="3167"/>
                  </a:lnTo>
                  <a:lnTo>
                    <a:pt x="1847" y="2212"/>
                  </a:lnTo>
                  <a:close/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3452"/>
                  </a:lnTo>
                  <a:cubicBezTo>
                    <a:pt x="1" y="3595"/>
                    <a:pt x="125" y="3711"/>
                    <a:pt x="268" y="3711"/>
                  </a:cubicBezTo>
                  <a:lnTo>
                    <a:pt x="3462" y="3711"/>
                  </a:lnTo>
                  <a:cubicBezTo>
                    <a:pt x="3605" y="3711"/>
                    <a:pt x="3721" y="3595"/>
                    <a:pt x="3721" y="3452"/>
                  </a:cubicBezTo>
                  <a:lnTo>
                    <a:pt x="3721" y="259"/>
                  </a:lnTo>
                  <a:cubicBezTo>
                    <a:pt x="3721" y="116"/>
                    <a:pt x="3605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443;p46">
            <a:extLst>
              <a:ext uri="{FF2B5EF4-FFF2-40B4-BE49-F238E27FC236}">
                <a16:creationId xmlns:a16="http://schemas.microsoft.com/office/drawing/2014/main" id="{87BA0263-25EA-4F85-8C63-1EF1FCC22A4A}"/>
              </a:ext>
            </a:extLst>
          </p:cNvPr>
          <p:cNvGrpSpPr/>
          <p:nvPr/>
        </p:nvGrpSpPr>
        <p:grpSpPr>
          <a:xfrm>
            <a:off x="7542507" y="2875981"/>
            <a:ext cx="531124" cy="398420"/>
            <a:chOff x="4442150" y="2969100"/>
            <a:chExt cx="386525" cy="289950"/>
          </a:xfrm>
        </p:grpSpPr>
        <p:sp>
          <p:nvSpPr>
            <p:cNvPr id="40" name="Google Shape;2444;p46">
              <a:extLst>
                <a:ext uri="{FF2B5EF4-FFF2-40B4-BE49-F238E27FC236}">
                  <a16:creationId xmlns:a16="http://schemas.microsoft.com/office/drawing/2014/main" id="{AE6CED6B-D9A2-4F03-B3D0-48F141BF0E99}"/>
                </a:ext>
              </a:extLst>
            </p:cNvPr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5;p46">
              <a:extLst>
                <a:ext uri="{FF2B5EF4-FFF2-40B4-BE49-F238E27FC236}">
                  <a16:creationId xmlns:a16="http://schemas.microsoft.com/office/drawing/2014/main" id="{CD67349B-AD14-4425-83DF-A7EB420E0638}"/>
                </a:ext>
              </a:extLst>
            </p:cNvPr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6;p46">
              <a:extLst>
                <a:ext uri="{FF2B5EF4-FFF2-40B4-BE49-F238E27FC236}">
                  <a16:creationId xmlns:a16="http://schemas.microsoft.com/office/drawing/2014/main" id="{BADA64F4-59BF-4775-A629-85E8237EC401}"/>
                </a:ext>
              </a:extLst>
            </p:cNvPr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7;p46">
              <a:extLst>
                <a:ext uri="{FF2B5EF4-FFF2-40B4-BE49-F238E27FC236}">
                  <a16:creationId xmlns:a16="http://schemas.microsoft.com/office/drawing/2014/main" id="{E94DC1EC-EF74-4BAB-B9FD-50AAA37E60BD}"/>
                </a:ext>
              </a:extLst>
            </p:cNvPr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48;p46">
              <a:extLst>
                <a:ext uri="{FF2B5EF4-FFF2-40B4-BE49-F238E27FC236}">
                  <a16:creationId xmlns:a16="http://schemas.microsoft.com/office/drawing/2014/main" id="{CD1EBAB0-8C79-46E8-93BA-7F4B550772C8}"/>
                </a:ext>
              </a:extLst>
            </p:cNvPr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49;p46">
              <a:extLst>
                <a:ext uri="{FF2B5EF4-FFF2-40B4-BE49-F238E27FC236}">
                  <a16:creationId xmlns:a16="http://schemas.microsoft.com/office/drawing/2014/main" id="{4DBD2B45-F4C1-40D6-A3D6-A976245F3036}"/>
                </a:ext>
              </a:extLst>
            </p:cNvPr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50;p46">
              <a:extLst>
                <a:ext uri="{FF2B5EF4-FFF2-40B4-BE49-F238E27FC236}">
                  <a16:creationId xmlns:a16="http://schemas.microsoft.com/office/drawing/2014/main" id="{F6AE5B15-F9D5-4EED-AB1A-2E078382332F}"/>
                </a:ext>
              </a:extLst>
            </p:cNvPr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51;p46">
              <a:extLst>
                <a:ext uri="{FF2B5EF4-FFF2-40B4-BE49-F238E27FC236}">
                  <a16:creationId xmlns:a16="http://schemas.microsoft.com/office/drawing/2014/main" id="{FDA97F0E-DB82-4BD9-A28F-0B37B50D2D65}"/>
                </a:ext>
              </a:extLst>
            </p:cNvPr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52;p46">
              <a:extLst>
                <a:ext uri="{FF2B5EF4-FFF2-40B4-BE49-F238E27FC236}">
                  <a16:creationId xmlns:a16="http://schemas.microsoft.com/office/drawing/2014/main" id="{0868F73B-03E4-4395-9675-CE60BE38D804}"/>
                </a:ext>
              </a:extLst>
            </p:cNvPr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53;p46">
              <a:extLst>
                <a:ext uri="{FF2B5EF4-FFF2-40B4-BE49-F238E27FC236}">
                  <a16:creationId xmlns:a16="http://schemas.microsoft.com/office/drawing/2014/main" id="{BA67F77F-FBFF-4D53-A6E5-B29D876616B3}"/>
                </a:ext>
              </a:extLst>
            </p:cNvPr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54;p46">
              <a:extLst>
                <a:ext uri="{FF2B5EF4-FFF2-40B4-BE49-F238E27FC236}">
                  <a16:creationId xmlns:a16="http://schemas.microsoft.com/office/drawing/2014/main" id="{7C7612B5-52F5-4438-A132-CFFD6CAFD5C4}"/>
                </a:ext>
              </a:extLst>
            </p:cNvPr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55;p46">
              <a:extLst>
                <a:ext uri="{FF2B5EF4-FFF2-40B4-BE49-F238E27FC236}">
                  <a16:creationId xmlns:a16="http://schemas.microsoft.com/office/drawing/2014/main" id="{EB82BFA0-7B4D-470D-9F14-6EEAFEA36BCF}"/>
                </a:ext>
              </a:extLst>
            </p:cNvPr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56;p46">
              <a:extLst>
                <a:ext uri="{FF2B5EF4-FFF2-40B4-BE49-F238E27FC236}">
                  <a16:creationId xmlns:a16="http://schemas.microsoft.com/office/drawing/2014/main" id="{5F0ADEE3-3EC7-425E-A1B8-47FD8A5667A0}"/>
                </a:ext>
              </a:extLst>
            </p:cNvPr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57;p46">
              <a:extLst>
                <a:ext uri="{FF2B5EF4-FFF2-40B4-BE49-F238E27FC236}">
                  <a16:creationId xmlns:a16="http://schemas.microsoft.com/office/drawing/2014/main" id="{C7E2597B-8294-4109-80B8-6B8262B7FF8A}"/>
                </a:ext>
              </a:extLst>
            </p:cNvPr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58;p46">
              <a:extLst>
                <a:ext uri="{FF2B5EF4-FFF2-40B4-BE49-F238E27FC236}">
                  <a16:creationId xmlns:a16="http://schemas.microsoft.com/office/drawing/2014/main" id="{BCB15543-CD05-407C-BE2A-5733AA8E2511}"/>
                </a:ext>
              </a:extLst>
            </p:cNvPr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59;p46">
              <a:extLst>
                <a:ext uri="{FF2B5EF4-FFF2-40B4-BE49-F238E27FC236}">
                  <a16:creationId xmlns:a16="http://schemas.microsoft.com/office/drawing/2014/main" id="{17621C07-BB5C-4C67-A22F-F957F32187C7}"/>
                </a:ext>
              </a:extLst>
            </p:cNvPr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0;p46">
              <a:extLst>
                <a:ext uri="{FF2B5EF4-FFF2-40B4-BE49-F238E27FC236}">
                  <a16:creationId xmlns:a16="http://schemas.microsoft.com/office/drawing/2014/main" id="{E1695974-A742-4943-A2BB-60BB89E64EA4}"/>
                </a:ext>
              </a:extLst>
            </p:cNvPr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1;p46">
              <a:extLst>
                <a:ext uri="{FF2B5EF4-FFF2-40B4-BE49-F238E27FC236}">
                  <a16:creationId xmlns:a16="http://schemas.microsoft.com/office/drawing/2014/main" id="{0AF5D066-CDCE-482F-AFAA-7D0F29B1A963}"/>
                </a:ext>
              </a:extLst>
            </p:cNvPr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2;p46">
              <a:extLst>
                <a:ext uri="{FF2B5EF4-FFF2-40B4-BE49-F238E27FC236}">
                  <a16:creationId xmlns:a16="http://schemas.microsoft.com/office/drawing/2014/main" id="{C926BB6C-9F58-4381-A270-F98C9706FA75}"/>
                </a:ext>
              </a:extLst>
            </p:cNvPr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3;p46">
              <a:extLst>
                <a:ext uri="{FF2B5EF4-FFF2-40B4-BE49-F238E27FC236}">
                  <a16:creationId xmlns:a16="http://schemas.microsoft.com/office/drawing/2014/main" id="{D855C351-984E-4079-BFF5-8F2E75D191A3}"/>
                </a:ext>
              </a:extLst>
            </p:cNvPr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4;p46">
              <a:extLst>
                <a:ext uri="{FF2B5EF4-FFF2-40B4-BE49-F238E27FC236}">
                  <a16:creationId xmlns:a16="http://schemas.microsoft.com/office/drawing/2014/main" id="{1B3CB15F-273E-4A7D-8E08-41E273454FF8}"/>
                </a:ext>
              </a:extLst>
            </p:cNvPr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334;p46">
            <a:extLst>
              <a:ext uri="{FF2B5EF4-FFF2-40B4-BE49-F238E27FC236}">
                <a16:creationId xmlns:a16="http://schemas.microsoft.com/office/drawing/2014/main" id="{8C6F19C7-59BC-4D43-AC63-8040A8D5D45B}"/>
              </a:ext>
            </a:extLst>
          </p:cNvPr>
          <p:cNvGrpSpPr/>
          <p:nvPr/>
        </p:nvGrpSpPr>
        <p:grpSpPr>
          <a:xfrm>
            <a:off x="5511997" y="3265228"/>
            <a:ext cx="535109" cy="426521"/>
            <a:chOff x="1892525" y="3470300"/>
            <a:chExt cx="389425" cy="310400"/>
          </a:xfrm>
        </p:grpSpPr>
        <p:sp>
          <p:nvSpPr>
            <p:cNvPr id="62" name="Google Shape;2335;p46">
              <a:extLst>
                <a:ext uri="{FF2B5EF4-FFF2-40B4-BE49-F238E27FC236}">
                  <a16:creationId xmlns:a16="http://schemas.microsoft.com/office/drawing/2014/main" id="{F164544C-4615-4572-96A6-9F0A79DE25DA}"/>
                </a:ext>
              </a:extLst>
            </p:cNvPr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36;p46">
              <a:extLst>
                <a:ext uri="{FF2B5EF4-FFF2-40B4-BE49-F238E27FC236}">
                  <a16:creationId xmlns:a16="http://schemas.microsoft.com/office/drawing/2014/main" id="{8B752D7B-B81D-4C73-8AD2-1F017C7F0BD1}"/>
                </a:ext>
              </a:extLst>
            </p:cNvPr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7;p46">
              <a:extLst>
                <a:ext uri="{FF2B5EF4-FFF2-40B4-BE49-F238E27FC236}">
                  <a16:creationId xmlns:a16="http://schemas.microsoft.com/office/drawing/2014/main" id="{B168024D-8A56-4BF2-854F-EFE4AB0DADA2}"/>
                </a:ext>
              </a:extLst>
            </p:cNvPr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38;p46">
              <a:extLst>
                <a:ext uri="{FF2B5EF4-FFF2-40B4-BE49-F238E27FC236}">
                  <a16:creationId xmlns:a16="http://schemas.microsoft.com/office/drawing/2014/main" id="{99143F9A-0D7B-4B36-AF54-D0DEDE14CC72}"/>
                </a:ext>
              </a:extLst>
            </p:cNvPr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39;p46">
              <a:extLst>
                <a:ext uri="{FF2B5EF4-FFF2-40B4-BE49-F238E27FC236}">
                  <a16:creationId xmlns:a16="http://schemas.microsoft.com/office/drawing/2014/main" id="{14EDD627-82CC-4083-A429-6919EACD33C3}"/>
                </a:ext>
              </a:extLst>
            </p:cNvPr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0;p46">
              <a:extLst>
                <a:ext uri="{FF2B5EF4-FFF2-40B4-BE49-F238E27FC236}">
                  <a16:creationId xmlns:a16="http://schemas.microsoft.com/office/drawing/2014/main" id="{F4F0568C-C92D-4277-B91D-ACF2959E4A53}"/>
                </a:ext>
              </a:extLst>
            </p:cNvPr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1;p46">
              <a:extLst>
                <a:ext uri="{FF2B5EF4-FFF2-40B4-BE49-F238E27FC236}">
                  <a16:creationId xmlns:a16="http://schemas.microsoft.com/office/drawing/2014/main" id="{BEF796FB-A7B4-4F72-956D-9DDA49150794}"/>
                </a:ext>
              </a:extLst>
            </p:cNvPr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2;p46">
              <a:extLst>
                <a:ext uri="{FF2B5EF4-FFF2-40B4-BE49-F238E27FC236}">
                  <a16:creationId xmlns:a16="http://schemas.microsoft.com/office/drawing/2014/main" id="{4E5DF59D-E968-4521-BD79-2133E6494106}"/>
                </a:ext>
              </a:extLst>
            </p:cNvPr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43;p46">
              <a:extLst>
                <a:ext uri="{FF2B5EF4-FFF2-40B4-BE49-F238E27FC236}">
                  <a16:creationId xmlns:a16="http://schemas.microsoft.com/office/drawing/2014/main" id="{57987CB7-49EB-4826-8E27-E747B847FDB8}"/>
                </a:ext>
              </a:extLst>
            </p:cNvPr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44;p46">
              <a:extLst>
                <a:ext uri="{FF2B5EF4-FFF2-40B4-BE49-F238E27FC236}">
                  <a16:creationId xmlns:a16="http://schemas.microsoft.com/office/drawing/2014/main" id="{EA03741A-DAC6-461A-852F-5428C2B2547E}"/>
                </a:ext>
              </a:extLst>
            </p:cNvPr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45;p46">
              <a:extLst>
                <a:ext uri="{FF2B5EF4-FFF2-40B4-BE49-F238E27FC236}">
                  <a16:creationId xmlns:a16="http://schemas.microsoft.com/office/drawing/2014/main" id="{AE10FFBD-BCBF-4849-A283-BB8FF985BA1C}"/>
                </a:ext>
              </a:extLst>
            </p:cNvPr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46;p46">
              <a:extLst>
                <a:ext uri="{FF2B5EF4-FFF2-40B4-BE49-F238E27FC236}">
                  <a16:creationId xmlns:a16="http://schemas.microsoft.com/office/drawing/2014/main" id="{0FEC35A0-DC43-4301-9ABB-54CDB9F16AC3}"/>
                </a:ext>
              </a:extLst>
            </p:cNvPr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47;p46">
              <a:extLst>
                <a:ext uri="{FF2B5EF4-FFF2-40B4-BE49-F238E27FC236}">
                  <a16:creationId xmlns:a16="http://schemas.microsoft.com/office/drawing/2014/main" id="{80DAE95C-B03D-43C4-99C5-5D1AA344B809}"/>
                </a:ext>
              </a:extLst>
            </p:cNvPr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48;p46">
              <a:extLst>
                <a:ext uri="{FF2B5EF4-FFF2-40B4-BE49-F238E27FC236}">
                  <a16:creationId xmlns:a16="http://schemas.microsoft.com/office/drawing/2014/main" id="{9C0E84DD-A895-42C7-B0E9-C080E4B43242}"/>
                </a:ext>
              </a:extLst>
            </p:cNvPr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49;p46">
              <a:extLst>
                <a:ext uri="{FF2B5EF4-FFF2-40B4-BE49-F238E27FC236}">
                  <a16:creationId xmlns:a16="http://schemas.microsoft.com/office/drawing/2014/main" id="{2DA576B9-029C-498F-A041-28DBCD38BBC4}"/>
                </a:ext>
              </a:extLst>
            </p:cNvPr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763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260535-13F7-409B-B302-9F60B0BB1219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742F9578-E926-4236-AE1B-7B7649BAA8AF}"/>
              </a:ext>
            </a:extLst>
          </p:cNvPr>
          <p:cNvSpPr txBox="1">
            <a:spLocks/>
          </p:cNvSpPr>
          <p:nvPr/>
        </p:nvSpPr>
        <p:spPr>
          <a:xfrm>
            <a:off x="-933970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2.Graph:</a:t>
            </a: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A3432-8482-4A96-B9E6-C24B69848C36}"/>
              </a:ext>
            </a:extLst>
          </p:cNvPr>
          <p:cNvSpPr txBox="1"/>
          <p:nvPr/>
        </p:nvSpPr>
        <p:spPr>
          <a:xfrm>
            <a:off x="949130" y="2170221"/>
            <a:ext cx="739503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Tại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sao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7A6E93-7477-4570-9E58-ED783702302F}"/>
              </a:ext>
            </a:extLst>
          </p:cNvPr>
          <p:cNvSpPr txBox="1"/>
          <p:nvPr/>
        </p:nvSpPr>
        <p:spPr>
          <a:xfrm>
            <a:off x="1125854" y="2592902"/>
            <a:ext cx="7080471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Lưu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thiết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Tiết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kiệm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gian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sao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chép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, di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chuyển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giữa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thiết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nhau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4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3FE4E6-7128-4F8F-B9A1-C4C083193E47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742F9578-E926-4236-AE1B-7B7649BAA8AF}"/>
              </a:ext>
            </a:extLst>
          </p:cNvPr>
          <p:cNvSpPr txBox="1">
            <a:spLocks/>
          </p:cNvSpPr>
          <p:nvPr/>
        </p:nvSpPr>
        <p:spPr>
          <a:xfrm>
            <a:off x="-933970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2.Graph:</a:t>
            </a: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B5A1A-E267-4E17-8D03-82A2FE79D36F}"/>
              </a:ext>
            </a:extLst>
          </p:cNvPr>
          <p:cNvSpPr txBox="1"/>
          <p:nvPr/>
        </p:nvSpPr>
        <p:spPr>
          <a:xfrm>
            <a:off x="1193435" y="2170221"/>
            <a:ext cx="739503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9EB67-E0A3-4766-866E-CFF47E768B08}"/>
              </a:ext>
            </a:extLst>
          </p:cNvPr>
          <p:cNvSpPr txBox="1"/>
          <p:nvPr/>
        </p:nvSpPr>
        <p:spPr>
          <a:xfrm>
            <a:off x="1370159" y="2592902"/>
            <a:ext cx="7080471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File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văn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bản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– text file</a:t>
            </a:r>
          </a:p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File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– binary file</a:t>
            </a:r>
          </a:p>
        </p:txBody>
      </p:sp>
      <p:grpSp>
        <p:nvGrpSpPr>
          <p:cNvPr id="18" name="Google Shape;2629;p46">
            <a:extLst>
              <a:ext uri="{FF2B5EF4-FFF2-40B4-BE49-F238E27FC236}">
                <a16:creationId xmlns:a16="http://schemas.microsoft.com/office/drawing/2014/main" id="{D1A2FCC7-F0A9-4782-A7A8-0DA593F44E1E}"/>
              </a:ext>
            </a:extLst>
          </p:cNvPr>
          <p:cNvGrpSpPr/>
          <p:nvPr/>
        </p:nvGrpSpPr>
        <p:grpSpPr>
          <a:xfrm>
            <a:off x="5209615" y="3064206"/>
            <a:ext cx="531742" cy="463724"/>
            <a:chOff x="5917925" y="2437625"/>
            <a:chExt cx="386975" cy="337475"/>
          </a:xfrm>
        </p:grpSpPr>
        <p:sp>
          <p:nvSpPr>
            <p:cNvPr id="19" name="Google Shape;2630;p46">
              <a:extLst>
                <a:ext uri="{FF2B5EF4-FFF2-40B4-BE49-F238E27FC236}">
                  <a16:creationId xmlns:a16="http://schemas.microsoft.com/office/drawing/2014/main" id="{997C988B-5AA0-406E-90CA-0F6BC4FBB199}"/>
                </a:ext>
              </a:extLst>
            </p:cNvPr>
            <p:cNvSpPr/>
            <p:nvPr/>
          </p:nvSpPr>
          <p:spPr>
            <a:xfrm>
              <a:off x="6076500" y="2720650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31;p46">
              <a:extLst>
                <a:ext uri="{FF2B5EF4-FFF2-40B4-BE49-F238E27FC236}">
                  <a16:creationId xmlns:a16="http://schemas.microsoft.com/office/drawing/2014/main" id="{A248FCA2-3E09-48D0-A18D-505B5A616417}"/>
                </a:ext>
              </a:extLst>
            </p:cNvPr>
            <p:cNvSpPr/>
            <p:nvPr/>
          </p:nvSpPr>
          <p:spPr>
            <a:xfrm>
              <a:off x="6082075" y="2696350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5" y="0"/>
                  </a:moveTo>
                  <a:lnTo>
                    <a:pt x="232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32;p46">
              <a:extLst>
                <a:ext uri="{FF2B5EF4-FFF2-40B4-BE49-F238E27FC236}">
                  <a16:creationId xmlns:a16="http://schemas.microsoft.com/office/drawing/2014/main" id="{A6BC17BC-B753-47CD-A4F8-A26D9FA4DAF8}"/>
                </a:ext>
              </a:extLst>
            </p:cNvPr>
            <p:cNvSpPr/>
            <p:nvPr/>
          </p:nvSpPr>
          <p:spPr>
            <a:xfrm>
              <a:off x="592460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6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33;p46">
              <a:extLst>
                <a:ext uri="{FF2B5EF4-FFF2-40B4-BE49-F238E27FC236}">
                  <a16:creationId xmlns:a16="http://schemas.microsoft.com/office/drawing/2014/main" id="{4B25EC8A-C831-4A0D-85CA-04594EA025D0}"/>
                </a:ext>
              </a:extLst>
            </p:cNvPr>
            <p:cNvSpPr/>
            <p:nvPr/>
          </p:nvSpPr>
          <p:spPr>
            <a:xfrm>
              <a:off x="6074475" y="2444325"/>
              <a:ext cx="223275" cy="276350"/>
            </a:xfrm>
            <a:custGeom>
              <a:avLst/>
              <a:gdLst/>
              <a:ahLst/>
              <a:cxnLst/>
              <a:rect l="l" t="t" r="r" b="b"/>
              <a:pathLst>
                <a:path w="8931" h="11054" extrusionOk="0">
                  <a:moveTo>
                    <a:pt x="3096" y="0"/>
                  </a:moveTo>
                  <a:lnTo>
                    <a:pt x="1" y="11053"/>
                  </a:lnTo>
                  <a:lnTo>
                    <a:pt x="7941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34;p46">
              <a:extLst>
                <a:ext uri="{FF2B5EF4-FFF2-40B4-BE49-F238E27FC236}">
                  <a16:creationId xmlns:a16="http://schemas.microsoft.com/office/drawing/2014/main" id="{143FEFA6-7093-4BEB-8F8D-6C5FF89C48A6}"/>
                </a:ext>
              </a:extLst>
            </p:cNvPr>
            <p:cNvSpPr/>
            <p:nvPr/>
          </p:nvSpPr>
          <p:spPr>
            <a:xfrm>
              <a:off x="5924600" y="2478225"/>
              <a:ext cx="373150" cy="208550"/>
            </a:xfrm>
            <a:custGeom>
              <a:avLst/>
              <a:gdLst/>
              <a:ahLst/>
              <a:cxnLst/>
              <a:rect l="l" t="t" r="r" b="b"/>
              <a:pathLst>
                <a:path w="14926" h="8342" extrusionOk="0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35;p46">
              <a:extLst>
                <a:ext uri="{FF2B5EF4-FFF2-40B4-BE49-F238E27FC236}">
                  <a16:creationId xmlns:a16="http://schemas.microsoft.com/office/drawing/2014/main" id="{7DAD23FB-E427-4CF6-A79E-62908F9A9E9F}"/>
                </a:ext>
              </a:extLst>
            </p:cNvPr>
            <p:cNvSpPr/>
            <p:nvPr/>
          </p:nvSpPr>
          <p:spPr>
            <a:xfrm>
              <a:off x="6084075" y="2478225"/>
              <a:ext cx="213675" cy="208550"/>
            </a:xfrm>
            <a:custGeom>
              <a:avLst/>
              <a:gdLst/>
              <a:ahLst/>
              <a:cxnLst/>
              <a:rect l="l" t="t" r="r" b="b"/>
              <a:pathLst>
                <a:path w="8547" h="8342" extrusionOk="0">
                  <a:moveTo>
                    <a:pt x="2338" y="0"/>
                  </a:moveTo>
                  <a:lnTo>
                    <a:pt x="0" y="8341"/>
                  </a:lnTo>
                  <a:lnTo>
                    <a:pt x="8547" y="8341"/>
                  </a:lnTo>
                  <a:lnTo>
                    <a:pt x="8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36;p46">
              <a:extLst>
                <a:ext uri="{FF2B5EF4-FFF2-40B4-BE49-F238E27FC236}">
                  <a16:creationId xmlns:a16="http://schemas.microsoft.com/office/drawing/2014/main" id="{69D56D22-A367-4150-94B5-0E7A61B6CDED}"/>
                </a:ext>
              </a:extLst>
            </p:cNvPr>
            <p:cNvSpPr/>
            <p:nvPr/>
          </p:nvSpPr>
          <p:spPr>
            <a:xfrm>
              <a:off x="5917925" y="2437625"/>
              <a:ext cx="386525" cy="240025"/>
            </a:xfrm>
            <a:custGeom>
              <a:avLst/>
              <a:gdLst/>
              <a:ahLst/>
              <a:cxnLst/>
              <a:rect l="l" t="t" r="r" b="b"/>
              <a:pathLst>
                <a:path w="15461" h="9601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0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6" y="1"/>
                    <a:pt x="15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37;p46">
              <a:extLst>
                <a:ext uri="{FF2B5EF4-FFF2-40B4-BE49-F238E27FC236}">
                  <a16:creationId xmlns:a16="http://schemas.microsoft.com/office/drawing/2014/main" id="{FBB8AFE8-4F03-4707-A21C-48A175D2DDDD}"/>
                </a:ext>
              </a:extLst>
            </p:cNvPr>
            <p:cNvSpPr/>
            <p:nvPr/>
          </p:nvSpPr>
          <p:spPr>
            <a:xfrm>
              <a:off x="5917925" y="2519025"/>
              <a:ext cx="386975" cy="256075"/>
            </a:xfrm>
            <a:custGeom>
              <a:avLst/>
              <a:gdLst/>
              <a:ahLst/>
              <a:cxnLst/>
              <a:rect l="l" t="t" r="r" b="b"/>
              <a:pathLst>
                <a:path w="15479" h="10243" extrusionOk="0">
                  <a:moveTo>
                    <a:pt x="844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62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02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9" y="9841"/>
                    <a:pt x="10795" y="9698"/>
                    <a:pt x="10634" y="9698"/>
                  </a:cubicBezTo>
                  <a:lnTo>
                    <a:pt x="9341" y="9698"/>
                  </a:lnTo>
                  <a:lnTo>
                    <a:pt x="9019" y="8342"/>
                  </a:lnTo>
                  <a:lnTo>
                    <a:pt x="14211" y="8342"/>
                  </a:lnTo>
                  <a:cubicBezTo>
                    <a:pt x="14907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1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23" y="6834"/>
                    <a:pt x="14934" y="6950"/>
                    <a:pt x="14934" y="7084"/>
                  </a:cubicBezTo>
                  <a:cubicBezTo>
                    <a:pt x="14925" y="7477"/>
                    <a:pt x="14613" y="7798"/>
                    <a:pt x="14211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8;p46">
              <a:extLst>
                <a:ext uri="{FF2B5EF4-FFF2-40B4-BE49-F238E27FC236}">
                  <a16:creationId xmlns:a16="http://schemas.microsoft.com/office/drawing/2014/main" id="{8C8C278D-D344-488A-B907-37055CF6A3C6}"/>
                </a:ext>
              </a:extLst>
            </p:cNvPr>
            <p:cNvSpPr/>
            <p:nvPr/>
          </p:nvSpPr>
          <p:spPr>
            <a:xfrm>
              <a:off x="59685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08" y="545"/>
                    <a:pt x="1026" y="554"/>
                    <a:pt x="1026" y="572"/>
                  </a:cubicBezTo>
                  <a:lnTo>
                    <a:pt x="1026" y="1482"/>
                  </a:lnTo>
                  <a:lnTo>
                    <a:pt x="1017" y="1482"/>
                  </a:lnTo>
                  <a:cubicBezTo>
                    <a:pt x="1017" y="1491"/>
                    <a:pt x="991" y="1509"/>
                    <a:pt x="991" y="1509"/>
                  </a:cubicBezTo>
                  <a:lnTo>
                    <a:pt x="571" y="1509"/>
                  </a:lnTo>
                  <a:cubicBezTo>
                    <a:pt x="553" y="1509"/>
                    <a:pt x="536" y="1500"/>
                    <a:pt x="536" y="1482"/>
                  </a:cubicBezTo>
                  <a:lnTo>
                    <a:pt x="536" y="572"/>
                  </a:lnTo>
                  <a:cubicBezTo>
                    <a:pt x="536" y="554"/>
                    <a:pt x="553" y="545"/>
                    <a:pt x="571" y="545"/>
                  </a:cubicBezTo>
                  <a:close/>
                  <a:moveTo>
                    <a:pt x="562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62" y="2053"/>
                  </a:cubicBezTo>
                  <a:lnTo>
                    <a:pt x="1000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60"/>
                    <a:pt x="1312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39;p46">
              <a:extLst>
                <a:ext uri="{FF2B5EF4-FFF2-40B4-BE49-F238E27FC236}">
                  <a16:creationId xmlns:a16="http://schemas.microsoft.com/office/drawing/2014/main" id="{578A08CF-D1EE-4987-920A-9D73269E3C9C}"/>
                </a:ext>
              </a:extLst>
            </p:cNvPr>
            <p:cNvSpPr/>
            <p:nvPr/>
          </p:nvSpPr>
          <p:spPr>
            <a:xfrm>
              <a:off x="605910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0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0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40;p46">
              <a:extLst>
                <a:ext uri="{FF2B5EF4-FFF2-40B4-BE49-F238E27FC236}">
                  <a16:creationId xmlns:a16="http://schemas.microsoft.com/office/drawing/2014/main" id="{AACA4070-7A24-441B-9B41-FD0CB8E68A40}"/>
                </a:ext>
              </a:extLst>
            </p:cNvPr>
            <p:cNvSpPr/>
            <p:nvPr/>
          </p:nvSpPr>
          <p:spPr>
            <a:xfrm>
              <a:off x="6169950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35" y="554"/>
                    <a:pt x="1035" y="572"/>
                  </a:cubicBezTo>
                  <a:lnTo>
                    <a:pt x="1035" y="1482"/>
                  </a:lnTo>
                  <a:cubicBezTo>
                    <a:pt x="1035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62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62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1008" y="2053"/>
                  </a:lnTo>
                  <a:cubicBezTo>
                    <a:pt x="1320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20" y="1"/>
                    <a:pt x="1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41;p46">
              <a:extLst>
                <a:ext uri="{FF2B5EF4-FFF2-40B4-BE49-F238E27FC236}">
                  <a16:creationId xmlns:a16="http://schemas.microsoft.com/office/drawing/2014/main" id="{413856DF-DDB2-40D8-8D73-DD2EE7720D3C}"/>
                </a:ext>
              </a:extLst>
            </p:cNvPr>
            <p:cNvSpPr/>
            <p:nvPr/>
          </p:nvSpPr>
          <p:spPr>
            <a:xfrm>
              <a:off x="6104375" y="249650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2"/>
                  </a:cubicBezTo>
                  <a:lnTo>
                    <a:pt x="1026" y="1482"/>
                  </a:lnTo>
                  <a:cubicBezTo>
                    <a:pt x="1026" y="1500"/>
                    <a:pt x="1017" y="1509"/>
                    <a:pt x="999" y="1509"/>
                  </a:cubicBezTo>
                  <a:lnTo>
                    <a:pt x="571" y="1509"/>
                  </a:lnTo>
                  <a:cubicBezTo>
                    <a:pt x="553" y="1509"/>
                    <a:pt x="544" y="1500"/>
                    <a:pt x="544" y="1482"/>
                  </a:cubicBezTo>
                  <a:lnTo>
                    <a:pt x="544" y="572"/>
                  </a:lnTo>
                  <a:cubicBezTo>
                    <a:pt x="544" y="554"/>
                    <a:pt x="553" y="545"/>
                    <a:pt x="571" y="545"/>
                  </a:cubicBezTo>
                  <a:close/>
                  <a:moveTo>
                    <a:pt x="571" y="1"/>
                  </a:moveTo>
                  <a:cubicBezTo>
                    <a:pt x="259" y="1"/>
                    <a:pt x="0" y="251"/>
                    <a:pt x="0" y="572"/>
                  </a:cubicBezTo>
                  <a:lnTo>
                    <a:pt x="0" y="1482"/>
                  </a:lnTo>
                  <a:cubicBezTo>
                    <a:pt x="0" y="1794"/>
                    <a:pt x="259" y="2053"/>
                    <a:pt x="571" y="2053"/>
                  </a:cubicBezTo>
                  <a:lnTo>
                    <a:pt x="999" y="2053"/>
                  </a:lnTo>
                  <a:cubicBezTo>
                    <a:pt x="1312" y="2053"/>
                    <a:pt x="1570" y="1794"/>
                    <a:pt x="1570" y="1482"/>
                  </a:cubicBezTo>
                  <a:lnTo>
                    <a:pt x="1570" y="572"/>
                  </a:lnTo>
                  <a:cubicBezTo>
                    <a:pt x="1570" y="251"/>
                    <a:pt x="1312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42;p46">
              <a:extLst>
                <a:ext uri="{FF2B5EF4-FFF2-40B4-BE49-F238E27FC236}">
                  <a16:creationId xmlns:a16="http://schemas.microsoft.com/office/drawing/2014/main" id="{41BF4CFF-471A-4CDC-AD17-46082F28086B}"/>
                </a:ext>
              </a:extLst>
            </p:cNvPr>
            <p:cNvSpPr/>
            <p:nvPr/>
          </p:nvSpPr>
          <p:spPr>
            <a:xfrm>
              <a:off x="6015150" y="2496425"/>
              <a:ext cx="13650" cy="51275"/>
            </a:xfrm>
            <a:custGeom>
              <a:avLst/>
              <a:gdLst/>
              <a:ahLst/>
              <a:cxnLst/>
              <a:rect l="l" t="t" r="r" b="b"/>
              <a:pathLst>
                <a:path w="546" h="2051" extrusionOk="0">
                  <a:moveTo>
                    <a:pt x="272" y="0"/>
                  </a:moveTo>
                  <a:cubicBezTo>
                    <a:pt x="127" y="0"/>
                    <a:pt x="1" y="125"/>
                    <a:pt x="1" y="272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3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80"/>
                  </a:lnTo>
                  <a:cubicBezTo>
                    <a:pt x="545" y="147"/>
                    <a:pt x="456" y="22"/>
                    <a:pt x="313" y="4"/>
                  </a:cubicBezTo>
                  <a:cubicBezTo>
                    <a:pt x="299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43;p46">
              <a:extLst>
                <a:ext uri="{FF2B5EF4-FFF2-40B4-BE49-F238E27FC236}">
                  <a16:creationId xmlns:a16="http://schemas.microsoft.com/office/drawing/2014/main" id="{3F602337-2E0E-4C96-A413-0054D16FDBBA}"/>
                </a:ext>
              </a:extLst>
            </p:cNvPr>
            <p:cNvSpPr/>
            <p:nvPr/>
          </p:nvSpPr>
          <p:spPr>
            <a:xfrm>
              <a:off x="60385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6" y="0"/>
                  </a:moveTo>
                  <a:cubicBezTo>
                    <a:pt x="262" y="0"/>
                    <a:pt x="247" y="2"/>
                    <a:pt x="232" y="4"/>
                  </a:cubicBezTo>
                  <a:cubicBezTo>
                    <a:pt x="99" y="22"/>
                    <a:pt x="1" y="147"/>
                    <a:pt x="1" y="280"/>
                  </a:cubicBezTo>
                  <a:lnTo>
                    <a:pt x="1" y="1770"/>
                  </a:lnTo>
                  <a:cubicBezTo>
                    <a:pt x="1" y="1904"/>
                    <a:pt x="99" y="2029"/>
                    <a:pt x="232" y="2047"/>
                  </a:cubicBezTo>
                  <a:cubicBezTo>
                    <a:pt x="247" y="2049"/>
                    <a:pt x="262" y="2050"/>
                    <a:pt x="276" y="2050"/>
                  </a:cubicBezTo>
                  <a:cubicBezTo>
                    <a:pt x="426" y="2050"/>
                    <a:pt x="545" y="1926"/>
                    <a:pt x="545" y="1779"/>
                  </a:cubicBezTo>
                  <a:lnTo>
                    <a:pt x="545" y="272"/>
                  </a:lnTo>
                  <a:cubicBezTo>
                    <a:pt x="545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44;p46">
              <a:extLst>
                <a:ext uri="{FF2B5EF4-FFF2-40B4-BE49-F238E27FC236}">
                  <a16:creationId xmlns:a16="http://schemas.microsoft.com/office/drawing/2014/main" id="{57E687C0-928C-44E2-B361-FFD3582C2C52}"/>
                </a:ext>
              </a:extLst>
            </p:cNvPr>
            <p:cNvSpPr/>
            <p:nvPr/>
          </p:nvSpPr>
          <p:spPr>
            <a:xfrm>
              <a:off x="6217675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69" y="0"/>
                  </a:moveTo>
                  <a:cubicBezTo>
                    <a:pt x="119" y="0"/>
                    <a:pt x="0" y="125"/>
                    <a:pt x="0" y="272"/>
                  </a:cubicBezTo>
                  <a:lnTo>
                    <a:pt x="0" y="1779"/>
                  </a:lnTo>
                  <a:cubicBezTo>
                    <a:pt x="0" y="1926"/>
                    <a:pt x="119" y="2050"/>
                    <a:pt x="269" y="2050"/>
                  </a:cubicBezTo>
                  <a:cubicBezTo>
                    <a:pt x="283" y="2050"/>
                    <a:pt x="298" y="2049"/>
                    <a:pt x="312" y="2047"/>
                  </a:cubicBezTo>
                  <a:cubicBezTo>
                    <a:pt x="446" y="2029"/>
                    <a:pt x="544" y="1904"/>
                    <a:pt x="544" y="1770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45;p46">
              <a:extLst>
                <a:ext uri="{FF2B5EF4-FFF2-40B4-BE49-F238E27FC236}">
                  <a16:creationId xmlns:a16="http://schemas.microsoft.com/office/drawing/2014/main" id="{CFAC62F4-3B74-44EE-A327-C2565E78673B}"/>
                </a:ext>
              </a:extLst>
            </p:cNvPr>
            <p:cNvSpPr/>
            <p:nvPr/>
          </p:nvSpPr>
          <p:spPr>
            <a:xfrm>
              <a:off x="614965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6;p46">
              <a:extLst>
                <a:ext uri="{FF2B5EF4-FFF2-40B4-BE49-F238E27FC236}">
                  <a16:creationId xmlns:a16="http://schemas.microsoft.com/office/drawing/2014/main" id="{8AC1C618-6233-4BD6-BDD9-FD6F3DD0F39E}"/>
                </a:ext>
              </a:extLst>
            </p:cNvPr>
            <p:cNvSpPr/>
            <p:nvPr/>
          </p:nvSpPr>
          <p:spPr>
            <a:xfrm>
              <a:off x="6240200" y="2496425"/>
              <a:ext cx="13625" cy="51275"/>
            </a:xfrm>
            <a:custGeom>
              <a:avLst/>
              <a:gdLst/>
              <a:ahLst/>
              <a:cxnLst/>
              <a:rect l="l" t="t" r="r" b="b"/>
              <a:pathLst>
                <a:path w="545" h="2051" extrusionOk="0">
                  <a:moveTo>
                    <a:pt x="275" y="0"/>
                  </a:moveTo>
                  <a:cubicBezTo>
                    <a:pt x="261" y="0"/>
                    <a:pt x="247" y="2"/>
                    <a:pt x="232" y="4"/>
                  </a:cubicBezTo>
                  <a:cubicBezTo>
                    <a:pt x="98" y="22"/>
                    <a:pt x="0" y="147"/>
                    <a:pt x="0" y="280"/>
                  </a:cubicBezTo>
                  <a:lnTo>
                    <a:pt x="0" y="1770"/>
                  </a:lnTo>
                  <a:cubicBezTo>
                    <a:pt x="0" y="1904"/>
                    <a:pt x="98" y="2029"/>
                    <a:pt x="232" y="2047"/>
                  </a:cubicBezTo>
                  <a:cubicBezTo>
                    <a:pt x="247" y="2049"/>
                    <a:pt x="261" y="2050"/>
                    <a:pt x="275" y="2050"/>
                  </a:cubicBezTo>
                  <a:cubicBezTo>
                    <a:pt x="425" y="2050"/>
                    <a:pt x="544" y="1926"/>
                    <a:pt x="544" y="1779"/>
                  </a:cubicBezTo>
                  <a:lnTo>
                    <a:pt x="544" y="272"/>
                  </a:lnTo>
                  <a:cubicBezTo>
                    <a:pt x="544" y="125"/>
                    <a:pt x="425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47;p46">
              <a:extLst>
                <a:ext uri="{FF2B5EF4-FFF2-40B4-BE49-F238E27FC236}">
                  <a16:creationId xmlns:a16="http://schemas.microsoft.com/office/drawing/2014/main" id="{DDCF6CC0-333C-421C-BFC4-633A5F7AFC49}"/>
                </a:ext>
              </a:extLst>
            </p:cNvPr>
            <p:cNvSpPr/>
            <p:nvPr/>
          </p:nvSpPr>
          <p:spPr>
            <a:xfrm>
              <a:off x="5968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1000" y="544"/>
                  </a:moveTo>
                  <a:cubicBezTo>
                    <a:pt x="1008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08" y="1517"/>
                    <a:pt x="1000" y="1517"/>
                  </a:cubicBezTo>
                  <a:lnTo>
                    <a:pt x="571" y="1517"/>
                  </a:lnTo>
                  <a:cubicBezTo>
                    <a:pt x="553" y="1517"/>
                    <a:pt x="536" y="1499"/>
                    <a:pt x="536" y="1490"/>
                  </a:cubicBezTo>
                  <a:lnTo>
                    <a:pt x="536" y="571"/>
                  </a:lnTo>
                  <a:cubicBezTo>
                    <a:pt x="536" y="562"/>
                    <a:pt x="553" y="544"/>
                    <a:pt x="571" y="54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62" y="2061"/>
                  </a:cubicBezTo>
                  <a:lnTo>
                    <a:pt x="1000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48;p46">
              <a:extLst>
                <a:ext uri="{FF2B5EF4-FFF2-40B4-BE49-F238E27FC236}">
                  <a16:creationId xmlns:a16="http://schemas.microsoft.com/office/drawing/2014/main" id="{2D2D0AA4-F21A-4EDC-8C5C-C9A01DEBA7CE}"/>
                </a:ext>
              </a:extLst>
            </p:cNvPr>
            <p:cNvSpPr/>
            <p:nvPr/>
          </p:nvSpPr>
          <p:spPr>
            <a:xfrm>
              <a:off x="605910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90"/>
                  </a:lnTo>
                  <a:cubicBezTo>
                    <a:pt x="1026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0" y="2061"/>
                    <a:pt x="571" y="2061"/>
                  </a:cubicBezTo>
                  <a:lnTo>
                    <a:pt x="999" y="2061"/>
                  </a:lnTo>
                  <a:cubicBezTo>
                    <a:pt x="1312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49;p46">
              <a:extLst>
                <a:ext uri="{FF2B5EF4-FFF2-40B4-BE49-F238E27FC236}">
                  <a16:creationId xmlns:a16="http://schemas.microsoft.com/office/drawing/2014/main" id="{B5F2DF23-99E0-4F6D-BAA6-6D961A80747A}"/>
                </a:ext>
              </a:extLst>
            </p:cNvPr>
            <p:cNvSpPr/>
            <p:nvPr/>
          </p:nvSpPr>
          <p:spPr>
            <a:xfrm>
              <a:off x="61699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35" y="562"/>
                    <a:pt x="1035" y="571"/>
                  </a:cubicBezTo>
                  <a:lnTo>
                    <a:pt x="1035" y="1490"/>
                  </a:lnTo>
                  <a:cubicBezTo>
                    <a:pt x="1035" y="1499"/>
                    <a:pt x="1017" y="1517"/>
                    <a:pt x="999" y="1517"/>
                  </a:cubicBezTo>
                  <a:lnTo>
                    <a:pt x="571" y="1517"/>
                  </a:lnTo>
                  <a:cubicBezTo>
                    <a:pt x="562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62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1008" y="2061"/>
                  </a:lnTo>
                  <a:cubicBezTo>
                    <a:pt x="1320" y="2061"/>
                    <a:pt x="1570" y="1802"/>
                    <a:pt x="1570" y="1490"/>
                  </a:cubicBezTo>
                  <a:lnTo>
                    <a:pt x="1570" y="571"/>
                  </a:lnTo>
                  <a:cubicBezTo>
                    <a:pt x="1570" y="259"/>
                    <a:pt x="132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50;p46">
              <a:extLst>
                <a:ext uri="{FF2B5EF4-FFF2-40B4-BE49-F238E27FC236}">
                  <a16:creationId xmlns:a16="http://schemas.microsoft.com/office/drawing/2014/main" id="{389A6B10-7AC4-45A6-B341-5500E37A1BED}"/>
                </a:ext>
              </a:extLst>
            </p:cNvPr>
            <p:cNvSpPr/>
            <p:nvPr/>
          </p:nvSpPr>
          <p:spPr>
            <a:xfrm>
              <a:off x="6214550" y="2617175"/>
              <a:ext cx="39275" cy="51525"/>
            </a:xfrm>
            <a:custGeom>
              <a:avLst/>
              <a:gdLst/>
              <a:ahLst/>
              <a:cxnLst/>
              <a:rect l="l" t="t" r="r" b="b"/>
              <a:pathLst>
                <a:path w="1571" h="2061" extrusionOk="0">
                  <a:moveTo>
                    <a:pt x="999" y="544"/>
                  </a:moveTo>
                  <a:cubicBezTo>
                    <a:pt x="1017" y="544"/>
                    <a:pt x="1026" y="562"/>
                    <a:pt x="1026" y="571"/>
                  </a:cubicBezTo>
                  <a:lnTo>
                    <a:pt x="1026" y="1481"/>
                  </a:lnTo>
                  <a:lnTo>
                    <a:pt x="1035" y="1481"/>
                  </a:lnTo>
                  <a:cubicBezTo>
                    <a:pt x="1035" y="1490"/>
                    <a:pt x="1008" y="1517"/>
                    <a:pt x="1008" y="1517"/>
                  </a:cubicBezTo>
                  <a:lnTo>
                    <a:pt x="571" y="1517"/>
                  </a:lnTo>
                  <a:cubicBezTo>
                    <a:pt x="553" y="1517"/>
                    <a:pt x="544" y="1499"/>
                    <a:pt x="544" y="1490"/>
                  </a:cubicBezTo>
                  <a:lnTo>
                    <a:pt x="544" y="571"/>
                  </a:lnTo>
                  <a:cubicBezTo>
                    <a:pt x="544" y="562"/>
                    <a:pt x="553" y="544"/>
                    <a:pt x="571" y="544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9"/>
                    <a:pt x="0" y="571"/>
                  </a:cubicBezTo>
                  <a:lnTo>
                    <a:pt x="0" y="1490"/>
                  </a:lnTo>
                  <a:cubicBezTo>
                    <a:pt x="0" y="1802"/>
                    <a:pt x="259" y="2061"/>
                    <a:pt x="571" y="2061"/>
                  </a:cubicBezTo>
                  <a:lnTo>
                    <a:pt x="999" y="2061"/>
                  </a:lnTo>
                  <a:cubicBezTo>
                    <a:pt x="1321" y="2061"/>
                    <a:pt x="1570" y="1802"/>
                    <a:pt x="1570" y="1490"/>
                  </a:cubicBezTo>
                  <a:lnTo>
                    <a:pt x="1570" y="580"/>
                  </a:lnTo>
                  <a:cubicBezTo>
                    <a:pt x="1570" y="259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51;p46">
              <a:extLst>
                <a:ext uri="{FF2B5EF4-FFF2-40B4-BE49-F238E27FC236}">
                  <a16:creationId xmlns:a16="http://schemas.microsoft.com/office/drawing/2014/main" id="{91BEB267-B006-4DF1-B141-B23D83968596}"/>
                </a:ext>
              </a:extLst>
            </p:cNvPr>
            <p:cNvSpPr/>
            <p:nvPr/>
          </p:nvSpPr>
          <p:spPr>
            <a:xfrm>
              <a:off x="610505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1777"/>
                  </a:lnTo>
                  <a:cubicBezTo>
                    <a:pt x="0" y="1924"/>
                    <a:pt x="119" y="2048"/>
                    <a:pt x="269" y="2048"/>
                  </a:cubicBezTo>
                  <a:cubicBezTo>
                    <a:pt x="283" y="2048"/>
                    <a:pt x="298" y="2047"/>
                    <a:pt x="312" y="2045"/>
                  </a:cubicBezTo>
                  <a:cubicBezTo>
                    <a:pt x="446" y="2027"/>
                    <a:pt x="544" y="1902"/>
                    <a:pt x="544" y="176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52;p46">
              <a:extLst>
                <a:ext uri="{FF2B5EF4-FFF2-40B4-BE49-F238E27FC236}">
                  <a16:creationId xmlns:a16="http://schemas.microsoft.com/office/drawing/2014/main" id="{42A72326-5AE0-4D5A-B35E-4EBC7D8E6DD8}"/>
                </a:ext>
              </a:extLst>
            </p:cNvPr>
            <p:cNvSpPr/>
            <p:nvPr/>
          </p:nvSpPr>
          <p:spPr>
            <a:xfrm>
              <a:off x="6126900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0" y="119"/>
                    <a:pt x="0" y="270"/>
                  </a:cubicBezTo>
                  <a:lnTo>
                    <a:pt x="0" y="1768"/>
                  </a:lnTo>
                  <a:cubicBezTo>
                    <a:pt x="0" y="1902"/>
                    <a:pt x="98" y="2027"/>
                    <a:pt x="232" y="2045"/>
                  </a:cubicBezTo>
                  <a:cubicBezTo>
                    <a:pt x="247" y="2047"/>
                    <a:pt x="261" y="2048"/>
                    <a:pt x="276" y="2048"/>
                  </a:cubicBezTo>
                  <a:cubicBezTo>
                    <a:pt x="425" y="2048"/>
                    <a:pt x="544" y="1924"/>
                    <a:pt x="544" y="1777"/>
                  </a:cubicBezTo>
                  <a:lnTo>
                    <a:pt x="544" y="279"/>
                  </a:lnTo>
                  <a:cubicBezTo>
                    <a:pt x="544" y="145"/>
                    <a:pt x="455" y="20"/>
                    <a:pt x="313" y="2"/>
                  </a:cubicBezTo>
                  <a:cubicBezTo>
                    <a:pt x="302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53;p46">
              <a:extLst>
                <a:ext uri="{FF2B5EF4-FFF2-40B4-BE49-F238E27FC236}">
                  <a16:creationId xmlns:a16="http://schemas.microsoft.com/office/drawing/2014/main" id="{5A82D7A1-6F94-46CC-8F52-91CCA80FAB33}"/>
                </a:ext>
              </a:extLst>
            </p:cNvPr>
            <p:cNvSpPr/>
            <p:nvPr/>
          </p:nvSpPr>
          <p:spPr>
            <a:xfrm>
              <a:off x="6015150" y="2617125"/>
              <a:ext cx="13650" cy="51225"/>
            </a:xfrm>
            <a:custGeom>
              <a:avLst/>
              <a:gdLst/>
              <a:ahLst/>
              <a:cxnLst/>
              <a:rect l="l" t="t" r="r" b="b"/>
              <a:pathLst>
                <a:path w="546" h="2049" extrusionOk="0">
                  <a:moveTo>
                    <a:pt x="265" y="0"/>
                  </a:moveTo>
                  <a:cubicBezTo>
                    <a:pt x="254" y="0"/>
                    <a:pt x="244" y="1"/>
                    <a:pt x="233" y="2"/>
                  </a:cubicBezTo>
                  <a:cubicBezTo>
                    <a:pt x="99" y="20"/>
                    <a:pt x="1" y="145"/>
                    <a:pt x="1" y="279"/>
                  </a:cubicBezTo>
                  <a:lnTo>
                    <a:pt x="1" y="1768"/>
                  </a:lnTo>
                  <a:cubicBezTo>
                    <a:pt x="1" y="1902"/>
                    <a:pt x="99" y="2027"/>
                    <a:pt x="233" y="2045"/>
                  </a:cubicBezTo>
                  <a:cubicBezTo>
                    <a:pt x="247" y="2047"/>
                    <a:pt x="262" y="2048"/>
                    <a:pt x="276" y="2048"/>
                  </a:cubicBezTo>
                  <a:cubicBezTo>
                    <a:pt x="426" y="2048"/>
                    <a:pt x="545" y="1924"/>
                    <a:pt x="545" y="1777"/>
                  </a:cubicBezTo>
                  <a:lnTo>
                    <a:pt x="545" y="270"/>
                  </a:lnTo>
                  <a:cubicBezTo>
                    <a:pt x="545" y="119"/>
                    <a:pt x="420" y="0"/>
                    <a:pt x="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54;p46">
              <a:extLst>
                <a:ext uri="{FF2B5EF4-FFF2-40B4-BE49-F238E27FC236}">
                  <a16:creationId xmlns:a16="http://schemas.microsoft.com/office/drawing/2014/main" id="{6A2583D1-921B-420E-9A49-0503450FEBA8}"/>
                </a:ext>
              </a:extLst>
            </p:cNvPr>
            <p:cNvSpPr/>
            <p:nvPr/>
          </p:nvSpPr>
          <p:spPr>
            <a:xfrm>
              <a:off x="6038575" y="2617125"/>
              <a:ext cx="13625" cy="51225"/>
            </a:xfrm>
            <a:custGeom>
              <a:avLst/>
              <a:gdLst/>
              <a:ahLst/>
              <a:cxnLst/>
              <a:rect l="l" t="t" r="r" b="b"/>
              <a:pathLst>
                <a:path w="545" h="2049" extrusionOk="0">
                  <a:moveTo>
                    <a:pt x="282" y="0"/>
                  </a:moveTo>
                  <a:cubicBezTo>
                    <a:pt x="133" y="0"/>
                    <a:pt x="1" y="119"/>
                    <a:pt x="1" y="270"/>
                  </a:cubicBezTo>
                  <a:lnTo>
                    <a:pt x="1" y="1777"/>
                  </a:lnTo>
                  <a:cubicBezTo>
                    <a:pt x="1" y="1924"/>
                    <a:pt x="127" y="2048"/>
                    <a:pt x="271" y="2048"/>
                  </a:cubicBezTo>
                  <a:cubicBezTo>
                    <a:pt x="285" y="2048"/>
                    <a:pt x="299" y="2047"/>
                    <a:pt x="313" y="2045"/>
                  </a:cubicBezTo>
                  <a:cubicBezTo>
                    <a:pt x="456" y="2027"/>
                    <a:pt x="545" y="1902"/>
                    <a:pt x="545" y="1768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2"/>
                  </a:cubicBezTo>
                  <a:cubicBezTo>
                    <a:pt x="303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55;p46">
              <a:extLst>
                <a:ext uri="{FF2B5EF4-FFF2-40B4-BE49-F238E27FC236}">
                  <a16:creationId xmlns:a16="http://schemas.microsoft.com/office/drawing/2014/main" id="{4AA7DC6A-DD77-458B-8C09-521F032FC2DB}"/>
                </a:ext>
              </a:extLst>
            </p:cNvPr>
            <p:cNvSpPr/>
            <p:nvPr/>
          </p:nvSpPr>
          <p:spPr>
            <a:xfrm>
              <a:off x="6149650" y="2651875"/>
              <a:ext cx="13625" cy="16475"/>
            </a:xfrm>
            <a:custGeom>
              <a:avLst/>
              <a:gdLst/>
              <a:ahLst/>
              <a:cxnLst/>
              <a:rect l="l" t="t" r="r" b="b"/>
              <a:pathLst>
                <a:path w="545" h="659" extrusionOk="0">
                  <a:moveTo>
                    <a:pt x="269" y="0"/>
                  </a:moveTo>
                  <a:cubicBezTo>
                    <a:pt x="119" y="0"/>
                    <a:pt x="0" y="125"/>
                    <a:pt x="0" y="271"/>
                  </a:cubicBezTo>
                  <a:lnTo>
                    <a:pt x="0" y="387"/>
                  </a:lnTo>
                  <a:cubicBezTo>
                    <a:pt x="0" y="534"/>
                    <a:pt x="119" y="658"/>
                    <a:pt x="269" y="658"/>
                  </a:cubicBezTo>
                  <a:cubicBezTo>
                    <a:pt x="283" y="658"/>
                    <a:pt x="298" y="657"/>
                    <a:pt x="312" y="655"/>
                  </a:cubicBezTo>
                  <a:cubicBezTo>
                    <a:pt x="446" y="637"/>
                    <a:pt x="544" y="512"/>
                    <a:pt x="544" y="378"/>
                  </a:cubicBezTo>
                  <a:lnTo>
                    <a:pt x="544" y="280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56;p46">
              <a:extLst>
                <a:ext uri="{FF2B5EF4-FFF2-40B4-BE49-F238E27FC236}">
                  <a16:creationId xmlns:a16="http://schemas.microsoft.com/office/drawing/2014/main" id="{A0E12A74-6A99-4A25-B19C-989DF80DDFA8}"/>
                </a:ext>
              </a:extLst>
            </p:cNvPr>
            <p:cNvSpPr/>
            <p:nvPr/>
          </p:nvSpPr>
          <p:spPr>
            <a:xfrm>
              <a:off x="6149650" y="2617125"/>
              <a:ext cx="13625" cy="30250"/>
            </a:xfrm>
            <a:custGeom>
              <a:avLst/>
              <a:gdLst/>
              <a:ahLst/>
              <a:cxnLst/>
              <a:rect l="l" t="t" r="r" b="b"/>
              <a:pathLst>
                <a:path w="545" h="1210" extrusionOk="0">
                  <a:moveTo>
                    <a:pt x="264" y="0"/>
                  </a:moveTo>
                  <a:cubicBezTo>
                    <a:pt x="254" y="0"/>
                    <a:pt x="243" y="1"/>
                    <a:pt x="232" y="2"/>
                  </a:cubicBezTo>
                  <a:cubicBezTo>
                    <a:pt x="98" y="29"/>
                    <a:pt x="0" y="145"/>
                    <a:pt x="0" y="279"/>
                  </a:cubicBezTo>
                  <a:lnTo>
                    <a:pt x="0" y="930"/>
                  </a:lnTo>
                  <a:cubicBezTo>
                    <a:pt x="0" y="1064"/>
                    <a:pt x="98" y="1189"/>
                    <a:pt x="232" y="1206"/>
                  </a:cubicBezTo>
                  <a:cubicBezTo>
                    <a:pt x="247" y="1209"/>
                    <a:pt x="261" y="1210"/>
                    <a:pt x="275" y="1210"/>
                  </a:cubicBezTo>
                  <a:cubicBezTo>
                    <a:pt x="425" y="1210"/>
                    <a:pt x="544" y="1086"/>
                    <a:pt x="544" y="939"/>
                  </a:cubicBezTo>
                  <a:lnTo>
                    <a:pt x="544" y="270"/>
                  </a:lnTo>
                  <a:cubicBezTo>
                    <a:pt x="544" y="119"/>
                    <a:pt x="419" y="0"/>
                    <a:pt x="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7;p46">
              <a:extLst>
                <a:ext uri="{FF2B5EF4-FFF2-40B4-BE49-F238E27FC236}">
                  <a16:creationId xmlns:a16="http://schemas.microsoft.com/office/drawing/2014/main" id="{6D409E17-991C-4681-BDD4-D0DE3D89A8F6}"/>
                </a:ext>
              </a:extLst>
            </p:cNvPr>
            <p:cNvSpPr/>
            <p:nvPr/>
          </p:nvSpPr>
          <p:spPr>
            <a:xfrm>
              <a:off x="621455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36"/>
                  </a:moveTo>
                  <a:cubicBezTo>
                    <a:pt x="1017" y="536"/>
                    <a:pt x="1026" y="554"/>
                    <a:pt x="1026" y="571"/>
                  </a:cubicBezTo>
                  <a:lnTo>
                    <a:pt x="1026" y="1472"/>
                  </a:lnTo>
                  <a:lnTo>
                    <a:pt x="1035" y="1472"/>
                  </a:lnTo>
                  <a:cubicBezTo>
                    <a:pt x="1035" y="1481"/>
                    <a:pt x="1008" y="1508"/>
                    <a:pt x="1008" y="1508"/>
                  </a:cubicBezTo>
                  <a:lnTo>
                    <a:pt x="571" y="1508"/>
                  </a:lnTo>
                  <a:cubicBezTo>
                    <a:pt x="562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36"/>
                    <a:pt x="571" y="536"/>
                  </a:cubicBezTo>
                  <a:close/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21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58;p46">
              <a:extLst>
                <a:ext uri="{FF2B5EF4-FFF2-40B4-BE49-F238E27FC236}">
                  <a16:creationId xmlns:a16="http://schemas.microsoft.com/office/drawing/2014/main" id="{8BC3AD8C-B021-454E-A3C3-88220EB1E75A}"/>
                </a:ext>
              </a:extLst>
            </p:cNvPr>
            <p:cNvSpPr/>
            <p:nvPr/>
          </p:nvSpPr>
          <p:spPr>
            <a:xfrm>
              <a:off x="6124000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571" y="0"/>
                  </a:moveTo>
                  <a:cubicBezTo>
                    <a:pt x="259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9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910"/>
                  </a:lnTo>
                  <a:cubicBezTo>
                    <a:pt x="1570" y="777"/>
                    <a:pt x="1472" y="652"/>
                    <a:pt x="1338" y="634"/>
                  </a:cubicBezTo>
                  <a:cubicBezTo>
                    <a:pt x="1324" y="632"/>
                    <a:pt x="1309" y="630"/>
                    <a:pt x="1295" y="630"/>
                  </a:cubicBezTo>
                  <a:cubicBezTo>
                    <a:pt x="1145" y="630"/>
                    <a:pt x="1026" y="755"/>
                    <a:pt x="1026" y="90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4" y="1490"/>
                    <a:pt x="544" y="1481"/>
                  </a:cubicBezTo>
                  <a:lnTo>
                    <a:pt x="544" y="571"/>
                  </a:lnTo>
                  <a:cubicBezTo>
                    <a:pt x="544" y="554"/>
                    <a:pt x="553" y="545"/>
                    <a:pt x="571" y="545"/>
                  </a:cubicBezTo>
                  <a:lnTo>
                    <a:pt x="982" y="545"/>
                  </a:lnTo>
                  <a:cubicBezTo>
                    <a:pt x="1115" y="545"/>
                    <a:pt x="1240" y="447"/>
                    <a:pt x="1258" y="313"/>
                  </a:cubicBezTo>
                  <a:cubicBezTo>
                    <a:pt x="1285" y="143"/>
                    <a:pt x="115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59;p46">
              <a:extLst>
                <a:ext uri="{FF2B5EF4-FFF2-40B4-BE49-F238E27FC236}">
                  <a16:creationId xmlns:a16="http://schemas.microsoft.com/office/drawing/2014/main" id="{7095576F-87E7-4230-B5A6-92EAD7757956}"/>
                </a:ext>
              </a:extLst>
            </p:cNvPr>
            <p:cNvSpPr/>
            <p:nvPr/>
          </p:nvSpPr>
          <p:spPr>
            <a:xfrm>
              <a:off x="60129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1000" y="545"/>
                  </a:moveTo>
                  <a:cubicBezTo>
                    <a:pt x="1018" y="545"/>
                    <a:pt x="1027" y="554"/>
                    <a:pt x="1027" y="571"/>
                  </a:cubicBezTo>
                  <a:lnTo>
                    <a:pt x="1027" y="1481"/>
                  </a:lnTo>
                  <a:cubicBezTo>
                    <a:pt x="1027" y="1490"/>
                    <a:pt x="1018" y="1508"/>
                    <a:pt x="1000" y="1508"/>
                  </a:cubicBezTo>
                  <a:lnTo>
                    <a:pt x="572" y="1508"/>
                  </a:lnTo>
                  <a:cubicBezTo>
                    <a:pt x="56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63" y="545"/>
                    <a:pt x="572" y="545"/>
                  </a:cubicBezTo>
                  <a:close/>
                  <a:moveTo>
                    <a:pt x="572" y="0"/>
                  </a:moveTo>
                  <a:cubicBezTo>
                    <a:pt x="259" y="0"/>
                    <a:pt x="1" y="250"/>
                    <a:pt x="1" y="571"/>
                  </a:cubicBezTo>
                  <a:lnTo>
                    <a:pt x="1" y="1481"/>
                  </a:lnTo>
                  <a:cubicBezTo>
                    <a:pt x="1" y="1794"/>
                    <a:pt x="259" y="2052"/>
                    <a:pt x="572" y="2052"/>
                  </a:cubicBezTo>
                  <a:lnTo>
                    <a:pt x="1000" y="2052"/>
                  </a:lnTo>
                  <a:cubicBezTo>
                    <a:pt x="1321" y="2052"/>
                    <a:pt x="1571" y="1794"/>
                    <a:pt x="1571" y="1481"/>
                  </a:cubicBezTo>
                  <a:lnTo>
                    <a:pt x="1571" y="571"/>
                  </a:lnTo>
                  <a:cubicBezTo>
                    <a:pt x="1571" y="250"/>
                    <a:pt x="1321" y="0"/>
                    <a:pt x="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60;p46">
              <a:extLst>
                <a:ext uri="{FF2B5EF4-FFF2-40B4-BE49-F238E27FC236}">
                  <a16:creationId xmlns:a16="http://schemas.microsoft.com/office/drawing/2014/main" id="{6DF4884F-97AA-495B-94B9-C6FBE51A2E94}"/>
                </a:ext>
              </a:extLst>
            </p:cNvPr>
            <p:cNvSpPr/>
            <p:nvPr/>
          </p:nvSpPr>
          <p:spPr>
            <a:xfrm>
              <a:off x="6078725" y="2556950"/>
              <a:ext cx="39275" cy="51325"/>
            </a:xfrm>
            <a:custGeom>
              <a:avLst/>
              <a:gdLst/>
              <a:ahLst/>
              <a:cxnLst/>
              <a:rect l="l" t="t" r="r" b="b"/>
              <a:pathLst>
                <a:path w="1571" h="2053" extrusionOk="0">
                  <a:moveTo>
                    <a:pt x="999" y="545"/>
                  </a:moveTo>
                  <a:cubicBezTo>
                    <a:pt x="1017" y="545"/>
                    <a:pt x="1026" y="554"/>
                    <a:pt x="1026" y="571"/>
                  </a:cubicBezTo>
                  <a:lnTo>
                    <a:pt x="1026" y="1481"/>
                  </a:lnTo>
                  <a:cubicBezTo>
                    <a:pt x="1026" y="1490"/>
                    <a:pt x="1017" y="1508"/>
                    <a:pt x="999" y="1508"/>
                  </a:cubicBezTo>
                  <a:lnTo>
                    <a:pt x="571" y="1508"/>
                  </a:lnTo>
                  <a:cubicBezTo>
                    <a:pt x="553" y="1508"/>
                    <a:pt x="545" y="1490"/>
                    <a:pt x="545" y="1481"/>
                  </a:cubicBezTo>
                  <a:lnTo>
                    <a:pt x="545" y="571"/>
                  </a:lnTo>
                  <a:cubicBezTo>
                    <a:pt x="545" y="554"/>
                    <a:pt x="553" y="545"/>
                    <a:pt x="571" y="545"/>
                  </a:cubicBezTo>
                  <a:close/>
                  <a:moveTo>
                    <a:pt x="571" y="0"/>
                  </a:moveTo>
                  <a:cubicBezTo>
                    <a:pt x="250" y="0"/>
                    <a:pt x="0" y="250"/>
                    <a:pt x="0" y="571"/>
                  </a:cubicBezTo>
                  <a:lnTo>
                    <a:pt x="0" y="1481"/>
                  </a:lnTo>
                  <a:cubicBezTo>
                    <a:pt x="0" y="1794"/>
                    <a:pt x="250" y="2052"/>
                    <a:pt x="571" y="2052"/>
                  </a:cubicBezTo>
                  <a:lnTo>
                    <a:pt x="999" y="2052"/>
                  </a:lnTo>
                  <a:cubicBezTo>
                    <a:pt x="1312" y="2052"/>
                    <a:pt x="1570" y="1794"/>
                    <a:pt x="1570" y="1481"/>
                  </a:cubicBezTo>
                  <a:lnTo>
                    <a:pt x="1570" y="571"/>
                  </a:lnTo>
                  <a:cubicBezTo>
                    <a:pt x="1570" y="250"/>
                    <a:pt x="1312" y="0"/>
                    <a:pt x="9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1;p46">
              <a:extLst>
                <a:ext uri="{FF2B5EF4-FFF2-40B4-BE49-F238E27FC236}">
                  <a16:creationId xmlns:a16="http://schemas.microsoft.com/office/drawing/2014/main" id="{30E937D8-DFF9-443D-A23A-B0FCEA127709}"/>
                </a:ext>
              </a:extLst>
            </p:cNvPr>
            <p:cNvSpPr/>
            <p:nvPr/>
          </p:nvSpPr>
          <p:spPr>
            <a:xfrm>
              <a:off x="61933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2" y="0"/>
                  </a:moveTo>
                  <a:cubicBezTo>
                    <a:pt x="127" y="0"/>
                    <a:pt x="1" y="124"/>
                    <a:pt x="1" y="271"/>
                  </a:cubicBezTo>
                  <a:lnTo>
                    <a:pt x="1" y="1770"/>
                  </a:lnTo>
                  <a:cubicBezTo>
                    <a:pt x="1" y="1924"/>
                    <a:pt x="126" y="2041"/>
                    <a:pt x="269" y="2041"/>
                  </a:cubicBezTo>
                  <a:cubicBezTo>
                    <a:pt x="284" y="2041"/>
                    <a:pt x="298" y="2040"/>
                    <a:pt x="313" y="2037"/>
                  </a:cubicBezTo>
                  <a:cubicBezTo>
                    <a:pt x="447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7" y="21"/>
                    <a:pt x="313" y="3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2;p46">
              <a:extLst>
                <a:ext uri="{FF2B5EF4-FFF2-40B4-BE49-F238E27FC236}">
                  <a16:creationId xmlns:a16="http://schemas.microsoft.com/office/drawing/2014/main" id="{6C1BB833-45FD-4723-970B-E745DE2ACA58}"/>
                </a:ext>
              </a:extLst>
            </p:cNvPr>
            <p:cNvSpPr/>
            <p:nvPr/>
          </p:nvSpPr>
          <p:spPr>
            <a:xfrm>
              <a:off x="616995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71" y="0"/>
                  </a:moveTo>
                  <a:cubicBezTo>
                    <a:pt x="127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25" y="2041"/>
                    <a:pt x="269" y="2041"/>
                  </a:cubicBezTo>
                  <a:cubicBezTo>
                    <a:pt x="283" y="2041"/>
                    <a:pt x="298" y="2040"/>
                    <a:pt x="312" y="2037"/>
                  </a:cubicBezTo>
                  <a:cubicBezTo>
                    <a:pt x="455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55" y="21"/>
                    <a:pt x="312" y="3"/>
                  </a:cubicBezTo>
                  <a:cubicBezTo>
                    <a:pt x="298" y="1"/>
                    <a:pt x="285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3;p46">
              <a:extLst>
                <a:ext uri="{FF2B5EF4-FFF2-40B4-BE49-F238E27FC236}">
                  <a16:creationId xmlns:a16="http://schemas.microsoft.com/office/drawing/2014/main" id="{0FCC596C-D1E5-410B-997D-08F62064DAEC}"/>
                </a:ext>
              </a:extLst>
            </p:cNvPr>
            <p:cNvSpPr/>
            <p:nvPr/>
          </p:nvSpPr>
          <p:spPr>
            <a:xfrm>
              <a:off x="5991075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5" y="1904"/>
                    <a:pt x="545" y="1761"/>
                  </a:cubicBezTo>
                  <a:lnTo>
                    <a:pt x="545" y="280"/>
                  </a:lnTo>
                  <a:cubicBezTo>
                    <a:pt x="545" y="146"/>
                    <a:pt x="446" y="21"/>
                    <a:pt x="313" y="3"/>
                  </a:cubicBezTo>
                  <a:cubicBezTo>
                    <a:pt x="298" y="1"/>
                    <a:pt x="284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4;p46">
              <a:extLst>
                <a:ext uri="{FF2B5EF4-FFF2-40B4-BE49-F238E27FC236}">
                  <a16:creationId xmlns:a16="http://schemas.microsoft.com/office/drawing/2014/main" id="{52A1CD73-7062-44D3-9CE7-AC3C2D44E7AD}"/>
                </a:ext>
              </a:extLst>
            </p:cNvPr>
            <p:cNvSpPr/>
            <p:nvPr/>
          </p:nvSpPr>
          <p:spPr>
            <a:xfrm>
              <a:off x="6059100" y="2556875"/>
              <a:ext cx="13625" cy="51050"/>
            </a:xfrm>
            <a:custGeom>
              <a:avLst/>
              <a:gdLst/>
              <a:ahLst/>
              <a:cxnLst/>
              <a:rect l="l" t="t" r="r" b="b"/>
              <a:pathLst>
                <a:path w="545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70"/>
                  </a:lnTo>
                  <a:cubicBezTo>
                    <a:pt x="0" y="1924"/>
                    <a:pt x="118" y="2041"/>
                    <a:pt x="267" y="2041"/>
                  </a:cubicBezTo>
                  <a:cubicBezTo>
                    <a:pt x="282" y="2041"/>
                    <a:pt x="297" y="2040"/>
                    <a:pt x="313" y="2037"/>
                  </a:cubicBezTo>
                  <a:cubicBezTo>
                    <a:pt x="446" y="2020"/>
                    <a:pt x="544" y="1904"/>
                    <a:pt x="544" y="1761"/>
                  </a:cubicBezTo>
                  <a:lnTo>
                    <a:pt x="544" y="280"/>
                  </a:lnTo>
                  <a:cubicBezTo>
                    <a:pt x="544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5;p46">
              <a:extLst>
                <a:ext uri="{FF2B5EF4-FFF2-40B4-BE49-F238E27FC236}">
                  <a16:creationId xmlns:a16="http://schemas.microsoft.com/office/drawing/2014/main" id="{6B77BB28-4564-4A09-8E52-980A5ADDF391}"/>
                </a:ext>
              </a:extLst>
            </p:cNvPr>
            <p:cNvSpPr/>
            <p:nvPr/>
          </p:nvSpPr>
          <p:spPr>
            <a:xfrm>
              <a:off x="5968550" y="2556875"/>
              <a:ext cx="13400" cy="51050"/>
            </a:xfrm>
            <a:custGeom>
              <a:avLst/>
              <a:gdLst/>
              <a:ahLst/>
              <a:cxnLst/>
              <a:rect l="l" t="t" r="r" b="b"/>
              <a:pathLst>
                <a:path w="536" h="2042" extrusionOk="0">
                  <a:moveTo>
                    <a:pt x="269" y="0"/>
                  </a:moveTo>
                  <a:cubicBezTo>
                    <a:pt x="119" y="0"/>
                    <a:pt x="0" y="124"/>
                    <a:pt x="0" y="271"/>
                  </a:cubicBezTo>
                  <a:lnTo>
                    <a:pt x="0" y="1761"/>
                  </a:lnTo>
                  <a:cubicBezTo>
                    <a:pt x="0" y="1904"/>
                    <a:pt x="90" y="2020"/>
                    <a:pt x="223" y="2037"/>
                  </a:cubicBezTo>
                  <a:cubicBezTo>
                    <a:pt x="239" y="2040"/>
                    <a:pt x="254" y="2041"/>
                    <a:pt x="269" y="2041"/>
                  </a:cubicBezTo>
                  <a:cubicBezTo>
                    <a:pt x="418" y="2041"/>
                    <a:pt x="536" y="1924"/>
                    <a:pt x="536" y="1770"/>
                  </a:cubicBezTo>
                  <a:lnTo>
                    <a:pt x="536" y="280"/>
                  </a:lnTo>
                  <a:cubicBezTo>
                    <a:pt x="536" y="146"/>
                    <a:pt x="446" y="21"/>
                    <a:pt x="313" y="3"/>
                  </a:cubicBezTo>
                  <a:cubicBezTo>
                    <a:pt x="298" y="1"/>
                    <a:pt x="283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678;p46">
            <a:extLst>
              <a:ext uri="{FF2B5EF4-FFF2-40B4-BE49-F238E27FC236}">
                <a16:creationId xmlns:a16="http://schemas.microsoft.com/office/drawing/2014/main" id="{7504669F-BF85-4FF2-B16B-E3D470BBF371}"/>
              </a:ext>
            </a:extLst>
          </p:cNvPr>
          <p:cNvGrpSpPr/>
          <p:nvPr/>
        </p:nvGrpSpPr>
        <p:grpSpPr>
          <a:xfrm>
            <a:off x="5204233" y="2528032"/>
            <a:ext cx="531124" cy="398455"/>
            <a:chOff x="4442150" y="2437625"/>
            <a:chExt cx="386525" cy="289975"/>
          </a:xfrm>
        </p:grpSpPr>
        <p:sp>
          <p:nvSpPr>
            <p:cNvPr id="57" name="Google Shape;2679;p46">
              <a:extLst>
                <a:ext uri="{FF2B5EF4-FFF2-40B4-BE49-F238E27FC236}">
                  <a16:creationId xmlns:a16="http://schemas.microsoft.com/office/drawing/2014/main" id="{8C18C834-5530-4E91-A18B-75924CB6FD9E}"/>
                </a:ext>
              </a:extLst>
            </p:cNvPr>
            <p:cNvSpPr/>
            <p:nvPr/>
          </p:nvSpPr>
          <p:spPr>
            <a:xfrm>
              <a:off x="4448850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0;p46">
              <a:extLst>
                <a:ext uri="{FF2B5EF4-FFF2-40B4-BE49-F238E27FC236}">
                  <a16:creationId xmlns:a16="http://schemas.microsoft.com/office/drawing/2014/main" id="{1D1B633F-5C50-442D-A9B5-C28D0DA526D8}"/>
                </a:ext>
              </a:extLst>
            </p:cNvPr>
            <p:cNvSpPr/>
            <p:nvPr/>
          </p:nvSpPr>
          <p:spPr>
            <a:xfrm>
              <a:off x="4590250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681;p46">
              <a:extLst>
                <a:ext uri="{FF2B5EF4-FFF2-40B4-BE49-F238E27FC236}">
                  <a16:creationId xmlns:a16="http://schemas.microsoft.com/office/drawing/2014/main" id="{23432B21-0578-4B77-BF9F-2534A8DB8D47}"/>
                </a:ext>
              </a:extLst>
            </p:cNvPr>
            <p:cNvSpPr/>
            <p:nvPr/>
          </p:nvSpPr>
          <p:spPr>
            <a:xfrm>
              <a:off x="4448850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2;p46">
              <a:extLst>
                <a:ext uri="{FF2B5EF4-FFF2-40B4-BE49-F238E27FC236}">
                  <a16:creationId xmlns:a16="http://schemas.microsoft.com/office/drawing/2014/main" id="{0CC0881D-0B00-468C-A0EE-E3A798E17701}"/>
                </a:ext>
              </a:extLst>
            </p:cNvPr>
            <p:cNvSpPr/>
            <p:nvPr/>
          </p:nvSpPr>
          <p:spPr>
            <a:xfrm>
              <a:off x="4656700" y="2444325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3;p46">
              <a:extLst>
                <a:ext uri="{FF2B5EF4-FFF2-40B4-BE49-F238E27FC236}">
                  <a16:creationId xmlns:a16="http://schemas.microsoft.com/office/drawing/2014/main" id="{B3FA7A69-29C7-4E5D-9262-F1382ACA6787}"/>
                </a:ext>
              </a:extLst>
            </p:cNvPr>
            <p:cNvSpPr/>
            <p:nvPr/>
          </p:nvSpPr>
          <p:spPr>
            <a:xfrm>
              <a:off x="4442150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4;p46">
              <a:extLst>
                <a:ext uri="{FF2B5EF4-FFF2-40B4-BE49-F238E27FC236}">
                  <a16:creationId xmlns:a16="http://schemas.microsoft.com/office/drawing/2014/main" id="{D8025822-3D53-477A-9C1F-1E4253E6ED53}"/>
                </a:ext>
              </a:extLst>
            </p:cNvPr>
            <p:cNvSpPr/>
            <p:nvPr/>
          </p:nvSpPr>
          <p:spPr>
            <a:xfrm>
              <a:off x="4442150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46">
              <a:extLst>
                <a:ext uri="{FF2B5EF4-FFF2-40B4-BE49-F238E27FC236}">
                  <a16:creationId xmlns:a16="http://schemas.microsoft.com/office/drawing/2014/main" id="{7AEA503E-465F-496E-83A8-18B35EB4C41F}"/>
                </a:ext>
              </a:extLst>
            </p:cNvPr>
            <p:cNvSpPr/>
            <p:nvPr/>
          </p:nvSpPr>
          <p:spPr>
            <a:xfrm>
              <a:off x="44651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46">
              <a:extLst>
                <a:ext uri="{FF2B5EF4-FFF2-40B4-BE49-F238E27FC236}">
                  <a16:creationId xmlns:a16="http://schemas.microsoft.com/office/drawing/2014/main" id="{9ADB2166-D406-4178-8866-9B2378A07511}"/>
                </a:ext>
              </a:extLst>
            </p:cNvPr>
            <p:cNvSpPr/>
            <p:nvPr/>
          </p:nvSpPr>
          <p:spPr>
            <a:xfrm>
              <a:off x="4509075" y="245927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46">
              <a:extLst>
                <a:ext uri="{FF2B5EF4-FFF2-40B4-BE49-F238E27FC236}">
                  <a16:creationId xmlns:a16="http://schemas.microsoft.com/office/drawing/2014/main" id="{948E8840-8CCE-4F6B-BADC-C9226ADC387C}"/>
                </a:ext>
              </a:extLst>
            </p:cNvPr>
            <p:cNvSpPr/>
            <p:nvPr/>
          </p:nvSpPr>
          <p:spPr>
            <a:xfrm>
              <a:off x="4486975" y="245927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46">
              <a:extLst>
                <a:ext uri="{FF2B5EF4-FFF2-40B4-BE49-F238E27FC236}">
                  <a16:creationId xmlns:a16="http://schemas.microsoft.com/office/drawing/2014/main" id="{AC178882-BD25-4E91-9F17-2D194BFAD977}"/>
                </a:ext>
              </a:extLst>
            </p:cNvPr>
            <p:cNvSpPr/>
            <p:nvPr/>
          </p:nvSpPr>
          <p:spPr>
            <a:xfrm>
              <a:off x="4494350" y="2509000"/>
              <a:ext cx="67825" cy="116900"/>
            </a:xfrm>
            <a:custGeom>
              <a:avLst/>
              <a:gdLst/>
              <a:ahLst/>
              <a:cxnLst/>
              <a:rect l="l" t="t" r="r" b="b"/>
              <a:pathLst>
                <a:path w="2713" h="4676" extrusionOk="0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46">
              <a:extLst>
                <a:ext uri="{FF2B5EF4-FFF2-40B4-BE49-F238E27FC236}">
                  <a16:creationId xmlns:a16="http://schemas.microsoft.com/office/drawing/2014/main" id="{03EDBC46-FAE3-4919-A1D8-48691B479A00}"/>
                </a:ext>
              </a:extLst>
            </p:cNvPr>
            <p:cNvSpPr/>
            <p:nvPr/>
          </p:nvSpPr>
          <p:spPr>
            <a:xfrm>
              <a:off x="4743250" y="2515250"/>
              <a:ext cx="46175" cy="13625"/>
            </a:xfrm>
            <a:custGeom>
              <a:avLst/>
              <a:gdLst/>
              <a:ahLst/>
              <a:cxnLst/>
              <a:rect l="l" t="t" r="r" b="b"/>
              <a:pathLst>
                <a:path w="184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46">
              <a:extLst>
                <a:ext uri="{FF2B5EF4-FFF2-40B4-BE49-F238E27FC236}">
                  <a16:creationId xmlns:a16="http://schemas.microsoft.com/office/drawing/2014/main" id="{E44CA5B7-DA03-4D83-A9C3-D7B2A604D0DD}"/>
                </a:ext>
              </a:extLst>
            </p:cNvPr>
            <p:cNvSpPr/>
            <p:nvPr/>
          </p:nvSpPr>
          <p:spPr>
            <a:xfrm>
              <a:off x="4577975" y="2515250"/>
              <a:ext cx="153475" cy="13625"/>
            </a:xfrm>
            <a:custGeom>
              <a:avLst/>
              <a:gdLst/>
              <a:ahLst/>
              <a:cxnLst/>
              <a:rect l="l" t="t" r="r" b="b"/>
              <a:pathLst>
                <a:path w="6139" h="545" extrusionOk="0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46">
              <a:extLst>
                <a:ext uri="{FF2B5EF4-FFF2-40B4-BE49-F238E27FC236}">
                  <a16:creationId xmlns:a16="http://schemas.microsoft.com/office/drawing/2014/main" id="{A6DFF43C-6096-46BB-8998-BD50AD21B007}"/>
                </a:ext>
              </a:extLst>
            </p:cNvPr>
            <p:cNvSpPr/>
            <p:nvPr/>
          </p:nvSpPr>
          <p:spPr>
            <a:xfrm>
              <a:off x="4658725" y="2579475"/>
              <a:ext cx="130925" cy="13625"/>
            </a:xfrm>
            <a:custGeom>
              <a:avLst/>
              <a:gdLst/>
              <a:ahLst/>
              <a:cxnLst/>
              <a:rect l="l" t="t" r="r" b="b"/>
              <a:pathLst>
                <a:path w="5237" h="545" extrusionOk="0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46">
              <a:extLst>
                <a:ext uri="{FF2B5EF4-FFF2-40B4-BE49-F238E27FC236}">
                  <a16:creationId xmlns:a16="http://schemas.microsoft.com/office/drawing/2014/main" id="{BFEDE1E8-CFF6-452A-99E1-0A599C3B0535}"/>
                </a:ext>
              </a:extLst>
            </p:cNvPr>
            <p:cNvSpPr/>
            <p:nvPr/>
          </p:nvSpPr>
          <p:spPr>
            <a:xfrm>
              <a:off x="4577975" y="2579475"/>
              <a:ext cx="73625" cy="13625"/>
            </a:xfrm>
            <a:custGeom>
              <a:avLst/>
              <a:gdLst/>
              <a:ahLst/>
              <a:cxnLst/>
              <a:rect l="l" t="t" r="r" b="b"/>
              <a:pathLst>
                <a:path w="2945" h="545" extrusionOk="0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46">
              <a:extLst>
                <a:ext uri="{FF2B5EF4-FFF2-40B4-BE49-F238E27FC236}">
                  <a16:creationId xmlns:a16="http://schemas.microsoft.com/office/drawing/2014/main" id="{447FB6F4-43AB-434C-8CD7-540B234256B0}"/>
                </a:ext>
              </a:extLst>
            </p:cNvPr>
            <p:cNvSpPr/>
            <p:nvPr/>
          </p:nvSpPr>
          <p:spPr>
            <a:xfrm>
              <a:off x="4722050" y="2643700"/>
              <a:ext cx="67600" cy="13625"/>
            </a:xfrm>
            <a:custGeom>
              <a:avLst/>
              <a:gdLst/>
              <a:ahLst/>
              <a:cxnLst/>
              <a:rect l="l" t="t" r="r" b="b"/>
              <a:pathLst>
                <a:path w="2704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94;p46">
              <a:extLst>
                <a:ext uri="{FF2B5EF4-FFF2-40B4-BE49-F238E27FC236}">
                  <a16:creationId xmlns:a16="http://schemas.microsoft.com/office/drawing/2014/main" id="{17654B8E-C3A4-4544-9BEA-1ED3DD3A2DE7}"/>
                </a:ext>
              </a:extLst>
            </p:cNvPr>
            <p:cNvSpPr/>
            <p:nvPr/>
          </p:nvSpPr>
          <p:spPr>
            <a:xfrm>
              <a:off x="4481400" y="2643700"/>
              <a:ext cx="232425" cy="13625"/>
            </a:xfrm>
            <a:custGeom>
              <a:avLst/>
              <a:gdLst/>
              <a:ahLst/>
              <a:cxnLst/>
              <a:rect l="l" t="t" r="r" b="b"/>
              <a:pathLst>
                <a:path w="9297" h="545" extrusionOk="0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95;p46">
              <a:extLst>
                <a:ext uri="{FF2B5EF4-FFF2-40B4-BE49-F238E27FC236}">
                  <a16:creationId xmlns:a16="http://schemas.microsoft.com/office/drawing/2014/main" id="{4EB067E6-6C46-4184-9021-5F39D14DE8AA}"/>
                </a:ext>
              </a:extLst>
            </p:cNvPr>
            <p:cNvSpPr/>
            <p:nvPr/>
          </p:nvSpPr>
          <p:spPr>
            <a:xfrm>
              <a:off x="4577975" y="254780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96;p46">
              <a:extLst>
                <a:ext uri="{FF2B5EF4-FFF2-40B4-BE49-F238E27FC236}">
                  <a16:creationId xmlns:a16="http://schemas.microsoft.com/office/drawing/2014/main" id="{2FB1E132-63AC-4D6C-B496-49CE6532BC11}"/>
                </a:ext>
              </a:extLst>
            </p:cNvPr>
            <p:cNvSpPr/>
            <p:nvPr/>
          </p:nvSpPr>
          <p:spPr>
            <a:xfrm>
              <a:off x="4577975" y="2611150"/>
              <a:ext cx="211675" cy="13625"/>
            </a:xfrm>
            <a:custGeom>
              <a:avLst/>
              <a:gdLst/>
              <a:ahLst/>
              <a:cxnLst/>
              <a:rect l="l" t="t" r="r" b="b"/>
              <a:pathLst>
                <a:path w="8467" h="545" extrusionOk="0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97;p46">
              <a:extLst>
                <a:ext uri="{FF2B5EF4-FFF2-40B4-BE49-F238E27FC236}">
                  <a16:creationId xmlns:a16="http://schemas.microsoft.com/office/drawing/2014/main" id="{E4903533-51F6-440D-994E-63C19FE71D42}"/>
                </a:ext>
              </a:extLst>
            </p:cNvPr>
            <p:cNvSpPr/>
            <p:nvPr/>
          </p:nvSpPr>
          <p:spPr>
            <a:xfrm>
              <a:off x="4604525" y="2675375"/>
              <a:ext cx="185125" cy="13625"/>
            </a:xfrm>
            <a:custGeom>
              <a:avLst/>
              <a:gdLst/>
              <a:ahLst/>
              <a:cxnLst/>
              <a:rect l="l" t="t" r="r" b="b"/>
              <a:pathLst>
                <a:path w="7405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98;p46">
              <a:extLst>
                <a:ext uri="{FF2B5EF4-FFF2-40B4-BE49-F238E27FC236}">
                  <a16:creationId xmlns:a16="http://schemas.microsoft.com/office/drawing/2014/main" id="{03B4B600-36C4-4210-A491-13655BEB4A44}"/>
                </a:ext>
              </a:extLst>
            </p:cNvPr>
            <p:cNvSpPr/>
            <p:nvPr/>
          </p:nvSpPr>
          <p:spPr>
            <a:xfrm>
              <a:off x="4481625" y="2675375"/>
              <a:ext cx="116450" cy="13625"/>
            </a:xfrm>
            <a:custGeom>
              <a:avLst/>
              <a:gdLst/>
              <a:ahLst/>
              <a:cxnLst/>
              <a:rect l="l" t="t" r="r" b="b"/>
              <a:pathLst>
                <a:path w="4658" h="545" extrusionOk="0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584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5361C5-9468-4276-A47F-5A057C7B5B84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7FDFA1-698E-4749-BE85-3610B39D20E7}"/>
              </a:ext>
            </a:extLst>
          </p:cNvPr>
          <p:cNvSpPr txBox="1"/>
          <p:nvPr/>
        </p:nvSpPr>
        <p:spPr>
          <a:xfrm>
            <a:off x="873725" y="2034872"/>
            <a:ext cx="739503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thao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81B181-29D5-4AC9-8DB7-2AB4C175ECF6}"/>
              </a:ext>
            </a:extLst>
          </p:cNvPr>
          <p:cNvSpPr txBox="1"/>
          <p:nvPr/>
        </p:nvSpPr>
        <p:spPr>
          <a:xfrm>
            <a:off x="1050449" y="2457553"/>
            <a:ext cx="7080471" cy="157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Khai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con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trỏ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kiểu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</a:t>
            </a:r>
          </a:p>
          <a:p>
            <a:pPr marL="457200" lvl="1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 *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fptr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742950" lvl="1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Mở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</a:t>
            </a:r>
          </a:p>
          <a:p>
            <a:pPr marL="457200" lvl="1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fptr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fileopen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”,“mode”);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4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78AAEC-6580-497D-AE68-32A957B7DCA7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graphicFrame>
        <p:nvGraphicFramePr>
          <p:cNvPr id="13" name="Google Shape;1942;p40">
            <a:extLst>
              <a:ext uri="{FF2B5EF4-FFF2-40B4-BE49-F238E27FC236}">
                <a16:creationId xmlns:a16="http://schemas.microsoft.com/office/drawing/2014/main" id="{67715C17-C775-46C0-9494-C5EA96752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127311"/>
              </p:ext>
            </p:extLst>
          </p:nvPr>
        </p:nvGraphicFramePr>
        <p:xfrm>
          <a:off x="846016" y="2159216"/>
          <a:ext cx="7491876" cy="2210512"/>
        </p:xfrm>
        <a:graphic>
          <a:graphicData uri="http://schemas.openxmlformats.org/drawingml/2006/table">
            <a:tbl>
              <a:tblPr>
                <a:noFill/>
                <a:tableStyleId>{E0AD9CD6-D598-42C3-84F9-80E49574012D}</a:tableStyleId>
              </a:tblPr>
              <a:tblGrid>
                <a:gridCol w="49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icksand" pitchFamily="2" charset="0"/>
                        </a:rPr>
                        <a:t>r</a:t>
                      </a:r>
                      <a:endParaRPr sz="1600" dirty="0">
                        <a:latin typeface="Quicksand" pitchFamily="2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Mở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file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chỉ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cho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phép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đọc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rb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Đọc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dưới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dạng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nhị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phân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W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Mở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file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chỉ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cho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phép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wb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dưới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dạng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nhị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phân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r+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Mở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file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cho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phép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cả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đọc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và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endParaRPr lang="en-US"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rb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+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Đọc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và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dưới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dạng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nhị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phân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Bebas Neue"/>
                          <a:cs typeface="Bebas Neue"/>
                          <a:sym typeface="Bebas Neue"/>
                        </a:rPr>
                        <a:t>w+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Mở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file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cho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phép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cả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đọc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và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wb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+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Đọc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và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ghi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dưới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dạng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nhị</a:t>
                      </a:r>
                      <a:r>
                        <a:rPr lang="en-US" sz="1600" dirty="0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2"/>
                          </a:solidFill>
                          <a:latin typeface="Quicksand" pitchFamily="2" charset="0"/>
                          <a:ea typeface="Quicksand"/>
                          <a:cs typeface="Quicksand"/>
                          <a:sym typeface="Quicksand"/>
                        </a:rPr>
                        <a:t>phân</a:t>
                      </a:r>
                      <a:endParaRPr sz="1600" dirty="0">
                        <a:solidFill>
                          <a:schemeClr val="dk2"/>
                        </a:solidFill>
                        <a:latin typeface="Quicksand" pitchFamily="2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C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8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AA8995-4A52-44E2-BC90-940CCC073919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773E9-00BF-4F18-AFDD-12ED2AAD3994}"/>
              </a:ext>
            </a:extLst>
          </p:cNvPr>
          <p:cNvSpPr txBox="1"/>
          <p:nvPr/>
        </p:nvSpPr>
        <p:spPr>
          <a:xfrm>
            <a:off x="873725" y="1981302"/>
            <a:ext cx="7395036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Đọc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ghi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C/C++: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2DDDD-BDE0-4259-A4A5-45D03930388C}"/>
              </a:ext>
            </a:extLst>
          </p:cNvPr>
          <p:cNvSpPr txBox="1"/>
          <p:nvPr/>
        </p:nvSpPr>
        <p:spPr>
          <a:xfrm>
            <a:off x="1050449" y="2403983"/>
            <a:ext cx="7080471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Đọc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ghi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file text:</a:t>
            </a:r>
          </a:p>
          <a:p>
            <a:pPr marL="457200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	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hàm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fprintf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(),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fscanf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(),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fgetchar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(),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fputc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()</a:t>
            </a:r>
          </a:p>
          <a:p>
            <a:pPr marL="742950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Đọc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và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ghi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file binary:</a:t>
            </a:r>
          </a:p>
          <a:p>
            <a:pPr marL="457200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Sử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dụng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hàm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fread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fwrite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Google Shape;1047;p29">
            <a:extLst>
              <a:ext uri="{FF2B5EF4-FFF2-40B4-BE49-F238E27FC236}">
                <a16:creationId xmlns:a16="http://schemas.microsoft.com/office/drawing/2014/main" id="{909FD590-5C6A-475F-85C2-2ECABD2AE254}"/>
              </a:ext>
            </a:extLst>
          </p:cNvPr>
          <p:cNvSpPr txBox="1">
            <a:spLocks/>
          </p:cNvSpPr>
          <p:nvPr/>
        </p:nvSpPr>
        <p:spPr>
          <a:xfrm>
            <a:off x="9152402" y="1565072"/>
            <a:ext cx="4214637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4.Thuật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toán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sắp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xếp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Selection Sort:</a:t>
            </a:r>
          </a:p>
        </p:txBody>
      </p:sp>
    </p:spTree>
    <p:extLst>
      <p:ext uri="{BB962C8B-B14F-4D97-AF65-F5344CB8AC3E}">
        <p14:creationId xmlns:p14="http://schemas.microsoft.com/office/powerpoint/2010/main" val="153727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6EF95-72B7-4715-975C-D1BC29D37EA9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0C9AFB10-0F5B-475E-80F3-A42105EB0AB9}"/>
              </a:ext>
            </a:extLst>
          </p:cNvPr>
          <p:cNvSpPr txBox="1">
            <a:spLocks/>
          </p:cNvSpPr>
          <p:nvPr/>
        </p:nvSpPr>
        <p:spPr>
          <a:xfrm>
            <a:off x="-2071740" y="1565072"/>
            <a:ext cx="3268225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3.Thao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tác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với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file:</a:t>
            </a:r>
          </a:p>
        </p:txBody>
      </p:sp>
      <p:sp>
        <p:nvSpPr>
          <p:cNvPr id="13" name="Google Shape;1047;p29">
            <a:extLst>
              <a:ext uri="{FF2B5EF4-FFF2-40B4-BE49-F238E27FC236}">
                <a16:creationId xmlns:a16="http://schemas.microsoft.com/office/drawing/2014/main" id="{4D9585FD-32E8-48B8-9E7C-C55D9CE2B2C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4214637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4.Thuật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toán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sắp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xếp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Selection Sort: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178D-BAB8-4E94-AA98-AA567AB2D105}"/>
              </a:ext>
            </a:extLst>
          </p:cNvPr>
          <p:cNvSpPr txBox="1"/>
          <p:nvPr/>
        </p:nvSpPr>
        <p:spPr>
          <a:xfrm>
            <a:off x="846016" y="1981302"/>
            <a:ext cx="7395036" cy="14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Thuật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tìm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nhỏ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giả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tăng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dần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đoạn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chưa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Đổi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nhỏ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nhất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ở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đầu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đoạn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chưa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457200" lvl="8" algn="just">
              <a:lnSpc>
                <a:spcPct val="130000"/>
              </a:lnSpc>
              <a:spcBef>
                <a:spcPts val="600"/>
              </a:spcBef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Thuật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chia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2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94602-301C-42C3-9FBB-0D1473C3F801}"/>
              </a:ext>
            </a:extLst>
          </p:cNvPr>
          <p:cNvSpPr txBox="1"/>
          <p:nvPr/>
        </p:nvSpPr>
        <p:spPr>
          <a:xfrm>
            <a:off x="1137328" y="3477096"/>
            <a:ext cx="6998300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con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  <a:p>
            <a:pPr marL="742950" lvl="8"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Mảng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con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chưa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sắp</a:t>
            </a:r>
            <a:r>
              <a:rPr lang="en-US" sz="1600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itchFamily="2" charset="0"/>
                <a:ea typeface="Times New Roman" panose="02020603050405020304" pitchFamily="18" charset="0"/>
              </a:rPr>
              <a:t>xếp</a:t>
            </a:r>
            <a:endParaRPr lang="en-US" sz="1600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136585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Thanks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98" name="Google Shape;698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9" name="Google Shape;699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picture containing clothing, person&#10;&#10;Description automatically generated">
            <a:extLst>
              <a:ext uri="{FF2B5EF4-FFF2-40B4-BE49-F238E27FC236}">
                <a16:creationId xmlns:a16="http://schemas.microsoft.com/office/drawing/2014/main" id="{64988304-8FD5-4E46-940F-5C3765D2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71" y="2081207"/>
            <a:ext cx="1270000" cy="1651000"/>
          </a:xfrm>
          <a:prstGeom prst="roundRect">
            <a:avLst/>
          </a:prstGeom>
        </p:spPr>
      </p:pic>
      <p:grpSp>
        <p:nvGrpSpPr>
          <p:cNvPr id="19" name="Google Shape;2310;p48">
            <a:extLst>
              <a:ext uri="{FF2B5EF4-FFF2-40B4-BE49-F238E27FC236}">
                <a16:creationId xmlns:a16="http://schemas.microsoft.com/office/drawing/2014/main" id="{E289CD9E-D2DE-4394-81DF-145AF1195E2B}"/>
              </a:ext>
            </a:extLst>
          </p:cNvPr>
          <p:cNvGrpSpPr/>
          <p:nvPr/>
        </p:nvGrpSpPr>
        <p:grpSpPr>
          <a:xfrm>
            <a:off x="2281449" y="2353086"/>
            <a:ext cx="323068" cy="476387"/>
            <a:chOff x="3510200" y="2026000"/>
            <a:chExt cx="291525" cy="429875"/>
          </a:xfrm>
        </p:grpSpPr>
        <p:sp>
          <p:nvSpPr>
            <p:cNvPr id="20" name="Google Shape;2311;p48">
              <a:extLst>
                <a:ext uri="{FF2B5EF4-FFF2-40B4-BE49-F238E27FC236}">
                  <a16:creationId xmlns:a16="http://schemas.microsoft.com/office/drawing/2014/main" id="{C50ACE09-8D85-4319-A385-E7469099DF46}"/>
                </a:ext>
              </a:extLst>
            </p:cNvPr>
            <p:cNvSpPr/>
            <p:nvPr/>
          </p:nvSpPr>
          <p:spPr>
            <a:xfrm>
              <a:off x="3560700" y="2380250"/>
              <a:ext cx="24000" cy="75625"/>
            </a:xfrm>
            <a:custGeom>
              <a:avLst/>
              <a:gdLst/>
              <a:ahLst/>
              <a:cxnLst/>
              <a:rect l="l" t="t" r="r" b="b"/>
              <a:pathLst>
                <a:path w="960" h="3025" extrusionOk="0">
                  <a:moveTo>
                    <a:pt x="331" y="1"/>
                  </a:moveTo>
                  <a:cubicBezTo>
                    <a:pt x="159" y="1"/>
                    <a:pt x="1" y="179"/>
                    <a:pt x="117" y="380"/>
                  </a:cubicBezTo>
                  <a:lnTo>
                    <a:pt x="283" y="651"/>
                  </a:lnTo>
                  <a:cubicBezTo>
                    <a:pt x="388" y="801"/>
                    <a:pt x="433" y="997"/>
                    <a:pt x="433" y="1193"/>
                  </a:cubicBezTo>
                  <a:lnTo>
                    <a:pt x="433" y="2742"/>
                  </a:lnTo>
                  <a:cubicBezTo>
                    <a:pt x="418" y="2930"/>
                    <a:pt x="553" y="3024"/>
                    <a:pt x="689" y="3024"/>
                  </a:cubicBezTo>
                  <a:cubicBezTo>
                    <a:pt x="824" y="3024"/>
                    <a:pt x="960" y="2930"/>
                    <a:pt x="945" y="2742"/>
                  </a:cubicBezTo>
                  <a:lnTo>
                    <a:pt x="945" y="1193"/>
                  </a:lnTo>
                  <a:cubicBezTo>
                    <a:pt x="945" y="907"/>
                    <a:pt x="854" y="621"/>
                    <a:pt x="704" y="380"/>
                  </a:cubicBezTo>
                  <a:lnTo>
                    <a:pt x="538" y="109"/>
                  </a:lnTo>
                  <a:cubicBezTo>
                    <a:pt x="480" y="33"/>
                    <a:pt x="404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12;p48">
              <a:extLst>
                <a:ext uri="{FF2B5EF4-FFF2-40B4-BE49-F238E27FC236}">
                  <a16:creationId xmlns:a16="http://schemas.microsoft.com/office/drawing/2014/main" id="{37CFEA67-DA0E-4FD9-88A6-65688FEE6F4A}"/>
                </a:ext>
              </a:extLst>
            </p:cNvPr>
            <p:cNvSpPr/>
            <p:nvPr/>
          </p:nvSpPr>
          <p:spPr>
            <a:xfrm>
              <a:off x="3727600" y="2380050"/>
              <a:ext cx="22600" cy="75250"/>
            </a:xfrm>
            <a:custGeom>
              <a:avLst/>
              <a:gdLst/>
              <a:ahLst/>
              <a:cxnLst/>
              <a:rect l="l" t="t" r="r" b="b"/>
              <a:pathLst>
                <a:path w="904" h="3010" extrusionOk="0">
                  <a:moveTo>
                    <a:pt x="614" y="1"/>
                  </a:moveTo>
                  <a:cubicBezTo>
                    <a:pt x="533" y="1"/>
                    <a:pt x="455" y="41"/>
                    <a:pt x="407" y="117"/>
                  </a:cubicBezTo>
                  <a:lnTo>
                    <a:pt x="227" y="388"/>
                  </a:lnTo>
                  <a:cubicBezTo>
                    <a:pt x="76" y="629"/>
                    <a:pt x="1" y="915"/>
                    <a:pt x="1" y="1201"/>
                  </a:cubicBezTo>
                  <a:lnTo>
                    <a:pt x="1" y="2750"/>
                  </a:lnTo>
                  <a:cubicBezTo>
                    <a:pt x="1" y="2923"/>
                    <a:pt x="125" y="3010"/>
                    <a:pt x="249" y="3010"/>
                  </a:cubicBezTo>
                  <a:cubicBezTo>
                    <a:pt x="373" y="3010"/>
                    <a:pt x="497" y="2923"/>
                    <a:pt x="497" y="2750"/>
                  </a:cubicBezTo>
                  <a:lnTo>
                    <a:pt x="497" y="1201"/>
                  </a:lnTo>
                  <a:cubicBezTo>
                    <a:pt x="497" y="1005"/>
                    <a:pt x="558" y="809"/>
                    <a:pt x="648" y="659"/>
                  </a:cubicBezTo>
                  <a:lnTo>
                    <a:pt x="828" y="388"/>
                  </a:lnTo>
                  <a:cubicBezTo>
                    <a:pt x="904" y="268"/>
                    <a:pt x="859" y="117"/>
                    <a:pt x="753" y="42"/>
                  </a:cubicBezTo>
                  <a:cubicBezTo>
                    <a:pt x="709" y="14"/>
                    <a:pt x="661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13;p48">
              <a:extLst>
                <a:ext uri="{FF2B5EF4-FFF2-40B4-BE49-F238E27FC236}">
                  <a16:creationId xmlns:a16="http://schemas.microsoft.com/office/drawing/2014/main" id="{221ED74F-D67E-4878-B1C7-C0D05B61E31B}"/>
                </a:ext>
              </a:extLst>
            </p:cNvPr>
            <p:cNvGrpSpPr/>
            <p:nvPr/>
          </p:nvGrpSpPr>
          <p:grpSpPr>
            <a:xfrm>
              <a:off x="3510200" y="2026000"/>
              <a:ext cx="291525" cy="429875"/>
              <a:chOff x="3510200" y="2026000"/>
              <a:chExt cx="291525" cy="429875"/>
            </a:xfrm>
          </p:grpSpPr>
          <p:sp>
            <p:nvSpPr>
              <p:cNvPr id="24" name="Google Shape;2314;p48">
                <a:extLst>
                  <a:ext uri="{FF2B5EF4-FFF2-40B4-BE49-F238E27FC236}">
                    <a16:creationId xmlns:a16="http://schemas.microsoft.com/office/drawing/2014/main" id="{6200ADF9-1C3C-4088-8A10-A214A5C73126}"/>
                  </a:ext>
                </a:extLst>
              </p:cNvPr>
              <p:cNvSpPr/>
              <p:nvPr/>
            </p:nvSpPr>
            <p:spPr>
              <a:xfrm>
                <a:off x="3510200" y="2026000"/>
                <a:ext cx="291525" cy="429875"/>
              </a:xfrm>
              <a:custGeom>
                <a:avLst/>
                <a:gdLst/>
                <a:ahLst/>
                <a:cxnLst/>
                <a:rect l="l" t="t" r="r" b="b"/>
                <a:pathLst>
                  <a:path w="11661" h="17195" extrusionOk="0">
                    <a:moveTo>
                      <a:pt x="9840" y="4289"/>
                    </a:moveTo>
                    <a:cubicBezTo>
                      <a:pt x="10502" y="4289"/>
                      <a:pt x="11044" y="4830"/>
                      <a:pt x="11044" y="5492"/>
                    </a:cubicBezTo>
                    <a:lnTo>
                      <a:pt x="11044" y="5688"/>
                    </a:lnTo>
                    <a:cubicBezTo>
                      <a:pt x="11044" y="6350"/>
                      <a:pt x="10502" y="6892"/>
                      <a:pt x="9840" y="6892"/>
                    </a:cubicBezTo>
                    <a:lnTo>
                      <a:pt x="9825" y="6892"/>
                    </a:lnTo>
                    <a:lnTo>
                      <a:pt x="9825" y="4289"/>
                    </a:lnTo>
                    <a:close/>
                    <a:moveTo>
                      <a:pt x="11044" y="6892"/>
                    </a:moveTo>
                    <a:lnTo>
                      <a:pt x="11044" y="7810"/>
                    </a:lnTo>
                    <a:cubicBezTo>
                      <a:pt x="11044" y="8381"/>
                      <a:pt x="10578" y="8848"/>
                      <a:pt x="10006" y="8848"/>
                    </a:cubicBezTo>
                    <a:lnTo>
                      <a:pt x="9615" y="8848"/>
                    </a:lnTo>
                    <a:cubicBezTo>
                      <a:pt x="9600" y="8818"/>
                      <a:pt x="9585" y="8787"/>
                      <a:pt x="9570" y="8772"/>
                    </a:cubicBezTo>
                    <a:cubicBezTo>
                      <a:pt x="9735" y="8336"/>
                      <a:pt x="9825" y="7885"/>
                      <a:pt x="9825" y="7418"/>
                    </a:cubicBezTo>
                    <a:lnTo>
                      <a:pt x="9825" y="7388"/>
                    </a:lnTo>
                    <a:lnTo>
                      <a:pt x="9840" y="7388"/>
                    </a:lnTo>
                    <a:cubicBezTo>
                      <a:pt x="10292" y="7388"/>
                      <a:pt x="10728" y="7208"/>
                      <a:pt x="11044" y="6892"/>
                    </a:cubicBezTo>
                    <a:close/>
                    <a:moveTo>
                      <a:pt x="8893" y="8833"/>
                    </a:moveTo>
                    <a:cubicBezTo>
                      <a:pt x="9028" y="8833"/>
                      <a:pt x="9133" y="8953"/>
                      <a:pt x="9133" y="9088"/>
                    </a:cubicBezTo>
                    <a:lnTo>
                      <a:pt x="9133" y="9164"/>
                    </a:lnTo>
                    <a:cubicBezTo>
                      <a:pt x="9133" y="9299"/>
                      <a:pt x="9028" y="9404"/>
                      <a:pt x="8893" y="9404"/>
                    </a:cubicBezTo>
                    <a:lnTo>
                      <a:pt x="7749" y="9404"/>
                    </a:lnTo>
                    <a:cubicBezTo>
                      <a:pt x="7599" y="9404"/>
                      <a:pt x="7493" y="9299"/>
                      <a:pt x="7493" y="9164"/>
                    </a:cubicBezTo>
                    <a:lnTo>
                      <a:pt x="7493" y="9088"/>
                    </a:lnTo>
                    <a:cubicBezTo>
                      <a:pt x="7493" y="8953"/>
                      <a:pt x="7599" y="8833"/>
                      <a:pt x="7749" y="8833"/>
                    </a:cubicBezTo>
                    <a:close/>
                    <a:moveTo>
                      <a:pt x="7147" y="11029"/>
                    </a:moveTo>
                    <a:lnTo>
                      <a:pt x="5823" y="12007"/>
                    </a:lnTo>
                    <a:lnTo>
                      <a:pt x="4499" y="11044"/>
                    </a:lnTo>
                    <a:lnTo>
                      <a:pt x="4529" y="11044"/>
                    </a:lnTo>
                    <a:cubicBezTo>
                      <a:pt x="4620" y="11074"/>
                      <a:pt x="4695" y="11090"/>
                      <a:pt x="4785" y="11105"/>
                    </a:cubicBezTo>
                    <a:lnTo>
                      <a:pt x="4800" y="11120"/>
                    </a:lnTo>
                    <a:cubicBezTo>
                      <a:pt x="5041" y="11165"/>
                      <a:pt x="5312" y="11195"/>
                      <a:pt x="5567" y="11195"/>
                    </a:cubicBezTo>
                    <a:lnTo>
                      <a:pt x="6049" y="11195"/>
                    </a:lnTo>
                    <a:cubicBezTo>
                      <a:pt x="6410" y="11195"/>
                      <a:pt x="6771" y="11150"/>
                      <a:pt x="7117" y="11044"/>
                    </a:cubicBezTo>
                    <a:lnTo>
                      <a:pt x="7147" y="11029"/>
                    </a:lnTo>
                    <a:close/>
                    <a:moveTo>
                      <a:pt x="3882" y="11195"/>
                    </a:moveTo>
                    <a:lnTo>
                      <a:pt x="5402" y="12323"/>
                    </a:lnTo>
                    <a:lnTo>
                      <a:pt x="5146" y="12519"/>
                    </a:lnTo>
                    <a:lnTo>
                      <a:pt x="4409" y="13091"/>
                    </a:lnTo>
                    <a:lnTo>
                      <a:pt x="3446" y="11631"/>
                    </a:lnTo>
                    <a:lnTo>
                      <a:pt x="3882" y="11195"/>
                    </a:lnTo>
                    <a:close/>
                    <a:moveTo>
                      <a:pt x="7779" y="11210"/>
                    </a:moveTo>
                    <a:lnTo>
                      <a:pt x="8200" y="11631"/>
                    </a:lnTo>
                    <a:lnTo>
                      <a:pt x="7253" y="13091"/>
                    </a:lnTo>
                    <a:lnTo>
                      <a:pt x="6500" y="12519"/>
                    </a:lnTo>
                    <a:lnTo>
                      <a:pt x="6245" y="12338"/>
                    </a:lnTo>
                    <a:lnTo>
                      <a:pt x="7779" y="11210"/>
                    </a:lnTo>
                    <a:close/>
                    <a:moveTo>
                      <a:pt x="5823" y="12639"/>
                    </a:moveTo>
                    <a:lnTo>
                      <a:pt x="6094" y="12850"/>
                    </a:lnTo>
                    <a:lnTo>
                      <a:pt x="6094" y="13512"/>
                    </a:lnTo>
                    <a:lnTo>
                      <a:pt x="5552" y="13512"/>
                    </a:lnTo>
                    <a:lnTo>
                      <a:pt x="5552" y="12850"/>
                    </a:lnTo>
                    <a:lnTo>
                      <a:pt x="5823" y="12639"/>
                    </a:lnTo>
                    <a:close/>
                    <a:moveTo>
                      <a:pt x="4033" y="1"/>
                    </a:moveTo>
                    <a:cubicBezTo>
                      <a:pt x="2904" y="1"/>
                      <a:pt x="1941" y="843"/>
                      <a:pt x="1806" y="1972"/>
                    </a:cubicBezTo>
                    <a:cubicBezTo>
                      <a:pt x="1144" y="2092"/>
                      <a:pt x="647" y="2679"/>
                      <a:pt x="647" y="3356"/>
                    </a:cubicBezTo>
                    <a:lnTo>
                      <a:pt x="647" y="6681"/>
                    </a:lnTo>
                    <a:cubicBezTo>
                      <a:pt x="647" y="6832"/>
                      <a:pt x="753" y="6937"/>
                      <a:pt x="903" y="6937"/>
                    </a:cubicBezTo>
                    <a:cubicBezTo>
                      <a:pt x="1024" y="6937"/>
                      <a:pt x="1144" y="6937"/>
                      <a:pt x="1249" y="6922"/>
                    </a:cubicBezTo>
                    <a:cubicBezTo>
                      <a:pt x="1445" y="6892"/>
                      <a:pt x="1625" y="6847"/>
                      <a:pt x="1791" y="6786"/>
                    </a:cubicBezTo>
                    <a:lnTo>
                      <a:pt x="1791" y="7418"/>
                    </a:lnTo>
                    <a:cubicBezTo>
                      <a:pt x="1791" y="7734"/>
                      <a:pt x="1836" y="8050"/>
                      <a:pt x="1911" y="8366"/>
                    </a:cubicBezTo>
                    <a:cubicBezTo>
                      <a:pt x="1941" y="8472"/>
                      <a:pt x="2047" y="8547"/>
                      <a:pt x="2152" y="8547"/>
                    </a:cubicBezTo>
                    <a:lnTo>
                      <a:pt x="2212" y="8547"/>
                    </a:lnTo>
                    <a:cubicBezTo>
                      <a:pt x="2363" y="8517"/>
                      <a:pt x="2438" y="8381"/>
                      <a:pt x="2408" y="8246"/>
                    </a:cubicBezTo>
                    <a:cubicBezTo>
                      <a:pt x="2333" y="7975"/>
                      <a:pt x="2303" y="7704"/>
                      <a:pt x="2303" y="7433"/>
                    </a:cubicBezTo>
                    <a:lnTo>
                      <a:pt x="2303" y="6561"/>
                    </a:lnTo>
                    <a:cubicBezTo>
                      <a:pt x="2483" y="6440"/>
                      <a:pt x="2649" y="6320"/>
                      <a:pt x="2799" y="6170"/>
                    </a:cubicBezTo>
                    <a:cubicBezTo>
                      <a:pt x="3296" y="5673"/>
                      <a:pt x="3581" y="4996"/>
                      <a:pt x="3581" y="4289"/>
                    </a:cubicBezTo>
                    <a:lnTo>
                      <a:pt x="3581" y="3943"/>
                    </a:lnTo>
                    <a:cubicBezTo>
                      <a:pt x="4334" y="4409"/>
                      <a:pt x="5221" y="4665"/>
                      <a:pt x="6109" y="4665"/>
                    </a:cubicBezTo>
                    <a:lnTo>
                      <a:pt x="6831" y="4665"/>
                    </a:lnTo>
                    <a:cubicBezTo>
                      <a:pt x="7719" y="4665"/>
                      <a:pt x="8577" y="4424"/>
                      <a:pt x="9329" y="3958"/>
                    </a:cubicBezTo>
                    <a:lnTo>
                      <a:pt x="9329" y="4048"/>
                    </a:lnTo>
                    <a:lnTo>
                      <a:pt x="9329" y="7163"/>
                    </a:lnTo>
                    <a:lnTo>
                      <a:pt x="9329" y="7433"/>
                    </a:lnTo>
                    <a:cubicBezTo>
                      <a:pt x="9329" y="7764"/>
                      <a:pt x="9284" y="8095"/>
                      <a:pt x="9178" y="8411"/>
                    </a:cubicBezTo>
                    <a:cubicBezTo>
                      <a:pt x="9088" y="8366"/>
                      <a:pt x="8998" y="8351"/>
                      <a:pt x="8893" y="8351"/>
                    </a:cubicBezTo>
                    <a:lnTo>
                      <a:pt x="7749" y="8351"/>
                    </a:lnTo>
                    <a:cubicBezTo>
                      <a:pt x="7343" y="8351"/>
                      <a:pt x="6997" y="8682"/>
                      <a:pt x="6997" y="9103"/>
                    </a:cubicBezTo>
                    <a:lnTo>
                      <a:pt x="6997" y="9164"/>
                    </a:lnTo>
                    <a:cubicBezTo>
                      <a:pt x="6997" y="9585"/>
                      <a:pt x="7343" y="9916"/>
                      <a:pt x="7749" y="9916"/>
                    </a:cubicBezTo>
                    <a:lnTo>
                      <a:pt x="8170" y="9916"/>
                    </a:lnTo>
                    <a:cubicBezTo>
                      <a:pt x="7900" y="10157"/>
                      <a:pt x="7584" y="10337"/>
                      <a:pt x="7253" y="10473"/>
                    </a:cubicBezTo>
                    <a:cubicBezTo>
                      <a:pt x="6876" y="10608"/>
                      <a:pt x="6470" y="10698"/>
                      <a:pt x="6064" y="10698"/>
                    </a:cubicBezTo>
                    <a:lnTo>
                      <a:pt x="5567" y="10698"/>
                    </a:lnTo>
                    <a:cubicBezTo>
                      <a:pt x="5161" y="10698"/>
                      <a:pt x="4770" y="10623"/>
                      <a:pt x="4409" y="10488"/>
                    </a:cubicBezTo>
                    <a:cubicBezTo>
                      <a:pt x="3777" y="10247"/>
                      <a:pt x="3235" y="9826"/>
                      <a:pt x="2859" y="9254"/>
                    </a:cubicBezTo>
                    <a:cubicBezTo>
                      <a:pt x="2803" y="9177"/>
                      <a:pt x="2731" y="9145"/>
                      <a:pt x="2659" y="9145"/>
                    </a:cubicBezTo>
                    <a:cubicBezTo>
                      <a:pt x="2480" y="9145"/>
                      <a:pt x="2309" y="9346"/>
                      <a:pt x="2438" y="9540"/>
                    </a:cubicBezTo>
                    <a:cubicBezTo>
                      <a:pt x="2754" y="10006"/>
                      <a:pt x="3175" y="10412"/>
                      <a:pt x="3672" y="10698"/>
                    </a:cubicBezTo>
                    <a:lnTo>
                      <a:pt x="2980" y="11390"/>
                    </a:lnTo>
                    <a:lnTo>
                      <a:pt x="1385" y="12338"/>
                    </a:lnTo>
                    <a:cubicBezTo>
                      <a:pt x="542" y="12835"/>
                      <a:pt x="16" y="13753"/>
                      <a:pt x="16" y="14731"/>
                    </a:cubicBezTo>
                    <a:lnTo>
                      <a:pt x="16" y="16912"/>
                    </a:lnTo>
                    <a:cubicBezTo>
                      <a:pt x="0" y="17100"/>
                      <a:pt x="132" y="17194"/>
                      <a:pt x="264" y="17194"/>
                    </a:cubicBezTo>
                    <a:cubicBezTo>
                      <a:pt x="395" y="17194"/>
                      <a:pt x="527" y="17100"/>
                      <a:pt x="512" y="16912"/>
                    </a:cubicBezTo>
                    <a:lnTo>
                      <a:pt x="512" y="14731"/>
                    </a:lnTo>
                    <a:cubicBezTo>
                      <a:pt x="527" y="13918"/>
                      <a:pt x="948" y="13181"/>
                      <a:pt x="1640" y="12775"/>
                    </a:cubicBezTo>
                    <a:lnTo>
                      <a:pt x="3055" y="11932"/>
                    </a:lnTo>
                    <a:lnTo>
                      <a:pt x="4138" y="13587"/>
                    </a:lnTo>
                    <a:cubicBezTo>
                      <a:pt x="4184" y="13660"/>
                      <a:pt x="4262" y="13700"/>
                      <a:pt x="4344" y="13700"/>
                    </a:cubicBezTo>
                    <a:cubicBezTo>
                      <a:pt x="4397" y="13700"/>
                      <a:pt x="4452" y="13683"/>
                      <a:pt x="4499" y="13647"/>
                    </a:cubicBezTo>
                    <a:lnTo>
                      <a:pt x="5071" y="13226"/>
                    </a:lnTo>
                    <a:lnTo>
                      <a:pt x="5071" y="13753"/>
                    </a:lnTo>
                    <a:lnTo>
                      <a:pt x="4830" y="16897"/>
                    </a:lnTo>
                    <a:cubicBezTo>
                      <a:pt x="4830" y="17033"/>
                      <a:pt x="4936" y="17153"/>
                      <a:pt x="5071" y="17168"/>
                    </a:cubicBezTo>
                    <a:lnTo>
                      <a:pt x="5086" y="17168"/>
                    </a:lnTo>
                    <a:cubicBezTo>
                      <a:pt x="5221" y="17168"/>
                      <a:pt x="5327" y="17063"/>
                      <a:pt x="5342" y="16942"/>
                    </a:cubicBezTo>
                    <a:lnTo>
                      <a:pt x="5552" y="14008"/>
                    </a:lnTo>
                    <a:lnTo>
                      <a:pt x="6124" y="14008"/>
                    </a:lnTo>
                    <a:lnTo>
                      <a:pt x="6169" y="14535"/>
                    </a:lnTo>
                    <a:cubicBezTo>
                      <a:pt x="6183" y="14684"/>
                      <a:pt x="6298" y="14756"/>
                      <a:pt x="6413" y="14756"/>
                    </a:cubicBezTo>
                    <a:cubicBezTo>
                      <a:pt x="6543" y="14756"/>
                      <a:pt x="6674" y="14665"/>
                      <a:pt x="6666" y="14490"/>
                    </a:cubicBezTo>
                    <a:lnTo>
                      <a:pt x="6606" y="13753"/>
                    </a:lnTo>
                    <a:lnTo>
                      <a:pt x="6606" y="13226"/>
                    </a:lnTo>
                    <a:lnTo>
                      <a:pt x="7162" y="13647"/>
                    </a:lnTo>
                    <a:cubicBezTo>
                      <a:pt x="7207" y="13677"/>
                      <a:pt x="7253" y="13692"/>
                      <a:pt x="7313" y="13692"/>
                    </a:cubicBezTo>
                    <a:cubicBezTo>
                      <a:pt x="7403" y="13692"/>
                      <a:pt x="7478" y="13662"/>
                      <a:pt x="7523" y="13587"/>
                    </a:cubicBezTo>
                    <a:lnTo>
                      <a:pt x="8607" y="11932"/>
                    </a:lnTo>
                    <a:lnTo>
                      <a:pt x="10021" y="12760"/>
                    </a:lnTo>
                    <a:cubicBezTo>
                      <a:pt x="10713" y="13181"/>
                      <a:pt x="11149" y="13918"/>
                      <a:pt x="11149" y="14731"/>
                    </a:cubicBezTo>
                    <a:lnTo>
                      <a:pt x="11149" y="16912"/>
                    </a:lnTo>
                    <a:cubicBezTo>
                      <a:pt x="11134" y="17100"/>
                      <a:pt x="11266" y="17194"/>
                      <a:pt x="11398" y="17194"/>
                    </a:cubicBezTo>
                    <a:cubicBezTo>
                      <a:pt x="11529" y="17194"/>
                      <a:pt x="11661" y="17100"/>
                      <a:pt x="11646" y="16912"/>
                    </a:cubicBezTo>
                    <a:lnTo>
                      <a:pt x="11646" y="14731"/>
                    </a:lnTo>
                    <a:cubicBezTo>
                      <a:pt x="11646" y="13753"/>
                      <a:pt x="11119" y="12835"/>
                      <a:pt x="10277" y="12338"/>
                    </a:cubicBezTo>
                    <a:lnTo>
                      <a:pt x="8682" y="11390"/>
                    </a:lnTo>
                    <a:lnTo>
                      <a:pt x="7975" y="10683"/>
                    </a:lnTo>
                    <a:cubicBezTo>
                      <a:pt x="7975" y="10683"/>
                      <a:pt x="7975" y="10683"/>
                      <a:pt x="7960" y="10668"/>
                    </a:cubicBezTo>
                    <a:cubicBezTo>
                      <a:pt x="8306" y="10473"/>
                      <a:pt x="8622" y="10217"/>
                      <a:pt x="8878" y="9916"/>
                    </a:cubicBezTo>
                    <a:cubicBezTo>
                      <a:pt x="9224" y="9916"/>
                      <a:pt x="9524" y="9690"/>
                      <a:pt x="9600" y="9359"/>
                    </a:cubicBezTo>
                    <a:lnTo>
                      <a:pt x="9976" y="9359"/>
                    </a:lnTo>
                    <a:cubicBezTo>
                      <a:pt x="10833" y="9359"/>
                      <a:pt x="11526" y="8667"/>
                      <a:pt x="11526" y="7810"/>
                    </a:cubicBezTo>
                    <a:lnTo>
                      <a:pt x="11526" y="5492"/>
                    </a:lnTo>
                    <a:cubicBezTo>
                      <a:pt x="11526" y="4545"/>
                      <a:pt x="10758" y="3792"/>
                      <a:pt x="9825" y="3792"/>
                    </a:cubicBezTo>
                    <a:lnTo>
                      <a:pt x="9810" y="3792"/>
                    </a:lnTo>
                    <a:lnTo>
                      <a:pt x="9810" y="3552"/>
                    </a:lnTo>
                    <a:cubicBezTo>
                      <a:pt x="10066" y="3281"/>
                      <a:pt x="10307" y="2980"/>
                      <a:pt x="10518" y="2649"/>
                    </a:cubicBezTo>
                    <a:cubicBezTo>
                      <a:pt x="10578" y="2528"/>
                      <a:pt x="10548" y="2378"/>
                      <a:pt x="10427" y="2303"/>
                    </a:cubicBezTo>
                    <a:cubicBezTo>
                      <a:pt x="10387" y="2278"/>
                      <a:pt x="10344" y="2266"/>
                      <a:pt x="10301" y="2266"/>
                    </a:cubicBezTo>
                    <a:cubicBezTo>
                      <a:pt x="10215" y="2266"/>
                      <a:pt x="10131" y="2313"/>
                      <a:pt x="10081" y="2393"/>
                    </a:cubicBezTo>
                    <a:cubicBezTo>
                      <a:pt x="9886" y="2709"/>
                      <a:pt x="9645" y="2995"/>
                      <a:pt x="9389" y="3266"/>
                    </a:cubicBezTo>
                    <a:cubicBezTo>
                      <a:pt x="8652" y="3837"/>
                      <a:pt x="7749" y="4153"/>
                      <a:pt x="6831" y="4153"/>
                    </a:cubicBezTo>
                    <a:lnTo>
                      <a:pt x="6109" y="4153"/>
                    </a:lnTo>
                    <a:cubicBezTo>
                      <a:pt x="5161" y="4153"/>
                      <a:pt x="4228" y="3837"/>
                      <a:pt x="3476" y="3251"/>
                    </a:cubicBezTo>
                    <a:cubicBezTo>
                      <a:pt x="3431" y="3221"/>
                      <a:pt x="3371" y="3206"/>
                      <a:pt x="3311" y="3206"/>
                    </a:cubicBezTo>
                    <a:cubicBezTo>
                      <a:pt x="3175" y="3206"/>
                      <a:pt x="3070" y="3311"/>
                      <a:pt x="3070" y="3446"/>
                    </a:cubicBezTo>
                    <a:lnTo>
                      <a:pt x="3070" y="4274"/>
                    </a:lnTo>
                    <a:cubicBezTo>
                      <a:pt x="3070" y="5071"/>
                      <a:pt x="2634" y="5808"/>
                      <a:pt x="1926" y="6185"/>
                    </a:cubicBezTo>
                    <a:cubicBezTo>
                      <a:pt x="1701" y="6305"/>
                      <a:pt x="1445" y="6395"/>
                      <a:pt x="1189" y="6425"/>
                    </a:cubicBezTo>
                    <a:lnTo>
                      <a:pt x="1159" y="6425"/>
                    </a:lnTo>
                    <a:lnTo>
                      <a:pt x="1159" y="3371"/>
                    </a:lnTo>
                    <a:cubicBezTo>
                      <a:pt x="1144" y="2874"/>
                      <a:pt x="1550" y="2468"/>
                      <a:pt x="2047" y="2453"/>
                    </a:cubicBezTo>
                    <a:cubicBezTo>
                      <a:pt x="2182" y="2453"/>
                      <a:pt x="2287" y="2348"/>
                      <a:pt x="2303" y="2212"/>
                    </a:cubicBezTo>
                    <a:cubicBezTo>
                      <a:pt x="2318" y="1265"/>
                      <a:pt x="3085" y="512"/>
                      <a:pt x="4033" y="512"/>
                    </a:cubicBezTo>
                    <a:lnTo>
                      <a:pt x="10502" y="512"/>
                    </a:lnTo>
                    <a:lnTo>
                      <a:pt x="10502" y="768"/>
                    </a:lnTo>
                    <a:cubicBezTo>
                      <a:pt x="10502" y="964"/>
                      <a:pt x="10487" y="1174"/>
                      <a:pt x="10457" y="1385"/>
                    </a:cubicBezTo>
                    <a:cubicBezTo>
                      <a:pt x="10432" y="1569"/>
                      <a:pt x="10575" y="1674"/>
                      <a:pt x="10714" y="1674"/>
                    </a:cubicBezTo>
                    <a:cubicBezTo>
                      <a:pt x="10825" y="1674"/>
                      <a:pt x="10934" y="1607"/>
                      <a:pt x="10954" y="1460"/>
                    </a:cubicBezTo>
                    <a:cubicBezTo>
                      <a:pt x="10984" y="1219"/>
                      <a:pt x="10999" y="994"/>
                      <a:pt x="10999" y="768"/>
                    </a:cubicBezTo>
                    <a:lnTo>
                      <a:pt x="10999" y="257"/>
                    </a:lnTo>
                    <a:cubicBezTo>
                      <a:pt x="10999" y="121"/>
                      <a:pt x="10894" y="1"/>
                      <a:pt x="10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15;p48">
                <a:extLst>
                  <a:ext uri="{FF2B5EF4-FFF2-40B4-BE49-F238E27FC236}">
                    <a16:creationId xmlns:a16="http://schemas.microsoft.com/office/drawing/2014/main" id="{BDB69B39-D261-4178-B9A4-3501EEA9CB0E}"/>
                  </a:ext>
                </a:extLst>
              </p:cNvPr>
              <p:cNvSpPr/>
              <p:nvPr/>
            </p:nvSpPr>
            <p:spPr>
              <a:xfrm>
                <a:off x="3665725" y="2409900"/>
                <a:ext cx="1565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813" extrusionOk="0">
                    <a:moveTo>
                      <a:pt x="268" y="0"/>
                    </a:moveTo>
                    <a:cubicBezTo>
                      <a:pt x="135" y="0"/>
                      <a:pt x="1" y="95"/>
                      <a:pt x="8" y="277"/>
                    </a:cubicBezTo>
                    <a:lnTo>
                      <a:pt x="114" y="1586"/>
                    </a:lnTo>
                    <a:cubicBezTo>
                      <a:pt x="114" y="1722"/>
                      <a:pt x="234" y="1812"/>
                      <a:pt x="355" y="1812"/>
                    </a:cubicBezTo>
                    <a:lnTo>
                      <a:pt x="385" y="1812"/>
                    </a:lnTo>
                    <a:cubicBezTo>
                      <a:pt x="520" y="1812"/>
                      <a:pt x="625" y="1692"/>
                      <a:pt x="610" y="1541"/>
                    </a:cubicBezTo>
                    <a:lnTo>
                      <a:pt x="520" y="232"/>
                    </a:lnTo>
                    <a:cubicBezTo>
                      <a:pt x="506" y="76"/>
                      <a:pt x="388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16;p48">
                <a:extLst>
                  <a:ext uri="{FF2B5EF4-FFF2-40B4-BE49-F238E27FC236}">
                    <a16:creationId xmlns:a16="http://schemas.microsoft.com/office/drawing/2014/main" id="{7E92A507-9558-4166-B978-1855E8EB8FB9}"/>
                  </a:ext>
                </a:extLst>
              </p:cNvPr>
              <p:cNvSpPr/>
              <p:nvPr/>
            </p:nvSpPr>
            <p:spPr>
              <a:xfrm>
                <a:off x="3622450" y="2225825"/>
                <a:ext cx="642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021" extrusionOk="0">
                    <a:moveTo>
                      <a:pt x="359" y="1"/>
                    </a:moveTo>
                    <a:cubicBezTo>
                      <a:pt x="178" y="1"/>
                      <a:pt x="1" y="217"/>
                      <a:pt x="160" y="418"/>
                    </a:cubicBezTo>
                    <a:cubicBezTo>
                      <a:pt x="407" y="783"/>
                      <a:pt x="825" y="1006"/>
                      <a:pt x="1274" y="1006"/>
                    </a:cubicBezTo>
                    <a:cubicBezTo>
                      <a:pt x="1289" y="1006"/>
                      <a:pt x="1304" y="1006"/>
                      <a:pt x="1318" y="1005"/>
                    </a:cubicBezTo>
                    <a:lnTo>
                      <a:pt x="1318" y="1020"/>
                    </a:lnTo>
                    <a:lnTo>
                      <a:pt x="1333" y="1020"/>
                    </a:lnTo>
                    <a:cubicBezTo>
                      <a:pt x="1785" y="1020"/>
                      <a:pt x="2206" y="794"/>
                      <a:pt x="2462" y="418"/>
                    </a:cubicBezTo>
                    <a:cubicBezTo>
                      <a:pt x="2568" y="226"/>
                      <a:pt x="2410" y="42"/>
                      <a:pt x="2240" y="42"/>
                    </a:cubicBezTo>
                    <a:cubicBezTo>
                      <a:pt x="2170" y="42"/>
                      <a:pt x="2097" y="73"/>
                      <a:pt x="2040" y="148"/>
                    </a:cubicBezTo>
                    <a:cubicBezTo>
                      <a:pt x="1882" y="363"/>
                      <a:pt x="1629" y="510"/>
                      <a:pt x="1358" y="510"/>
                    </a:cubicBezTo>
                    <a:cubicBezTo>
                      <a:pt x="1344" y="510"/>
                      <a:pt x="1331" y="509"/>
                      <a:pt x="1318" y="509"/>
                    </a:cubicBezTo>
                    <a:cubicBezTo>
                      <a:pt x="1305" y="509"/>
                      <a:pt x="1292" y="510"/>
                      <a:pt x="1279" y="510"/>
                    </a:cubicBezTo>
                    <a:cubicBezTo>
                      <a:pt x="1006" y="510"/>
                      <a:pt x="738" y="362"/>
                      <a:pt x="566" y="132"/>
                    </a:cubicBezTo>
                    <a:cubicBezTo>
                      <a:pt x="512" y="39"/>
                      <a:pt x="435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17;p48">
                <a:extLst>
                  <a:ext uri="{FF2B5EF4-FFF2-40B4-BE49-F238E27FC236}">
                    <a16:creationId xmlns:a16="http://schemas.microsoft.com/office/drawing/2014/main" id="{98AE6643-11B8-48BC-A6B7-1BC6ACF578FA}"/>
                  </a:ext>
                </a:extLst>
              </p:cNvPr>
              <p:cNvSpPr/>
              <p:nvPr/>
            </p:nvSpPr>
            <p:spPr>
              <a:xfrm>
                <a:off x="3609125" y="2165750"/>
                <a:ext cx="124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039" extrusionOk="0">
                    <a:moveTo>
                      <a:pt x="249" y="0"/>
                    </a:moveTo>
                    <a:cubicBezTo>
                      <a:pt x="125" y="0"/>
                      <a:pt x="1" y="83"/>
                      <a:pt x="1" y="249"/>
                    </a:cubicBezTo>
                    <a:lnTo>
                      <a:pt x="1" y="790"/>
                    </a:lnTo>
                    <a:cubicBezTo>
                      <a:pt x="1" y="956"/>
                      <a:pt x="125" y="1038"/>
                      <a:pt x="249" y="1038"/>
                    </a:cubicBezTo>
                    <a:cubicBezTo>
                      <a:pt x="373" y="1038"/>
                      <a:pt x="497" y="956"/>
                      <a:pt x="497" y="790"/>
                    </a:cubicBezTo>
                    <a:lnTo>
                      <a:pt x="497" y="775"/>
                    </a:lnTo>
                    <a:lnTo>
                      <a:pt x="497" y="249"/>
                    </a:lnTo>
                    <a:cubicBezTo>
                      <a:pt x="497" y="83"/>
                      <a:pt x="373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18;p48">
              <a:extLst>
                <a:ext uri="{FF2B5EF4-FFF2-40B4-BE49-F238E27FC236}">
                  <a16:creationId xmlns:a16="http://schemas.microsoft.com/office/drawing/2014/main" id="{E0F224A6-CEED-4BFD-9A32-7EFCDDBD341F}"/>
                </a:ext>
              </a:extLst>
            </p:cNvPr>
            <p:cNvSpPr/>
            <p:nvPr/>
          </p:nvSpPr>
          <p:spPr>
            <a:xfrm>
              <a:off x="3688875" y="2165175"/>
              <a:ext cx="13175" cy="26350"/>
            </a:xfrm>
            <a:custGeom>
              <a:avLst/>
              <a:gdLst/>
              <a:ahLst/>
              <a:cxnLst/>
              <a:rect l="l" t="t" r="r" b="b"/>
              <a:pathLst>
                <a:path w="527" h="1054" extrusionOk="0">
                  <a:moveTo>
                    <a:pt x="264" y="1"/>
                  </a:moveTo>
                  <a:cubicBezTo>
                    <a:pt x="132" y="1"/>
                    <a:pt x="0" y="91"/>
                    <a:pt x="15" y="272"/>
                  </a:cubicBezTo>
                  <a:lnTo>
                    <a:pt x="15" y="813"/>
                  </a:lnTo>
                  <a:cubicBezTo>
                    <a:pt x="15" y="949"/>
                    <a:pt x="121" y="1054"/>
                    <a:pt x="271" y="1054"/>
                  </a:cubicBezTo>
                  <a:cubicBezTo>
                    <a:pt x="406" y="1054"/>
                    <a:pt x="512" y="949"/>
                    <a:pt x="512" y="798"/>
                  </a:cubicBezTo>
                  <a:lnTo>
                    <a:pt x="512" y="272"/>
                  </a:lnTo>
                  <a:cubicBezTo>
                    <a:pt x="527" y="91"/>
                    <a:pt x="395" y="1"/>
                    <a:pt x="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A855195-8D27-4C1E-B140-23EA3A227460}"/>
              </a:ext>
            </a:extLst>
          </p:cNvPr>
          <p:cNvSpPr/>
          <p:nvPr/>
        </p:nvSpPr>
        <p:spPr>
          <a:xfrm>
            <a:off x="2815450" y="2332200"/>
            <a:ext cx="2176656" cy="518160"/>
          </a:xfrm>
          <a:prstGeom prst="round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Google Shape;514;p23">
            <a:extLst>
              <a:ext uri="{FF2B5EF4-FFF2-40B4-BE49-F238E27FC236}">
                <a16:creationId xmlns:a16="http://schemas.microsoft.com/office/drawing/2014/main" id="{ABD5E813-3FC6-47AE-8E5B-9784698BF53E}"/>
              </a:ext>
            </a:extLst>
          </p:cNvPr>
          <p:cNvSpPr txBox="1">
            <a:spLocks/>
          </p:cNvSpPr>
          <p:nvPr/>
        </p:nvSpPr>
        <p:spPr>
          <a:xfrm>
            <a:off x="2716652" y="2380560"/>
            <a:ext cx="2372584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en-US" sz="1400" b="1" dirty="0" err="1"/>
              <a:t>Cô</a:t>
            </a:r>
            <a:r>
              <a:rPr lang="en-US" sz="1400" b="1" dirty="0"/>
              <a:t> Trần </a:t>
            </a:r>
            <a:r>
              <a:rPr lang="en-US" sz="1400" b="1" dirty="0" err="1"/>
              <a:t>Hồ</a:t>
            </a:r>
            <a:r>
              <a:rPr lang="en-US" sz="1400" b="1" dirty="0"/>
              <a:t> </a:t>
            </a:r>
            <a:r>
              <a:rPr lang="en-US" sz="1400" b="1" dirty="0" err="1"/>
              <a:t>Thuỷ</a:t>
            </a:r>
            <a:r>
              <a:rPr lang="en-US" sz="1400" b="1" dirty="0"/>
              <a:t> </a:t>
            </a:r>
            <a:r>
              <a:rPr lang="en-US" sz="1400" b="1" dirty="0" err="1"/>
              <a:t>Tiên</a:t>
            </a:r>
            <a:endParaRPr lang="en-US" sz="1400" b="1" dirty="0"/>
          </a:p>
        </p:txBody>
      </p:sp>
      <p:sp>
        <p:nvSpPr>
          <p:cNvPr id="30" name="Google Shape;514;p23">
            <a:extLst>
              <a:ext uri="{FF2B5EF4-FFF2-40B4-BE49-F238E27FC236}">
                <a16:creationId xmlns:a16="http://schemas.microsoft.com/office/drawing/2014/main" id="{20CCFA41-483D-4FFF-AB97-56C6DE1A6142}"/>
              </a:ext>
            </a:extLst>
          </p:cNvPr>
          <p:cNvSpPr txBox="1">
            <a:spLocks/>
          </p:cNvSpPr>
          <p:nvPr/>
        </p:nvSpPr>
        <p:spPr>
          <a:xfrm>
            <a:off x="2908157" y="3119700"/>
            <a:ext cx="2083949" cy="2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r">
              <a:buFont typeface="Livvic"/>
              <a:buNone/>
            </a:pP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đỡ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án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0ED1C-96AF-465B-8961-1C0117ED5A88}"/>
              </a:ext>
            </a:extLst>
          </p:cNvPr>
          <p:cNvSpPr/>
          <p:nvPr/>
        </p:nvSpPr>
        <p:spPr>
          <a:xfrm>
            <a:off x="-5201" y="740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4A7223-F2B6-4DF3-90BC-3223FC7D9980}"/>
              </a:ext>
            </a:extLst>
          </p:cNvPr>
          <p:cNvGrpSpPr/>
          <p:nvPr/>
        </p:nvGrpSpPr>
        <p:grpSpPr>
          <a:xfrm>
            <a:off x="714799" y="468325"/>
            <a:ext cx="7704000" cy="646232"/>
            <a:chOff x="714799" y="46832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6832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29"/>
          <p:cNvSpPr txBox="1">
            <a:spLocks noGrp="1"/>
          </p:cNvSpPr>
          <p:nvPr>
            <p:ph type="subTitle" idx="1"/>
          </p:nvPr>
        </p:nvSpPr>
        <p:spPr>
          <a:xfrm>
            <a:off x="846016" y="1238901"/>
            <a:ext cx="3268225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Quicksand" charset="0"/>
              </a:rPr>
              <a:t>CẤU TRÚC DỮ LIỆU:</a:t>
            </a:r>
            <a:endParaRPr sz="2000" b="1" dirty="0">
              <a:solidFill>
                <a:schemeClr val="accent6"/>
              </a:solidFill>
              <a:latin typeface="Quicksand" charset="0"/>
            </a:endParaRPr>
          </a:p>
        </p:txBody>
      </p:sp>
      <p:sp>
        <p:nvSpPr>
          <p:cNvPr id="13" name="Google Shape;1047;p29">
            <a:extLst>
              <a:ext uri="{FF2B5EF4-FFF2-40B4-BE49-F238E27FC236}">
                <a16:creationId xmlns:a16="http://schemas.microsoft.com/office/drawing/2014/main" id="{4D9585FD-32E8-48B8-9E7C-C55D9CE2B2C9}"/>
              </a:ext>
            </a:extLst>
          </p:cNvPr>
          <p:cNvSpPr txBox="1">
            <a:spLocks/>
          </p:cNvSpPr>
          <p:nvPr/>
        </p:nvSpPr>
        <p:spPr>
          <a:xfrm>
            <a:off x="1299684" y="1565072"/>
            <a:ext cx="4214637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4.Thuật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toán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sắp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Quicksand" charset="0"/>
              </a:rPr>
              <a:t>xếp</a:t>
            </a:r>
            <a:r>
              <a:rPr lang="en-US" sz="1800" b="1" dirty="0">
                <a:solidFill>
                  <a:schemeClr val="accent6"/>
                </a:solidFill>
                <a:latin typeface="Quicksand" charset="0"/>
              </a:rPr>
              <a:t> Selection Sort: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EA0FD2E-FA9C-4107-84D1-37D36E14E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93"/>
          <a:stretch/>
        </p:blipFill>
        <p:spPr>
          <a:xfrm>
            <a:off x="1299684" y="2129145"/>
            <a:ext cx="6546293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3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62155C-75F0-4909-9B3F-A0E3D1325286}"/>
              </a:ext>
            </a:extLst>
          </p:cNvPr>
          <p:cNvGrpSpPr/>
          <p:nvPr/>
        </p:nvGrpSpPr>
        <p:grpSpPr>
          <a:xfrm>
            <a:off x="714799" y="600945"/>
            <a:ext cx="7704000" cy="646232"/>
            <a:chOff x="714799" y="600945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62912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600945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77EF4-0160-4EE9-B935-7B5B8D0326B1}"/>
              </a:ext>
            </a:extLst>
          </p:cNvPr>
          <p:cNvGrpSpPr/>
          <p:nvPr/>
        </p:nvGrpSpPr>
        <p:grpSpPr>
          <a:xfrm>
            <a:off x="714799" y="-580457"/>
            <a:ext cx="7704000" cy="646232"/>
            <a:chOff x="714799" y="-580457"/>
            <a:chExt cx="7704000" cy="646232"/>
          </a:xfrm>
        </p:grpSpPr>
        <p:sp>
          <p:nvSpPr>
            <p:cNvPr id="14" name="Google Shape;1041;p29">
              <a:extLst>
                <a:ext uri="{FF2B5EF4-FFF2-40B4-BE49-F238E27FC236}">
                  <a16:creationId xmlns:a16="http://schemas.microsoft.com/office/drawing/2014/main" id="{34796E9C-AFAF-4371-B907-97E2485F92BC}"/>
                </a:ext>
              </a:extLst>
            </p:cNvPr>
            <p:cNvSpPr/>
            <p:nvPr/>
          </p:nvSpPr>
          <p:spPr>
            <a:xfrm>
              <a:off x="714799" y="-571464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C1751C-1142-4A6B-B5E9-665A38A8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3941" y="-580457"/>
              <a:ext cx="3993226" cy="64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12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BA31056-CF83-4689-A892-D3187C514B28}"/>
              </a:ext>
            </a:extLst>
          </p:cNvPr>
          <p:cNvGrpSpPr/>
          <p:nvPr/>
        </p:nvGrpSpPr>
        <p:grpSpPr>
          <a:xfrm>
            <a:off x="714799" y="-1604789"/>
            <a:ext cx="7704000" cy="646232"/>
            <a:chOff x="714799" y="-1604789"/>
            <a:chExt cx="7704000" cy="646232"/>
          </a:xfrm>
        </p:grpSpPr>
        <p:sp>
          <p:nvSpPr>
            <p:cNvPr id="35" name="Google Shape;1041;p29">
              <a:extLst>
                <a:ext uri="{FF2B5EF4-FFF2-40B4-BE49-F238E27FC236}">
                  <a16:creationId xmlns:a16="http://schemas.microsoft.com/office/drawing/2014/main" id="{F017CE47-3676-4F3C-9865-4D06FF21335D}"/>
                </a:ext>
              </a:extLst>
            </p:cNvPr>
            <p:cNvSpPr/>
            <p:nvPr/>
          </p:nvSpPr>
          <p:spPr>
            <a:xfrm>
              <a:off x="714799" y="-1576614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E6A311-99E5-400D-8D89-5937028E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-1604789"/>
              <a:ext cx="3993226" cy="64623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59F734-4FED-4B77-9C33-3C4E17BE1961}"/>
              </a:ext>
            </a:extLst>
          </p:cNvPr>
          <p:cNvGrpSpPr/>
          <p:nvPr/>
        </p:nvGrpSpPr>
        <p:grpSpPr>
          <a:xfrm>
            <a:off x="714799" y="592207"/>
            <a:ext cx="7704000" cy="646232"/>
            <a:chOff x="714799" y="487507"/>
            <a:chExt cx="7704000" cy="646232"/>
          </a:xfrm>
        </p:grpSpPr>
        <p:sp>
          <p:nvSpPr>
            <p:cNvPr id="10" name="Google Shape;1041;p29">
              <a:extLst>
                <a:ext uri="{FF2B5EF4-FFF2-40B4-BE49-F238E27FC236}">
                  <a16:creationId xmlns:a16="http://schemas.microsoft.com/office/drawing/2014/main" id="{467A4246-55AA-4F8F-8073-9D89EEA9DFDA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56BCB-902D-4525-8D20-2AD28F4B0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597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F4FCB4-EB8E-466E-96D7-4C21862228CB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8612D-0494-4AA1-8349-485677A3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4" y="1559835"/>
            <a:ext cx="4098014" cy="23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CFD023-CDB4-4D22-8152-F35627C6BB63}"/>
              </a:ext>
            </a:extLst>
          </p:cNvPr>
          <p:cNvSpPr txBox="1"/>
          <p:nvPr/>
        </p:nvSpPr>
        <p:spPr>
          <a:xfrm>
            <a:off x="4566799" y="1834435"/>
            <a:ext cx="3827052" cy="174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graphics.h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 hay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đầy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đủ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Borland Graphics Interface (BGI)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họa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rất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phổ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DOS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máy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chạy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hệ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điều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Windows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kì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Windows 95, Windows 98.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ECBA8F6-7755-4F23-935F-64DFE1EFB2C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"/>
          <a:stretch/>
        </p:blipFill>
        <p:spPr bwMode="auto">
          <a:xfrm>
            <a:off x="1760714" y="5187983"/>
            <a:ext cx="5549816" cy="2994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A4B3429-E1BD-446E-A7D0-7EF32EC35705}"/>
              </a:ext>
            </a:extLst>
          </p:cNvPr>
          <p:cNvSpPr txBox="1"/>
          <p:nvPr/>
        </p:nvSpPr>
        <p:spPr>
          <a:xfrm>
            <a:off x="708570" y="-385528"/>
            <a:ext cx="3827052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 HÌNH ĐỒ HOẠ: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DD00A7-B24D-478F-ACD3-2A6C9D302354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8612D-0494-4AA1-8349-485677A3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1270" y="1559835"/>
            <a:ext cx="4098014" cy="23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CFD023-CDB4-4D22-8152-F35627C6BB63}"/>
              </a:ext>
            </a:extLst>
          </p:cNvPr>
          <p:cNvSpPr txBox="1"/>
          <p:nvPr/>
        </p:nvSpPr>
        <p:spPr>
          <a:xfrm>
            <a:off x="9184501" y="1834435"/>
            <a:ext cx="3827052" cy="174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graphics.h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 hay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đầy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đủ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Borland Graphics Interface (BGI)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viện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họa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rất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phổ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DOS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máy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tính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chạy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hệ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điều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Windows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kì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Windows 95, Windows 98.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92070-22FC-4D1C-8E03-4DEEDB01800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"/>
          <a:stretch/>
        </p:blipFill>
        <p:spPr bwMode="auto">
          <a:xfrm>
            <a:off x="1760714" y="1453652"/>
            <a:ext cx="5549816" cy="2994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555A0-8393-44E5-A91A-3982D8C6E55C}"/>
              </a:ext>
            </a:extLst>
          </p:cNvPr>
          <p:cNvSpPr txBox="1"/>
          <p:nvPr/>
        </p:nvSpPr>
        <p:spPr>
          <a:xfrm>
            <a:off x="708570" y="1142732"/>
            <a:ext cx="3827052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 HÌNH ĐỒ HOẠ: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4754F9-FA4D-4676-8CEE-4B07625A86A1}"/>
              </a:ext>
            </a:extLst>
          </p:cNvPr>
          <p:cNvGrpSpPr/>
          <p:nvPr/>
        </p:nvGrpSpPr>
        <p:grpSpPr>
          <a:xfrm>
            <a:off x="2764728" y="5213500"/>
            <a:ext cx="5125085" cy="3855720"/>
            <a:chOff x="0" y="306906"/>
            <a:chExt cx="5430308" cy="41971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B3CBF-7E62-49D6-8BC6-27A3A082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733" y="372533"/>
              <a:ext cx="2314575" cy="40043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A3A02E-4048-4515-8F4A-246A58880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4"/>
            <a:stretch/>
          </p:blipFill>
          <p:spPr>
            <a:xfrm>
              <a:off x="0" y="306906"/>
              <a:ext cx="2798445" cy="419714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1D3501-BF53-4EF3-9962-28F8D3061CDB}"/>
              </a:ext>
            </a:extLst>
          </p:cNvPr>
          <p:cNvSpPr txBox="1"/>
          <p:nvPr/>
        </p:nvSpPr>
        <p:spPr>
          <a:xfrm>
            <a:off x="708570" y="-607685"/>
            <a:ext cx="3827052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BẢNG 16 MÀU TRONG</a:t>
            </a:r>
          </a:p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TH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Ư VIỆN ĐỒ HOẠ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7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EB2A19-436A-4F30-8D7C-C3518A328636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2201F-9746-471B-B6A1-F04B7A38B7F0}"/>
              </a:ext>
            </a:extLst>
          </p:cNvPr>
          <p:cNvGrpSpPr/>
          <p:nvPr/>
        </p:nvGrpSpPr>
        <p:grpSpPr>
          <a:xfrm>
            <a:off x="2764728" y="1059527"/>
            <a:ext cx="5125085" cy="3855720"/>
            <a:chOff x="0" y="306906"/>
            <a:chExt cx="5430308" cy="41971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41ED28-335D-4899-83D3-7874D50E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733" y="372533"/>
              <a:ext cx="2314575" cy="40043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34437B-ABCF-41DE-9C40-B6F764A5A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4"/>
            <a:stretch/>
          </p:blipFill>
          <p:spPr>
            <a:xfrm>
              <a:off x="0" y="306906"/>
              <a:ext cx="2798445" cy="419714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9157E6-DE5F-47C2-A4AF-163274F9CC5D}"/>
              </a:ext>
            </a:extLst>
          </p:cNvPr>
          <p:cNvSpPr txBox="1"/>
          <p:nvPr/>
        </p:nvSpPr>
        <p:spPr>
          <a:xfrm>
            <a:off x="708570" y="1142732"/>
            <a:ext cx="3827052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BẢNG 16 MÀU TRONG</a:t>
            </a:r>
          </a:p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TH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Ư VIỆN ĐỒ HOẠ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D61C2-94FD-4924-A156-BFB62E114D20}"/>
              </a:ext>
            </a:extLst>
          </p:cNvPr>
          <p:cNvSpPr txBox="1"/>
          <p:nvPr/>
        </p:nvSpPr>
        <p:spPr>
          <a:xfrm>
            <a:off x="-2704932" y="1142732"/>
            <a:ext cx="3827052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 HÌNH ĐỒ HOẠ: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575E20-052C-44DF-8F2F-413F7878997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"/>
          <a:stretch/>
        </p:blipFill>
        <p:spPr bwMode="auto">
          <a:xfrm>
            <a:off x="9252232" y="1453652"/>
            <a:ext cx="5549816" cy="2994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810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5A5FDB-240F-4295-A1FA-E761E8909CF3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2201F-9746-471B-B6A1-F04B7A38B7F0}"/>
              </a:ext>
            </a:extLst>
          </p:cNvPr>
          <p:cNvGrpSpPr/>
          <p:nvPr/>
        </p:nvGrpSpPr>
        <p:grpSpPr>
          <a:xfrm>
            <a:off x="9309195" y="1059527"/>
            <a:ext cx="5125085" cy="3855720"/>
            <a:chOff x="0" y="306906"/>
            <a:chExt cx="5430308" cy="419714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41ED28-335D-4899-83D3-7874D50E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733" y="372533"/>
              <a:ext cx="2314575" cy="40043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34437B-ABCF-41DE-9C40-B6F764A5A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4"/>
            <a:stretch/>
          </p:blipFill>
          <p:spPr>
            <a:xfrm>
              <a:off x="0" y="306906"/>
              <a:ext cx="2798445" cy="419714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C49D3E-37D4-474C-B6A2-539B2587BDF4}"/>
              </a:ext>
            </a:extLst>
          </p:cNvPr>
          <p:cNvSpPr txBox="1"/>
          <p:nvPr/>
        </p:nvSpPr>
        <p:spPr>
          <a:xfrm>
            <a:off x="1115241" y="1597174"/>
            <a:ext cx="8683534" cy="269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	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Khởi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initwindow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(int x, int y):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Kích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thước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endParaRPr lang="en-US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VD: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initwindow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(900,700);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	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lỗi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gì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graphresult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();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+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0 =&gt;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lỗi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gì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1-&gt;18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lỗi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	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Xoá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vẽ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cleardevice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();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	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thúc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000"/>
              </a:lnSpc>
              <a:spcAft>
                <a:spcPts val="600"/>
              </a:spcAft>
            </a:pP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closegraph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8118C-2B4C-4043-BF84-13CB6E7C7BBC}"/>
              </a:ext>
            </a:extLst>
          </p:cNvPr>
          <p:cNvSpPr txBox="1"/>
          <p:nvPr/>
        </p:nvSpPr>
        <p:spPr>
          <a:xfrm>
            <a:off x="-3824225" y="1142732"/>
            <a:ext cx="3827052" cy="6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BẢNG 16 MÀU TRONG</a:t>
            </a:r>
          </a:p>
          <a:p>
            <a:pPr marL="0" marR="0" indent="4572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TH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Ư VIỆN ĐỒ HOẠ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E5EEBD-1FA7-4319-B79B-18C47F51808B}"/>
              </a:ext>
            </a:extLst>
          </p:cNvPr>
          <p:cNvSpPr txBox="1"/>
          <p:nvPr/>
        </p:nvSpPr>
        <p:spPr>
          <a:xfrm>
            <a:off x="708570" y="1103547"/>
            <a:ext cx="3827052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CÁC HÀM CƠ BẢN: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25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D2BE3C-F4A9-4335-9E1A-1E318A4A7824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E8C1002-AB4A-481F-83DD-0F82A4B8CAAC}"/>
              </a:ext>
            </a:extLst>
          </p:cNvPr>
          <p:cNvSpPr txBox="1"/>
          <p:nvPr/>
        </p:nvSpPr>
        <p:spPr>
          <a:xfrm>
            <a:off x="805314" y="1857810"/>
            <a:ext cx="4890092" cy="1324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ts val="1600"/>
              </a:lnSpc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 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văn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màn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hoạ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600"/>
              </a:lnSpc>
            </a:pPr>
            <a:r>
              <a:rPr lang="en-US" sz="14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outtextxy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(x, y, s):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(char*)s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tại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vị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trí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(x, y).</a:t>
            </a:r>
          </a:p>
          <a:p>
            <a:pPr marL="0" marR="0" indent="0">
              <a:lnSpc>
                <a:spcPts val="1600"/>
              </a:lnSpc>
            </a:pPr>
            <a:endParaRPr lang="en-US" sz="14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600"/>
              </a:lnSpc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 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Điều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chỉnh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Font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chữ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chữ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cỡ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chữ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600"/>
              </a:lnSpc>
            </a:pPr>
            <a:r>
              <a:rPr lang="en-US" sz="14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settextstyle</a:t>
            </a:r>
            <a:r>
              <a:rPr lang="en-US" sz="14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(Font,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cỡ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chữ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ts val="1680"/>
              </a:lnSpc>
              <a:spcAft>
                <a:spcPts val="600"/>
              </a:spcAft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MỘT VÀI HÀM KHÁC (CÓ TRONG CHƯƠNG TRÌNH):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A2F77-54C5-4334-9CF6-362539402072}"/>
              </a:ext>
            </a:extLst>
          </p:cNvPr>
          <p:cNvSpPr txBox="1"/>
          <p:nvPr/>
        </p:nvSpPr>
        <p:spPr>
          <a:xfrm>
            <a:off x="4143375" y="1796566"/>
            <a:ext cx="500062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+Font: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DEFAULT_FONT</a:t>
            </a:r>
            <a:r>
              <a:rPr lang="en-US" sz="1200" dirty="0">
                <a:solidFill>
                  <a:srgbClr val="4472C4"/>
                </a:solidFill>
                <a:latin typeface="Quicksand" panose="020B0604020202020204" charset="0"/>
                <a:ea typeface="Times New Roman" panose="02020603050405020304" pitchFamily="18" charset="0"/>
              </a:rPr>
              <a:t>		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0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SMALL_FONT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	1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TRIPLEX_FONT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	2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SANS_SERIF_FONT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3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GOTHIC_FONT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	4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+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Hướng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HOIRIZ_DIR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0: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nằm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ngang</a:t>
            </a:r>
            <a:endParaRPr lang="en-US" sz="12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Quicksand" panose="020B0604020202020204" charset="0"/>
                <a:ea typeface="Times New Roman" panose="02020603050405020304" pitchFamily="18" charset="0"/>
              </a:rPr>
              <a:t>           </a:t>
            </a:r>
            <a:r>
              <a:rPr lang="en-US" sz="1200" dirty="0">
                <a:solidFill>
                  <a:srgbClr val="4472C4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VERT_DIR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1 :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nằm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hàng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dọc</a:t>
            </a:r>
            <a:endParaRPr lang="en-US" sz="12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600"/>
              </a:lnSpc>
            </a:pP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	+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Cỡ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chữ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bắt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đầu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từ</a:t>
            </a:r>
            <a:r>
              <a:rPr lang="en-US" sz="12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1.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C9A95E-C65A-4F78-95C9-685673194C6C}"/>
              </a:ext>
            </a:extLst>
          </p:cNvPr>
          <p:cNvCxnSpPr>
            <a:cxnSpLocks/>
          </p:cNvCxnSpPr>
          <p:nvPr/>
        </p:nvCxnSpPr>
        <p:spPr>
          <a:xfrm>
            <a:off x="4350554" y="2773387"/>
            <a:ext cx="469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FFB4E-AA7E-4EDA-8BF0-55F88252BB8B}"/>
              </a:ext>
            </a:extLst>
          </p:cNvPr>
          <p:cNvCxnSpPr>
            <a:cxnSpLocks/>
          </p:cNvCxnSpPr>
          <p:nvPr/>
        </p:nvCxnSpPr>
        <p:spPr>
          <a:xfrm>
            <a:off x="4820194" y="1943544"/>
            <a:ext cx="0" cy="1842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44ECD7-FD32-4ACC-ACD8-3A4DAB61F1BA}"/>
              </a:ext>
            </a:extLst>
          </p:cNvPr>
          <p:cNvCxnSpPr/>
          <p:nvPr/>
        </p:nvCxnSpPr>
        <p:spPr>
          <a:xfrm>
            <a:off x="4811592" y="3168368"/>
            <a:ext cx="1854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C90F9-D7E3-40FD-A882-5445280078A1}"/>
              </a:ext>
            </a:extLst>
          </p:cNvPr>
          <p:cNvCxnSpPr>
            <a:cxnSpLocks/>
          </p:cNvCxnSpPr>
          <p:nvPr/>
        </p:nvCxnSpPr>
        <p:spPr>
          <a:xfrm>
            <a:off x="4820194" y="3785759"/>
            <a:ext cx="176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89BD13-C583-41B2-8A4A-BCE2440DEB93}"/>
              </a:ext>
            </a:extLst>
          </p:cNvPr>
          <p:cNvCxnSpPr>
            <a:cxnSpLocks/>
          </p:cNvCxnSpPr>
          <p:nvPr/>
        </p:nvCxnSpPr>
        <p:spPr>
          <a:xfrm>
            <a:off x="4811593" y="1943544"/>
            <a:ext cx="1696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5D151-C560-46C8-ADEB-1C162AA73BD1}"/>
              </a:ext>
            </a:extLst>
          </p:cNvPr>
          <p:cNvSpPr txBox="1"/>
          <p:nvPr/>
        </p:nvSpPr>
        <p:spPr>
          <a:xfrm>
            <a:off x="292939" y="1455235"/>
            <a:ext cx="3827052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1.Phần Text: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BF6A0B-C4A4-4DB1-BC80-C348FD3D87E0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MỘT VÀI HÀM KHÁC (CÓ TRONG CHƯƠNG TRÌNH):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05D151-C560-46C8-ADEB-1C162AA73BD1}"/>
              </a:ext>
            </a:extLst>
          </p:cNvPr>
          <p:cNvSpPr txBox="1"/>
          <p:nvPr/>
        </p:nvSpPr>
        <p:spPr>
          <a:xfrm>
            <a:off x="292939" y="1455235"/>
            <a:ext cx="3827052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2.Phần </a:t>
            </a:r>
            <a:r>
              <a:rPr lang="en-US" sz="1600" b="1" dirty="0" err="1"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anose="020B0604020202020204" charset="0"/>
                <a:ea typeface="Times New Roman" panose="02020603050405020304" pitchFamily="18" charset="0"/>
              </a:rPr>
              <a:t>học</a:t>
            </a: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7E2310-AC59-403C-BB74-2B21FE41AB40}"/>
              </a:ext>
            </a:extLst>
          </p:cNvPr>
          <p:cNvSpPr txBox="1"/>
          <p:nvPr/>
        </p:nvSpPr>
        <p:spPr>
          <a:xfrm>
            <a:off x="1054769" y="1873042"/>
            <a:ext cx="2991563" cy="179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-line</a:t>
            </a:r>
            <a:r>
              <a:rPr lang="en-US" sz="14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(int x1, int y1, int x2, int y2)</a:t>
            </a: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>
              <a:solidFill>
                <a:schemeClr val="accent5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-circle</a:t>
            </a:r>
            <a:r>
              <a:rPr lang="en-US" sz="14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(int x, int y, int radius)</a:t>
            </a:r>
            <a:endParaRPr lang="en-US" sz="14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>
              <a:solidFill>
                <a:schemeClr val="accent5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C33943-3716-494A-A9EE-2F1CA0D55132}"/>
              </a:ext>
            </a:extLst>
          </p:cNvPr>
          <p:cNvGrpSpPr/>
          <p:nvPr/>
        </p:nvGrpSpPr>
        <p:grpSpPr>
          <a:xfrm>
            <a:off x="3825049" y="1750351"/>
            <a:ext cx="3669323" cy="310422"/>
            <a:chOff x="3920964" y="1731166"/>
            <a:chExt cx="3669323" cy="3104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23CFEA-C866-4420-B03E-9A35F953DF46}"/>
                </a:ext>
              </a:extLst>
            </p:cNvPr>
            <p:cNvSpPr txBox="1"/>
            <p:nvPr/>
          </p:nvSpPr>
          <p:spPr>
            <a:xfrm>
              <a:off x="3920964" y="1731166"/>
              <a:ext cx="1291670" cy="309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457200"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dirty="0">
                  <a:effectLst/>
                  <a:latin typeface="Quicksand" panose="020B0604020202020204" charset="0"/>
                  <a:ea typeface="Times New Roman" panose="02020603050405020304" pitchFamily="18" charset="0"/>
                </a:rPr>
                <a:t>(x1,y1)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7081FD-7CB9-4296-8D5F-9AF2E62A21E3}"/>
                </a:ext>
              </a:extLst>
            </p:cNvPr>
            <p:cNvCxnSpPr/>
            <p:nvPr/>
          </p:nvCxnSpPr>
          <p:spPr>
            <a:xfrm>
              <a:off x="4725466" y="2040481"/>
              <a:ext cx="2346747" cy="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60FBA2-DF8B-4CAB-9309-ED2E00BDAF1C}"/>
                </a:ext>
              </a:extLst>
            </p:cNvPr>
            <p:cNvSpPr txBox="1"/>
            <p:nvPr/>
          </p:nvSpPr>
          <p:spPr>
            <a:xfrm>
              <a:off x="6298617" y="1732273"/>
              <a:ext cx="1291670" cy="309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457200"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b="1" dirty="0">
                  <a:effectLst/>
                  <a:latin typeface="Quicksand" panose="020B0604020202020204" charset="0"/>
                  <a:ea typeface="Times New Roman" panose="02020603050405020304" pitchFamily="18" charset="0"/>
                </a:rPr>
                <a:t>(x2,y2)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DE5673C-FF93-4FED-A169-0F85F77663B1}"/>
              </a:ext>
            </a:extLst>
          </p:cNvPr>
          <p:cNvSpPr/>
          <p:nvPr/>
        </p:nvSpPr>
        <p:spPr>
          <a:xfrm>
            <a:off x="4815015" y="2458726"/>
            <a:ext cx="1213656" cy="1213655"/>
          </a:xfrm>
          <a:prstGeom prst="ellipse">
            <a:avLst/>
          </a:prstGeom>
          <a:ln w="1905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3E3F9F-267B-4C22-A6E4-1A47EEC430C5}"/>
              </a:ext>
            </a:extLst>
          </p:cNvPr>
          <p:cNvSpPr/>
          <p:nvPr/>
        </p:nvSpPr>
        <p:spPr>
          <a:xfrm>
            <a:off x="5398983" y="3040598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9B826-4122-40D6-8239-12BEE8D65AB3}"/>
              </a:ext>
            </a:extLst>
          </p:cNvPr>
          <p:cNvSpPr txBox="1"/>
          <p:nvPr/>
        </p:nvSpPr>
        <p:spPr>
          <a:xfrm>
            <a:off x="4714287" y="2741577"/>
            <a:ext cx="1291671" cy="30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x,y</a:t>
            </a:r>
            <a:r>
              <a:rPr lang="en-US" sz="12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321DA-73DE-4992-83AC-023BBCF91D79}"/>
              </a:ext>
            </a:extLst>
          </p:cNvPr>
          <p:cNvCxnSpPr>
            <a:cxnSpLocks/>
          </p:cNvCxnSpPr>
          <p:nvPr/>
        </p:nvCxnSpPr>
        <p:spPr>
          <a:xfrm>
            <a:off x="5444702" y="3063457"/>
            <a:ext cx="58396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65165E-56E5-40B7-A1AE-D731ABB1EA3F}"/>
              </a:ext>
            </a:extLst>
          </p:cNvPr>
          <p:cNvSpPr txBox="1"/>
          <p:nvPr/>
        </p:nvSpPr>
        <p:spPr>
          <a:xfrm>
            <a:off x="4983369" y="3015468"/>
            <a:ext cx="1291671" cy="29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b="1" dirty="0">
                <a:latin typeface="Quicksand" panose="020B0604020202020204" charset="0"/>
                <a:ea typeface="Times New Roman" panose="02020603050405020304" pitchFamily="18" charset="0"/>
              </a:rPr>
              <a:t>radius</a:t>
            </a:r>
            <a:endParaRPr lang="en-US" sz="11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0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269FEA-DE1F-4818-B1E7-36DAC6D5932D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MỘT VÀI HÀM KHÁC (CÓ TRONG CHƯƠNG TRÌNH):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05D151-C560-46C8-ADEB-1C162AA73BD1}"/>
              </a:ext>
            </a:extLst>
          </p:cNvPr>
          <p:cNvSpPr txBox="1"/>
          <p:nvPr/>
        </p:nvSpPr>
        <p:spPr>
          <a:xfrm>
            <a:off x="292939" y="1455235"/>
            <a:ext cx="3827052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3.Phần </a:t>
            </a:r>
            <a:r>
              <a:rPr lang="en-US" sz="1600" b="1" dirty="0" err="1"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600" b="1" dirty="0"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7E2310-AC59-403C-BB74-2B21FE41AB40}"/>
              </a:ext>
            </a:extLst>
          </p:cNvPr>
          <p:cNvSpPr txBox="1"/>
          <p:nvPr/>
        </p:nvSpPr>
        <p:spPr>
          <a:xfrm>
            <a:off x="1054769" y="1873042"/>
            <a:ext cx="2991563" cy="250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setfillstyle</a:t>
            </a:r>
            <a:r>
              <a:rPr lang="en-US" sz="14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(int pattern, int color)</a:t>
            </a:r>
            <a:endParaRPr lang="en-US" sz="14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600"/>
              </a:spcAft>
            </a:pPr>
            <a:endParaRPr lang="en-US" sz="1400" dirty="0">
              <a:solidFill>
                <a:schemeClr val="accent5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600"/>
              </a:spcAft>
            </a:pPr>
            <a:endParaRPr lang="en-US" dirty="0">
              <a:solidFill>
                <a:schemeClr val="accent5"/>
              </a:solidFill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floodfill</a:t>
            </a:r>
            <a:r>
              <a:rPr lang="en-US" sz="1400" dirty="0">
                <a:solidFill>
                  <a:srgbClr val="202122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(int x, int y, int border)</a:t>
            </a:r>
            <a:endParaRPr lang="en-US" sz="14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  <a:p>
            <a:pPr marR="0" lvl="0">
              <a:lnSpc>
                <a:spcPts val="2500"/>
              </a:lnSpc>
              <a:spcBef>
                <a:spcPts val="1200"/>
              </a:spcBef>
              <a:spcAft>
                <a:spcPts val="0"/>
              </a:spcAft>
            </a:pPr>
            <a:endParaRPr lang="en-US" sz="1400" dirty="0">
              <a:solidFill>
                <a:schemeClr val="accent5"/>
              </a:solidFill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0" name="Picture 19" descr="Shape, background pattern, circle&#10;&#10;Description automatically generated">
            <a:extLst>
              <a:ext uri="{FF2B5EF4-FFF2-40B4-BE49-F238E27FC236}">
                <a16:creationId xmlns:a16="http://schemas.microsoft.com/office/drawing/2014/main" id="{B006AF7F-4397-451D-88C6-5AF9C96A0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42" t="3992" r="6811" b="8230"/>
          <a:stretch/>
        </p:blipFill>
        <p:spPr>
          <a:xfrm>
            <a:off x="4775613" y="1655361"/>
            <a:ext cx="1497625" cy="14831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AC0266C-F80C-4442-A51C-E94DCBD07976}"/>
              </a:ext>
            </a:extLst>
          </p:cNvPr>
          <p:cNvSpPr/>
          <p:nvPr/>
        </p:nvSpPr>
        <p:spPr>
          <a:xfrm>
            <a:off x="4642338" y="3574473"/>
            <a:ext cx="939977" cy="939977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78A691-E7BE-4221-BF1A-2C4400A1C2C3}"/>
              </a:ext>
            </a:extLst>
          </p:cNvPr>
          <p:cNvSpPr/>
          <p:nvPr/>
        </p:nvSpPr>
        <p:spPr>
          <a:xfrm>
            <a:off x="5205046" y="3855827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5D5E18-F1FF-4E06-AF1C-BE65ABEEC1B3}"/>
              </a:ext>
            </a:extLst>
          </p:cNvPr>
          <p:cNvSpPr txBox="1"/>
          <p:nvPr/>
        </p:nvSpPr>
        <p:spPr>
          <a:xfrm>
            <a:off x="4550914" y="3855103"/>
            <a:ext cx="1291671" cy="30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x,y</a:t>
            </a:r>
            <a:r>
              <a:rPr lang="en-US" sz="12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C509E-2705-4EFE-B3AB-4E248D1C0AD2}"/>
              </a:ext>
            </a:extLst>
          </p:cNvPr>
          <p:cNvSpPr txBox="1"/>
          <p:nvPr/>
        </p:nvSpPr>
        <p:spPr>
          <a:xfrm>
            <a:off x="3805410" y="4500269"/>
            <a:ext cx="3031342" cy="29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Border (LIGHTCYAN:11)</a:t>
            </a:r>
            <a:endParaRPr lang="en-US" sz="12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4AABD7-044E-4E00-ADE8-8D34B4A8382C}"/>
              </a:ext>
            </a:extLst>
          </p:cNvPr>
          <p:cNvCxnSpPr/>
          <p:nvPr/>
        </p:nvCxnSpPr>
        <p:spPr>
          <a:xfrm>
            <a:off x="3509963" y="2266950"/>
            <a:ext cx="1400175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A47890-EF1F-40E6-AB87-6FD037F3299E}"/>
              </a:ext>
            </a:extLst>
          </p:cNvPr>
          <p:cNvCxnSpPr/>
          <p:nvPr/>
        </p:nvCxnSpPr>
        <p:spPr>
          <a:xfrm>
            <a:off x="3438525" y="3855103"/>
            <a:ext cx="1203813" cy="2739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1F2D03-6601-4659-817D-6A437041C328}"/>
              </a:ext>
            </a:extLst>
          </p:cNvPr>
          <p:cNvSpPr txBox="1"/>
          <p:nvPr/>
        </p:nvSpPr>
        <p:spPr>
          <a:xfrm>
            <a:off x="3352630" y="1575043"/>
            <a:ext cx="1557508" cy="29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5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Kiểu</a:t>
            </a: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05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05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:</a:t>
            </a:r>
            <a:endParaRPr lang="en-US" sz="12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502B1-F489-4F66-9BD1-1A386026B012}"/>
              </a:ext>
            </a:extLst>
          </p:cNvPr>
          <p:cNvCxnSpPr/>
          <p:nvPr/>
        </p:nvCxnSpPr>
        <p:spPr>
          <a:xfrm flipV="1">
            <a:off x="2768778" y="1720660"/>
            <a:ext cx="1023105" cy="2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8A2261-8F4F-4668-8DE4-4467C73AC7C4}"/>
              </a:ext>
            </a:extLst>
          </p:cNvPr>
          <p:cNvSpPr txBox="1"/>
          <p:nvPr/>
        </p:nvSpPr>
        <p:spPr>
          <a:xfrm>
            <a:off x="4486972" y="3091943"/>
            <a:ext cx="1968246" cy="28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HATCH_FILL(7)</a:t>
            </a:r>
            <a:endParaRPr lang="en-US" sz="12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4" name="Picture 23" descr="A picture containing table&#10;&#10;Description automatically generated">
            <a:extLst>
              <a:ext uri="{FF2B5EF4-FFF2-40B4-BE49-F238E27FC236}">
                <a16:creationId xmlns:a16="http://schemas.microsoft.com/office/drawing/2014/main" id="{1127C730-3919-4232-BFD1-9D5798A51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71" y="1403911"/>
            <a:ext cx="2421457" cy="34691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5FE26A-984F-4742-88CC-A0574DAF7B11}"/>
              </a:ext>
            </a:extLst>
          </p:cNvPr>
          <p:cNvSpPr txBox="1"/>
          <p:nvPr/>
        </p:nvSpPr>
        <p:spPr>
          <a:xfrm>
            <a:off x="3805410" y="4665879"/>
            <a:ext cx="3031342" cy="29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5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Color (LIGHTMAGENTA:13)</a:t>
            </a:r>
            <a:endParaRPr lang="en-US" sz="12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7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720000" y="34558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20000" y="17061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 txBox="1">
            <a:spLocks noGrp="1"/>
          </p:cNvSpPr>
          <p:nvPr>
            <p:ph type="subTitle" idx="2"/>
          </p:nvPr>
        </p:nvSpPr>
        <p:spPr>
          <a:xfrm>
            <a:off x="1826486" y="3905218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thuyết chuyên sâu cũng như sơ đồ khối của từng hàm.</a:t>
            </a:r>
            <a:endParaRPr dirty="0"/>
          </a:p>
        </p:txBody>
      </p:sp>
      <p:sp>
        <p:nvSpPr>
          <p:cNvPr id="711" name="Google Shape;711;p25"/>
          <p:cNvSpPr txBox="1">
            <a:spLocks noGrp="1"/>
          </p:cNvSpPr>
          <p:nvPr>
            <p:ph type="title"/>
          </p:nvPr>
        </p:nvSpPr>
        <p:spPr>
          <a:xfrm>
            <a:off x="859800" y="36475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4"/>
          </p:nvPr>
        </p:nvSpPr>
        <p:spPr>
          <a:xfrm>
            <a:off x="6093011" y="38956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Biểu diễn chương trình, kết quả thu được và nêu ra hướng phát triển.</a:t>
            </a:r>
            <a:endParaRPr dirty="0"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TABLE OF CONTENTS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8"/>
          </p:nvPr>
        </p:nvSpPr>
        <p:spPr>
          <a:xfrm>
            <a:off x="1826486" y="20647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sơ qua về tô màu bản đồ cũng như chương trình.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859800" y="18546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B0CC07-5BCC-4D88-99D7-031933D7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00" y="3133517"/>
            <a:ext cx="4781193" cy="870455"/>
          </a:xfrm>
          <a:prstGeom prst="rect">
            <a:avLst/>
          </a:prstGeom>
        </p:spPr>
      </p:pic>
      <p:sp>
        <p:nvSpPr>
          <p:cNvPr id="719" name="Google Shape;719;p25"/>
          <p:cNvSpPr txBox="1">
            <a:spLocks noGrp="1"/>
          </p:cNvSpPr>
          <p:nvPr>
            <p:ph type="subTitle" idx="14"/>
          </p:nvPr>
        </p:nvSpPr>
        <p:spPr>
          <a:xfrm>
            <a:off x="6093011" y="2093288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Ý tưởng ban đầu cũng như giới thiệu về các thư viện sẽ sử dụng.</a:t>
            </a:r>
            <a:endParaRPr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4986600" y="34558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4986600" y="17061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5"/>
          </p:nvPr>
        </p:nvSpPr>
        <p:spPr>
          <a:xfrm>
            <a:off x="5126400" y="36475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27" name="Google Shape;727;p25"/>
          <p:cNvSpPr txBox="1">
            <a:spLocks noGrp="1"/>
          </p:cNvSpPr>
          <p:nvPr>
            <p:ph type="title" idx="15"/>
          </p:nvPr>
        </p:nvSpPr>
        <p:spPr>
          <a:xfrm>
            <a:off x="5126400" y="18546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F476B-767E-4192-B2DD-0B8FA8C2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00" y="1583211"/>
            <a:ext cx="2159849" cy="591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EC4A4-FBBA-4C23-89A0-CDC09EAF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50" y="1585568"/>
            <a:ext cx="2048518" cy="591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A6635-2D30-40BA-877E-408BB305D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781" y="3133518"/>
            <a:ext cx="4781193" cy="8704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9506DE-8C06-4D07-A57B-D3038E6889D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20000" y="49395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6"/>
          <p:cNvSpPr txBox="1">
            <a:spLocks noGrp="1"/>
          </p:cNvSpPr>
          <p:nvPr>
            <p:ph type="title"/>
          </p:nvPr>
        </p:nvSpPr>
        <p:spPr>
          <a:xfrm>
            <a:off x="1471604" y="1732561"/>
            <a:ext cx="6200791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“K</a:t>
            </a:r>
            <a:r>
              <a:rPr lang="en-US" dirty="0"/>
              <a:t>h</a:t>
            </a:r>
            <a:r>
              <a:rPr lang="en" dirty="0"/>
              <a:t>i vẽ hình thì mặc định màu vẽ sẽ là màu trắng nên nếu không có chỉnh sửa (hàm </a:t>
            </a:r>
            <a:r>
              <a:rPr lang="en" b="1" dirty="0"/>
              <a:t>setcolor(int color);</a:t>
            </a:r>
            <a:r>
              <a:rPr lang="en" dirty="0"/>
              <a:t>) thì border luôn là </a:t>
            </a:r>
            <a:r>
              <a:rPr lang="en" b="1" dirty="0"/>
              <a:t>15(WHITE)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3E790A-D0D6-42AC-99C2-5CDF2FA790A6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Ý TƯỞNG VẼ HÌNH: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99EC0F-6EEF-4F36-9FE7-56DC274C9C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04" y="1198713"/>
            <a:ext cx="3588021" cy="30680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DAF9AE-FD6D-4881-913F-F759237E2086}"/>
              </a:ext>
            </a:extLst>
          </p:cNvPr>
          <p:cNvSpPr txBox="1"/>
          <p:nvPr/>
        </p:nvSpPr>
        <p:spPr>
          <a:xfrm>
            <a:off x="616275" y="1846092"/>
            <a:ext cx="3827052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-Sau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line().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41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9589EF-502A-4702-A4FC-80C4EC74B304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-4121092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Ý TƯỞNG VẼ HÌNH: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99EC0F-6EEF-4F36-9FE7-56DC274C9C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91" y="1141163"/>
            <a:ext cx="3588021" cy="30680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DAF9AE-FD6D-4881-913F-F759237E2086}"/>
              </a:ext>
            </a:extLst>
          </p:cNvPr>
          <p:cNvSpPr txBox="1"/>
          <p:nvPr/>
        </p:nvSpPr>
        <p:spPr>
          <a:xfrm>
            <a:off x="-3733640" y="1846092"/>
            <a:ext cx="3827052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-Sau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line().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474C6-2965-44EE-88ED-099D5B057BB8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LƯU Ý: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BA7F6-24CC-426E-9806-E72D52678D71}"/>
              </a:ext>
            </a:extLst>
          </p:cNvPr>
          <p:cNvSpPr txBox="1"/>
          <p:nvPr/>
        </p:nvSpPr>
        <p:spPr>
          <a:xfrm>
            <a:off x="616275" y="1846092"/>
            <a:ext cx="3827052" cy="1899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-Ta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thấy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mà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kéo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dài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tâm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rất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bị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lỗi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khắc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điều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cắt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ngắn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line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viền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 =&gt;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draw_line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35FB27-8CED-488E-9A36-F344F4C8940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4" y="1317508"/>
            <a:ext cx="3588020" cy="30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1BD69A-68E7-4D60-BE0D-5178176C463E}"/>
              </a:ext>
            </a:extLst>
          </p:cNvPr>
          <p:cNvGrpSpPr/>
          <p:nvPr/>
        </p:nvGrpSpPr>
        <p:grpSpPr>
          <a:xfrm>
            <a:off x="714799" y="48750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-4121092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Ý TƯỞNG VẼ HÌNH: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DAF9AE-FD6D-4881-913F-F759237E2086}"/>
              </a:ext>
            </a:extLst>
          </p:cNvPr>
          <p:cNvSpPr txBox="1"/>
          <p:nvPr/>
        </p:nvSpPr>
        <p:spPr>
          <a:xfrm>
            <a:off x="-3733640" y="1846092"/>
            <a:ext cx="3827052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-Sau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line().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AB24D3-0EA6-4356-9DCB-768D89D885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4" y="1317508"/>
            <a:ext cx="3588020" cy="3068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B474C6-2965-44EE-88ED-099D5B057BB8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LƯU Ý: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BA7F6-24CC-426E-9806-E72D52678D71}"/>
              </a:ext>
            </a:extLst>
          </p:cNvPr>
          <p:cNvSpPr txBox="1"/>
          <p:nvPr/>
        </p:nvSpPr>
        <p:spPr>
          <a:xfrm>
            <a:off x="616275" y="1846092"/>
            <a:ext cx="3827052" cy="1899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-Ta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thấy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mà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kéo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dài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tâm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rất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bị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lỗi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khắc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điều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cắt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ngắn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line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viền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 =&gt;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draw_line</a:t>
            </a:r>
            <a:r>
              <a:rPr lang="en-US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().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99EC0F-6EEF-4F36-9FE7-56DC274C9C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5" y="1317508"/>
            <a:ext cx="3588021" cy="30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094D3C-4A44-452C-BCC0-DE689A8C0B3F}"/>
              </a:ext>
            </a:extLst>
          </p:cNvPr>
          <p:cNvGrpSpPr/>
          <p:nvPr/>
        </p:nvGrpSpPr>
        <p:grpSpPr>
          <a:xfrm>
            <a:off x="714799" y="620127"/>
            <a:ext cx="7704000" cy="646232"/>
            <a:chOff x="714799" y="487507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2EE009-3AA1-4D01-9B40-6776432C7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E414C5-A3D4-4134-BEAA-3F994CA4EF63}"/>
              </a:ext>
            </a:extLst>
          </p:cNvPr>
          <p:cNvSpPr txBox="1"/>
          <p:nvPr/>
        </p:nvSpPr>
        <p:spPr>
          <a:xfrm>
            <a:off x="-4121092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Ý TƯỞNG VẼ HÌNH: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DAF9AE-FD6D-4881-913F-F759237E2086}"/>
              </a:ext>
            </a:extLst>
          </p:cNvPr>
          <p:cNvSpPr txBox="1"/>
          <p:nvPr/>
        </p:nvSpPr>
        <p:spPr>
          <a:xfrm>
            <a:off x="-3733640" y="1846092"/>
            <a:ext cx="3827052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-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diễn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vẽ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tròn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-Sau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nối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đỉnh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u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Quicksand" panose="020B0604020202020204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latin typeface="Quicksand" panose="020B0604020202020204" charset="0"/>
                <a:ea typeface="Times New Roman" panose="02020603050405020304" pitchFamily="18" charset="0"/>
              </a:rPr>
              <a:t> line().</a:t>
            </a:r>
            <a:r>
              <a:rPr lang="en-US" sz="14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8E96F5-F6C9-44EB-8E25-128A58867A7B}"/>
              </a:ext>
            </a:extLst>
          </p:cNvPr>
          <p:cNvGrpSpPr/>
          <p:nvPr/>
        </p:nvGrpSpPr>
        <p:grpSpPr>
          <a:xfrm>
            <a:off x="714799" y="-564480"/>
            <a:ext cx="7704000" cy="646232"/>
            <a:chOff x="714799" y="496500"/>
            <a:chExt cx="7704000" cy="646232"/>
          </a:xfrm>
        </p:grpSpPr>
        <p:sp>
          <p:nvSpPr>
            <p:cNvPr id="16" name="Google Shape;1041;p29">
              <a:extLst>
                <a:ext uri="{FF2B5EF4-FFF2-40B4-BE49-F238E27FC236}">
                  <a16:creationId xmlns:a16="http://schemas.microsoft.com/office/drawing/2014/main" id="{B8A9B8B4-3D4A-448A-8B33-147743819F4C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DA996E-A1C4-4FB1-B940-A5F7B5272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87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60818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AEC9F4-ABE0-4F5A-A2EB-7F96BE974919}"/>
              </a:ext>
            </a:extLst>
          </p:cNvPr>
          <p:cNvGrpSpPr/>
          <p:nvPr/>
        </p:nvGrpSpPr>
        <p:grpSpPr>
          <a:xfrm>
            <a:off x="714799" y="-1041148"/>
            <a:ext cx="7704000" cy="646232"/>
            <a:chOff x="714799" y="487507"/>
            <a:chExt cx="7704000" cy="646232"/>
          </a:xfrm>
        </p:grpSpPr>
        <p:sp>
          <p:nvSpPr>
            <p:cNvPr id="53" name="Google Shape;1041;p29">
              <a:extLst>
                <a:ext uri="{FF2B5EF4-FFF2-40B4-BE49-F238E27FC236}">
                  <a16:creationId xmlns:a16="http://schemas.microsoft.com/office/drawing/2014/main" id="{06B4E78E-EEEF-4007-8789-8F34B1DC43D9}"/>
                </a:ext>
              </a:extLst>
            </p:cNvPr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4843BD8-7243-404D-AB01-B2B4C6B62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3941" y="487507"/>
              <a:ext cx="3993226" cy="64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58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DC6FD98-E71B-4565-A47F-A58BA7CD8A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9" y="1589813"/>
            <a:ext cx="6644122" cy="231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236446-058C-496C-AE59-FB97FBF6EF5A}"/>
              </a:ext>
            </a:extLst>
          </p:cNvPr>
          <p:cNvSpPr txBox="1"/>
          <p:nvPr/>
        </p:nvSpPr>
        <p:spPr>
          <a:xfrm>
            <a:off x="2693524" y="4090494"/>
            <a:ext cx="3756952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lnSpc>
                <a:spcPct val="130000"/>
              </a:lnSpc>
              <a:spcBef>
                <a:spcPts val="600"/>
              </a:spcBef>
            </a:pP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Sơ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đồ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cấu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trúc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chương</a:t>
            </a:r>
            <a:r>
              <a:rPr lang="en-US" sz="1600" b="1" dirty="0">
                <a:latin typeface="Quicksand" pitchFamily="2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Quicksand" pitchFamily="2" charset="0"/>
                <a:ea typeface="Times New Roman" panose="02020603050405020304" pitchFamily="18" charset="0"/>
              </a:rPr>
              <a:t>trình</a:t>
            </a:r>
            <a:endParaRPr lang="en-US" sz="1600" b="1" dirty="0">
              <a:latin typeface="Quicksan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5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47;p29">
            <a:extLst>
              <a:ext uri="{FF2B5EF4-FFF2-40B4-BE49-F238E27FC236}">
                <a16:creationId xmlns:a16="http://schemas.microsoft.com/office/drawing/2014/main" id="{1BF8C515-ECD8-431A-B5AF-8B1790EA05BC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1.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Tính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giá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trị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bậc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&amp;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sắp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xếp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74FB9-B487-410C-8BCE-0CF7446F7328}"/>
              </a:ext>
            </a:extLst>
          </p:cNvPr>
          <p:cNvSpPr txBox="1"/>
          <p:nvPr/>
        </p:nvSpPr>
        <p:spPr>
          <a:xfrm>
            <a:off x="625657" y="2281413"/>
            <a:ext cx="3946343" cy="7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Tính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giá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trị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bậc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V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(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Degree)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881AA5-0D62-4D2E-BDA9-A60734131154}"/>
              </a:ext>
            </a:extLst>
          </p:cNvPr>
          <p:cNvPicPr/>
          <p:nvPr/>
        </p:nvPicPr>
        <p:blipFill rotWithShape="1">
          <a:blip r:embed="rId4"/>
          <a:srcRect l="4" t="-622" r="-4" b="-118"/>
          <a:stretch/>
        </p:blipFill>
        <p:spPr bwMode="auto">
          <a:xfrm>
            <a:off x="4861030" y="1062875"/>
            <a:ext cx="3707775" cy="4055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BDD03F-6AF2-406A-A70B-5405965950CE}"/>
              </a:ext>
            </a:extLst>
          </p:cNvPr>
          <p:cNvGrpSpPr/>
          <p:nvPr/>
        </p:nvGrpSpPr>
        <p:grpSpPr>
          <a:xfrm>
            <a:off x="7221561" y="964720"/>
            <a:ext cx="1154337" cy="345479"/>
            <a:chOff x="7221561" y="964720"/>
            <a:chExt cx="1154337" cy="345479"/>
          </a:xfrm>
        </p:grpSpPr>
        <p:sp>
          <p:nvSpPr>
            <p:cNvPr id="18" name="Google Shape;743;p27">
              <a:extLst>
                <a:ext uri="{FF2B5EF4-FFF2-40B4-BE49-F238E27FC236}">
                  <a16:creationId xmlns:a16="http://schemas.microsoft.com/office/drawing/2014/main" id="{85E59F87-0951-43B8-99BF-C050C562497E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2C6530-8ACB-4FF6-AE74-6CE392B12E43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345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Sort: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28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47;p29">
            <a:extLst>
              <a:ext uri="{FF2B5EF4-FFF2-40B4-BE49-F238E27FC236}">
                <a16:creationId xmlns:a16="http://schemas.microsoft.com/office/drawing/2014/main" id="{1BF8C515-ECD8-431A-B5AF-8B1790EA05BC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1.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Tính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giá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trị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bậc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&amp;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sắp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xếp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74FB9-B487-410C-8BCE-0CF7446F7328}"/>
              </a:ext>
            </a:extLst>
          </p:cNvPr>
          <p:cNvSpPr txBox="1"/>
          <p:nvPr/>
        </p:nvSpPr>
        <p:spPr>
          <a:xfrm>
            <a:off x="625657" y="2281413"/>
            <a:ext cx="3946343" cy="7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Tính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giá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trị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bậc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V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(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Degree)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6A0B3DF-61D9-4EF0-892B-8257497A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15" y="1105285"/>
            <a:ext cx="3846652" cy="3593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32B187-9D6B-4B1A-B086-E7903653DA2E}"/>
              </a:ext>
            </a:extLst>
          </p:cNvPr>
          <p:cNvSpPr txBox="1"/>
          <p:nvPr/>
        </p:nvSpPr>
        <p:spPr>
          <a:xfrm>
            <a:off x="646333" y="2992950"/>
            <a:ext cx="3206711" cy="12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Lập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danh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sách</a:t>
            </a:r>
            <a:r>
              <a:rPr lang="en-US" dirty="0">
                <a:latin typeface="Quicksand" pitchFamily="2" charset="0"/>
              </a:rPr>
              <a:t> V’ </a:t>
            </a:r>
            <a:r>
              <a:rPr lang="en-US" dirty="0" err="1">
                <a:latin typeface="Quicksand" pitchFamily="2" charset="0"/>
              </a:rPr>
              <a:t>là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thị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được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sắp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xếp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theo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bậc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giảm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dần</a:t>
            </a:r>
            <a:r>
              <a:rPr lang="en-US" dirty="0">
                <a:latin typeface="Quicksand" pitchFamily="2" charset="0"/>
              </a:rPr>
              <a:t> (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Sort)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Gán</a:t>
            </a:r>
            <a:r>
              <a:rPr lang="en-US" dirty="0">
                <a:latin typeface="Quicksand" pitchFamily="2" charset="0"/>
              </a:rPr>
              <a:t> color = 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B46783-D29D-47E2-A431-91B5DD752223}"/>
              </a:ext>
            </a:extLst>
          </p:cNvPr>
          <p:cNvGrpSpPr/>
          <p:nvPr/>
        </p:nvGrpSpPr>
        <p:grpSpPr>
          <a:xfrm>
            <a:off x="6954861" y="964720"/>
            <a:ext cx="1422680" cy="625556"/>
            <a:chOff x="7221561" y="964720"/>
            <a:chExt cx="1154337" cy="625556"/>
          </a:xfrm>
        </p:grpSpPr>
        <p:sp>
          <p:nvSpPr>
            <p:cNvPr id="20" name="Google Shape;743;p27">
              <a:extLst>
                <a:ext uri="{FF2B5EF4-FFF2-40B4-BE49-F238E27FC236}">
                  <a16:creationId xmlns:a16="http://schemas.microsoft.com/office/drawing/2014/main" id="{2DD36B25-B403-4DC7-9E83-A64034EB6252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209D14-6368-4DE3-BF5E-A45DAB9DC9F1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625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Degree: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7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47;p29">
            <a:extLst>
              <a:ext uri="{FF2B5EF4-FFF2-40B4-BE49-F238E27FC236}">
                <a16:creationId xmlns:a16="http://schemas.microsoft.com/office/drawing/2014/main" id="{479DF3CA-7684-46C3-B18E-E76BCB2CAA6A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2.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Tô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màu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E711-15D1-4951-984B-5E16534B4998}"/>
              </a:ext>
            </a:extLst>
          </p:cNvPr>
          <p:cNvSpPr txBox="1"/>
          <p:nvPr/>
        </p:nvSpPr>
        <p:spPr>
          <a:xfrm>
            <a:off x="625657" y="2281413"/>
            <a:ext cx="3946343" cy="1899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Tô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cho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đầu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tiên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danh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sách</a:t>
            </a:r>
            <a:r>
              <a:rPr lang="en-US" dirty="0">
                <a:latin typeface="Quicksand" pitchFamily="2" charset="0"/>
              </a:rPr>
              <a:t> V’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Duyệt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lần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lượt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khác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U (</a:t>
            </a:r>
            <a:r>
              <a:rPr lang="en-US" dirty="0" err="1">
                <a:latin typeface="Quicksand" pitchFamily="2" charset="0"/>
              </a:rPr>
              <a:t>nếu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có</a:t>
            </a:r>
            <a:r>
              <a:rPr lang="en-US" dirty="0">
                <a:latin typeface="Quicksand" pitchFamily="2" charset="0"/>
              </a:rPr>
              <a:t>)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chỉ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tô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color </a:t>
            </a:r>
            <a:r>
              <a:rPr lang="en-US" dirty="0" err="1">
                <a:latin typeface="Quicksand" pitchFamily="2" charset="0"/>
              </a:rPr>
              <a:t>cho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không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kề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đã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có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color</a:t>
            </a:r>
          </a:p>
          <a:p>
            <a:pPr lvl="0" algn="just"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→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Paint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6BA0CE-6F8F-4E5D-9A27-EDCD4B7A037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52" y="1202046"/>
            <a:ext cx="3441149" cy="36826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2EC5F-417D-4E20-83CC-E9C8C4A346A8}"/>
              </a:ext>
            </a:extLst>
          </p:cNvPr>
          <p:cNvGrpSpPr/>
          <p:nvPr/>
        </p:nvGrpSpPr>
        <p:grpSpPr>
          <a:xfrm>
            <a:off x="7109461" y="964720"/>
            <a:ext cx="1266438" cy="625556"/>
            <a:chOff x="7221561" y="964720"/>
            <a:chExt cx="1154337" cy="625556"/>
          </a:xfrm>
        </p:grpSpPr>
        <p:sp>
          <p:nvSpPr>
            <p:cNvPr id="17" name="Google Shape;743;p27">
              <a:extLst>
                <a:ext uri="{FF2B5EF4-FFF2-40B4-BE49-F238E27FC236}">
                  <a16:creationId xmlns:a16="http://schemas.microsoft.com/office/drawing/2014/main" id="{22F3A7D7-B2F3-4985-8C12-C8AF6170B0B2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4C0A91-D2B1-4175-930F-1853A767FFB4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625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Paint: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3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720000" y="34558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20000" y="17061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 txBox="1">
            <a:spLocks noGrp="1"/>
          </p:cNvSpPr>
          <p:nvPr>
            <p:ph type="subTitle" idx="2"/>
          </p:nvPr>
        </p:nvSpPr>
        <p:spPr>
          <a:xfrm>
            <a:off x="1826486" y="3905218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thuyết chuyên sâu cũng như sơ đồ khối của từng hàm.</a:t>
            </a:r>
            <a:endParaRPr dirty="0"/>
          </a:p>
        </p:txBody>
      </p:sp>
      <p:sp>
        <p:nvSpPr>
          <p:cNvPr id="711" name="Google Shape;711;p25"/>
          <p:cNvSpPr txBox="1">
            <a:spLocks noGrp="1"/>
          </p:cNvSpPr>
          <p:nvPr>
            <p:ph type="title"/>
          </p:nvPr>
        </p:nvSpPr>
        <p:spPr>
          <a:xfrm>
            <a:off x="859800" y="36475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4"/>
          </p:nvPr>
        </p:nvSpPr>
        <p:spPr>
          <a:xfrm>
            <a:off x="6093011" y="38956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Biểu diễn chương trình, kết quả thu được và nêu ra hướng phát triển.</a:t>
            </a:r>
            <a:endParaRPr dirty="0"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TABLE OF CONTENTS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8"/>
          </p:nvPr>
        </p:nvSpPr>
        <p:spPr>
          <a:xfrm>
            <a:off x="1826486" y="20647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sơ qua về tô màu bản đồ cũng như chương trình.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859800" y="18546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B0CC07-5BCC-4D88-99D7-031933D7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00" y="3133517"/>
            <a:ext cx="4781193" cy="870455"/>
          </a:xfrm>
          <a:prstGeom prst="rect">
            <a:avLst/>
          </a:prstGeom>
        </p:spPr>
      </p:pic>
      <p:sp>
        <p:nvSpPr>
          <p:cNvPr id="719" name="Google Shape;719;p25"/>
          <p:cNvSpPr txBox="1">
            <a:spLocks noGrp="1"/>
          </p:cNvSpPr>
          <p:nvPr>
            <p:ph type="subTitle" idx="14"/>
          </p:nvPr>
        </p:nvSpPr>
        <p:spPr>
          <a:xfrm>
            <a:off x="6093011" y="2093288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Ý tưởng ban đầu cũng như giới thiệu về các thư viện sẽ sử dụng.</a:t>
            </a:r>
            <a:endParaRPr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4986600" y="34558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4986600" y="17061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5"/>
          </p:nvPr>
        </p:nvSpPr>
        <p:spPr>
          <a:xfrm>
            <a:off x="5126400" y="36475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27" name="Google Shape;727;p25"/>
          <p:cNvSpPr txBox="1">
            <a:spLocks noGrp="1"/>
          </p:cNvSpPr>
          <p:nvPr>
            <p:ph type="title" idx="15"/>
          </p:nvPr>
        </p:nvSpPr>
        <p:spPr>
          <a:xfrm>
            <a:off x="5126400" y="18546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F476B-767E-4192-B2DD-0B8FA8C2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00" y="1583211"/>
            <a:ext cx="2159849" cy="591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EC4A4-FBBA-4C23-89A0-CDC09EAF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50" y="1585568"/>
            <a:ext cx="2048518" cy="591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A6635-2D30-40BA-877E-408BB305D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781" y="3133518"/>
            <a:ext cx="4781193" cy="8704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9506DE-8C06-4D07-A57B-D3038E6889D9}"/>
              </a:ext>
            </a:extLst>
          </p:cNvPr>
          <p:cNvSpPr/>
          <p:nvPr/>
        </p:nvSpPr>
        <p:spPr>
          <a:xfrm>
            <a:off x="918972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47;p29">
            <a:extLst>
              <a:ext uri="{FF2B5EF4-FFF2-40B4-BE49-F238E27FC236}">
                <a16:creationId xmlns:a16="http://schemas.microsoft.com/office/drawing/2014/main" id="{21244D90-8DD5-44BC-A8CC-769AE9562EE0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3.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Kiểm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tra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8FA1C-56C5-4995-AA28-E840A64B5148}"/>
              </a:ext>
            </a:extLst>
          </p:cNvPr>
          <p:cNvSpPr txBox="1"/>
          <p:nvPr/>
        </p:nvSpPr>
        <p:spPr>
          <a:xfrm>
            <a:off x="625657" y="2281413"/>
            <a:ext cx="3946343" cy="1899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Kiểm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nếu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tất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cả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V </a:t>
            </a:r>
            <a:r>
              <a:rPr lang="en-US" dirty="0" err="1">
                <a:latin typeface="Quicksand" pitchFamily="2" charset="0"/>
              </a:rPr>
              <a:t>đã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được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tô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thì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thuật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toán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kết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thúc</a:t>
            </a:r>
            <a:r>
              <a:rPr lang="en-US" dirty="0">
                <a:latin typeface="Quicksand" pitchFamily="2" charset="0"/>
              </a:rPr>
              <a:t>,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thị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đã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sử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dụng</a:t>
            </a:r>
            <a:r>
              <a:rPr lang="en-US" dirty="0">
                <a:latin typeface="Quicksand" pitchFamily="2" charset="0"/>
              </a:rPr>
              <a:t> color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để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tô</a:t>
            </a:r>
            <a:endParaRPr lang="en-US" dirty="0">
              <a:latin typeface="Quicksand" pitchFamily="2" charset="0"/>
            </a:endParaRP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Ngược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lại</a:t>
            </a:r>
            <a:r>
              <a:rPr lang="en-US" dirty="0">
                <a:latin typeface="Quicksand" pitchFamily="2" charset="0"/>
              </a:rPr>
              <a:t>, </a:t>
            </a:r>
            <a:r>
              <a:rPr lang="en-US" dirty="0" err="1">
                <a:latin typeface="Quicksand" pitchFamily="2" charset="0"/>
              </a:rPr>
              <a:t>nếu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vẫn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còn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chưa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được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tô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thì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chuyển</a:t>
            </a:r>
            <a:r>
              <a:rPr lang="en-US" dirty="0">
                <a:latin typeface="Quicksand" pitchFamily="2" charset="0"/>
              </a:rPr>
              <a:t> sang </a:t>
            </a:r>
            <a:r>
              <a:rPr lang="en-US" dirty="0" err="1">
                <a:latin typeface="Quicksand" pitchFamily="2" charset="0"/>
              </a:rPr>
              <a:t>Bước</a:t>
            </a:r>
            <a:r>
              <a:rPr lang="en-US" dirty="0">
                <a:latin typeface="Quicksand" pitchFamily="2" charset="0"/>
              </a:rPr>
              <a:t> 4</a:t>
            </a:r>
          </a:p>
          <a:p>
            <a:pPr lvl="0" algn="just"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→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Check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6A8347-DBF4-40FA-BA6E-3E1E6BA58B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66" y="1114659"/>
            <a:ext cx="3752735" cy="3752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04F4C0A-F0D9-4E65-B0BD-B1D45F692962}"/>
              </a:ext>
            </a:extLst>
          </p:cNvPr>
          <p:cNvGrpSpPr/>
          <p:nvPr/>
        </p:nvGrpSpPr>
        <p:grpSpPr>
          <a:xfrm>
            <a:off x="7040881" y="964720"/>
            <a:ext cx="1335018" cy="625556"/>
            <a:chOff x="7221561" y="964720"/>
            <a:chExt cx="1154337" cy="625556"/>
          </a:xfrm>
        </p:grpSpPr>
        <p:sp>
          <p:nvSpPr>
            <p:cNvPr id="17" name="Google Shape;743;p27">
              <a:extLst>
                <a:ext uri="{FF2B5EF4-FFF2-40B4-BE49-F238E27FC236}">
                  <a16:creationId xmlns:a16="http://schemas.microsoft.com/office/drawing/2014/main" id="{754670DD-AAC0-429E-895B-D84305D1E62B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30B299-2D26-4769-9264-79066EA454AA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625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Check: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4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47;p29">
            <a:extLst>
              <a:ext uri="{FF2B5EF4-FFF2-40B4-BE49-F238E27FC236}">
                <a16:creationId xmlns:a16="http://schemas.microsoft.com/office/drawing/2014/main" id="{4C5EB2C4-E1BA-4D5D-955D-951C81B06E22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4.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Loại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các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đỉnh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đã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tô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màu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A43F9-80F3-4A44-868D-9CD1D97F3F0D}"/>
              </a:ext>
            </a:extLst>
          </p:cNvPr>
          <p:cNvSpPr txBox="1"/>
          <p:nvPr/>
        </p:nvSpPr>
        <p:spPr>
          <a:xfrm>
            <a:off x="625657" y="2281413"/>
            <a:ext cx="3946343" cy="197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Loại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khỏi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danh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sách</a:t>
            </a:r>
            <a:r>
              <a:rPr lang="en-US" dirty="0">
                <a:latin typeface="Quicksand" pitchFamily="2" charset="0"/>
              </a:rPr>
              <a:t> V’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đã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tô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màu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/>
              <a:t>(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Check)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Sắp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xếp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lại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trong</a:t>
            </a:r>
            <a:r>
              <a:rPr lang="en-US" dirty="0">
                <a:latin typeface="Quicksand" pitchFamily="2" charset="0"/>
              </a:rPr>
              <a:t> V’ </a:t>
            </a:r>
            <a:r>
              <a:rPr lang="en-US" dirty="0" err="1">
                <a:latin typeface="Quicksand" pitchFamily="2" charset="0"/>
              </a:rPr>
              <a:t>theo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thức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tự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bậc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giảm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dần</a:t>
            </a:r>
            <a:r>
              <a:rPr lang="en-US" dirty="0">
                <a:latin typeface="Quicksand" pitchFamily="2" charset="0"/>
              </a:rPr>
              <a:t> (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Sort)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Quicksand" pitchFamily="2" charset="0"/>
              </a:rPr>
              <a:t>Gán</a:t>
            </a:r>
            <a:r>
              <a:rPr lang="en-US" dirty="0">
                <a:latin typeface="Quicksand" pitchFamily="2" charset="0"/>
              </a:rPr>
              <a:t> color = color + 1</a:t>
            </a:r>
          </a:p>
          <a:p>
            <a:pPr marR="0"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Quay </a:t>
            </a:r>
            <a:r>
              <a:rPr lang="en-US" dirty="0" err="1">
                <a:latin typeface="Quicksand" pitchFamily="2" charset="0"/>
              </a:rPr>
              <a:t>lại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Bước</a:t>
            </a:r>
            <a:r>
              <a:rPr lang="en-US" dirty="0">
                <a:latin typeface="Quicksand" pitchFamily="2" charset="0"/>
              </a:rPr>
              <a:t>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CAF9F4-B84F-4D46-A3A0-6250713CF3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99" y="1114659"/>
            <a:ext cx="3946344" cy="3768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E9D825A-42C3-4ECD-B4F7-3C3BA60FDCA9}"/>
              </a:ext>
            </a:extLst>
          </p:cNvPr>
          <p:cNvGrpSpPr/>
          <p:nvPr/>
        </p:nvGrpSpPr>
        <p:grpSpPr>
          <a:xfrm>
            <a:off x="6987541" y="964720"/>
            <a:ext cx="1388358" cy="625556"/>
            <a:chOff x="7221561" y="964720"/>
            <a:chExt cx="1154337" cy="625556"/>
          </a:xfrm>
        </p:grpSpPr>
        <p:sp>
          <p:nvSpPr>
            <p:cNvPr id="17" name="Google Shape;743;p27">
              <a:extLst>
                <a:ext uri="{FF2B5EF4-FFF2-40B4-BE49-F238E27FC236}">
                  <a16:creationId xmlns:a16="http://schemas.microsoft.com/office/drawing/2014/main" id="{16C2DE01-8BBC-46DF-8E6C-2D049CD6A859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01E85-9ED7-4119-833D-CAD19AC9C6B2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625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Delete: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47;p29">
            <a:extLst>
              <a:ext uri="{FF2B5EF4-FFF2-40B4-BE49-F238E27FC236}">
                <a16:creationId xmlns:a16="http://schemas.microsoft.com/office/drawing/2014/main" id="{49A4E6CD-4321-4EC8-A8FB-5BF1777E86B6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5.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Vẽ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đồ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thị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E7A2F-328B-4004-BB19-BDE64B46191B}"/>
              </a:ext>
            </a:extLst>
          </p:cNvPr>
          <p:cNvSpPr txBox="1"/>
          <p:nvPr/>
        </p:nvSpPr>
        <p:spPr>
          <a:xfrm>
            <a:off x="930411" y="2344622"/>
            <a:ext cx="3474066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Graphics: </a:t>
            </a:r>
            <a:r>
              <a:rPr lang="en-US" dirty="0" err="1">
                <a:latin typeface="Quicksand" pitchFamily="2" charset="0"/>
              </a:rPr>
              <a:t>Khởi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tạo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cửa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sổ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hoạ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gọi</a:t>
            </a:r>
            <a:r>
              <a:rPr lang="en-US" dirty="0">
                <a:latin typeface="Quicksand" pitchFamily="2" charset="0"/>
              </a:rPr>
              <a:t> 2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draw_line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draw_vertex</a:t>
            </a:r>
            <a:endParaRPr lang="en-US" dirty="0">
              <a:latin typeface="Quicksand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99CE64-7633-4582-B209-FEA056D7F0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6" y="1138249"/>
            <a:ext cx="3274803" cy="3770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1083BD-3256-4755-B07C-4BC36B01A65C}"/>
              </a:ext>
            </a:extLst>
          </p:cNvPr>
          <p:cNvGrpSpPr/>
          <p:nvPr/>
        </p:nvGrpSpPr>
        <p:grpSpPr>
          <a:xfrm>
            <a:off x="6858001" y="964720"/>
            <a:ext cx="1517898" cy="625556"/>
            <a:chOff x="7221561" y="964720"/>
            <a:chExt cx="1154337" cy="625556"/>
          </a:xfrm>
        </p:grpSpPr>
        <p:sp>
          <p:nvSpPr>
            <p:cNvPr id="24" name="Google Shape;743;p27">
              <a:extLst>
                <a:ext uri="{FF2B5EF4-FFF2-40B4-BE49-F238E27FC236}">
                  <a16:creationId xmlns:a16="http://schemas.microsoft.com/office/drawing/2014/main" id="{0D3BEE24-75F7-4760-AB9B-753800CBCA14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E9D6FD-060D-4EEB-82FC-691F5FB1F765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625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Graphics: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6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47;p29">
            <a:extLst>
              <a:ext uri="{FF2B5EF4-FFF2-40B4-BE49-F238E27FC236}">
                <a16:creationId xmlns:a16="http://schemas.microsoft.com/office/drawing/2014/main" id="{49A4E6CD-4321-4EC8-A8FB-5BF1777E86B6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5.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Vẽ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đồ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thị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E7A2F-328B-4004-BB19-BDE64B46191B}"/>
              </a:ext>
            </a:extLst>
          </p:cNvPr>
          <p:cNvSpPr txBox="1"/>
          <p:nvPr/>
        </p:nvSpPr>
        <p:spPr>
          <a:xfrm>
            <a:off x="937388" y="2996642"/>
            <a:ext cx="3564981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draw_line</a:t>
            </a:r>
            <a:r>
              <a:rPr lang="en-US" dirty="0">
                <a:latin typeface="Quicksand" pitchFamily="2" charset="0"/>
              </a:rPr>
              <a:t>: </a:t>
            </a:r>
            <a:r>
              <a:rPr lang="en-US" dirty="0" err="1">
                <a:latin typeface="Quicksand" pitchFamily="2" charset="0"/>
              </a:rPr>
              <a:t>sẽ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đường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thẳng</a:t>
            </a:r>
            <a:r>
              <a:rPr lang="en-US" dirty="0">
                <a:latin typeface="Quicksand" pitchFamily="2" charset="0"/>
              </a:rPr>
              <a:t> (</a:t>
            </a:r>
            <a:r>
              <a:rPr lang="en-US" dirty="0" err="1">
                <a:latin typeface="Quicksand" pitchFamily="2" charset="0"/>
              </a:rPr>
              <a:t>tương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ứng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với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cạnh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thị</a:t>
            </a:r>
            <a:r>
              <a:rPr lang="en-US" dirty="0">
                <a:latin typeface="Quicksand" pitchFamily="2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8AB955-245B-433D-A727-61DA187872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97" y="1038888"/>
            <a:ext cx="3880052" cy="4032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9B4F86A-7C6E-4A06-8833-ABB620D61EEE}"/>
              </a:ext>
            </a:extLst>
          </p:cNvPr>
          <p:cNvGrpSpPr/>
          <p:nvPr/>
        </p:nvGrpSpPr>
        <p:grpSpPr>
          <a:xfrm>
            <a:off x="6713221" y="964720"/>
            <a:ext cx="1662678" cy="905633"/>
            <a:chOff x="7221561" y="964720"/>
            <a:chExt cx="1154337" cy="905633"/>
          </a:xfrm>
        </p:grpSpPr>
        <p:sp>
          <p:nvSpPr>
            <p:cNvPr id="16" name="Google Shape;743;p27">
              <a:extLst>
                <a:ext uri="{FF2B5EF4-FFF2-40B4-BE49-F238E27FC236}">
                  <a16:creationId xmlns:a16="http://schemas.microsoft.com/office/drawing/2014/main" id="{2604E49C-C550-475F-AA4A-E3D4F988E932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75478-88B4-46DA-A515-91EA20FC4336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905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</a:t>
              </a:r>
              <a:r>
                <a:rPr lang="en-US" b="1" dirty="0" err="1">
                  <a:latin typeface="Quicksand" pitchFamily="2" charset="0"/>
                </a:rPr>
                <a:t>draw_line</a:t>
              </a:r>
              <a:r>
                <a:rPr lang="en-US" b="1" dirty="0">
                  <a:latin typeface="Quicksand" pitchFamily="2" charset="0"/>
                </a:rPr>
                <a:t>: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92CDA00-59DA-42DF-8DAB-82AD3CEB25A3}"/>
              </a:ext>
            </a:extLst>
          </p:cNvPr>
          <p:cNvSpPr txBox="1"/>
          <p:nvPr/>
        </p:nvSpPr>
        <p:spPr>
          <a:xfrm>
            <a:off x="930411" y="2344622"/>
            <a:ext cx="3474066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Graphics: </a:t>
            </a:r>
            <a:r>
              <a:rPr lang="en-US" dirty="0" err="1">
                <a:latin typeface="Quicksand" pitchFamily="2" charset="0"/>
              </a:rPr>
              <a:t>Khởi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tạo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cửa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sổ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hoạ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gọi</a:t>
            </a:r>
            <a:r>
              <a:rPr lang="en-US" dirty="0">
                <a:latin typeface="Quicksand" pitchFamily="2" charset="0"/>
              </a:rPr>
              <a:t> 2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draw_line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draw_vertex</a:t>
            </a:r>
            <a:endParaRPr lang="en-US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5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B5BF8-C373-4B54-8551-FA245F43F985}"/>
              </a:ext>
            </a:extLst>
          </p:cNvPr>
          <p:cNvGrpSpPr/>
          <p:nvPr/>
        </p:nvGrpSpPr>
        <p:grpSpPr>
          <a:xfrm>
            <a:off x="714799" y="496500"/>
            <a:ext cx="7704000" cy="646232"/>
            <a:chOff x="714799" y="496500"/>
            <a:chExt cx="7704000" cy="646232"/>
          </a:xfrm>
        </p:grpSpPr>
        <p:sp>
          <p:nvSpPr>
            <p:cNvPr id="1041" name="Google Shape;1041;p29"/>
            <p:cNvSpPr/>
            <p:nvPr/>
          </p:nvSpPr>
          <p:spPr>
            <a:xfrm>
              <a:off x="714799" y="496500"/>
              <a:ext cx="77040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B4607-16AC-419B-BC31-973B1839F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186" y="496500"/>
              <a:ext cx="3993226" cy="646232"/>
            </a:xfrm>
            <a:prstGeom prst="rect">
              <a:avLst/>
            </a:prstGeom>
          </p:spPr>
        </p:pic>
      </p:grp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184F24-5B99-4813-82B6-1631D0FA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126" y="1077882"/>
            <a:ext cx="3096907" cy="3989709"/>
          </a:xfrm>
          <a:prstGeom prst="rect">
            <a:avLst/>
          </a:prstGeom>
        </p:spPr>
      </p:pic>
      <p:sp>
        <p:nvSpPr>
          <p:cNvPr id="18" name="Google Shape;1047;p29">
            <a:extLst>
              <a:ext uri="{FF2B5EF4-FFF2-40B4-BE49-F238E27FC236}">
                <a16:creationId xmlns:a16="http://schemas.microsoft.com/office/drawing/2014/main" id="{49A4E6CD-4321-4EC8-A8FB-5BF1777E86B6}"/>
              </a:ext>
            </a:extLst>
          </p:cNvPr>
          <p:cNvSpPr txBox="1">
            <a:spLocks/>
          </p:cNvSpPr>
          <p:nvPr/>
        </p:nvSpPr>
        <p:spPr>
          <a:xfrm>
            <a:off x="714799" y="1832941"/>
            <a:ext cx="3787571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Bước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5.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Vẽ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đồ</a:t>
            </a:r>
            <a:r>
              <a:rPr lang="en-US" sz="1800" b="1" dirty="0">
                <a:solidFill>
                  <a:srgbClr val="5863E0"/>
                </a:solidFill>
                <a:latin typeface="Quicksand" pitchFamily="2" charset="0"/>
              </a:rPr>
              <a:t> </a:t>
            </a:r>
            <a:r>
              <a:rPr lang="en-US" sz="1800" b="1" dirty="0" err="1">
                <a:solidFill>
                  <a:srgbClr val="5863E0"/>
                </a:solidFill>
                <a:latin typeface="Quicksand" pitchFamily="2" charset="0"/>
              </a:rPr>
              <a:t>thị</a:t>
            </a:r>
            <a:endParaRPr lang="en-US" sz="1800" b="1" dirty="0">
              <a:solidFill>
                <a:srgbClr val="5863E0"/>
              </a:solidFill>
              <a:latin typeface="Quicksand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45E758-10BC-46E9-B2F9-F0231E9855DD}"/>
              </a:ext>
            </a:extLst>
          </p:cNvPr>
          <p:cNvGrpSpPr/>
          <p:nvPr/>
        </p:nvGrpSpPr>
        <p:grpSpPr>
          <a:xfrm>
            <a:off x="6416041" y="964720"/>
            <a:ext cx="1959858" cy="905633"/>
            <a:chOff x="7221561" y="964720"/>
            <a:chExt cx="1154337" cy="905633"/>
          </a:xfrm>
        </p:grpSpPr>
        <p:sp>
          <p:nvSpPr>
            <p:cNvPr id="16" name="Google Shape;743;p27">
              <a:extLst>
                <a:ext uri="{FF2B5EF4-FFF2-40B4-BE49-F238E27FC236}">
                  <a16:creationId xmlns:a16="http://schemas.microsoft.com/office/drawing/2014/main" id="{46B75F5C-6197-44FD-A548-C40265BD1AED}"/>
                </a:ext>
              </a:extLst>
            </p:cNvPr>
            <p:cNvSpPr/>
            <p:nvPr/>
          </p:nvSpPr>
          <p:spPr>
            <a:xfrm>
              <a:off x="7221561" y="966300"/>
              <a:ext cx="1154337" cy="3438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3E3331-14E9-4429-BAB6-0519D866BDDA}"/>
                </a:ext>
              </a:extLst>
            </p:cNvPr>
            <p:cNvSpPr txBox="1"/>
            <p:nvPr/>
          </p:nvSpPr>
          <p:spPr>
            <a:xfrm>
              <a:off x="7281986" y="964720"/>
              <a:ext cx="1093912" cy="905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b="1" dirty="0" err="1">
                  <a:latin typeface="Quicksand" pitchFamily="2" charset="0"/>
                </a:rPr>
                <a:t>Hàm</a:t>
              </a:r>
              <a:r>
                <a:rPr lang="en-US" b="1" dirty="0">
                  <a:latin typeface="Quicksand" pitchFamily="2" charset="0"/>
                </a:rPr>
                <a:t> </a:t>
              </a:r>
              <a:r>
                <a:rPr lang="en-US" b="1" dirty="0" err="1">
                  <a:latin typeface="Quicksand" pitchFamily="2" charset="0"/>
                </a:rPr>
                <a:t>draw_vertex</a:t>
              </a:r>
              <a:r>
                <a:rPr lang="en-US" b="1" dirty="0">
                  <a:latin typeface="Quicksand" pitchFamily="2" charset="0"/>
                </a:rPr>
                <a:t>: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576DFF-9F4D-4005-AD0F-DA6842BABD27}"/>
              </a:ext>
            </a:extLst>
          </p:cNvPr>
          <p:cNvSpPr txBox="1"/>
          <p:nvPr/>
        </p:nvSpPr>
        <p:spPr>
          <a:xfrm>
            <a:off x="937388" y="2996642"/>
            <a:ext cx="3564981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draw_line</a:t>
            </a:r>
            <a:r>
              <a:rPr lang="en-US" dirty="0">
                <a:latin typeface="Quicksand" pitchFamily="2" charset="0"/>
              </a:rPr>
              <a:t>: </a:t>
            </a:r>
            <a:r>
              <a:rPr lang="en-US" dirty="0" err="1">
                <a:latin typeface="Quicksand" pitchFamily="2" charset="0"/>
              </a:rPr>
              <a:t>sẽ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đường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thẳng</a:t>
            </a:r>
            <a:r>
              <a:rPr lang="en-US" dirty="0">
                <a:latin typeface="Quicksand" pitchFamily="2" charset="0"/>
              </a:rPr>
              <a:t> (</a:t>
            </a:r>
            <a:r>
              <a:rPr lang="en-US" dirty="0" err="1">
                <a:latin typeface="Quicksand" pitchFamily="2" charset="0"/>
              </a:rPr>
              <a:t>tương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ứng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với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cạnh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thị</a:t>
            </a:r>
            <a:r>
              <a:rPr lang="en-US" dirty="0">
                <a:latin typeface="Quicksand" pitchFamily="2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AF28EB-1307-4C26-824B-0C74D923CBAF}"/>
              </a:ext>
            </a:extLst>
          </p:cNvPr>
          <p:cNvSpPr txBox="1"/>
          <p:nvPr/>
        </p:nvSpPr>
        <p:spPr>
          <a:xfrm>
            <a:off x="930411" y="2344622"/>
            <a:ext cx="3474066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Graphics: </a:t>
            </a:r>
            <a:r>
              <a:rPr lang="en-US" dirty="0" err="1">
                <a:latin typeface="Quicksand" pitchFamily="2" charset="0"/>
              </a:rPr>
              <a:t>Khởi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tạo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cửa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sổ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hoạ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gọi</a:t>
            </a:r>
            <a:r>
              <a:rPr lang="en-US" dirty="0">
                <a:latin typeface="Quicksand" pitchFamily="2" charset="0"/>
              </a:rPr>
              <a:t> 2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draw_line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và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draw_vertex</a:t>
            </a:r>
            <a:endParaRPr lang="en-US" dirty="0">
              <a:latin typeface="Quicksa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0ADA30-BA15-47CD-ADAF-41ABA1BE319F}"/>
              </a:ext>
            </a:extLst>
          </p:cNvPr>
          <p:cNvSpPr txBox="1"/>
          <p:nvPr/>
        </p:nvSpPr>
        <p:spPr>
          <a:xfrm>
            <a:off x="930411" y="3622198"/>
            <a:ext cx="3564981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Quicksand" pitchFamily="2" charset="0"/>
              </a:rPr>
              <a:t>- </a:t>
            </a:r>
            <a:r>
              <a:rPr lang="en-US" dirty="0" err="1">
                <a:latin typeface="Quicksand" pitchFamily="2" charset="0"/>
              </a:rPr>
              <a:t>Hàm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draw_vertex</a:t>
            </a:r>
            <a:r>
              <a:rPr lang="en-US" dirty="0">
                <a:latin typeface="Quicksand" pitchFamily="2" charset="0"/>
              </a:rPr>
              <a:t>: </a:t>
            </a:r>
            <a:r>
              <a:rPr lang="en-US" dirty="0" err="1">
                <a:latin typeface="Quicksand" pitchFamily="2" charset="0"/>
              </a:rPr>
              <a:t>sẽ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vẽ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hình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tròn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nhỏ</a:t>
            </a:r>
            <a:r>
              <a:rPr lang="en-US" dirty="0">
                <a:latin typeface="Quicksand" pitchFamily="2" charset="0"/>
              </a:rPr>
              <a:t> (</a:t>
            </a:r>
            <a:r>
              <a:rPr lang="en-US" dirty="0" err="1">
                <a:latin typeface="Quicksand" pitchFamily="2" charset="0"/>
              </a:rPr>
              <a:t>tương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ứng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với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đỉnh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của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thị</a:t>
            </a:r>
            <a:r>
              <a:rPr lang="en-US" dirty="0">
                <a:latin typeface="Quicksand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0828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74611" y="556541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90038" y="511102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7458288" y="679274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81015" y="731402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3045;p47">
            <a:extLst>
              <a:ext uri="{FF2B5EF4-FFF2-40B4-BE49-F238E27FC236}">
                <a16:creationId xmlns:a16="http://schemas.microsoft.com/office/drawing/2014/main" id="{0898F7C7-7A41-4D78-8122-0558FA1B4405}"/>
              </a:ext>
            </a:extLst>
          </p:cNvPr>
          <p:cNvGrpSpPr/>
          <p:nvPr/>
        </p:nvGrpSpPr>
        <p:grpSpPr>
          <a:xfrm>
            <a:off x="-358290" y="1569507"/>
            <a:ext cx="4625490" cy="3651213"/>
            <a:chOff x="723750" y="1365375"/>
            <a:chExt cx="4102175" cy="3238125"/>
          </a:xfrm>
        </p:grpSpPr>
        <p:sp>
          <p:nvSpPr>
            <p:cNvPr id="162" name="Google Shape;3046;p47">
              <a:extLst>
                <a:ext uri="{FF2B5EF4-FFF2-40B4-BE49-F238E27FC236}">
                  <a16:creationId xmlns:a16="http://schemas.microsoft.com/office/drawing/2014/main" id="{BE503D1E-B93A-4DE2-B03C-E61CBFDBFB9E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47;p47">
              <a:extLst>
                <a:ext uri="{FF2B5EF4-FFF2-40B4-BE49-F238E27FC236}">
                  <a16:creationId xmlns:a16="http://schemas.microsoft.com/office/drawing/2014/main" id="{BE9BA30B-8B0A-4CED-A61D-18AD442FA587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48;p47">
              <a:extLst>
                <a:ext uri="{FF2B5EF4-FFF2-40B4-BE49-F238E27FC236}">
                  <a16:creationId xmlns:a16="http://schemas.microsoft.com/office/drawing/2014/main" id="{68756E4F-D5A3-4AEE-BF54-1D5D9F3B0B72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49;p47">
              <a:extLst>
                <a:ext uri="{FF2B5EF4-FFF2-40B4-BE49-F238E27FC236}">
                  <a16:creationId xmlns:a16="http://schemas.microsoft.com/office/drawing/2014/main" id="{022F8A67-4B97-4428-9D10-7711C37EE379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50;p47">
              <a:extLst>
                <a:ext uri="{FF2B5EF4-FFF2-40B4-BE49-F238E27FC236}">
                  <a16:creationId xmlns:a16="http://schemas.microsoft.com/office/drawing/2014/main" id="{49B554E1-0CA9-418F-AC9C-7CE231382087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51;p47">
              <a:extLst>
                <a:ext uri="{FF2B5EF4-FFF2-40B4-BE49-F238E27FC236}">
                  <a16:creationId xmlns:a16="http://schemas.microsoft.com/office/drawing/2014/main" id="{4991BE9B-5400-431C-B2B6-345D6C55AF44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52;p47">
              <a:extLst>
                <a:ext uri="{FF2B5EF4-FFF2-40B4-BE49-F238E27FC236}">
                  <a16:creationId xmlns:a16="http://schemas.microsoft.com/office/drawing/2014/main" id="{C53013D2-13FF-4B62-AA5D-979084522F23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53;p47">
              <a:extLst>
                <a:ext uri="{FF2B5EF4-FFF2-40B4-BE49-F238E27FC236}">
                  <a16:creationId xmlns:a16="http://schemas.microsoft.com/office/drawing/2014/main" id="{6B7B7C0F-77F3-4049-98A8-E569CD471047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54;p47">
              <a:extLst>
                <a:ext uri="{FF2B5EF4-FFF2-40B4-BE49-F238E27FC236}">
                  <a16:creationId xmlns:a16="http://schemas.microsoft.com/office/drawing/2014/main" id="{083BF67D-D24C-4DDE-9F15-6C4C209E011D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55;p47">
              <a:extLst>
                <a:ext uri="{FF2B5EF4-FFF2-40B4-BE49-F238E27FC236}">
                  <a16:creationId xmlns:a16="http://schemas.microsoft.com/office/drawing/2014/main" id="{8229F0FA-2607-4CC3-9584-605E8F115244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56;p47">
              <a:extLst>
                <a:ext uri="{FF2B5EF4-FFF2-40B4-BE49-F238E27FC236}">
                  <a16:creationId xmlns:a16="http://schemas.microsoft.com/office/drawing/2014/main" id="{30A63716-EE77-4A4F-9DC7-EB39E7DD6D9D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57;p47">
              <a:extLst>
                <a:ext uri="{FF2B5EF4-FFF2-40B4-BE49-F238E27FC236}">
                  <a16:creationId xmlns:a16="http://schemas.microsoft.com/office/drawing/2014/main" id="{00289912-FE17-49B1-A1FB-D98E552AA384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58;p47">
              <a:extLst>
                <a:ext uri="{FF2B5EF4-FFF2-40B4-BE49-F238E27FC236}">
                  <a16:creationId xmlns:a16="http://schemas.microsoft.com/office/drawing/2014/main" id="{B788F802-7527-4A50-B4B1-73072384C963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59;p47">
              <a:extLst>
                <a:ext uri="{FF2B5EF4-FFF2-40B4-BE49-F238E27FC236}">
                  <a16:creationId xmlns:a16="http://schemas.microsoft.com/office/drawing/2014/main" id="{1B84EBAC-535B-4577-993D-37E4D8C51912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60;p47">
              <a:extLst>
                <a:ext uri="{FF2B5EF4-FFF2-40B4-BE49-F238E27FC236}">
                  <a16:creationId xmlns:a16="http://schemas.microsoft.com/office/drawing/2014/main" id="{2D1DAF50-5AFD-4B34-971F-CCC46B49CBEF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61;p47">
              <a:extLst>
                <a:ext uri="{FF2B5EF4-FFF2-40B4-BE49-F238E27FC236}">
                  <a16:creationId xmlns:a16="http://schemas.microsoft.com/office/drawing/2014/main" id="{1A7076E0-4E90-4679-B615-EBC8E361E6EA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62;p47">
              <a:extLst>
                <a:ext uri="{FF2B5EF4-FFF2-40B4-BE49-F238E27FC236}">
                  <a16:creationId xmlns:a16="http://schemas.microsoft.com/office/drawing/2014/main" id="{BC1094EF-079C-45DA-BF39-091D681526A1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63;p47">
              <a:extLst>
                <a:ext uri="{FF2B5EF4-FFF2-40B4-BE49-F238E27FC236}">
                  <a16:creationId xmlns:a16="http://schemas.microsoft.com/office/drawing/2014/main" id="{EAC82278-D824-4430-9000-8BCDE4FDA5DF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64;p47">
              <a:extLst>
                <a:ext uri="{FF2B5EF4-FFF2-40B4-BE49-F238E27FC236}">
                  <a16:creationId xmlns:a16="http://schemas.microsoft.com/office/drawing/2014/main" id="{D0528128-9FFE-4F86-8575-DA33CF0B3DD6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65;p47">
              <a:extLst>
                <a:ext uri="{FF2B5EF4-FFF2-40B4-BE49-F238E27FC236}">
                  <a16:creationId xmlns:a16="http://schemas.microsoft.com/office/drawing/2014/main" id="{61E93FBB-F353-478A-9A02-D001F0F25034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66;p47">
              <a:extLst>
                <a:ext uri="{FF2B5EF4-FFF2-40B4-BE49-F238E27FC236}">
                  <a16:creationId xmlns:a16="http://schemas.microsoft.com/office/drawing/2014/main" id="{4D220B27-81C3-4B12-8947-0BB5B56ECD26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67;p47">
              <a:extLst>
                <a:ext uri="{FF2B5EF4-FFF2-40B4-BE49-F238E27FC236}">
                  <a16:creationId xmlns:a16="http://schemas.microsoft.com/office/drawing/2014/main" id="{AEFAEB3C-1995-480B-9CAD-733361828C24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68;p47">
              <a:extLst>
                <a:ext uri="{FF2B5EF4-FFF2-40B4-BE49-F238E27FC236}">
                  <a16:creationId xmlns:a16="http://schemas.microsoft.com/office/drawing/2014/main" id="{FA587760-F2F5-4121-BFEB-3659A6301A5B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69;p47">
              <a:extLst>
                <a:ext uri="{FF2B5EF4-FFF2-40B4-BE49-F238E27FC236}">
                  <a16:creationId xmlns:a16="http://schemas.microsoft.com/office/drawing/2014/main" id="{574D6241-ABEC-43CC-BB94-A78F1EC6AE5C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70;p47">
              <a:extLst>
                <a:ext uri="{FF2B5EF4-FFF2-40B4-BE49-F238E27FC236}">
                  <a16:creationId xmlns:a16="http://schemas.microsoft.com/office/drawing/2014/main" id="{ECF5D66B-DBD4-4908-9BC5-626FC1A15074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71;p47">
              <a:extLst>
                <a:ext uri="{FF2B5EF4-FFF2-40B4-BE49-F238E27FC236}">
                  <a16:creationId xmlns:a16="http://schemas.microsoft.com/office/drawing/2014/main" id="{6124F145-5479-48DA-8A81-B613A1D40A29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72;p47">
              <a:extLst>
                <a:ext uri="{FF2B5EF4-FFF2-40B4-BE49-F238E27FC236}">
                  <a16:creationId xmlns:a16="http://schemas.microsoft.com/office/drawing/2014/main" id="{47693E03-C730-4BE0-BB57-806000D5C4A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73;p47">
              <a:extLst>
                <a:ext uri="{FF2B5EF4-FFF2-40B4-BE49-F238E27FC236}">
                  <a16:creationId xmlns:a16="http://schemas.microsoft.com/office/drawing/2014/main" id="{658AACA9-5046-4870-BD44-429F33936650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74;p47">
              <a:extLst>
                <a:ext uri="{FF2B5EF4-FFF2-40B4-BE49-F238E27FC236}">
                  <a16:creationId xmlns:a16="http://schemas.microsoft.com/office/drawing/2014/main" id="{0B98B471-5D12-4FE4-8BCF-15B48A5A6526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75;p47">
              <a:extLst>
                <a:ext uri="{FF2B5EF4-FFF2-40B4-BE49-F238E27FC236}">
                  <a16:creationId xmlns:a16="http://schemas.microsoft.com/office/drawing/2014/main" id="{FCCE4304-6005-4667-9C68-7E64A1B9319C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76;p47">
              <a:extLst>
                <a:ext uri="{FF2B5EF4-FFF2-40B4-BE49-F238E27FC236}">
                  <a16:creationId xmlns:a16="http://schemas.microsoft.com/office/drawing/2014/main" id="{075114FA-AFCB-4037-BD6D-8FD2DA7C514E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77;p47">
              <a:extLst>
                <a:ext uri="{FF2B5EF4-FFF2-40B4-BE49-F238E27FC236}">
                  <a16:creationId xmlns:a16="http://schemas.microsoft.com/office/drawing/2014/main" id="{06FEDE67-3CAB-43A9-B196-5FD53A11DF3D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78;p47">
              <a:extLst>
                <a:ext uri="{FF2B5EF4-FFF2-40B4-BE49-F238E27FC236}">
                  <a16:creationId xmlns:a16="http://schemas.microsoft.com/office/drawing/2014/main" id="{C27A5E31-15C3-4A96-9008-72E9C6FB2252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79;p47">
              <a:extLst>
                <a:ext uri="{FF2B5EF4-FFF2-40B4-BE49-F238E27FC236}">
                  <a16:creationId xmlns:a16="http://schemas.microsoft.com/office/drawing/2014/main" id="{F028A5A6-A85B-426E-93DE-EB890F1BB0E3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80;p47">
              <a:extLst>
                <a:ext uri="{FF2B5EF4-FFF2-40B4-BE49-F238E27FC236}">
                  <a16:creationId xmlns:a16="http://schemas.microsoft.com/office/drawing/2014/main" id="{9DA67F99-9DC6-4628-89B9-B4D84C4EAFC0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81;p47">
              <a:extLst>
                <a:ext uri="{FF2B5EF4-FFF2-40B4-BE49-F238E27FC236}">
                  <a16:creationId xmlns:a16="http://schemas.microsoft.com/office/drawing/2014/main" id="{E585120F-8F19-4F3C-9499-5B62BFCE6D9C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82;p47">
              <a:extLst>
                <a:ext uri="{FF2B5EF4-FFF2-40B4-BE49-F238E27FC236}">
                  <a16:creationId xmlns:a16="http://schemas.microsoft.com/office/drawing/2014/main" id="{DB78BE2F-D7C7-4F7A-BA02-3F2C7074D50E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83;p47">
              <a:extLst>
                <a:ext uri="{FF2B5EF4-FFF2-40B4-BE49-F238E27FC236}">
                  <a16:creationId xmlns:a16="http://schemas.microsoft.com/office/drawing/2014/main" id="{E6845C32-9E48-4CAB-BA1D-474E42D52BD0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84;p47">
              <a:extLst>
                <a:ext uri="{FF2B5EF4-FFF2-40B4-BE49-F238E27FC236}">
                  <a16:creationId xmlns:a16="http://schemas.microsoft.com/office/drawing/2014/main" id="{DDA6BB73-0BB5-4005-88C1-C4A3032581CA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85;p47">
              <a:extLst>
                <a:ext uri="{FF2B5EF4-FFF2-40B4-BE49-F238E27FC236}">
                  <a16:creationId xmlns:a16="http://schemas.microsoft.com/office/drawing/2014/main" id="{CB308424-A759-441F-9B0B-5BEA1ED0C8FE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86;p47">
              <a:extLst>
                <a:ext uri="{FF2B5EF4-FFF2-40B4-BE49-F238E27FC236}">
                  <a16:creationId xmlns:a16="http://schemas.microsoft.com/office/drawing/2014/main" id="{C9576B2E-2D2A-4BEE-9E84-BEDF3B5A6CCF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87;p47">
              <a:extLst>
                <a:ext uri="{FF2B5EF4-FFF2-40B4-BE49-F238E27FC236}">
                  <a16:creationId xmlns:a16="http://schemas.microsoft.com/office/drawing/2014/main" id="{0D27CECF-1287-4437-9C5B-6483AE5616EF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88;p47">
              <a:extLst>
                <a:ext uri="{FF2B5EF4-FFF2-40B4-BE49-F238E27FC236}">
                  <a16:creationId xmlns:a16="http://schemas.microsoft.com/office/drawing/2014/main" id="{2096389A-5184-43DF-BB86-2E68C0F7310E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89;p47">
              <a:extLst>
                <a:ext uri="{FF2B5EF4-FFF2-40B4-BE49-F238E27FC236}">
                  <a16:creationId xmlns:a16="http://schemas.microsoft.com/office/drawing/2014/main" id="{E291AABC-87B5-4732-B8A6-DF7CE541C62D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90;p47">
              <a:extLst>
                <a:ext uri="{FF2B5EF4-FFF2-40B4-BE49-F238E27FC236}">
                  <a16:creationId xmlns:a16="http://schemas.microsoft.com/office/drawing/2014/main" id="{38F6EE59-706E-4EE1-84BA-37B75F168FFA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91;p47">
              <a:extLst>
                <a:ext uri="{FF2B5EF4-FFF2-40B4-BE49-F238E27FC236}">
                  <a16:creationId xmlns:a16="http://schemas.microsoft.com/office/drawing/2014/main" id="{7ADFB18D-39AB-4D0E-BBB1-36849339CEC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92;p47">
              <a:extLst>
                <a:ext uri="{FF2B5EF4-FFF2-40B4-BE49-F238E27FC236}">
                  <a16:creationId xmlns:a16="http://schemas.microsoft.com/office/drawing/2014/main" id="{1F550E72-9574-4E6A-9E2C-98DCBBB5EC53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93;p47">
              <a:extLst>
                <a:ext uri="{FF2B5EF4-FFF2-40B4-BE49-F238E27FC236}">
                  <a16:creationId xmlns:a16="http://schemas.microsoft.com/office/drawing/2014/main" id="{CD67AFDB-008A-4873-B842-AF5382195CBD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94;p47">
              <a:extLst>
                <a:ext uri="{FF2B5EF4-FFF2-40B4-BE49-F238E27FC236}">
                  <a16:creationId xmlns:a16="http://schemas.microsoft.com/office/drawing/2014/main" id="{4624DC6D-F310-4BF6-B4D1-659BC7CC0B37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95;p47">
              <a:extLst>
                <a:ext uri="{FF2B5EF4-FFF2-40B4-BE49-F238E27FC236}">
                  <a16:creationId xmlns:a16="http://schemas.microsoft.com/office/drawing/2014/main" id="{6631498C-1C43-4307-AFE1-7098FA418999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96;p47">
              <a:extLst>
                <a:ext uri="{FF2B5EF4-FFF2-40B4-BE49-F238E27FC236}">
                  <a16:creationId xmlns:a16="http://schemas.microsoft.com/office/drawing/2014/main" id="{2F01A4AE-3CE1-4768-9FDF-FA5EE869621A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97;p47">
              <a:extLst>
                <a:ext uri="{FF2B5EF4-FFF2-40B4-BE49-F238E27FC236}">
                  <a16:creationId xmlns:a16="http://schemas.microsoft.com/office/drawing/2014/main" id="{D2D3850F-87EE-4CD1-BFCF-344A6824C9EB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98;p47">
              <a:extLst>
                <a:ext uri="{FF2B5EF4-FFF2-40B4-BE49-F238E27FC236}">
                  <a16:creationId xmlns:a16="http://schemas.microsoft.com/office/drawing/2014/main" id="{D9D1A4BD-E1B3-4C38-AFF0-AEB45B0AD4DB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99;p47">
              <a:extLst>
                <a:ext uri="{FF2B5EF4-FFF2-40B4-BE49-F238E27FC236}">
                  <a16:creationId xmlns:a16="http://schemas.microsoft.com/office/drawing/2014/main" id="{9F2F5170-BD0C-499E-9A3E-F51C2B14F2C7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100;p47">
              <a:extLst>
                <a:ext uri="{FF2B5EF4-FFF2-40B4-BE49-F238E27FC236}">
                  <a16:creationId xmlns:a16="http://schemas.microsoft.com/office/drawing/2014/main" id="{DEB3C166-F4F3-4765-B4CA-DAD7418D857E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101;p47">
              <a:extLst>
                <a:ext uri="{FF2B5EF4-FFF2-40B4-BE49-F238E27FC236}">
                  <a16:creationId xmlns:a16="http://schemas.microsoft.com/office/drawing/2014/main" id="{DFAD5EBF-EBE0-4394-9DBA-CF04885F3AE5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102;p47">
              <a:extLst>
                <a:ext uri="{FF2B5EF4-FFF2-40B4-BE49-F238E27FC236}">
                  <a16:creationId xmlns:a16="http://schemas.microsoft.com/office/drawing/2014/main" id="{1E241BA7-23FC-4975-9374-296F388F9104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103;p47">
              <a:extLst>
                <a:ext uri="{FF2B5EF4-FFF2-40B4-BE49-F238E27FC236}">
                  <a16:creationId xmlns:a16="http://schemas.microsoft.com/office/drawing/2014/main" id="{B481DABB-2D39-4901-B420-5C6BBC0139CA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104;p47">
              <a:extLst>
                <a:ext uri="{FF2B5EF4-FFF2-40B4-BE49-F238E27FC236}">
                  <a16:creationId xmlns:a16="http://schemas.microsoft.com/office/drawing/2014/main" id="{1FC2CB33-D537-4AFE-ADDD-4884B67BDA94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105;p47">
              <a:extLst>
                <a:ext uri="{FF2B5EF4-FFF2-40B4-BE49-F238E27FC236}">
                  <a16:creationId xmlns:a16="http://schemas.microsoft.com/office/drawing/2014/main" id="{918C90D5-8EEE-40EA-AB22-640A6AD13232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106;p47">
              <a:extLst>
                <a:ext uri="{FF2B5EF4-FFF2-40B4-BE49-F238E27FC236}">
                  <a16:creationId xmlns:a16="http://schemas.microsoft.com/office/drawing/2014/main" id="{D6E5F4FF-39C1-4055-960B-1C21952ABB00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107;p47">
              <a:extLst>
                <a:ext uri="{FF2B5EF4-FFF2-40B4-BE49-F238E27FC236}">
                  <a16:creationId xmlns:a16="http://schemas.microsoft.com/office/drawing/2014/main" id="{FDBA76A2-8F7A-4767-BCED-C4EFF665E5C8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108;p47">
              <a:extLst>
                <a:ext uri="{FF2B5EF4-FFF2-40B4-BE49-F238E27FC236}">
                  <a16:creationId xmlns:a16="http://schemas.microsoft.com/office/drawing/2014/main" id="{4B7E42D8-100C-4C28-AE34-6C57BC3A2F5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109;p47">
              <a:extLst>
                <a:ext uri="{FF2B5EF4-FFF2-40B4-BE49-F238E27FC236}">
                  <a16:creationId xmlns:a16="http://schemas.microsoft.com/office/drawing/2014/main" id="{329DACD4-2749-4232-99EF-86F8F4A49F41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110;p47">
              <a:extLst>
                <a:ext uri="{FF2B5EF4-FFF2-40B4-BE49-F238E27FC236}">
                  <a16:creationId xmlns:a16="http://schemas.microsoft.com/office/drawing/2014/main" id="{4B806954-9FBA-4CDF-9E1C-875DF25C9ED6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111;p47">
              <a:extLst>
                <a:ext uri="{FF2B5EF4-FFF2-40B4-BE49-F238E27FC236}">
                  <a16:creationId xmlns:a16="http://schemas.microsoft.com/office/drawing/2014/main" id="{4E855C3E-F196-4E06-91DD-7E966ECD48AB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112;p47">
              <a:extLst>
                <a:ext uri="{FF2B5EF4-FFF2-40B4-BE49-F238E27FC236}">
                  <a16:creationId xmlns:a16="http://schemas.microsoft.com/office/drawing/2014/main" id="{D6BD5AA6-9BAE-4E13-AD05-984D01DA2A4B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113;p47">
              <a:extLst>
                <a:ext uri="{FF2B5EF4-FFF2-40B4-BE49-F238E27FC236}">
                  <a16:creationId xmlns:a16="http://schemas.microsoft.com/office/drawing/2014/main" id="{16FACF20-3C35-44C4-A2CA-79EBABE621E2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114;p47">
              <a:extLst>
                <a:ext uri="{FF2B5EF4-FFF2-40B4-BE49-F238E27FC236}">
                  <a16:creationId xmlns:a16="http://schemas.microsoft.com/office/drawing/2014/main" id="{28198A31-506B-40E6-B74C-5B04A1637F36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115;p47">
              <a:extLst>
                <a:ext uri="{FF2B5EF4-FFF2-40B4-BE49-F238E27FC236}">
                  <a16:creationId xmlns:a16="http://schemas.microsoft.com/office/drawing/2014/main" id="{27916713-195F-4A3C-9FEE-B5A81DC8526B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116;p47">
              <a:extLst>
                <a:ext uri="{FF2B5EF4-FFF2-40B4-BE49-F238E27FC236}">
                  <a16:creationId xmlns:a16="http://schemas.microsoft.com/office/drawing/2014/main" id="{2A49058E-31AD-4CC0-884F-2E8963648BF3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117;p47">
              <a:extLst>
                <a:ext uri="{FF2B5EF4-FFF2-40B4-BE49-F238E27FC236}">
                  <a16:creationId xmlns:a16="http://schemas.microsoft.com/office/drawing/2014/main" id="{5A30431F-9F09-4B5A-85B3-E60A0E37805A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118;p47">
              <a:extLst>
                <a:ext uri="{FF2B5EF4-FFF2-40B4-BE49-F238E27FC236}">
                  <a16:creationId xmlns:a16="http://schemas.microsoft.com/office/drawing/2014/main" id="{8817B53D-9359-4842-B910-64F8FAFFF22E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119;p47">
              <a:extLst>
                <a:ext uri="{FF2B5EF4-FFF2-40B4-BE49-F238E27FC236}">
                  <a16:creationId xmlns:a16="http://schemas.microsoft.com/office/drawing/2014/main" id="{58444A98-0407-4D18-8152-73C4AABAA0C7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120;p47">
              <a:extLst>
                <a:ext uri="{FF2B5EF4-FFF2-40B4-BE49-F238E27FC236}">
                  <a16:creationId xmlns:a16="http://schemas.microsoft.com/office/drawing/2014/main" id="{5004E2B1-FF6A-45B7-A6BC-C610C2223BBE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121;p47">
              <a:extLst>
                <a:ext uri="{FF2B5EF4-FFF2-40B4-BE49-F238E27FC236}">
                  <a16:creationId xmlns:a16="http://schemas.microsoft.com/office/drawing/2014/main" id="{1B67A662-00E1-42BE-B219-ED8EE9291DE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122;p47">
              <a:extLst>
                <a:ext uri="{FF2B5EF4-FFF2-40B4-BE49-F238E27FC236}">
                  <a16:creationId xmlns:a16="http://schemas.microsoft.com/office/drawing/2014/main" id="{1355EB79-C077-46D4-8A4B-D621D2DC0DD9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123;p47">
              <a:extLst>
                <a:ext uri="{FF2B5EF4-FFF2-40B4-BE49-F238E27FC236}">
                  <a16:creationId xmlns:a16="http://schemas.microsoft.com/office/drawing/2014/main" id="{3B58B7CA-BBFB-46BD-AF25-684CB200542E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124;p47">
              <a:extLst>
                <a:ext uri="{FF2B5EF4-FFF2-40B4-BE49-F238E27FC236}">
                  <a16:creationId xmlns:a16="http://schemas.microsoft.com/office/drawing/2014/main" id="{7B4FF21B-2A37-4F75-8682-70AD05221766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125;p47">
              <a:extLst>
                <a:ext uri="{FF2B5EF4-FFF2-40B4-BE49-F238E27FC236}">
                  <a16:creationId xmlns:a16="http://schemas.microsoft.com/office/drawing/2014/main" id="{6852B7DD-808B-43A9-B54B-F35A8991BD2B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126;p47">
              <a:extLst>
                <a:ext uri="{FF2B5EF4-FFF2-40B4-BE49-F238E27FC236}">
                  <a16:creationId xmlns:a16="http://schemas.microsoft.com/office/drawing/2014/main" id="{40109E19-A563-4389-A1D1-5592C4DD6A2B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127;p47">
              <a:extLst>
                <a:ext uri="{FF2B5EF4-FFF2-40B4-BE49-F238E27FC236}">
                  <a16:creationId xmlns:a16="http://schemas.microsoft.com/office/drawing/2014/main" id="{983F4973-4C3D-495C-A785-FEE649E672EB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128;p47">
              <a:extLst>
                <a:ext uri="{FF2B5EF4-FFF2-40B4-BE49-F238E27FC236}">
                  <a16:creationId xmlns:a16="http://schemas.microsoft.com/office/drawing/2014/main" id="{D17BC870-2F8C-4FA1-8914-0C7C512D6978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129;p47">
              <a:extLst>
                <a:ext uri="{FF2B5EF4-FFF2-40B4-BE49-F238E27FC236}">
                  <a16:creationId xmlns:a16="http://schemas.microsoft.com/office/drawing/2014/main" id="{6761176F-A2AB-4284-B228-CCAF1BCAE495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130;p47">
              <a:extLst>
                <a:ext uri="{FF2B5EF4-FFF2-40B4-BE49-F238E27FC236}">
                  <a16:creationId xmlns:a16="http://schemas.microsoft.com/office/drawing/2014/main" id="{038CA65B-E350-448A-9D30-53D44123C5E7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131;p47">
              <a:extLst>
                <a:ext uri="{FF2B5EF4-FFF2-40B4-BE49-F238E27FC236}">
                  <a16:creationId xmlns:a16="http://schemas.microsoft.com/office/drawing/2014/main" id="{EF49DD4D-EC6B-4682-A9FC-E98C37A240AC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132;p47">
              <a:extLst>
                <a:ext uri="{FF2B5EF4-FFF2-40B4-BE49-F238E27FC236}">
                  <a16:creationId xmlns:a16="http://schemas.microsoft.com/office/drawing/2014/main" id="{9974F452-33E9-43C8-B0DE-25DBAA4F7695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133;p47">
              <a:extLst>
                <a:ext uri="{FF2B5EF4-FFF2-40B4-BE49-F238E27FC236}">
                  <a16:creationId xmlns:a16="http://schemas.microsoft.com/office/drawing/2014/main" id="{66F27124-7DB5-45CD-A41B-5113CA517B9C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134;p47">
              <a:extLst>
                <a:ext uri="{FF2B5EF4-FFF2-40B4-BE49-F238E27FC236}">
                  <a16:creationId xmlns:a16="http://schemas.microsoft.com/office/drawing/2014/main" id="{6B0DA5C4-94E2-421B-8E4D-C60A359DF833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135;p47">
              <a:extLst>
                <a:ext uri="{FF2B5EF4-FFF2-40B4-BE49-F238E27FC236}">
                  <a16:creationId xmlns:a16="http://schemas.microsoft.com/office/drawing/2014/main" id="{3276A025-6CAB-4B9C-B486-B2D40455538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136;p47">
              <a:extLst>
                <a:ext uri="{FF2B5EF4-FFF2-40B4-BE49-F238E27FC236}">
                  <a16:creationId xmlns:a16="http://schemas.microsoft.com/office/drawing/2014/main" id="{3576DA14-75AB-4C1A-97F3-438AF47B82E7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137;p47">
              <a:extLst>
                <a:ext uri="{FF2B5EF4-FFF2-40B4-BE49-F238E27FC236}">
                  <a16:creationId xmlns:a16="http://schemas.microsoft.com/office/drawing/2014/main" id="{380B0197-9D70-4199-8DBA-96FC4510BFB7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138;p47">
              <a:extLst>
                <a:ext uri="{FF2B5EF4-FFF2-40B4-BE49-F238E27FC236}">
                  <a16:creationId xmlns:a16="http://schemas.microsoft.com/office/drawing/2014/main" id="{B04FB2F8-D11C-4CDD-8466-EE28702D2948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139;p47">
              <a:extLst>
                <a:ext uri="{FF2B5EF4-FFF2-40B4-BE49-F238E27FC236}">
                  <a16:creationId xmlns:a16="http://schemas.microsoft.com/office/drawing/2014/main" id="{37A24374-7BD3-47FC-8C8B-D63082F45E60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40;p47">
              <a:extLst>
                <a:ext uri="{FF2B5EF4-FFF2-40B4-BE49-F238E27FC236}">
                  <a16:creationId xmlns:a16="http://schemas.microsoft.com/office/drawing/2014/main" id="{D32FCF88-3C7D-429E-A41C-067873B5379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41;p47">
              <a:extLst>
                <a:ext uri="{FF2B5EF4-FFF2-40B4-BE49-F238E27FC236}">
                  <a16:creationId xmlns:a16="http://schemas.microsoft.com/office/drawing/2014/main" id="{F6BBEDD5-3282-4F93-AFB5-E0DF31D3EEA2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42;p47">
              <a:extLst>
                <a:ext uri="{FF2B5EF4-FFF2-40B4-BE49-F238E27FC236}">
                  <a16:creationId xmlns:a16="http://schemas.microsoft.com/office/drawing/2014/main" id="{5C85E398-3EEB-4EF5-A196-D7517C7203E9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43;p47">
              <a:extLst>
                <a:ext uri="{FF2B5EF4-FFF2-40B4-BE49-F238E27FC236}">
                  <a16:creationId xmlns:a16="http://schemas.microsoft.com/office/drawing/2014/main" id="{3739D2C5-FCB7-4C03-B860-E4D26C8B4AC3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44;p47">
              <a:extLst>
                <a:ext uri="{FF2B5EF4-FFF2-40B4-BE49-F238E27FC236}">
                  <a16:creationId xmlns:a16="http://schemas.microsoft.com/office/drawing/2014/main" id="{048C38C0-0C6F-4C09-9FC8-67A4FE5FB369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45;p47">
              <a:extLst>
                <a:ext uri="{FF2B5EF4-FFF2-40B4-BE49-F238E27FC236}">
                  <a16:creationId xmlns:a16="http://schemas.microsoft.com/office/drawing/2014/main" id="{EB6FF752-CC47-43EA-8510-8F997767C7D0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46;p47">
              <a:extLst>
                <a:ext uri="{FF2B5EF4-FFF2-40B4-BE49-F238E27FC236}">
                  <a16:creationId xmlns:a16="http://schemas.microsoft.com/office/drawing/2014/main" id="{59C08AF2-F7A3-436E-9418-5EDE25531C8B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47;p47">
              <a:extLst>
                <a:ext uri="{FF2B5EF4-FFF2-40B4-BE49-F238E27FC236}">
                  <a16:creationId xmlns:a16="http://schemas.microsoft.com/office/drawing/2014/main" id="{27CF8037-D946-4B1D-B501-6B77DD17AF69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48;p47">
              <a:extLst>
                <a:ext uri="{FF2B5EF4-FFF2-40B4-BE49-F238E27FC236}">
                  <a16:creationId xmlns:a16="http://schemas.microsoft.com/office/drawing/2014/main" id="{A40D1F7E-05E6-4C2D-A55F-DE04463B089B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49;p47">
              <a:extLst>
                <a:ext uri="{FF2B5EF4-FFF2-40B4-BE49-F238E27FC236}">
                  <a16:creationId xmlns:a16="http://schemas.microsoft.com/office/drawing/2014/main" id="{DAC0BCC0-2EA2-4ECB-B2AB-949C143C471F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50;p47">
              <a:extLst>
                <a:ext uri="{FF2B5EF4-FFF2-40B4-BE49-F238E27FC236}">
                  <a16:creationId xmlns:a16="http://schemas.microsoft.com/office/drawing/2014/main" id="{10A43FCC-0683-4928-9DB4-73FA24E91DD2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51;p47">
              <a:extLst>
                <a:ext uri="{FF2B5EF4-FFF2-40B4-BE49-F238E27FC236}">
                  <a16:creationId xmlns:a16="http://schemas.microsoft.com/office/drawing/2014/main" id="{AAF1525A-8D8F-4AEC-B12F-131F4F067B39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52;p47">
              <a:extLst>
                <a:ext uri="{FF2B5EF4-FFF2-40B4-BE49-F238E27FC236}">
                  <a16:creationId xmlns:a16="http://schemas.microsoft.com/office/drawing/2014/main" id="{C660003C-91E1-414B-BDC2-1EEC0DBEB0DD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53;p47">
              <a:extLst>
                <a:ext uri="{FF2B5EF4-FFF2-40B4-BE49-F238E27FC236}">
                  <a16:creationId xmlns:a16="http://schemas.microsoft.com/office/drawing/2014/main" id="{BB8F16DD-6126-47AD-8B1A-9262CAA95322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54;p47">
              <a:extLst>
                <a:ext uri="{FF2B5EF4-FFF2-40B4-BE49-F238E27FC236}">
                  <a16:creationId xmlns:a16="http://schemas.microsoft.com/office/drawing/2014/main" id="{30A67C90-2AE4-4465-8B09-326938C9EF63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55;p47">
              <a:extLst>
                <a:ext uri="{FF2B5EF4-FFF2-40B4-BE49-F238E27FC236}">
                  <a16:creationId xmlns:a16="http://schemas.microsoft.com/office/drawing/2014/main" id="{365278B8-80BC-4AEC-B224-4DA5D9AB2593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56;p47">
              <a:extLst>
                <a:ext uri="{FF2B5EF4-FFF2-40B4-BE49-F238E27FC236}">
                  <a16:creationId xmlns:a16="http://schemas.microsoft.com/office/drawing/2014/main" id="{86307E0A-5BC3-44CF-980B-EE91DFAC7AE5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57;p47">
              <a:extLst>
                <a:ext uri="{FF2B5EF4-FFF2-40B4-BE49-F238E27FC236}">
                  <a16:creationId xmlns:a16="http://schemas.microsoft.com/office/drawing/2014/main" id="{F2642FF9-F0D1-4B7E-B9D3-6220BBD80ACB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58;p47">
              <a:extLst>
                <a:ext uri="{FF2B5EF4-FFF2-40B4-BE49-F238E27FC236}">
                  <a16:creationId xmlns:a16="http://schemas.microsoft.com/office/drawing/2014/main" id="{2DA6C741-C9B9-407F-89D4-69A7C2024BD2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59;p47">
              <a:extLst>
                <a:ext uri="{FF2B5EF4-FFF2-40B4-BE49-F238E27FC236}">
                  <a16:creationId xmlns:a16="http://schemas.microsoft.com/office/drawing/2014/main" id="{283D2320-7568-48D2-889F-0EFB6FA6AECF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60;p47">
              <a:extLst>
                <a:ext uri="{FF2B5EF4-FFF2-40B4-BE49-F238E27FC236}">
                  <a16:creationId xmlns:a16="http://schemas.microsoft.com/office/drawing/2014/main" id="{0DEF0EC1-F3EC-4CFA-AD83-378F1AF6B319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61;p47">
              <a:extLst>
                <a:ext uri="{FF2B5EF4-FFF2-40B4-BE49-F238E27FC236}">
                  <a16:creationId xmlns:a16="http://schemas.microsoft.com/office/drawing/2014/main" id="{BCB01F63-7A61-42A3-BF5F-2845C77DE451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62;p47">
              <a:extLst>
                <a:ext uri="{FF2B5EF4-FFF2-40B4-BE49-F238E27FC236}">
                  <a16:creationId xmlns:a16="http://schemas.microsoft.com/office/drawing/2014/main" id="{028ED580-F0B4-4B80-8747-81FB4AEB446E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63;p47">
              <a:extLst>
                <a:ext uri="{FF2B5EF4-FFF2-40B4-BE49-F238E27FC236}">
                  <a16:creationId xmlns:a16="http://schemas.microsoft.com/office/drawing/2014/main" id="{4E73346B-03CF-488C-B8C8-DA1936DFA493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64;p47">
              <a:extLst>
                <a:ext uri="{FF2B5EF4-FFF2-40B4-BE49-F238E27FC236}">
                  <a16:creationId xmlns:a16="http://schemas.microsoft.com/office/drawing/2014/main" id="{B2F11771-79EC-410A-BB48-E99C8EF75F75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65;p47">
              <a:extLst>
                <a:ext uri="{FF2B5EF4-FFF2-40B4-BE49-F238E27FC236}">
                  <a16:creationId xmlns:a16="http://schemas.microsoft.com/office/drawing/2014/main" id="{50C3203F-1D52-48E2-8CE0-51A699A3D91B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66;p47">
              <a:extLst>
                <a:ext uri="{FF2B5EF4-FFF2-40B4-BE49-F238E27FC236}">
                  <a16:creationId xmlns:a16="http://schemas.microsoft.com/office/drawing/2014/main" id="{258B0C2F-7433-40A3-915D-9A9D2A43B1DF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67;p47">
              <a:extLst>
                <a:ext uri="{FF2B5EF4-FFF2-40B4-BE49-F238E27FC236}">
                  <a16:creationId xmlns:a16="http://schemas.microsoft.com/office/drawing/2014/main" id="{C28EC997-19F2-4C5E-8E2E-D18EBEFC91B5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68;p47">
              <a:extLst>
                <a:ext uri="{FF2B5EF4-FFF2-40B4-BE49-F238E27FC236}">
                  <a16:creationId xmlns:a16="http://schemas.microsoft.com/office/drawing/2014/main" id="{F582326C-1161-4A3A-9CFD-FF07FBE07E4C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69;p47">
              <a:extLst>
                <a:ext uri="{FF2B5EF4-FFF2-40B4-BE49-F238E27FC236}">
                  <a16:creationId xmlns:a16="http://schemas.microsoft.com/office/drawing/2014/main" id="{D47A4D56-7BC7-4866-BF4E-2CCF3B15D8B1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70;p47">
              <a:extLst>
                <a:ext uri="{FF2B5EF4-FFF2-40B4-BE49-F238E27FC236}">
                  <a16:creationId xmlns:a16="http://schemas.microsoft.com/office/drawing/2014/main" id="{EEE09565-30C9-41C4-9371-47FF159092A2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71;p47">
              <a:extLst>
                <a:ext uri="{FF2B5EF4-FFF2-40B4-BE49-F238E27FC236}">
                  <a16:creationId xmlns:a16="http://schemas.microsoft.com/office/drawing/2014/main" id="{5E19D259-955C-423A-8A9B-8AF9AD42F4BB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72;p47">
              <a:extLst>
                <a:ext uri="{FF2B5EF4-FFF2-40B4-BE49-F238E27FC236}">
                  <a16:creationId xmlns:a16="http://schemas.microsoft.com/office/drawing/2014/main" id="{4425CA21-CFB9-45C9-849D-58298EB61F11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73;p47">
              <a:extLst>
                <a:ext uri="{FF2B5EF4-FFF2-40B4-BE49-F238E27FC236}">
                  <a16:creationId xmlns:a16="http://schemas.microsoft.com/office/drawing/2014/main" id="{903C360B-475A-4D06-ACF1-4AF49FBD3F5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74;p47">
              <a:extLst>
                <a:ext uri="{FF2B5EF4-FFF2-40B4-BE49-F238E27FC236}">
                  <a16:creationId xmlns:a16="http://schemas.microsoft.com/office/drawing/2014/main" id="{5E64F3F5-C3B2-4A48-8C2E-95DA700B6E95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75;p47">
              <a:extLst>
                <a:ext uri="{FF2B5EF4-FFF2-40B4-BE49-F238E27FC236}">
                  <a16:creationId xmlns:a16="http://schemas.microsoft.com/office/drawing/2014/main" id="{A26C85F8-1FBC-4816-B6A8-853A265A6E45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76;p47">
              <a:extLst>
                <a:ext uri="{FF2B5EF4-FFF2-40B4-BE49-F238E27FC236}">
                  <a16:creationId xmlns:a16="http://schemas.microsoft.com/office/drawing/2014/main" id="{7FB8CB4F-E7C1-496E-8FE2-9BAB35F46B4D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77;p47">
              <a:extLst>
                <a:ext uri="{FF2B5EF4-FFF2-40B4-BE49-F238E27FC236}">
                  <a16:creationId xmlns:a16="http://schemas.microsoft.com/office/drawing/2014/main" id="{85C96FFA-FDF6-44B1-A20C-383ADF7BE1D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B67AE4-F6EA-4832-BA38-B319D708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638" y="3124478"/>
            <a:ext cx="5254500" cy="17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60443"/>
      </p:ext>
    </p:extLst>
  </p:cSld>
  <p:clrMapOvr>
    <a:masterClrMapping/>
  </p:clrMapOvr>
  <p:transition spd="slow">
    <p:push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7B13B28-3A46-44DE-BF34-DE0EC2247B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26" y="1803426"/>
            <a:ext cx="6088721" cy="211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B2B463-0ECC-4075-93D4-38E54C6E015F}"/>
              </a:ext>
            </a:extLst>
          </p:cNvPr>
          <p:cNvSpPr txBox="1"/>
          <p:nvPr/>
        </p:nvSpPr>
        <p:spPr>
          <a:xfrm>
            <a:off x="228823" y="1133739"/>
            <a:ext cx="6280681" cy="41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TỔ CHỨC CHƯƠNG TRÌNH:</a:t>
            </a:r>
            <a:endParaRPr lang="en-US" sz="18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C96D-A2F0-4071-B335-68F471F7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98" y="496500"/>
            <a:ext cx="399322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5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07C4B7-2427-4A48-B213-4A195895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56" y="1038014"/>
            <a:ext cx="4508357" cy="3879284"/>
          </a:xfrm>
          <a:prstGeom prst="rect">
            <a:avLst/>
          </a:prstGeom>
        </p:spPr>
      </p:pic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22370474-1D70-4C96-B07A-A40798C50C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8348" y="2764622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1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AA4DD-10D7-4140-8C3B-7E3D03E7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98" y="468325"/>
            <a:ext cx="399322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47;p29">
            <a:extLst>
              <a:ext uri="{FF2B5EF4-FFF2-40B4-BE49-F238E27FC236}">
                <a16:creationId xmlns:a16="http://schemas.microsoft.com/office/drawing/2014/main" id="{22370474-1D70-4C96-B07A-A40798C50C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8348" y="2764622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2</a:t>
            </a:r>
            <a:endParaRPr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37ADF1-8032-46F9-9F9B-F8D0F5656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04" y="1133739"/>
            <a:ext cx="4383837" cy="384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C7759-2865-4920-8CC8-0458E961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98" y="468325"/>
            <a:ext cx="399322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0C14DBB-5978-459E-A0AC-7999302F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11" y="1551546"/>
            <a:ext cx="5943600" cy="3127965"/>
          </a:xfrm>
          <a:prstGeom prst="rect">
            <a:avLst/>
          </a:prstGeom>
        </p:spPr>
      </p:pic>
      <p:sp>
        <p:nvSpPr>
          <p:cNvPr id="19" name="Google Shape;1047;p29">
            <a:extLst>
              <a:ext uri="{FF2B5EF4-FFF2-40B4-BE49-F238E27FC236}">
                <a16:creationId xmlns:a16="http://schemas.microsoft.com/office/drawing/2014/main" id="{0CFF88BF-3E58-44E3-8399-7EF30C4C37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09408" y="1484085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oàn màn hình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C5EDB2-2088-46FA-9FED-59E314F6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98" y="468325"/>
            <a:ext cx="399322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9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B0854-387C-4DC2-863A-DD856195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" y="1990517"/>
            <a:ext cx="3714791" cy="2812818"/>
          </a:xfrm>
          <a:prstGeom prst="rect">
            <a:avLst/>
          </a:prstGeom>
        </p:spPr>
      </p:pic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CSS</a:t>
                  </a:r>
                  <a:endParaRPr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0A674F-5257-4F7C-985C-B6E8E672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10" y="496500"/>
            <a:ext cx="3993226" cy="646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09E8F1-DDED-41B8-9235-653D256C075A}"/>
              </a:ext>
            </a:extLst>
          </p:cNvPr>
          <p:cNvSpPr txBox="1"/>
          <p:nvPr/>
        </p:nvSpPr>
        <p:spPr>
          <a:xfrm>
            <a:off x="750049" y="1744935"/>
            <a:ext cx="7328503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Gặp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nhiều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Rút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kinh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nghiệm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-&gt;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Hoàn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thiện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endParaRPr lang="en-US" sz="16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13" name="Google Shape;2334;p46">
            <a:extLst>
              <a:ext uri="{FF2B5EF4-FFF2-40B4-BE49-F238E27FC236}">
                <a16:creationId xmlns:a16="http://schemas.microsoft.com/office/drawing/2014/main" id="{0D5B4599-1FC7-4236-A7B3-AD741708C4E4}"/>
              </a:ext>
            </a:extLst>
          </p:cNvPr>
          <p:cNvGrpSpPr/>
          <p:nvPr/>
        </p:nvGrpSpPr>
        <p:grpSpPr>
          <a:xfrm>
            <a:off x="714799" y="1744935"/>
            <a:ext cx="535109" cy="426521"/>
            <a:chOff x="1892525" y="3470300"/>
            <a:chExt cx="389425" cy="310400"/>
          </a:xfrm>
        </p:grpSpPr>
        <p:sp>
          <p:nvSpPr>
            <p:cNvPr id="14" name="Google Shape;2335;p46">
              <a:extLst>
                <a:ext uri="{FF2B5EF4-FFF2-40B4-BE49-F238E27FC236}">
                  <a16:creationId xmlns:a16="http://schemas.microsoft.com/office/drawing/2014/main" id="{D47AEA5F-0A9E-4438-9FE3-BA14553D299F}"/>
                </a:ext>
              </a:extLst>
            </p:cNvPr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6;p46">
              <a:extLst>
                <a:ext uri="{FF2B5EF4-FFF2-40B4-BE49-F238E27FC236}">
                  <a16:creationId xmlns:a16="http://schemas.microsoft.com/office/drawing/2014/main" id="{A13E5B20-D022-4F67-99DE-0F4EBCDB3D63}"/>
                </a:ext>
              </a:extLst>
            </p:cNvPr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7;p46">
              <a:extLst>
                <a:ext uri="{FF2B5EF4-FFF2-40B4-BE49-F238E27FC236}">
                  <a16:creationId xmlns:a16="http://schemas.microsoft.com/office/drawing/2014/main" id="{5DC02DCF-1CE7-418A-AB26-4A6AB242C6AA}"/>
                </a:ext>
              </a:extLst>
            </p:cNvPr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8;p46">
              <a:extLst>
                <a:ext uri="{FF2B5EF4-FFF2-40B4-BE49-F238E27FC236}">
                  <a16:creationId xmlns:a16="http://schemas.microsoft.com/office/drawing/2014/main" id="{BE2D634D-A6D5-4E6A-B46B-83344B059767}"/>
                </a:ext>
              </a:extLst>
            </p:cNvPr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39;p46">
              <a:extLst>
                <a:ext uri="{FF2B5EF4-FFF2-40B4-BE49-F238E27FC236}">
                  <a16:creationId xmlns:a16="http://schemas.microsoft.com/office/drawing/2014/main" id="{41655ABE-5CCD-43A1-98BA-E0FA20F76FB5}"/>
                </a:ext>
              </a:extLst>
            </p:cNvPr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0;p46">
              <a:extLst>
                <a:ext uri="{FF2B5EF4-FFF2-40B4-BE49-F238E27FC236}">
                  <a16:creationId xmlns:a16="http://schemas.microsoft.com/office/drawing/2014/main" id="{5D3C6050-0063-4E0E-BED9-96A3093BCE58}"/>
                </a:ext>
              </a:extLst>
            </p:cNvPr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1;p46">
              <a:extLst>
                <a:ext uri="{FF2B5EF4-FFF2-40B4-BE49-F238E27FC236}">
                  <a16:creationId xmlns:a16="http://schemas.microsoft.com/office/drawing/2014/main" id="{56177ECD-E2F7-4147-89E6-BEE023904D73}"/>
                </a:ext>
              </a:extLst>
            </p:cNvPr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2;p46">
              <a:extLst>
                <a:ext uri="{FF2B5EF4-FFF2-40B4-BE49-F238E27FC236}">
                  <a16:creationId xmlns:a16="http://schemas.microsoft.com/office/drawing/2014/main" id="{626C13C5-CFA7-49E9-9295-AF2B6A554D5E}"/>
                </a:ext>
              </a:extLst>
            </p:cNvPr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3;p46">
              <a:extLst>
                <a:ext uri="{FF2B5EF4-FFF2-40B4-BE49-F238E27FC236}">
                  <a16:creationId xmlns:a16="http://schemas.microsoft.com/office/drawing/2014/main" id="{A8848838-BD2A-4027-8F25-C8C2DC9C4F7D}"/>
                </a:ext>
              </a:extLst>
            </p:cNvPr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4;p46">
              <a:extLst>
                <a:ext uri="{FF2B5EF4-FFF2-40B4-BE49-F238E27FC236}">
                  <a16:creationId xmlns:a16="http://schemas.microsoft.com/office/drawing/2014/main" id="{DD5632BB-8C11-4E07-BAA7-8685B9FFC8ED}"/>
                </a:ext>
              </a:extLst>
            </p:cNvPr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5;p46">
              <a:extLst>
                <a:ext uri="{FF2B5EF4-FFF2-40B4-BE49-F238E27FC236}">
                  <a16:creationId xmlns:a16="http://schemas.microsoft.com/office/drawing/2014/main" id="{631B6ED8-79DF-46B5-BD12-DF2188617F6C}"/>
                </a:ext>
              </a:extLst>
            </p:cNvPr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6;p46">
              <a:extLst>
                <a:ext uri="{FF2B5EF4-FFF2-40B4-BE49-F238E27FC236}">
                  <a16:creationId xmlns:a16="http://schemas.microsoft.com/office/drawing/2014/main" id="{B6420B19-68D7-44B6-9019-9A46B7D553CF}"/>
                </a:ext>
              </a:extLst>
            </p:cNvPr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47;p46">
              <a:extLst>
                <a:ext uri="{FF2B5EF4-FFF2-40B4-BE49-F238E27FC236}">
                  <a16:creationId xmlns:a16="http://schemas.microsoft.com/office/drawing/2014/main" id="{40EFAFD7-EA5F-43EA-88FE-E8137BA0202D}"/>
                </a:ext>
              </a:extLst>
            </p:cNvPr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48;p46">
              <a:extLst>
                <a:ext uri="{FF2B5EF4-FFF2-40B4-BE49-F238E27FC236}">
                  <a16:creationId xmlns:a16="http://schemas.microsoft.com/office/drawing/2014/main" id="{5B751491-1249-4A44-BA20-5BCA330577EB}"/>
                </a:ext>
              </a:extLst>
            </p:cNvPr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49;p46">
              <a:extLst>
                <a:ext uri="{FF2B5EF4-FFF2-40B4-BE49-F238E27FC236}">
                  <a16:creationId xmlns:a16="http://schemas.microsoft.com/office/drawing/2014/main" id="{9F17A7F4-F457-4280-A595-EF7A8BF8D90A}"/>
                </a:ext>
              </a:extLst>
            </p:cNvPr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BFF8419-0FBD-4603-8E4E-0963384CCFAF}"/>
              </a:ext>
            </a:extLst>
          </p:cNvPr>
          <p:cNvSpPr txBox="1"/>
          <p:nvPr/>
        </p:nvSpPr>
        <p:spPr>
          <a:xfrm>
            <a:off x="723078" y="2494590"/>
            <a:ext cx="770400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Nhìn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chung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vấn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nhưng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chưa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chuyên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sâu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F518EE-CD81-47CD-A4A7-4D8041C99108}"/>
              </a:ext>
            </a:extLst>
          </p:cNvPr>
          <p:cNvSpPr txBox="1"/>
          <p:nvPr/>
        </p:nvSpPr>
        <p:spPr>
          <a:xfrm>
            <a:off x="728410" y="3190513"/>
            <a:ext cx="7704000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Tốc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độ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nhanh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đệ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quy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tuy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nhiên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tối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ưu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về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độ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xác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33" name="Google Shape;2774;p46">
            <a:extLst>
              <a:ext uri="{FF2B5EF4-FFF2-40B4-BE49-F238E27FC236}">
                <a16:creationId xmlns:a16="http://schemas.microsoft.com/office/drawing/2014/main" id="{54FA43C9-57AF-4CBA-B80D-EDC12B1E3CAF}"/>
              </a:ext>
            </a:extLst>
          </p:cNvPr>
          <p:cNvGrpSpPr/>
          <p:nvPr/>
        </p:nvGrpSpPr>
        <p:grpSpPr>
          <a:xfrm>
            <a:off x="686287" y="2425790"/>
            <a:ext cx="420200" cy="531433"/>
            <a:chOff x="1375550" y="1894800"/>
            <a:chExt cx="305800" cy="386750"/>
          </a:xfrm>
        </p:grpSpPr>
        <p:sp>
          <p:nvSpPr>
            <p:cNvPr id="34" name="Google Shape;2775;p46">
              <a:extLst>
                <a:ext uri="{FF2B5EF4-FFF2-40B4-BE49-F238E27FC236}">
                  <a16:creationId xmlns:a16="http://schemas.microsoft.com/office/drawing/2014/main" id="{81D680E9-424E-4396-AE5D-8D95741851D9}"/>
                </a:ext>
              </a:extLst>
            </p:cNvPr>
            <p:cNvSpPr/>
            <p:nvPr/>
          </p:nvSpPr>
          <p:spPr>
            <a:xfrm>
              <a:off x="1382225" y="1918200"/>
              <a:ext cx="292425" cy="356425"/>
            </a:xfrm>
            <a:custGeom>
              <a:avLst/>
              <a:gdLst/>
              <a:ahLst/>
              <a:cxnLst/>
              <a:rect l="l" t="t" r="r" b="b"/>
              <a:pathLst>
                <a:path w="11697" h="14257" extrusionOk="0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6;p46">
              <a:extLst>
                <a:ext uri="{FF2B5EF4-FFF2-40B4-BE49-F238E27FC236}">
                  <a16:creationId xmlns:a16="http://schemas.microsoft.com/office/drawing/2014/main" id="{AC4D7662-FC4A-4F28-B681-C1FF535BF150}"/>
                </a:ext>
              </a:extLst>
            </p:cNvPr>
            <p:cNvSpPr/>
            <p:nvPr/>
          </p:nvSpPr>
          <p:spPr>
            <a:xfrm>
              <a:off x="1413225" y="1962800"/>
              <a:ext cx="231100" cy="280825"/>
            </a:xfrm>
            <a:custGeom>
              <a:avLst/>
              <a:gdLst/>
              <a:ahLst/>
              <a:cxnLst/>
              <a:rect l="l" t="t" r="r" b="b"/>
              <a:pathLst>
                <a:path w="9244" h="11233" extrusionOk="0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7;p46">
              <a:extLst>
                <a:ext uri="{FF2B5EF4-FFF2-40B4-BE49-F238E27FC236}">
                  <a16:creationId xmlns:a16="http://schemas.microsoft.com/office/drawing/2014/main" id="{F7A848ED-C105-4273-A576-3E4B0F7ED98C}"/>
                </a:ext>
              </a:extLst>
            </p:cNvPr>
            <p:cNvSpPr/>
            <p:nvPr/>
          </p:nvSpPr>
          <p:spPr>
            <a:xfrm>
              <a:off x="1457850" y="1901700"/>
              <a:ext cx="141850" cy="71625"/>
            </a:xfrm>
            <a:custGeom>
              <a:avLst/>
              <a:gdLst/>
              <a:ahLst/>
              <a:cxnLst/>
              <a:rect l="l" t="t" r="r" b="b"/>
              <a:pathLst>
                <a:path w="5674" h="2865" extrusionOk="0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8;p46">
              <a:extLst>
                <a:ext uri="{FF2B5EF4-FFF2-40B4-BE49-F238E27FC236}">
                  <a16:creationId xmlns:a16="http://schemas.microsoft.com/office/drawing/2014/main" id="{B7D3CEEF-D423-4041-9C0D-914D8C086DDC}"/>
                </a:ext>
              </a:extLst>
            </p:cNvPr>
            <p:cNvSpPr/>
            <p:nvPr/>
          </p:nvSpPr>
          <p:spPr>
            <a:xfrm>
              <a:off x="1503125" y="1901700"/>
              <a:ext cx="96575" cy="71625"/>
            </a:xfrm>
            <a:custGeom>
              <a:avLst/>
              <a:gdLst/>
              <a:ahLst/>
              <a:cxnLst/>
              <a:rect l="l" t="t" r="r" b="b"/>
              <a:pathLst>
                <a:path w="3863" h="2865" extrusionOk="0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9;p46">
              <a:extLst>
                <a:ext uri="{FF2B5EF4-FFF2-40B4-BE49-F238E27FC236}">
                  <a16:creationId xmlns:a16="http://schemas.microsoft.com/office/drawing/2014/main" id="{BBE13D66-B2E2-43C9-84E1-40A4BC0D47CA}"/>
                </a:ext>
              </a:extLst>
            </p:cNvPr>
            <p:cNvSpPr/>
            <p:nvPr/>
          </p:nvSpPr>
          <p:spPr>
            <a:xfrm>
              <a:off x="1550625" y="2089025"/>
              <a:ext cx="59125" cy="75650"/>
            </a:xfrm>
            <a:custGeom>
              <a:avLst/>
              <a:gdLst/>
              <a:ahLst/>
              <a:cxnLst/>
              <a:rect l="l" t="t" r="r" b="b"/>
              <a:pathLst>
                <a:path w="2365" h="3026" extrusionOk="0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80;p46">
              <a:extLst>
                <a:ext uri="{FF2B5EF4-FFF2-40B4-BE49-F238E27FC236}">
                  <a16:creationId xmlns:a16="http://schemas.microsoft.com/office/drawing/2014/main" id="{DD353CB2-FA04-4062-A2C8-5606473C64D7}"/>
                </a:ext>
              </a:extLst>
            </p:cNvPr>
            <p:cNvSpPr/>
            <p:nvPr/>
          </p:nvSpPr>
          <p:spPr>
            <a:xfrm>
              <a:off x="1375550" y="1894800"/>
              <a:ext cx="305800" cy="386750"/>
            </a:xfrm>
            <a:custGeom>
              <a:avLst/>
              <a:gdLst/>
              <a:ahLst/>
              <a:cxnLst/>
              <a:rect l="l" t="t" r="r" b="b"/>
              <a:pathLst>
                <a:path w="12232" h="15470" extrusionOk="0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81;p46">
              <a:extLst>
                <a:ext uri="{FF2B5EF4-FFF2-40B4-BE49-F238E27FC236}">
                  <a16:creationId xmlns:a16="http://schemas.microsoft.com/office/drawing/2014/main" id="{498449AE-8EC7-408A-86A2-F3777B0A2F99}"/>
                </a:ext>
              </a:extLst>
            </p:cNvPr>
            <p:cNvSpPr/>
            <p:nvPr/>
          </p:nvSpPr>
          <p:spPr>
            <a:xfrm>
              <a:off x="1437550" y="2008075"/>
              <a:ext cx="71625" cy="70950"/>
            </a:xfrm>
            <a:custGeom>
              <a:avLst/>
              <a:gdLst/>
              <a:ahLst/>
              <a:cxnLst/>
              <a:rect l="l" t="t" r="r" b="b"/>
              <a:pathLst>
                <a:path w="2865" h="2838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82;p46">
              <a:extLst>
                <a:ext uri="{FF2B5EF4-FFF2-40B4-BE49-F238E27FC236}">
                  <a16:creationId xmlns:a16="http://schemas.microsoft.com/office/drawing/2014/main" id="{8567FF7F-CF11-4A14-826C-6337D1C9CBB1}"/>
                </a:ext>
              </a:extLst>
            </p:cNvPr>
            <p:cNvSpPr/>
            <p:nvPr/>
          </p:nvSpPr>
          <p:spPr>
            <a:xfrm>
              <a:off x="1524750" y="2011650"/>
              <a:ext cx="100600" cy="30350"/>
            </a:xfrm>
            <a:custGeom>
              <a:avLst/>
              <a:gdLst/>
              <a:ahLst/>
              <a:cxnLst/>
              <a:rect l="l" t="t" r="r" b="b"/>
              <a:pathLst>
                <a:path w="4024" h="1214" extrusionOk="0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3;p46">
              <a:extLst>
                <a:ext uri="{FF2B5EF4-FFF2-40B4-BE49-F238E27FC236}">
                  <a16:creationId xmlns:a16="http://schemas.microsoft.com/office/drawing/2014/main" id="{B76A2325-48C4-4A91-BCE5-28C95DD74FF0}"/>
                </a:ext>
              </a:extLst>
            </p:cNvPr>
            <p:cNvSpPr/>
            <p:nvPr/>
          </p:nvSpPr>
          <p:spPr>
            <a:xfrm>
              <a:off x="1524750" y="2045775"/>
              <a:ext cx="73400" cy="31025"/>
            </a:xfrm>
            <a:custGeom>
              <a:avLst/>
              <a:gdLst/>
              <a:ahLst/>
              <a:cxnLst/>
              <a:rect l="l" t="t" r="r" b="b"/>
              <a:pathLst>
                <a:path w="2936" h="1241" extrusionOk="0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4;p46">
              <a:extLst>
                <a:ext uri="{FF2B5EF4-FFF2-40B4-BE49-F238E27FC236}">
                  <a16:creationId xmlns:a16="http://schemas.microsoft.com/office/drawing/2014/main" id="{65CA6781-C0C4-4B6A-918D-5178B150C963}"/>
                </a:ext>
              </a:extLst>
            </p:cNvPr>
            <p:cNvSpPr/>
            <p:nvPr/>
          </p:nvSpPr>
          <p:spPr>
            <a:xfrm>
              <a:off x="1434875" y="2092600"/>
              <a:ext cx="100600" cy="30600"/>
            </a:xfrm>
            <a:custGeom>
              <a:avLst/>
              <a:gdLst/>
              <a:ahLst/>
              <a:cxnLst/>
              <a:rect l="l" t="t" r="r" b="b"/>
              <a:pathLst>
                <a:path w="4024" h="1224" extrusionOk="0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5;p46">
              <a:extLst>
                <a:ext uri="{FF2B5EF4-FFF2-40B4-BE49-F238E27FC236}">
                  <a16:creationId xmlns:a16="http://schemas.microsoft.com/office/drawing/2014/main" id="{E59EFDF2-46A2-4B89-B524-20F9BD69860F}"/>
                </a:ext>
              </a:extLst>
            </p:cNvPr>
            <p:cNvSpPr/>
            <p:nvPr/>
          </p:nvSpPr>
          <p:spPr>
            <a:xfrm>
              <a:off x="1434650" y="2126925"/>
              <a:ext cx="77200" cy="32850"/>
            </a:xfrm>
            <a:custGeom>
              <a:avLst/>
              <a:gdLst/>
              <a:ahLst/>
              <a:cxnLst/>
              <a:rect l="l" t="t" r="r" b="b"/>
              <a:pathLst>
                <a:path w="3088" h="1314" extrusionOk="0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6;p46">
              <a:extLst>
                <a:ext uri="{FF2B5EF4-FFF2-40B4-BE49-F238E27FC236}">
                  <a16:creationId xmlns:a16="http://schemas.microsoft.com/office/drawing/2014/main" id="{6564B037-71E1-4D1D-8D2A-0BC92F538B4E}"/>
                </a:ext>
              </a:extLst>
            </p:cNvPr>
            <p:cNvSpPr/>
            <p:nvPr/>
          </p:nvSpPr>
          <p:spPr>
            <a:xfrm>
              <a:off x="1448700" y="2174900"/>
              <a:ext cx="173100" cy="52225"/>
            </a:xfrm>
            <a:custGeom>
              <a:avLst/>
              <a:gdLst/>
              <a:ahLst/>
              <a:cxnLst/>
              <a:rect l="l" t="t" r="r" b="b"/>
              <a:pathLst>
                <a:path w="6924" h="2089" extrusionOk="0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948;p46">
            <a:extLst>
              <a:ext uri="{FF2B5EF4-FFF2-40B4-BE49-F238E27FC236}">
                <a16:creationId xmlns:a16="http://schemas.microsoft.com/office/drawing/2014/main" id="{509CF7CB-2D19-47B7-BB29-604946FEAB78}"/>
              </a:ext>
            </a:extLst>
          </p:cNvPr>
          <p:cNvGrpSpPr/>
          <p:nvPr/>
        </p:nvGrpSpPr>
        <p:grpSpPr>
          <a:xfrm>
            <a:off x="633590" y="3196077"/>
            <a:ext cx="531124" cy="398420"/>
            <a:chOff x="2973975" y="1894800"/>
            <a:chExt cx="386525" cy="289950"/>
          </a:xfrm>
        </p:grpSpPr>
        <p:sp>
          <p:nvSpPr>
            <p:cNvPr id="72" name="Google Shape;2949;p46">
              <a:extLst>
                <a:ext uri="{FF2B5EF4-FFF2-40B4-BE49-F238E27FC236}">
                  <a16:creationId xmlns:a16="http://schemas.microsoft.com/office/drawing/2014/main" id="{634BF6F2-BA28-4990-B7C9-EA51DC5215E7}"/>
                </a:ext>
              </a:extLst>
            </p:cNvPr>
            <p:cNvSpPr/>
            <p:nvPr/>
          </p:nvSpPr>
          <p:spPr>
            <a:xfrm>
              <a:off x="2980675" y="1901702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950;p46">
              <a:extLst>
                <a:ext uri="{FF2B5EF4-FFF2-40B4-BE49-F238E27FC236}">
                  <a16:creationId xmlns:a16="http://schemas.microsoft.com/office/drawing/2014/main" id="{A417BE88-C68C-450B-850A-52EC34C2A17A}"/>
                </a:ext>
              </a:extLst>
            </p:cNvPr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51;p46">
              <a:extLst>
                <a:ext uri="{FF2B5EF4-FFF2-40B4-BE49-F238E27FC236}">
                  <a16:creationId xmlns:a16="http://schemas.microsoft.com/office/drawing/2014/main" id="{12C39A41-2D03-48D8-8F53-F6FC4898F28E}"/>
                </a:ext>
              </a:extLst>
            </p:cNvPr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52;p46">
              <a:extLst>
                <a:ext uri="{FF2B5EF4-FFF2-40B4-BE49-F238E27FC236}">
                  <a16:creationId xmlns:a16="http://schemas.microsoft.com/office/drawing/2014/main" id="{5FB43515-4D13-4C27-B79C-E758B436CB87}"/>
                </a:ext>
              </a:extLst>
            </p:cNvPr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53;p46">
              <a:extLst>
                <a:ext uri="{FF2B5EF4-FFF2-40B4-BE49-F238E27FC236}">
                  <a16:creationId xmlns:a16="http://schemas.microsoft.com/office/drawing/2014/main" id="{9A0E1F29-DFF1-42CA-82AC-68DC8B075DD5}"/>
                </a:ext>
              </a:extLst>
            </p:cNvPr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4;p46">
              <a:extLst>
                <a:ext uri="{FF2B5EF4-FFF2-40B4-BE49-F238E27FC236}">
                  <a16:creationId xmlns:a16="http://schemas.microsoft.com/office/drawing/2014/main" id="{FD88F239-DB61-4502-9013-77FFD1F8273A}"/>
                </a:ext>
              </a:extLst>
            </p:cNvPr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5;p46">
              <a:extLst>
                <a:ext uri="{FF2B5EF4-FFF2-40B4-BE49-F238E27FC236}">
                  <a16:creationId xmlns:a16="http://schemas.microsoft.com/office/drawing/2014/main" id="{5C158529-DB66-4C16-8232-C0F2889F7AC4}"/>
                </a:ext>
              </a:extLst>
            </p:cNvPr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6;p46">
              <a:extLst>
                <a:ext uri="{FF2B5EF4-FFF2-40B4-BE49-F238E27FC236}">
                  <a16:creationId xmlns:a16="http://schemas.microsoft.com/office/drawing/2014/main" id="{8006DCB4-0741-48BB-A593-CB4D765D4458}"/>
                </a:ext>
              </a:extLst>
            </p:cNvPr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7;p46">
              <a:extLst>
                <a:ext uri="{FF2B5EF4-FFF2-40B4-BE49-F238E27FC236}">
                  <a16:creationId xmlns:a16="http://schemas.microsoft.com/office/drawing/2014/main" id="{22DA7435-DA9F-49B1-90BC-D9A7BC8171B3}"/>
                </a:ext>
              </a:extLst>
            </p:cNvPr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8;p46">
              <a:extLst>
                <a:ext uri="{FF2B5EF4-FFF2-40B4-BE49-F238E27FC236}">
                  <a16:creationId xmlns:a16="http://schemas.microsoft.com/office/drawing/2014/main" id="{752E2491-1FBD-47C3-BED9-7BB4534D0031}"/>
                </a:ext>
              </a:extLst>
            </p:cNvPr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9;p46">
              <a:extLst>
                <a:ext uri="{FF2B5EF4-FFF2-40B4-BE49-F238E27FC236}">
                  <a16:creationId xmlns:a16="http://schemas.microsoft.com/office/drawing/2014/main" id="{45EACC8B-37EF-417B-B6BA-7BBD3F904B84}"/>
                </a:ext>
              </a:extLst>
            </p:cNvPr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60;p46">
              <a:extLst>
                <a:ext uri="{FF2B5EF4-FFF2-40B4-BE49-F238E27FC236}">
                  <a16:creationId xmlns:a16="http://schemas.microsoft.com/office/drawing/2014/main" id="{BAFBF939-E294-4464-9802-55FE6A16375F}"/>
                </a:ext>
              </a:extLst>
            </p:cNvPr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61;p46">
              <a:extLst>
                <a:ext uri="{FF2B5EF4-FFF2-40B4-BE49-F238E27FC236}">
                  <a16:creationId xmlns:a16="http://schemas.microsoft.com/office/drawing/2014/main" id="{800B3931-BD04-4D93-AFD7-8A73C6516C12}"/>
                </a:ext>
              </a:extLst>
            </p:cNvPr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62;p46">
              <a:extLst>
                <a:ext uri="{FF2B5EF4-FFF2-40B4-BE49-F238E27FC236}">
                  <a16:creationId xmlns:a16="http://schemas.microsoft.com/office/drawing/2014/main" id="{C180EF08-7220-4450-AA68-DDC1B3F11BD5}"/>
                </a:ext>
              </a:extLst>
            </p:cNvPr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63;p46">
              <a:extLst>
                <a:ext uri="{FF2B5EF4-FFF2-40B4-BE49-F238E27FC236}">
                  <a16:creationId xmlns:a16="http://schemas.microsoft.com/office/drawing/2014/main" id="{5956B5FB-D874-4F94-89CD-379CF9E746A6}"/>
                </a:ext>
              </a:extLst>
            </p:cNvPr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4;p46">
              <a:extLst>
                <a:ext uri="{FF2B5EF4-FFF2-40B4-BE49-F238E27FC236}">
                  <a16:creationId xmlns:a16="http://schemas.microsoft.com/office/drawing/2014/main" id="{4FF2BDF9-716E-4B5C-BD40-610BCFB78D88}"/>
                </a:ext>
              </a:extLst>
            </p:cNvPr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5;p46">
              <a:extLst>
                <a:ext uri="{FF2B5EF4-FFF2-40B4-BE49-F238E27FC236}">
                  <a16:creationId xmlns:a16="http://schemas.microsoft.com/office/drawing/2014/main" id="{0F39C7CF-8293-4B95-B74E-C18AC62C2525}"/>
                </a:ext>
              </a:extLst>
            </p:cNvPr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6;p46">
              <a:extLst>
                <a:ext uri="{FF2B5EF4-FFF2-40B4-BE49-F238E27FC236}">
                  <a16:creationId xmlns:a16="http://schemas.microsoft.com/office/drawing/2014/main" id="{3B64028F-B078-4872-BAF0-03AADE209C4C}"/>
                </a:ext>
              </a:extLst>
            </p:cNvPr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7;p46">
              <a:extLst>
                <a:ext uri="{FF2B5EF4-FFF2-40B4-BE49-F238E27FC236}">
                  <a16:creationId xmlns:a16="http://schemas.microsoft.com/office/drawing/2014/main" id="{5D1E6F33-0FEA-4D4F-A737-8AFF3772AD29}"/>
                </a:ext>
              </a:extLst>
            </p:cNvPr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8;p46">
              <a:extLst>
                <a:ext uri="{FF2B5EF4-FFF2-40B4-BE49-F238E27FC236}">
                  <a16:creationId xmlns:a16="http://schemas.microsoft.com/office/drawing/2014/main" id="{4F1A6A34-7303-450E-BB1D-C084ACFD875A}"/>
                </a:ext>
              </a:extLst>
            </p:cNvPr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9;p46">
              <a:extLst>
                <a:ext uri="{FF2B5EF4-FFF2-40B4-BE49-F238E27FC236}">
                  <a16:creationId xmlns:a16="http://schemas.microsoft.com/office/drawing/2014/main" id="{A6F36512-3469-4B57-ADA3-FB72BC9F4A39}"/>
                </a:ext>
              </a:extLst>
            </p:cNvPr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70;p46">
              <a:extLst>
                <a:ext uri="{FF2B5EF4-FFF2-40B4-BE49-F238E27FC236}">
                  <a16:creationId xmlns:a16="http://schemas.microsoft.com/office/drawing/2014/main" id="{A24803ED-6986-41EF-BE7D-7DA03B70D50F}"/>
                </a:ext>
              </a:extLst>
            </p:cNvPr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71;p46">
              <a:extLst>
                <a:ext uri="{FF2B5EF4-FFF2-40B4-BE49-F238E27FC236}">
                  <a16:creationId xmlns:a16="http://schemas.microsoft.com/office/drawing/2014/main" id="{8CF532A1-4CEA-4E83-A6C2-03311AAA1839}"/>
                </a:ext>
              </a:extLst>
            </p:cNvPr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64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  <p:bldP spid="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43" name="Google Shape;1043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C789BF2-90D7-4374-8E1A-53597AC7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04" y="496500"/>
            <a:ext cx="3993226" cy="64623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472984-D13F-4BEF-B9B1-1624D02E30D0}"/>
              </a:ext>
            </a:extLst>
          </p:cNvPr>
          <p:cNvSpPr txBox="1"/>
          <p:nvPr/>
        </p:nvSpPr>
        <p:spPr>
          <a:xfrm>
            <a:off x="750049" y="1744935"/>
            <a:ext cx="7328503" cy="38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biệt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dữ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liệu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phải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phẳng</a:t>
            </a:r>
            <a:endParaRPr lang="en-US" sz="16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87D3D3-A251-4D90-A689-9C21868B0B8F}"/>
              </a:ext>
            </a:extLst>
          </p:cNvPr>
          <p:cNvSpPr txBox="1"/>
          <p:nvPr/>
        </p:nvSpPr>
        <p:spPr>
          <a:xfrm>
            <a:off x="761165" y="2347138"/>
            <a:ext cx="7328503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biến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đổi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vẫn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giữ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thuật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cũ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nâng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cấp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lên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vô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cùng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đa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dạng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Quicksand" panose="020B0604020202020204" charset="0"/>
                <a:ea typeface="Times New Roman" panose="02020603050405020304" pitchFamily="18" charset="0"/>
              </a:rPr>
              <a:t>thị</a:t>
            </a:r>
            <a:r>
              <a:rPr lang="en-US" sz="1600" dirty="0"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grpSp>
        <p:nvGrpSpPr>
          <p:cNvPr id="69" name="Google Shape;8219;p59">
            <a:extLst>
              <a:ext uri="{FF2B5EF4-FFF2-40B4-BE49-F238E27FC236}">
                <a16:creationId xmlns:a16="http://schemas.microsoft.com/office/drawing/2014/main" id="{832372B2-B435-4080-BD4F-A956B152BCF7}"/>
              </a:ext>
            </a:extLst>
          </p:cNvPr>
          <p:cNvGrpSpPr/>
          <p:nvPr/>
        </p:nvGrpSpPr>
        <p:grpSpPr>
          <a:xfrm>
            <a:off x="714799" y="1751308"/>
            <a:ext cx="380535" cy="375270"/>
            <a:chOff x="853526" y="2742734"/>
            <a:chExt cx="380535" cy="375270"/>
          </a:xfrm>
        </p:grpSpPr>
        <p:sp>
          <p:nvSpPr>
            <p:cNvPr id="70" name="Google Shape;8220;p59">
              <a:extLst>
                <a:ext uri="{FF2B5EF4-FFF2-40B4-BE49-F238E27FC236}">
                  <a16:creationId xmlns:a16="http://schemas.microsoft.com/office/drawing/2014/main" id="{55CFB8F6-995A-495D-AFDD-E1D69890A459}"/>
                </a:ext>
              </a:extLst>
            </p:cNvPr>
            <p:cNvSpPr/>
            <p:nvPr/>
          </p:nvSpPr>
          <p:spPr>
            <a:xfrm>
              <a:off x="860625" y="2860821"/>
              <a:ext cx="166338" cy="79738"/>
            </a:xfrm>
            <a:custGeom>
              <a:avLst/>
              <a:gdLst/>
              <a:ahLst/>
              <a:cxnLst/>
              <a:rect l="l" t="t" r="r" b="b"/>
              <a:pathLst>
                <a:path w="6350" h="3044" extrusionOk="0">
                  <a:moveTo>
                    <a:pt x="6350" y="1"/>
                  </a:moveTo>
                  <a:lnTo>
                    <a:pt x="4962" y="117"/>
                  </a:lnTo>
                  <a:cubicBezTo>
                    <a:pt x="3146" y="268"/>
                    <a:pt x="1439" y="1056"/>
                    <a:pt x="151" y="2348"/>
                  </a:cubicBezTo>
                  <a:cubicBezTo>
                    <a:pt x="0" y="2499"/>
                    <a:pt x="93" y="2759"/>
                    <a:pt x="309" y="2780"/>
                  </a:cubicBezTo>
                  <a:lnTo>
                    <a:pt x="3307" y="3044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221;p59">
              <a:extLst>
                <a:ext uri="{FF2B5EF4-FFF2-40B4-BE49-F238E27FC236}">
                  <a16:creationId xmlns:a16="http://schemas.microsoft.com/office/drawing/2014/main" id="{9F25F8B6-137F-41B3-BD1F-92DEA6868CF3}"/>
                </a:ext>
              </a:extLst>
            </p:cNvPr>
            <p:cNvSpPr/>
            <p:nvPr/>
          </p:nvSpPr>
          <p:spPr>
            <a:xfrm>
              <a:off x="1034927" y="2948522"/>
              <a:ext cx="79659" cy="164269"/>
            </a:xfrm>
            <a:custGeom>
              <a:avLst/>
              <a:gdLst/>
              <a:ahLst/>
              <a:cxnLst/>
              <a:rect l="l" t="t" r="r" b="b"/>
              <a:pathLst>
                <a:path w="3041" h="6271" extrusionOk="0">
                  <a:moveTo>
                    <a:pt x="3041" y="1"/>
                  </a:moveTo>
                  <a:lnTo>
                    <a:pt x="1" y="3040"/>
                  </a:lnTo>
                  <a:lnTo>
                    <a:pt x="265" y="6039"/>
                  </a:lnTo>
                  <a:cubicBezTo>
                    <a:pt x="278" y="6182"/>
                    <a:pt x="396" y="6271"/>
                    <a:pt x="518" y="6271"/>
                  </a:cubicBezTo>
                  <a:cubicBezTo>
                    <a:pt x="581" y="6271"/>
                    <a:pt x="644" y="6247"/>
                    <a:pt x="697" y="6197"/>
                  </a:cubicBezTo>
                  <a:cubicBezTo>
                    <a:pt x="1985" y="4908"/>
                    <a:pt x="2777" y="3202"/>
                    <a:pt x="2927" y="1385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222;p59">
              <a:extLst>
                <a:ext uri="{FF2B5EF4-FFF2-40B4-BE49-F238E27FC236}">
                  <a16:creationId xmlns:a16="http://schemas.microsoft.com/office/drawing/2014/main" id="{6779DB43-4974-4758-BEFB-03CB571FB83F}"/>
                </a:ext>
              </a:extLst>
            </p:cNvPr>
            <p:cNvSpPr/>
            <p:nvPr/>
          </p:nvSpPr>
          <p:spPr>
            <a:xfrm>
              <a:off x="860521" y="2864960"/>
              <a:ext cx="119868" cy="69679"/>
            </a:xfrm>
            <a:custGeom>
              <a:avLst/>
              <a:gdLst/>
              <a:ahLst/>
              <a:cxnLst/>
              <a:rect l="l" t="t" r="r" b="b"/>
              <a:pathLst>
                <a:path w="4576" h="2660" extrusionOk="0">
                  <a:moveTo>
                    <a:pt x="4575" y="1"/>
                  </a:moveTo>
                  <a:cubicBezTo>
                    <a:pt x="2903" y="227"/>
                    <a:pt x="1347" y="994"/>
                    <a:pt x="151" y="2190"/>
                  </a:cubicBezTo>
                  <a:cubicBezTo>
                    <a:pt x="1" y="2341"/>
                    <a:pt x="97" y="2601"/>
                    <a:pt x="309" y="2622"/>
                  </a:cubicBezTo>
                  <a:lnTo>
                    <a:pt x="755" y="2660"/>
                  </a:lnTo>
                  <a:cubicBezTo>
                    <a:pt x="611" y="2557"/>
                    <a:pt x="594" y="2348"/>
                    <a:pt x="717" y="2221"/>
                  </a:cubicBezTo>
                  <a:cubicBezTo>
                    <a:pt x="1786" y="1152"/>
                    <a:pt x="3116" y="388"/>
                    <a:pt x="4575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223;p59">
              <a:extLst>
                <a:ext uri="{FF2B5EF4-FFF2-40B4-BE49-F238E27FC236}">
                  <a16:creationId xmlns:a16="http://schemas.microsoft.com/office/drawing/2014/main" id="{8C5A62AA-5D29-45DD-98EE-82DE03721A69}"/>
                </a:ext>
              </a:extLst>
            </p:cNvPr>
            <p:cNvSpPr/>
            <p:nvPr/>
          </p:nvSpPr>
          <p:spPr>
            <a:xfrm>
              <a:off x="1034848" y="3013512"/>
              <a:ext cx="23366" cy="99331"/>
            </a:xfrm>
            <a:custGeom>
              <a:avLst/>
              <a:gdLst/>
              <a:ahLst/>
              <a:cxnLst/>
              <a:rect l="l" t="t" r="r" b="b"/>
              <a:pathLst>
                <a:path w="892" h="3792" extrusionOk="0">
                  <a:moveTo>
                    <a:pt x="563" y="1"/>
                  </a:moveTo>
                  <a:lnTo>
                    <a:pt x="1" y="563"/>
                  </a:lnTo>
                  <a:lnTo>
                    <a:pt x="268" y="3561"/>
                  </a:lnTo>
                  <a:cubicBezTo>
                    <a:pt x="279" y="3702"/>
                    <a:pt x="397" y="3791"/>
                    <a:pt x="520" y="3791"/>
                  </a:cubicBezTo>
                  <a:cubicBezTo>
                    <a:pt x="583" y="3791"/>
                    <a:pt x="647" y="3768"/>
                    <a:pt x="700" y="3716"/>
                  </a:cubicBezTo>
                  <a:cubicBezTo>
                    <a:pt x="765" y="3650"/>
                    <a:pt x="826" y="3585"/>
                    <a:pt x="892" y="3517"/>
                  </a:cubicBezTo>
                  <a:cubicBezTo>
                    <a:pt x="878" y="3486"/>
                    <a:pt x="868" y="3455"/>
                    <a:pt x="864" y="3421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24;p59">
              <a:extLst>
                <a:ext uri="{FF2B5EF4-FFF2-40B4-BE49-F238E27FC236}">
                  <a16:creationId xmlns:a16="http://schemas.microsoft.com/office/drawing/2014/main" id="{DF55805D-DCDA-4503-B96A-F88B1C673625}"/>
                </a:ext>
              </a:extLst>
            </p:cNvPr>
            <p:cNvSpPr/>
            <p:nvPr/>
          </p:nvSpPr>
          <p:spPr>
            <a:xfrm>
              <a:off x="929728" y="2748576"/>
              <a:ext cx="297994" cy="296423"/>
            </a:xfrm>
            <a:custGeom>
              <a:avLst/>
              <a:gdLst/>
              <a:ahLst/>
              <a:cxnLst/>
              <a:rect l="l" t="t" r="r" b="b"/>
              <a:pathLst>
                <a:path w="11376" h="11316" extrusionOk="0">
                  <a:moveTo>
                    <a:pt x="11147" y="1"/>
                  </a:moveTo>
                  <a:cubicBezTo>
                    <a:pt x="11128" y="1"/>
                    <a:pt x="11109" y="4"/>
                    <a:pt x="11090" y="9"/>
                  </a:cubicBezTo>
                  <a:lnTo>
                    <a:pt x="8688" y="712"/>
                  </a:lnTo>
                  <a:lnTo>
                    <a:pt x="6916" y="1229"/>
                  </a:lnTo>
                  <a:cubicBezTo>
                    <a:pt x="6772" y="1270"/>
                    <a:pt x="6638" y="1349"/>
                    <a:pt x="6532" y="1459"/>
                  </a:cubicBezTo>
                  <a:lnTo>
                    <a:pt x="83" y="7908"/>
                  </a:lnTo>
                  <a:cubicBezTo>
                    <a:pt x="1" y="7990"/>
                    <a:pt x="1" y="8124"/>
                    <a:pt x="83" y="8203"/>
                  </a:cubicBezTo>
                  <a:lnTo>
                    <a:pt x="1375" y="9495"/>
                  </a:lnTo>
                  <a:lnTo>
                    <a:pt x="1848" y="9971"/>
                  </a:lnTo>
                  <a:lnTo>
                    <a:pt x="3126" y="11249"/>
                  </a:lnTo>
                  <a:cubicBezTo>
                    <a:pt x="3171" y="11294"/>
                    <a:pt x="3229" y="11316"/>
                    <a:pt x="3287" y="11316"/>
                  </a:cubicBezTo>
                  <a:cubicBezTo>
                    <a:pt x="3345" y="11316"/>
                    <a:pt x="3404" y="11294"/>
                    <a:pt x="3448" y="11249"/>
                  </a:cubicBezTo>
                  <a:lnTo>
                    <a:pt x="7057" y="7634"/>
                  </a:lnTo>
                  <a:lnTo>
                    <a:pt x="9867" y="4831"/>
                  </a:lnTo>
                  <a:cubicBezTo>
                    <a:pt x="9986" y="4711"/>
                    <a:pt x="10076" y="4563"/>
                    <a:pt x="10124" y="4402"/>
                  </a:cubicBezTo>
                  <a:lnTo>
                    <a:pt x="11337" y="256"/>
                  </a:lnTo>
                  <a:cubicBezTo>
                    <a:pt x="11375" y="125"/>
                    <a:pt x="11274" y="1"/>
                    <a:pt x="11147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25;p59">
              <a:extLst>
                <a:ext uri="{FF2B5EF4-FFF2-40B4-BE49-F238E27FC236}">
                  <a16:creationId xmlns:a16="http://schemas.microsoft.com/office/drawing/2014/main" id="{00A07252-F341-4DB4-AA05-E3C3C72AC92C}"/>
                </a:ext>
              </a:extLst>
            </p:cNvPr>
            <p:cNvSpPr/>
            <p:nvPr/>
          </p:nvSpPr>
          <p:spPr>
            <a:xfrm>
              <a:off x="929728" y="2748576"/>
              <a:ext cx="297811" cy="221610"/>
            </a:xfrm>
            <a:custGeom>
              <a:avLst/>
              <a:gdLst/>
              <a:ahLst/>
              <a:cxnLst/>
              <a:rect l="l" t="t" r="r" b="b"/>
              <a:pathLst>
                <a:path w="11369" h="8460" extrusionOk="0">
                  <a:moveTo>
                    <a:pt x="11143" y="1"/>
                  </a:moveTo>
                  <a:cubicBezTo>
                    <a:pt x="11125" y="1"/>
                    <a:pt x="11106" y="3"/>
                    <a:pt x="11086" y="9"/>
                  </a:cubicBezTo>
                  <a:lnTo>
                    <a:pt x="6895" y="1233"/>
                  </a:lnTo>
                  <a:cubicBezTo>
                    <a:pt x="6765" y="1270"/>
                    <a:pt x="6642" y="1342"/>
                    <a:pt x="6546" y="1442"/>
                  </a:cubicBezTo>
                  <a:lnTo>
                    <a:pt x="83" y="7908"/>
                  </a:lnTo>
                  <a:cubicBezTo>
                    <a:pt x="1" y="7990"/>
                    <a:pt x="1" y="8120"/>
                    <a:pt x="83" y="8203"/>
                  </a:cubicBezTo>
                  <a:lnTo>
                    <a:pt x="340" y="8460"/>
                  </a:lnTo>
                  <a:lnTo>
                    <a:pt x="1070" y="7730"/>
                  </a:lnTo>
                  <a:lnTo>
                    <a:pt x="6875" y="1928"/>
                  </a:lnTo>
                  <a:cubicBezTo>
                    <a:pt x="6961" y="1839"/>
                    <a:pt x="7070" y="1774"/>
                    <a:pt x="7190" y="1736"/>
                  </a:cubicBezTo>
                  <a:lnTo>
                    <a:pt x="11248" y="551"/>
                  </a:lnTo>
                  <a:lnTo>
                    <a:pt x="11333" y="253"/>
                  </a:lnTo>
                  <a:lnTo>
                    <a:pt x="11333" y="249"/>
                  </a:lnTo>
                  <a:cubicBezTo>
                    <a:pt x="11369" y="121"/>
                    <a:pt x="11267" y="1"/>
                    <a:pt x="11143" y="1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26;p59">
              <a:extLst>
                <a:ext uri="{FF2B5EF4-FFF2-40B4-BE49-F238E27FC236}">
                  <a16:creationId xmlns:a16="http://schemas.microsoft.com/office/drawing/2014/main" id="{AE936B49-46F9-4F74-AE0A-227D95D29D35}"/>
                </a:ext>
              </a:extLst>
            </p:cNvPr>
            <p:cNvSpPr/>
            <p:nvPr/>
          </p:nvSpPr>
          <p:spPr>
            <a:xfrm>
              <a:off x="1079904" y="2833185"/>
              <a:ext cx="62318" cy="62318"/>
            </a:xfrm>
            <a:custGeom>
              <a:avLst/>
              <a:gdLst/>
              <a:ahLst/>
              <a:cxnLst/>
              <a:rect l="l" t="t" r="r" b="b"/>
              <a:pathLst>
                <a:path w="2379" h="2379" extrusionOk="0">
                  <a:moveTo>
                    <a:pt x="1190" y="0"/>
                  </a:moveTo>
                  <a:cubicBezTo>
                    <a:pt x="532" y="0"/>
                    <a:pt x="1" y="535"/>
                    <a:pt x="1" y="1190"/>
                  </a:cubicBezTo>
                  <a:cubicBezTo>
                    <a:pt x="1" y="1848"/>
                    <a:pt x="532" y="2379"/>
                    <a:pt x="1190" y="2379"/>
                  </a:cubicBezTo>
                  <a:cubicBezTo>
                    <a:pt x="1848" y="2379"/>
                    <a:pt x="2379" y="1848"/>
                    <a:pt x="2379" y="1190"/>
                  </a:cubicBezTo>
                  <a:cubicBezTo>
                    <a:pt x="2379" y="535"/>
                    <a:pt x="1848" y="0"/>
                    <a:pt x="11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27;p59">
              <a:extLst>
                <a:ext uri="{FF2B5EF4-FFF2-40B4-BE49-F238E27FC236}">
                  <a16:creationId xmlns:a16="http://schemas.microsoft.com/office/drawing/2014/main" id="{F96FA13B-0D30-4A6D-9B2F-7C0D1E54F212}"/>
                </a:ext>
              </a:extLst>
            </p:cNvPr>
            <p:cNvSpPr/>
            <p:nvPr/>
          </p:nvSpPr>
          <p:spPr>
            <a:xfrm>
              <a:off x="1080008" y="2833212"/>
              <a:ext cx="38428" cy="62344"/>
            </a:xfrm>
            <a:custGeom>
              <a:avLst/>
              <a:gdLst/>
              <a:ahLst/>
              <a:cxnLst/>
              <a:rect l="l" t="t" r="r" b="b"/>
              <a:pathLst>
                <a:path w="1467" h="2380" extrusionOk="0">
                  <a:moveTo>
                    <a:pt x="1188" y="1"/>
                  </a:moveTo>
                  <a:cubicBezTo>
                    <a:pt x="550" y="1"/>
                    <a:pt x="0" y="517"/>
                    <a:pt x="0" y="1189"/>
                  </a:cubicBezTo>
                  <a:cubicBezTo>
                    <a:pt x="0" y="1860"/>
                    <a:pt x="551" y="2380"/>
                    <a:pt x="1189" y="2380"/>
                  </a:cubicBezTo>
                  <a:cubicBezTo>
                    <a:pt x="1281" y="2380"/>
                    <a:pt x="1374" y="2369"/>
                    <a:pt x="1467" y="2347"/>
                  </a:cubicBezTo>
                  <a:cubicBezTo>
                    <a:pt x="569" y="2131"/>
                    <a:pt x="247" y="1007"/>
                    <a:pt x="905" y="349"/>
                  </a:cubicBezTo>
                  <a:cubicBezTo>
                    <a:pt x="1059" y="191"/>
                    <a:pt x="1254" y="85"/>
                    <a:pt x="1467" y="34"/>
                  </a:cubicBezTo>
                  <a:cubicBezTo>
                    <a:pt x="1373" y="11"/>
                    <a:pt x="1280" y="1"/>
                    <a:pt x="1188" y="1"/>
                  </a:cubicBez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28;p59">
              <a:extLst>
                <a:ext uri="{FF2B5EF4-FFF2-40B4-BE49-F238E27FC236}">
                  <a16:creationId xmlns:a16="http://schemas.microsoft.com/office/drawing/2014/main" id="{099CAAD8-9C83-441C-A8D2-81A48DCD9864}"/>
                </a:ext>
              </a:extLst>
            </p:cNvPr>
            <p:cNvSpPr/>
            <p:nvPr/>
          </p:nvSpPr>
          <p:spPr>
            <a:xfrm>
              <a:off x="921843" y="2973040"/>
              <a:ext cx="80628" cy="79764"/>
            </a:xfrm>
            <a:custGeom>
              <a:avLst/>
              <a:gdLst/>
              <a:ahLst/>
              <a:cxnLst/>
              <a:rect l="l" t="t" r="r" b="b"/>
              <a:pathLst>
                <a:path w="3078" h="3045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1042" y="2036"/>
                  </a:lnTo>
                  <a:lnTo>
                    <a:pt x="1960" y="2954"/>
                  </a:lnTo>
                  <a:cubicBezTo>
                    <a:pt x="2020" y="3014"/>
                    <a:pt x="2100" y="3044"/>
                    <a:pt x="2180" y="3044"/>
                  </a:cubicBezTo>
                  <a:cubicBezTo>
                    <a:pt x="2260" y="3044"/>
                    <a:pt x="2341" y="3014"/>
                    <a:pt x="2402" y="2954"/>
                  </a:cubicBezTo>
                  <a:lnTo>
                    <a:pt x="3077" y="2279"/>
                  </a:lnTo>
                  <a:lnTo>
                    <a:pt x="2176" y="1381"/>
                  </a:lnTo>
                  <a:lnTo>
                    <a:pt x="1696" y="8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229;p59">
              <a:extLst>
                <a:ext uri="{FF2B5EF4-FFF2-40B4-BE49-F238E27FC236}">
                  <a16:creationId xmlns:a16="http://schemas.microsoft.com/office/drawing/2014/main" id="{347D4C46-396C-46E6-9F68-09C7428738FD}"/>
                </a:ext>
              </a:extLst>
            </p:cNvPr>
            <p:cNvSpPr/>
            <p:nvPr/>
          </p:nvSpPr>
          <p:spPr>
            <a:xfrm>
              <a:off x="921843" y="2973040"/>
              <a:ext cx="31251" cy="34839"/>
            </a:xfrm>
            <a:custGeom>
              <a:avLst/>
              <a:gdLst/>
              <a:ahLst/>
              <a:cxnLst/>
              <a:rect l="l" t="t" r="r" b="b"/>
              <a:pathLst>
                <a:path w="1193" h="1330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333" y="1330"/>
                  </a:lnTo>
                  <a:cubicBezTo>
                    <a:pt x="350" y="1265"/>
                    <a:pt x="384" y="1207"/>
                    <a:pt x="429" y="1162"/>
                  </a:cubicBezTo>
                  <a:lnTo>
                    <a:pt x="1193" y="3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230;p59">
              <a:extLst>
                <a:ext uri="{FF2B5EF4-FFF2-40B4-BE49-F238E27FC236}">
                  <a16:creationId xmlns:a16="http://schemas.microsoft.com/office/drawing/2014/main" id="{68DD3F0F-FA9E-434F-8ABC-D9CDDACD47EC}"/>
                </a:ext>
              </a:extLst>
            </p:cNvPr>
            <p:cNvSpPr/>
            <p:nvPr/>
          </p:nvSpPr>
          <p:spPr>
            <a:xfrm>
              <a:off x="929728" y="2940454"/>
              <a:ext cx="105225" cy="104544"/>
            </a:xfrm>
            <a:custGeom>
              <a:avLst/>
              <a:gdLst/>
              <a:ahLst/>
              <a:cxnLst/>
              <a:rect l="l" t="t" r="r" b="b"/>
              <a:pathLst>
                <a:path w="4017" h="3991" extrusionOk="0">
                  <a:moveTo>
                    <a:pt x="666" y="0"/>
                  </a:moveTo>
                  <a:lnTo>
                    <a:pt x="83" y="583"/>
                  </a:lnTo>
                  <a:cubicBezTo>
                    <a:pt x="1" y="665"/>
                    <a:pt x="1" y="799"/>
                    <a:pt x="83" y="881"/>
                  </a:cubicBezTo>
                  <a:lnTo>
                    <a:pt x="1375" y="2173"/>
                  </a:lnTo>
                  <a:lnTo>
                    <a:pt x="1848" y="2646"/>
                  </a:lnTo>
                  <a:lnTo>
                    <a:pt x="3126" y="3924"/>
                  </a:lnTo>
                  <a:cubicBezTo>
                    <a:pt x="3171" y="3969"/>
                    <a:pt x="3229" y="3991"/>
                    <a:pt x="3287" y="3991"/>
                  </a:cubicBezTo>
                  <a:cubicBezTo>
                    <a:pt x="3345" y="3991"/>
                    <a:pt x="3404" y="3969"/>
                    <a:pt x="3448" y="3924"/>
                  </a:cubicBezTo>
                  <a:lnTo>
                    <a:pt x="4017" y="3355"/>
                  </a:lnTo>
                  <a:lnTo>
                    <a:pt x="2578" y="1916"/>
                  </a:lnTo>
                  <a:lnTo>
                    <a:pt x="2105" y="144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31;p59">
              <a:extLst>
                <a:ext uri="{FF2B5EF4-FFF2-40B4-BE49-F238E27FC236}">
                  <a16:creationId xmlns:a16="http://schemas.microsoft.com/office/drawing/2014/main" id="{C513F2D9-39D7-4808-8C14-13E4D78C6D2E}"/>
                </a:ext>
              </a:extLst>
            </p:cNvPr>
            <p:cNvSpPr/>
            <p:nvPr/>
          </p:nvSpPr>
          <p:spPr>
            <a:xfrm>
              <a:off x="929728" y="2940532"/>
              <a:ext cx="28029" cy="29758"/>
            </a:xfrm>
            <a:custGeom>
              <a:avLst/>
              <a:gdLst/>
              <a:ahLst/>
              <a:cxnLst/>
              <a:rect l="l" t="t" r="r" b="b"/>
              <a:pathLst>
                <a:path w="1070" h="1136" extrusionOk="0">
                  <a:moveTo>
                    <a:pt x="666" y="1"/>
                  </a:moveTo>
                  <a:lnTo>
                    <a:pt x="83" y="583"/>
                  </a:lnTo>
                  <a:cubicBezTo>
                    <a:pt x="1" y="662"/>
                    <a:pt x="1" y="796"/>
                    <a:pt x="83" y="878"/>
                  </a:cubicBezTo>
                  <a:lnTo>
                    <a:pt x="340" y="1135"/>
                  </a:lnTo>
                  <a:lnTo>
                    <a:pt x="1070" y="402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232;p59">
              <a:extLst>
                <a:ext uri="{FF2B5EF4-FFF2-40B4-BE49-F238E27FC236}">
                  <a16:creationId xmlns:a16="http://schemas.microsoft.com/office/drawing/2014/main" id="{AB78A3A0-3995-4F99-8C6E-E9639306E7A6}"/>
                </a:ext>
              </a:extLst>
            </p:cNvPr>
            <p:cNvSpPr/>
            <p:nvPr/>
          </p:nvSpPr>
          <p:spPr>
            <a:xfrm>
              <a:off x="1157284" y="2748602"/>
              <a:ext cx="70281" cy="69522"/>
            </a:xfrm>
            <a:custGeom>
              <a:avLst/>
              <a:gdLst/>
              <a:ahLst/>
              <a:cxnLst/>
              <a:rect l="l" t="t" r="r" b="b"/>
              <a:pathLst>
                <a:path w="2683" h="2654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" y="711"/>
                  </a:lnTo>
                  <a:lnTo>
                    <a:pt x="1947" y="2654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C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233;p59">
              <a:extLst>
                <a:ext uri="{FF2B5EF4-FFF2-40B4-BE49-F238E27FC236}">
                  <a16:creationId xmlns:a16="http://schemas.microsoft.com/office/drawing/2014/main" id="{7D939712-6033-4F05-A213-AB4FC19C1279}"/>
                </a:ext>
              </a:extLst>
            </p:cNvPr>
            <p:cNvSpPr/>
            <p:nvPr/>
          </p:nvSpPr>
          <p:spPr>
            <a:xfrm>
              <a:off x="1157284" y="2748602"/>
              <a:ext cx="70281" cy="30570"/>
            </a:xfrm>
            <a:custGeom>
              <a:avLst/>
              <a:gdLst/>
              <a:ahLst/>
              <a:cxnLst/>
              <a:rect l="l" t="t" r="r" b="b"/>
              <a:pathLst>
                <a:path w="2683" h="1167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615" y="238"/>
                  </a:lnTo>
                  <a:lnTo>
                    <a:pt x="1" y="711"/>
                  </a:lnTo>
                  <a:lnTo>
                    <a:pt x="456" y="1167"/>
                  </a:lnTo>
                  <a:lnTo>
                    <a:pt x="2561" y="553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234;p59">
              <a:extLst>
                <a:ext uri="{FF2B5EF4-FFF2-40B4-BE49-F238E27FC236}">
                  <a16:creationId xmlns:a16="http://schemas.microsoft.com/office/drawing/2014/main" id="{8E59645B-F9CC-42BD-80B5-69E3390C7A92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235;p59">
              <a:extLst>
                <a:ext uri="{FF2B5EF4-FFF2-40B4-BE49-F238E27FC236}">
                  <a16:creationId xmlns:a16="http://schemas.microsoft.com/office/drawing/2014/main" id="{B51360FC-32DF-4B49-AB60-5DE41137A755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236;p59">
              <a:extLst>
                <a:ext uri="{FF2B5EF4-FFF2-40B4-BE49-F238E27FC236}">
                  <a16:creationId xmlns:a16="http://schemas.microsoft.com/office/drawing/2014/main" id="{646782D6-2799-4212-AC77-0E5E7DB03B8D}"/>
                </a:ext>
              </a:extLst>
            </p:cNvPr>
            <p:cNvSpPr/>
            <p:nvPr/>
          </p:nvSpPr>
          <p:spPr>
            <a:xfrm>
              <a:off x="945183" y="2901947"/>
              <a:ext cx="127124" cy="127491"/>
            </a:xfrm>
            <a:custGeom>
              <a:avLst/>
              <a:gdLst/>
              <a:ahLst/>
              <a:cxnLst/>
              <a:rect l="l" t="t" r="r" b="b"/>
              <a:pathLst>
                <a:path w="4853" h="4867" extrusionOk="0">
                  <a:moveTo>
                    <a:pt x="4559" y="0"/>
                  </a:moveTo>
                  <a:cubicBezTo>
                    <a:pt x="4477" y="0"/>
                    <a:pt x="4395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6" y="4832"/>
                    <a:pt x="285" y="4863"/>
                    <a:pt x="367" y="4866"/>
                  </a:cubicBezTo>
                  <a:cubicBezTo>
                    <a:pt x="288" y="4740"/>
                    <a:pt x="309" y="4575"/>
                    <a:pt x="415" y="4469"/>
                  </a:cubicBezTo>
                  <a:lnTo>
                    <a:pt x="4619" y="268"/>
                  </a:lnTo>
                  <a:cubicBezTo>
                    <a:pt x="4681" y="206"/>
                    <a:pt x="4763" y="172"/>
                    <a:pt x="4853" y="172"/>
                  </a:cubicBezTo>
                  <a:cubicBezTo>
                    <a:pt x="4839" y="151"/>
                    <a:pt x="4822" y="134"/>
                    <a:pt x="4805" y="113"/>
                  </a:cubicBezTo>
                  <a:lnTo>
                    <a:pt x="4784" y="93"/>
                  </a:lnTo>
                  <a:cubicBezTo>
                    <a:pt x="4722" y="31"/>
                    <a:pt x="4641" y="0"/>
                    <a:pt x="4559" y="0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237;p59">
              <a:extLst>
                <a:ext uri="{FF2B5EF4-FFF2-40B4-BE49-F238E27FC236}">
                  <a16:creationId xmlns:a16="http://schemas.microsoft.com/office/drawing/2014/main" id="{12FA13DB-4645-4F7F-8FEA-F5E059009060}"/>
                </a:ext>
              </a:extLst>
            </p:cNvPr>
            <p:cNvSpPr/>
            <p:nvPr/>
          </p:nvSpPr>
          <p:spPr>
            <a:xfrm>
              <a:off x="881922" y="3011102"/>
              <a:ext cx="32665" cy="29836"/>
            </a:xfrm>
            <a:custGeom>
              <a:avLst/>
              <a:gdLst/>
              <a:ahLst/>
              <a:cxnLst/>
              <a:rect l="l" t="t" r="r" b="b"/>
              <a:pathLst>
                <a:path w="1247" h="1139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5"/>
                  </a:lnTo>
                  <a:cubicBezTo>
                    <a:pt x="1" y="927"/>
                    <a:pt x="141" y="1138"/>
                    <a:pt x="304" y="1138"/>
                  </a:cubicBezTo>
                  <a:cubicBezTo>
                    <a:pt x="354" y="1138"/>
                    <a:pt x="405" y="1119"/>
                    <a:pt x="452" y="1073"/>
                  </a:cubicBezTo>
                  <a:lnTo>
                    <a:pt x="1164" y="360"/>
                  </a:lnTo>
                  <a:cubicBezTo>
                    <a:pt x="1247" y="278"/>
                    <a:pt x="1247" y="144"/>
                    <a:pt x="1164" y="62"/>
                  </a:cubicBezTo>
                  <a:cubicBezTo>
                    <a:pt x="1123" y="21"/>
                    <a:pt x="1069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238;p59">
              <a:extLst>
                <a:ext uri="{FF2B5EF4-FFF2-40B4-BE49-F238E27FC236}">
                  <a16:creationId xmlns:a16="http://schemas.microsoft.com/office/drawing/2014/main" id="{7CE2C478-5A04-4B05-880F-95B2FA14B88A}"/>
                </a:ext>
              </a:extLst>
            </p:cNvPr>
            <p:cNvSpPr/>
            <p:nvPr/>
          </p:nvSpPr>
          <p:spPr>
            <a:xfrm>
              <a:off x="900154" y="3029334"/>
              <a:ext cx="32560" cy="29731"/>
            </a:xfrm>
            <a:custGeom>
              <a:avLst/>
              <a:gdLst/>
              <a:ahLst/>
              <a:cxnLst/>
              <a:rect l="l" t="t" r="r" b="b"/>
              <a:pathLst>
                <a:path w="1243" h="1135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4"/>
                  </a:lnTo>
                  <a:cubicBezTo>
                    <a:pt x="1" y="924"/>
                    <a:pt x="141" y="1135"/>
                    <a:pt x="302" y="1135"/>
                  </a:cubicBezTo>
                  <a:cubicBezTo>
                    <a:pt x="351" y="1135"/>
                    <a:pt x="402" y="1115"/>
                    <a:pt x="448" y="1069"/>
                  </a:cubicBezTo>
                  <a:lnTo>
                    <a:pt x="1161" y="356"/>
                  </a:lnTo>
                  <a:cubicBezTo>
                    <a:pt x="1243" y="274"/>
                    <a:pt x="1243" y="141"/>
                    <a:pt x="1161" y="62"/>
                  </a:cubicBezTo>
                  <a:cubicBezTo>
                    <a:pt x="1121" y="21"/>
                    <a:pt x="1068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239;p59">
              <a:extLst>
                <a:ext uri="{FF2B5EF4-FFF2-40B4-BE49-F238E27FC236}">
                  <a16:creationId xmlns:a16="http://schemas.microsoft.com/office/drawing/2014/main" id="{01336A2A-AE90-4BBC-BD29-6E38BA36F4AB}"/>
                </a:ext>
              </a:extLst>
            </p:cNvPr>
            <p:cNvSpPr/>
            <p:nvPr/>
          </p:nvSpPr>
          <p:spPr>
            <a:xfrm>
              <a:off x="936512" y="3065561"/>
              <a:ext cx="34420" cy="29915"/>
            </a:xfrm>
            <a:custGeom>
              <a:avLst/>
              <a:gdLst/>
              <a:ahLst/>
              <a:cxnLst/>
              <a:rect l="l" t="t" r="r" b="b"/>
              <a:pathLst>
                <a:path w="1314" h="1142" extrusionOk="0">
                  <a:moveTo>
                    <a:pt x="1013" y="1"/>
                  </a:moveTo>
                  <a:cubicBezTo>
                    <a:pt x="963" y="1"/>
                    <a:pt x="912" y="20"/>
                    <a:pt x="866" y="67"/>
                  </a:cubicBezTo>
                  <a:lnTo>
                    <a:pt x="153" y="779"/>
                  </a:lnTo>
                  <a:cubicBezTo>
                    <a:pt x="0" y="932"/>
                    <a:pt x="141" y="1142"/>
                    <a:pt x="303" y="1142"/>
                  </a:cubicBezTo>
                  <a:cubicBezTo>
                    <a:pt x="352" y="1142"/>
                    <a:pt x="403" y="1123"/>
                    <a:pt x="448" y="1077"/>
                  </a:cubicBezTo>
                  <a:lnTo>
                    <a:pt x="1164" y="361"/>
                  </a:lnTo>
                  <a:cubicBezTo>
                    <a:pt x="1314" y="211"/>
                    <a:pt x="1175" y="1"/>
                    <a:pt x="1013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240;p59">
              <a:extLst>
                <a:ext uri="{FF2B5EF4-FFF2-40B4-BE49-F238E27FC236}">
                  <a16:creationId xmlns:a16="http://schemas.microsoft.com/office/drawing/2014/main" id="{4641CDE9-44CA-438E-A30F-FBF20E2B31C0}"/>
                </a:ext>
              </a:extLst>
            </p:cNvPr>
            <p:cNvSpPr/>
            <p:nvPr/>
          </p:nvSpPr>
          <p:spPr>
            <a:xfrm>
              <a:off x="918359" y="3047460"/>
              <a:ext cx="32587" cy="29836"/>
            </a:xfrm>
            <a:custGeom>
              <a:avLst/>
              <a:gdLst/>
              <a:ahLst/>
              <a:cxnLst/>
              <a:rect l="l" t="t" r="r" b="b"/>
              <a:pathLst>
                <a:path w="1244" h="1139" extrusionOk="0">
                  <a:moveTo>
                    <a:pt x="1012" y="0"/>
                  </a:moveTo>
                  <a:cubicBezTo>
                    <a:pt x="958" y="0"/>
                    <a:pt x="904" y="21"/>
                    <a:pt x="863" y="62"/>
                  </a:cubicBezTo>
                  <a:lnTo>
                    <a:pt x="150" y="775"/>
                  </a:lnTo>
                  <a:cubicBezTo>
                    <a:pt x="0" y="927"/>
                    <a:pt x="139" y="1138"/>
                    <a:pt x="302" y="1138"/>
                  </a:cubicBezTo>
                  <a:cubicBezTo>
                    <a:pt x="351" y="1138"/>
                    <a:pt x="402" y="1119"/>
                    <a:pt x="448" y="1073"/>
                  </a:cubicBezTo>
                  <a:lnTo>
                    <a:pt x="1161" y="360"/>
                  </a:lnTo>
                  <a:cubicBezTo>
                    <a:pt x="1243" y="278"/>
                    <a:pt x="1243" y="144"/>
                    <a:pt x="1161" y="62"/>
                  </a:cubicBezTo>
                  <a:cubicBezTo>
                    <a:pt x="1120" y="21"/>
                    <a:pt x="1066" y="0"/>
                    <a:pt x="1012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241;p59">
              <a:extLst>
                <a:ext uri="{FF2B5EF4-FFF2-40B4-BE49-F238E27FC236}">
                  <a16:creationId xmlns:a16="http://schemas.microsoft.com/office/drawing/2014/main" id="{C5AD44D9-E6F0-49B5-B140-ADC7A891AD77}"/>
                </a:ext>
              </a:extLst>
            </p:cNvPr>
            <p:cNvSpPr/>
            <p:nvPr/>
          </p:nvSpPr>
          <p:spPr>
            <a:xfrm>
              <a:off x="853526" y="2742734"/>
              <a:ext cx="380535" cy="375270"/>
            </a:xfrm>
            <a:custGeom>
              <a:avLst/>
              <a:gdLst/>
              <a:ahLst/>
              <a:cxnLst/>
              <a:rect l="l" t="t" r="r" b="b"/>
              <a:pathLst>
                <a:path w="14527" h="14326" extrusionOk="0">
                  <a:moveTo>
                    <a:pt x="14043" y="428"/>
                  </a:moveTo>
                  <a:lnTo>
                    <a:pt x="13447" y="2463"/>
                  </a:lnTo>
                  <a:lnTo>
                    <a:pt x="12004" y="1024"/>
                  </a:lnTo>
                  <a:lnTo>
                    <a:pt x="14043" y="428"/>
                  </a:lnTo>
                  <a:close/>
                  <a:moveTo>
                    <a:pt x="6069" y="4749"/>
                  </a:moveTo>
                  <a:lnTo>
                    <a:pt x="3503" y="7319"/>
                  </a:lnTo>
                  <a:lnTo>
                    <a:pt x="604" y="7065"/>
                  </a:lnTo>
                  <a:cubicBezTo>
                    <a:pt x="562" y="7062"/>
                    <a:pt x="549" y="7017"/>
                    <a:pt x="576" y="6990"/>
                  </a:cubicBezTo>
                  <a:cubicBezTo>
                    <a:pt x="1830" y="5736"/>
                    <a:pt x="3485" y="4968"/>
                    <a:pt x="5254" y="4817"/>
                  </a:cubicBezTo>
                  <a:lnTo>
                    <a:pt x="6069" y="4749"/>
                  </a:lnTo>
                  <a:close/>
                  <a:moveTo>
                    <a:pt x="3581" y="7833"/>
                  </a:moveTo>
                  <a:lnTo>
                    <a:pt x="4723" y="8974"/>
                  </a:lnTo>
                  <a:lnTo>
                    <a:pt x="4291" y="9406"/>
                  </a:lnTo>
                  <a:lnTo>
                    <a:pt x="3146" y="8265"/>
                  </a:lnTo>
                  <a:lnTo>
                    <a:pt x="3581" y="7833"/>
                  </a:lnTo>
                  <a:close/>
                  <a:moveTo>
                    <a:pt x="3400" y="9115"/>
                  </a:moveTo>
                  <a:lnTo>
                    <a:pt x="3993" y="9704"/>
                  </a:lnTo>
                  <a:lnTo>
                    <a:pt x="3485" y="10215"/>
                  </a:lnTo>
                  <a:cubicBezTo>
                    <a:pt x="3458" y="10239"/>
                    <a:pt x="3437" y="10269"/>
                    <a:pt x="3417" y="10300"/>
                  </a:cubicBezTo>
                  <a:lnTo>
                    <a:pt x="2886" y="9772"/>
                  </a:lnTo>
                  <a:cubicBezTo>
                    <a:pt x="2848" y="9731"/>
                    <a:pt x="2848" y="9670"/>
                    <a:pt x="2886" y="9632"/>
                  </a:cubicBezTo>
                  <a:lnTo>
                    <a:pt x="3400" y="9115"/>
                  </a:lnTo>
                  <a:close/>
                  <a:moveTo>
                    <a:pt x="11545" y="1158"/>
                  </a:moveTo>
                  <a:lnTo>
                    <a:pt x="13314" y="2922"/>
                  </a:lnTo>
                  <a:lnTo>
                    <a:pt x="12782" y="4745"/>
                  </a:lnTo>
                  <a:lnTo>
                    <a:pt x="6933" y="10591"/>
                  </a:lnTo>
                  <a:lnTo>
                    <a:pt x="5792" y="9447"/>
                  </a:lnTo>
                  <a:lnTo>
                    <a:pt x="8458" y="6781"/>
                  </a:lnTo>
                  <a:cubicBezTo>
                    <a:pt x="8650" y="6589"/>
                    <a:pt x="8687" y="6260"/>
                    <a:pt x="8437" y="6010"/>
                  </a:cubicBezTo>
                  <a:cubicBezTo>
                    <a:pt x="8334" y="5907"/>
                    <a:pt x="8199" y="5856"/>
                    <a:pt x="8063" y="5856"/>
                  </a:cubicBezTo>
                  <a:cubicBezTo>
                    <a:pt x="7927" y="5856"/>
                    <a:pt x="7791" y="5907"/>
                    <a:pt x="7687" y="6010"/>
                  </a:cubicBezTo>
                  <a:lnTo>
                    <a:pt x="5021" y="8676"/>
                  </a:lnTo>
                  <a:lnTo>
                    <a:pt x="3876" y="7535"/>
                  </a:lnTo>
                  <a:lnTo>
                    <a:pt x="9722" y="1689"/>
                  </a:lnTo>
                  <a:lnTo>
                    <a:pt x="11545" y="1158"/>
                  </a:lnTo>
                  <a:close/>
                  <a:moveTo>
                    <a:pt x="8062" y="6278"/>
                  </a:moveTo>
                  <a:cubicBezTo>
                    <a:pt x="8158" y="6278"/>
                    <a:pt x="8242" y="6404"/>
                    <a:pt x="8153" y="6493"/>
                  </a:cubicBezTo>
                  <a:lnTo>
                    <a:pt x="5346" y="9300"/>
                  </a:lnTo>
                  <a:lnTo>
                    <a:pt x="3969" y="10677"/>
                  </a:lnTo>
                  <a:cubicBezTo>
                    <a:pt x="3941" y="10705"/>
                    <a:pt x="3909" y="10717"/>
                    <a:pt x="3880" y="10717"/>
                  </a:cubicBezTo>
                  <a:cubicBezTo>
                    <a:pt x="3783" y="10717"/>
                    <a:pt x="3701" y="10592"/>
                    <a:pt x="3790" y="10502"/>
                  </a:cubicBezTo>
                  <a:lnTo>
                    <a:pt x="7975" y="6318"/>
                  </a:lnTo>
                  <a:cubicBezTo>
                    <a:pt x="8002" y="6290"/>
                    <a:pt x="8033" y="6278"/>
                    <a:pt x="8062" y="6278"/>
                  </a:cubicBezTo>
                  <a:close/>
                  <a:moveTo>
                    <a:pt x="5497" y="9745"/>
                  </a:moveTo>
                  <a:lnTo>
                    <a:pt x="6638" y="10890"/>
                  </a:lnTo>
                  <a:lnTo>
                    <a:pt x="6220" y="11308"/>
                  </a:lnTo>
                  <a:cubicBezTo>
                    <a:pt x="6215" y="11311"/>
                    <a:pt x="6210" y="11313"/>
                    <a:pt x="6205" y="11313"/>
                  </a:cubicBezTo>
                  <a:cubicBezTo>
                    <a:pt x="6200" y="11313"/>
                    <a:pt x="6196" y="11311"/>
                    <a:pt x="6193" y="11308"/>
                  </a:cubicBezTo>
                  <a:lnTo>
                    <a:pt x="5062" y="10180"/>
                  </a:lnTo>
                  <a:lnTo>
                    <a:pt x="5497" y="9745"/>
                  </a:lnTo>
                  <a:close/>
                  <a:moveTo>
                    <a:pt x="4764" y="10475"/>
                  </a:moveTo>
                  <a:lnTo>
                    <a:pt x="5357" y="11068"/>
                  </a:lnTo>
                  <a:lnTo>
                    <a:pt x="4839" y="11585"/>
                  </a:lnTo>
                  <a:cubicBezTo>
                    <a:pt x="4820" y="11604"/>
                    <a:pt x="4795" y="11614"/>
                    <a:pt x="4770" y="11614"/>
                  </a:cubicBezTo>
                  <a:cubicBezTo>
                    <a:pt x="4745" y="11614"/>
                    <a:pt x="4719" y="11604"/>
                    <a:pt x="4699" y="11585"/>
                  </a:cubicBezTo>
                  <a:lnTo>
                    <a:pt x="4171" y="11054"/>
                  </a:lnTo>
                  <a:cubicBezTo>
                    <a:pt x="4202" y="11034"/>
                    <a:pt x="4229" y="11010"/>
                    <a:pt x="4257" y="10986"/>
                  </a:cubicBezTo>
                  <a:lnTo>
                    <a:pt x="4764" y="10475"/>
                  </a:lnTo>
                  <a:close/>
                  <a:moveTo>
                    <a:pt x="14056" y="1"/>
                  </a:moveTo>
                  <a:cubicBezTo>
                    <a:pt x="14019" y="1"/>
                    <a:pt x="13982" y="6"/>
                    <a:pt x="13944" y="16"/>
                  </a:cubicBezTo>
                  <a:lnTo>
                    <a:pt x="9554" y="1301"/>
                  </a:lnTo>
                  <a:cubicBezTo>
                    <a:pt x="9520" y="1312"/>
                    <a:pt x="9489" y="1332"/>
                    <a:pt x="9465" y="1356"/>
                  </a:cubicBezTo>
                  <a:lnTo>
                    <a:pt x="6528" y="4290"/>
                  </a:lnTo>
                  <a:lnTo>
                    <a:pt x="5219" y="4403"/>
                  </a:lnTo>
                  <a:cubicBezTo>
                    <a:pt x="3352" y="4557"/>
                    <a:pt x="1604" y="5369"/>
                    <a:pt x="278" y="6692"/>
                  </a:cubicBezTo>
                  <a:cubicBezTo>
                    <a:pt x="0" y="6973"/>
                    <a:pt x="172" y="7446"/>
                    <a:pt x="566" y="7480"/>
                  </a:cubicBezTo>
                  <a:lnTo>
                    <a:pt x="3112" y="7706"/>
                  </a:lnTo>
                  <a:lnTo>
                    <a:pt x="2852" y="7970"/>
                  </a:lnTo>
                  <a:cubicBezTo>
                    <a:pt x="2687" y="8131"/>
                    <a:pt x="2687" y="8398"/>
                    <a:pt x="2852" y="8563"/>
                  </a:cubicBezTo>
                  <a:lnTo>
                    <a:pt x="3109" y="8820"/>
                  </a:lnTo>
                  <a:lnTo>
                    <a:pt x="2588" y="9334"/>
                  </a:lnTo>
                  <a:cubicBezTo>
                    <a:pt x="2382" y="9536"/>
                    <a:pt x="2382" y="9865"/>
                    <a:pt x="2588" y="10067"/>
                  </a:cubicBezTo>
                  <a:lnTo>
                    <a:pt x="4400" y="11880"/>
                  </a:lnTo>
                  <a:cubicBezTo>
                    <a:pt x="4502" y="11981"/>
                    <a:pt x="4634" y="12032"/>
                    <a:pt x="4767" y="12032"/>
                  </a:cubicBezTo>
                  <a:cubicBezTo>
                    <a:pt x="4900" y="12032"/>
                    <a:pt x="5033" y="11981"/>
                    <a:pt x="5134" y="11880"/>
                  </a:cubicBezTo>
                  <a:lnTo>
                    <a:pt x="5651" y="11366"/>
                  </a:lnTo>
                  <a:lnTo>
                    <a:pt x="5891" y="11606"/>
                  </a:lnTo>
                  <a:cubicBezTo>
                    <a:pt x="5977" y="11691"/>
                    <a:pt x="6089" y="11734"/>
                    <a:pt x="6201" y="11734"/>
                  </a:cubicBezTo>
                  <a:cubicBezTo>
                    <a:pt x="6313" y="11734"/>
                    <a:pt x="6426" y="11691"/>
                    <a:pt x="6511" y="11606"/>
                  </a:cubicBezTo>
                  <a:lnTo>
                    <a:pt x="6761" y="11356"/>
                  </a:lnTo>
                  <a:lnTo>
                    <a:pt x="6984" y="13902"/>
                  </a:lnTo>
                  <a:cubicBezTo>
                    <a:pt x="7007" y="14163"/>
                    <a:pt x="7223" y="14326"/>
                    <a:pt x="7448" y="14326"/>
                  </a:cubicBezTo>
                  <a:cubicBezTo>
                    <a:pt x="7562" y="14326"/>
                    <a:pt x="7679" y="14283"/>
                    <a:pt x="7772" y="14190"/>
                  </a:cubicBezTo>
                  <a:cubicBezTo>
                    <a:pt x="8585" y="13384"/>
                    <a:pt x="9208" y="12408"/>
                    <a:pt x="9602" y="11335"/>
                  </a:cubicBezTo>
                  <a:cubicBezTo>
                    <a:pt x="9667" y="11169"/>
                    <a:pt x="9533" y="11048"/>
                    <a:pt x="9400" y="11048"/>
                  </a:cubicBezTo>
                  <a:cubicBezTo>
                    <a:pt x="9322" y="11048"/>
                    <a:pt x="9244" y="11091"/>
                    <a:pt x="9208" y="11191"/>
                  </a:cubicBezTo>
                  <a:cubicBezTo>
                    <a:pt x="8835" y="12205"/>
                    <a:pt x="8245" y="13127"/>
                    <a:pt x="7478" y="13895"/>
                  </a:cubicBezTo>
                  <a:cubicBezTo>
                    <a:pt x="7469" y="13903"/>
                    <a:pt x="7458" y="13906"/>
                    <a:pt x="7448" y="13906"/>
                  </a:cubicBezTo>
                  <a:cubicBezTo>
                    <a:pt x="7426" y="13906"/>
                    <a:pt x="7405" y="13891"/>
                    <a:pt x="7402" y="13867"/>
                  </a:cubicBezTo>
                  <a:lnTo>
                    <a:pt x="7149" y="10968"/>
                  </a:lnTo>
                  <a:lnTo>
                    <a:pt x="9719" y="8398"/>
                  </a:lnTo>
                  <a:lnTo>
                    <a:pt x="9719" y="8398"/>
                  </a:lnTo>
                  <a:cubicBezTo>
                    <a:pt x="9633" y="9437"/>
                    <a:pt x="9613" y="9707"/>
                    <a:pt x="9493" y="10235"/>
                  </a:cubicBezTo>
                  <a:cubicBezTo>
                    <a:pt x="9469" y="10348"/>
                    <a:pt x="9537" y="10461"/>
                    <a:pt x="9650" y="10485"/>
                  </a:cubicBezTo>
                  <a:cubicBezTo>
                    <a:pt x="9667" y="10489"/>
                    <a:pt x="9683" y="10491"/>
                    <a:pt x="9699" y="10491"/>
                  </a:cubicBezTo>
                  <a:cubicBezTo>
                    <a:pt x="9794" y="10491"/>
                    <a:pt x="9880" y="10424"/>
                    <a:pt x="9904" y="10328"/>
                  </a:cubicBezTo>
                  <a:cubicBezTo>
                    <a:pt x="10048" y="9687"/>
                    <a:pt x="10058" y="9378"/>
                    <a:pt x="10178" y="7939"/>
                  </a:cubicBezTo>
                  <a:lnTo>
                    <a:pt x="13115" y="5002"/>
                  </a:lnTo>
                  <a:cubicBezTo>
                    <a:pt x="13139" y="4978"/>
                    <a:pt x="13156" y="4948"/>
                    <a:pt x="13166" y="4917"/>
                  </a:cubicBezTo>
                  <a:lnTo>
                    <a:pt x="13749" y="2922"/>
                  </a:lnTo>
                  <a:lnTo>
                    <a:pt x="14451" y="524"/>
                  </a:lnTo>
                  <a:cubicBezTo>
                    <a:pt x="14526" y="253"/>
                    <a:pt x="14317" y="1"/>
                    <a:pt x="14056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242;p59">
              <a:extLst>
                <a:ext uri="{FF2B5EF4-FFF2-40B4-BE49-F238E27FC236}">
                  <a16:creationId xmlns:a16="http://schemas.microsoft.com/office/drawing/2014/main" id="{62C6BA73-CE06-4CC1-9BF7-22F1EE08D8B1}"/>
                </a:ext>
              </a:extLst>
            </p:cNvPr>
            <p:cNvSpPr/>
            <p:nvPr/>
          </p:nvSpPr>
          <p:spPr>
            <a:xfrm>
              <a:off x="1071836" y="2830173"/>
              <a:ext cx="88356" cy="70543"/>
            </a:xfrm>
            <a:custGeom>
              <a:avLst/>
              <a:gdLst/>
              <a:ahLst/>
              <a:cxnLst/>
              <a:rect l="l" t="t" r="r" b="b"/>
              <a:pathLst>
                <a:path w="3373" h="2693" extrusionOk="0">
                  <a:moveTo>
                    <a:pt x="1012" y="1"/>
                  </a:moveTo>
                  <a:cubicBezTo>
                    <a:pt x="987" y="1"/>
                    <a:pt x="960" y="6"/>
                    <a:pt x="932" y="16"/>
                  </a:cubicBezTo>
                  <a:cubicBezTo>
                    <a:pt x="329" y="287"/>
                    <a:pt x="0" y="941"/>
                    <a:pt x="137" y="1586"/>
                  </a:cubicBezTo>
                  <a:cubicBezTo>
                    <a:pt x="275" y="2230"/>
                    <a:pt x="847" y="2689"/>
                    <a:pt x="1505" y="2692"/>
                  </a:cubicBezTo>
                  <a:cubicBezTo>
                    <a:pt x="2749" y="2692"/>
                    <a:pt x="3372" y="1181"/>
                    <a:pt x="2495" y="304"/>
                  </a:cubicBezTo>
                  <a:cubicBezTo>
                    <a:pt x="2375" y="184"/>
                    <a:pt x="2235" y="88"/>
                    <a:pt x="2080" y="16"/>
                  </a:cubicBezTo>
                  <a:cubicBezTo>
                    <a:pt x="2053" y="6"/>
                    <a:pt x="2026" y="1"/>
                    <a:pt x="2001" y="1"/>
                  </a:cubicBezTo>
                  <a:cubicBezTo>
                    <a:pt x="1802" y="1"/>
                    <a:pt x="1699" y="293"/>
                    <a:pt x="1909" y="400"/>
                  </a:cubicBezTo>
                  <a:cubicBezTo>
                    <a:pt x="2331" y="588"/>
                    <a:pt x="2560" y="1048"/>
                    <a:pt x="2464" y="1500"/>
                  </a:cubicBezTo>
                  <a:cubicBezTo>
                    <a:pt x="2365" y="1949"/>
                    <a:pt x="1967" y="2271"/>
                    <a:pt x="1505" y="2271"/>
                  </a:cubicBezTo>
                  <a:cubicBezTo>
                    <a:pt x="1046" y="2271"/>
                    <a:pt x="645" y="1949"/>
                    <a:pt x="549" y="1500"/>
                  </a:cubicBezTo>
                  <a:cubicBezTo>
                    <a:pt x="453" y="1048"/>
                    <a:pt x="682" y="588"/>
                    <a:pt x="1104" y="400"/>
                  </a:cubicBezTo>
                  <a:cubicBezTo>
                    <a:pt x="1311" y="293"/>
                    <a:pt x="1210" y="1"/>
                    <a:pt x="1012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8219;p59">
            <a:extLst>
              <a:ext uri="{FF2B5EF4-FFF2-40B4-BE49-F238E27FC236}">
                <a16:creationId xmlns:a16="http://schemas.microsoft.com/office/drawing/2014/main" id="{D93591AF-12B9-46FE-B896-AB50FB87DAC4}"/>
              </a:ext>
            </a:extLst>
          </p:cNvPr>
          <p:cNvGrpSpPr/>
          <p:nvPr/>
        </p:nvGrpSpPr>
        <p:grpSpPr>
          <a:xfrm>
            <a:off x="729219" y="2541146"/>
            <a:ext cx="380535" cy="375270"/>
            <a:chOff x="853526" y="2742734"/>
            <a:chExt cx="380535" cy="375270"/>
          </a:xfrm>
        </p:grpSpPr>
        <p:sp>
          <p:nvSpPr>
            <p:cNvPr id="118" name="Google Shape;8220;p59">
              <a:extLst>
                <a:ext uri="{FF2B5EF4-FFF2-40B4-BE49-F238E27FC236}">
                  <a16:creationId xmlns:a16="http://schemas.microsoft.com/office/drawing/2014/main" id="{44EB95FA-6223-42E6-8986-C72ACCDBAA24}"/>
                </a:ext>
              </a:extLst>
            </p:cNvPr>
            <p:cNvSpPr/>
            <p:nvPr/>
          </p:nvSpPr>
          <p:spPr>
            <a:xfrm>
              <a:off x="860625" y="2860821"/>
              <a:ext cx="166338" cy="79738"/>
            </a:xfrm>
            <a:custGeom>
              <a:avLst/>
              <a:gdLst/>
              <a:ahLst/>
              <a:cxnLst/>
              <a:rect l="l" t="t" r="r" b="b"/>
              <a:pathLst>
                <a:path w="6350" h="3044" extrusionOk="0">
                  <a:moveTo>
                    <a:pt x="6350" y="1"/>
                  </a:moveTo>
                  <a:lnTo>
                    <a:pt x="4962" y="117"/>
                  </a:lnTo>
                  <a:cubicBezTo>
                    <a:pt x="3146" y="268"/>
                    <a:pt x="1439" y="1056"/>
                    <a:pt x="151" y="2348"/>
                  </a:cubicBezTo>
                  <a:cubicBezTo>
                    <a:pt x="0" y="2499"/>
                    <a:pt x="93" y="2759"/>
                    <a:pt x="309" y="2780"/>
                  </a:cubicBezTo>
                  <a:lnTo>
                    <a:pt x="3307" y="3044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221;p59">
              <a:extLst>
                <a:ext uri="{FF2B5EF4-FFF2-40B4-BE49-F238E27FC236}">
                  <a16:creationId xmlns:a16="http://schemas.microsoft.com/office/drawing/2014/main" id="{22D1BFA7-B55E-4807-A7E8-1E5010B28B4F}"/>
                </a:ext>
              </a:extLst>
            </p:cNvPr>
            <p:cNvSpPr/>
            <p:nvPr/>
          </p:nvSpPr>
          <p:spPr>
            <a:xfrm>
              <a:off x="1034927" y="2948522"/>
              <a:ext cx="79659" cy="164269"/>
            </a:xfrm>
            <a:custGeom>
              <a:avLst/>
              <a:gdLst/>
              <a:ahLst/>
              <a:cxnLst/>
              <a:rect l="l" t="t" r="r" b="b"/>
              <a:pathLst>
                <a:path w="3041" h="6271" extrusionOk="0">
                  <a:moveTo>
                    <a:pt x="3041" y="1"/>
                  </a:moveTo>
                  <a:lnTo>
                    <a:pt x="1" y="3040"/>
                  </a:lnTo>
                  <a:lnTo>
                    <a:pt x="265" y="6039"/>
                  </a:lnTo>
                  <a:cubicBezTo>
                    <a:pt x="278" y="6182"/>
                    <a:pt x="396" y="6271"/>
                    <a:pt x="518" y="6271"/>
                  </a:cubicBezTo>
                  <a:cubicBezTo>
                    <a:pt x="581" y="6271"/>
                    <a:pt x="644" y="6247"/>
                    <a:pt x="697" y="6197"/>
                  </a:cubicBezTo>
                  <a:cubicBezTo>
                    <a:pt x="1985" y="4908"/>
                    <a:pt x="2777" y="3202"/>
                    <a:pt x="2927" y="1385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222;p59">
              <a:extLst>
                <a:ext uri="{FF2B5EF4-FFF2-40B4-BE49-F238E27FC236}">
                  <a16:creationId xmlns:a16="http://schemas.microsoft.com/office/drawing/2014/main" id="{24404484-ECA8-4998-8DFF-1FA8CCA780A0}"/>
                </a:ext>
              </a:extLst>
            </p:cNvPr>
            <p:cNvSpPr/>
            <p:nvPr/>
          </p:nvSpPr>
          <p:spPr>
            <a:xfrm>
              <a:off x="860521" y="2864960"/>
              <a:ext cx="119868" cy="69679"/>
            </a:xfrm>
            <a:custGeom>
              <a:avLst/>
              <a:gdLst/>
              <a:ahLst/>
              <a:cxnLst/>
              <a:rect l="l" t="t" r="r" b="b"/>
              <a:pathLst>
                <a:path w="4576" h="2660" extrusionOk="0">
                  <a:moveTo>
                    <a:pt x="4575" y="1"/>
                  </a:moveTo>
                  <a:cubicBezTo>
                    <a:pt x="2903" y="227"/>
                    <a:pt x="1347" y="994"/>
                    <a:pt x="151" y="2190"/>
                  </a:cubicBezTo>
                  <a:cubicBezTo>
                    <a:pt x="1" y="2341"/>
                    <a:pt x="97" y="2601"/>
                    <a:pt x="309" y="2622"/>
                  </a:cubicBezTo>
                  <a:lnTo>
                    <a:pt x="755" y="2660"/>
                  </a:lnTo>
                  <a:cubicBezTo>
                    <a:pt x="611" y="2557"/>
                    <a:pt x="594" y="2348"/>
                    <a:pt x="717" y="2221"/>
                  </a:cubicBezTo>
                  <a:cubicBezTo>
                    <a:pt x="1786" y="1152"/>
                    <a:pt x="3116" y="388"/>
                    <a:pt x="4575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223;p59">
              <a:extLst>
                <a:ext uri="{FF2B5EF4-FFF2-40B4-BE49-F238E27FC236}">
                  <a16:creationId xmlns:a16="http://schemas.microsoft.com/office/drawing/2014/main" id="{BA1DEF97-664E-46A1-AE10-59A016956839}"/>
                </a:ext>
              </a:extLst>
            </p:cNvPr>
            <p:cNvSpPr/>
            <p:nvPr/>
          </p:nvSpPr>
          <p:spPr>
            <a:xfrm>
              <a:off x="1034848" y="3013512"/>
              <a:ext cx="23366" cy="99331"/>
            </a:xfrm>
            <a:custGeom>
              <a:avLst/>
              <a:gdLst/>
              <a:ahLst/>
              <a:cxnLst/>
              <a:rect l="l" t="t" r="r" b="b"/>
              <a:pathLst>
                <a:path w="892" h="3792" extrusionOk="0">
                  <a:moveTo>
                    <a:pt x="563" y="1"/>
                  </a:moveTo>
                  <a:lnTo>
                    <a:pt x="1" y="563"/>
                  </a:lnTo>
                  <a:lnTo>
                    <a:pt x="268" y="3561"/>
                  </a:lnTo>
                  <a:cubicBezTo>
                    <a:pt x="279" y="3702"/>
                    <a:pt x="397" y="3791"/>
                    <a:pt x="520" y="3791"/>
                  </a:cubicBezTo>
                  <a:cubicBezTo>
                    <a:pt x="583" y="3791"/>
                    <a:pt x="647" y="3768"/>
                    <a:pt x="700" y="3716"/>
                  </a:cubicBezTo>
                  <a:cubicBezTo>
                    <a:pt x="765" y="3650"/>
                    <a:pt x="826" y="3585"/>
                    <a:pt x="892" y="3517"/>
                  </a:cubicBezTo>
                  <a:cubicBezTo>
                    <a:pt x="878" y="3486"/>
                    <a:pt x="868" y="3455"/>
                    <a:pt x="864" y="3421"/>
                  </a:cubicBezTo>
                  <a:lnTo>
                    <a:pt x="563" y="1"/>
                  </a:ln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224;p59">
              <a:extLst>
                <a:ext uri="{FF2B5EF4-FFF2-40B4-BE49-F238E27FC236}">
                  <a16:creationId xmlns:a16="http://schemas.microsoft.com/office/drawing/2014/main" id="{29A74D64-4E9B-42BB-9121-EFCFA2DD9256}"/>
                </a:ext>
              </a:extLst>
            </p:cNvPr>
            <p:cNvSpPr/>
            <p:nvPr/>
          </p:nvSpPr>
          <p:spPr>
            <a:xfrm>
              <a:off x="929728" y="2748576"/>
              <a:ext cx="297994" cy="296423"/>
            </a:xfrm>
            <a:custGeom>
              <a:avLst/>
              <a:gdLst/>
              <a:ahLst/>
              <a:cxnLst/>
              <a:rect l="l" t="t" r="r" b="b"/>
              <a:pathLst>
                <a:path w="11376" h="11316" extrusionOk="0">
                  <a:moveTo>
                    <a:pt x="11147" y="1"/>
                  </a:moveTo>
                  <a:cubicBezTo>
                    <a:pt x="11128" y="1"/>
                    <a:pt x="11109" y="4"/>
                    <a:pt x="11090" y="9"/>
                  </a:cubicBezTo>
                  <a:lnTo>
                    <a:pt x="8688" y="712"/>
                  </a:lnTo>
                  <a:lnTo>
                    <a:pt x="6916" y="1229"/>
                  </a:lnTo>
                  <a:cubicBezTo>
                    <a:pt x="6772" y="1270"/>
                    <a:pt x="6638" y="1349"/>
                    <a:pt x="6532" y="1459"/>
                  </a:cubicBezTo>
                  <a:lnTo>
                    <a:pt x="83" y="7908"/>
                  </a:lnTo>
                  <a:cubicBezTo>
                    <a:pt x="1" y="7990"/>
                    <a:pt x="1" y="8124"/>
                    <a:pt x="83" y="8203"/>
                  </a:cubicBezTo>
                  <a:lnTo>
                    <a:pt x="1375" y="9495"/>
                  </a:lnTo>
                  <a:lnTo>
                    <a:pt x="1848" y="9971"/>
                  </a:lnTo>
                  <a:lnTo>
                    <a:pt x="3126" y="11249"/>
                  </a:lnTo>
                  <a:cubicBezTo>
                    <a:pt x="3171" y="11294"/>
                    <a:pt x="3229" y="11316"/>
                    <a:pt x="3287" y="11316"/>
                  </a:cubicBezTo>
                  <a:cubicBezTo>
                    <a:pt x="3345" y="11316"/>
                    <a:pt x="3404" y="11294"/>
                    <a:pt x="3448" y="11249"/>
                  </a:cubicBezTo>
                  <a:lnTo>
                    <a:pt x="7057" y="7634"/>
                  </a:lnTo>
                  <a:lnTo>
                    <a:pt x="9867" y="4831"/>
                  </a:lnTo>
                  <a:cubicBezTo>
                    <a:pt x="9986" y="4711"/>
                    <a:pt x="10076" y="4563"/>
                    <a:pt x="10124" y="4402"/>
                  </a:cubicBezTo>
                  <a:lnTo>
                    <a:pt x="11337" y="256"/>
                  </a:lnTo>
                  <a:cubicBezTo>
                    <a:pt x="11375" y="125"/>
                    <a:pt x="11274" y="1"/>
                    <a:pt x="11147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225;p59">
              <a:extLst>
                <a:ext uri="{FF2B5EF4-FFF2-40B4-BE49-F238E27FC236}">
                  <a16:creationId xmlns:a16="http://schemas.microsoft.com/office/drawing/2014/main" id="{A0184C7F-2569-4079-8B96-594EE2604C11}"/>
                </a:ext>
              </a:extLst>
            </p:cNvPr>
            <p:cNvSpPr/>
            <p:nvPr/>
          </p:nvSpPr>
          <p:spPr>
            <a:xfrm>
              <a:off x="929728" y="2748576"/>
              <a:ext cx="297811" cy="221610"/>
            </a:xfrm>
            <a:custGeom>
              <a:avLst/>
              <a:gdLst/>
              <a:ahLst/>
              <a:cxnLst/>
              <a:rect l="l" t="t" r="r" b="b"/>
              <a:pathLst>
                <a:path w="11369" h="8460" extrusionOk="0">
                  <a:moveTo>
                    <a:pt x="11143" y="1"/>
                  </a:moveTo>
                  <a:cubicBezTo>
                    <a:pt x="11125" y="1"/>
                    <a:pt x="11106" y="3"/>
                    <a:pt x="11086" y="9"/>
                  </a:cubicBezTo>
                  <a:lnTo>
                    <a:pt x="6895" y="1233"/>
                  </a:lnTo>
                  <a:cubicBezTo>
                    <a:pt x="6765" y="1270"/>
                    <a:pt x="6642" y="1342"/>
                    <a:pt x="6546" y="1442"/>
                  </a:cubicBezTo>
                  <a:lnTo>
                    <a:pt x="83" y="7908"/>
                  </a:lnTo>
                  <a:cubicBezTo>
                    <a:pt x="1" y="7990"/>
                    <a:pt x="1" y="8120"/>
                    <a:pt x="83" y="8203"/>
                  </a:cubicBezTo>
                  <a:lnTo>
                    <a:pt x="340" y="8460"/>
                  </a:lnTo>
                  <a:lnTo>
                    <a:pt x="1070" y="7730"/>
                  </a:lnTo>
                  <a:lnTo>
                    <a:pt x="6875" y="1928"/>
                  </a:lnTo>
                  <a:cubicBezTo>
                    <a:pt x="6961" y="1839"/>
                    <a:pt x="7070" y="1774"/>
                    <a:pt x="7190" y="1736"/>
                  </a:cubicBezTo>
                  <a:lnTo>
                    <a:pt x="11248" y="551"/>
                  </a:lnTo>
                  <a:lnTo>
                    <a:pt x="11333" y="253"/>
                  </a:lnTo>
                  <a:lnTo>
                    <a:pt x="11333" y="249"/>
                  </a:lnTo>
                  <a:cubicBezTo>
                    <a:pt x="11369" y="121"/>
                    <a:pt x="11267" y="1"/>
                    <a:pt x="11143" y="1"/>
                  </a:cubicBezTo>
                  <a:close/>
                </a:path>
              </a:pathLst>
            </a:custGeom>
            <a:solidFill>
              <a:srgbClr val="C9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226;p59">
              <a:extLst>
                <a:ext uri="{FF2B5EF4-FFF2-40B4-BE49-F238E27FC236}">
                  <a16:creationId xmlns:a16="http://schemas.microsoft.com/office/drawing/2014/main" id="{E1F3B9D1-0172-4EB7-83A4-01CA3AE9D6D1}"/>
                </a:ext>
              </a:extLst>
            </p:cNvPr>
            <p:cNvSpPr/>
            <p:nvPr/>
          </p:nvSpPr>
          <p:spPr>
            <a:xfrm>
              <a:off x="1079904" y="2833185"/>
              <a:ext cx="62318" cy="62318"/>
            </a:xfrm>
            <a:custGeom>
              <a:avLst/>
              <a:gdLst/>
              <a:ahLst/>
              <a:cxnLst/>
              <a:rect l="l" t="t" r="r" b="b"/>
              <a:pathLst>
                <a:path w="2379" h="2379" extrusionOk="0">
                  <a:moveTo>
                    <a:pt x="1190" y="0"/>
                  </a:moveTo>
                  <a:cubicBezTo>
                    <a:pt x="532" y="0"/>
                    <a:pt x="1" y="535"/>
                    <a:pt x="1" y="1190"/>
                  </a:cubicBezTo>
                  <a:cubicBezTo>
                    <a:pt x="1" y="1848"/>
                    <a:pt x="532" y="2379"/>
                    <a:pt x="1190" y="2379"/>
                  </a:cubicBezTo>
                  <a:cubicBezTo>
                    <a:pt x="1848" y="2379"/>
                    <a:pt x="2379" y="1848"/>
                    <a:pt x="2379" y="1190"/>
                  </a:cubicBezTo>
                  <a:cubicBezTo>
                    <a:pt x="2379" y="535"/>
                    <a:pt x="1848" y="0"/>
                    <a:pt x="11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227;p59">
              <a:extLst>
                <a:ext uri="{FF2B5EF4-FFF2-40B4-BE49-F238E27FC236}">
                  <a16:creationId xmlns:a16="http://schemas.microsoft.com/office/drawing/2014/main" id="{43AD1177-B52E-4B10-94C6-4F2F3D0ED217}"/>
                </a:ext>
              </a:extLst>
            </p:cNvPr>
            <p:cNvSpPr/>
            <p:nvPr/>
          </p:nvSpPr>
          <p:spPr>
            <a:xfrm>
              <a:off x="1080008" y="2833212"/>
              <a:ext cx="38428" cy="62344"/>
            </a:xfrm>
            <a:custGeom>
              <a:avLst/>
              <a:gdLst/>
              <a:ahLst/>
              <a:cxnLst/>
              <a:rect l="l" t="t" r="r" b="b"/>
              <a:pathLst>
                <a:path w="1467" h="2380" extrusionOk="0">
                  <a:moveTo>
                    <a:pt x="1188" y="1"/>
                  </a:moveTo>
                  <a:cubicBezTo>
                    <a:pt x="550" y="1"/>
                    <a:pt x="0" y="517"/>
                    <a:pt x="0" y="1189"/>
                  </a:cubicBezTo>
                  <a:cubicBezTo>
                    <a:pt x="0" y="1860"/>
                    <a:pt x="551" y="2380"/>
                    <a:pt x="1189" y="2380"/>
                  </a:cubicBezTo>
                  <a:cubicBezTo>
                    <a:pt x="1281" y="2380"/>
                    <a:pt x="1374" y="2369"/>
                    <a:pt x="1467" y="2347"/>
                  </a:cubicBezTo>
                  <a:cubicBezTo>
                    <a:pt x="569" y="2131"/>
                    <a:pt x="247" y="1007"/>
                    <a:pt x="905" y="349"/>
                  </a:cubicBezTo>
                  <a:cubicBezTo>
                    <a:pt x="1059" y="191"/>
                    <a:pt x="1254" y="85"/>
                    <a:pt x="1467" y="34"/>
                  </a:cubicBezTo>
                  <a:cubicBezTo>
                    <a:pt x="1373" y="11"/>
                    <a:pt x="1280" y="1"/>
                    <a:pt x="1188" y="1"/>
                  </a:cubicBez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228;p59">
              <a:extLst>
                <a:ext uri="{FF2B5EF4-FFF2-40B4-BE49-F238E27FC236}">
                  <a16:creationId xmlns:a16="http://schemas.microsoft.com/office/drawing/2014/main" id="{28C39761-8E76-4BA5-AAE2-278DF3F22FA6}"/>
                </a:ext>
              </a:extLst>
            </p:cNvPr>
            <p:cNvSpPr/>
            <p:nvPr/>
          </p:nvSpPr>
          <p:spPr>
            <a:xfrm>
              <a:off x="921843" y="2973040"/>
              <a:ext cx="80628" cy="79764"/>
            </a:xfrm>
            <a:custGeom>
              <a:avLst/>
              <a:gdLst/>
              <a:ahLst/>
              <a:cxnLst/>
              <a:rect l="l" t="t" r="r" b="b"/>
              <a:pathLst>
                <a:path w="3078" h="3045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1042" y="2036"/>
                  </a:lnTo>
                  <a:lnTo>
                    <a:pt x="1960" y="2954"/>
                  </a:lnTo>
                  <a:cubicBezTo>
                    <a:pt x="2020" y="3014"/>
                    <a:pt x="2100" y="3044"/>
                    <a:pt x="2180" y="3044"/>
                  </a:cubicBezTo>
                  <a:cubicBezTo>
                    <a:pt x="2260" y="3044"/>
                    <a:pt x="2341" y="3014"/>
                    <a:pt x="2402" y="2954"/>
                  </a:cubicBezTo>
                  <a:lnTo>
                    <a:pt x="3077" y="2279"/>
                  </a:lnTo>
                  <a:lnTo>
                    <a:pt x="2176" y="1381"/>
                  </a:lnTo>
                  <a:lnTo>
                    <a:pt x="1696" y="8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229;p59">
              <a:extLst>
                <a:ext uri="{FF2B5EF4-FFF2-40B4-BE49-F238E27FC236}">
                  <a16:creationId xmlns:a16="http://schemas.microsoft.com/office/drawing/2014/main" id="{B1FA904F-9CD6-4615-92FA-F0CFC18F6660}"/>
                </a:ext>
              </a:extLst>
            </p:cNvPr>
            <p:cNvSpPr/>
            <p:nvPr/>
          </p:nvSpPr>
          <p:spPr>
            <a:xfrm>
              <a:off x="921843" y="2973040"/>
              <a:ext cx="31251" cy="34839"/>
            </a:xfrm>
            <a:custGeom>
              <a:avLst/>
              <a:gdLst/>
              <a:ahLst/>
              <a:cxnLst/>
              <a:rect l="l" t="t" r="r" b="b"/>
              <a:pathLst>
                <a:path w="1193" h="1330" extrusionOk="0">
                  <a:moveTo>
                    <a:pt x="795" y="0"/>
                  </a:moveTo>
                  <a:lnTo>
                    <a:pt x="124" y="675"/>
                  </a:lnTo>
                  <a:cubicBezTo>
                    <a:pt x="0" y="795"/>
                    <a:pt x="0" y="994"/>
                    <a:pt x="124" y="1118"/>
                  </a:cubicBezTo>
                  <a:lnTo>
                    <a:pt x="333" y="1330"/>
                  </a:lnTo>
                  <a:cubicBezTo>
                    <a:pt x="350" y="1265"/>
                    <a:pt x="384" y="1207"/>
                    <a:pt x="429" y="1162"/>
                  </a:cubicBezTo>
                  <a:lnTo>
                    <a:pt x="1193" y="39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7C9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230;p59">
              <a:extLst>
                <a:ext uri="{FF2B5EF4-FFF2-40B4-BE49-F238E27FC236}">
                  <a16:creationId xmlns:a16="http://schemas.microsoft.com/office/drawing/2014/main" id="{9F5C84CB-E6EC-47C6-B872-D76C1ABF25B4}"/>
                </a:ext>
              </a:extLst>
            </p:cNvPr>
            <p:cNvSpPr/>
            <p:nvPr/>
          </p:nvSpPr>
          <p:spPr>
            <a:xfrm>
              <a:off x="929728" y="2940454"/>
              <a:ext cx="105225" cy="104544"/>
            </a:xfrm>
            <a:custGeom>
              <a:avLst/>
              <a:gdLst/>
              <a:ahLst/>
              <a:cxnLst/>
              <a:rect l="l" t="t" r="r" b="b"/>
              <a:pathLst>
                <a:path w="4017" h="3991" extrusionOk="0">
                  <a:moveTo>
                    <a:pt x="666" y="0"/>
                  </a:moveTo>
                  <a:lnTo>
                    <a:pt x="83" y="583"/>
                  </a:lnTo>
                  <a:cubicBezTo>
                    <a:pt x="1" y="665"/>
                    <a:pt x="1" y="799"/>
                    <a:pt x="83" y="881"/>
                  </a:cubicBezTo>
                  <a:lnTo>
                    <a:pt x="1375" y="2173"/>
                  </a:lnTo>
                  <a:lnTo>
                    <a:pt x="1848" y="2646"/>
                  </a:lnTo>
                  <a:lnTo>
                    <a:pt x="3126" y="3924"/>
                  </a:lnTo>
                  <a:cubicBezTo>
                    <a:pt x="3171" y="3969"/>
                    <a:pt x="3229" y="3991"/>
                    <a:pt x="3287" y="3991"/>
                  </a:cubicBezTo>
                  <a:cubicBezTo>
                    <a:pt x="3345" y="3991"/>
                    <a:pt x="3404" y="3969"/>
                    <a:pt x="3448" y="3924"/>
                  </a:cubicBezTo>
                  <a:lnTo>
                    <a:pt x="4017" y="3355"/>
                  </a:lnTo>
                  <a:lnTo>
                    <a:pt x="2578" y="1916"/>
                  </a:lnTo>
                  <a:lnTo>
                    <a:pt x="2105" y="144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231;p59">
              <a:extLst>
                <a:ext uri="{FF2B5EF4-FFF2-40B4-BE49-F238E27FC236}">
                  <a16:creationId xmlns:a16="http://schemas.microsoft.com/office/drawing/2014/main" id="{EDABBA18-7BBF-40FF-8DF4-872D9906229F}"/>
                </a:ext>
              </a:extLst>
            </p:cNvPr>
            <p:cNvSpPr/>
            <p:nvPr/>
          </p:nvSpPr>
          <p:spPr>
            <a:xfrm>
              <a:off x="929728" y="2940532"/>
              <a:ext cx="28029" cy="29758"/>
            </a:xfrm>
            <a:custGeom>
              <a:avLst/>
              <a:gdLst/>
              <a:ahLst/>
              <a:cxnLst/>
              <a:rect l="l" t="t" r="r" b="b"/>
              <a:pathLst>
                <a:path w="1070" h="1136" extrusionOk="0">
                  <a:moveTo>
                    <a:pt x="666" y="1"/>
                  </a:moveTo>
                  <a:lnTo>
                    <a:pt x="83" y="583"/>
                  </a:lnTo>
                  <a:cubicBezTo>
                    <a:pt x="1" y="662"/>
                    <a:pt x="1" y="796"/>
                    <a:pt x="83" y="878"/>
                  </a:cubicBezTo>
                  <a:lnTo>
                    <a:pt x="340" y="1135"/>
                  </a:lnTo>
                  <a:lnTo>
                    <a:pt x="1070" y="402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232;p59">
              <a:extLst>
                <a:ext uri="{FF2B5EF4-FFF2-40B4-BE49-F238E27FC236}">
                  <a16:creationId xmlns:a16="http://schemas.microsoft.com/office/drawing/2014/main" id="{E1755CC4-E921-4C4C-B9BB-6B3BE198FB92}"/>
                </a:ext>
              </a:extLst>
            </p:cNvPr>
            <p:cNvSpPr/>
            <p:nvPr/>
          </p:nvSpPr>
          <p:spPr>
            <a:xfrm>
              <a:off x="1157284" y="2748602"/>
              <a:ext cx="70281" cy="69522"/>
            </a:xfrm>
            <a:custGeom>
              <a:avLst/>
              <a:gdLst/>
              <a:ahLst/>
              <a:cxnLst/>
              <a:rect l="l" t="t" r="r" b="b"/>
              <a:pathLst>
                <a:path w="2683" h="2654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" y="711"/>
                  </a:lnTo>
                  <a:lnTo>
                    <a:pt x="1947" y="2654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C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233;p59">
              <a:extLst>
                <a:ext uri="{FF2B5EF4-FFF2-40B4-BE49-F238E27FC236}">
                  <a16:creationId xmlns:a16="http://schemas.microsoft.com/office/drawing/2014/main" id="{F715647A-85AF-4064-9438-49D557470FD4}"/>
                </a:ext>
              </a:extLst>
            </p:cNvPr>
            <p:cNvSpPr/>
            <p:nvPr/>
          </p:nvSpPr>
          <p:spPr>
            <a:xfrm>
              <a:off x="1157284" y="2748602"/>
              <a:ext cx="70281" cy="30570"/>
            </a:xfrm>
            <a:custGeom>
              <a:avLst/>
              <a:gdLst/>
              <a:ahLst/>
              <a:cxnLst/>
              <a:rect l="l" t="t" r="r" b="b"/>
              <a:pathLst>
                <a:path w="2683" h="1167" extrusionOk="0">
                  <a:moveTo>
                    <a:pt x="2456" y="1"/>
                  </a:moveTo>
                  <a:cubicBezTo>
                    <a:pt x="2439" y="1"/>
                    <a:pt x="2421" y="3"/>
                    <a:pt x="2403" y="8"/>
                  </a:cubicBezTo>
                  <a:lnTo>
                    <a:pt x="1615" y="238"/>
                  </a:lnTo>
                  <a:lnTo>
                    <a:pt x="1" y="711"/>
                  </a:lnTo>
                  <a:lnTo>
                    <a:pt x="456" y="1167"/>
                  </a:lnTo>
                  <a:lnTo>
                    <a:pt x="2561" y="553"/>
                  </a:lnTo>
                  <a:lnTo>
                    <a:pt x="2646" y="255"/>
                  </a:lnTo>
                  <a:cubicBezTo>
                    <a:pt x="2682" y="123"/>
                    <a:pt x="2581" y="1"/>
                    <a:pt x="2456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234;p59">
              <a:extLst>
                <a:ext uri="{FF2B5EF4-FFF2-40B4-BE49-F238E27FC236}">
                  <a16:creationId xmlns:a16="http://schemas.microsoft.com/office/drawing/2014/main" id="{F3FB2B59-6EE4-4462-998E-027FE38DBB29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235;p59">
              <a:extLst>
                <a:ext uri="{FF2B5EF4-FFF2-40B4-BE49-F238E27FC236}">
                  <a16:creationId xmlns:a16="http://schemas.microsoft.com/office/drawing/2014/main" id="{DDC194DA-4BB8-46C4-98FD-D2C6C1464E75}"/>
                </a:ext>
              </a:extLst>
            </p:cNvPr>
            <p:cNvSpPr/>
            <p:nvPr/>
          </p:nvSpPr>
          <p:spPr>
            <a:xfrm>
              <a:off x="945183" y="2901947"/>
              <a:ext cx="129089" cy="127491"/>
            </a:xfrm>
            <a:custGeom>
              <a:avLst/>
              <a:gdLst/>
              <a:ahLst/>
              <a:cxnLst/>
              <a:rect l="l" t="t" r="r" b="b"/>
              <a:pathLst>
                <a:path w="4928" h="4867" extrusionOk="0">
                  <a:moveTo>
                    <a:pt x="4557" y="0"/>
                  </a:moveTo>
                  <a:cubicBezTo>
                    <a:pt x="4475" y="0"/>
                    <a:pt x="4393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9" y="4836"/>
                    <a:pt x="291" y="4866"/>
                    <a:pt x="374" y="4866"/>
                  </a:cubicBezTo>
                  <a:cubicBezTo>
                    <a:pt x="456" y="4866"/>
                    <a:pt x="538" y="4836"/>
                    <a:pt x="600" y="4774"/>
                  </a:cubicBezTo>
                  <a:lnTo>
                    <a:pt x="4805" y="569"/>
                  </a:lnTo>
                  <a:cubicBezTo>
                    <a:pt x="4928" y="442"/>
                    <a:pt x="4928" y="240"/>
                    <a:pt x="4805" y="113"/>
                  </a:cubicBezTo>
                  <a:lnTo>
                    <a:pt x="4784" y="93"/>
                  </a:lnTo>
                  <a:cubicBezTo>
                    <a:pt x="4721" y="31"/>
                    <a:pt x="4638" y="0"/>
                    <a:pt x="4557" y="0"/>
                  </a:cubicBezTo>
                  <a:close/>
                </a:path>
              </a:pathLst>
            </a:custGeom>
            <a:solidFill>
              <a:srgbClr val="A6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236;p59">
              <a:extLst>
                <a:ext uri="{FF2B5EF4-FFF2-40B4-BE49-F238E27FC236}">
                  <a16:creationId xmlns:a16="http://schemas.microsoft.com/office/drawing/2014/main" id="{A5AEDBE1-9B01-4B10-9FAC-322C0CDF52EE}"/>
                </a:ext>
              </a:extLst>
            </p:cNvPr>
            <p:cNvSpPr/>
            <p:nvPr/>
          </p:nvSpPr>
          <p:spPr>
            <a:xfrm>
              <a:off x="945183" y="2901947"/>
              <a:ext cx="127124" cy="127491"/>
            </a:xfrm>
            <a:custGeom>
              <a:avLst/>
              <a:gdLst/>
              <a:ahLst/>
              <a:cxnLst/>
              <a:rect l="l" t="t" r="r" b="b"/>
              <a:pathLst>
                <a:path w="4853" h="4867" extrusionOk="0">
                  <a:moveTo>
                    <a:pt x="4559" y="0"/>
                  </a:moveTo>
                  <a:cubicBezTo>
                    <a:pt x="4477" y="0"/>
                    <a:pt x="4395" y="31"/>
                    <a:pt x="4332" y="93"/>
                  </a:cubicBezTo>
                  <a:lnTo>
                    <a:pt x="127" y="4298"/>
                  </a:lnTo>
                  <a:cubicBezTo>
                    <a:pt x="0" y="4424"/>
                    <a:pt x="0" y="4627"/>
                    <a:pt x="127" y="4753"/>
                  </a:cubicBezTo>
                  <a:lnTo>
                    <a:pt x="148" y="4774"/>
                  </a:lnTo>
                  <a:cubicBezTo>
                    <a:pt x="206" y="4832"/>
                    <a:pt x="285" y="4863"/>
                    <a:pt x="367" y="4866"/>
                  </a:cubicBezTo>
                  <a:cubicBezTo>
                    <a:pt x="288" y="4740"/>
                    <a:pt x="309" y="4575"/>
                    <a:pt x="415" y="4469"/>
                  </a:cubicBezTo>
                  <a:lnTo>
                    <a:pt x="4619" y="268"/>
                  </a:lnTo>
                  <a:cubicBezTo>
                    <a:pt x="4681" y="206"/>
                    <a:pt x="4763" y="172"/>
                    <a:pt x="4853" y="172"/>
                  </a:cubicBezTo>
                  <a:cubicBezTo>
                    <a:pt x="4839" y="151"/>
                    <a:pt x="4822" y="134"/>
                    <a:pt x="4805" y="113"/>
                  </a:cubicBezTo>
                  <a:lnTo>
                    <a:pt x="4784" y="93"/>
                  </a:lnTo>
                  <a:cubicBezTo>
                    <a:pt x="4722" y="31"/>
                    <a:pt x="4641" y="0"/>
                    <a:pt x="4559" y="0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37;p59">
              <a:extLst>
                <a:ext uri="{FF2B5EF4-FFF2-40B4-BE49-F238E27FC236}">
                  <a16:creationId xmlns:a16="http://schemas.microsoft.com/office/drawing/2014/main" id="{A72223DA-858A-49CE-BF0C-787FEA2F0A86}"/>
                </a:ext>
              </a:extLst>
            </p:cNvPr>
            <p:cNvSpPr/>
            <p:nvPr/>
          </p:nvSpPr>
          <p:spPr>
            <a:xfrm>
              <a:off x="881922" y="3011102"/>
              <a:ext cx="32665" cy="29836"/>
            </a:xfrm>
            <a:custGeom>
              <a:avLst/>
              <a:gdLst/>
              <a:ahLst/>
              <a:cxnLst/>
              <a:rect l="l" t="t" r="r" b="b"/>
              <a:pathLst>
                <a:path w="1247" h="1139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5"/>
                  </a:lnTo>
                  <a:cubicBezTo>
                    <a:pt x="1" y="927"/>
                    <a:pt x="141" y="1138"/>
                    <a:pt x="304" y="1138"/>
                  </a:cubicBezTo>
                  <a:cubicBezTo>
                    <a:pt x="354" y="1138"/>
                    <a:pt x="405" y="1119"/>
                    <a:pt x="452" y="1073"/>
                  </a:cubicBezTo>
                  <a:lnTo>
                    <a:pt x="1164" y="360"/>
                  </a:lnTo>
                  <a:cubicBezTo>
                    <a:pt x="1247" y="278"/>
                    <a:pt x="1247" y="144"/>
                    <a:pt x="1164" y="62"/>
                  </a:cubicBezTo>
                  <a:cubicBezTo>
                    <a:pt x="1123" y="21"/>
                    <a:pt x="1069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238;p59">
              <a:extLst>
                <a:ext uri="{FF2B5EF4-FFF2-40B4-BE49-F238E27FC236}">
                  <a16:creationId xmlns:a16="http://schemas.microsoft.com/office/drawing/2014/main" id="{C6388661-D865-4981-AD62-4DCAA1595B97}"/>
                </a:ext>
              </a:extLst>
            </p:cNvPr>
            <p:cNvSpPr/>
            <p:nvPr/>
          </p:nvSpPr>
          <p:spPr>
            <a:xfrm>
              <a:off x="900154" y="3029334"/>
              <a:ext cx="32560" cy="29731"/>
            </a:xfrm>
            <a:custGeom>
              <a:avLst/>
              <a:gdLst/>
              <a:ahLst/>
              <a:cxnLst/>
              <a:rect l="l" t="t" r="r" b="b"/>
              <a:pathLst>
                <a:path w="1243" h="1135" extrusionOk="0">
                  <a:moveTo>
                    <a:pt x="1015" y="0"/>
                  </a:moveTo>
                  <a:cubicBezTo>
                    <a:pt x="961" y="0"/>
                    <a:pt x="907" y="21"/>
                    <a:pt x="866" y="62"/>
                  </a:cubicBezTo>
                  <a:lnTo>
                    <a:pt x="153" y="774"/>
                  </a:lnTo>
                  <a:cubicBezTo>
                    <a:pt x="1" y="924"/>
                    <a:pt x="141" y="1135"/>
                    <a:pt x="302" y="1135"/>
                  </a:cubicBezTo>
                  <a:cubicBezTo>
                    <a:pt x="351" y="1135"/>
                    <a:pt x="402" y="1115"/>
                    <a:pt x="448" y="1069"/>
                  </a:cubicBezTo>
                  <a:lnTo>
                    <a:pt x="1161" y="356"/>
                  </a:lnTo>
                  <a:cubicBezTo>
                    <a:pt x="1243" y="274"/>
                    <a:pt x="1243" y="141"/>
                    <a:pt x="1161" y="62"/>
                  </a:cubicBezTo>
                  <a:cubicBezTo>
                    <a:pt x="1121" y="21"/>
                    <a:pt x="1068" y="0"/>
                    <a:pt x="1015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239;p59">
              <a:extLst>
                <a:ext uri="{FF2B5EF4-FFF2-40B4-BE49-F238E27FC236}">
                  <a16:creationId xmlns:a16="http://schemas.microsoft.com/office/drawing/2014/main" id="{7E8B55E6-CBC1-45F3-ABC0-61E05BFC2106}"/>
                </a:ext>
              </a:extLst>
            </p:cNvPr>
            <p:cNvSpPr/>
            <p:nvPr/>
          </p:nvSpPr>
          <p:spPr>
            <a:xfrm>
              <a:off x="936512" y="3065561"/>
              <a:ext cx="34420" cy="29915"/>
            </a:xfrm>
            <a:custGeom>
              <a:avLst/>
              <a:gdLst/>
              <a:ahLst/>
              <a:cxnLst/>
              <a:rect l="l" t="t" r="r" b="b"/>
              <a:pathLst>
                <a:path w="1314" h="1142" extrusionOk="0">
                  <a:moveTo>
                    <a:pt x="1013" y="1"/>
                  </a:moveTo>
                  <a:cubicBezTo>
                    <a:pt x="963" y="1"/>
                    <a:pt x="912" y="20"/>
                    <a:pt x="866" y="67"/>
                  </a:cubicBezTo>
                  <a:lnTo>
                    <a:pt x="153" y="779"/>
                  </a:lnTo>
                  <a:cubicBezTo>
                    <a:pt x="0" y="932"/>
                    <a:pt x="141" y="1142"/>
                    <a:pt x="303" y="1142"/>
                  </a:cubicBezTo>
                  <a:cubicBezTo>
                    <a:pt x="352" y="1142"/>
                    <a:pt x="403" y="1123"/>
                    <a:pt x="448" y="1077"/>
                  </a:cubicBezTo>
                  <a:lnTo>
                    <a:pt x="1164" y="361"/>
                  </a:lnTo>
                  <a:cubicBezTo>
                    <a:pt x="1314" y="211"/>
                    <a:pt x="1175" y="1"/>
                    <a:pt x="1013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40;p59">
              <a:extLst>
                <a:ext uri="{FF2B5EF4-FFF2-40B4-BE49-F238E27FC236}">
                  <a16:creationId xmlns:a16="http://schemas.microsoft.com/office/drawing/2014/main" id="{88E84A83-ECBB-4866-847F-B459A99F1515}"/>
                </a:ext>
              </a:extLst>
            </p:cNvPr>
            <p:cNvSpPr/>
            <p:nvPr/>
          </p:nvSpPr>
          <p:spPr>
            <a:xfrm>
              <a:off x="918359" y="3047460"/>
              <a:ext cx="32587" cy="29836"/>
            </a:xfrm>
            <a:custGeom>
              <a:avLst/>
              <a:gdLst/>
              <a:ahLst/>
              <a:cxnLst/>
              <a:rect l="l" t="t" r="r" b="b"/>
              <a:pathLst>
                <a:path w="1244" h="1139" extrusionOk="0">
                  <a:moveTo>
                    <a:pt x="1012" y="0"/>
                  </a:moveTo>
                  <a:cubicBezTo>
                    <a:pt x="958" y="0"/>
                    <a:pt x="904" y="21"/>
                    <a:pt x="863" y="62"/>
                  </a:cubicBezTo>
                  <a:lnTo>
                    <a:pt x="150" y="775"/>
                  </a:lnTo>
                  <a:cubicBezTo>
                    <a:pt x="0" y="927"/>
                    <a:pt x="139" y="1138"/>
                    <a:pt x="302" y="1138"/>
                  </a:cubicBezTo>
                  <a:cubicBezTo>
                    <a:pt x="351" y="1138"/>
                    <a:pt x="402" y="1119"/>
                    <a:pt x="448" y="1073"/>
                  </a:cubicBezTo>
                  <a:lnTo>
                    <a:pt x="1161" y="360"/>
                  </a:lnTo>
                  <a:cubicBezTo>
                    <a:pt x="1243" y="278"/>
                    <a:pt x="1243" y="144"/>
                    <a:pt x="1161" y="62"/>
                  </a:cubicBezTo>
                  <a:cubicBezTo>
                    <a:pt x="1120" y="21"/>
                    <a:pt x="1066" y="0"/>
                    <a:pt x="1012" y="0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241;p59">
              <a:extLst>
                <a:ext uri="{FF2B5EF4-FFF2-40B4-BE49-F238E27FC236}">
                  <a16:creationId xmlns:a16="http://schemas.microsoft.com/office/drawing/2014/main" id="{A7DF4B38-15E8-4CF2-9208-E17AC6E177C1}"/>
                </a:ext>
              </a:extLst>
            </p:cNvPr>
            <p:cNvSpPr/>
            <p:nvPr/>
          </p:nvSpPr>
          <p:spPr>
            <a:xfrm>
              <a:off x="853526" y="2742734"/>
              <a:ext cx="380535" cy="375270"/>
            </a:xfrm>
            <a:custGeom>
              <a:avLst/>
              <a:gdLst/>
              <a:ahLst/>
              <a:cxnLst/>
              <a:rect l="l" t="t" r="r" b="b"/>
              <a:pathLst>
                <a:path w="14527" h="14326" extrusionOk="0">
                  <a:moveTo>
                    <a:pt x="14043" y="428"/>
                  </a:moveTo>
                  <a:lnTo>
                    <a:pt x="13447" y="2463"/>
                  </a:lnTo>
                  <a:lnTo>
                    <a:pt x="12004" y="1024"/>
                  </a:lnTo>
                  <a:lnTo>
                    <a:pt x="14043" y="428"/>
                  </a:lnTo>
                  <a:close/>
                  <a:moveTo>
                    <a:pt x="6069" y="4749"/>
                  </a:moveTo>
                  <a:lnTo>
                    <a:pt x="3503" y="7319"/>
                  </a:lnTo>
                  <a:lnTo>
                    <a:pt x="604" y="7065"/>
                  </a:lnTo>
                  <a:cubicBezTo>
                    <a:pt x="562" y="7062"/>
                    <a:pt x="549" y="7017"/>
                    <a:pt x="576" y="6990"/>
                  </a:cubicBezTo>
                  <a:cubicBezTo>
                    <a:pt x="1830" y="5736"/>
                    <a:pt x="3485" y="4968"/>
                    <a:pt x="5254" y="4817"/>
                  </a:cubicBezTo>
                  <a:lnTo>
                    <a:pt x="6069" y="4749"/>
                  </a:lnTo>
                  <a:close/>
                  <a:moveTo>
                    <a:pt x="3581" y="7833"/>
                  </a:moveTo>
                  <a:lnTo>
                    <a:pt x="4723" y="8974"/>
                  </a:lnTo>
                  <a:lnTo>
                    <a:pt x="4291" y="9406"/>
                  </a:lnTo>
                  <a:lnTo>
                    <a:pt x="3146" y="8265"/>
                  </a:lnTo>
                  <a:lnTo>
                    <a:pt x="3581" y="7833"/>
                  </a:lnTo>
                  <a:close/>
                  <a:moveTo>
                    <a:pt x="3400" y="9115"/>
                  </a:moveTo>
                  <a:lnTo>
                    <a:pt x="3993" y="9704"/>
                  </a:lnTo>
                  <a:lnTo>
                    <a:pt x="3485" y="10215"/>
                  </a:lnTo>
                  <a:cubicBezTo>
                    <a:pt x="3458" y="10239"/>
                    <a:pt x="3437" y="10269"/>
                    <a:pt x="3417" y="10300"/>
                  </a:cubicBezTo>
                  <a:lnTo>
                    <a:pt x="2886" y="9772"/>
                  </a:lnTo>
                  <a:cubicBezTo>
                    <a:pt x="2848" y="9731"/>
                    <a:pt x="2848" y="9670"/>
                    <a:pt x="2886" y="9632"/>
                  </a:cubicBezTo>
                  <a:lnTo>
                    <a:pt x="3400" y="9115"/>
                  </a:lnTo>
                  <a:close/>
                  <a:moveTo>
                    <a:pt x="11545" y="1158"/>
                  </a:moveTo>
                  <a:lnTo>
                    <a:pt x="13314" y="2922"/>
                  </a:lnTo>
                  <a:lnTo>
                    <a:pt x="12782" y="4745"/>
                  </a:lnTo>
                  <a:lnTo>
                    <a:pt x="6933" y="10591"/>
                  </a:lnTo>
                  <a:lnTo>
                    <a:pt x="5792" y="9447"/>
                  </a:lnTo>
                  <a:lnTo>
                    <a:pt x="8458" y="6781"/>
                  </a:lnTo>
                  <a:cubicBezTo>
                    <a:pt x="8650" y="6589"/>
                    <a:pt x="8687" y="6260"/>
                    <a:pt x="8437" y="6010"/>
                  </a:cubicBezTo>
                  <a:cubicBezTo>
                    <a:pt x="8334" y="5907"/>
                    <a:pt x="8199" y="5856"/>
                    <a:pt x="8063" y="5856"/>
                  </a:cubicBezTo>
                  <a:cubicBezTo>
                    <a:pt x="7927" y="5856"/>
                    <a:pt x="7791" y="5907"/>
                    <a:pt x="7687" y="6010"/>
                  </a:cubicBezTo>
                  <a:lnTo>
                    <a:pt x="5021" y="8676"/>
                  </a:lnTo>
                  <a:lnTo>
                    <a:pt x="3876" y="7535"/>
                  </a:lnTo>
                  <a:lnTo>
                    <a:pt x="9722" y="1689"/>
                  </a:lnTo>
                  <a:lnTo>
                    <a:pt x="11545" y="1158"/>
                  </a:lnTo>
                  <a:close/>
                  <a:moveTo>
                    <a:pt x="8062" y="6278"/>
                  </a:moveTo>
                  <a:cubicBezTo>
                    <a:pt x="8158" y="6278"/>
                    <a:pt x="8242" y="6404"/>
                    <a:pt x="8153" y="6493"/>
                  </a:cubicBezTo>
                  <a:lnTo>
                    <a:pt x="5346" y="9300"/>
                  </a:lnTo>
                  <a:lnTo>
                    <a:pt x="3969" y="10677"/>
                  </a:lnTo>
                  <a:cubicBezTo>
                    <a:pt x="3941" y="10705"/>
                    <a:pt x="3909" y="10717"/>
                    <a:pt x="3880" y="10717"/>
                  </a:cubicBezTo>
                  <a:cubicBezTo>
                    <a:pt x="3783" y="10717"/>
                    <a:pt x="3701" y="10592"/>
                    <a:pt x="3790" y="10502"/>
                  </a:cubicBezTo>
                  <a:lnTo>
                    <a:pt x="7975" y="6318"/>
                  </a:lnTo>
                  <a:cubicBezTo>
                    <a:pt x="8002" y="6290"/>
                    <a:pt x="8033" y="6278"/>
                    <a:pt x="8062" y="6278"/>
                  </a:cubicBezTo>
                  <a:close/>
                  <a:moveTo>
                    <a:pt x="5497" y="9745"/>
                  </a:moveTo>
                  <a:lnTo>
                    <a:pt x="6638" y="10890"/>
                  </a:lnTo>
                  <a:lnTo>
                    <a:pt x="6220" y="11308"/>
                  </a:lnTo>
                  <a:cubicBezTo>
                    <a:pt x="6215" y="11311"/>
                    <a:pt x="6210" y="11313"/>
                    <a:pt x="6205" y="11313"/>
                  </a:cubicBezTo>
                  <a:cubicBezTo>
                    <a:pt x="6200" y="11313"/>
                    <a:pt x="6196" y="11311"/>
                    <a:pt x="6193" y="11308"/>
                  </a:cubicBezTo>
                  <a:lnTo>
                    <a:pt x="5062" y="10180"/>
                  </a:lnTo>
                  <a:lnTo>
                    <a:pt x="5497" y="9745"/>
                  </a:lnTo>
                  <a:close/>
                  <a:moveTo>
                    <a:pt x="4764" y="10475"/>
                  </a:moveTo>
                  <a:lnTo>
                    <a:pt x="5357" y="11068"/>
                  </a:lnTo>
                  <a:lnTo>
                    <a:pt x="4839" y="11585"/>
                  </a:lnTo>
                  <a:cubicBezTo>
                    <a:pt x="4820" y="11604"/>
                    <a:pt x="4795" y="11614"/>
                    <a:pt x="4770" y="11614"/>
                  </a:cubicBezTo>
                  <a:cubicBezTo>
                    <a:pt x="4745" y="11614"/>
                    <a:pt x="4719" y="11604"/>
                    <a:pt x="4699" y="11585"/>
                  </a:cubicBezTo>
                  <a:lnTo>
                    <a:pt x="4171" y="11054"/>
                  </a:lnTo>
                  <a:cubicBezTo>
                    <a:pt x="4202" y="11034"/>
                    <a:pt x="4229" y="11010"/>
                    <a:pt x="4257" y="10986"/>
                  </a:cubicBezTo>
                  <a:lnTo>
                    <a:pt x="4764" y="10475"/>
                  </a:lnTo>
                  <a:close/>
                  <a:moveTo>
                    <a:pt x="14056" y="1"/>
                  </a:moveTo>
                  <a:cubicBezTo>
                    <a:pt x="14019" y="1"/>
                    <a:pt x="13982" y="6"/>
                    <a:pt x="13944" y="16"/>
                  </a:cubicBezTo>
                  <a:lnTo>
                    <a:pt x="9554" y="1301"/>
                  </a:lnTo>
                  <a:cubicBezTo>
                    <a:pt x="9520" y="1312"/>
                    <a:pt x="9489" y="1332"/>
                    <a:pt x="9465" y="1356"/>
                  </a:cubicBezTo>
                  <a:lnTo>
                    <a:pt x="6528" y="4290"/>
                  </a:lnTo>
                  <a:lnTo>
                    <a:pt x="5219" y="4403"/>
                  </a:lnTo>
                  <a:cubicBezTo>
                    <a:pt x="3352" y="4557"/>
                    <a:pt x="1604" y="5369"/>
                    <a:pt x="278" y="6692"/>
                  </a:cubicBezTo>
                  <a:cubicBezTo>
                    <a:pt x="0" y="6973"/>
                    <a:pt x="172" y="7446"/>
                    <a:pt x="566" y="7480"/>
                  </a:cubicBezTo>
                  <a:lnTo>
                    <a:pt x="3112" y="7706"/>
                  </a:lnTo>
                  <a:lnTo>
                    <a:pt x="2852" y="7970"/>
                  </a:lnTo>
                  <a:cubicBezTo>
                    <a:pt x="2687" y="8131"/>
                    <a:pt x="2687" y="8398"/>
                    <a:pt x="2852" y="8563"/>
                  </a:cubicBezTo>
                  <a:lnTo>
                    <a:pt x="3109" y="8820"/>
                  </a:lnTo>
                  <a:lnTo>
                    <a:pt x="2588" y="9334"/>
                  </a:lnTo>
                  <a:cubicBezTo>
                    <a:pt x="2382" y="9536"/>
                    <a:pt x="2382" y="9865"/>
                    <a:pt x="2588" y="10067"/>
                  </a:cubicBezTo>
                  <a:lnTo>
                    <a:pt x="4400" y="11880"/>
                  </a:lnTo>
                  <a:cubicBezTo>
                    <a:pt x="4502" y="11981"/>
                    <a:pt x="4634" y="12032"/>
                    <a:pt x="4767" y="12032"/>
                  </a:cubicBezTo>
                  <a:cubicBezTo>
                    <a:pt x="4900" y="12032"/>
                    <a:pt x="5033" y="11981"/>
                    <a:pt x="5134" y="11880"/>
                  </a:cubicBezTo>
                  <a:lnTo>
                    <a:pt x="5651" y="11366"/>
                  </a:lnTo>
                  <a:lnTo>
                    <a:pt x="5891" y="11606"/>
                  </a:lnTo>
                  <a:cubicBezTo>
                    <a:pt x="5977" y="11691"/>
                    <a:pt x="6089" y="11734"/>
                    <a:pt x="6201" y="11734"/>
                  </a:cubicBezTo>
                  <a:cubicBezTo>
                    <a:pt x="6313" y="11734"/>
                    <a:pt x="6426" y="11691"/>
                    <a:pt x="6511" y="11606"/>
                  </a:cubicBezTo>
                  <a:lnTo>
                    <a:pt x="6761" y="11356"/>
                  </a:lnTo>
                  <a:lnTo>
                    <a:pt x="6984" y="13902"/>
                  </a:lnTo>
                  <a:cubicBezTo>
                    <a:pt x="7007" y="14163"/>
                    <a:pt x="7223" y="14326"/>
                    <a:pt x="7448" y="14326"/>
                  </a:cubicBezTo>
                  <a:cubicBezTo>
                    <a:pt x="7562" y="14326"/>
                    <a:pt x="7679" y="14283"/>
                    <a:pt x="7772" y="14190"/>
                  </a:cubicBezTo>
                  <a:cubicBezTo>
                    <a:pt x="8585" y="13384"/>
                    <a:pt x="9208" y="12408"/>
                    <a:pt x="9602" y="11335"/>
                  </a:cubicBezTo>
                  <a:cubicBezTo>
                    <a:pt x="9667" y="11169"/>
                    <a:pt x="9533" y="11048"/>
                    <a:pt x="9400" y="11048"/>
                  </a:cubicBezTo>
                  <a:cubicBezTo>
                    <a:pt x="9322" y="11048"/>
                    <a:pt x="9244" y="11091"/>
                    <a:pt x="9208" y="11191"/>
                  </a:cubicBezTo>
                  <a:cubicBezTo>
                    <a:pt x="8835" y="12205"/>
                    <a:pt x="8245" y="13127"/>
                    <a:pt x="7478" y="13895"/>
                  </a:cubicBezTo>
                  <a:cubicBezTo>
                    <a:pt x="7469" y="13903"/>
                    <a:pt x="7458" y="13906"/>
                    <a:pt x="7448" y="13906"/>
                  </a:cubicBezTo>
                  <a:cubicBezTo>
                    <a:pt x="7426" y="13906"/>
                    <a:pt x="7405" y="13891"/>
                    <a:pt x="7402" y="13867"/>
                  </a:cubicBezTo>
                  <a:lnTo>
                    <a:pt x="7149" y="10968"/>
                  </a:lnTo>
                  <a:lnTo>
                    <a:pt x="9719" y="8398"/>
                  </a:lnTo>
                  <a:lnTo>
                    <a:pt x="9719" y="8398"/>
                  </a:lnTo>
                  <a:cubicBezTo>
                    <a:pt x="9633" y="9437"/>
                    <a:pt x="9613" y="9707"/>
                    <a:pt x="9493" y="10235"/>
                  </a:cubicBezTo>
                  <a:cubicBezTo>
                    <a:pt x="9469" y="10348"/>
                    <a:pt x="9537" y="10461"/>
                    <a:pt x="9650" y="10485"/>
                  </a:cubicBezTo>
                  <a:cubicBezTo>
                    <a:pt x="9667" y="10489"/>
                    <a:pt x="9683" y="10491"/>
                    <a:pt x="9699" y="10491"/>
                  </a:cubicBezTo>
                  <a:cubicBezTo>
                    <a:pt x="9794" y="10491"/>
                    <a:pt x="9880" y="10424"/>
                    <a:pt x="9904" y="10328"/>
                  </a:cubicBezTo>
                  <a:cubicBezTo>
                    <a:pt x="10048" y="9687"/>
                    <a:pt x="10058" y="9378"/>
                    <a:pt x="10178" y="7939"/>
                  </a:cubicBezTo>
                  <a:lnTo>
                    <a:pt x="13115" y="5002"/>
                  </a:lnTo>
                  <a:cubicBezTo>
                    <a:pt x="13139" y="4978"/>
                    <a:pt x="13156" y="4948"/>
                    <a:pt x="13166" y="4917"/>
                  </a:cubicBezTo>
                  <a:lnTo>
                    <a:pt x="13749" y="2922"/>
                  </a:lnTo>
                  <a:lnTo>
                    <a:pt x="14451" y="524"/>
                  </a:lnTo>
                  <a:cubicBezTo>
                    <a:pt x="14526" y="253"/>
                    <a:pt x="14317" y="1"/>
                    <a:pt x="14056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42;p59">
              <a:extLst>
                <a:ext uri="{FF2B5EF4-FFF2-40B4-BE49-F238E27FC236}">
                  <a16:creationId xmlns:a16="http://schemas.microsoft.com/office/drawing/2014/main" id="{7C5B69E8-25E4-4D37-9152-E5E54D1AFE3C}"/>
                </a:ext>
              </a:extLst>
            </p:cNvPr>
            <p:cNvSpPr/>
            <p:nvPr/>
          </p:nvSpPr>
          <p:spPr>
            <a:xfrm>
              <a:off x="1071836" y="2830173"/>
              <a:ext cx="88356" cy="70543"/>
            </a:xfrm>
            <a:custGeom>
              <a:avLst/>
              <a:gdLst/>
              <a:ahLst/>
              <a:cxnLst/>
              <a:rect l="l" t="t" r="r" b="b"/>
              <a:pathLst>
                <a:path w="3373" h="2693" extrusionOk="0">
                  <a:moveTo>
                    <a:pt x="1012" y="1"/>
                  </a:moveTo>
                  <a:cubicBezTo>
                    <a:pt x="987" y="1"/>
                    <a:pt x="960" y="6"/>
                    <a:pt x="932" y="16"/>
                  </a:cubicBezTo>
                  <a:cubicBezTo>
                    <a:pt x="329" y="287"/>
                    <a:pt x="0" y="941"/>
                    <a:pt x="137" y="1586"/>
                  </a:cubicBezTo>
                  <a:cubicBezTo>
                    <a:pt x="275" y="2230"/>
                    <a:pt x="847" y="2689"/>
                    <a:pt x="1505" y="2692"/>
                  </a:cubicBezTo>
                  <a:cubicBezTo>
                    <a:pt x="2749" y="2692"/>
                    <a:pt x="3372" y="1181"/>
                    <a:pt x="2495" y="304"/>
                  </a:cubicBezTo>
                  <a:cubicBezTo>
                    <a:pt x="2375" y="184"/>
                    <a:pt x="2235" y="88"/>
                    <a:pt x="2080" y="16"/>
                  </a:cubicBezTo>
                  <a:cubicBezTo>
                    <a:pt x="2053" y="6"/>
                    <a:pt x="2026" y="1"/>
                    <a:pt x="2001" y="1"/>
                  </a:cubicBezTo>
                  <a:cubicBezTo>
                    <a:pt x="1802" y="1"/>
                    <a:pt x="1699" y="293"/>
                    <a:pt x="1909" y="400"/>
                  </a:cubicBezTo>
                  <a:cubicBezTo>
                    <a:pt x="2331" y="588"/>
                    <a:pt x="2560" y="1048"/>
                    <a:pt x="2464" y="1500"/>
                  </a:cubicBezTo>
                  <a:cubicBezTo>
                    <a:pt x="2365" y="1949"/>
                    <a:pt x="1967" y="2271"/>
                    <a:pt x="1505" y="2271"/>
                  </a:cubicBezTo>
                  <a:cubicBezTo>
                    <a:pt x="1046" y="2271"/>
                    <a:pt x="645" y="1949"/>
                    <a:pt x="549" y="1500"/>
                  </a:cubicBezTo>
                  <a:cubicBezTo>
                    <a:pt x="453" y="1048"/>
                    <a:pt x="682" y="588"/>
                    <a:pt x="1104" y="400"/>
                  </a:cubicBezTo>
                  <a:cubicBezTo>
                    <a:pt x="1311" y="293"/>
                    <a:pt x="1210" y="1"/>
                    <a:pt x="1012" y="1"/>
                  </a:cubicBezTo>
                  <a:close/>
                </a:path>
              </a:pathLst>
            </a:custGeom>
            <a:solidFill>
              <a:srgbClr val="496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5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56" name="Google Shape;2056;p45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</p:txBody>
      </p:sp>
      <p:sp>
        <p:nvSpPr>
          <p:cNvPr id="2058" name="Google Shape;2058;p45"/>
          <p:cNvSpPr txBox="1"/>
          <p:nvPr/>
        </p:nvSpPr>
        <p:spPr>
          <a:xfrm>
            <a:off x="719999" y="4342800"/>
            <a:ext cx="3274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45"/>
          <p:cNvGrpSpPr/>
          <p:nvPr/>
        </p:nvGrpSpPr>
        <p:grpSpPr>
          <a:xfrm>
            <a:off x="1604588" y="1668575"/>
            <a:ext cx="342600" cy="353700"/>
            <a:chOff x="1604588" y="1668575"/>
            <a:chExt cx="342600" cy="353700"/>
          </a:xfrm>
        </p:grpSpPr>
        <p:sp>
          <p:nvSpPr>
            <p:cNvPr id="2262" name="Google Shape;2262;p45"/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45"/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2264" name="Google Shape;2264;p45"/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899" extrusionOk="0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5"/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7295" extrusionOk="0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6" name="Google Shape;2266;p45"/>
          <p:cNvGrpSpPr/>
          <p:nvPr/>
        </p:nvGrpSpPr>
        <p:grpSpPr>
          <a:xfrm>
            <a:off x="1162300" y="1668575"/>
            <a:ext cx="342600" cy="353700"/>
            <a:chOff x="1162300" y="1668575"/>
            <a:chExt cx="342600" cy="353700"/>
          </a:xfrm>
        </p:grpSpPr>
        <p:sp>
          <p:nvSpPr>
            <p:cNvPr id="2267" name="Google Shape;2267;p45"/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1243781" y="181518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1228763" y="174808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1318245" y="181508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1238549" y="180995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1221709" y="174293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1313014" y="180995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4" name="Google Shape;2274;p45"/>
          <p:cNvGrpSpPr/>
          <p:nvPr/>
        </p:nvGrpSpPr>
        <p:grpSpPr>
          <a:xfrm>
            <a:off x="720000" y="1668575"/>
            <a:ext cx="342600" cy="353700"/>
            <a:chOff x="720000" y="1668575"/>
            <a:chExt cx="342600" cy="353700"/>
          </a:xfrm>
        </p:grpSpPr>
        <p:sp>
          <p:nvSpPr>
            <p:cNvPr id="2275" name="Google Shape;2275;p45"/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6" name="Google Shape;2276;p45"/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2277" name="Google Shape;2277;p45"/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avLst/>
                <a:gdLst/>
                <a:ahLst/>
                <a:cxnLst/>
                <a:rect l="l" t="t" r="r" b="b"/>
                <a:pathLst>
                  <a:path w="6595" h="9614" extrusionOk="0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5"/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0046" extrusionOk="0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45"/>
          <p:cNvGrpSpPr/>
          <p:nvPr/>
        </p:nvGrpSpPr>
        <p:grpSpPr>
          <a:xfrm>
            <a:off x="2046888" y="1668575"/>
            <a:ext cx="342600" cy="353700"/>
            <a:chOff x="2046888" y="1668575"/>
            <a:chExt cx="342600" cy="353700"/>
          </a:xfrm>
        </p:grpSpPr>
        <p:sp>
          <p:nvSpPr>
            <p:cNvPr id="2280" name="Google Shape;2280;p45"/>
            <p:cNvSpPr/>
            <p:nvPr/>
          </p:nvSpPr>
          <p:spPr>
            <a:xfrm>
              <a:off x="20468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1" name="Google Shape;2281;p45"/>
            <p:cNvGrpSpPr/>
            <p:nvPr/>
          </p:nvGrpSpPr>
          <p:grpSpPr>
            <a:xfrm>
              <a:off x="2099211" y="1737248"/>
              <a:ext cx="237987" cy="230981"/>
              <a:chOff x="5143278" y="3411249"/>
              <a:chExt cx="257256" cy="249682"/>
            </a:xfrm>
          </p:grpSpPr>
          <p:sp>
            <p:nvSpPr>
              <p:cNvPr id="2282" name="Google Shape;2282;p45"/>
              <p:cNvSpPr/>
              <p:nvPr/>
            </p:nvSpPr>
            <p:spPr>
              <a:xfrm>
                <a:off x="5143278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7" y="2485"/>
                    </a:cubicBezTo>
                    <a:lnTo>
                      <a:pt x="2287" y="2495"/>
                    </a:lnTo>
                    <a:lnTo>
                      <a:pt x="2287" y="3730"/>
                    </a:lnTo>
                    <a:lnTo>
                      <a:pt x="1823" y="3593"/>
                    </a:lnTo>
                    <a:cubicBezTo>
                      <a:pt x="1762" y="3575"/>
                      <a:pt x="1701" y="3566"/>
                      <a:pt x="1640" y="3566"/>
                    </a:cubicBezTo>
                    <a:cubicBezTo>
                      <a:pt x="1382" y="3566"/>
                      <a:pt x="1142" y="3723"/>
                      <a:pt x="1045" y="3977"/>
                    </a:cubicBezTo>
                    <a:cubicBezTo>
                      <a:pt x="922" y="4286"/>
                      <a:pt x="1060" y="4635"/>
                      <a:pt x="1359" y="4782"/>
                    </a:cubicBezTo>
                    <a:lnTo>
                      <a:pt x="1995" y="5095"/>
                    </a:lnTo>
                    <a:cubicBezTo>
                      <a:pt x="2115" y="5155"/>
                      <a:pt x="2168" y="5300"/>
                      <a:pt x="2115" y="5423"/>
                    </a:cubicBezTo>
                    <a:cubicBezTo>
                      <a:pt x="1925" y="5891"/>
                      <a:pt x="1418" y="6721"/>
                      <a:pt x="197" y="7013"/>
                    </a:cubicBezTo>
                    <a:cubicBezTo>
                      <a:pt x="78" y="7041"/>
                      <a:pt x="0" y="7157"/>
                      <a:pt x="22" y="7277"/>
                    </a:cubicBezTo>
                    <a:cubicBezTo>
                      <a:pt x="29" y="7312"/>
                      <a:pt x="166" y="8072"/>
                      <a:pt x="1341" y="8128"/>
                    </a:cubicBezTo>
                    <a:cubicBezTo>
                      <a:pt x="1397" y="8336"/>
                      <a:pt x="1482" y="8607"/>
                      <a:pt x="1570" y="8719"/>
                    </a:cubicBezTo>
                    <a:cubicBezTo>
                      <a:pt x="1616" y="8776"/>
                      <a:pt x="1683" y="8806"/>
                      <a:pt x="1752" y="8806"/>
                    </a:cubicBezTo>
                    <a:cubicBezTo>
                      <a:pt x="1778" y="8806"/>
                      <a:pt x="1804" y="8802"/>
                      <a:pt x="1830" y="8793"/>
                    </a:cubicBezTo>
                    <a:cubicBezTo>
                      <a:pt x="1833" y="8793"/>
                      <a:pt x="2199" y="8665"/>
                      <a:pt x="2608" y="8665"/>
                    </a:cubicBezTo>
                    <a:cubicBezTo>
                      <a:pt x="2707" y="8665"/>
                      <a:pt x="2808" y="8673"/>
                      <a:pt x="2907" y="8691"/>
                    </a:cubicBezTo>
                    <a:cubicBezTo>
                      <a:pt x="2914" y="8691"/>
                      <a:pt x="3515" y="8818"/>
                      <a:pt x="3888" y="9184"/>
                    </a:cubicBezTo>
                    <a:cubicBezTo>
                      <a:pt x="4061" y="9356"/>
                      <a:pt x="4275" y="9479"/>
                      <a:pt x="4508" y="9539"/>
                    </a:cubicBezTo>
                    <a:cubicBezTo>
                      <a:pt x="4650" y="9574"/>
                      <a:pt x="4795" y="9592"/>
                      <a:pt x="4940" y="9592"/>
                    </a:cubicBezTo>
                    <a:cubicBezTo>
                      <a:pt x="5086" y="9592"/>
                      <a:pt x="5231" y="9574"/>
                      <a:pt x="5373" y="9539"/>
                    </a:cubicBezTo>
                    <a:cubicBezTo>
                      <a:pt x="5609" y="9479"/>
                      <a:pt x="5820" y="9356"/>
                      <a:pt x="5992" y="9184"/>
                    </a:cubicBezTo>
                    <a:cubicBezTo>
                      <a:pt x="6362" y="8818"/>
                      <a:pt x="6971" y="8695"/>
                      <a:pt x="6974" y="8691"/>
                    </a:cubicBezTo>
                    <a:cubicBezTo>
                      <a:pt x="7074" y="8673"/>
                      <a:pt x="7177" y="8665"/>
                      <a:pt x="7277" y="8665"/>
                    </a:cubicBezTo>
                    <a:cubicBezTo>
                      <a:pt x="7684" y="8665"/>
                      <a:pt x="8049" y="8791"/>
                      <a:pt x="8054" y="8793"/>
                    </a:cubicBezTo>
                    <a:cubicBezTo>
                      <a:pt x="8079" y="8802"/>
                      <a:pt x="8105" y="8806"/>
                      <a:pt x="8131" y="8806"/>
                    </a:cubicBezTo>
                    <a:cubicBezTo>
                      <a:pt x="8200" y="8806"/>
                      <a:pt x="8268" y="8776"/>
                      <a:pt x="8311" y="8719"/>
                    </a:cubicBezTo>
                    <a:cubicBezTo>
                      <a:pt x="8399" y="8607"/>
                      <a:pt x="8487" y="8332"/>
                      <a:pt x="8543" y="8128"/>
                    </a:cubicBezTo>
                    <a:cubicBezTo>
                      <a:pt x="9719" y="8072"/>
                      <a:pt x="9856" y="7312"/>
                      <a:pt x="9863" y="7277"/>
                    </a:cubicBezTo>
                    <a:cubicBezTo>
                      <a:pt x="9880" y="7157"/>
                      <a:pt x="9806" y="7041"/>
                      <a:pt x="9687" y="7013"/>
                    </a:cubicBezTo>
                    <a:cubicBezTo>
                      <a:pt x="8466" y="6721"/>
                      <a:pt x="7963" y="5891"/>
                      <a:pt x="7769" y="5423"/>
                    </a:cubicBezTo>
                    <a:cubicBezTo>
                      <a:pt x="7716" y="5300"/>
                      <a:pt x="7769" y="5155"/>
                      <a:pt x="7889" y="5095"/>
                    </a:cubicBezTo>
                    <a:lnTo>
                      <a:pt x="8526" y="4782"/>
                    </a:lnTo>
                    <a:cubicBezTo>
                      <a:pt x="8825" y="4635"/>
                      <a:pt x="8962" y="4286"/>
                      <a:pt x="8839" y="3977"/>
                    </a:cubicBezTo>
                    <a:cubicBezTo>
                      <a:pt x="8742" y="3723"/>
                      <a:pt x="8502" y="3566"/>
                      <a:pt x="8244" y="3566"/>
                    </a:cubicBezTo>
                    <a:cubicBezTo>
                      <a:pt x="8184" y="3566"/>
                      <a:pt x="8122" y="3575"/>
                      <a:pt x="8061" y="3593"/>
                    </a:cubicBezTo>
                    <a:lnTo>
                      <a:pt x="7600" y="3730"/>
                    </a:lnTo>
                    <a:lnTo>
                      <a:pt x="7600" y="2495"/>
                    </a:lnTo>
                    <a:lnTo>
                      <a:pt x="7600" y="2485"/>
                    </a:lnTo>
                    <a:cubicBezTo>
                      <a:pt x="7484" y="310"/>
                      <a:pt x="5549" y="32"/>
                      <a:pt x="4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5"/>
              <p:cNvSpPr/>
              <p:nvPr/>
            </p:nvSpPr>
            <p:spPr>
              <a:xfrm>
                <a:off x="5143356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8" y="2485"/>
                    </a:cubicBezTo>
                    <a:lnTo>
                      <a:pt x="2288" y="2495"/>
                    </a:lnTo>
                    <a:lnTo>
                      <a:pt x="2288" y="3730"/>
                    </a:lnTo>
                    <a:lnTo>
                      <a:pt x="1824" y="3597"/>
                    </a:lnTo>
                    <a:cubicBezTo>
                      <a:pt x="1760" y="3577"/>
                      <a:pt x="1696" y="3569"/>
                      <a:pt x="1636" y="3569"/>
                    </a:cubicBezTo>
                    <a:cubicBezTo>
                      <a:pt x="1181" y="3569"/>
                      <a:pt x="845" y="4064"/>
                      <a:pt x="1074" y="4508"/>
                    </a:cubicBezTo>
                    <a:cubicBezTo>
                      <a:pt x="1141" y="4627"/>
                      <a:pt x="1243" y="4730"/>
                      <a:pt x="1370" y="4789"/>
                    </a:cubicBezTo>
                    <a:lnTo>
                      <a:pt x="1996" y="5095"/>
                    </a:lnTo>
                    <a:cubicBezTo>
                      <a:pt x="2112" y="5155"/>
                      <a:pt x="2165" y="5300"/>
                      <a:pt x="2116" y="5423"/>
                    </a:cubicBezTo>
                    <a:cubicBezTo>
                      <a:pt x="1922" y="5891"/>
                      <a:pt x="1419" y="6721"/>
                      <a:pt x="198" y="7013"/>
                    </a:cubicBezTo>
                    <a:cubicBezTo>
                      <a:pt x="78" y="7041"/>
                      <a:pt x="1" y="7157"/>
                      <a:pt x="22" y="7277"/>
                    </a:cubicBezTo>
                    <a:cubicBezTo>
                      <a:pt x="26" y="7312"/>
                      <a:pt x="163" y="8072"/>
                      <a:pt x="1342" y="8128"/>
                    </a:cubicBezTo>
                    <a:cubicBezTo>
                      <a:pt x="1394" y="8336"/>
                      <a:pt x="1479" y="8607"/>
                      <a:pt x="1570" y="8719"/>
                    </a:cubicBezTo>
                    <a:cubicBezTo>
                      <a:pt x="1616" y="8776"/>
                      <a:pt x="1682" y="8808"/>
                      <a:pt x="1752" y="8808"/>
                    </a:cubicBezTo>
                    <a:cubicBezTo>
                      <a:pt x="1778" y="8808"/>
                      <a:pt x="1804" y="8803"/>
                      <a:pt x="1831" y="8793"/>
                    </a:cubicBezTo>
                    <a:cubicBezTo>
                      <a:pt x="1833" y="8793"/>
                      <a:pt x="2197" y="8665"/>
                      <a:pt x="2607" y="8665"/>
                    </a:cubicBezTo>
                    <a:cubicBezTo>
                      <a:pt x="2706" y="8665"/>
                      <a:pt x="2807" y="8673"/>
                      <a:pt x="2907" y="8691"/>
                    </a:cubicBezTo>
                    <a:cubicBezTo>
                      <a:pt x="2914" y="8691"/>
                      <a:pt x="3516" y="8818"/>
                      <a:pt x="3889" y="9184"/>
                    </a:cubicBezTo>
                    <a:cubicBezTo>
                      <a:pt x="4061" y="9356"/>
                      <a:pt x="4272" y="9479"/>
                      <a:pt x="4508" y="9539"/>
                    </a:cubicBezTo>
                    <a:cubicBezTo>
                      <a:pt x="4651" y="9574"/>
                      <a:pt x="4796" y="9592"/>
                      <a:pt x="4941" y="9592"/>
                    </a:cubicBezTo>
                    <a:cubicBezTo>
                      <a:pt x="5086" y="9592"/>
                      <a:pt x="5231" y="9574"/>
                      <a:pt x="5374" y="9539"/>
                    </a:cubicBezTo>
                    <a:cubicBezTo>
                      <a:pt x="5606" y="9479"/>
                      <a:pt x="5821" y="9356"/>
                      <a:pt x="5993" y="9184"/>
                    </a:cubicBezTo>
                    <a:cubicBezTo>
                      <a:pt x="6362" y="8818"/>
                      <a:pt x="6968" y="8695"/>
                      <a:pt x="6975" y="8691"/>
                    </a:cubicBezTo>
                    <a:cubicBezTo>
                      <a:pt x="7074" y="8673"/>
                      <a:pt x="7175" y="8665"/>
                      <a:pt x="7273" y="8665"/>
                    </a:cubicBezTo>
                    <a:cubicBezTo>
                      <a:pt x="7682" y="8665"/>
                      <a:pt x="8048" y="8793"/>
                      <a:pt x="8051" y="8793"/>
                    </a:cubicBezTo>
                    <a:cubicBezTo>
                      <a:pt x="8077" y="8802"/>
                      <a:pt x="8103" y="8806"/>
                      <a:pt x="8129" y="8806"/>
                    </a:cubicBezTo>
                    <a:cubicBezTo>
                      <a:pt x="8199" y="8806"/>
                      <a:pt x="8265" y="8776"/>
                      <a:pt x="8312" y="8719"/>
                    </a:cubicBezTo>
                    <a:cubicBezTo>
                      <a:pt x="8400" y="8607"/>
                      <a:pt x="8488" y="8336"/>
                      <a:pt x="8540" y="8128"/>
                    </a:cubicBezTo>
                    <a:cubicBezTo>
                      <a:pt x="9719" y="8072"/>
                      <a:pt x="9856" y="7312"/>
                      <a:pt x="9860" y="7277"/>
                    </a:cubicBezTo>
                    <a:cubicBezTo>
                      <a:pt x="9881" y="7157"/>
                      <a:pt x="9803" y="7041"/>
                      <a:pt x="9684" y="7013"/>
                    </a:cubicBezTo>
                    <a:cubicBezTo>
                      <a:pt x="8463" y="6721"/>
                      <a:pt x="7960" y="5891"/>
                      <a:pt x="7766" y="5423"/>
                    </a:cubicBezTo>
                    <a:cubicBezTo>
                      <a:pt x="7713" y="5300"/>
                      <a:pt x="7766" y="5155"/>
                      <a:pt x="7886" y="5095"/>
                    </a:cubicBezTo>
                    <a:lnTo>
                      <a:pt x="8512" y="4789"/>
                    </a:lnTo>
                    <a:cubicBezTo>
                      <a:pt x="8635" y="4726"/>
                      <a:pt x="8741" y="4627"/>
                      <a:pt x="8808" y="4504"/>
                    </a:cubicBezTo>
                    <a:cubicBezTo>
                      <a:pt x="9037" y="4064"/>
                      <a:pt x="8701" y="3569"/>
                      <a:pt x="8246" y="3569"/>
                    </a:cubicBezTo>
                    <a:cubicBezTo>
                      <a:pt x="8185" y="3569"/>
                      <a:pt x="8122" y="3577"/>
                      <a:pt x="8058" y="3597"/>
                    </a:cubicBezTo>
                    <a:lnTo>
                      <a:pt x="7594" y="3730"/>
                    </a:lnTo>
                    <a:lnTo>
                      <a:pt x="7594" y="3002"/>
                    </a:lnTo>
                    <a:cubicBezTo>
                      <a:pt x="7594" y="2875"/>
                      <a:pt x="7492" y="2770"/>
                      <a:pt x="7362" y="2770"/>
                    </a:cubicBezTo>
                    <a:cubicBezTo>
                      <a:pt x="7235" y="2770"/>
                      <a:pt x="7133" y="2875"/>
                      <a:pt x="7133" y="3002"/>
                    </a:cubicBezTo>
                    <a:lnTo>
                      <a:pt x="7133" y="4033"/>
                    </a:lnTo>
                    <a:cubicBezTo>
                      <a:pt x="7129" y="4082"/>
                      <a:pt x="7147" y="4131"/>
                      <a:pt x="7175" y="4174"/>
                    </a:cubicBezTo>
                    <a:cubicBezTo>
                      <a:pt x="7219" y="4236"/>
                      <a:pt x="7289" y="4271"/>
                      <a:pt x="7363" y="4271"/>
                    </a:cubicBezTo>
                    <a:cubicBezTo>
                      <a:pt x="7385" y="4271"/>
                      <a:pt x="7407" y="4268"/>
                      <a:pt x="7428" y="4262"/>
                    </a:cubicBezTo>
                    <a:lnTo>
                      <a:pt x="8192" y="4040"/>
                    </a:lnTo>
                    <a:cubicBezTo>
                      <a:pt x="8208" y="4035"/>
                      <a:pt x="8224" y="4033"/>
                      <a:pt x="8240" y="4033"/>
                    </a:cubicBezTo>
                    <a:cubicBezTo>
                      <a:pt x="8295" y="4033"/>
                      <a:pt x="8350" y="4060"/>
                      <a:pt x="8386" y="4107"/>
                    </a:cubicBezTo>
                    <a:cubicBezTo>
                      <a:pt x="8445" y="4195"/>
                      <a:pt x="8414" y="4318"/>
                      <a:pt x="8319" y="4367"/>
                    </a:cubicBezTo>
                    <a:lnTo>
                      <a:pt x="7682" y="4680"/>
                    </a:lnTo>
                    <a:cubicBezTo>
                      <a:pt x="7344" y="4849"/>
                      <a:pt x="7196" y="5250"/>
                      <a:pt x="7337" y="5599"/>
                    </a:cubicBezTo>
                    <a:cubicBezTo>
                      <a:pt x="7548" y="6112"/>
                      <a:pt x="8076" y="6992"/>
                      <a:pt x="9293" y="7386"/>
                    </a:cubicBezTo>
                    <a:cubicBezTo>
                      <a:pt x="9173" y="7513"/>
                      <a:pt x="8918" y="7668"/>
                      <a:pt x="8396" y="7668"/>
                    </a:cubicBezTo>
                    <a:cubicBezTo>
                      <a:pt x="8384" y="7668"/>
                      <a:pt x="8373" y="7668"/>
                      <a:pt x="8361" y="7667"/>
                    </a:cubicBezTo>
                    <a:cubicBezTo>
                      <a:pt x="8252" y="7667"/>
                      <a:pt x="8157" y="7741"/>
                      <a:pt x="8132" y="7847"/>
                    </a:cubicBezTo>
                    <a:cubicBezTo>
                      <a:pt x="8097" y="8009"/>
                      <a:pt x="8044" y="8181"/>
                      <a:pt x="8006" y="8297"/>
                    </a:cubicBezTo>
                    <a:cubicBezTo>
                      <a:pt x="7832" y="8253"/>
                      <a:pt x="7568" y="8203"/>
                      <a:pt x="7278" y="8203"/>
                    </a:cubicBezTo>
                    <a:cubicBezTo>
                      <a:pt x="7149" y="8203"/>
                      <a:pt x="7016" y="8213"/>
                      <a:pt x="6883" y="8237"/>
                    </a:cubicBezTo>
                    <a:cubicBezTo>
                      <a:pt x="6855" y="8244"/>
                      <a:pt x="6137" y="8389"/>
                      <a:pt x="5666" y="8853"/>
                    </a:cubicBezTo>
                    <a:cubicBezTo>
                      <a:pt x="5557" y="8966"/>
                      <a:pt x="5416" y="9050"/>
                      <a:pt x="5261" y="9089"/>
                    </a:cubicBezTo>
                    <a:cubicBezTo>
                      <a:pt x="5156" y="9115"/>
                      <a:pt x="5048" y="9128"/>
                      <a:pt x="4941" y="9128"/>
                    </a:cubicBezTo>
                    <a:cubicBezTo>
                      <a:pt x="4834" y="9128"/>
                      <a:pt x="4726" y="9115"/>
                      <a:pt x="4621" y="9089"/>
                    </a:cubicBezTo>
                    <a:cubicBezTo>
                      <a:pt x="4466" y="9050"/>
                      <a:pt x="4325" y="8966"/>
                      <a:pt x="4216" y="8853"/>
                    </a:cubicBezTo>
                    <a:cubicBezTo>
                      <a:pt x="3745" y="8389"/>
                      <a:pt x="3027" y="8244"/>
                      <a:pt x="2995" y="8237"/>
                    </a:cubicBezTo>
                    <a:cubicBezTo>
                      <a:pt x="2864" y="8213"/>
                      <a:pt x="2731" y="8203"/>
                      <a:pt x="2603" y="8203"/>
                    </a:cubicBezTo>
                    <a:cubicBezTo>
                      <a:pt x="2314" y="8203"/>
                      <a:pt x="2049" y="8253"/>
                      <a:pt x="1876" y="8297"/>
                    </a:cubicBezTo>
                    <a:cubicBezTo>
                      <a:pt x="1838" y="8181"/>
                      <a:pt x="1785" y="8009"/>
                      <a:pt x="1750" y="7847"/>
                    </a:cubicBezTo>
                    <a:cubicBezTo>
                      <a:pt x="1726" y="7744"/>
                      <a:pt x="1631" y="7667"/>
                      <a:pt x="1528" y="7667"/>
                    </a:cubicBezTo>
                    <a:cubicBezTo>
                      <a:pt x="1526" y="7667"/>
                      <a:pt x="1523" y="7667"/>
                      <a:pt x="1521" y="7667"/>
                    </a:cubicBezTo>
                    <a:cubicBezTo>
                      <a:pt x="1509" y="7668"/>
                      <a:pt x="1497" y="7668"/>
                      <a:pt x="1485" y="7668"/>
                    </a:cubicBezTo>
                    <a:cubicBezTo>
                      <a:pt x="964" y="7668"/>
                      <a:pt x="712" y="7517"/>
                      <a:pt x="589" y="7386"/>
                    </a:cubicBezTo>
                    <a:cubicBezTo>
                      <a:pt x="1806" y="6988"/>
                      <a:pt x="2334" y="6109"/>
                      <a:pt x="2545" y="5599"/>
                    </a:cubicBezTo>
                    <a:cubicBezTo>
                      <a:pt x="2686" y="5250"/>
                      <a:pt x="2538" y="4849"/>
                      <a:pt x="2200" y="4680"/>
                    </a:cubicBezTo>
                    <a:lnTo>
                      <a:pt x="1563" y="4367"/>
                    </a:lnTo>
                    <a:cubicBezTo>
                      <a:pt x="1468" y="4318"/>
                      <a:pt x="1437" y="4195"/>
                      <a:pt x="1496" y="4107"/>
                    </a:cubicBezTo>
                    <a:cubicBezTo>
                      <a:pt x="1532" y="4060"/>
                      <a:pt x="1587" y="4033"/>
                      <a:pt x="1642" y="4033"/>
                    </a:cubicBezTo>
                    <a:cubicBezTo>
                      <a:pt x="1658" y="4033"/>
                      <a:pt x="1674" y="4035"/>
                      <a:pt x="1690" y="4040"/>
                    </a:cubicBezTo>
                    <a:lnTo>
                      <a:pt x="2453" y="4262"/>
                    </a:lnTo>
                    <a:cubicBezTo>
                      <a:pt x="2474" y="4268"/>
                      <a:pt x="2496" y="4271"/>
                      <a:pt x="2518" y="4271"/>
                    </a:cubicBezTo>
                    <a:cubicBezTo>
                      <a:pt x="2591" y="4271"/>
                      <a:pt x="2663" y="4236"/>
                      <a:pt x="2707" y="4174"/>
                    </a:cubicBezTo>
                    <a:cubicBezTo>
                      <a:pt x="2735" y="4131"/>
                      <a:pt x="2749" y="4082"/>
                      <a:pt x="2749" y="4033"/>
                    </a:cubicBezTo>
                    <a:lnTo>
                      <a:pt x="2749" y="2502"/>
                    </a:lnTo>
                    <a:cubicBezTo>
                      <a:pt x="2847" y="778"/>
                      <a:pt x="4304" y="504"/>
                      <a:pt x="4944" y="465"/>
                    </a:cubicBezTo>
                    <a:cubicBezTo>
                      <a:pt x="5504" y="497"/>
                      <a:pt x="6697" y="715"/>
                      <a:pt x="7045" y="1936"/>
                    </a:cubicBezTo>
                    <a:cubicBezTo>
                      <a:pt x="7073" y="2034"/>
                      <a:pt x="7165" y="2105"/>
                      <a:pt x="7267" y="2105"/>
                    </a:cubicBezTo>
                    <a:lnTo>
                      <a:pt x="7270" y="2105"/>
                    </a:lnTo>
                    <a:cubicBezTo>
                      <a:pt x="7425" y="2105"/>
                      <a:pt x="7534" y="1957"/>
                      <a:pt x="7492" y="1809"/>
                    </a:cubicBezTo>
                    <a:cubicBezTo>
                      <a:pt x="7059" y="251"/>
                      <a:pt x="5483" y="29"/>
                      <a:pt x="4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888511" y="2560374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quốc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quốc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trùng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.</a:t>
            </a:r>
            <a:endParaRPr lang="en-US" dirty="0">
              <a:latin typeface="Quicksand" panose="020B0604020202020204" charset="0"/>
            </a:endParaRPr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42155" y="855580"/>
            <a:ext cx="3565562" cy="3432346"/>
            <a:chOff x="242155" y="855580"/>
            <a:chExt cx="3565562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7" cy="2831206"/>
              <a:chOff x="570236" y="1107330"/>
              <a:chExt cx="2885937" cy="2831206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3" y="303717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C++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E1CE910-1542-402C-9B58-D2D7175AE59E}"/>
              </a:ext>
            </a:extLst>
          </p:cNvPr>
          <p:cNvSpPr txBox="1"/>
          <p:nvPr/>
        </p:nvSpPr>
        <p:spPr>
          <a:xfrm>
            <a:off x="4772025" y="2581275"/>
            <a:ext cx="3646875" cy="149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latin typeface="Quicksand" panose="020B0604020202020204" charset="0"/>
                <a:ea typeface="Times New Roman" panose="02020603050405020304" pitchFamily="18" charset="0"/>
              </a:rPr>
              <a:t>C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ó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dùng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ít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nhất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bao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nhiêu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để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tô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bản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đồ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sao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cho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miền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kề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nhau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không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cùng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Quicksand" panose="020B0604020202020204" charset="0"/>
                <a:ea typeface="Times New Roman" panose="02020603050405020304" pitchFamily="18" charset="0"/>
              </a:rPr>
              <a:t>màu</a:t>
            </a:r>
            <a:r>
              <a:rPr lang="en-US" sz="1800" b="1" dirty="0">
                <a:latin typeface="Quicksand" panose="020B0604020202020204" charset="0"/>
                <a:ea typeface="Times New Roman" panose="02020603050405020304" pitchFamily="18" charset="0"/>
              </a:rPr>
              <a:t>?</a:t>
            </a:r>
            <a:endParaRPr lang="en-US" sz="1800" b="1" dirty="0">
              <a:effectLst/>
              <a:latin typeface="Quicksand" panose="020B0604020202020204" charset="0"/>
              <a:ea typeface="Times New Roman" panose="02020603050405020304" pitchFamily="18" charset="0"/>
            </a:endParaRPr>
          </a:p>
        </p:txBody>
      </p:sp>
      <p:pic>
        <p:nvPicPr>
          <p:cNvPr id="5" name="Picture 2" descr="Top 11 bài văn tả tấm bản đồ Việt Nam hay nhất - Toplist.vn">
            <a:extLst>
              <a:ext uri="{FF2B5EF4-FFF2-40B4-BE49-F238E27FC236}">
                <a16:creationId xmlns:a16="http://schemas.microsoft.com/office/drawing/2014/main" id="{83044D2F-583A-4746-B712-2F2C1067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5" y="401388"/>
            <a:ext cx="3104152" cy="43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8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3035</Words>
  <Application>Microsoft Office PowerPoint</Application>
  <PresentationFormat>On-screen Show (16:9)</PresentationFormat>
  <Paragraphs>329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Quicksand</vt:lpstr>
      <vt:lpstr>Livvic</vt:lpstr>
      <vt:lpstr>Roboto Condensed Light</vt:lpstr>
      <vt:lpstr>Bebas Neue</vt:lpstr>
      <vt:lpstr>Courier New</vt:lpstr>
      <vt:lpstr>Times New Roman</vt:lpstr>
      <vt:lpstr>Arial</vt:lpstr>
      <vt:lpstr>International Programmers Day by Slidesgo</vt:lpstr>
      <vt:lpstr>  </vt:lpstr>
      <vt:lpstr>Our team</vt:lpstr>
      <vt:lpstr>Special Thanks</vt:lpstr>
      <vt:lpstr>Special Thanks</vt:lpstr>
      <vt:lpstr>03.</vt:lpstr>
      <vt:lpstr>03.</vt:lpstr>
      <vt:lpstr>01.</vt:lpstr>
      <vt:lpstr>INTRODUCTION</vt:lpstr>
      <vt:lpstr>INTRODUCTION</vt:lpstr>
      <vt:lpstr>INTRODUCTION</vt:lpstr>
      <vt:lpstr>INTRODUCTION</vt:lpstr>
      <vt:lpstr>INTRODUCTION</vt:lpstr>
      <vt:lpstr>“Định lý bốn màu là định lý lớn đầu tiên được chứng minh bằng máy vi tính.”</vt:lpstr>
      <vt:lpstr>PowerPoint Presentation</vt:lpstr>
      <vt:lpstr>PowerPoint Presentation</vt:lpstr>
      <vt:lpstr>02.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“Khi vẽ hình thì mặc định màu vẽ sẽ là màu trắng nên nếu không có chỉnh sửa (hàm setcolor(int color);) thì border luôn là 15(WHITE).”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Trần Nhật Minh</cp:lastModifiedBy>
  <cp:revision>10</cp:revision>
  <dcterms:modified xsi:type="dcterms:W3CDTF">2021-08-24T19:19:29Z</dcterms:modified>
</cp:coreProperties>
</file>