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3" d="100"/>
          <a:sy n="83" d="100"/>
        </p:scale>
        <p:origin x="64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C8CF42-0B75-4315-A815-1B7C95CF800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994EA5A3-358C-4722-AC4C-7CB8A6EDDB2B}">
      <dgm:prSet phldrT="[Text]" custT="1"/>
      <dgm:spPr>
        <a:xfrm>
          <a:off x="3070424" y="503900"/>
          <a:ext cx="1412863" cy="981111"/>
        </a:xfrm>
        <a:gradFill flip="none" rotWithShape="0">
          <a:gsLst>
            <a:gs pos="0">
              <a:schemeClr val="accent1">
                <a:lumMod val="50000"/>
                <a:tint val="66000"/>
                <a:satMod val="160000"/>
              </a:schemeClr>
            </a:gs>
            <a:gs pos="50000">
              <a:schemeClr val="accent1">
                <a:lumMod val="50000"/>
                <a:tint val="44500"/>
                <a:satMod val="160000"/>
              </a:schemeClr>
            </a:gs>
            <a:gs pos="100000">
              <a:schemeClr val="accent1">
                <a:lumMod val="50000"/>
                <a:tint val="23500"/>
                <a:satMod val="160000"/>
              </a:schemeClr>
            </a:gs>
          </a:gsLst>
          <a:lin ang="5400000" scaled="1"/>
          <a:tileRect/>
        </a:gradFill>
        <a:ln w="25400" cap="flat" cmpd="sng" algn="ctr">
          <a:solidFill>
            <a:sysClr val="window" lastClr="FFFFFF">
              <a:hueOff val="0"/>
              <a:satOff val="0"/>
              <a:lumOff val="0"/>
              <a:alphaOff val="0"/>
            </a:sysClr>
          </a:solidFill>
          <a:prstDash val="solid"/>
        </a:ln>
        <a:effectLst/>
      </dgm:spPr>
      <dgm:t>
        <a:bodyPr/>
        <a:lstStyle/>
        <a:p>
          <a:r>
            <a:rPr lang="en-US" sz="1200" dirty="0">
              <a:solidFill>
                <a:schemeClr val="bg2">
                  <a:lumMod val="50000"/>
                </a:schemeClr>
              </a:solidFill>
              <a:latin typeface="Calibri"/>
              <a:ea typeface="+mn-ea"/>
              <a:cs typeface="+mn-cs"/>
            </a:rPr>
            <a:t>1.0 online shopping application</a:t>
          </a:r>
        </a:p>
      </dgm:t>
    </dgm:pt>
    <dgm:pt modelId="{ABA1123C-B8AE-457C-912B-B72315B404EB}" type="parTrans" cxnId="{AB0E43E6-5E97-4EFD-9EDE-B5938FB7D48D}">
      <dgm:prSet/>
      <dgm:spPr/>
      <dgm:t>
        <a:bodyPr/>
        <a:lstStyle/>
        <a:p>
          <a:endParaRPr lang="en-US"/>
        </a:p>
      </dgm:t>
    </dgm:pt>
    <dgm:pt modelId="{9CE05F72-BDC8-4FA3-AFE9-80C5DFCD5E3D}" type="sibTrans" cxnId="{AB0E43E6-5E97-4EFD-9EDE-B5938FB7D48D}">
      <dgm:prSet/>
      <dgm:spPr/>
      <dgm:t>
        <a:bodyPr/>
        <a:lstStyle/>
        <a:p>
          <a:endParaRPr lang="en-US"/>
        </a:p>
      </dgm:t>
    </dgm:pt>
    <dgm:pt modelId="{397FACCC-C880-4F18-8ACC-BE4F055D72F7}">
      <dgm:prSet phldrT="[Text]" custT="1"/>
      <dgm:spPr>
        <a:xfrm>
          <a:off x="1339235" y="1720101"/>
          <a:ext cx="1155194" cy="918213"/>
        </a:xfrm>
        <a:gradFill flip="none" rotWithShape="0">
          <a:gsLst>
            <a:gs pos="0">
              <a:schemeClr val="accent1">
                <a:lumMod val="50000"/>
                <a:tint val="66000"/>
                <a:satMod val="160000"/>
              </a:schemeClr>
            </a:gs>
            <a:gs pos="50000">
              <a:schemeClr val="accent1">
                <a:lumMod val="50000"/>
                <a:tint val="44500"/>
                <a:satMod val="160000"/>
              </a:schemeClr>
            </a:gs>
            <a:gs pos="100000">
              <a:schemeClr val="accent1">
                <a:lumMod val="50000"/>
                <a:tint val="23500"/>
                <a:satMod val="160000"/>
              </a:schemeClr>
            </a:gs>
          </a:gsLst>
          <a:lin ang="5400000" scaled="1"/>
          <a:tileRect/>
        </a:gradFill>
        <a:ln w="25400" cap="flat" cmpd="sng" algn="ctr">
          <a:solidFill>
            <a:sysClr val="window" lastClr="FFFFFF">
              <a:hueOff val="0"/>
              <a:satOff val="0"/>
              <a:lumOff val="0"/>
              <a:alphaOff val="0"/>
            </a:sysClr>
          </a:solidFill>
          <a:prstDash val="solid"/>
        </a:ln>
        <a:effectLst/>
      </dgm:spPr>
      <dgm:t>
        <a:bodyPr/>
        <a:lstStyle/>
        <a:p>
          <a:r>
            <a:rPr lang="en-US" sz="1200" dirty="0">
              <a:solidFill>
                <a:schemeClr val="bg2">
                  <a:lumMod val="50000"/>
                </a:schemeClr>
              </a:solidFill>
              <a:latin typeface="Calibri"/>
              <a:ea typeface="+mn-ea"/>
              <a:cs typeface="+mn-cs"/>
            </a:rPr>
            <a:t>1.2 application software plan</a:t>
          </a:r>
        </a:p>
      </dgm:t>
    </dgm:pt>
    <dgm:pt modelId="{85D264CF-E24C-4061-852A-F728B790B4A3}" type="parTrans" cxnId="{7429339B-E603-4D72-8C02-5CE7767ABEE7}">
      <dgm:prSet/>
      <dgm:spPr>
        <a:xfrm>
          <a:off x="1916833" y="1485011"/>
          <a:ext cx="1860023" cy="235089"/>
        </a:xfrm>
        <a:solidFill>
          <a:schemeClr val="accent1">
            <a:lumMod val="50000"/>
          </a:schemeClr>
        </a:solidFill>
        <a:ln w="25400" cap="flat" cmpd="sng" algn="ctr">
          <a:solidFill>
            <a:srgbClr val="4F81BD">
              <a:shade val="60000"/>
              <a:hueOff val="0"/>
              <a:satOff val="0"/>
              <a:lumOff val="0"/>
              <a:alphaOff val="0"/>
            </a:srgbClr>
          </a:solidFill>
          <a:prstDash val="solid"/>
        </a:ln>
        <a:effectLst/>
      </dgm:spPr>
      <dgm:t>
        <a:bodyPr/>
        <a:lstStyle/>
        <a:p>
          <a:endParaRPr lang="en-US"/>
        </a:p>
      </dgm:t>
    </dgm:pt>
    <dgm:pt modelId="{69210098-6F34-4F04-8468-A743ED3C7D78}" type="sibTrans" cxnId="{7429339B-E603-4D72-8C02-5CE7767ABEE7}">
      <dgm:prSet/>
      <dgm:spPr/>
      <dgm:t>
        <a:bodyPr/>
        <a:lstStyle/>
        <a:p>
          <a:endParaRPr lang="en-US"/>
        </a:p>
      </dgm:t>
    </dgm:pt>
    <dgm:pt modelId="{FB7FAE2B-E2A0-4865-B5D1-59619CCC0579}">
      <dgm:prSet phldrT="[Text]" custT="1"/>
      <dgm:spPr>
        <a:xfrm>
          <a:off x="2535" y="2873403"/>
          <a:ext cx="1119472" cy="559736"/>
        </a:xfrm>
        <a:gradFill flip="none" rotWithShape="0">
          <a:gsLst>
            <a:gs pos="0">
              <a:schemeClr val="accent1">
                <a:lumMod val="50000"/>
                <a:tint val="66000"/>
                <a:satMod val="160000"/>
              </a:schemeClr>
            </a:gs>
            <a:gs pos="50000">
              <a:schemeClr val="accent1">
                <a:lumMod val="50000"/>
                <a:tint val="44500"/>
                <a:satMod val="160000"/>
              </a:schemeClr>
            </a:gs>
            <a:gs pos="100000">
              <a:schemeClr val="accent1">
                <a:lumMod val="50000"/>
                <a:tint val="23500"/>
                <a:satMod val="160000"/>
              </a:schemeClr>
            </a:gs>
          </a:gsLst>
          <a:lin ang="5400000" scaled="1"/>
          <a:tileRect/>
        </a:gradFill>
        <a:ln w="25400" cap="flat" cmpd="sng" algn="ctr">
          <a:solidFill>
            <a:sysClr val="window" lastClr="FFFFFF">
              <a:hueOff val="0"/>
              <a:satOff val="0"/>
              <a:lumOff val="0"/>
              <a:alphaOff val="0"/>
            </a:sysClr>
          </a:solidFill>
          <a:prstDash val="solid"/>
        </a:ln>
        <a:effectLst/>
      </dgm:spPr>
      <dgm:t>
        <a:bodyPr/>
        <a:lstStyle/>
        <a:p>
          <a:r>
            <a:rPr lang="en-US" sz="1200" dirty="0">
              <a:solidFill>
                <a:schemeClr val="bg2">
                  <a:lumMod val="50000"/>
                </a:schemeClr>
              </a:solidFill>
              <a:latin typeface="Calibri"/>
              <a:ea typeface="+mn-ea"/>
              <a:cs typeface="+mn-cs"/>
            </a:rPr>
            <a:t>1.2.1 front end development</a:t>
          </a:r>
        </a:p>
      </dgm:t>
    </dgm:pt>
    <dgm:pt modelId="{8E96A577-C0B3-4838-9F1A-181C30103F0E}" type="parTrans" cxnId="{6E6D7DFD-DCA7-4DBA-8300-0110F05E16E5}">
      <dgm:prSet/>
      <dgm:spPr>
        <a:xfrm>
          <a:off x="562271" y="2638314"/>
          <a:ext cx="1354561" cy="235089"/>
        </a:xfrm>
        <a:solidFill>
          <a:schemeClr val="accent1">
            <a:lumMod val="50000"/>
          </a:schemeClr>
        </a:solidFill>
        <a:ln w="25400" cap="flat" cmpd="sng" algn="ctr">
          <a:solidFill>
            <a:srgbClr val="4F81BD">
              <a:shade val="80000"/>
              <a:hueOff val="0"/>
              <a:satOff val="0"/>
              <a:lumOff val="0"/>
              <a:alphaOff val="0"/>
            </a:srgbClr>
          </a:solidFill>
          <a:prstDash val="solid"/>
        </a:ln>
        <a:effectLst/>
      </dgm:spPr>
      <dgm:t>
        <a:bodyPr/>
        <a:lstStyle/>
        <a:p>
          <a:endParaRPr lang="en-US"/>
        </a:p>
      </dgm:t>
    </dgm:pt>
    <dgm:pt modelId="{A3E7E1C0-D491-430C-A9F4-79E69EBFB02F}" type="sibTrans" cxnId="{6E6D7DFD-DCA7-4DBA-8300-0110F05E16E5}">
      <dgm:prSet/>
      <dgm:spPr/>
      <dgm:t>
        <a:bodyPr/>
        <a:lstStyle/>
        <a:p>
          <a:endParaRPr lang="en-US"/>
        </a:p>
      </dgm:t>
    </dgm:pt>
    <dgm:pt modelId="{F0FBF94D-7C5D-4AC6-AE52-80D4BC8F5091}">
      <dgm:prSet phldrT="[Text]" custT="1"/>
      <dgm:spPr>
        <a:xfrm>
          <a:off x="1357096" y="2873403"/>
          <a:ext cx="1119472" cy="559736"/>
        </a:xfrm>
        <a:gradFill flip="none" rotWithShape="0">
          <a:gsLst>
            <a:gs pos="0">
              <a:schemeClr val="accent1">
                <a:lumMod val="50000"/>
                <a:tint val="66000"/>
                <a:satMod val="160000"/>
              </a:schemeClr>
            </a:gs>
            <a:gs pos="50000">
              <a:schemeClr val="accent1">
                <a:lumMod val="50000"/>
                <a:tint val="44500"/>
                <a:satMod val="160000"/>
              </a:schemeClr>
            </a:gs>
            <a:gs pos="100000">
              <a:schemeClr val="accent1">
                <a:lumMod val="50000"/>
                <a:tint val="23500"/>
                <a:satMod val="160000"/>
              </a:schemeClr>
            </a:gs>
          </a:gsLst>
          <a:lin ang="5400000" scaled="1"/>
          <a:tileRect/>
        </a:gradFill>
        <a:ln w="25400" cap="flat" cmpd="sng" algn="ctr">
          <a:solidFill>
            <a:sysClr val="window" lastClr="FFFFFF">
              <a:hueOff val="0"/>
              <a:satOff val="0"/>
              <a:lumOff val="0"/>
              <a:alphaOff val="0"/>
            </a:sysClr>
          </a:solidFill>
          <a:prstDash val="solid"/>
        </a:ln>
        <a:effectLst/>
      </dgm:spPr>
      <dgm:t>
        <a:bodyPr/>
        <a:lstStyle/>
        <a:p>
          <a:r>
            <a:rPr lang="en-US" sz="1200" dirty="0">
              <a:solidFill>
                <a:schemeClr val="bg2">
                  <a:lumMod val="50000"/>
                </a:schemeClr>
              </a:solidFill>
              <a:latin typeface="Calibri"/>
              <a:ea typeface="+mn-ea"/>
              <a:cs typeface="+mn-cs"/>
            </a:rPr>
            <a:t>1.2.2 back-end software</a:t>
          </a:r>
        </a:p>
      </dgm:t>
    </dgm:pt>
    <dgm:pt modelId="{D40CAB2F-8A8A-4BB5-AA89-E7D3749AECE8}" type="parTrans" cxnId="{16338F4B-DAEA-43B7-AF88-2E0DE9152E99}">
      <dgm:prSet/>
      <dgm:spPr>
        <a:xfrm>
          <a:off x="1871113" y="2638314"/>
          <a:ext cx="91440" cy="235089"/>
        </a:xfrm>
        <a:noFill/>
        <a:ln w="25400" cap="flat" cmpd="sng" algn="ctr">
          <a:solidFill>
            <a:srgbClr val="4F81BD">
              <a:shade val="80000"/>
              <a:hueOff val="0"/>
              <a:satOff val="0"/>
              <a:lumOff val="0"/>
              <a:alphaOff val="0"/>
            </a:srgbClr>
          </a:solidFill>
          <a:prstDash val="solid"/>
        </a:ln>
        <a:effectLst/>
      </dgm:spPr>
      <dgm:t>
        <a:bodyPr/>
        <a:lstStyle/>
        <a:p>
          <a:endParaRPr lang="en-US"/>
        </a:p>
      </dgm:t>
    </dgm:pt>
    <dgm:pt modelId="{661FAD3D-F98D-4A61-A5B5-9BEA480BFC12}" type="sibTrans" cxnId="{16338F4B-DAEA-43B7-AF88-2E0DE9152E99}">
      <dgm:prSet/>
      <dgm:spPr/>
      <dgm:t>
        <a:bodyPr/>
        <a:lstStyle/>
        <a:p>
          <a:endParaRPr lang="en-US"/>
        </a:p>
      </dgm:t>
    </dgm:pt>
    <dgm:pt modelId="{60A12EE9-91E4-4D3B-88D4-90B8EEA0CA39}">
      <dgm:prSet phldrT="[Text]" custT="1"/>
      <dgm:spPr>
        <a:xfrm>
          <a:off x="3762137" y="1720101"/>
          <a:ext cx="1216329" cy="538790"/>
        </a:xfrm>
        <a:gradFill flip="none" rotWithShape="0">
          <a:gsLst>
            <a:gs pos="0">
              <a:schemeClr val="accent1">
                <a:lumMod val="50000"/>
                <a:tint val="66000"/>
                <a:satMod val="160000"/>
              </a:schemeClr>
            </a:gs>
            <a:gs pos="50000">
              <a:schemeClr val="accent1">
                <a:lumMod val="50000"/>
                <a:tint val="44500"/>
                <a:satMod val="160000"/>
              </a:schemeClr>
            </a:gs>
            <a:gs pos="100000">
              <a:schemeClr val="accent1">
                <a:lumMod val="50000"/>
                <a:tint val="23500"/>
                <a:satMod val="160000"/>
              </a:schemeClr>
            </a:gs>
          </a:gsLst>
          <a:lin ang="5400000" scaled="1"/>
          <a:tileRect/>
        </a:gradFill>
        <a:ln w="25400" cap="flat" cmpd="sng" algn="ctr">
          <a:solidFill>
            <a:sysClr val="window" lastClr="FFFFFF">
              <a:hueOff val="0"/>
              <a:satOff val="0"/>
              <a:lumOff val="0"/>
              <a:alphaOff val="0"/>
            </a:sysClr>
          </a:solidFill>
          <a:prstDash val="solid"/>
        </a:ln>
        <a:effectLst/>
      </dgm:spPr>
      <dgm:t>
        <a:bodyPr/>
        <a:lstStyle/>
        <a:p>
          <a:r>
            <a:rPr lang="en-US" sz="1200" dirty="0">
              <a:solidFill>
                <a:schemeClr val="bg2">
                  <a:lumMod val="50000"/>
                </a:schemeClr>
              </a:solidFill>
              <a:latin typeface="Calibri"/>
              <a:ea typeface="+mn-ea"/>
              <a:cs typeface="+mn-cs"/>
            </a:rPr>
            <a:t>1.1 marketing plan</a:t>
          </a:r>
        </a:p>
      </dgm:t>
    </dgm:pt>
    <dgm:pt modelId="{87E061EA-DF0E-4EF9-B79F-16B409102A8C}" type="parTrans" cxnId="{665DC803-2233-4A4C-95D3-511C8AC21292}">
      <dgm:prSet/>
      <dgm:spPr>
        <a:xfrm>
          <a:off x="3776856" y="1485011"/>
          <a:ext cx="593446" cy="235089"/>
        </a:xfrm>
        <a:solidFill>
          <a:schemeClr val="accent1">
            <a:lumMod val="50000"/>
          </a:schemeClr>
        </a:solidFill>
        <a:ln w="25400" cap="flat" cmpd="sng" algn="ctr">
          <a:solidFill>
            <a:srgbClr val="4F81BD">
              <a:shade val="60000"/>
              <a:hueOff val="0"/>
              <a:satOff val="0"/>
              <a:lumOff val="0"/>
              <a:alphaOff val="0"/>
            </a:srgbClr>
          </a:solidFill>
          <a:prstDash val="solid"/>
        </a:ln>
        <a:effectLst/>
      </dgm:spPr>
      <dgm:t>
        <a:bodyPr/>
        <a:lstStyle/>
        <a:p>
          <a:endParaRPr lang="en-US"/>
        </a:p>
      </dgm:t>
    </dgm:pt>
    <dgm:pt modelId="{6DEE55A6-5A87-488F-B74D-C9486CEA5403}" type="sibTrans" cxnId="{665DC803-2233-4A4C-95D3-511C8AC21292}">
      <dgm:prSet/>
      <dgm:spPr/>
      <dgm:t>
        <a:bodyPr/>
        <a:lstStyle/>
        <a:p>
          <a:endParaRPr lang="en-US"/>
        </a:p>
      </dgm:t>
    </dgm:pt>
    <dgm:pt modelId="{3CE1D2B1-3249-425E-BDAF-5B315BA93D91}">
      <dgm:prSet phldrT="[Text]" custT="1"/>
      <dgm:spPr>
        <a:xfrm>
          <a:off x="4066220" y="2493981"/>
          <a:ext cx="1119472" cy="559736"/>
        </a:xfrm>
        <a:gradFill flip="none" rotWithShape="0">
          <a:gsLst>
            <a:gs pos="0">
              <a:schemeClr val="accent1">
                <a:lumMod val="50000"/>
                <a:tint val="66000"/>
                <a:satMod val="160000"/>
              </a:schemeClr>
            </a:gs>
            <a:gs pos="50000">
              <a:schemeClr val="accent1">
                <a:lumMod val="50000"/>
                <a:tint val="44500"/>
                <a:satMod val="160000"/>
              </a:schemeClr>
            </a:gs>
            <a:gs pos="100000">
              <a:schemeClr val="accent1">
                <a:lumMod val="50000"/>
                <a:tint val="23500"/>
                <a:satMod val="160000"/>
              </a:schemeClr>
            </a:gs>
          </a:gsLst>
          <a:lin ang="5400000" scaled="1"/>
          <a:tileRect/>
        </a:gradFill>
        <a:ln w="25400" cap="flat" cmpd="sng" algn="ctr">
          <a:solidFill>
            <a:sysClr val="window" lastClr="FFFFFF">
              <a:hueOff val="0"/>
              <a:satOff val="0"/>
              <a:lumOff val="0"/>
              <a:alphaOff val="0"/>
            </a:sysClr>
          </a:solidFill>
          <a:prstDash val="solid"/>
        </a:ln>
        <a:effectLst/>
      </dgm:spPr>
      <dgm:t>
        <a:bodyPr/>
        <a:lstStyle/>
        <a:p>
          <a:r>
            <a:rPr lang="en-US" sz="1200" dirty="0">
              <a:solidFill>
                <a:schemeClr val="bg2">
                  <a:lumMod val="50000"/>
                </a:schemeClr>
              </a:solidFill>
              <a:latin typeface="Calibri"/>
              <a:ea typeface="+mn-ea"/>
              <a:cs typeface="+mn-cs"/>
            </a:rPr>
            <a:t>1.1.1 online ads</a:t>
          </a:r>
        </a:p>
      </dgm:t>
    </dgm:pt>
    <dgm:pt modelId="{9C773721-53AC-4120-BB79-6B08318B4A8F}" type="parTrans" cxnId="{7E42D93A-97AD-4108-9585-C1D3DE5EC814}">
      <dgm:prSet/>
      <dgm:spPr>
        <a:xfrm>
          <a:off x="3883770" y="2258891"/>
          <a:ext cx="182449" cy="514957"/>
        </a:xfrm>
        <a:solidFill>
          <a:schemeClr val="accent1">
            <a:lumMod val="50000"/>
          </a:schemeClr>
        </a:solidFill>
        <a:ln w="25400" cap="flat" cmpd="sng" algn="ctr">
          <a:solidFill>
            <a:srgbClr val="4F81BD">
              <a:shade val="80000"/>
              <a:hueOff val="0"/>
              <a:satOff val="0"/>
              <a:lumOff val="0"/>
              <a:alphaOff val="0"/>
            </a:srgbClr>
          </a:solidFill>
          <a:prstDash val="solid"/>
        </a:ln>
        <a:effectLst/>
      </dgm:spPr>
      <dgm:t>
        <a:bodyPr/>
        <a:lstStyle/>
        <a:p>
          <a:endParaRPr lang="en-US"/>
        </a:p>
      </dgm:t>
    </dgm:pt>
    <dgm:pt modelId="{9B659BB9-3BB0-4A67-999B-9D10DB918F33}" type="sibTrans" cxnId="{7E42D93A-97AD-4108-9585-C1D3DE5EC814}">
      <dgm:prSet/>
      <dgm:spPr/>
      <dgm:t>
        <a:bodyPr/>
        <a:lstStyle/>
        <a:p>
          <a:endParaRPr lang="en-US"/>
        </a:p>
      </dgm:t>
    </dgm:pt>
    <dgm:pt modelId="{06E7C11B-F21B-42A2-97C0-AEBF0ACCC9C3}">
      <dgm:prSet custT="1"/>
      <dgm:spPr>
        <a:xfrm>
          <a:off x="5213556" y="1720101"/>
          <a:ext cx="1000920" cy="559736"/>
        </a:xfrm>
        <a:gradFill flip="none" rotWithShape="0">
          <a:gsLst>
            <a:gs pos="0">
              <a:schemeClr val="accent1">
                <a:lumMod val="50000"/>
                <a:tint val="66000"/>
                <a:satMod val="160000"/>
              </a:schemeClr>
            </a:gs>
            <a:gs pos="50000">
              <a:schemeClr val="accent1">
                <a:lumMod val="50000"/>
                <a:tint val="44500"/>
                <a:satMod val="160000"/>
              </a:schemeClr>
            </a:gs>
            <a:gs pos="100000">
              <a:schemeClr val="accent1">
                <a:lumMod val="50000"/>
                <a:tint val="23500"/>
                <a:satMod val="160000"/>
              </a:schemeClr>
            </a:gs>
          </a:gsLst>
          <a:lin ang="5400000" scaled="1"/>
          <a:tileRect/>
        </a:gradFill>
        <a:ln w="25400" cap="flat" cmpd="sng" algn="ctr">
          <a:solidFill>
            <a:sysClr val="window" lastClr="FFFFFF">
              <a:hueOff val="0"/>
              <a:satOff val="0"/>
              <a:lumOff val="0"/>
              <a:alphaOff val="0"/>
            </a:sysClr>
          </a:solidFill>
          <a:prstDash val="solid"/>
        </a:ln>
        <a:effectLst/>
      </dgm:spPr>
      <dgm:t>
        <a:bodyPr/>
        <a:lstStyle/>
        <a:p>
          <a:r>
            <a:rPr lang="en-US" sz="1200">
              <a:solidFill>
                <a:schemeClr val="bg2">
                  <a:lumMod val="50000"/>
                </a:schemeClr>
              </a:solidFill>
              <a:latin typeface="Calibri"/>
              <a:ea typeface="+mn-ea"/>
              <a:cs typeface="+mn-cs"/>
            </a:rPr>
            <a:t>1.3 testing and releasing plan</a:t>
          </a:r>
        </a:p>
      </dgm:t>
    </dgm:pt>
    <dgm:pt modelId="{D38CB5F2-D8AB-4231-B03D-0A469444E2B8}" type="parTrans" cxnId="{73B18E23-D9B1-4390-8720-341740911217}">
      <dgm:prSet/>
      <dgm:spPr>
        <a:xfrm>
          <a:off x="3776856" y="1485011"/>
          <a:ext cx="1937160" cy="235089"/>
        </a:xfrm>
        <a:solidFill>
          <a:schemeClr val="accent1">
            <a:lumMod val="50000"/>
          </a:schemeClr>
        </a:solidFill>
        <a:ln w="25400" cap="flat" cmpd="sng" algn="ctr">
          <a:solidFill>
            <a:srgbClr val="4F81BD">
              <a:shade val="60000"/>
              <a:hueOff val="0"/>
              <a:satOff val="0"/>
              <a:lumOff val="0"/>
              <a:alphaOff val="0"/>
            </a:srgbClr>
          </a:solidFill>
          <a:prstDash val="solid"/>
        </a:ln>
        <a:effectLst/>
      </dgm:spPr>
      <dgm:t>
        <a:bodyPr/>
        <a:lstStyle/>
        <a:p>
          <a:endParaRPr lang="en-US"/>
        </a:p>
      </dgm:t>
    </dgm:pt>
    <dgm:pt modelId="{7542B1EC-944A-452E-AD4E-1616885EE8F0}" type="sibTrans" cxnId="{73B18E23-D9B1-4390-8720-341740911217}">
      <dgm:prSet/>
      <dgm:spPr/>
      <dgm:t>
        <a:bodyPr/>
        <a:lstStyle/>
        <a:p>
          <a:endParaRPr lang="en-US"/>
        </a:p>
      </dgm:t>
    </dgm:pt>
    <dgm:pt modelId="{389000A0-6665-4488-890C-651A12B3081D}">
      <dgm:prSet custT="1"/>
      <dgm:spPr>
        <a:xfrm>
          <a:off x="1636964" y="3668229"/>
          <a:ext cx="1119472" cy="559736"/>
        </a:xfrm>
        <a:gradFill flip="none" rotWithShape="0">
          <a:gsLst>
            <a:gs pos="0">
              <a:schemeClr val="accent1">
                <a:lumMod val="50000"/>
                <a:tint val="66000"/>
                <a:satMod val="160000"/>
              </a:schemeClr>
            </a:gs>
            <a:gs pos="50000">
              <a:schemeClr val="accent1">
                <a:lumMod val="50000"/>
                <a:tint val="44500"/>
                <a:satMod val="160000"/>
              </a:schemeClr>
            </a:gs>
            <a:gs pos="100000">
              <a:schemeClr val="accent1">
                <a:lumMod val="50000"/>
                <a:tint val="23500"/>
                <a:satMod val="160000"/>
              </a:schemeClr>
            </a:gs>
          </a:gsLst>
          <a:lin ang="5400000" scaled="1"/>
          <a:tileRect/>
        </a:gradFill>
        <a:ln w="25400" cap="flat" cmpd="sng" algn="ctr">
          <a:solidFill>
            <a:sysClr val="window" lastClr="FFFFFF">
              <a:hueOff val="0"/>
              <a:satOff val="0"/>
              <a:lumOff val="0"/>
              <a:alphaOff val="0"/>
            </a:sysClr>
          </a:solidFill>
          <a:prstDash val="solid"/>
        </a:ln>
        <a:effectLst/>
      </dgm:spPr>
      <dgm:t>
        <a:bodyPr/>
        <a:lstStyle/>
        <a:p>
          <a:r>
            <a:rPr lang="en-US" sz="1200" dirty="0">
              <a:solidFill>
                <a:schemeClr val="bg2">
                  <a:lumMod val="50000"/>
                </a:schemeClr>
              </a:solidFill>
              <a:latin typeface="Calibri"/>
              <a:ea typeface="+mn-ea"/>
              <a:cs typeface="+mn-cs"/>
            </a:rPr>
            <a:t>1.2.2.1 database implementation</a:t>
          </a:r>
        </a:p>
      </dgm:t>
    </dgm:pt>
    <dgm:pt modelId="{61A261E5-BC4D-4C00-BB59-86B3E1A88CBA}" type="parTrans" cxnId="{D568CC0B-5B26-4966-9B21-A16C8938F0FD}">
      <dgm:prSet/>
      <dgm:spPr>
        <a:xfrm>
          <a:off x="1469044" y="3433140"/>
          <a:ext cx="167920" cy="514957"/>
        </a:xfrm>
        <a:noFill/>
        <a:ln w="25400" cap="flat" cmpd="sng" algn="ctr">
          <a:solidFill>
            <a:srgbClr val="4F81BD">
              <a:shade val="80000"/>
              <a:hueOff val="0"/>
              <a:satOff val="0"/>
              <a:lumOff val="0"/>
              <a:alphaOff val="0"/>
            </a:srgbClr>
          </a:solidFill>
          <a:prstDash val="solid"/>
        </a:ln>
        <a:effectLst/>
      </dgm:spPr>
      <dgm:t>
        <a:bodyPr/>
        <a:lstStyle/>
        <a:p>
          <a:endParaRPr lang="en-US"/>
        </a:p>
      </dgm:t>
    </dgm:pt>
    <dgm:pt modelId="{8AF06151-8839-488F-91F7-ADF75760D7BA}" type="sibTrans" cxnId="{D568CC0B-5B26-4966-9B21-A16C8938F0FD}">
      <dgm:prSet/>
      <dgm:spPr/>
      <dgm:t>
        <a:bodyPr/>
        <a:lstStyle/>
        <a:p>
          <a:endParaRPr lang="en-US"/>
        </a:p>
      </dgm:t>
    </dgm:pt>
    <dgm:pt modelId="{C89AFCE0-4770-4625-AA86-B5525C6D6A68}">
      <dgm:prSet custT="1"/>
      <dgm:spPr>
        <a:xfrm>
          <a:off x="2711658" y="2873403"/>
          <a:ext cx="1119472" cy="559736"/>
        </a:xfrm>
        <a:gradFill flip="none" rotWithShape="0">
          <a:gsLst>
            <a:gs pos="0">
              <a:schemeClr val="accent1">
                <a:lumMod val="50000"/>
                <a:tint val="66000"/>
                <a:satMod val="160000"/>
              </a:schemeClr>
            </a:gs>
            <a:gs pos="50000">
              <a:schemeClr val="accent1">
                <a:lumMod val="50000"/>
                <a:tint val="44500"/>
                <a:satMod val="160000"/>
              </a:schemeClr>
            </a:gs>
            <a:gs pos="100000">
              <a:schemeClr val="accent1">
                <a:lumMod val="50000"/>
                <a:tint val="23500"/>
                <a:satMod val="160000"/>
              </a:schemeClr>
            </a:gs>
          </a:gsLst>
          <a:lin ang="5400000" scaled="1"/>
          <a:tileRect/>
        </a:gradFill>
        <a:ln w="25400" cap="flat" cmpd="sng" algn="ctr">
          <a:solidFill>
            <a:sysClr val="window" lastClr="FFFFFF">
              <a:hueOff val="0"/>
              <a:satOff val="0"/>
              <a:lumOff val="0"/>
              <a:alphaOff val="0"/>
            </a:sysClr>
          </a:solidFill>
          <a:prstDash val="solid"/>
        </a:ln>
        <a:effectLst/>
      </dgm:spPr>
      <dgm:t>
        <a:bodyPr/>
        <a:lstStyle/>
        <a:p>
          <a:r>
            <a:rPr lang="en-US" sz="1200">
              <a:solidFill>
                <a:schemeClr val="bg2">
                  <a:lumMod val="50000"/>
                </a:schemeClr>
              </a:solidFill>
              <a:latin typeface="Calibri"/>
              <a:ea typeface="+mn-ea"/>
              <a:cs typeface="+mn-cs"/>
            </a:rPr>
            <a:t>1.1.3 graphics and interface</a:t>
          </a:r>
        </a:p>
      </dgm:t>
    </dgm:pt>
    <dgm:pt modelId="{1A476B41-BF73-4277-8BC4-05A5FA3EE006}" type="parTrans" cxnId="{20F8307D-DAF7-49DE-AF20-A1A934EDCABC}">
      <dgm:prSet/>
      <dgm:spPr>
        <a:xfrm>
          <a:off x="1916833" y="2638314"/>
          <a:ext cx="1354561" cy="235089"/>
        </a:xfrm>
        <a:solidFill>
          <a:schemeClr val="accent1">
            <a:lumMod val="50000"/>
          </a:schemeClr>
        </a:solidFill>
        <a:ln w="25400" cap="flat" cmpd="sng" algn="ctr">
          <a:solidFill>
            <a:srgbClr val="4F81BD">
              <a:shade val="80000"/>
              <a:hueOff val="0"/>
              <a:satOff val="0"/>
              <a:lumOff val="0"/>
              <a:alphaOff val="0"/>
            </a:srgbClr>
          </a:solidFill>
          <a:prstDash val="solid"/>
        </a:ln>
        <a:effectLst/>
      </dgm:spPr>
      <dgm:t>
        <a:bodyPr/>
        <a:lstStyle/>
        <a:p>
          <a:endParaRPr lang="en-US"/>
        </a:p>
      </dgm:t>
    </dgm:pt>
    <dgm:pt modelId="{8DEB887A-0A09-454A-A62D-926128E7EFFB}" type="sibTrans" cxnId="{20F8307D-DAF7-49DE-AF20-A1A934EDCABC}">
      <dgm:prSet/>
      <dgm:spPr/>
      <dgm:t>
        <a:bodyPr/>
        <a:lstStyle/>
        <a:p>
          <a:endParaRPr lang="en-US"/>
        </a:p>
      </dgm:t>
    </dgm:pt>
    <dgm:pt modelId="{17EED66A-B869-41A9-9397-0660D5BBDFC2}">
      <dgm:prSet custT="1"/>
      <dgm:spPr>
        <a:xfrm>
          <a:off x="1636964" y="4463054"/>
          <a:ext cx="1119472" cy="559736"/>
        </a:xfrm>
        <a:gradFill flip="none" rotWithShape="0">
          <a:gsLst>
            <a:gs pos="0">
              <a:schemeClr val="accent1">
                <a:lumMod val="50000"/>
                <a:tint val="66000"/>
                <a:satMod val="160000"/>
              </a:schemeClr>
            </a:gs>
            <a:gs pos="50000">
              <a:schemeClr val="accent1">
                <a:lumMod val="50000"/>
                <a:tint val="44500"/>
                <a:satMod val="160000"/>
              </a:schemeClr>
            </a:gs>
            <a:gs pos="100000">
              <a:schemeClr val="accent1">
                <a:lumMod val="50000"/>
                <a:tint val="23500"/>
                <a:satMod val="160000"/>
              </a:schemeClr>
            </a:gs>
          </a:gsLst>
          <a:lin ang="5400000" scaled="1"/>
          <a:tileRect/>
        </a:gradFill>
        <a:ln w="25400" cap="flat" cmpd="sng" algn="ctr">
          <a:solidFill>
            <a:sysClr val="window" lastClr="FFFFFF">
              <a:hueOff val="0"/>
              <a:satOff val="0"/>
              <a:lumOff val="0"/>
              <a:alphaOff val="0"/>
            </a:sysClr>
          </a:solidFill>
          <a:prstDash val="solid"/>
        </a:ln>
        <a:effectLst/>
      </dgm:spPr>
      <dgm:t>
        <a:bodyPr/>
        <a:lstStyle/>
        <a:p>
          <a:r>
            <a:rPr lang="en-US" sz="1200" dirty="0">
              <a:solidFill>
                <a:schemeClr val="bg2">
                  <a:lumMod val="50000"/>
                </a:schemeClr>
              </a:solidFill>
              <a:latin typeface="Calibri"/>
              <a:ea typeface="+mn-ea"/>
              <a:cs typeface="+mn-cs"/>
            </a:rPr>
            <a:t>1.2.2.2 middleware development</a:t>
          </a:r>
        </a:p>
      </dgm:t>
    </dgm:pt>
    <dgm:pt modelId="{943FAF25-F158-4447-8FDD-DC7ABA65A61D}" type="parTrans" cxnId="{A9B69DA0-4D75-4C0A-B3AC-8C4A25FF1A5F}">
      <dgm:prSet/>
      <dgm:spPr>
        <a:xfrm>
          <a:off x="1469044" y="3433140"/>
          <a:ext cx="167920" cy="1309782"/>
        </a:xfrm>
        <a:solidFill>
          <a:schemeClr val="accent1">
            <a:lumMod val="50000"/>
          </a:schemeClr>
        </a:solidFill>
        <a:ln w="25400" cap="flat" cmpd="sng" algn="ctr">
          <a:solidFill>
            <a:srgbClr val="4F81BD">
              <a:shade val="80000"/>
              <a:hueOff val="0"/>
              <a:satOff val="0"/>
              <a:lumOff val="0"/>
              <a:alphaOff val="0"/>
            </a:srgbClr>
          </a:solidFill>
          <a:prstDash val="solid"/>
        </a:ln>
        <a:effectLst/>
      </dgm:spPr>
      <dgm:t>
        <a:bodyPr/>
        <a:lstStyle/>
        <a:p>
          <a:endParaRPr lang="en-US"/>
        </a:p>
      </dgm:t>
    </dgm:pt>
    <dgm:pt modelId="{714B0D02-95F5-432A-80F7-2AB9476ED677}" type="sibTrans" cxnId="{A9B69DA0-4D75-4C0A-B3AC-8C4A25FF1A5F}">
      <dgm:prSet/>
      <dgm:spPr/>
      <dgm:t>
        <a:bodyPr/>
        <a:lstStyle/>
        <a:p>
          <a:endParaRPr lang="en-US"/>
        </a:p>
      </dgm:t>
    </dgm:pt>
    <dgm:pt modelId="{DF2B7AAE-B1AB-4E99-BD79-ABBB9A4A82A7}">
      <dgm:prSet/>
      <dgm:spPr>
        <a:xfrm>
          <a:off x="1636964" y="5257880"/>
          <a:ext cx="1119472" cy="559736"/>
        </a:xfrm>
        <a:gradFill flip="none" rotWithShape="0">
          <a:gsLst>
            <a:gs pos="0">
              <a:schemeClr val="accent1">
                <a:lumMod val="50000"/>
                <a:tint val="66000"/>
                <a:satMod val="160000"/>
              </a:schemeClr>
            </a:gs>
            <a:gs pos="50000">
              <a:schemeClr val="accent1">
                <a:lumMod val="50000"/>
                <a:tint val="44500"/>
                <a:satMod val="160000"/>
              </a:schemeClr>
            </a:gs>
            <a:gs pos="100000">
              <a:schemeClr val="accent1">
                <a:lumMod val="50000"/>
                <a:tint val="23500"/>
                <a:satMod val="160000"/>
              </a:schemeClr>
            </a:gs>
          </a:gsLst>
          <a:lin ang="5400000" scaled="1"/>
          <a:tileRect/>
        </a:gradFill>
        <a:ln w="25400" cap="flat" cmpd="sng" algn="ctr">
          <a:solidFill>
            <a:sysClr val="window" lastClr="FFFFFF">
              <a:hueOff val="0"/>
              <a:satOff val="0"/>
              <a:lumOff val="0"/>
              <a:alphaOff val="0"/>
            </a:sysClr>
          </a:solidFill>
          <a:prstDash val="solid"/>
        </a:ln>
        <a:effectLst/>
      </dgm:spPr>
      <dgm:t>
        <a:bodyPr/>
        <a:lstStyle/>
        <a:p>
          <a:r>
            <a:rPr lang="en-US" dirty="0">
              <a:solidFill>
                <a:schemeClr val="bg2">
                  <a:lumMod val="50000"/>
                </a:schemeClr>
              </a:solidFill>
              <a:latin typeface="Calibri"/>
              <a:ea typeface="+mn-ea"/>
              <a:cs typeface="+mn-cs"/>
            </a:rPr>
            <a:t>1.2.2.3 security subsystems </a:t>
          </a:r>
        </a:p>
      </dgm:t>
    </dgm:pt>
    <dgm:pt modelId="{62AF2B7D-ECE6-40D6-91AA-E9B4EAE32160}" type="parTrans" cxnId="{D047220D-DD34-49E8-BF0D-DE8F34FEC0C5}">
      <dgm:prSet/>
      <dgm:spPr>
        <a:xfrm>
          <a:off x="1469044" y="3433140"/>
          <a:ext cx="167920" cy="2104608"/>
        </a:xfrm>
        <a:solidFill>
          <a:schemeClr val="accent1">
            <a:lumMod val="50000"/>
          </a:schemeClr>
        </a:solidFill>
        <a:ln w="25400" cap="flat" cmpd="sng" algn="ctr">
          <a:solidFill>
            <a:srgbClr val="4F81BD">
              <a:shade val="80000"/>
              <a:hueOff val="0"/>
              <a:satOff val="0"/>
              <a:lumOff val="0"/>
              <a:alphaOff val="0"/>
            </a:srgbClr>
          </a:solidFill>
          <a:prstDash val="solid"/>
        </a:ln>
        <a:effectLst/>
      </dgm:spPr>
      <dgm:t>
        <a:bodyPr/>
        <a:lstStyle/>
        <a:p>
          <a:endParaRPr lang="en-US"/>
        </a:p>
      </dgm:t>
    </dgm:pt>
    <dgm:pt modelId="{2179F189-CF64-43A8-9398-FF96A311D92C}" type="sibTrans" cxnId="{D047220D-DD34-49E8-BF0D-DE8F34FEC0C5}">
      <dgm:prSet/>
      <dgm:spPr/>
      <dgm:t>
        <a:bodyPr/>
        <a:lstStyle/>
        <a:p>
          <a:endParaRPr lang="en-US"/>
        </a:p>
      </dgm:t>
    </dgm:pt>
    <dgm:pt modelId="{BBA9ED15-0AFE-456C-9C02-3747DCF053B1}">
      <dgm:prSet/>
      <dgm:spPr>
        <a:xfrm>
          <a:off x="4066220" y="3288806"/>
          <a:ext cx="1119472" cy="559736"/>
        </a:xfrm>
        <a:gradFill flip="none" rotWithShape="0">
          <a:gsLst>
            <a:gs pos="0">
              <a:schemeClr val="accent1">
                <a:lumMod val="50000"/>
                <a:tint val="66000"/>
                <a:satMod val="160000"/>
              </a:schemeClr>
            </a:gs>
            <a:gs pos="50000">
              <a:schemeClr val="accent1">
                <a:lumMod val="50000"/>
                <a:tint val="44500"/>
                <a:satMod val="160000"/>
              </a:schemeClr>
            </a:gs>
            <a:gs pos="100000">
              <a:schemeClr val="accent1">
                <a:lumMod val="50000"/>
                <a:tint val="23500"/>
                <a:satMod val="160000"/>
              </a:schemeClr>
            </a:gs>
          </a:gsLst>
          <a:lin ang="5400000" scaled="1"/>
          <a:tileRect/>
        </a:gradFill>
        <a:ln w="25400" cap="flat" cmpd="sng" algn="ctr">
          <a:solidFill>
            <a:sysClr val="window" lastClr="FFFFFF">
              <a:hueOff val="0"/>
              <a:satOff val="0"/>
              <a:lumOff val="0"/>
              <a:alphaOff val="0"/>
            </a:sysClr>
          </a:solidFill>
          <a:prstDash val="solid"/>
        </a:ln>
        <a:effectLst/>
      </dgm:spPr>
      <dgm:t>
        <a:bodyPr/>
        <a:lstStyle/>
        <a:p>
          <a:r>
            <a:rPr lang="en-US" dirty="0">
              <a:solidFill>
                <a:schemeClr val="bg2">
                  <a:lumMod val="50000"/>
                </a:schemeClr>
              </a:solidFill>
              <a:latin typeface="Calibri"/>
              <a:ea typeface="+mn-ea"/>
              <a:cs typeface="+mn-cs"/>
            </a:rPr>
            <a:t>1.1.2 offline (Banners or TV ads) </a:t>
          </a:r>
        </a:p>
      </dgm:t>
    </dgm:pt>
    <dgm:pt modelId="{8F82C3A5-5561-440E-9C62-B3D4B25994F1}" type="parTrans" cxnId="{F30EDE86-FC2D-4409-AF09-DB4796DFBD51}">
      <dgm:prSet/>
      <dgm:spPr>
        <a:xfrm>
          <a:off x="3883770" y="2258891"/>
          <a:ext cx="182449" cy="1309782"/>
        </a:xfrm>
        <a:solidFill>
          <a:schemeClr val="accent1">
            <a:lumMod val="50000"/>
          </a:schemeClr>
        </a:solidFill>
        <a:ln w="25400" cap="flat" cmpd="sng" algn="ctr">
          <a:solidFill>
            <a:srgbClr val="4F81BD">
              <a:shade val="80000"/>
              <a:hueOff val="0"/>
              <a:satOff val="0"/>
              <a:lumOff val="0"/>
              <a:alphaOff val="0"/>
            </a:srgbClr>
          </a:solidFill>
          <a:prstDash val="solid"/>
        </a:ln>
        <a:effectLst/>
      </dgm:spPr>
      <dgm:t>
        <a:bodyPr/>
        <a:lstStyle/>
        <a:p>
          <a:endParaRPr lang="en-US"/>
        </a:p>
      </dgm:t>
    </dgm:pt>
    <dgm:pt modelId="{82659D4E-660B-40AB-A957-6B53071A2551}" type="sibTrans" cxnId="{F30EDE86-FC2D-4409-AF09-DB4796DFBD51}">
      <dgm:prSet/>
      <dgm:spPr/>
      <dgm:t>
        <a:bodyPr/>
        <a:lstStyle/>
        <a:p>
          <a:endParaRPr lang="en-US"/>
        </a:p>
      </dgm:t>
    </dgm:pt>
    <dgm:pt modelId="{637B7241-3A1B-48AA-A0CD-C871A53E1127}">
      <dgm:prSet/>
      <dgm:spPr>
        <a:xfrm>
          <a:off x="5463786" y="2514926"/>
          <a:ext cx="1119472" cy="559736"/>
        </a:xfrm>
        <a:gradFill flip="none" rotWithShape="0">
          <a:gsLst>
            <a:gs pos="0">
              <a:schemeClr val="accent1">
                <a:lumMod val="50000"/>
                <a:tint val="66000"/>
                <a:satMod val="160000"/>
              </a:schemeClr>
            </a:gs>
            <a:gs pos="50000">
              <a:schemeClr val="accent1">
                <a:lumMod val="50000"/>
                <a:tint val="44500"/>
                <a:satMod val="160000"/>
              </a:schemeClr>
            </a:gs>
            <a:gs pos="100000">
              <a:schemeClr val="accent1">
                <a:lumMod val="50000"/>
                <a:tint val="23500"/>
                <a:satMod val="160000"/>
              </a:schemeClr>
            </a:gs>
          </a:gsLst>
          <a:lin ang="5400000" scaled="1"/>
          <a:tileRect/>
        </a:gradFill>
        <a:ln w="25400" cap="flat" cmpd="sng" algn="ctr">
          <a:solidFill>
            <a:sysClr val="window" lastClr="FFFFFF">
              <a:hueOff val="0"/>
              <a:satOff val="0"/>
              <a:lumOff val="0"/>
              <a:alphaOff val="0"/>
            </a:sysClr>
          </a:solidFill>
          <a:prstDash val="solid"/>
        </a:ln>
        <a:effectLst/>
      </dgm:spPr>
      <dgm:t>
        <a:bodyPr/>
        <a:lstStyle/>
        <a:p>
          <a:r>
            <a:rPr lang="en-US">
              <a:solidFill>
                <a:schemeClr val="bg2">
                  <a:lumMod val="50000"/>
                </a:schemeClr>
              </a:solidFill>
              <a:latin typeface="Calibri"/>
              <a:ea typeface="+mn-ea"/>
              <a:cs typeface="+mn-cs"/>
            </a:rPr>
            <a:t>1.3.1 preforming creiteria tests </a:t>
          </a:r>
        </a:p>
      </dgm:t>
    </dgm:pt>
    <dgm:pt modelId="{80CA6E68-9EF2-4A17-966A-E447606197E4}" type="parTrans" cxnId="{C13A9479-E53C-4EF5-B960-290949A2DC6D}">
      <dgm:prSet/>
      <dgm:spPr>
        <a:xfrm>
          <a:off x="5313648" y="2279837"/>
          <a:ext cx="150138" cy="514957"/>
        </a:xfrm>
        <a:noFill/>
        <a:ln w="25400" cap="flat" cmpd="sng" algn="ctr">
          <a:solidFill>
            <a:srgbClr val="4F81BD">
              <a:shade val="80000"/>
              <a:hueOff val="0"/>
              <a:satOff val="0"/>
              <a:lumOff val="0"/>
              <a:alphaOff val="0"/>
            </a:srgbClr>
          </a:solidFill>
          <a:prstDash val="solid"/>
        </a:ln>
        <a:effectLst/>
      </dgm:spPr>
      <dgm:t>
        <a:bodyPr/>
        <a:lstStyle/>
        <a:p>
          <a:endParaRPr lang="en-US"/>
        </a:p>
      </dgm:t>
    </dgm:pt>
    <dgm:pt modelId="{23B454FB-CA08-4C73-8E4F-FC92ABE24BAB}" type="sibTrans" cxnId="{C13A9479-E53C-4EF5-B960-290949A2DC6D}">
      <dgm:prSet/>
      <dgm:spPr/>
      <dgm:t>
        <a:bodyPr/>
        <a:lstStyle/>
        <a:p>
          <a:endParaRPr lang="en-US"/>
        </a:p>
      </dgm:t>
    </dgm:pt>
    <dgm:pt modelId="{1A9338CB-334E-4EB1-9241-A46E8CF57894}">
      <dgm:prSet/>
      <dgm:spPr>
        <a:xfrm>
          <a:off x="5463786" y="3309751"/>
          <a:ext cx="1119472" cy="559736"/>
        </a:xfrm>
        <a:gradFill flip="none" rotWithShape="0">
          <a:gsLst>
            <a:gs pos="0">
              <a:schemeClr val="accent1">
                <a:lumMod val="50000"/>
                <a:tint val="66000"/>
                <a:satMod val="160000"/>
              </a:schemeClr>
            </a:gs>
            <a:gs pos="50000">
              <a:schemeClr val="accent1">
                <a:lumMod val="50000"/>
                <a:tint val="44500"/>
                <a:satMod val="160000"/>
              </a:schemeClr>
            </a:gs>
            <a:gs pos="100000">
              <a:schemeClr val="accent1">
                <a:lumMod val="50000"/>
                <a:tint val="23500"/>
                <a:satMod val="160000"/>
              </a:schemeClr>
            </a:gs>
          </a:gsLst>
          <a:lin ang="5400000" scaled="1"/>
          <a:tileRect/>
        </a:gradFill>
        <a:ln w="25400" cap="flat" cmpd="sng" algn="ctr">
          <a:solidFill>
            <a:sysClr val="window" lastClr="FFFFFF">
              <a:hueOff val="0"/>
              <a:satOff val="0"/>
              <a:lumOff val="0"/>
              <a:alphaOff val="0"/>
            </a:sysClr>
          </a:solidFill>
          <a:prstDash val="solid"/>
        </a:ln>
        <a:effectLst/>
      </dgm:spPr>
      <dgm:t>
        <a:bodyPr/>
        <a:lstStyle/>
        <a:p>
          <a:r>
            <a:rPr lang="en-US">
              <a:solidFill>
                <a:schemeClr val="bg2">
                  <a:lumMod val="50000"/>
                </a:schemeClr>
              </a:solidFill>
              <a:latin typeface="Calibri"/>
              <a:ea typeface="+mn-ea"/>
              <a:cs typeface="+mn-cs"/>
            </a:rPr>
            <a:t>1.3.2 confirm final approval</a:t>
          </a:r>
        </a:p>
      </dgm:t>
    </dgm:pt>
    <dgm:pt modelId="{9E60013E-89D4-4891-AE6D-2FD5FD26CFE7}" type="parTrans" cxnId="{8EFF99E6-4759-4449-975D-2D56661AC77B}">
      <dgm:prSet/>
      <dgm:spPr>
        <a:xfrm>
          <a:off x="5313648" y="2279837"/>
          <a:ext cx="150138" cy="1309782"/>
        </a:xfrm>
        <a:solidFill>
          <a:schemeClr val="accent1">
            <a:lumMod val="50000"/>
          </a:schemeClr>
        </a:solidFill>
        <a:ln w="25400" cap="flat" cmpd="sng" algn="ctr">
          <a:solidFill>
            <a:srgbClr val="4F81BD">
              <a:shade val="80000"/>
              <a:hueOff val="0"/>
              <a:satOff val="0"/>
              <a:lumOff val="0"/>
              <a:alphaOff val="0"/>
            </a:srgbClr>
          </a:solidFill>
          <a:prstDash val="solid"/>
        </a:ln>
        <a:effectLst/>
      </dgm:spPr>
      <dgm:t>
        <a:bodyPr/>
        <a:lstStyle/>
        <a:p>
          <a:endParaRPr lang="en-US"/>
        </a:p>
      </dgm:t>
    </dgm:pt>
    <dgm:pt modelId="{581720B2-B1D1-449F-9533-F0AF02FBAD5D}" type="sibTrans" cxnId="{8EFF99E6-4759-4449-975D-2D56661AC77B}">
      <dgm:prSet/>
      <dgm:spPr/>
      <dgm:t>
        <a:bodyPr/>
        <a:lstStyle/>
        <a:p>
          <a:endParaRPr lang="en-US"/>
        </a:p>
      </dgm:t>
    </dgm:pt>
    <dgm:pt modelId="{66296BB9-819C-4996-9A4A-68B4AF3002AF}">
      <dgm:prSet/>
      <dgm:spPr>
        <a:xfrm>
          <a:off x="5463786" y="4104577"/>
          <a:ext cx="1119472" cy="559736"/>
        </a:xfrm>
        <a:gradFill flip="none" rotWithShape="0">
          <a:gsLst>
            <a:gs pos="0">
              <a:schemeClr val="accent1">
                <a:lumMod val="50000"/>
                <a:tint val="66000"/>
                <a:satMod val="160000"/>
              </a:schemeClr>
            </a:gs>
            <a:gs pos="50000">
              <a:schemeClr val="accent1">
                <a:lumMod val="50000"/>
                <a:tint val="44500"/>
                <a:satMod val="160000"/>
              </a:schemeClr>
            </a:gs>
            <a:gs pos="100000">
              <a:schemeClr val="accent1">
                <a:lumMod val="50000"/>
                <a:tint val="23500"/>
                <a:satMod val="160000"/>
              </a:schemeClr>
            </a:gs>
          </a:gsLst>
          <a:lin ang="5400000" scaled="1"/>
          <a:tileRect/>
        </a:gradFill>
        <a:ln w="25400" cap="flat" cmpd="sng" algn="ctr">
          <a:solidFill>
            <a:sysClr val="window" lastClr="FFFFFF">
              <a:hueOff val="0"/>
              <a:satOff val="0"/>
              <a:lumOff val="0"/>
              <a:alphaOff val="0"/>
            </a:sysClr>
          </a:solidFill>
          <a:prstDash val="solid"/>
        </a:ln>
        <a:effectLst/>
      </dgm:spPr>
      <dgm:t>
        <a:bodyPr/>
        <a:lstStyle/>
        <a:p>
          <a:r>
            <a:rPr lang="en-US">
              <a:solidFill>
                <a:schemeClr val="bg2">
                  <a:lumMod val="50000"/>
                </a:schemeClr>
              </a:solidFill>
              <a:latin typeface="Calibri"/>
              <a:ea typeface="+mn-ea"/>
              <a:cs typeface="+mn-cs"/>
            </a:rPr>
            <a:t>1.3.3 surveys </a:t>
          </a:r>
        </a:p>
      </dgm:t>
    </dgm:pt>
    <dgm:pt modelId="{627DF45D-B07C-4570-9F4A-B35BE67D9E5C}" type="parTrans" cxnId="{278AE4D0-CC99-4F8D-89A3-D3C50C374E55}">
      <dgm:prSet/>
      <dgm:spPr>
        <a:xfrm>
          <a:off x="5313648" y="2279837"/>
          <a:ext cx="150138" cy="2104608"/>
        </a:xfrm>
        <a:solidFill>
          <a:schemeClr val="accent1">
            <a:lumMod val="50000"/>
          </a:schemeClr>
        </a:solidFill>
        <a:ln w="25400" cap="flat" cmpd="sng" algn="ctr">
          <a:solidFill>
            <a:srgbClr val="4F81BD">
              <a:shade val="80000"/>
              <a:hueOff val="0"/>
              <a:satOff val="0"/>
              <a:lumOff val="0"/>
              <a:alphaOff val="0"/>
            </a:srgbClr>
          </a:solidFill>
          <a:prstDash val="solid"/>
        </a:ln>
        <a:effectLst/>
      </dgm:spPr>
      <dgm:t>
        <a:bodyPr/>
        <a:lstStyle/>
        <a:p>
          <a:endParaRPr lang="en-US"/>
        </a:p>
      </dgm:t>
    </dgm:pt>
    <dgm:pt modelId="{A8FD4530-E035-4D86-A179-C96EDDAFD8A7}" type="sibTrans" cxnId="{278AE4D0-CC99-4F8D-89A3-D3C50C374E55}">
      <dgm:prSet/>
      <dgm:spPr/>
      <dgm:t>
        <a:bodyPr/>
        <a:lstStyle/>
        <a:p>
          <a:endParaRPr lang="en-US"/>
        </a:p>
      </dgm:t>
    </dgm:pt>
    <dgm:pt modelId="{FB4A82B9-DA15-4789-901A-0C708DE75F14}" type="pres">
      <dgm:prSet presAssocID="{7AC8CF42-0B75-4315-A815-1B7C95CF8006}" presName="hierChild1" presStyleCnt="0">
        <dgm:presLayoutVars>
          <dgm:orgChart val="1"/>
          <dgm:chPref val="1"/>
          <dgm:dir/>
          <dgm:animOne val="branch"/>
          <dgm:animLvl val="lvl"/>
          <dgm:resizeHandles/>
        </dgm:presLayoutVars>
      </dgm:prSet>
      <dgm:spPr/>
    </dgm:pt>
    <dgm:pt modelId="{93F3B1F7-973E-42BB-BECF-9B28D7FCF806}" type="pres">
      <dgm:prSet presAssocID="{994EA5A3-358C-4722-AC4C-7CB8A6EDDB2B}" presName="hierRoot1" presStyleCnt="0">
        <dgm:presLayoutVars>
          <dgm:hierBranch val="init"/>
        </dgm:presLayoutVars>
      </dgm:prSet>
      <dgm:spPr/>
    </dgm:pt>
    <dgm:pt modelId="{F3D2C49D-314D-4DFF-B2D1-DC4AB817CFC6}" type="pres">
      <dgm:prSet presAssocID="{994EA5A3-358C-4722-AC4C-7CB8A6EDDB2B}" presName="rootComposite1" presStyleCnt="0"/>
      <dgm:spPr/>
    </dgm:pt>
    <dgm:pt modelId="{6C9249EC-F815-453A-80FA-57A232B226E0}" type="pres">
      <dgm:prSet presAssocID="{994EA5A3-358C-4722-AC4C-7CB8A6EDDB2B}" presName="rootText1" presStyleLbl="node0" presStyleIdx="0" presStyleCnt="1" custScaleX="126208" custScaleY="175281">
        <dgm:presLayoutVars>
          <dgm:chPref val="3"/>
        </dgm:presLayoutVars>
      </dgm:prSet>
      <dgm:spPr>
        <a:prstGeom prst="rect">
          <a:avLst/>
        </a:prstGeom>
      </dgm:spPr>
    </dgm:pt>
    <dgm:pt modelId="{125E4146-A453-4534-AF58-0062B4AECACB}" type="pres">
      <dgm:prSet presAssocID="{994EA5A3-358C-4722-AC4C-7CB8A6EDDB2B}" presName="rootConnector1" presStyleLbl="node1" presStyleIdx="0" presStyleCnt="0"/>
      <dgm:spPr/>
    </dgm:pt>
    <dgm:pt modelId="{43A20645-26F6-4916-A80C-18DF359C8AC3}" type="pres">
      <dgm:prSet presAssocID="{994EA5A3-358C-4722-AC4C-7CB8A6EDDB2B}" presName="hierChild2" presStyleCnt="0"/>
      <dgm:spPr/>
    </dgm:pt>
    <dgm:pt modelId="{F92E4716-C526-4DAA-A2D9-522A36E1157C}" type="pres">
      <dgm:prSet presAssocID="{85D264CF-E24C-4061-852A-F728B790B4A3}" presName="Name37" presStyleLbl="parChTrans1D2" presStyleIdx="0" presStyleCnt="3"/>
      <dgm:spPr>
        <a:custGeom>
          <a:avLst/>
          <a:gdLst/>
          <a:ahLst/>
          <a:cxnLst/>
          <a:rect l="0" t="0" r="0" b="0"/>
          <a:pathLst>
            <a:path>
              <a:moveTo>
                <a:pt x="1860023" y="0"/>
              </a:moveTo>
              <a:lnTo>
                <a:pt x="1860023" y="117544"/>
              </a:lnTo>
              <a:lnTo>
                <a:pt x="0" y="117544"/>
              </a:lnTo>
              <a:lnTo>
                <a:pt x="0" y="235089"/>
              </a:lnTo>
            </a:path>
          </a:pathLst>
        </a:custGeom>
      </dgm:spPr>
    </dgm:pt>
    <dgm:pt modelId="{D3A8B35F-410E-4E31-AA6B-6CE977B3036F}" type="pres">
      <dgm:prSet presAssocID="{397FACCC-C880-4F18-8ACC-BE4F055D72F7}" presName="hierRoot2" presStyleCnt="0">
        <dgm:presLayoutVars>
          <dgm:hierBranch val="init"/>
        </dgm:presLayoutVars>
      </dgm:prSet>
      <dgm:spPr/>
    </dgm:pt>
    <dgm:pt modelId="{EC319756-7807-48DC-B478-71ECC41D4465}" type="pres">
      <dgm:prSet presAssocID="{397FACCC-C880-4F18-8ACC-BE4F055D72F7}" presName="rootComposite" presStyleCnt="0"/>
      <dgm:spPr/>
    </dgm:pt>
    <dgm:pt modelId="{0A475910-6FB3-4255-AF4E-0EAD7F0016DB}" type="pres">
      <dgm:prSet presAssocID="{397FACCC-C880-4F18-8ACC-BE4F055D72F7}" presName="rootText" presStyleLbl="node2" presStyleIdx="0" presStyleCnt="3" custScaleX="103191" custScaleY="164044">
        <dgm:presLayoutVars>
          <dgm:chPref val="3"/>
        </dgm:presLayoutVars>
      </dgm:prSet>
      <dgm:spPr>
        <a:prstGeom prst="rect">
          <a:avLst/>
        </a:prstGeom>
      </dgm:spPr>
    </dgm:pt>
    <dgm:pt modelId="{40E2A6E2-4D75-4722-BB11-B223CA443A9E}" type="pres">
      <dgm:prSet presAssocID="{397FACCC-C880-4F18-8ACC-BE4F055D72F7}" presName="rootConnector" presStyleLbl="node2" presStyleIdx="0" presStyleCnt="3"/>
      <dgm:spPr/>
    </dgm:pt>
    <dgm:pt modelId="{F2BC7CC9-8560-497A-914D-AD5E850123A6}" type="pres">
      <dgm:prSet presAssocID="{397FACCC-C880-4F18-8ACC-BE4F055D72F7}" presName="hierChild4" presStyleCnt="0"/>
      <dgm:spPr/>
    </dgm:pt>
    <dgm:pt modelId="{1FA282D5-7F48-4774-A449-773488E1AB13}" type="pres">
      <dgm:prSet presAssocID="{8E96A577-C0B3-4838-9F1A-181C30103F0E}" presName="Name37" presStyleLbl="parChTrans1D3" presStyleIdx="0" presStyleCnt="8"/>
      <dgm:spPr>
        <a:custGeom>
          <a:avLst/>
          <a:gdLst/>
          <a:ahLst/>
          <a:cxnLst/>
          <a:rect l="0" t="0" r="0" b="0"/>
          <a:pathLst>
            <a:path>
              <a:moveTo>
                <a:pt x="1354561" y="0"/>
              </a:moveTo>
              <a:lnTo>
                <a:pt x="1354561" y="117544"/>
              </a:lnTo>
              <a:lnTo>
                <a:pt x="0" y="117544"/>
              </a:lnTo>
              <a:lnTo>
                <a:pt x="0" y="235089"/>
              </a:lnTo>
            </a:path>
          </a:pathLst>
        </a:custGeom>
      </dgm:spPr>
    </dgm:pt>
    <dgm:pt modelId="{4E59BB17-6522-44CD-A378-592A8C7AF3AD}" type="pres">
      <dgm:prSet presAssocID="{FB7FAE2B-E2A0-4865-B5D1-59619CCC0579}" presName="hierRoot2" presStyleCnt="0">
        <dgm:presLayoutVars>
          <dgm:hierBranch val="init"/>
        </dgm:presLayoutVars>
      </dgm:prSet>
      <dgm:spPr/>
    </dgm:pt>
    <dgm:pt modelId="{EDFEE49C-BEE2-48C6-A0B9-64BD60B73E5A}" type="pres">
      <dgm:prSet presAssocID="{FB7FAE2B-E2A0-4865-B5D1-59619CCC0579}" presName="rootComposite" presStyleCnt="0"/>
      <dgm:spPr/>
    </dgm:pt>
    <dgm:pt modelId="{B4EC20C6-EEFA-41D2-BC43-073776CB0963}" type="pres">
      <dgm:prSet presAssocID="{FB7FAE2B-E2A0-4865-B5D1-59619CCC0579}" presName="rootText" presStyleLbl="node3" presStyleIdx="0" presStyleCnt="8">
        <dgm:presLayoutVars>
          <dgm:chPref val="3"/>
        </dgm:presLayoutVars>
      </dgm:prSet>
      <dgm:spPr>
        <a:prstGeom prst="rect">
          <a:avLst/>
        </a:prstGeom>
      </dgm:spPr>
    </dgm:pt>
    <dgm:pt modelId="{A4E5E123-341E-4327-AAC0-352F0696A20F}" type="pres">
      <dgm:prSet presAssocID="{FB7FAE2B-E2A0-4865-B5D1-59619CCC0579}" presName="rootConnector" presStyleLbl="node3" presStyleIdx="0" presStyleCnt="8"/>
      <dgm:spPr/>
    </dgm:pt>
    <dgm:pt modelId="{BF8805DF-88C9-4F29-9EC5-562A28E376FB}" type="pres">
      <dgm:prSet presAssocID="{FB7FAE2B-E2A0-4865-B5D1-59619CCC0579}" presName="hierChild4" presStyleCnt="0"/>
      <dgm:spPr/>
    </dgm:pt>
    <dgm:pt modelId="{F9069878-D9EA-4B64-8CD0-A5B42D9A0699}" type="pres">
      <dgm:prSet presAssocID="{FB7FAE2B-E2A0-4865-B5D1-59619CCC0579}" presName="hierChild5" presStyleCnt="0"/>
      <dgm:spPr/>
    </dgm:pt>
    <dgm:pt modelId="{B067AF14-693D-4552-85F6-57141F26DABD}" type="pres">
      <dgm:prSet presAssocID="{D40CAB2F-8A8A-4BB5-AA89-E7D3749AECE8}" presName="Name37" presStyleLbl="parChTrans1D3" presStyleIdx="1" presStyleCnt="8"/>
      <dgm:spPr>
        <a:custGeom>
          <a:avLst/>
          <a:gdLst/>
          <a:ahLst/>
          <a:cxnLst/>
          <a:rect l="0" t="0" r="0" b="0"/>
          <a:pathLst>
            <a:path>
              <a:moveTo>
                <a:pt x="45720" y="0"/>
              </a:moveTo>
              <a:lnTo>
                <a:pt x="45720" y="235089"/>
              </a:lnTo>
            </a:path>
          </a:pathLst>
        </a:custGeom>
      </dgm:spPr>
    </dgm:pt>
    <dgm:pt modelId="{5DBB1D1A-7B0C-424E-82C4-EB9BFFACDE8F}" type="pres">
      <dgm:prSet presAssocID="{F0FBF94D-7C5D-4AC6-AE52-80D4BC8F5091}" presName="hierRoot2" presStyleCnt="0">
        <dgm:presLayoutVars>
          <dgm:hierBranch val="init"/>
        </dgm:presLayoutVars>
      </dgm:prSet>
      <dgm:spPr/>
    </dgm:pt>
    <dgm:pt modelId="{9A58D8EA-30F7-4E8D-AD07-4E8BECB49249}" type="pres">
      <dgm:prSet presAssocID="{F0FBF94D-7C5D-4AC6-AE52-80D4BC8F5091}" presName="rootComposite" presStyleCnt="0"/>
      <dgm:spPr/>
    </dgm:pt>
    <dgm:pt modelId="{6983D115-9092-4DBA-91B9-86E9D6877058}" type="pres">
      <dgm:prSet presAssocID="{F0FBF94D-7C5D-4AC6-AE52-80D4BC8F5091}" presName="rootText" presStyleLbl="node3" presStyleIdx="1" presStyleCnt="8">
        <dgm:presLayoutVars>
          <dgm:chPref val="3"/>
        </dgm:presLayoutVars>
      </dgm:prSet>
      <dgm:spPr>
        <a:prstGeom prst="rect">
          <a:avLst/>
        </a:prstGeom>
      </dgm:spPr>
    </dgm:pt>
    <dgm:pt modelId="{9B18DE17-5D5A-4CCA-A4EA-EE1326A89C31}" type="pres">
      <dgm:prSet presAssocID="{F0FBF94D-7C5D-4AC6-AE52-80D4BC8F5091}" presName="rootConnector" presStyleLbl="node3" presStyleIdx="1" presStyleCnt="8"/>
      <dgm:spPr/>
    </dgm:pt>
    <dgm:pt modelId="{347AEAAF-6DFA-4E5C-9AEC-4B2B1F1207F5}" type="pres">
      <dgm:prSet presAssocID="{F0FBF94D-7C5D-4AC6-AE52-80D4BC8F5091}" presName="hierChild4" presStyleCnt="0"/>
      <dgm:spPr/>
    </dgm:pt>
    <dgm:pt modelId="{B6850940-64C5-492A-B5AF-0BD930D098E3}" type="pres">
      <dgm:prSet presAssocID="{61A261E5-BC4D-4C00-BB59-86B3E1A88CBA}" presName="Name37" presStyleLbl="parChTrans1D4" presStyleIdx="0" presStyleCnt="3"/>
      <dgm:spPr>
        <a:custGeom>
          <a:avLst/>
          <a:gdLst/>
          <a:ahLst/>
          <a:cxnLst/>
          <a:rect l="0" t="0" r="0" b="0"/>
          <a:pathLst>
            <a:path>
              <a:moveTo>
                <a:pt x="0" y="0"/>
              </a:moveTo>
              <a:lnTo>
                <a:pt x="0" y="514957"/>
              </a:lnTo>
              <a:lnTo>
                <a:pt x="167920" y="514957"/>
              </a:lnTo>
            </a:path>
          </a:pathLst>
        </a:custGeom>
      </dgm:spPr>
    </dgm:pt>
    <dgm:pt modelId="{D764F6DF-0D27-4DA6-B996-A519F808A28D}" type="pres">
      <dgm:prSet presAssocID="{389000A0-6665-4488-890C-651A12B3081D}" presName="hierRoot2" presStyleCnt="0">
        <dgm:presLayoutVars>
          <dgm:hierBranch val="init"/>
        </dgm:presLayoutVars>
      </dgm:prSet>
      <dgm:spPr/>
    </dgm:pt>
    <dgm:pt modelId="{B7D2E573-ED6E-4B30-B2BD-D898FECA6135}" type="pres">
      <dgm:prSet presAssocID="{389000A0-6665-4488-890C-651A12B3081D}" presName="rootComposite" presStyleCnt="0"/>
      <dgm:spPr/>
    </dgm:pt>
    <dgm:pt modelId="{D0B7AA7A-493F-4513-8F57-B86508136E32}" type="pres">
      <dgm:prSet presAssocID="{389000A0-6665-4488-890C-651A12B3081D}" presName="rootText" presStyleLbl="node4" presStyleIdx="0" presStyleCnt="3">
        <dgm:presLayoutVars>
          <dgm:chPref val="3"/>
        </dgm:presLayoutVars>
      </dgm:prSet>
      <dgm:spPr>
        <a:prstGeom prst="rect">
          <a:avLst/>
        </a:prstGeom>
      </dgm:spPr>
    </dgm:pt>
    <dgm:pt modelId="{134E54AD-ACD1-44AF-8366-406721EE0B86}" type="pres">
      <dgm:prSet presAssocID="{389000A0-6665-4488-890C-651A12B3081D}" presName="rootConnector" presStyleLbl="node4" presStyleIdx="0" presStyleCnt="3"/>
      <dgm:spPr/>
    </dgm:pt>
    <dgm:pt modelId="{B6FABED2-7A17-48C2-A0CF-03996B8820FF}" type="pres">
      <dgm:prSet presAssocID="{389000A0-6665-4488-890C-651A12B3081D}" presName="hierChild4" presStyleCnt="0"/>
      <dgm:spPr/>
    </dgm:pt>
    <dgm:pt modelId="{CA1EA32B-C908-4FB9-A195-A133C68CF55D}" type="pres">
      <dgm:prSet presAssocID="{389000A0-6665-4488-890C-651A12B3081D}" presName="hierChild5" presStyleCnt="0"/>
      <dgm:spPr/>
    </dgm:pt>
    <dgm:pt modelId="{822A7484-3180-4437-B88D-5E2A194A8D5D}" type="pres">
      <dgm:prSet presAssocID="{943FAF25-F158-4447-8FDD-DC7ABA65A61D}" presName="Name37" presStyleLbl="parChTrans1D4" presStyleIdx="1" presStyleCnt="3"/>
      <dgm:spPr>
        <a:custGeom>
          <a:avLst/>
          <a:gdLst/>
          <a:ahLst/>
          <a:cxnLst/>
          <a:rect l="0" t="0" r="0" b="0"/>
          <a:pathLst>
            <a:path>
              <a:moveTo>
                <a:pt x="0" y="0"/>
              </a:moveTo>
              <a:lnTo>
                <a:pt x="0" y="1309782"/>
              </a:lnTo>
              <a:lnTo>
                <a:pt x="167920" y="1309782"/>
              </a:lnTo>
            </a:path>
          </a:pathLst>
        </a:custGeom>
      </dgm:spPr>
    </dgm:pt>
    <dgm:pt modelId="{D27C1A63-E4ED-49EC-A6C0-EC289C706809}" type="pres">
      <dgm:prSet presAssocID="{17EED66A-B869-41A9-9397-0660D5BBDFC2}" presName="hierRoot2" presStyleCnt="0">
        <dgm:presLayoutVars>
          <dgm:hierBranch val="init"/>
        </dgm:presLayoutVars>
      </dgm:prSet>
      <dgm:spPr/>
    </dgm:pt>
    <dgm:pt modelId="{5FE064F1-F5A3-494F-AADC-259E1A0A0622}" type="pres">
      <dgm:prSet presAssocID="{17EED66A-B869-41A9-9397-0660D5BBDFC2}" presName="rootComposite" presStyleCnt="0"/>
      <dgm:spPr/>
    </dgm:pt>
    <dgm:pt modelId="{7B259755-0B60-42A0-AA49-4F1A1E47933E}" type="pres">
      <dgm:prSet presAssocID="{17EED66A-B869-41A9-9397-0660D5BBDFC2}" presName="rootText" presStyleLbl="node4" presStyleIdx="1" presStyleCnt="3">
        <dgm:presLayoutVars>
          <dgm:chPref val="3"/>
        </dgm:presLayoutVars>
      </dgm:prSet>
      <dgm:spPr>
        <a:prstGeom prst="rect">
          <a:avLst/>
        </a:prstGeom>
      </dgm:spPr>
    </dgm:pt>
    <dgm:pt modelId="{3D2E39C5-1DE2-4773-8D59-FFC9C8270423}" type="pres">
      <dgm:prSet presAssocID="{17EED66A-B869-41A9-9397-0660D5BBDFC2}" presName="rootConnector" presStyleLbl="node4" presStyleIdx="1" presStyleCnt="3"/>
      <dgm:spPr/>
    </dgm:pt>
    <dgm:pt modelId="{D99B2E17-98CC-4E8B-8054-B059F3A2FF1E}" type="pres">
      <dgm:prSet presAssocID="{17EED66A-B869-41A9-9397-0660D5BBDFC2}" presName="hierChild4" presStyleCnt="0"/>
      <dgm:spPr/>
    </dgm:pt>
    <dgm:pt modelId="{3B0629FB-BE9E-4AE1-BF44-FC04D62397CA}" type="pres">
      <dgm:prSet presAssocID="{17EED66A-B869-41A9-9397-0660D5BBDFC2}" presName="hierChild5" presStyleCnt="0"/>
      <dgm:spPr/>
    </dgm:pt>
    <dgm:pt modelId="{01EFB372-EA84-49C7-8FD3-2BA970CB5AD2}" type="pres">
      <dgm:prSet presAssocID="{62AF2B7D-ECE6-40D6-91AA-E9B4EAE32160}" presName="Name37" presStyleLbl="parChTrans1D4" presStyleIdx="2" presStyleCnt="3"/>
      <dgm:spPr>
        <a:custGeom>
          <a:avLst/>
          <a:gdLst/>
          <a:ahLst/>
          <a:cxnLst/>
          <a:rect l="0" t="0" r="0" b="0"/>
          <a:pathLst>
            <a:path>
              <a:moveTo>
                <a:pt x="0" y="0"/>
              </a:moveTo>
              <a:lnTo>
                <a:pt x="0" y="2104608"/>
              </a:lnTo>
              <a:lnTo>
                <a:pt x="167920" y="2104608"/>
              </a:lnTo>
            </a:path>
          </a:pathLst>
        </a:custGeom>
      </dgm:spPr>
    </dgm:pt>
    <dgm:pt modelId="{5BE77643-2AC0-4D33-8A1D-EA4462A217E6}" type="pres">
      <dgm:prSet presAssocID="{DF2B7AAE-B1AB-4E99-BD79-ABBB9A4A82A7}" presName="hierRoot2" presStyleCnt="0">
        <dgm:presLayoutVars>
          <dgm:hierBranch val="init"/>
        </dgm:presLayoutVars>
      </dgm:prSet>
      <dgm:spPr/>
    </dgm:pt>
    <dgm:pt modelId="{E8DF2A8D-D3FD-4DBE-8C84-BAC6DF860C28}" type="pres">
      <dgm:prSet presAssocID="{DF2B7AAE-B1AB-4E99-BD79-ABBB9A4A82A7}" presName="rootComposite" presStyleCnt="0"/>
      <dgm:spPr/>
    </dgm:pt>
    <dgm:pt modelId="{73AF0CB0-3C53-4EBF-A71A-7CF9D38FCDF9}" type="pres">
      <dgm:prSet presAssocID="{DF2B7AAE-B1AB-4E99-BD79-ABBB9A4A82A7}" presName="rootText" presStyleLbl="node4" presStyleIdx="2" presStyleCnt="3">
        <dgm:presLayoutVars>
          <dgm:chPref val="3"/>
        </dgm:presLayoutVars>
      </dgm:prSet>
      <dgm:spPr>
        <a:prstGeom prst="rect">
          <a:avLst/>
        </a:prstGeom>
      </dgm:spPr>
    </dgm:pt>
    <dgm:pt modelId="{FC631E43-800F-4087-9F6D-4C0A53E50B4C}" type="pres">
      <dgm:prSet presAssocID="{DF2B7AAE-B1AB-4E99-BD79-ABBB9A4A82A7}" presName="rootConnector" presStyleLbl="node4" presStyleIdx="2" presStyleCnt="3"/>
      <dgm:spPr/>
    </dgm:pt>
    <dgm:pt modelId="{9EBD56D9-A32C-4336-93A0-0478C6DDF826}" type="pres">
      <dgm:prSet presAssocID="{DF2B7AAE-B1AB-4E99-BD79-ABBB9A4A82A7}" presName="hierChild4" presStyleCnt="0"/>
      <dgm:spPr/>
    </dgm:pt>
    <dgm:pt modelId="{ACA20B93-2077-42AC-954B-C4D8FD683309}" type="pres">
      <dgm:prSet presAssocID="{DF2B7AAE-B1AB-4E99-BD79-ABBB9A4A82A7}" presName="hierChild5" presStyleCnt="0"/>
      <dgm:spPr/>
    </dgm:pt>
    <dgm:pt modelId="{70551F1A-591E-4812-9C30-3E29A95F569A}" type="pres">
      <dgm:prSet presAssocID="{F0FBF94D-7C5D-4AC6-AE52-80D4BC8F5091}" presName="hierChild5" presStyleCnt="0"/>
      <dgm:spPr/>
    </dgm:pt>
    <dgm:pt modelId="{968BAD3C-C585-4919-A659-E8BE1E8FF542}" type="pres">
      <dgm:prSet presAssocID="{1A476B41-BF73-4277-8BC4-05A5FA3EE006}" presName="Name37" presStyleLbl="parChTrans1D3" presStyleIdx="2" presStyleCnt="8"/>
      <dgm:spPr>
        <a:custGeom>
          <a:avLst/>
          <a:gdLst/>
          <a:ahLst/>
          <a:cxnLst/>
          <a:rect l="0" t="0" r="0" b="0"/>
          <a:pathLst>
            <a:path>
              <a:moveTo>
                <a:pt x="0" y="0"/>
              </a:moveTo>
              <a:lnTo>
                <a:pt x="0" y="117544"/>
              </a:lnTo>
              <a:lnTo>
                <a:pt x="1354561" y="117544"/>
              </a:lnTo>
              <a:lnTo>
                <a:pt x="1354561" y="235089"/>
              </a:lnTo>
            </a:path>
          </a:pathLst>
        </a:custGeom>
      </dgm:spPr>
    </dgm:pt>
    <dgm:pt modelId="{5C564FAF-31BF-4A7D-A926-FA337A084604}" type="pres">
      <dgm:prSet presAssocID="{C89AFCE0-4770-4625-AA86-B5525C6D6A68}" presName="hierRoot2" presStyleCnt="0">
        <dgm:presLayoutVars>
          <dgm:hierBranch val="init"/>
        </dgm:presLayoutVars>
      </dgm:prSet>
      <dgm:spPr/>
    </dgm:pt>
    <dgm:pt modelId="{A0C6C9C5-54E5-46EA-A1B0-D529BDFFB190}" type="pres">
      <dgm:prSet presAssocID="{C89AFCE0-4770-4625-AA86-B5525C6D6A68}" presName="rootComposite" presStyleCnt="0"/>
      <dgm:spPr/>
    </dgm:pt>
    <dgm:pt modelId="{5D658AB0-889C-407B-A28B-57902A45425C}" type="pres">
      <dgm:prSet presAssocID="{C89AFCE0-4770-4625-AA86-B5525C6D6A68}" presName="rootText" presStyleLbl="node3" presStyleIdx="2" presStyleCnt="8">
        <dgm:presLayoutVars>
          <dgm:chPref val="3"/>
        </dgm:presLayoutVars>
      </dgm:prSet>
      <dgm:spPr>
        <a:prstGeom prst="rect">
          <a:avLst/>
        </a:prstGeom>
      </dgm:spPr>
    </dgm:pt>
    <dgm:pt modelId="{D362F717-C50B-41EB-B2B3-9F5C6DDA05C3}" type="pres">
      <dgm:prSet presAssocID="{C89AFCE0-4770-4625-AA86-B5525C6D6A68}" presName="rootConnector" presStyleLbl="node3" presStyleIdx="2" presStyleCnt="8"/>
      <dgm:spPr/>
    </dgm:pt>
    <dgm:pt modelId="{FDE05979-960D-4E14-9430-AF7E05D59DC0}" type="pres">
      <dgm:prSet presAssocID="{C89AFCE0-4770-4625-AA86-B5525C6D6A68}" presName="hierChild4" presStyleCnt="0"/>
      <dgm:spPr/>
    </dgm:pt>
    <dgm:pt modelId="{BE2C5BC6-52FA-49FC-969D-A0C25381DC21}" type="pres">
      <dgm:prSet presAssocID="{C89AFCE0-4770-4625-AA86-B5525C6D6A68}" presName="hierChild5" presStyleCnt="0"/>
      <dgm:spPr/>
    </dgm:pt>
    <dgm:pt modelId="{6710527E-8367-4347-A778-4629E254EF26}" type="pres">
      <dgm:prSet presAssocID="{397FACCC-C880-4F18-8ACC-BE4F055D72F7}" presName="hierChild5" presStyleCnt="0"/>
      <dgm:spPr/>
    </dgm:pt>
    <dgm:pt modelId="{62B81241-D842-470E-BA22-04532C2101FA}" type="pres">
      <dgm:prSet presAssocID="{87E061EA-DF0E-4EF9-B79F-16B409102A8C}" presName="Name37" presStyleLbl="parChTrans1D2" presStyleIdx="1" presStyleCnt="3"/>
      <dgm:spPr>
        <a:custGeom>
          <a:avLst/>
          <a:gdLst/>
          <a:ahLst/>
          <a:cxnLst/>
          <a:rect l="0" t="0" r="0" b="0"/>
          <a:pathLst>
            <a:path>
              <a:moveTo>
                <a:pt x="0" y="0"/>
              </a:moveTo>
              <a:lnTo>
                <a:pt x="0" y="117544"/>
              </a:lnTo>
              <a:lnTo>
                <a:pt x="593446" y="117544"/>
              </a:lnTo>
              <a:lnTo>
                <a:pt x="593446" y="235089"/>
              </a:lnTo>
            </a:path>
          </a:pathLst>
        </a:custGeom>
      </dgm:spPr>
    </dgm:pt>
    <dgm:pt modelId="{D152C555-2C1B-48B4-9947-51974CC32CCE}" type="pres">
      <dgm:prSet presAssocID="{60A12EE9-91E4-4D3B-88D4-90B8EEA0CA39}" presName="hierRoot2" presStyleCnt="0">
        <dgm:presLayoutVars>
          <dgm:hierBranch val="init"/>
        </dgm:presLayoutVars>
      </dgm:prSet>
      <dgm:spPr/>
    </dgm:pt>
    <dgm:pt modelId="{FB9A664D-70E4-4DC4-888A-0158F9CCCF7D}" type="pres">
      <dgm:prSet presAssocID="{60A12EE9-91E4-4D3B-88D4-90B8EEA0CA39}" presName="rootComposite" presStyleCnt="0"/>
      <dgm:spPr/>
    </dgm:pt>
    <dgm:pt modelId="{82EBF60D-69AC-46D6-A085-B39CDCFA42C3}" type="pres">
      <dgm:prSet presAssocID="{60A12EE9-91E4-4D3B-88D4-90B8EEA0CA39}" presName="rootText" presStyleLbl="node2" presStyleIdx="1" presStyleCnt="3" custScaleX="108652" custScaleY="96258">
        <dgm:presLayoutVars>
          <dgm:chPref val="3"/>
        </dgm:presLayoutVars>
      </dgm:prSet>
      <dgm:spPr>
        <a:prstGeom prst="rect">
          <a:avLst/>
        </a:prstGeom>
      </dgm:spPr>
    </dgm:pt>
    <dgm:pt modelId="{7F77A78A-E748-47AC-8FA5-77E633D2DD4B}" type="pres">
      <dgm:prSet presAssocID="{60A12EE9-91E4-4D3B-88D4-90B8EEA0CA39}" presName="rootConnector" presStyleLbl="node2" presStyleIdx="1" presStyleCnt="3"/>
      <dgm:spPr/>
    </dgm:pt>
    <dgm:pt modelId="{99657887-73B0-4C22-ACC6-C882F26CF6D8}" type="pres">
      <dgm:prSet presAssocID="{60A12EE9-91E4-4D3B-88D4-90B8EEA0CA39}" presName="hierChild4" presStyleCnt="0"/>
      <dgm:spPr/>
    </dgm:pt>
    <dgm:pt modelId="{58CEB1FF-28AE-4A38-ABE9-6E96BEBB8952}" type="pres">
      <dgm:prSet presAssocID="{9C773721-53AC-4120-BB79-6B08318B4A8F}" presName="Name37" presStyleLbl="parChTrans1D3" presStyleIdx="3" presStyleCnt="8"/>
      <dgm:spPr>
        <a:custGeom>
          <a:avLst/>
          <a:gdLst/>
          <a:ahLst/>
          <a:cxnLst/>
          <a:rect l="0" t="0" r="0" b="0"/>
          <a:pathLst>
            <a:path>
              <a:moveTo>
                <a:pt x="0" y="0"/>
              </a:moveTo>
              <a:lnTo>
                <a:pt x="0" y="514957"/>
              </a:lnTo>
              <a:lnTo>
                <a:pt x="182449" y="514957"/>
              </a:lnTo>
            </a:path>
          </a:pathLst>
        </a:custGeom>
      </dgm:spPr>
    </dgm:pt>
    <dgm:pt modelId="{88F9D79A-2070-4390-A32C-C14CE277F0E5}" type="pres">
      <dgm:prSet presAssocID="{3CE1D2B1-3249-425E-BDAF-5B315BA93D91}" presName="hierRoot2" presStyleCnt="0">
        <dgm:presLayoutVars>
          <dgm:hierBranch val="init"/>
        </dgm:presLayoutVars>
      </dgm:prSet>
      <dgm:spPr/>
    </dgm:pt>
    <dgm:pt modelId="{363DA695-4692-48BF-9616-D00754B94FBF}" type="pres">
      <dgm:prSet presAssocID="{3CE1D2B1-3249-425E-BDAF-5B315BA93D91}" presName="rootComposite" presStyleCnt="0"/>
      <dgm:spPr/>
    </dgm:pt>
    <dgm:pt modelId="{3D335E2B-9298-468F-A94C-9821AB0CFC20}" type="pres">
      <dgm:prSet presAssocID="{3CE1D2B1-3249-425E-BDAF-5B315BA93D91}" presName="rootText" presStyleLbl="node3" presStyleIdx="3" presStyleCnt="8">
        <dgm:presLayoutVars>
          <dgm:chPref val="3"/>
        </dgm:presLayoutVars>
      </dgm:prSet>
      <dgm:spPr>
        <a:prstGeom prst="rect">
          <a:avLst/>
        </a:prstGeom>
      </dgm:spPr>
    </dgm:pt>
    <dgm:pt modelId="{64290A1E-141F-4CA1-8EAC-570FDC2FBE91}" type="pres">
      <dgm:prSet presAssocID="{3CE1D2B1-3249-425E-BDAF-5B315BA93D91}" presName="rootConnector" presStyleLbl="node3" presStyleIdx="3" presStyleCnt="8"/>
      <dgm:spPr/>
    </dgm:pt>
    <dgm:pt modelId="{4B29197A-7F5F-4C8A-B0E6-DFE2CA67C62E}" type="pres">
      <dgm:prSet presAssocID="{3CE1D2B1-3249-425E-BDAF-5B315BA93D91}" presName="hierChild4" presStyleCnt="0"/>
      <dgm:spPr/>
    </dgm:pt>
    <dgm:pt modelId="{3F136DF8-6CAC-4201-A617-D309911585C2}" type="pres">
      <dgm:prSet presAssocID="{3CE1D2B1-3249-425E-BDAF-5B315BA93D91}" presName="hierChild5" presStyleCnt="0"/>
      <dgm:spPr/>
    </dgm:pt>
    <dgm:pt modelId="{5248BE95-19ED-4062-8183-3AF39270FC89}" type="pres">
      <dgm:prSet presAssocID="{8F82C3A5-5561-440E-9C62-B3D4B25994F1}" presName="Name37" presStyleLbl="parChTrans1D3" presStyleIdx="4" presStyleCnt="8"/>
      <dgm:spPr>
        <a:custGeom>
          <a:avLst/>
          <a:gdLst/>
          <a:ahLst/>
          <a:cxnLst/>
          <a:rect l="0" t="0" r="0" b="0"/>
          <a:pathLst>
            <a:path>
              <a:moveTo>
                <a:pt x="0" y="0"/>
              </a:moveTo>
              <a:lnTo>
                <a:pt x="0" y="1309782"/>
              </a:lnTo>
              <a:lnTo>
                <a:pt x="182449" y="1309782"/>
              </a:lnTo>
            </a:path>
          </a:pathLst>
        </a:custGeom>
      </dgm:spPr>
    </dgm:pt>
    <dgm:pt modelId="{EDD8E272-CB6E-492B-9FE1-7DC9EDFDF400}" type="pres">
      <dgm:prSet presAssocID="{BBA9ED15-0AFE-456C-9C02-3747DCF053B1}" presName="hierRoot2" presStyleCnt="0">
        <dgm:presLayoutVars>
          <dgm:hierBranch val="init"/>
        </dgm:presLayoutVars>
      </dgm:prSet>
      <dgm:spPr/>
    </dgm:pt>
    <dgm:pt modelId="{36AC397E-98D5-4273-955E-66FC90E5EA66}" type="pres">
      <dgm:prSet presAssocID="{BBA9ED15-0AFE-456C-9C02-3747DCF053B1}" presName="rootComposite" presStyleCnt="0"/>
      <dgm:spPr/>
    </dgm:pt>
    <dgm:pt modelId="{4BF0E782-FE7C-483F-9019-1C2E24FA6D3A}" type="pres">
      <dgm:prSet presAssocID="{BBA9ED15-0AFE-456C-9C02-3747DCF053B1}" presName="rootText" presStyleLbl="node3" presStyleIdx="4" presStyleCnt="8">
        <dgm:presLayoutVars>
          <dgm:chPref val="3"/>
        </dgm:presLayoutVars>
      </dgm:prSet>
      <dgm:spPr>
        <a:prstGeom prst="rect">
          <a:avLst/>
        </a:prstGeom>
      </dgm:spPr>
    </dgm:pt>
    <dgm:pt modelId="{45995484-5CC1-462D-AB80-ED900AF0F386}" type="pres">
      <dgm:prSet presAssocID="{BBA9ED15-0AFE-456C-9C02-3747DCF053B1}" presName="rootConnector" presStyleLbl="node3" presStyleIdx="4" presStyleCnt="8"/>
      <dgm:spPr/>
    </dgm:pt>
    <dgm:pt modelId="{E2C9EB97-4507-4D9F-A429-F0667E898BC9}" type="pres">
      <dgm:prSet presAssocID="{BBA9ED15-0AFE-456C-9C02-3747DCF053B1}" presName="hierChild4" presStyleCnt="0"/>
      <dgm:spPr/>
    </dgm:pt>
    <dgm:pt modelId="{9A0CD84B-F6A7-4C4D-94F8-85AF49ACD5B1}" type="pres">
      <dgm:prSet presAssocID="{BBA9ED15-0AFE-456C-9C02-3747DCF053B1}" presName="hierChild5" presStyleCnt="0"/>
      <dgm:spPr/>
    </dgm:pt>
    <dgm:pt modelId="{5BA6DD7A-C1F5-4943-90BE-23A5D0D74364}" type="pres">
      <dgm:prSet presAssocID="{60A12EE9-91E4-4D3B-88D4-90B8EEA0CA39}" presName="hierChild5" presStyleCnt="0"/>
      <dgm:spPr/>
    </dgm:pt>
    <dgm:pt modelId="{3F751CF5-4AB5-468E-BF5B-2A765360AD91}" type="pres">
      <dgm:prSet presAssocID="{D38CB5F2-D8AB-4231-B03D-0A469444E2B8}" presName="Name37" presStyleLbl="parChTrans1D2" presStyleIdx="2" presStyleCnt="3"/>
      <dgm:spPr>
        <a:custGeom>
          <a:avLst/>
          <a:gdLst/>
          <a:ahLst/>
          <a:cxnLst/>
          <a:rect l="0" t="0" r="0" b="0"/>
          <a:pathLst>
            <a:path>
              <a:moveTo>
                <a:pt x="0" y="0"/>
              </a:moveTo>
              <a:lnTo>
                <a:pt x="0" y="117544"/>
              </a:lnTo>
              <a:lnTo>
                <a:pt x="1937160" y="117544"/>
              </a:lnTo>
              <a:lnTo>
                <a:pt x="1937160" y="235089"/>
              </a:lnTo>
            </a:path>
          </a:pathLst>
        </a:custGeom>
      </dgm:spPr>
    </dgm:pt>
    <dgm:pt modelId="{A4DECDB3-0295-4E26-9BD2-E5435B941C3C}" type="pres">
      <dgm:prSet presAssocID="{06E7C11B-F21B-42A2-97C0-AEBF0ACCC9C3}" presName="hierRoot2" presStyleCnt="0">
        <dgm:presLayoutVars>
          <dgm:hierBranch val="init"/>
        </dgm:presLayoutVars>
      </dgm:prSet>
      <dgm:spPr/>
    </dgm:pt>
    <dgm:pt modelId="{9394A2D2-489A-4354-936E-33EF97A778EF}" type="pres">
      <dgm:prSet presAssocID="{06E7C11B-F21B-42A2-97C0-AEBF0ACCC9C3}" presName="rootComposite" presStyleCnt="0"/>
      <dgm:spPr/>
    </dgm:pt>
    <dgm:pt modelId="{7D3136E8-9750-401C-AE06-1D43ACC75E7E}" type="pres">
      <dgm:prSet presAssocID="{06E7C11B-F21B-42A2-97C0-AEBF0ACCC9C3}" presName="rootText" presStyleLbl="node2" presStyleIdx="2" presStyleCnt="3" custScaleX="89410">
        <dgm:presLayoutVars>
          <dgm:chPref val="3"/>
        </dgm:presLayoutVars>
      </dgm:prSet>
      <dgm:spPr>
        <a:prstGeom prst="rect">
          <a:avLst/>
        </a:prstGeom>
      </dgm:spPr>
    </dgm:pt>
    <dgm:pt modelId="{9F01A96B-CB67-4046-B304-AA319F37F16B}" type="pres">
      <dgm:prSet presAssocID="{06E7C11B-F21B-42A2-97C0-AEBF0ACCC9C3}" presName="rootConnector" presStyleLbl="node2" presStyleIdx="2" presStyleCnt="3"/>
      <dgm:spPr/>
    </dgm:pt>
    <dgm:pt modelId="{EBFAA554-F34F-4F15-BCD4-E245C3E9B9C9}" type="pres">
      <dgm:prSet presAssocID="{06E7C11B-F21B-42A2-97C0-AEBF0ACCC9C3}" presName="hierChild4" presStyleCnt="0"/>
      <dgm:spPr/>
    </dgm:pt>
    <dgm:pt modelId="{1688645A-3EB5-46A5-985C-1F4440B547F3}" type="pres">
      <dgm:prSet presAssocID="{80CA6E68-9EF2-4A17-966A-E447606197E4}" presName="Name37" presStyleLbl="parChTrans1D3" presStyleIdx="5" presStyleCnt="8"/>
      <dgm:spPr>
        <a:custGeom>
          <a:avLst/>
          <a:gdLst/>
          <a:ahLst/>
          <a:cxnLst/>
          <a:rect l="0" t="0" r="0" b="0"/>
          <a:pathLst>
            <a:path>
              <a:moveTo>
                <a:pt x="0" y="0"/>
              </a:moveTo>
              <a:lnTo>
                <a:pt x="0" y="514957"/>
              </a:lnTo>
              <a:lnTo>
                <a:pt x="150138" y="514957"/>
              </a:lnTo>
            </a:path>
          </a:pathLst>
        </a:custGeom>
      </dgm:spPr>
    </dgm:pt>
    <dgm:pt modelId="{E455E6E6-4769-463C-BC24-DD3CB0B5FCEC}" type="pres">
      <dgm:prSet presAssocID="{637B7241-3A1B-48AA-A0CD-C871A53E1127}" presName="hierRoot2" presStyleCnt="0">
        <dgm:presLayoutVars>
          <dgm:hierBranch val="init"/>
        </dgm:presLayoutVars>
      </dgm:prSet>
      <dgm:spPr/>
    </dgm:pt>
    <dgm:pt modelId="{B9ABAB16-A54F-4C4E-BFCA-56F10D6D9A7D}" type="pres">
      <dgm:prSet presAssocID="{637B7241-3A1B-48AA-A0CD-C871A53E1127}" presName="rootComposite" presStyleCnt="0"/>
      <dgm:spPr/>
    </dgm:pt>
    <dgm:pt modelId="{B60FB6BD-BE2B-4B42-9992-2B06782E4324}" type="pres">
      <dgm:prSet presAssocID="{637B7241-3A1B-48AA-A0CD-C871A53E1127}" presName="rootText" presStyleLbl="node3" presStyleIdx="5" presStyleCnt="8">
        <dgm:presLayoutVars>
          <dgm:chPref val="3"/>
        </dgm:presLayoutVars>
      </dgm:prSet>
      <dgm:spPr>
        <a:prstGeom prst="rect">
          <a:avLst/>
        </a:prstGeom>
      </dgm:spPr>
    </dgm:pt>
    <dgm:pt modelId="{A336FEE9-1EFD-4CD5-9923-9E2D12F2DDA4}" type="pres">
      <dgm:prSet presAssocID="{637B7241-3A1B-48AA-A0CD-C871A53E1127}" presName="rootConnector" presStyleLbl="node3" presStyleIdx="5" presStyleCnt="8"/>
      <dgm:spPr/>
    </dgm:pt>
    <dgm:pt modelId="{DE44AFFE-68E0-4F4B-A57D-BCC85CE330E8}" type="pres">
      <dgm:prSet presAssocID="{637B7241-3A1B-48AA-A0CD-C871A53E1127}" presName="hierChild4" presStyleCnt="0"/>
      <dgm:spPr/>
    </dgm:pt>
    <dgm:pt modelId="{9D89F685-47C6-40A3-B170-CC4874113B8C}" type="pres">
      <dgm:prSet presAssocID="{637B7241-3A1B-48AA-A0CD-C871A53E1127}" presName="hierChild5" presStyleCnt="0"/>
      <dgm:spPr/>
    </dgm:pt>
    <dgm:pt modelId="{B5CEF336-AFD5-4B07-A835-DD87F9C01D51}" type="pres">
      <dgm:prSet presAssocID="{9E60013E-89D4-4891-AE6D-2FD5FD26CFE7}" presName="Name37" presStyleLbl="parChTrans1D3" presStyleIdx="6" presStyleCnt="8"/>
      <dgm:spPr>
        <a:custGeom>
          <a:avLst/>
          <a:gdLst/>
          <a:ahLst/>
          <a:cxnLst/>
          <a:rect l="0" t="0" r="0" b="0"/>
          <a:pathLst>
            <a:path>
              <a:moveTo>
                <a:pt x="0" y="0"/>
              </a:moveTo>
              <a:lnTo>
                <a:pt x="0" y="1309782"/>
              </a:lnTo>
              <a:lnTo>
                <a:pt x="150138" y="1309782"/>
              </a:lnTo>
            </a:path>
          </a:pathLst>
        </a:custGeom>
      </dgm:spPr>
    </dgm:pt>
    <dgm:pt modelId="{9A169B62-4BBB-4A13-A1C8-C8AA42101D1C}" type="pres">
      <dgm:prSet presAssocID="{1A9338CB-334E-4EB1-9241-A46E8CF57894}" presName="hierRoot2" presStyleCnt="0">
        <dgm:presLayoutVars>
          <dgm:hierBranch val="init"/>
        </dgm:presLayoutVars>
      </dgm:prSet>
      <dgm:spPr/>
    </dgm:pt>
    <dgm:pt modelId="{2B3A19B7-C8EB-409F-A2CC-0B0233B6B0FC}" type="pres">
      <dgm:prSet presAssocID="{1A9338CB-334E-4EB1-9241-A46E8CF57894}" presName="rootComposite" presStyleCnt="0"/>
      <dgm:spPr/>
    </dgm:pt>
    <dgm:pt modelId="{E9AE37E5-F229-48A5-AD54-0A869CBF2F98}" type="pres">
      <dgm:prSet presAssocID="{1A9338CB-334E-4EB1-9241-A46E8CF57894}" presName="rootText" presStyleLbl="node3" presStyleIdx="6" presStyleCnt="8">
        <dgm:presLayoutVars>
          <dgm:chPref val="3"/>
        </dgm:presLayoutVars>
      </dgm:prSet>
      <dgm:spPr>
        <a:prstGeom prst="rect">
          <a:avLst/>
        </a:prstGeom>
      </dgm:spPr>
    </dgm:pt>
    <dgm:pt modelId="{D4265363-AC2E-48E9-8C44-50E028D76584}" type="pres">
      <dgm:prSet presAssocID="{1A9338CB-334E-4EB1-9241-A46E8CF57894}" presName="rootConnector" presStyleLbl="node3" presStyleIdx="6" presStyleCnt="8"/>
      <dgm:spPr/>
    </dgm:pt>
    <dgm:pt modelId="{1921F025-63A6-44BB-B829-B0D4DE689E43}" type="pres">
      <dgm:prSet presAssocID="{1A9338CB-334E-4EB1-9241-A46E8CF57894}" presName="hierChild4" presStyleCnt="0"/>
      <dgm:spPr/>
    </dgm:pt>
    <dgm:pt modelId="{9008FFC5-AFA0-48D0-8DF3-B8B3C5755547}" type="pres">
      <dgm:prSet presAssocID="{1A9338CB-334E-4EB1-9241-A46E8CF57894}" presName="hierChild5" presStyleCnt="0"/>
      <dgm:spPr/>
    </dgm:pt>
    <dgm:pt modelId="{6F4FE4F3-0C0F-4263-9A86-0C4D9B289682}" type="pres">
      <dgm:prSet presAssocID="{627DF45D-B07C-4570-9F4A-B35BE67D9E5C}" presName="Name37" presStyleLbl="parChTrans1D3" presStyleIdx="7" presStyleCnt="8"/>
      <dgm:spPr>
        <a:custGeom>
          <a:avLst/>
          <a:gdLst/>
          <a:ahLst/>
          <a:cxnLst/>
          <a:rect l="0" t="0" r="0" b="0"/>
          <a:pathLst>
            <a:path>
              <a:moveTo>
                <a:pt x="0" y="0"/>
              </a:moveTo>
              <a:lnTo>
                <a:pt x="0" y="2104608"/>
              </a:lnTo>
              <a:lnTo>
                <a:pt x="150138" y="2104608"/>
              </a:lnTo>
            </a:path>
          </a:pathLst>
        </a:custGeom>
      </dgm:spPr>
    </dgm:pt>
    <dgm:pt modelId="{7F01BB22-D443-4801-8A04-9ED303F33FE5}" type="pres">
      <dgm:prSet presAssocID="{66296BB9-819C-4996-9A4A-68B4AF3002AF}" presName="hierRoot2" presStyleCnt="0">
        <dgm:presLayoutVars>
          <dgm:hierBranch val="init"/>
        </dgm:presLayoutVars>
      </dgm:prSet>
      <dgm:spPr/>
    </dgm:pt>
    <dgm:pt modelId="{22B1AA3C-6A83-47D7-967E-F1E78BC8CDCF}" type="pres">
      <dgm:prSet presAssocID="{66296BB9-819C-4996-9A4A-68B4AF3002AF}" presName="rootComposite" presStyleCnt="0"/>
      <dgm:spPr/>
    </dgm:pt>
    <dgm:pt modelId="{17F668E1-1885-4408-A5BB-843D5F9C94DF}" type="pres">
      <dgm:prSet presAssocID="{66296BB9-819C-4996-9A4A-68B4AF3002AF}" presName="rootText" presStyleLbl="node3" presStyleIdx="7" presStyleCnt="8">
        <dgm:presLayoutVars>
          <dgm:chPref val="3"/>
        </dgm:presLayoutVars>
      </dgm:prSet>
      <dgm:spPr>
        <a:prstGeom prst="rect">
          <a:avLst/>
        </a:prstGeom>
      </dgm:spPr>
    </dgm:pt>
    <dgm:pt modelId="{598C9474-705F-4D65-8276-29EBDD85381C}" type="pres">
      <dgm:prSet presAssocID="{66296BB9-819C-4996-9A4A-68B4AF3002AF}" presName="rootConnector" presStyleLbl="node3" presStyleIdx="7" presStyleCnt="8"/>
      <dgm:spPr/>
    </dgm:pt>
    <dgm:pt modelId="{480D2F76-767D-4DF1-A1E3-CBFFA9E43ADE}" type="pres">
      <dgm:prSet presAssocID="{66296BB9-819C-4996-9A4A-68B4AF3002AF}" presName="hierChild4" presStyleCnt="0"/>
      <dgm:spPr/>
    </dgm:pt>
    <dgm:pt modelId="{3730E72D-8C0C-4123-B380-5622C3F66471}" type="pres">
      <dgm:prSet presAssocID="{66296BB9-819C-4996-9A4A-68B4AF3002AF}" presName="hierChild5" presStyleCnt="0"/>
      <dgm:spPr/>
    </dgm:pt>
    <dgm:pt modelId="{52D9FA00-FA40-4950-B77D-BD6EAF1AB0C7}" type="pres">
      <dgm:prSet presAssocID="{06E7C11B-F21B-42A2-97C0-AEBF0ACCC9C3}" presName="hierChild5" presStyleCnt="0"/>
      <dgm:spPr/>
    </dgm:pt>
    <dgm:pt modelId="{ED643132-03AA-458A-89BF-9178515384B7}" type="pres">
      <dgm:prSet presAssocID="{994EA5A3-358C-4722-AC4C-7CB8A6EDDB2B}" presName="hierChild3" presStyleCnt="0"/>
      <dgm:spPr/>
    </dgm:pt>
  </dgm:ptLst>
  <dgm:cxnLst>
    <dgm:cxn modelId="{CA27AA03-F6B8-4ACC-90A3-21DDD0E05ABD}" type="presOf" srcId="{8E96A577-C0B3-4838-9F1A-181C30103F0E}" destId="{1FA282D5-7F48-4774-A449-773488E1AB13}" srcOrd="0" destOrd="0" presId="urn:microsoft.com/office/officeart/2005/8/layout/orgChart1"/>
    <dgm:cxn modelId="{665DC803-2233-4A4C-95D3-511C8AC21292}" srcId="{994EA5A3-358C-4722-AC4C-7CB8A6EDDB2B}" destId="{60A12EE9-91E4-4D3B-88D4-90B8EEA0CA39}" srcOrd="1" destOrd="0" parTransId="{87E061EA-DF0E-4EF9-B79F-16B409102A8C}" sibTransId="{6DEE55A6-5A87-488F-B74D-C9486CEA5403}"/>
    <dgm:cxn modelId="{3E9EC30B-97E7-49EB-9A3F-48919C97DD75}" type="presOf" srcId="{994EA5A3-358C-4722-AC4C-7CB8A6EDDB2B}" destId="{6C9249EC-F815-453A-80FA-57A232B226E0}" srcOrd="0" destOrd="0" presId="urn:microsoft.com/office/officeart/2005/8/layout/orgChart1"/>
    <dgm:cxn modelId="{D568CC0B-5B26-4966-9B21-A16C8938F0FD}" srcId="{F0FBF94D-7C5D-4AC6-AE52-80D4BC8F5091}" destId="{389000A0-6665-4488-890C-651A12B3081D}" srcOrd="0" destOrd="0" parTransId="{61A261E5-BC4D-4C00-BB59-86B3E1A88CBA}" sibTransId="{8AF06151-8839-488F-91F7-ADF75760D7BA}"/>
    <dgm:cxn modelId="{D047220D-DD34-49E8-BF0D-DE8F34FEC0C5}" srcId="{F0FBF94D-7C5D-4AC6-AE52-80D4BC8F5091}" destId="{DF2B7AAE-B1AB-4E99-BD79-ABBB9A4A82A7}" srcOrd="2" destOrd="0" parTransId="{62AF2B7D-ECE6-40D6-91AA-E9B4EAE32160}" sibTransId="{2179F189-CF64-43A8-9398-FF96A311D92C}"/>
    <dgm:cxn modelId="{5FD0FF16-2AAF-45D9-AE1E-171DD8A09C5E}" type="presOf" srcId="{85D264CF-E24C-4061-852A-F728B790B4A3}" destId="{F92E4716-C526-4DAA-A2D9-522A36E1157C}" srcOrd="0" destOrd="0" presId="urn:microsoft.com/office/officeart/2005/8/layout/orgChart1"/>
    <dgm:cxn modelId="{F5AA761D-C7E1-4B65-A84C-29EA92E1302B}" type="presOf" srcId="{87E061EA-DF0E-4EF9-B79F-16B409102A8C}" destId="{62B81241-D842-470E-BA22-04532C2101FA}" srcOrd="0" destOrd="0" presId="urn:microsoft.com/office/officeart/2005/8/layout/orgChart1"/>
    <dgm:cxn modelId="{4B9AD91E-1A4A-449C-9A8F-0704EE12B19B}" type="presOf" srcId="{DF2B7AAE-B1AB-4E99-BD79-ABBB9A4A82A7}" destId="{73AF0CB0-3C53-4EBF-A71A-7CF9D38FCDF9}" srcOrd="0" destOrd="0" presId="urn:microsoft.com/office/officeart/2005/8/layout/orgChart1"/>
    <dgm:cxn modelId="{73B18E23-D9B1-4390-8720-341740911217}" srcId="{994EA5A3-358C-4722-AC4C-7CB8A6EDDB2B}" destId="{06E7C11B-F21B-42A2-97C0-AEBF0ACCC9C3}" srcOrd="2" destOrd="0" parTransId="{D38CB5F2-D8AB-4231-B03D-0A469444E2B8}" sibTransId="{7542B1EC-944A-452E-AD4E-1616885EE8F0}"/>
    <dgm:cxn modelId="{A871FB27-9D11-46DF-9F95-10AE7F778651}" type="presOf" srcId="{06E7C11B-F21B-42A2-97C0-AEBF0ACCC9C3}" destId="{9F01A96B-CB67-4046-B304-AA319F37F16B}" srcOrd="1" destOrd="0" presId="urn:microsoft.com/office/officeart/2005/8/layout/orgChart1"/>
    <dgm:cxn modelId="{CCC8E42F-9D61-40BB-A670-23010B7AB3B3}" type="presOf" srcId="{637B7241-3A1B-48AA-A0CD-C871A53E1127}" destId="{A336FEE9-1EFD-4CD5-9923-9E2D12F2DDA4}" srcOrd="1" destOrd="0" presId="urn:microsoft.com/office/officeart/2005/8/layout/orgChart1"/>
    <dgm:cxn modelId="{2BB86F30-100A-41B7-BC5C-7FC881EA3B73}" type="presOf" srcId="{17EED66A-B869-41A9-9397-0660D5BBDFC2}" destId="{7B259755-0B60-42A0-AA49-4F1A1E47933E}" srcOrd="0" destOrd="0" presId="urn:microsoft.com/office/officeart/2005/8/layout/orgChart1"/>
    <dgm:cxn modelId="{7E42D93A-97AD-4108-9585-C1D3DE5EC814}" srcId="{60A12EE9-91E4-4D3B-88D4-90B8EEA0CA39}" destId="{3CE1D2B1-3249-425E-BDAF-5B315BA93D91}" srcOrd="0" destOrd="0" parTransId="{9C773721-53AC-4120-BB79-6B08318B4A8F}" sibTransId="{9B659BB9-3BB0-4A67-999B-9D10DB918F33}"/>
    <dgm:cxn modelId="{3D38DE3F-4C39-4F4D-98DA-9CD784959F96}" type="presOf" srcId="{1A9338CB-334E-4EB1-9241-A46E8CF57894}" destId="{D4265363-AC2E-48E9-8C44-50E028D76584}" srcOrd="1" destOrd="0" presId="urn:microsoft.com/office/officeart/2005/8/layout/orgChart1"/>
    <dgm:cxn modelId="{92CDD85C-868F-4AA5-8DA1-8A5EDB0255E6}" type="presOf" srcId="{397FACCC-C880-4F18-8ACC-BE4F055D72F7}" destId="{40E2A6E2-4D75-4722-BB11-B223CA443A9E}" srcOrd="1" destOrd="0" presId="urn:microsoft.com/office/officeart/2005/8/layout/orgChart1"/>
    <dgm:cxn modelId="{46A00A64-9188-486E-96E2-01E6E8E950E1}" type="presOf" srcId="{BBA9ED15-0AFE-456C-9C02-3747DCF053B1}" destId="{45995484-5CC1-462D-AB80-ED900AF0F386}" srcOrd="1" destOrd="0" presId="urn:microsoft.com/office/officeart/2005/8/layout/orgChart1"/>
    <dgm:cxn modelId="{92E0FF65-51B7-4AFC-BD6E-F611D7208084}" type="presOf" srcId="{FB7FAE2B-E2A0-4865-B5D1-59619CCC0579}" destId="{B4EC20C6-EEFA-41D2-BC43-073776CB0963}" srcOrd="0" destOrd="0" presId="urn:microsoft.com/office/officeart/2005/8/layout/orgChart1"/>
    <dgm:cxn modelId="{8D72E54A-4C99-42B3-9C01-11D881A7BCAA}" type="presOf" srcId="{7AC8CF42-0B75-4315-A815-1B7C95CF8006}" destId="{FB4A82B9-DA15-4789-901A-0C708DE75F14}" srcOrd="0" destOrd="0" presId="urn:microsoft.com/office/officeart/2005/8/layout/orgChart1"/>
    <dgm:cxn modelId="{16338F4B-DAEA-43B7-AF88-2E0DE9152E99}" srcId="{397FACCC-C880-4F18-8ACC-BE4F055D72F7}" destId="{F0FBF94D-7C5D-4AC6-AE52-80D4BC8F5091}" srcOrd="1" destOrd="0" parTransId="{D40CAB2F-8A8A-4BB5-AA89-E7D3749AECE8}" sibTransId="{661FAD3D-F98D-4A61-A5B5-9BEA480BFC12}"/>
    <dgm:cxn modelId="{4DE4046F-8748-4189-9251-A4733CCB8F1F}" type="presOf" srcId="{637B7241-3A1B-48AA-A0CD-C871A53E1127}" destId="{B60FB6BD-BE2B-4B42-9992-2B06782E4324}" srcOrd="0" destOrd="0" presId="urn:microsoft.com/office/officeart/2005/8/layout/orgChart1"/>
    <dgm:cxn modelId="{EE8F4D4F-92B1-4CFB-8BF1-1372622BA131}" type="presOf" srcId="{3CE1D2B1-3249-425E-BDAF-5B315BA93D91}" destId="{3D335E2B-9298-468F-A94C-9821AB0CFC20}" srcOrd="0" destOrd="0" presId="urn:microsoft.com/office/officeart/2005/8/layout/orgChart1"/>
    <dgm:cxn modelId="{8D93C86F-622F-4FCC-885B-E2A8D981D681}" type="presOf" srcId="{61A261E5-BC4D-4C00-BB59-86B3E1A88CBA}" destId="{B6850940-64C5-492A-B5AF-0BD930D098E3}" srcOrd="0" destOrd="0" presId="urn:microsoft.com/office/officeart/2005/8/layout/orgChart1"/>
    <dgm:cxn modelId="{514D7A52-EB71-4FF3-936E-FD7422E9A1A8}" type="presOf" srcId="{1A476B41-BF73-4277-8BC4-05A5FA3EE006}" destId="{968BAD3C-C585-4919-A659-E8BE1E8FF542}" srcOrd="0" destOrd="0" presId="urn:microsoft.com/office/officeart/2005/8/layout/orgChart1"/>
    <dgm:cxn modelId="{5D58C752-8211-405E-8ABD-52F42F2E8B91}" type="presOf" srcId="{C89AFCE0-4770-4625-AA86-B5525C6D6A68}" destId="{5D658AB0-889C-407B-A28B-57902A45425C}" srcOrd="0" destOrd="0" presId="urn:microsoft.com/office/officeart/2005/8/layout/orgChart1"/>
    <dgm:cxn modelId="{5EA23153-FBA6-48B2-81CD-E8F66797B18F}" type="presOf" srcId="{C89AFCE0-4770-4625-AA86-B5525C6D6A68}" destId="{D362F717-C50B-41EB-B2B3-9F5C6DDA05C3}" srcOrd="1" destOrd="0" presId="urn:microsoft.com/office/officeart/2005/8/layout/orgChart1"/>
    <dgm:cxn modelId="{219DB153-B08A-4F5B-8257-58B597507F60}" type="presOf" srcId="{FB7FAE2B-E2A0-4865-B5D1-59619CCC0579}" destId="{A4E5E123-341E-4327-AAC0-352F0696A20F}" srcOrd="1" destOrd="0" presId="urn:microsoft.com/office/officeart/2005/8/layout/orgChart1"/>
    <dgm:cxn modelId="{C13A9479-E53C-4EF5-B960-290949A2DC6D}" srcId="{06E7C11B-F21B-42A2-97C0-AEBF0ACCC9C3}" destId="{637B7241-3A1B-48AA-A0CD-C871A53E1127}" srcOrd="0" destOrd="0" parTransId="{80CA6E68-9EF2-4A17-966A-E447606197E4}" sibTransId="{23B454FB-CA08-4C73-8E4F-FC92ABE24BAB}"/>
    <dgm:cxn modelId="{A2C5965A-AE9A-44A9-A180-FEF3F793283E}" type="presOf" srcId="{66296BB9-819C-4996-9A4A-68B4AF3002AF}" destId="{598C9474-705F-4D65-8276-29EBDD85381C}" srcOrd="1" destOrd="0" presId="urn:microsoft.com/office/officeart/2005/8/layout/orgChart1"/>
    <dgm:cxn modelId="{C583F07C-F7B1-4928-BCDE-A8AB89ABFAF8}" type="presOf" srcId="{F0FBF94D-7C5D-4AC6-AE52-80D4BC8F5091}" destId="{9B18DE17-5D5A-4CCA-A4EA-EE1326A89C31}" srcOrd="1" destOrd="0" presId="urn:microsoft.com/office/officeart/2005/8/layout/orgChart1"/>
    <dgm:cxn modelId="{20F8307D-DAF7-49DE-AF20-A1A934EDCABC}" srcId="{397FACCC-C880-4F18-8ACC-BE4F055D72F7}" destId="{C89AFCE0-4770-4625-AA86-B5525C6D6A68}" srcOrd="2" destOrd="0" parTransId="{1A476B41-BF73-4277-8BC4-05A5FA3EE006}" sibTransId="{8DEB887A-0A09-454A-A62D-926128E7EFFB}"/>
    <dgm:cxn modelId="{1B2F627D-3A12-4661-9912-91039B2ABE9A}" type="presOf" srcId="{06E7C11B-F21B-42A2-97C0-AEBF0ACCC9C3}" destId="{7D3136E8-9750-401C-AE06-1D43ACC75E7E}" srcOrd="0" destOrd="0" presId="urn:microsoft.com/office/officeart/2005/8/layout/orgChart1"/>
    <dgm:cxn modelId="{8154957D-60E5-4797-A7A5-1FF8E95891B1}" type="presOf" srcId="{DF2B7AAE-B1AB-4E99-BD79-ABBB9A4A82A7}" destId="{FC631E43-800F-4087-9F6D-4C0A53E50B4C}" srcOrd="1" destOrd="0" presId="urn:microsoft.com/office/officeart/2005/8/layout/orgChart1"/>
    <dgm:cxn modelId="{8447AC7D-51FE-4DA1-96FE-6161BF24EE53}" type="presOf" srcId="{8F82C3A5-5561-440E-9C62-B3D4B25994F1}" destId="{5248BE95-19ED-4062-8183-3AF39270FC89}" srcOrd="0" destOrd="0" presId="urn:microsoft.com/office/officeart/2005/8/layout/orgChart1"/>
    <dgm:cxn modelId="{805A027E-92E9-4239-9435-2C2B36E3E098}" type="presOf" srcId="{BBA9ED15-0AFE-456C-9C02-3747DCF053B1}" destId="{4BF0E782-FE7C-483F-9019-1C2E24FA6D3A}" srcOrd="0" destOrd="0" presId="urn:microsoft.com/office/officeart/2005/8/layout/orgChart1"/>
    <dgm:cxn modelId="{FE5C3D86-CC32-4F1A-A928-AEBBD1549AF9}" type="presOf" srcId="{9C773721-53AC-4120-BB79-6B08318B4A8F}" destId="{58CEB1FF-28AE-4A38-ABE9-6E96BEBB8952}" srcOrd="0" destOrd="0" presId="urn:microsoft.com/office/officeart/2005/8/layout/orgChart1"/>
    <dgm:cxn modelId="{F30EDE86-FC2D-4409-AF09-DB4796DFBD51}" srcId="{60A12EE9-91E4-4D3B-88D4-90B8EEA0CA39}" destId="{BBA9ED15-0AFE-456C-9C02-3747DCF053B1}" srcOrd="1" destOrd="0" parTransId="{8F82C3A5-5561-440E-9C62-B3D4B25994F1}" sibTransId="{82659D4E-660B-40AB-A957-6B53071A2551}"/>
    <dgm:cxn modelId="{D5CFDF8D-AA5E-401C-821C-7E99A94ADF6B}" type="presOf" srcId="{62AF2B7D-ECE6-40D6-91AA-E9B4EAE32160}" destId="{01EFB372-EA84-49C7-8FD3-2BA970CB5AD2}" srcOrd="0" destOrd="0" presId="urn:microsoft.com/office/officeart/2005/8/layout/orgChart1"/>
    <dgm:cxn modelId="{4B5C6E8E-078B-4E76-B168-DA4EDD042790}" type="presOf" srcId="{D38CB5F2-D8AB-4231-B03D-0A469444E2B8}" destId="{3F751CF5-4AB5-468E-BF5B-2A765360AD91}" srcOrd="0" destOrd="0" presId="urn:microsoft.com/office/officeart/2005/8/layout/orgChart1"/>
    <dgm:cxn modelId="{98A4A98F-1F3E-4870-B7C9-06095B81E13F}" type="presOf" srcId="{943FAF25-F158-4447-8FDD-DC7ABA65A61D}" destId="{822A7484-3180-4437-B88D-5E2A194A8D5D}" srcOrd="0" destOrd="0" presId="urn:microsoft.com/office/officeart/2005/8/layout/orgChart1"/>
    <dgm:cxn modelId="{3EB14695-BD96-46C5-9924-B661094EEB04}" type="presOf" srcId="{60A12EE9-91E4-4D3B-88D4-90B8EEA0CA39}" destId="{82EBF60D-69AC-46D6-A085-B39CDCFA42C3}" srcOrd="0" destOrd="0" presId="urn:microsoft.com/office/officeart/2005/8/layout/orgChart1"/>
    <dgm:cxn modelId="{EE341997-8E0E-412E-845A-A935D94CCA47}" type="presOf" srcId="{17EED66A-B869-41A9-9397-0660D5BBDFC2}" destId="{3D2E39C5-1DE2-4773-8D59-FFC9C8270423}" srcOrd="1" destOrd="0" presId="urn:microsoft.com/office/officeart/2005/8/layout/orgChart1"/>
    <dgm:cxn modelId="{7429339B-E603-4D72-8C02-5CE7767ABEE7}" srcId="{994EA5A3-358C-4722-AC4C-7CB8A6EDDB2B}" destId="{397FACCC-C880-4F18-8ACC-BE4F055D72F7}" srcOrd="0" destOrd="0" parTransId="{85D264CF-E24C-4061-852A-F728B790B4A3}" sibTransId="{69210098-6F34-4F04-8468-A743ED3C7D78}"/>
    <dgm:cxn modelId="{A9B69DA0-4D75-4C0A-B3AC-8C4A25FF1A5F}" srcId="{F0FBF94D-7C5D-4AC6-AE52-80D4BC8F5091}" destId="{17EED66A-B869-41A9-9397-0660D5BBDFC2}" srcOrd="1" destOrd="0" parTransId="{943FAF25-F158-4447-8FDD-DC7ABA65A61D}" sibTransId="{714B0D02-95F5-432A-80F7-2AB9476ED677}"/>
    <dgm:cxn modelId="{276360A6-19C4-483F-94F8-525200597B9F}" type="presOf" srcId="{66296BB9-819C-4996-9A4A-68B4AF3002AF}" destId="{17F668E1-1885-4408-A5BB-843D5F9C94DF}" srcOrd="0" destOrd="0" presId="urn:microsoft.com/office/officeart/2005/8/layout/orgChart1"/>
    <dgm:cxn modelId="{E6C947B0-B73C-4EED-BCB8-9438F8F5CBD9}" type="presOf" srcId="{389000A0-6665-4488-890C-651A12B3081D}" destId="{134E54AD-ACD1-44AF-8366-406721EE0B86}" srcOrd="1" destOrd="0" presId="urn:microsoft.com/office/officeart/2005/8/layout/orgChart1"/>
    <dgm:cxn modelId="{409750B2-3FA2-4F2E-B2FB-EF7BF5950EE7}" type="presOf" srcId="{80CA6E68-9EF2-4A17-966A-E447606197E4}" destId="{1688645A-3EB5-46A5-985C-1F4440B547F3}" srcOrd="0" destOrd="0" presId="urn:microsoft.com/office/officeart/2005/8/layout/orgChart1"/>
    <dgm:cxn modelId="{718058C9-05DE-4514-A942-0D137774B62F}" type="presOf" srcId="{397FACCC-C880-4F18-8ACC-BE4F055D72F7}" destId="{0A475910-6FB3-4255-AF4E-0EAD7F0016DB}" srcOrd="0" destOrd="0" presId="urn:microsoft.com/office/officeart/2005/8/layout/orgChart1"/>
    <dgm:cxn modelId="{3B3BE4CD-2BF1-4474-BC84-E2F5977A82F2}" type="presOf" srcId="{3CE1D2B1-3249-425E-BDAF-5B315BA93D91}" destId="{64290A1E-141F-4CA1-8EAC-570FDC2FBE91}" srcOrd="1" destOrd="0" presId="urn:microsoft.com/office/officeart/2005/8/layout/orgChart1"/>
    <dgm:cxn modelId="{278AE4D0-CC99-4F8D-89A3-D3C50C374E55}" srcId="{06E7C11B-F21B-42A2-97C0-AEBF0ACCC9C3}" destId="{66296BB9-819C-4996-9A4A-68B4AF3002AF}" srcOrd="2" destOrd="0" parTransId="{627DF45D-B07C-4570-9F4A-B35BE67D9E5C}" sibTransId="{A8FD4530-E035-4D86-A179-C96EDDAFD8A7}"/>
    <dgm:cxn modelId="{A4FA2AD6-A676-4E68-A904-25574C35BA38}" type="presOf" srcId="{627DF45D-B07C-4570-9F4A-B35BE67D9E5C}" destId="{6F4FE4F3-0C0F-4263-9A86-0C4D9B289682}" srcOrd="0" destOrd="0" presId="urn:microsoft.com/office/officeart/2005/8/layout/orgChart1"/>
    <dgm:cxn modelId="{9C3BCAD6-DC43-4DD5-8A35-1D104CEBCF23}" type="presOf" srcId="{D40CAB2F-8A8A-4BB5-AA89-E7D3749AECE8}" destId="{B067AF14-693D-4552-85F6-57141F26DABD}" srcOrd="0" destOrd="0" presId="urn:microsoft.com/office/officeart/2005/8/layout/orgChart1"/>
    <dgm:cxn modelId="{1A089ADE-EBA2-451D-AF75-CB2617E60B11}" type="presOf" srcId="{994EA5A3-358C-4722-AC4C-7CB8A6EDDB2B}" destId="{125E4146-A453-4534-AF58-0062B4AECACB}" srcOrd="1" destOrd="0" presId="urn:microsoft.com/office/officeart/2005/8/layout/orgChart1"/>
    <dgm:cxn modelId="{69DECFDE-DED2-43AB-8A8D-DDB44270BD45}" type="presOf" srcId="{60A12EE9-91E4-4D3B-88D4-90B8EEA0CA39}" destId="{7F77A78A-E748-47AC-8FA5-77E633D2DD4B}" srcOrd="1" destOrd="0" presId="urn:microsoft.com/office/officeart/2005/8/layout/orgChart1"/>
    <dgm:cxn modelId="{AB0E43E6-5E97-4EFD-9EDE-B5938FB7D48D}" srcId="{7AC8CF42-0B75-4315-A815-1B7C95CF8006}" destId="{994EA5A3-358C-4722-AC4C-7CB8A6EDDB2B}" srcOrd="0" destOrd="0" parTransId="{ABA1123C-B8AE-457C-912B-B72315B404EB}" sibTransId="{9CE05F72-BDC8-4FA3-AFE9-80C5DFCD5E3D}"/>
    <dgm:cxn modelId="{8EFF99E6-4759-4449-975D-2D56661AC77B}" srcId="{06E7C11B-F21B-42A2-97C0-AEBF0ACCC9C3}" destId="{1A9338CB-334E-4EB1-9241-A46E8CF57894}" srcOrd="1" destOrd="0" parTransId="{9E60013E-89D4-4891-AE6D-2FD5FD26CFE7}" sibTransId="{581720B2-B1D1-449F-9533-F0AF02FBAD5D}"/>
    <dgm:cxn modelId="{E0A8D1E7-74C6-4140-8EC6-208C1BAF52CF}" type="presOf" srcId="{9E60013E-89D4-4891-AE6D-2FD5FD26CFE7}" destId="{B5CEF336-AFD5-4B07-A835-DD87F9C01D51}" srcOrd="0" destOrd="0" presId="urn:microsoft.com/office/officeart/2005/8/layout/orgChart1"/>
    <dgm:cxn modelId="{221733E8-CC85-40CF-97E7-D510302CC024}" type="presOf" srcId="{1A9338CB-334E-4EB1-9241-A46E8CF57894}" destId="{E9AE37E5-F229-48A5-AD54-0A869CBF2F98}" srcOrd="0" destOrd="0" presId="urn:microsoft.com/office/officeart/2005/8/layout/orgChart1"/>
    <dgm:cxn modelId="{DE2F61F4-26D5-4ABC-8AEC-F6CACAFE60BC}" type="presOf" srcId="{389000A0-6665-4488-890C-651A12B3081D}" destId="{D0B7AA7A-493F-4513-8F57-B86508136E32}" srcOrd="0" destOrd="0" presId="urn:microsoft.com/office/officeart/2005/8/layout/orgChart1"/>
    <dgm:cxn modelId="{87400FFB-80CD-455A-AB3F-31D708390386}" type="presOf" srcId="{F0FBF94D-7C5D-4AC6-AE52-80D4BC8F5091}" destId="{6983D115-9092-4DBA-91B9-86E9D6877058}" srcOrd="0" destOrd="0" presId="urn:microsoft.com/office/officeart/2005/8/layout/orgChart1"/>
    <dgm:cxn modelId="{6E6D7DFD-DCA7-4DBA-8300-0110F05E16E5}" srcId="{397FACCC-C880-4F18-8ACC-BE4F055D72F7}" destId="{FB7FAE2B-E2A0-4865-B5D1-59619CCC0579}" srcOrd="0" destOrd="0" parTransId="{8E96A577-C0B3-4838-9F1A-181C30103F0E}" sibTransId="{A3E7E1C0-D491-430C-A9F4-79E69EBFB02F}"/>
    <dgm:cxn modelId="{FF1B38E9-8127-4C25-915C-9A25ABAE41E8}" type="presParOf" srcId="{FB4A82B9-DA15-4789-901A-0C708DE75F14}" destId="{93F3B1F7-973E-42BB-BECF-9B28D7FCF806}" srcOrd="0" destOrd="0" presId="urn:microsoft.com/office/officeart/2005/8/layout/orgChart1"/>
    <dgm:cxn modelId="{7898213A-A1E9-4BE9-A990-118183E7421F}" type="presParOf" srcId="{93F3B1F7-973E-42BB-BECF-9B28D7FCF806}" destId="{F3D2C49D-314D-4DFF-B2D1-DC4AB817CFC6}" srcOrd="0" destOrd="0" presId="urn:microsoft.com/office/officeart/2005/8/layout/orgChart1"/>
    <dgm:cxn modelId="{8BA01840-1C8A-42BD-AFC1-015DDF192AF8}" type="presParOf" srcId="{F3D2C49D-314D-4DFF-B2D1-DC4AB817CFC6}" destId="{6C9249EC-F815-453A-80FA-57A232B226E0}" srcOrd="0" destOrd="0" presId="urn:microsoft.com/office/officeart/2005/8/layout/orgChart1"/>
    <dgm:cxn modelId="{69367BC7-2B7B-453E-99FD-567DFCE2C2F5}" type="presParOf" srcId="{F3D2C49D-314D-4DFF-B2D1-DC4AB817CFC6}" destId="{125E4146-A453-4534-AF58-0062B4AECACB}" srcOrd="1" destOrd="0" presId="urn:microsoft.com/office/officeart/2005/8/layout/orgChart1"/>
    <dgm:cxn modelId="{80ECADB2-81C0-4938-A5B9-B07F716FF549}" type="presParOf" srcId="{93F3B1F7-973E-42BB-BECF-9B28D7FCF806}" destId="{43A20645-26F6-4916-A80C-18DF359C8AC3}" srcOrd="1" destOrd="0" presId="urn:microsoft.com/office/officeart/2005/8/layout/orgChart1"/>
    <dgm:cxn modelId="{EDC57326-5AFF-4E82-AE5D-55D4A3138D8A}" type="presParOf" srcId="{43A20645-26F6-4916-A80C-18DF359C8AC3}" destId="{F92E4716-C526-4DAA-A2D9-522A36E1157C}" srcOrd="0" destOrd="0" presId="urn:microsoft.com/office/officeart/2005/8/layout/orgChart1"/>
    <dgm:cxn modelId="{82161893-D9E7-4D4B-A44C-D2DB0F74F04A}" type="presParOf" srcId="{43A20645-26F6-4916-A80C-18DF359C8AC3}" destId="{D3A8B35F-410E-4E31-AA6B-6CE977B3036F}" srcOrd="1" destOrd="0" presId="urn:microsoft.com/office/officeart/2005/8/layout/orgChart1"/>
    <dgm:cxn modelId="{58BE1A0F-F41B-4405-BCB5-0D7C3480940B}" type="presParOf" srcId="{D3A8B35F-410E-4E31-AA6B-6CE977B3036F}" destId="{EC319756-7807-48DC-B478-71ECC41D4465}" srcOrd="0" destOrd="0" presId="urn:microsoft.com/office/officeart/2005/8/layout/orgChart1"/>
    <dgm:cxn modelId="{6F2B7567-13FE-4C81-AD0E-A789D313E2AE}" type="presParOf" srcId="{EC319756-7807-48DC-B478-71ECC41D4465}" destId="{0A475910-6FB3-4255-AF4E-0EAD7F0016DB}" srcOrd="0" destOrd="0" presId="urn:microsoft.com/office/officeart/2005/8/layout/orgChart1"/>
    <dgm:cxn modelId="{4F781725-5E08-431E-AEA1-736BFEE90725}" type="presParOf" srcId="{EC319756-7807-48DC-B478-71ECC41D4465}" destId="{40E2A6E2-4D75-4722-BB11-B223CA443A9E}" srcOrd="1" destOrd="0" presId="urn:microsoft.com/office/officeart/2005/8/layout/orgChart1"/>
    <dgm:cxn modelId="{0D4CEAD3-0709-4557-94BB-DEA6C08FA9A7}" type="presParOf" srcId="{D3A8B35F-410E-4E31-AA6B-6CE977B3036F}" destId="{F2BC7CC9-8560-497A-914D-AD5E850123A6}" srcOrd="1" destOrd="0" presId="urn:microsoft.com/office/officeart/2005/8/layout/orgChart1"/>
    <dgm:cxn modelId="{8DB47A24-D54F-48CB-9D16-7549DEE302E1}" type="presParOf" srcId="{F2BC7CC9-8560-497A-914D-AD5E850123A6}" destId="{1FA282D5-7F48-4774-A449-773488E1AB13}" srcOrd="0" destOrd="0" presId="urn:microsoft.com/office/officeart/2005/8/layout/orgChart1"/>
    <dgm:cxn modelId="{C29A37A9-BE60-4772-8068-80B1D654FFB7}" type="presParOf" srcId="{F2BC7CC9-8560-497A-914D-AD5E850123A6}" destId="{4E59BB17-6522-44CD-A378-592A8C7AF3AD}" srcOrd="1" destOrd="0" presId="urn:microsoft.com/office/officeart/2005/8/layout/orgChart1"/>
    <dgm:cxn modelId="{8B96B1D1-97C9-423E-989A-5F877F1C1B35}" type="presParOf" srcId="{4E59BB17-6522-44CD-A378-592A8C7AF3AD}" destId="{EDFEE49C-BEE2-48C6-A0B9-64BD60B73E5A}" srcOrd="0" destOrd="0" presId="urn:microsoft.com/office/officeart/2005/8/layout/orgChart1"/>
    <dgm:cxn modelId="{3466BE00-0667-4C45-B315-717E18EB2CAD}" type="presParOf" srcId="{EDFEE49C-BEE2-48C6-A0B9-64BD60B73E5A}" destId="{B4EC20C6-EEFA-41D2-BC43-073776CB0963}" srcOrd="0" destOrd="0" presId="urn:microsoft.com/office/officeart/2005/8/layout/orgChart1"/>
    <dgm:cxn modelId="{43459537-635C-4AC7-BE6D-A27F0953BEDB}" type="presParOf" srcId="{EDFEE49C-BEE2-48C6-A0B9-64BD60B73E5A}" destId="{A4E5E123-341E-4327-AAC0-352F0696A20F}" srcOrd="1" destOrd="0" presId="urn:microsoft.com/office/officeart/2005/8/layout/orgChart1"/>
    <dgm:cxn modelId="{9C3099ED-7EBF-4A2E-8E2B-A56709C6BA2C}" type="presParOf" srcId="{4E59BB17-6522-44CD-A378-592A8C7AF3AD}" destId="{BF8805DF-88C9-4F29-9EC5-562A28E376FB}" srcOrd="1" destOrd="0" presId="urn:microsoft.com/office/officeart/2005/8/layout/orgChart1"/>
    <dgm:cxn modelId="{C3D917E3-1D3A-43BB-A2E4-2946B19DB99F}" type="presParOf" srcId="{4E59BB17-6522-44CD-A378-592A8C7AF3AD}" destId="{F9069878-D9EA-4B64-8CD0-A5B42D9A0699}" srcOrd="2" destOrd="0" presId="urn:microsoft.com/office/officeart/2005/8/layout/orgChart1"/>
    <dgm:cxn modelId="{9413A12A-D1D5-45B7-ADD3-15509B806A7F}" type="presParOf" srcId="{F2BC7CC9-8560-497A-914D-AD5E850123A6}" destId="{B067AF14-693D-4552-85F6-57141F26DABD}" srcOrd="2" destOrd="0" presId="urn:microsoft.com/office/officeart/2005/8/layout/orgChart1"/>
    <dgm:cxn modelId="{8FCB0783-68CE-4D34-A2D0-BAB6A8900D01}" type="presParOf" srcId="{F2BC7CC9-8560-497A-914D-AD5E850123A6}" destId="{5DBB1D1A-7B0C-424E-82C4-EB9BFFACDE8F}" srcOrd="3" destOrd="0" presId="urn:microsoft.com/office/officeart/2005/8/layout/orgChart1"/>
    <dgm:cxn modelId="{F952C65F-02F0-4EE5-9E02-8710B9136FF5}" type="presParOf" srcId="{5DBB1D1A-7B0C-424E-82C4-EB9BFFACDE8F}" destId="{9A58D8EA-30F7-4E8D-AD07-4E8BECB49249}" srcOrd="0" destOrd="0" presId="urn:microsoft.com/office/officeart/2005/8/layout/orgChart1"/>
    <dgm:cxn modelId="{010D2F36-9F1B-4731-B032-F7F8DA57CCBB}" type="presParOf" srcId="{9A58D8EA-30F7-4E8D-AD07-4E8BECB49249}" destId="{6983D115-9092-4DBA-91B9-86E9D6877058}" srcOrd="0" destOrd="0" presId="urn:microsoft.com/office/officeart/2005/8/layout/orgChart1"/>
    <dgm:cxn modelId="{98C5670A-5C6A-4382-A78A-8D7D14FD3D06}" type="presParOf" srcId="{9A58D8EA-30F7-4E8D-AD07-4E8BECB49249}" destId="{9B18DE17-5D5A-4CCA-A4EA-EE1326A89C31}" srcOrd="1" destOrd="0" presId="urn:microsoft.com/office/officeart/2005/8/layout/orgChart1"/>
    <dgm:cxn modelId="{102C4F85-9EAD-4029-9F69-CA32573B9F84}" type="presParOf" srcId="{5DBB1D1A-7B0C-424E-82C4-EB9BFFACDE8F}" destId="{347AEAAF-6DFA-4E5C-9AEC-4B2B1F1207F5}" srcOrd="1" destOrd="0" presId="urn:microsoft.com/office/officeart/2005/8/layout/orgChart1"/>
    <dgm:cxn modelId="{B82939D7-5F50-46EB-9B42-F8BC79546BCD}" type="presParOf" srcId="{347AEAAF-6DFA-4E5C-9AEC-4B2B1F1207F5}" destId="{B6850940-64C5-492A-B5AF-0BD930D098E3}" srcOrd="0" destOrd="0" presId="urn:microsoft.com/office/officeart/2005/8/layout/orgChart1"/>
    <dgm:cxn modelId="{BC444012-0AF4-4504-949D-0AAD4DD1C30B}" type="presParOf" srcId="{347AEAAF-6DFA-4E5C-9AEC-4B2B1F1207F5}" destId="{D764F6DF-0D27-4DA6-B996-A519F808A28D}" srcOrd="1" destOrd="0" presId="urn:microsoft.com/office/officeart/2005/8/layout/orgChart1"/>
    <dgm:cxn modelId="{C25DB00C-6BF0-423D-9448-3E3A5B8095D1}" type="presParOf" srcId="{D764F6DF-0D27-4DA6-B996-A519F808A28D}" destId="{B7D2E573-ED6E-4B30-B2BD-D898FECA6135}" srcOrd="0" destOrd="0" presId="urn:microsoft.com/office/officeart/2005/8/layout/orgChart1"/>
    <dgm:cxn modelId="{FFBC46CE-8873-4FB2-810A-4159E6EBA8D3}" type="presParOf" srcId="{B7D2E573-ED6E-4B30-B2BD-D898FECA6135}" destId="{D0B7AA7A-493F-4513-8F57-B86508136E32}" srcOrd="0" destOrd="0" presId="urn:microsoft.com/office/officeart/2005/8/layout/orgChart1"/>
    <dgm:cxn modelId="{E0731829-0A59-480C-9BE7-1FE658BC920A}" type="presParOf" srcId="{B7D2E573-ED6E-4B30-B2BD-D898FECA6135}" destId="{134E54AD-ACD1-44AF-8366-406721EE0B86}" srcOrd="1" destOrd="0" presId="urn:microsoft.com/office/officeart/2005/8/layout/orgChart1"/>
    <dgm:cxn modelId="{49E7AE1B-D331-4125-9643-E5BDBF59ADD3}" type="presParOf" srcId="{D764F6DF-0D27-4DA6-B996-A519F808A28D}" destId="{B6FABED2-7A17-48C2-A0CF-03996B8820FF}" srcOrd="1" destOrd="0" presId="urn:microsoft.com/office/officeart/2005/8/layout/orgChart1"/>
    <dgm:cxn modelId="{ABBF73BD-4989-485C-A6DA-3FDF339B7E09}" type="presParOf" srcId="{D764F6DF-0D27-4DA6-B996-A519F808A28D}" destId="{CA1EA32B-C908-4FB9-A195-A133C68CF55D}" srcOrd="2" destOrd="0" presId="urn:microsoft.com/office/officeart/2005/8/layout/orgChart1"/>
    <dgm:cxn modelId="{7A0ED688-BA3D-4AF0-BF15-50FF523E54F0}" type="presParOf" srcId="{347AEAAF-6DFA-4E5C-9AEC-4B2B1F1207F5}" destId="{822A7484-3180-4437-B88D-5E2A194A8D5D}" srcOrd="2" destOrd="0" presId="urn:microsoft.com/office/officeart/2005/8/layout/orgChart1"/>
    <dgm:cxn modelId="{F3F35BC0-53B1-4781-99EF-07C2E613B636}" type="presParOf" srcId="{347AEAAF-6DFA-4E5C-9AEC-4B2B1F1207F5}" destId="{D27C1A63-E4ED-49EC-A6C0-EC289C706809}" srcOrd="3" destOrd="0" presId="urn:microsoft.com/office/officeart/2005/8/layout/orgChart1"/>
    <dgm:cxn modelId="{007FE573-1275-4C3D-9A19-F636B677F843}" type="presParOf" srcId="{D27C1A63-E4ED-49EC-A6C0-EC289C706809}" destId="{5FE064F1-F5A3-494F-AADC-259E1A0A0622}" srcOrd="0" destOrd="0" presId="urn:microsoft.com/office/officeart/2005/8/layout/orgChart1"/>
    <dgm:cxn modelId="{DA26D9EA-C47A-4DD4-A73D-328E0B4CBB9E}" type="presParOf" srcId="{5FE064F1-F5A3-494F-AADC-259E1A0A0622}" destId="{7B259755-0B60-42A0-AA49-4F1A1E47933E}" srcOrd="0" destOrd="0" presId="urn:microsoft.com/office/officeart/2005/8/layout/orgChart1"/>
    <dgm:cxn modelId="{D30E0105-3B19-46ED-9BC3-3F37F0A82682}" type="presParOf" srcId="{5FE064F1-F5A3-494F-AADC-259E1A0A0622}" destId="{3D2E39C5-1DE2-4773-8D59-FFC9C8270423}" srcOrd="1" destOrd="0" presId="urn:microsoft.com/office/officeart/2005/8/layout/orgChart1"/>
    <dgm:cxn modelId="{762579FE-9BCD-42C3-A1DE-1E465B64BC84}" type="presParOf" srcId="{D27C1A63-E4ED-49EC-A6C0-EC289C706809}" destId="{D99B2E17-98CC-4E8B-8054-B059F3A2FF1E}" srcOrd="1" destOrd="0" presId="urn:microsoft.com/office/officeart/2005/8/layout/orgChart1"/>
    <dgm:cxn modelId="{DF50E172-59F3-41D5-B48E-95470034DD4F}" type="presParOf" srcId="{D27C1A63-E4ED-49EC-A6C0-EC289C706809}" destId="{3B0629FB-BE9E-4AE1-BF44-FC04D62397CA}" srcOrd="2" destOrd="0" presId="urn:microsoft.com/office/officeart/2005/8/layout/orgChart1"/>
    <dgm:cxn modelId="{BB30134D-E0AC-480B-8091-2C56C7AD69B7}" type="presParOf" srcId="{347AEAAF-6DFA-4E5C-9AEC-4B2B1F1207F5}" destId="{01EFB372-EA84-49C7-8FD3-2BA970CB5AD2}" srcOrd="4" destOrd="0" presId="urn:microsoft.com/office/officeart/2005/8/layout/orgChart1"/>
    <dgm:cxn modelId="{4C748176-AF25-47A7-8B2A-8ADDFF4BF3E0}" type="presParOf" srcId="{347AEAAF-6DFA-4E5C-9AEC-4B2B1F1207F5}" destId="{5BE77643-2AC0-4D33-8A1D-EA4462A217E6}" srcOrd="5" destOrd="0" presId="urn:microsoft.com/office/officeart/2005/8/layout/orgChart1"/>
    <dgm:cxn modelId="{829C4F24-03B7-4C67-91BF-581D4DB5F736}" type="presParOf" srcId="{5BE77643-2AC0-4D33-8A1D-EA4462A217E6}" destId="{E8DF2A8D-D3FD-4DBE-8C84-BAC6DF860C28}" srcOrd="0" destOrd="0" presId="urn:microsoft.com/office/officeart/2005/8/layout/orgChart1"/>
    <dgm:cxn modelId="{808F91DA-CDE6-4865-846F-8848445EA274}" type="presParOf" srcId="{E8DF2A8D-D3FD-4DBE-8C84-BAC6DF860C28}" destId="{73AF0CB0-3C53-4EBF-A71A-7CF9D38FCDF9}" srcOrd="0" destOrd="0" presId="urn:microsoft.com/office/officeart/2005/8/layout/orgChart1"/>
    <dgm:cxn modelId="{7F8EFEC3-9A87-4197-839E-5164A089AB42}" type="presParOf" srcId="{E8DF2A8D-D3FD-4DBE-8C84-BAC6DF860C28}" destId="{FC631E43-800F-4087-9F6D-4C0A53E50B4C}" srcOrd="1" destOrd="0" presId="urn:microsoft.com/office/officeart/2005/8/layout/orgChart1"/>
    <dgm:cxn modelId="{013A129C-7FA8-4661-83C9-7DC382FC328C}" type="presParOf" srcId="{5BE77643-2AC0-4D33-8A1D-EA4462A217E6}" destId="{9EBD56D9-A32C-4336-93A0-0478C6DDF826}" srcOrd="1" destOrd="0" presId="urn:microsoft.com/office/officeart/2005/8/layout/orgChart1"/>
    <dgm:cxn modelId="{362AD48F-48E9-407F-9BB1-8B83C079B68C}" type="presParOf" srcId="{5BE77643-2AC0-4D33-8A1D-EA4462A217E6}" destId="{ACA20B93-2077-42AC-954B-C4D8FD683309}" srcOrd="2" destOrd="0" presId="urn:microsoft.com/office/officeart/2005/8/layout/orgChart1"/>
    <dgm:cxn modelId="{5FE14F48-57DC-43B2-9D75-1D1B3688918C}" type="presParOf" srcId="{5DBB1D1A-7B0C-424E-82C4-EB9BFFACDE8F}" destId="{70551F1A-591E-4812-9C30-3E29A95F569A}" srcOrd="2" destOrd="0" presId="urn:microsoft.com/office/officeart/2005/8/layout/orgChart1"/>
    <dgm:cxn modelId="{C0EE588E-7BB5-4254-B694-2CD14D2AFF86}" type="presParOf" srcId="{F2BC7CC9-8560-497A-914D-AD5E850123A6}" destId="{968BAD3C-C585-4919-A659-E8BE1E8FF542}" srcOrd="4" destOrd="0" presId="urn:microsoft.com/office/officeart/2005/8/layout/orgChart1"/>
    <dgm:cxn modelId="{CBD66FA8-4192-4AB3-AD75-3190CB66B5C6}" type="presParOf" srcId="{F2BC7CC9-8560-497A-914D-AD5E850123A6}" destId="{5C564FAF-31BF-4A7D-A926-FA337A084604}" srcOrd="5" destOrd="0" presId="urn:microsoft.com/office/officeart/2005/8/layout/orgChart1"/>
    <dgm:cxn modelId="{65D282F7-A694-4D58-9E01-5CD3F1703E07}" type="presParOf" srcId="{5C564FAF-31BF-4A7D-A926-FA337A084604}" destId="{A0C6C9C5-54E5-46EA-A1B0-D529BDFFB190}" srcOrd="0" destOrd="0" presId="urn:microsoft.com/office/officeart/2005/8/layout/orgChart1"/>
    <dgm:cxn modelId="{CF98FF50-6DCF-4813-B735-EBC2CC1D9D3A}" type="presParOf" srcId="{A0C6C9C5-54E5-46EA-A1B0-D529BDFFB190}" destId="{5D658AB0-889C-407B-A28B-57902A45425C}" srcOrd="0" destOrd="0" presId="urn:microsoft.com/office/officeart/2005/8/layout/orgChart1"/>
    <dgm:cxn modelId="{4C835F76-CA75-49F2-AE47-A29CD3217270}" type="presParOf" srcId="{A0C6C9C5-54E5-46EA-A1B0-D529BDFFB190}" destId="{D362F717-C50B-41EB-B2B3-9F5C6DDA05C3}" srcOrd="1" destOrd="0" presId="urn:microsoft.com/office/officeart/2005/8/layout/orgChart1"/>
    <dgm:cxn modelId="{4C2713A5-3610-4895-85BB-6ECE0AF76A4E}" type="presParOf" srcId="{5C564FAF-31BF-4A7D-A926-FA337A084604}" destId="{FDE05979-960D-4E14-9430-AF7E05D59DC0}" srcOrd="1" destOrd="0" presId="urn:microsoft.com/office/officeart/2005/8/layout/orgChart1"/>
    <dgm:cxn modelId="{48A75EDE-E95D-45E7-A177-F70072F0E893}" type="presParOf" srcId="{5C564FAF-31BF-4A7D-A926-FA337A084604}" destId="{BE2C5BC6-52FA-49FC-969D-A0C25381DC21}" srcOrd="2" destOrd="0" presId="urn:microsoft.com/office/officeart/2005/8/layout/orgChart1"/>
    <dgm:cxn modelId="{26B3D816-8EDB-45CA-AED3-2FE72F5C5AA9}" type="presParOf" srcId="{D3A8B35F-410E-4E31-AA6B-6CE977B3036F}" destId="{6710527E-8367-4347-A778-4629E254EF26}" srcOrd="2" destOrd="0" presId="urn:microsoft.com/office/officeart/2005/8/layout/orgChart1"/>
    <dgm:cxn modelId="{0D6830D5-3478-4BCE-AEB2-54DF99EC76E6}" type="presParOf" srcId="{43A20645-26F6-4916-A80C-18DF359C8AC3}" destId="{62B81241-D842-470E-BA22-04532C2101FA}" srcOrd="2" destOrd="0" presId="urn:microsoft.com/office/officeart/2005/8/layout/orgChart1"/>
    <dgm:cxn modelId="{0F00851C-5DC2-4CAB-B6B0-7B904BC4C9D1}" type="presParOf" srcId="{43A20645-26F6-4916-A80C-18DF359C8AC3}" destId="{D152C555-2C1B-48B4-9947-51974CC32CCE}" srcOrd="3" destOrd="0" presId="urn:microsoft.com/office/officeart/2005/8/layout/orgChart1"/>
    <dgm:cxn modelId="{2B11C7FF-7AFB-460D-8311-9D8FE465981E}" type="presParOf" srcId="{D152C555-2C1B-48B4-9947-51974CC32CCE}" destId="{FB9A664D-70E4-4DC4-888A-0158F9CCCF7D}" srcOrd="0" destOrd="0" presId="urn:microsoft.com/office/officeart/2005/8/layout/orgChart1"/>
    <dgm:cxn modelId="{63AF8D31-8F0E-4DF0-9D2E-891C4F9EBCA2}" type="presParOf" srcId="{FB9A664D-70E4-4DC4-888A-0158F9CCCF7D}" destId="{82EBF60D-69AC-46D6-A085-B39CDCFA42C3}" srcOrd="0" destOrd="0" presId="urn:microsoft.com/office/officeart/2005/8/layout/orgChart1"/>
    <dgm:cxn modelId="{173EA189-DAD3-4190-806F-08B1F714845D}" type="presParOf" srcId="{FB9A664D-70E4-4DC4-888A-0158F9CCCF7D}" destId="{7F77A78A-E748-47AC-8FA5-77E633D2DD4B}" srcOrd="1" destOrd="0" presId="urn:microsoft.com/office/officeart/2005/8/layout/orgChart1"/>
    <dgm:cxn modelId="{43318F67-BE99-4F27-890E-DAF4199902ED}" type="presParOf" srcId="{D152C555-2C1B-48B4-9947-51974CC32CCE}" destId="{99657887-73B0-4C22-ACC6-C882F26CF6D8}" srcOrd="1" destOrd="0" presId="urn:microsoft.com/office/officeart/2005/8/layout/orgChart1"/>
    <dgm:cxn modelId="{05E2619A-BB2D-493B-B655-2766969EF2E3}" type="presParOf" srcId="{99657887-73B0-4C22-ACC6-C882F26CF6D8}" destId="{58CEB1FF-28AE-4A38-ABE9-6E96BEBB8952}" srcOrd="0" destOrd="0" presId="urn:microsoft.com/office/officeart/2005/8/layout/orgChart1"/>
    <dgm:cxn modelId="{F5F5DF86-5389-4754-A8CA-A530F4C411E8}" type="presParOf" srcId="{99657887-73B0-4C22-ACC6-C882F26CF6D8}" destId="{88F9D79A-2070-4390-A32C-C14CE277F0E5}" srcOrd="1" destOrd="0" presId="urn:microsoft.com/office/officeart/2005/8/layout/orgChart1"/>
    <dgm:cxn modelId="{770D81DD-EF1B-44E2-BAF7-76098D547100}" type="presParOf" srcId="{88F9D79A-2070-4390-A32C-C14CE277F0E5}" destId="{363DA695-4692-48BF-9616-D00754B94FBF}" srcOrd="0" destOrd="0" presId="urn:microsoft.com/office/officeart/2005/8/layout/orgChart1"/>
    <dgm:cxn modelId="{FEE5B804-60D9-40BC-9F9A-12BC9D43BFD0}" type="presParOf" srcId="{363DA695-4692-48BF-9616-D00754B94FBF}" destId="{3D335E2B-9298-468F-A94C-9821AB0CFC20}" srcOrd="0" destOrd="0" presId="urn:microsoft.com/office/officeart/2005/8/layout/orgChart1"/>
    <dgm:cxn modelId="{78CBFABE-8E4E-4E5C-A767-FDF9CE1F3619}" type="presParOf" srcId="{363DA695-4692-48BF-9616-D00754B94FBF}" destId="{64290A1E-141F-4CA1-8EAC-570FDC2FBE91}" srcOrd="1" destOrd="0" presId="urn:microsoft.com/office/officeart/2005/8/layout/orgChart1"/>
    <dgm:cxn modelId="{75CBEA98-3829-4F64-9B6F-65DDBAD1E4C7}" type="presParOf" srcId="{88F9D79A-2070-4390-A32C-C14CE277F0E5}" destId="{4B29197A-7F5F-4C8A-B0E6-DFE2CA67C62E}" srcOrd="1" destOrd="0" presId="urn:microsoft.com/office/officeart/2005/8/layout/orgChart1"/>
    <dgm:cxn modelId="{97DA08F1-1A3A-4B01-AC4D-4323A04A126B}" type="presParOf" srcId="{88F9D79A-2070-4390-A32C-C14CE277F0E5}" destId="{3F136DF8-6CAC-4201-A617-D309911585C2}" srcOrd="2" destOrd="0" presId="urn:microsoft.com/office/officeart/2005/8/layout/orgChart1"/>
    <dgm:cxn modelId="{EB6BB72F-75D1-4D1F-847A-4080A4367921}" type="presParOf" srcId="{99657887-73B0-4C22-ACC6-C882F26CF6D8}" destId="{5248BE95-19ED-4062-8183-3AF39270FC89}" srcOrd="2" destOrd="0" presId="urn:microsoft.com/office/officeart/2005/8/layout/orgChart1"/>
    <dgm:cxn modelId="{9D60D811-221E-478D-8C96-5D01CC507E06}" type="presParOf" srcId="{99657887-73B0-4C22-ACC6-C882F26CF6D8}" destId="{EDD8E272-CB6E-492B-9FE1-7DC9EDFDF400}" srcOrd="3" destOrd="0" presId="urn:microsoft.com/office/officeart/2005/8/layout/orgChart1"/>
    <dgm:cxn modelId="{F4FC5E9E-759C-4259-B3B6-5AFE75A67390}" type="presParOf" srcId="{EDD8E272-CB6E-492B-9FE1-7DC9EDFDF400}" destId="{36AC397E-98D5-4273-955E-66FC90E5EA66}" srcOrd="0" destOrd="0" presId="urn:microsoft.com/office/officeart/2005/8/layout/orgChart1"/>
    <dgm:cxn modelId="{5E3742FF-625A-43A2-B9F1-682E110093CC}" type="presParOf" srcId="{36AC397E-98D5-4273-955E-66FC90E5EA66}" destId="{4BF0E782-FE7C-483F-9019-1C2E24FA6D3A}" srcOrd="0" destOrd="0" presId="urn:microsoft.com/office/officeart/2005/8/layout/orgChart1"/>
    <dgm:cxn modelId="{0639F23F-EFF3-44C8-A181-70F0B7749DEE}" type="presParOf" srcId="{36AC397E-98D5-4273-955E-66FC90E5EA66}" destId="{45995484-5CC1-462D-AB80-ED900AF0F386}" srcOrd="1" destOrd="0" presId="urn:microsoft.com/office/officeart/2005/8/layout/orgChart1"/>
    <dgm:cxn modelId="{B8B2F9A4-6C39-4DCD-A41C-750614DDCA12}" type="presParOf" srcId="{EDD8E272-CB6E-492B-9FE1-7DC9EDFDF400}" destId="{E2C9EB97-4507-4D9F-A429-F0667E898BC9}" srcOrd="1" destOrd="0" presId="urn:microsoft.com/office/officeart/2005/8/layout/orgChart1"/>
    <dgm:cxn modelId="{EBA2B3C6-E1B5-4D4D-B2FC-3D9A621C1A1A}" type="presParOf" srcId="{EDD8E272-CB6E-492B-9FE1-7DC9EDFDF400}" destId="{9A0CD84B-F6A7-4C4D-94F8-85AF49ACD5B1}" srcOrd="2" destOrd="0" presId="urn:microsoft.com/office/officeart/2005/8/layout/orgChart1"/>
    <dgm:cxn modelId="{D9AE34D9-3FF9-4231-ACB4-C68FABA4AA07}" type="presParOf" srcId="{D152C555-2C1B-48B4-9947-51974CC32CCE}" destId="{5BA6DD7A-C1F5-4943-90BE-23A5D0D74364}" srcOrd="2" destOrd="0" presId="urn:microsoft.com/office/officeart/2005/8/layout/orgChart1"/>
    <dgm:cxn modelId="{01BE2174-ADD3-4A58-A2CA-3646106955CD}" type="presParOf" srcId="{43A20645-26F6-4916-A80C-18DF359C8AC3}" destId="{3F751CF5-4AB5-468E-BF5B-2A765360AD91}" srcOrd="4" destOrd="0" presId="urn:microsoft.com/office/officeart/2005/8/layout/orgChart1"/>
    <dgm:cxn modelId="{A15954D0-4752-4DC2-BC7B-34A5B42B572F}" type="presParOf" srcId="{43A20645-26F6-4916-A80C-18DF359C8AC3}" destId="{A4DECDB3-0295-4E26-9BD2-E5435B941C3C}" srcOrd="5" destOrd="0" presId="urn:microsoft.com/office/officeart/2005/8/layout/orgChart1"/>
    <dgm:cxn modelId="{1D792865-AF7C-4B9E-AE7D-24FFE6C8A9C7}" type="presParOf" srcId="{A4DECDB3-0295-4E26-9BD2-E5435B941C3C}" destId="{9394A2D2-489A-4354-936E-33EF97A778EF}" srcOrd="0" destOrd="0" presId="urn:microsoft.com/office/officeart/2005/8/layout/orgChart1"/>
    <dgm:cxn modelId="{3CCFE8ED-D916-4C14-81FA-468A53C58929}" type="presParOf" srcId="{9394A2D2-489A-4354-936E-33EF97A778EF}" destId="{7D3136E8-9750-401C-AE06-1D43ACC75E7E}" srcOrd="0" destOrd="0" presId="urn:microsoft.com/office/officeart/2005/8/layout/orgChart1"/>
    <dgm:cxn modelId="{D9E83BD8-ADF7-4BCA-944B-7C1015F98EA4}" type="presParOf" srcId="{9394A2D2-489A-4354-936E-33EF97A778EF}" destId="{9F01A96B-CB67-4046-B304-AA319F37F16B}" srcOrd="1" destOrd="0" presId="urn:microsoft.com/office/officeart/2005/8/layout/orgChart1"/>
    <dgm:cxn modelId="{31544EAA-26C6-4005-BF2A-78FE7DB2CAD4}" type="presParOf" srcId="{A4DECDB3-0295-4E26-9BD2-E5435B941C3C}" destId="{EBFAA554-F34F-4F15-BCD4-E245C3E9B9C9}" srcOrd="1" destOrd="0" presId="urn:microsoft.com/office/officeart/2005/8/layout/orgChart1"/>
    <dgm:cxn modelId="{39CF6E40-CFE1-4CB3-B57E-96AAD441FCBE}" type="presParOf" srcId="{EBFAA554-F34F-4F15-BCD4-E245C3E9B9C9}" destId="{1688645A-3EB5-46A5-985C-1F4440B547F3}" srcOrd="0" destOrd="0" presId="urn:microsoft.com/office/officeart/2005/8/layout/orgChart1"/>
    <dgm:cxn modelId="{2E8FE33D-54FF-403C-AD85-5EB73A94358B}" type="presParOf" srcId="{EBFAA554-F34F-4F15-BCD4-E245C3E9B9C9}" destId="{E455E6E6-4769-463C-BC24-DD3CB0B5FCEC}" srcOrd="1" destOrd="0" presId="urn:microsoft.com/office/officeart/2005/8/layout/orgChart1"/>
    <dgm:cxn modelId="{9CCB4FCC-5338-4686-8336-71EA25695D60}" type="presParOf" srcId="{E455E6E6-4769-463C-BC24-DD3CB0B5FCEC}" destId="{B9ABAB16-A54F-4C4E-BFCA-56F10D6D9A7D}" srcOrd="0" destOrd="0" presId="urn:microsoft.com/office/officeart/2005/8/layout/orgChart1"/>
    <dgm:cxn modelId="{0B3F56BF-EBD5-4DF5-B0C9-9083A6DFD088}" type="presParOf" srcId="{B9ABAB16-A54F-4C4E-BFCA-56F10D6D9A7D}" destId="{B60FB6BD-BE2B-4B42-9992-2B06782E4324}" srcOrd="0" destOrd="0" presId="urn:microsoft.com/office/officeart/2005/8/layout/orgChart1"/>
    <dgm:cxn modelId="{D4C748D2-DCEF-428B-BB2C-C575AB30A3BB}" type="presParOf" srcId="{B9ABAB16-A54F-4C4E-BFCA-56F10D6D9A7D}" destId="{A336FEE9-1EFD-4CD5-9923-9E2D12F2DDA4}" srcOrd="1" destOrd="0" presId="urn:microsoft.com/office/officeart/2005/8/layout/orgChart1"/>
    <dgm:cxn modelId="{B012518A-E85B-402D-8433-82A17529E616}" type="presParOf" srcId="{E455E6E6-4769-463C-BC24-DD3CB0B5FCEC}" destId="{DE44AFFE-68E0-4F4B-A57D-BCC85CE330E8}" srcOrd="1" destOrd="0" presId="urn:microsoft.com/office/officeart/2005/8/layout/orgChart1"/>
    <dgm:cxn modelId="{FC197DAB-B5B8-4B61-A42D-3689005F31A5}" type="presParOf" srcId="{E455E6E6-4769-463C-BC24-DD3CB0B5FCEC}" destId="{9D89F685-47C6-40A3-B170-CC4874113B8C}" srcOrd="2" destOrd="0" presId="urn:microsoft.com/office/officeart/2005/8/layout/orgChart1"/>
    <dgm:cxn modelId="{62BB1BC7-F5B0-40C4-B558-D4699840FCC6}" type="presParOf" srcId="{EBFAA554-F34F-4F15-BCD4-E245C3E9B9C9}" destId="{B5CEF336-AFD5-4B07-A835-DD87F9C01D51}" srcOrd="2" destOrd="0" presId="urn:microsoft.com/office/officeart/2005/8/layout/orgChart1"/>
    <dgm:cxn modelId="{1EB9AE94-3663-4994-A010-368CD58DF6AE}" type="presParOf" srcId="{EBFAA554-F34F-4F15-BCD4-E245C3E9B9C9}" destId="{9A169B62-4BBB-4A13-A1C8-C8AA42101D1C}" srcOrd="3" destOrd="0" presId="urn:microsoft.com/office/officeart/2005/8/layout/orgChart1"/>
    <dgm:cxn modelId="{444FEC19-AB54-43F0-AA94-F458DBE0CBC7}" type="presParOf" srcId="{9A169B62-4BBB-4A13-A1C8-C8AA42101D1C}" destId="{2B3A19B7-C8EB-409F-A2CC-0B0233B6B0FC}" srcOrd="0" destOrd="0" presId="urn:microsoft.com/office/officeart/2005/8/layout/orgChart1"/>
    <dgm:cxn modelId="{549634F8-4A3B-490A-BA54-AE30CECC6E7A}" type="presParOf" srcId="{2B3A19B7-C8EB-409F-A2CC-0B0233B6B0FC}" destId="{E9AE37E5-F229-48A5-AD54-0A869CBF2F98}" srcOrd="0" destOrd="0" presId="urn:microsoft.com/office/officeart/2005/8/layout/orgChart1"/>
    <dgm:cxn modelId="{F6D47FBA-019A-4651-A331-A593B110CACE}" type="presParOf" srcId="{2B3A19B7-C8EB-409F-A2CC-0B0233B6B0FC}" destId="{D4265363-AC2E-48E9-8C44-50E028D76584}" srcOrd="1" destOrd="0" presId="urn:microsoft.com/office/officeart/2005/8/layout/orgChart1"/>
    <dgm:cxn modelId="{EEDBFE79-2945-4B0A-8C62-E7CBDF96B28F}" type="presParOf" srcId="{9A169B62-4BBB-4A13-A1C8-C8AA42101D1C}" destId="{1921F025-63A6-44BB-B829-B0D4DE689E43}" srcOrd="1" destOrd="0" presId="urn:microsoft.com/office/officeart/2005/8/layout/orgChart1"/>
    <dgm:cxn modelId="{08963F6D-A25F-4CA3-9F91-8D1C29B23A7A}" type="presParOf" srcId="{9A169B62-4BBB-4A13-A1C8-C8AA42101D1C}" destId="{9008FFC5-AFA0-48D0-8DF3-B8B3C5755547}" srcOrd="2" destOrd="0" presId="urn:microsoft.com/office/officeart/2005/8/layout/orgChart1"/>
    <dgm:cxn modelId="{57074744-087E-4E1E-A9EF-94C272E8299C}" type="presParOf" srcId="{EBFAA554-F34F-4F15-BCD4-E245C3E9B9C9}" destId="{6F4FE4F3-0C0F-4263-9A86-0C4D9B289682}" srcOrd="4" destOrd="0" presId="urn:microsoft.com/office/officeart/2005/8/layout/orgChart1"/>
    <dgm:cxn modelId="{A8CAAEFD-7661-4B02-8EFE-024DE833D8E4}" type="presParOf" srcId="{EBFAA554-F34F-4F15-BCD4-E245C3E9B9C9}" destId="{7F01BB22-D443-4801-8A04-9ED303F33FE5}" srcOrd="5" destOrd="0" presId="urn:microsoft.com/office/officeart/2005/8/layout/orgChart1"/>
    <dgm:cxn modelId="{692472B0-9213-48C0-857E-D724C3C51EB5}" type="presParOf" srcId="{7F01BB22-D443-4801-8A04-9ED303F33FE5}" destId="{22B1AA3C-6A83-47D7-967E-F1E78BC8CDCF}" srcOrd="0" destOrd="0" presId="urn:microsoft.com/office/officeart/2005/8/layout/orgChart1"/>
    <dgm:cxn modelId="{9EF1B5A7-F421-4021-BE67-C6014C5DFFEB}" type="presParOf" srcId="{22B1AA3C-6A83-47D7-967E-F1E78BC8CDCF}" destId="{17F668E1-1885-4408-A5BB-843D5F9C94DF}" srcOrd="0" destOrd="0" presId="urn:microsoft.com/office/officeart/2005/8/layout/orgChart1"/>
    <dgm:cxn modelId="{81DE9CFF-E080-4282-BB60-3BE1EF96A9F5}" type="presParOf" srcId="{22B1AA3C-6A83-47D7-967E-F1E78BC8CDCF}" destId="{598C9474-705F-4D65-8276-29EBDD85381C}" srcOrd="1" destOrd="0" presId="urn:microsoft.com/office/officeart/2005/8/layout/orgChart1"/>
    <dgm:cxn modelId="{433671AB-D780-49AD-BFCA-D13011E87D6A}" type="presParOf" srcId="{7F01BB22-D443-4801-8A04-9ED303F33FE5}" destId="{480D2F76-767D-4DF1-A1E3-CBFFA9E43ADE}" srcOrd="1" destOrd="0" presId="urn:microsoft.com/office/officeart/2005/8/layout/orgChart1"/>
    <dgm:cxn modelId="{8553655D-1994-47FB-9532-681C4EA639F4}" type="presParOf" srcId="{7F01BB22-D443-4801-8A04-9ED303F33FE5}" destId="{3730E72D-8C0C-4123-B380-5622C3F66471}" srcOrd="2" destOrd="0" presId="urn:microsoft.com/office/officeart/2005/8/layout/orgChart1"/>
    <dgm:cxn modelId="{E45B79ED-D00E-40B7-BF4C-8BEE5C5AC6BA}" type="presParOf" srcId="{A4DECDB3-0295-4E26-9BD2-E5435B941C3C}" destId="{52D9FA00-FA40-4950-B77D-BD6EAF1AB0C7}" srcOrd="2" destOrd="0" presId="urn:microsoft.com/office/officeart/2005/8/layout/orgChart1"/>
    <dgm:cxn modelId="{61C8DEFB-70DD-4D69-8E64-77F6FAA4FE53}" type="presParOf" srcId="{93F3B1F7-973E-42BB-BECF-9B28D7FCF806}" destId="{ED643132-03AA-458A-89BF-9178515384B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FE4F3-0C0F-4263-9A86-0C4D9B289682}">
      <dsp:nvSpPr>
        <dsp:cNvPr id="0" name=""/>
        <dsp:cNvSpPr/>
      </dsp:nvSpPr>
      <dsp:spPr>
        <a:xfrm>
          <a:off x="6357657" y="1758794"/>
          <a:ext cx="148454" cy="2081010"/>
        </a:xfrm>
        <a:custGeom>
          <a:avLst/>
          <a:gdLst/>
          <a:ahLst/>
          <a:cxnLst/>
          <a:rect l="0" t="0" r="0" b="0"/>
          <a:pathLst>
            <a:path>
              <a:moveTo>
                <a:pt x="0" y="0"/>
              </a:moveTo>
              <a:lnTo>
                <a:pt x="0" y="2104608"/>
              </a:lnTo>
              <a:lnTo>
                <a:pt x="150138" y="2104608"/>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B5CEF336-AFD5-4B07-A835-DD87F9C01D51}">
      <dsp:nvSpPr>
        <dsp:cNvPr id="0" name=""/>
        <dsp:cNvSpPr/>
      </dsp:nvSpPr>
      <dsp:spPr>
        <a:xfrm>
          <a:off x="6357657" y="1758794"/>
          <a:ext cx="148454" cy="1295096"/>
        </a:xfrm>
        <a:custGeom>
          <a:avLst/>
          <a:gdLst/>
          <a:ahLst/>
          <a:cxnLst/>
          <a:rect l="0" t="0" r="0" b="0"/>
          <a:pathLst>
            <a:path>
              <a:moveTo>
                <a:pt x="0" y="0"/>
              </a:moveTo>
              <a:lnTo>
                <a:pt x="0" y="1309782"/>
              </a:lnTo>
              <a:lnTo>
                <a:pt x="150138" y="1309782"/>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1688645A-3EB5-46A5-985C-1F4440B547F3}">
      <dsp:nvSpPr>
        <dsp:cNvPr id="0" name=""/>
        <dsp:cNvSpPr/>
      </dsp:nvSpPr>
      <dsp:spPr>
        <a:xfrm>
          <a:off x="6357657" y="1758794"/>
          <a:ext cx="148454" cy="509183"/>
        </a:xfrm>
        <a:custGeom>
          <a:avLst/>
          <a:gdLst/>
          <a:ahLst/>
          <a:cxnLst/>
          <a:rect l="0" t="0" r="0" b="0"/>
          <a:pathLst>
            <a:path>
              <a:moveTo>
                <a:pt x="0" y="0"/>
              </a:moveTo>
              <a:lnTo>
                <a:pt x="0" y="514957"/>
              </a:lnTo>
              <a:lnTo>
                <a:pt x="150138" y="514957"/>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3F751CF5-4AB5-468E-BF5B-2A765360AD91}">
      <dsp:nvSpPr>
        <dsp:cNvPr id="0" name=""/>
        <dsp:cNvSpPr/>
      </dsp:nvSpPr>
      <dsp:spPr>
        <a:xfrm>
          <a:off x="4838096" y="972880"/>
          <a:ext cx="1915440" cy="232453"/>
        </a:xfrm>
        <a:custGeom>
          <a:avLst/>
          <a:gdLst/>
          <a:ahLst/>
          <a:cxnLst/>
          <a:rect l="0" t="0" r="0" b="0"/>
          <a:pathLst>
            <a:path>
              <a:moveTo>
                <a:pt x="0" y="0"/>
              </a:moveTo>
              <a:lnTo>
                <a:pt x="0" y="117544"/>
              </a:lnTo>
              <a:lnTo>
                <a:pt x="1937160" y="117544"/>
              </a:lnTo>
              <a:lnTo>
                <a:pt x="1937160" y="235089"/>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5248BE95-19ED-4062-8183-3AF39270FC89}">
      <dsp:nvSpPr>
        <dsp:cNvPr id="0" name=""/>
        <dsp:cNvSpPr/>
      </dsp:nvSpPr>
      <dsp:spPr>
        <a:xfrm>
          <a:off x="4943812" y="1738083"/>
          <a:ext cx="180403" cy="1295096"/>
        </a:xfrm>
        <a:custGeom>
          <a:avLst/>
          <a:gdLst/>
          <a:ahLst/>
          <a:cxnLst/>
          <a:rect l="0" t="0" r="0" b="0"/>
          <a:pathLst>
            <a:path>
              <a:moveTo>
                <a:pt x="0" y="0"/>
              </a:moveTo>
              <a:lnTo>
                <a:pt x="0" y="1309782"/>
              </a:lnTo>
              <a:lnTo>
                <a:pt x="182449" y="1309782"/>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58CEB1FF-28AE-4A38-ABE9-6E96BEBB8952}">
      <dsp:nvSpPr>
        <dsp:cNvPr id="0" name=""/>
        <dsp:cNvSpPr/>
      </dsp:nvSpPr>
      <dsp:spPr>
        <a:xfrm>
          <a:off x="4943812" y="1738083"/>
          <a:ext cx="180403" cy="509183"/>
        </a:xfrm>
        <a:custGeom>
          <a:avLst/>
          <a:gdLst/>
          <a:ahLst/>
          <a:cxnLst/>
          <a:rect l="0" t="0" r="0" b="0"/>
          <a:pathLst>
            <a:path>
              <a:moveTo>
                <a:pt x="0" y="0"/>
              </a:moveTo>
              <a:lnTo>
                <a:pt x="0" y="514957"/>
              </a:lnTo>
              <a:lnTo>
                <a:pt x="182449" y="514957"/>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62B81241-D842-470E-BA22-04532C2101FA}">
      <dsp:nvSpPr>
        <dsp:cNvPr id="0" name=""/>
        <dsp:cNvSpPr/>
      </dsp:nvSpPr>
      <dsp:spPr>
        <a:xfrm>
          <a:off x="4838096" y="972880"/>
          <a:ext cx="586792" cy="232453"/>
        </a:xfrm>
        <a:custGeom>
          <a:avLst/>
          <a:gdLst/>
          <a:ahLst/>
          <a:cxnLst/>
          <a:rect l="0" t="0" r="0" b="0"/>
          <a:pathLst>
            <a:path>
              <a:moveTo>
                <a:pt x="0" y="0"/>
              </a:moveTo>
              <a:lnTo>
                <a:pt x="0" y="117544"/>
              </a:lnTo>
              <a:lnTo>
                <a:pt x="593446" y="117544"/>
              </a:lnTo>
              <a:lnTo>
                <a:pt x="593446" y="235089"/>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968BAD3C-C585-4919-A659-E8BE1E8FF542}">
      <dsp:nvSpPr>
        <dsp:cNvPr id="0" name=""/>
        <dsp:cNvSpPr/>
      </dsp:nvSpPr>
      <dsp:spPr>
        <a:xfrm>
          <a:off x="2998928" y="2113252"/>
          <a:ext cx="1339373" cy="232453"/>
        </a:xfrm>
        <a:custGeom>
          <a:avLst/>
          <a:gdLst/>
          <a:ahLst/>
          <a:cxnLst/>
          <a:rect l="0" t="0" r="0" b="0"/>
          <a:pathLst>
            <a:path>
              <a:moveTo>
                <a:pt x="0" y="0"/>
              </a:moveTo>
              <a:lnTo>
                <a:pt x="0" y="117544"/>
              </a:lnTo>
              <a:lnTo>
                <a:pt x="1354561" y="117544"/>
              </a:lnTo>
              <a:lnTo>
                <a:pt x="1354561" y="235089"/>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01EFB372-EA84-49C7-8FD3-2BA970CB5AD2}">
      <dsp:nvSpPr>
        <dsp:cNvPr id="0" name=""/>
        <dsp:cNvSpPr/>
      </dsp:nvSpPr>
      <dsp:spPr>
        <a:xfrm>
          <a:off x="2556160" y="2899165"/>
          <a:ext cx="166038" cy="2081010"/>
        </a:xfrm>
        <a:custGeom>
          <a:avLst/>
          <a:gdLst/>
          <a:ahLst/>
          <a:cxnLst/>
          <a:rect l="0" t="0" r="0" b="0"/>
          <a:pathLst>
            <a:path>
              <a:moveTo>
                <a:pt x="0" y="0"/>
              </a:moveTo>
              <a:lnTo>
                <a:pt x="0" y="2104608"/>
              </a:lnTo>
              <a:lnTo>
                <a:pt x="167920" y="2104608"/>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822A7484-3180-4437-B88D-5E2A194A8D5D}">
      <dsp:nvSpPr>
        <dsp:cNvPr id="0" name=""/>
        <dsp:cNvSpPr/>
      </dsp:nvSpPr>
      <dsp:spPr>
        <a:xfrm>
          <a:off x="2556160" y="2899165"/>
          <a:ext cx="166038" cy="1295096"/>
        </a:xfrm>
        <a:custGeom>
          <a:avLst/>
          <a:gdLst/>
          <a:ahLst/>
          <a:cxnLst/>
          <a:rect l="0" t="0" r="0" b="0"/>
          <a:pathLst>
            <a:path>
              <a:moveTo>
                <a:pt x="0" y="0"/>
              </a:moveTo>
              <a:lnTo>
                <a:pt x="0" y="1309782"/>
              </a:lnTo>
              <a:lnTo>
                <a:pt x="167920" y="1309782"/>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B6850940-64C5-492A-B5AF-0BD930D098E3}">
      <dsp:nvSpPr>
        <dsp:cNvPr id="0" name=""/>
        <dsp:cNvSpPr/>
      </dsp:nvSpPr>
      <dsp:spPr>
        <a:xfrm>
          <a:off x="2556160" y="2899165"/>
          <a:ext cx="166038" cy="509183"/>
        </a:xfrm>
        <a:custGeom>
          <a:avLst/>
          <a:gdLst/>
          <a:ahLst/>
          <a:cxnLst/>
          <a:rect l="0" t="0" r="0" b="0"/>
          <a:pathLst>
            <a:path>
              <a:moveTo>
                <a:pt x="0" y="0"/>
              </a:moveTo>
              <a:lnTo>
                <a:pt x="0" y="514957"/>
              </a:lnTo>
              <a:lnTo>
                <a:pt x="167920" y="514957"/>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B067AF14-693D-4552-85F6-57141F26DABD}">
      <dsp:nvSpPr>
        <dsp:cNvPr id="0" name=""/>
        <dsp:cNvSpPr/>
      </dsp:nvSpPr>
      <dsp:spPr>
        <a:xfrm>
          <a:off x="2953208" y="2113252"/>
          <a:ext cx="91440" cy="232453"/>
        </a:xfrm>
        <a:custGeom>
          <a:avLst/>
          <a:gdLst/>
          <a:ahLst/>
          <a:cxnLst/>
          <a:rect l="0" t="0" r="0" b="0"/>
          <a:pathLst>
            <a:path>
              <a:moveTo>
                <a:pt x="45720" y="0"/>
              </a:moveTo>
              <a:lnTo>
                <a:pt x="45720" y="235089"/>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1FA282D5-7F48-4774-A449-773488E1AB13}">
      <dsp:nvSpPr>
        <dsp:cNvPr id="0" name=""/>
        <dsp:cNvSpPr/>
      </dsp:nvSpPr>
      <dsp:spPr>
        <a:xfrm>
          <a:off x="1659554" y="2113252"/>
          <a:ext cx="1339373" cy="232453"/>
        </a:xfrm>
        <a:custGeom>
          <a:avLst/>
          <a:gdLst/>
          <a:ahLst/>
          <a:cxnLst/>
          <a:rect l="0" t="0" r="0" b="0"/>
          <a:pathLst>
            <a:path>
              <a:moveTo>
                <a:pt x="1354561" y="0"/>
              </a:moveTo>
              <a:lnTo>
                <a:pt x="1354561" y="117544"/>
              </a:lnTo>
              <a:lnTo>
                <a:pt x="0" y="117544"/>
              </a:lnTo>
              <a:lnTo>
                <a:pt x="0" y="235089"/>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F92E4716-C526-4DAA-A2D9-522A36E1157C}">
      <dsp:nvSpPr>
        <dsp:cNvPr id="0" name=""/>
        <dsp:cNvSpPr/>
      </dsp:nvSpPr>
      <dsp:spPr>
        <a:xfrm>
          <a:off x="2998928" y="972880"/>
          <a:ext cx="1839167" cy="232453"/>
        </a:xfrm>
        <a:custGeom>
          <a:avLst/>
          <a:gdLst/>
          <a:ahLst/>
          <a:cxnLst/>
          <a:rect l="0" t="0" r="0" b="0"/>
          <a:pathLst>
            <a:path>
              <a:moveTo>
                <a:pt x="1860023" y="0"/>
              </a:moveTo>
              <a:lnTo>
                <a:pt x="1860023" y="117544"/>
              </a:lnTo>
              <a:lnTo>
                <a:pt x="0" y="117544"/>
              </a:lnTo>
              <a:lnTo>
                <a:pt x="0" y="235089"/>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6C9249EC-F815-453A-80FA-57A232B226E0}">
      <dsp:nvSpPr>
        <dsp:cNvPr id="0" name=""/>
        <dsp:cNvSpPr/>
      </dsp:nvSpPr>
      <dsp:spPr>
        <a:xfrm>
          <a:off x="4139585" y="2769"/>
          <a:ext cx="1397022" cy="970110"/>
        </a:xfrm>
        <a:prstGeom prst="rect">
          <a:avLst/>
        </a:prstGeom>
        <a:gradFill flip="none" rotWithShape="0">
          <a:gsLst>
            <a:gs pos="0">
              <a:schemeClr val="accent1">
                <a:lumMod val="50000"/>
                <a:tint val="66000"/>
                <a:satMod val="160000"/>
              </a:schemeClr>
            </a:gs>
            <a:gs pos="50000">
              <a:schemeClr val="accent1">
                <a:lumMod val="50000"/>
                <a:tint val="44500"/>
                <a:satMod val="160000"/>
              </a:schemeClr>
            </a:gs>
            <a:gs pos="100000">
              <a:schemeClr val="accent1">
                <a:lumMod val="50000"/>
                <a:tint val="23500"/>
                <a:satMod val="160000"/>
              </a:schemeClr>
            </a:gs>
          </a:gsLst>
          <a:lin ang="5400000" scaled="1"/>
          <a:tileRect/>
        </a:gra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2">
                  <a:lumMod val="50000"/>
                </a:schemeClr>
              </a:solidFill>
              <a:latin typeface="Calibri"/>
              <a:ea typeface="+mn-ea"/>
              <a:cs typeface="+mn-cs"/>
            </a:rPr>
            <a:t>1.0 online shopping application</a:t>
          </a:r>
        </a:p>
      </dsp:txBody>
      <dsp:txXfrm>
        <a:off x="4139585" y="2769"/>
        <a:ext cx="1397022" cy="970110"/>
      </dsp:txXfrm>
    </dsp:sp>
    <dsp:sp modelId="{0A475910-6FB3-4255-AF4E-0EAD7F0016DB}">
      <dsp:nvSpPr>
        <dsp:cNvPr id="0" name=""/>
        <dsp:cNvSpPr/>
      </dsp:nvSpPr>
      <dsp:spPr>
        <a:xfrm>
          <a:off x="2427807" y="1205333"/>
          <a:ext cx="1142242" cy="907918"/>
        </a:xfrm>
        <a:prstGeom prst="rect">
          <a:avLst/>
        </a:prstGeom>
        <a:gradFill flip="none" rotWithShape="0">
          <a:gsLst>
            <a:gs pos="0">
              <a:schemeClr val="accent1">
                <a:lumMod val="50000"/>
                <a:tint val="66000"/>
                <a:satMod val="160000"/>
              </a:schemeClr>
            </a:gs>
            <a:gs pos="50000">
              <a:schemeClr val="accent1">
                <a:lumMod val="50000"/>
                <a:tint val="44500"/>
                <a:satMod val="160000"/>
              </a:schemeClr>
            </a:gs>
            <a:gs pos="100000">
              <a:schemeClr val="accent1">
                <a:lumMod val="50000"/>
                <a:tint val="23500"/>
                <a:satMod val="160000"/>
              </a:schemeClr>
            </a:gs>
          </a:gsLst>
          <a:lin ang="5400000" scaled="1"/>
          <a:tileRect/>
        </a:gra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2">
                  <a:lumMod val="50000"/>
                </a:schemeClr>
              </a:solidFill>
              <a:latin typeface="Calibri"/>
              <a:ea typeface="+mn-ea"/>
              <a:cs typeface="+mn-cs"/>
            </a:rPr>
            <a:t>1.2 application software plan</a:t>
          </a:r>
        </a:p>
      </dsp:txBody>
      <dsp:txXfrm>
        <a:off x="2427807" y="1205333"/>
        <a:ext cx="1142242" cy="907918"/>
      </dsp:txXfrm>
    </dsp:sp>
    <dsp:sp modelId="{B4EC20C6-EEFA-41D2-BC43-073776CB0963}">
      <dsp:nvSpPr>
        <dsp:cNvPr id="0" name=""/>
        <dsp:cNvSpPr/>
      </dsp:nvSpPr>
      <dsp:spPr>
        <a:xfrm>
          <a:off x="1106094" y="2345705"/>
          <a:ext cx="1106920" cy="553460"/>
        </a:xfrm>
        <a:prstGeom prst="rect">
          <a:avLst/>
        </a:prstGeom>
        <a:gradFill flip="none" rotWithShape="0">
          <a:gsLst>
            <a:gs pos="0">
              <a:schemeClr val="accent1">
                <a:lumMod val="50000"/>
                <a:tint val="66000"/>
                <a:satMod val="160000"/>
              </a:schemeClr>
            </a:gs>
            <a:gs pos="50000">
              <a:schemeClr val="accent1">
                <a:lumMod val="50000"/>
                <a:tint val="44500"/>
                <a:satMod val="160000"/>
              </a:schemeClr>
            </a:gs>
            <a:gs pos="100000">
              <a:schemeClr val="accent1">
                <a:lumMod val="50000"/>
                <a:tint val="23500"/>
                <a:satMod val="160000"/>
              </a:schemeClr>
            </a:gs>
          </a:gsLst>
          <a:lin ang="5400000" scaled="1"/>
          <a:tileRect/>
        </a:gra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2">
                  <a:lumMod val="50000"/>
                </a:schemeClr>
              </a:solidFill>
              <a:latin typeface="Calibri"/>
              <a:ea typeface="+mn-ea"/>
              <a:cs typeface="+mn-cs"/>
            </a:rPr>
            <a:t>1.2.1 front end development</a:t>
          </a:r>
        </a:p>
      </dsp:txBody>
      <dsp:txXfrm>
        <a:off x="1106094" y="2345705"/>
        <a:ext cx="1106920" cy="553460"/>
      </dsp:txXfrm>
    </dsp:sp>
    <dsp:sp modelId="{6983D115-9092-4DBA-91B9-86E9D6877058}">
      <dsp:nvSpPr>
        <dsp:cNvPr id="0" name=""/>
        <dsp:cNvSpPr/>
      </dsp:nvSpPr>
      <dsp:spPr>
        <a:xfrm>
          <a:off x="2445468" y="2345705"/>
          <a:ext cx="1106920" cy="553460"/>
        </a:xfrm>
        <a:prstGeom prst="rect">
          <a:avLst/>
        </a:prstGeom>
        <a:gradFill flip="none" rotWithShape="0">
          <a:gsLst>
            <a:gs pos="0">
              <a:schemeClr val="accent1">
                <a:lumMod val="50000"/>
                <a:tint val="66000"/>
                <a:satMod val="160000"/>
              </a:schemeClr>
            </a:gs>
            <a:gs pos="50000">
              <a:schemeClr val="accent1">
                <a:lumMod val="50000"/>
                <a:tint val="44500"/>
                <a:satMod val="160000"/>
              </a:schemeClr>
            </a:gs>
            <a:gs pos="100000">
              <a:schemeClr val="accent1">
                <a:lumMod val="50000"/>
                <a:tint val="23500"/>
                <a:satMod val="160000"/>
              </a:schemeClr>
            </a:gs>
          </a:gsLst>
          <a:lin ang="5400000" scaled="1"/>
          <a:tileRect/>
        </a:gra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2">
                  <a:lumMod val="50000"/>
                </a:schemeClr>
              </a:solidFill>
              <a:latin typeface="Calibri"/>
              <a:ea typeface="+mn-ea"/>
              <a:cs typeface="+mn-cs"/>
            </a:rPr>
            <a:t>1.2.2 back-end software</a:t>
          </a:r>
        </a:p>
      </dsp:txBody>
      <dsp:txXfrm>
        <a:off x="2445468" y="2345705"/>
        <a:ext cx="1106920" cy="553460"/>
      </dsp:txXfrm>
    </dsp:sp>
    <dsp:sp modelId="{D0B7AA7A-493F-4513-8F57-B86508136E32}">
      <dsp:nvSpPr>
        <dsp:cNvPr id="0" name=""/>
        <dsp:cNvSpPr/>
      </dsp:nvSpPr>
      <dsp:spPr>
        <a:xfrm>
          <a:off x="2722198" y="3131618"/>
          <a:ext cx="1106920" cy="553460"/>
        </a:xfrm>
        <a:prstGeom prst="rect">
          <a:avLst/>
        </a:prstGeom>
        <a:gradFill flip="none" rotWithShape="0">
          <a:gsLst>
            <a:gs pos="0">
              <a:schemeClr val="accent1">
                <a:lumMod val="50000"/>
                <a:tint val="66000"/>
                <a:satMod val="160000"/>
              </a:schemeClr>
            </a:gs>
            <a:gs pos="50000">
              <a:schemeClr val="accent1">
                <a:lumMod val="50000"/>
                <a:tint val="44500"/>
                <a:satMod val="160000"/>
              </a:schemeClr>
            </a:gs>
            <a:gs pos="100000">
              <a:schemeClr val="accent1">
                <a:lumMod val="50000"/>
                <a:tint val="23500"/>
                <a:satMod val="160000"/>
              </a:schemeClr>
            </a:gs>
          </a:gsLst>
          <a:lin ang="5400000" scaled="1"/>
          <a:tileRect/>
        </a:gra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2">
                  <a:lumMod val="50000"/>
                </a:schemeClr>
              </a:solidFill>
              <a:latin typeface="Calibri"/>
              <a:ea typeface="+mn-ea"/>
              <a:cs typeface="+mn-cs"/>
            </a:rPr>
            <a:t>1.2.2.1 database implementation</a:t>
          </a:r>
        </a:p>
      </dsp:txBody>
      <dsp:txXfrm>
        <a:off x="2722198" y="3131618"/>
        <a:ext cx="1106920" cy="553460"/>
      </dsp:txXfrm>
    </dsp:sp>
    <dsp:sp modelId="{7B259755-0B60-42A0-AA49-4F1A1E47933E}">
      <dsp:nvSpPr>
        <dsp:cNvPr id="0" name=""/>
        <dsp:cNvSpPr/>
      </dsp:nvSpPr>
      <dsp:spPr>
        <a:xfrm>
          <a:off x="2722198" y="3917532"/>
          <a:ext cx="1106920" cy="553460"/>
        </a:xfrm>
        <a:prstGeom prst="rect">
          <a:avLst/>
        </a:prstGeom>
        <a:gradFill flip="none" rotWithShape="0">
          <a:gsLst>
            <a:gs pos="0">
              <a:schemeClr val="accent1">
                <a:lumMod val="50000"/>
                <a:tint val="66000"/>
                <a:satMod val="160000"/>
              </a:schemeClr>
            </a:gs>
            <a:gs pos="50000">
              <a:schemeClr val="accent1">
                <a:lumMod val="50000"/>
                <a:tint val="44500"/>
                <a:satMod val="160000"/>
              </a:schemeClr>
            </a:gs>
            <a:gs pos="100000">
              <a:schemeClr val="accent1">
                <a:lumMod val="50000"/>
                <a:tint val="23500"/>
                <a:satMod val="160000"/>
              </a:schemeClr>
            </a:gs>
          </a:gsLst>
          <a:lin ang="5400000" scaled="1"/>
          <a:tileRect/>
        </a:gra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2">
                  <a:lumMod val="50000"/>
                </a:schemeClr>
              </a:solidFill>
              <a:latin typeface="Calibri"/>
              <a:ea typeface="+mn-ea"/>
              <a:cs typeface="+mn-cs"/>
            </a:rPr>
            <a:t>1.2.2.2 middleware development</a:t>
          </a:r>
        </a:p>
      </dsp:txBody>
      <dsp:txXfrm>
        <a:off x="2722198" y="3917532"/>
        <a:ext cx="1106920" cy="553460"/>
      </dsp:txXfrm>
    </dsp:sp>
    <dsp:sp modelId="{73AF0CB0-3C53-4EBF-A71A-7CF9D38FCDF9}">
      <dsp:nvSpPr>
        <dsp:cNvPr id="0" name=""/>
        <dsp:cNvSpPr/>
      </dsp:nvSpPr>
      <dsp:spPr>
        <a:xfrm>
          <a:off x="2722198" y="4703445"/>
          <a:ext cx="1106920" cy="553460"/>
        </a:xfrm>
        <a:prstGeom prst="rect">
          <a:avLst/>
        </a:prstGeom>
        <a:gradFill flip="none" rotWithShape="0">
          <a:gsLst>
            <a:gs pos="0">
              <a:schemeClr val="accent1">
                <a:lumMod val="50000"/>
                <a:tint val="66000"/>
                <a:satMod val="160000"/>
              </a:schemeClr>
            </a:gs>
            <a:gs pos="50000">
              <a:schemeClr val="accent1">
                <a:lumMod val="50000"/>
                <a:tint val="44500"/>
                <a:satMod val="160000"/>
              </a:schemeClr>
            </a:gs>
            <a:gs pos="100000">
              <a:schemeClr val="accent1">
                <a:lumMod val="50000"/>
                <a:tint val="23500"/>
                <a:satMod val="160000"/>
              </a:schemeClr>
            </a:gs>
          </a:gsLst>
          <a:lin ang="5400000" scaled="1"/>
          <a:tileRect/>
        </a:gra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2">
                  <a:lumMod val="50000"/>
                </a:schemeClr>
              </a:solidFill>
              <a:latin typeface="Calibri"/>
              <a:ea typeface="+mn-ea"/>
              <a:cs typeface="+mn-cs"/>
            </a:rPr>
            <a:t>1.2.2.3 security subsystems </a:t>
          </a:r>
        </a:p>
      </dsp:txBody>
      <dsp:txXfrm>
        <a:off x="2722198" y="4703445"/>
        <a:ext cx="1106920" cy="553460"/>
      </dsp:txXfrm>
    </dsp:sp>
    <dsp:sp modelId="{5D658AB0-889C-407B-A28B-57902A45425C}">
      <dsp:nvSpPr>
        <dsp:cNvPr id="0" name=""/>
        <dsp:cNvSpPr/>
      </dsp:nvSpPr>
      <dsp:spPr>
        <a:xfrm>
          <a:off x="3784842" y="2345705"/>
          <a:ext cx="1106920" cy="553460"/>
        </a:xfrm>
        <a:prstGeom prst="rect">
          <a:avLst/>
        </a:prstGeom>
        <a:gradFill flip="none" rotWithShape="0">
          <a:gsLst>
            <a:gs pos="0">
              <a:schemeClr val="accent1">
                <a:lumMod val="50000"/>
                <a:tint val="66000"/>
                <a:satMod val="160000"/>
              </a:schemeClr>
            </a:gs>
            <a:gs pos="50000">
              <a:schemeClr val="accent1">
                <a:lumMod val="50000"/>
                <a:tint val="44500"/>
                <a:satMod val="160000"/>
              </a:schemeClr>
            </a:gs>
            <a:gs pos="100000">
              <a:schemeClr val="accent1">
                <a:lumMod val="50000"/>
                <a:tint val="23500"/>
                <a:satMod val="160000"/>
              </a:schemeClr>
            </a:gs>
          </a:gsLst>
          <a:lin ang="5400000" scaled="1"/>
          <a:tileRect/>
        </a:gra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bg2">
                  <a:lumMod val="50000"/>
                </a:schemeClr>
              </a:solidFill>
              <a:latin typeface="Calibri"/>
              <a:ea typeface="+mn-ea"/>
              <a:cs typeface="+mn-cs"/>
            </a:rPr>
            <a:t>1.1.3 graphics and interface</a:t>
          </a:r>
        </a:p>
      </dsp:txBody>
      <dsp:txXfrm>
        <a:off x="3784842" y="2345705"/>
        <a:ext cx="1106920" cy="553460"/>
      </dsp:txXfrm>
    </dsp:sp>
    <dsp:sp modelId="{82EBF60D-69AC-46D6-A085-B39CDCFA42C3}">
      <dsp:nvSpPr>
        <dsp:cNvPr id="0" name=""/>
        <dsp:cNvSpPr/>
      </dsp:nvSpPr>
      <dsp:spPr>
        <a:xfrm>
          <a:off x="4823543" y="1205333"/>
          <a:ext cx="1202691" cy="532749"/>
        </a:xfrm>
        <a:prstGeom prst="rect">
          <a:avLst/>
        </a:prstGeom>
        <a:gradFill flip="none" rotWithShape="0">
          <a:gsLst>
            <a:gs pos="0">
              <a:schemeClr val="accent1">
                <a:lumMod val="50000"/>
                <a:tint val="66000"/>
                <a:satMod val="160000"/>
              </a:schemeClr>
            </a:gs>
            <a:gs pos="50000">
              <a:schemeClr val="accent1">
                <a:lumMod val="50000"/>
                <a:tint val="44500"/>
                <a:satMod val="160000"/>
              </a:schemeClr>
            </a:gs>
            <a:gs pos="100000">
              <a:schemeClr val="accent1">
                <a:lumMod val="50000"/>
                <a:tint val="23500"/>
                <a:satMod val="160000"/>
              </a:schemeClr>
            </a:gs>
          </a:gsLst>
          <a:lin ang="5400000" scaled="1"/>
          <a:tileRect/>
        </a:gra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2">
                  <a:lumMod val="50000"/>
                </a:schemeClr>
              </a:solidFill>
              <a:latin typeface="Calibri"/>
              <a:ea typeface="+mn-ea"/>
              <a:cs typeface="+mn-cs"/>
            </a:rPr>
            <a:t>1.1 marketing plan</a:t>
          </a:r>
        </a:p>
      </dsp:txBody>
      <dsp:txXfrm>
        <a:off x="4823543" y="1205333"/>
        <a:ext cx="1202691" cy="532749"/>
      </dsp:txXfrm>
    </dsp:sp>
    <dsp:sp modelId="{3D335E2B-9298-468F-A94C-9821AB0CFC20}">
      <dsp:nvSpPr>
        <dsp:cNvPr id="0" name=""/>
        <dsp:cNvSpPr/>
      </dsp:nvSpPr>
      <dsp:spPr>
        <a:xfrm>
          <a:off x="5124215" y="1970536"/>
          <a:ext cx="1106920" cy="553460"/>
        </a:xfrm>
        <a:prstGeom prst="rect">
          <a:avLst/>
        </a:prstGeom>
        <a:gradFill flip="none" rotWithShape="0">
          <a:gsLst>
            <a:gs pos="0">
              <a:schemeClr val="accent1">
                <a:lumMod val="50000"/>
                <a:tint val="66000"/>
                <a:satMod val="160000"/>
              </a:schemeClr>
            </a:gs>
            <a:gs pos="50000">
              <a:schemeClr val="accent1">
                <a:lumMod val="50000"/>
                <a:tint val="44500"/>
                <a:satMod val="160000"/>
              </a:schemeClr>
            </a:gs>
            <a:gs pos="100000">
              <a:schemeClr val="accent1">
                <a:lumMod val="50000"/>
                <a:tint val="23500"/>
                <a:satMod val="160000"/>
              </a:schemeClr>
            </a:gs>
          </a:gsLst>
          <a:lin ang="5400000" scaled="1"/>
          <a:tileRect/>
        </a:gra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2">
                  <a:lumMod val="50000"/>
                </a:schemeClr>
              </a:solidFill>
              <a:latin typeface="Calibri"/>
              <a:ea typeface="+mn-ea"/>
              <a:cs typeface="+mn-cs"/>
            </a:rPr>
            <a:t>1.1.1 online ads</a:t>
          </a:r>
        </a:p>
      </dsp:txBody>
      <dsp:txXfrm>
        <a:off x="5124215" y="1970536"/>
        <a:ext cx="1106920" cy="553460"/>
      </dsp:txXfrm>
    </dsp:sp>
    <dsp:sp modelId="{4BF0E782-FE7C-483F-9019-1C2E24FA6D3A}">
      <dsp:nvSpPr>
        <dsp:cNvPr id="0" name=""/>
        <dsp:cNvSpPr/>
      </dsp:nvSpPr>
      <dsp:spPr>
        <a:xfrm>
          <a:off x="5124215" y="2756450"/>
          <a:ext cx="1106920" cy="553460"/>
        </a:xfrm>
        <a:prstGeom prst="rect">
          <a:avLst/>
        </a:prstGeom>
        <a:gradFill flip="none" rotWithShape="0">
          <a:gsLst>
            <a:gs pos="0">
              <a:schemeClr val="accent1">
                <a:lumMod val="50000"/>
                <a:tint val="66000"/>
                <a:satMod val="160000"/>
              </a:schemeClr>
            </a:gs>
            <a:gs pos="50000">
              <a:schemeClr val="accent1">
                <a:lumMod val="50000"/>
                <a:tint val="44500"/>
                <a:satMod val="160000"/>
              </a:schemeClr>
            </a:gs>
            <a:gs pos="100000">
              <a:schemeClr val="accent1">
                <a:lumMod val="50000"/>
                <a:tint val="23500"/>
                <a:satMod val="160000"/>
              </a:schemeClr>
            </a:gs>
          </a:gsLst>
          <a:lin ang="5400000" scaled="1"/>
          <a:tileRect/>
        </a:gra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2">
                  <a:lumMod val="50000"/>
                </a:schemeClr>
              </a:solidFill>
              <a:latin typeface="Calibri"/>
              <a:ea typeface="+mn-ea"/>
              <a:cs typeface="+mn-cs"/>
            </a:rPr>
            <a:t>1.1.2 offline (Banners or TV ads) </a:t>
          </a:r>
        </a:p>
      </dsp:txBody>
      <dsp:txXfrm>
        <a:off x="5124215" y="2756450"/>
        <a:ext cx="1106920" cy="553460"/>
      </dsp:txXfrm>
    </dsp:sp>
    <dsp:sp modelId="{7D3136E8-9750-401C-AE06-1D43ACC75E7E}">
      <dsp:nvSpPr>
        <dsp:cNvPr id="0" name=""/>
        <dsp:cNvSpPr/>
      </dsp:nvSpPr>
      <dsp:spPr>
        <a:xfrm>
          <a:off x="6258687" y="1205333"/>
          <a:ext cx="989697" cy="553460"/>
        </a:xfrm>
        <a:prstGeom prst="rect">
          <a:avLst/>
        </a:prstGeom>
        <a:gradFill flip="none" rotWithShape="0">
          <a:gsLst>
            <a:gs pos="0">
              <a:schemeClr val="accent1">
                <a:lumMod val="50000"/>
                <a:tint val="66000"/>
                <a:satMod val="160000"/>
              </a:schemeClr>
            </a:gs>
            <a:gs pos="50000">
              <a:schemeClr val="accent1">
                <a:lumMod val="50000"/>
                <a:tint val="44500"/>
                <a:satMod val="160000"/>
              </a:schemeClr>
            </a:gs>
            <a:gs pos="100000">
              <a:schemeClr val="accent1">
                <a:lumMod val="50000"/>
                <a:tint val="23500"/>
                <a:satMod val="160000"/>
              </a:schemeClr>
            </a:gs>
          </a:gsLst>
          <a:lin ang="5400000" scaled="1"/>
          <a:tileRect/>
        </a:gra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bg2">
                  <a:lumMod val="50000"/>
                </a:schemeClr>
              </a:solidFill>
              <a:latin typeface="Calibri"/>
              <a:ea typeface="+mn-ea"/>
              <a:cs typeface="+mn-cs"/>
            </a:rPr>
            <a:t>1.3 testing and releasing plan</a:t>
          </a:r>
        </a:p>
      </dsp:txBody>
      <dsp:txXfrm>
        <a:off x="6258687" y="1205333"/>
        <a:ext cx="989697" cy="553460"/>
      </dsp:txXfrm>
    </dsp:sp>
    <dsp:sp modelId="{B60FB6BD-BE2B-4B42-9992-2B06782E4324}">
      <dsp:nvSpPr>
        <dsp:cNvPr id="0" name=""/>
        <dsp:cNvSpPr/>
      </dsp:nvSpPr>
      <dsp:spPr>
        <a:xfrm>
          <a:off x="6506111" y="1991247"/>
          <a:ext cx="1106920" cy="553460"/>
        </a:xfrm>
        <a:prstGeom prst="rect">
          <a:avLst/>
        </a:prstGeom>
        <a:gradFill flip="none" rotWithShape="0">
          <a:gsLst>
            <a:gs pos="0">
              <a:schemeClr val="accent1">
                <a:lumMod val="50000"/>
                <a:tint val="66000"/>
                <a:satMod val="160000"/>
              </a:schemeClr>
            </a:gs>
            <a:gs pos="50000">
              <a:schemeClr val="accent1">
                <a:lumMod val="50000"/>
                <a:tint val="44500"/>
                <a:satMod val="160000"/>
              </a:schemeClr>
            </a:gs>
            <a:gs pos="100000">
              <a:schemeClr val="accent1">
                <a:lumMod val="50000"/>
                <a:tint val="23500"/>
                <a:satMod val="160000"/>
              </a:schemeClr>
            </a:gs>
          </a:gsLst>
          <a:lin ang="5400000" scaled="1"/>
          <a:tileRect/>
        </a:gra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bg2">
                  <a:lumMod val="50000"/>
                </a:schemeClr>
              </a:solidFill>
              <a:latin typeface="Calibri"/>
              <a:ea typeface="+mn-ea"/>
              <a:cs typeface="+mn-cs"/>
            </a:rPr>
            <a:t>1.3.1 preforming creiteria tests </a:t>
          </a:r>
        </a:p>
      </dsp:txBody>
      <dsp:txXfrm>
        <a:off x="6506111" y="1991247"/>
        <a:ext cx="1106920" cy="553460"/>
      </dsp:txXfrm>
    </dsp:sp>
    <dsp:sp modelId="{E9AE37E5-F229-48A5-AD54-0A869CBF2F98}">
      <dsp:nvSpPr>
        <dsp:cNvPr id="0" name=""/>
        <dsp:cNvSpPr/>
      </dsp:nvSpPr>
      <dsp:spPr>
        <a:xfrm>
          <a:off x="6506111" y="2777160"/>
          <a:ext cx="1106920" cy="553460"/>
        </a:xfrm>
        <a:prstGeom prst="rect">
          <a:avLst/>
        </a:prstGeom>
        <a:gradFill flip="none" rotWithShape="0">
          <a:gsLst>
            <a:gs pos="0">
              <a:schemeClr val="accent1">
                <a:lumMod val="50000"/>
                <a:tint val="66000"/>
                <a:satMod val="160000"/>
              </a:schemeClr>
            </a:gs>
            <a:gs pos="50000">
              <a:schemeClr val="accent1">
                <a:lumMod val="50000"/>
                <a:tint val="44500"/>
                <a:satMod val="160000"/>
              </a:schemeClr>
            </a:gs>
            <a:gs pos="100000">
              <a:schemeClr val="accent1">
                <a:lumMod val="50000"/>
                <a:tint val="23500"/>
                <a:satMod val="160000"/>
              </a:schemeClr>
            </a:gs>
          </a:gsLst>
          <a:lin ang="5400000" scaled="1"/>
          <a:tileRect/>
        </a:gra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bg2">
                  <a:lumMod val="50000"/>
                </a:schemeClr>
              </a:solidFill>
              <a:latin typeface="Calibri"/>
              <a:ea typeface="+mn-ea"/>
              <a:cs typeface="+mn-cs"/>
            </a:rPr>
            <a:t>1.3.2 confirm final approval</a:t>
          </a:r>
        </a:p>
      </dsp:txBody>
      <dsp:txXfrm>
        <a:off x="6506111" y="2777160"/>
        <a:ext cx="1106920" cy="553460"/>
      </dsp:txXfrm>
    </dsp:sp>
    <dsp:sp modelId="{17F668E1-1885-4408-A5BB-843D5F9C94DF}">
      <dsp:nvSpPr>
        <dsp:cNvPr id="0" name=""/>
        <dsp:cNvSpPr/>
      </dsp:nvSpPr>
      <dsp:spPr>
        <a:xfrm>
          <a:off x="6506111" y="3563074"/>
          <a:ext cx="1106920" cy="553460"/>
        </a:xfrm>
        <a:prstGeom prst="rect">
          <a:avLst/>
        </a:prstGeom>
        <a:gradFill flip="none" rotWithShape="0">
          <a:gsLst>
            <a:gs pos="0">
              <a:schemeClr val="accent1">
                <a:lumMod val="50000"/>
                <a:tint val="66000"/>
                <a:satMod val="160000"/>
              </a:schemeClr>
            </a:gs>
            <a:gs pos="50000">
              <a:schemeClr val="accent1">
                <a:lumMod val="50000"/>
                <a:tint val="44500"/>
                <a:satMod val="160000"/>
              </a:schemeClr>
            </a:gs>
            <a:gs pos="100000">
              <a:schemeClr val="accent1">
                <a:lumMod val="50000"/>
                <a:tint val="23500"/>
                <a:satMod val="160000"/>
              </a:schemeClr>
            </a:gs>
          </a:gsLst>
          <a:lin ang="5400000" scaled="1"/>
          <a:tileRect/>
        </a:gra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bg2">
                  <a:lumMod val="50000"/>
                </a:schemeClr>
              </a:solidFill>
              <a:latin typeface="Calibri"/>
              <a:ea typeface="+mn-ea"/>
              <a:cs typeface="+mn-cs"/>
            </a:rPr>
            <a:t>1.3.3 surveys </a:t>
          </a:r>
        </a:p>
      </dsp:txBody>
      <dsp:txXfrm>
        <a:off x="6506111" y="3563074"/>
        <a:ext cx="1106920" cy="55346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0A77-2CC6-4562-9600-993FE97D88C8}"/>
              </a:ext>
            </a:extLst>
          </p:cNvPr>
          <p:cNvSpPr>
            <a:spLocks noGrp="1"/>
          </p:cNvSpPr>
          <p:nvPr>
            <p:ph type="ctrTitle"/>
          </p:nvPr>
        </p:nvSpPr>
        <p:spPr>
          <a:xfrm>
            <a:off x="241737" y="2043094"/>
            <a:ext cx="7197726" cy="2421464"/>
          </a:xfrm>
        </p:spPr>
        <p:txBody>
          <a:bodyPr/>
          <a:lstStyle/>
          <a:p>
            <a:pPr algn="l"/>
            <a:r>
              <a:rPr lang="en-US" dirty="0"/>
              <a:t>Made with love</a:t>
            </a:r>
          </a:p>
        </p:txBody>
      </p:sp>
      <p:sp>
        <p:nvSpPr>
          <p:cNvPr id="3" name="Subtitle 2">
            <a:extLst>
              <a:ext uri="{FF2B5EF4-FFF2-40B4-BE49-F238E27FC236}">
                <a16:creationId xmlns:a16="http://schemas.microsoft.com/office/drawing/2014/main" id="{7074DB49-3FA9-4E17-B01F-3DFF881D7F25}"/>
              </a:ext>
            </a:extLst>
          </p:cNvPr>
          <p:cNvSpPr>
            <a:spLocks noGrp="1"/>
          </p:cNvSpPr>
          <p:nvPr>
            <p:ph type="subTitle" idx="1"/>
          </p:nvPr>
        </p:nvSpPr>
        <p:spPr>
          <a:xfrm>
            <a:off x="170792" y="4574918"/>
            <a:ext cx="7197726" cy="1405467"/>
          </a:xfrm>
        </p:spPr>
        <p:txBody>
          <a:bodyPr>
            <a:normAutofit fontScale="25000" lnSpcReduction="20000"/>
          </a:bodyPr>
          <a:lstStyle/>
          <a:p>
            <a:pPr marL="0" marR="0" algn="l">
              <a:lnSpc>
                <a:spcPct val="107000"/>
              </a:lnSpc>
              <a:spcBef>
                <a:spcPts val="0"/>
              </a:spcBef>
              <a:spcAft>
                <a:spcPts val="800"/>
              </a:spcAft>
            </a:pPr>
            <a:r>
              <a:rPr lang="en-US" sz="6400" dirty="0">
                <a:ln w="3175" cmpd="sng">
                  <a:noFill/>
                </a:ln>
                <a:latin typeface="+mj-lt"/>
                <a:ea typeface="+mj-ea"/>
                <a:cs typeface="+mj-cs"/>
              </a:rPr>
              <a:t>Radwa Saleh Ismail</a:t>
            </a:r>
          </a:p>
          <a:p>
            <a:pPr marL="0" marR="0" algn="l">
              <a:lnSpc>
                <a:spcPct val="107000"/>
              </a:lnSpc>
              <a:spcBef>
                <a:spcPts val="0"/>
              </a:spcBef>
              <a:spcAft>
                <a:spcPts val="800"/>
              </a:spcAft>
            </a:pPr>
            <a:r>
              <a:rPr lang="en-US" sz="6400" dirty="0">
                <a:ln w="3175" cmpd="sng">
                  <a:noFill/>
                </a:ln>
                <a:latin typeface="+mj-lt"/>
                <a:ea typeface="+mj-ea"/>
                <a:cs typeface="+mj-cs"/>
              </a:rPr>
              <a:t>Nermeen Moheb Khair</a:t>
            </a:r>
          </a:p>
          <a:p>
            <a:pPr marL="0" marR="0" algn="l">
              <a:lnSpc>
                <a:spcPct val="107000"/>
              </a:lnSpc>
              <a:spcBef>
                <a:spcPts val="0"/>
              </a:spcBef>
              <a:spcAft>
                <a:spcPts val="800"/>
              </a:spcAft>
            </a:pPr>
            <a:r>
              <a:rPr lang="en-US" sz="6400" dirty="0">
                <a:ln w="3175" cmpd="sng">
                  <a:noFill/>
                </a:ln>
                <a:latin typeface="+mj-lt"/>
                <a:ea typeface="+mj-ea"/>
                <a:cs typeface="+mj-cs"/>
              </a:rPr>
              <a:t>Roaa Essam ElSayed</a:t>
            </a:r>
          </a:p>
          <a:p>
            <a:pPr marL="0" marR="0" algn="l">
              <a:lnSpc>
                <a:spcPct val="107000"/>
              </a:lnSpc>
              <a:spcBef>
                <a:spcPts val="0"/>
              </a:spcBef>
              <a:spcAft>
                <a:spcPts val="800"/>
              </a:spcAft>
            </a:pPr>
            <a:r>
              <a:rPr lang="en-US" sz="6400" dirty="0">
                <a:ln w="3175" cmpd="sng">
                  <a:noFill/>
                </a:ln>
                <a:latin typeface="+mj-lt"/>
                <a:ea typeface="+mj-ea"/>
                <a:cs typeface="+mj-cs"/>
              </a:rPr>
              <a:t>Sara Ahmed AbdelHafez</a:t>
            </a:r>
          </a:p>
          <a:p>
            <a:pPr marL="0" marR="0" algn="l">
              <a:lnSpc>
                <a:spcPct val="107000"/>
              </a:lnSpc>
              <a:spcBef>
                <a:spcPts val="0"/>
              </a:spcBef>
              <a:spcAft>
                <a:spcPts val="800"/>
              </a:spcAft>
            </a:pPr>
            <a:r>
              <a:rPr lang="en-US" sz="6400" dirty="0">
                <a:ln w="3175" cmpd="sng">
                  <a:noFill/>
                </a:ln>
                <a:latin typeface="+mj-lt"/>
                <a:ea typeface="+mj-ea"/>
                <a:cs typeface="+mj-cs"/>
              </a:rPr>
              <a:t>Sondos ElSayed Ga’far</a:t>
            </a:r>
          </a:p>
          <a:p>
            <a:pPr marL="0" marR="0" algn="l">
              <a:lnSpc>
                <a:spcPct val="107000"/>
              </a:lnSpc>
              <a:spcBef>
                <a:spcPts val="0"/>
              </a:spcBef>
              <a:spcAft>
                <a:spcPts val="800"/>
              </a:spcAft>
            </a:pPr>
            <a:r>
              <a:rPr lang="en-US" sz="6400" dirty="0">
                <a:ln w="3175" cmpd="sng">
                  <a:noFill/>
                </a:ln>
                <a:latin typeface="+mj-lt"/>
                <a:ea typeface="+mj-ea"/>
                <a:cs typeface="+mj-cs"/>
              </a:rPr>
              <a:t>Shahd Ibrahim Othman</a:t>
            </a:r>
          </a:p>
          <a:p>
            <a:pPr algn="l"/>
            <a:endParaRPr lang="en-US" dirty="0"/>
          </a:p>
        </p:txBody>
      </p:sp>
    </p:spTree>
    <p:extLst>
      <p:ext uri="{BB962C8B-B14F-4D97-AF65-F5344CB8AC3E}">
        <p14:creationId xmlns:p14="http://schemas.microsoft.com/office/powerpoint/2010/main" val="1387156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E060A4C-0747-48B8-AFB3-CC1778C0B8B6}"/>
              </a:ext>
            </a:extLst>
          </p:cNvPr>
          <p:cNvSpPr>
            <a:spLocks noGrp="1"/>
          </p:cNvSpPr>
          <p:nvPr>
            <p:ph type="title"/>
          </p:nvPr>
        </p:nvSpPr>
        <p:spPr>
          <a:xfrm>
            <a:off x="334819" y="268288"/>
            <a:ext cx="9917546" cy="1126404"/>
          </a:xfrm>
        </p:spPr>
        <p:txBody>
          <a:bodyPr/>
          <a:lstStyle/>
          <a:p>
            <a:r>
              <a:rPr lang="en-US" dirty="0"/>
              <a:t>WBS dictionary:</a:t>
            </a:r>
          </a:p>
        </p:txBody>
      </p:sp>
      <p:pic>
        <p:nvPicPr>
          <p:cNvPr id="6" name="Picture 5">
            <a:extLst>
              <a:ext uri="{FF2B5EF4-FFF2-40B4-BE49-F238E27FC236}">
                <a16:creationId xmlns:a16="http://schemas.microsoft.com/office/drawing/2014/main" id="{FA2D3119-7681-45EE-AD38-B4FACA34E648}"/>
              </a:ext>
            </a:extLst>
          </p:cNvPr>
          <p:cNvPicPr>
            <a:picLocks noChangeAspect="1"/>
          </p:cNvPicPr>
          <p:nvPr/>
        </p:nvPicPr>
        <p:blipFill>
          <a:blip r:embed="rId2"/>
          <a:stretch>
            <a:fillRect/>
          </a:stretch>
        </p:blipFill>
        <p:spPr>
          <a:xfrm>
            <a:off x="2096656" y="1089890"/>
            <a:ext cx="8155709" cy="5671063"/>
          </a:xfrm>
          <a:prstGeom prst="rect">
            <a:avLst/>
          </a:prstGeom>
        </p:spPr>
      </p:pic>
    </p:spTree>
    <p:extLst>
      <p:ext uri="{BB962C8B-B14F-4D97-AF65-F5344CB8AC3E}">
        <p14:creationId xmlns:p14="http://schemas.microsoft.com/office/powerpoint/2010/main" val="946439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DF340-6D60-49A8-8235-628753732A71}"/>
              </a:ext>
            </a:extLst>
          </p:cNvPr>
          <p:cNvSpPr>
            <a:spLocks noGrp="1"/>
          </p:cNvSpPr>
          <p:nvPr>
            <p:ph type="title"/>
          </p:nvPr>
        </p:nvSpPr>
        <p:spPr>
          <a:xfrm>
            <a:off x="240147" y="110836"/>
            <a:ext cx="10131425" cy="1456267"/>
          </a:xfrm>
        </p:spPr>
        <p:txBody>
          <a:bodyPr/>
          <a:lstStyle/>
          <a:p>
            <a:r>
              <a:rPr lang="en-US" dirty="0"/>
              <a:t>Responsibility matrix:</a:t>
            </a:r>
          </a:p>
        </p:txBody>
      </p:sp>
      <p:graphicFrame>
        <p:nvGraphicFramePr>
          <p:cNvPr id="4" name="Table 3">
            <a:extLst>
              <a:ext uri="{FF2B5EF4-FFF2-40B4-BE49-F238E27FC236}">
                <a16:creationId xmlns:a16="http://schemas.microsoft.com/office/drawing/2014/main" id="{3A4AD057-7797-4D74-B244-8C40839BF906}"/>
              </a:ext>
            </a:extLst>
          </p:cNvPr>
          <p:cNvGraphicFramePr>
            <a:graphicFrameLocks noGrp="1"/>
          </p:cNvGraphicFramePr>
          <p:nvPr>
            <p:extLst>
              <p:ext uri="{D42A27DB-BD31-4B8C-83A1-F6EECF244321}">
                <p14:modId xmlns:p14="http://schemas.microsoft.com/office/powerpoint/2010/main" val="1736804858"/>
              </p:ext>
            </p:extLst>
          </p:nvPr>
        </p:nvGraphicFramePr>
        <p:xfrm>
          <a:off x="240147" y="1280777"/>
          <a:ext cx="11342253" cy="4315446"/>
        </p:xfrm>
        <a:graphic>
          <a:graphicData uri="http://schemas.openxmlformats.org/drawingml/2006/table">
            <a:tbl>
              <a:tblPr firstRow="1" firstCol="1" bandRow="1">
                <a:tableStyleId>{3B4B98B0-60AC-42C2-AFA5-B58CD77FA1E5}</a:tableStyleId>
              </a:tblPr>
              <a:tblGrid>
                <a:gridCol w="2039071">
                  <a:extLst>
                    <a:ext uri="{9D8B030D-6E8A-4147-A177-3AD203B41FA5}">
                      <a16:colId xmlns:a16="http://schemas.microsoft.com/office/drawing/2014/main" val="1377530965"/>
                    </a:ext>
                  </a:extLst>
                </a:gridCol>
                <a:gridCol w="1747593">
                  <a:extLst>
                    <a:ext uri="{9D8B030D-6E8A-4147-A177-3AD203B41FA5}">
                      <a16:colId xmlns:a16="http://schemas.microsoft.com/office/drawing/2014/main" val="3464112949"/>
                    </a:ext>
                  </a:extLst>
                </a:gridCol>
                <a:gridCol w="1874324">
                  <a:extLst>
                    <a:ext uri="{9D8B030D-6E8A-4147-A177-3AD203B41FA5}">
                      <a16:colId xmlns:a16="http://schemas.microsoft.com/office/drawing/2014/main" val="2932983164"/>
                    </a:ext>
                  </a:extLst>
                </a:gridCol>
                <a:gridCol w="2186079">
                  <a:extLst>
                    <a:ext uri="{9D8B030D-6E8A-4147-A177-3AD203B41FA5}">
                      <a16:colId xmlns:a16="http://schemas.microsoft.com/office/drawing/2014/main" val="4126828240"/>
                    </a:ext>
                  </a:extLst>
                </a:gridCol>
                <a:gridCol w="1747593">
                  <a:extLst>
                    <a:ext uri="{9D8B030D-6E8A-4147-A177-3AD203B41FA5}">
                      <a16:colId xmlns:a16="http://schemas.microsoft.com/office/drawing/2014/main" val="4257466277"/>
                    </a:ext>
                  </a:extLst>
                </a:gridCol>
                <a:gridCol w="1747593">
                  <a:extLst>
                    <a:ext uri="{9D8B030D-6E8A-4147-A177-3AD203B41FA5}">
                      <a16:colId xmlns:a16="http://schemas.microsoft.com/office/drawing/2014/main" val="1365657007"/>
                    </a:ext>
                  </a:extLst>
                </a:gridCol>
              </a:tblGrid>
              <a:tr h="749640">
                <a:tc>
                  <a:txBody>
                    <a:bodyPr/>
                    <a:lstStyle/>
                    <a:p>
                      <a:pPr marL="457200" marR="0" algn="l" defTabSz="457200" rtl="0" eaLnBrk="1" latinLnBrk="0" hangingPunct="1">
                        <a:lnSpc>
                          <a:spcPct val="107000"/>
                        </a:lnSpc>
                        <a:spcBef>
                          <a:spcPts val="0"/>
                        </a:spcBef>
                        <a:spcAft>
                          <a:spcPts val="0"/>
                        </a:spcAft>
                      </a:pPr>
                      <a:r>
                        <a:rPr lang="en-US" sz="1800" kern="1200" dirty="0">
                          <a:solidFill>
                            <a:schemeClr val="tx1"/>
                          </a:solidFill>
                          <a:effectLst/>
                          <a:latin typeface="Times New Roman" panose="02020603050405020304" pitchFamily="18" charset="0"/>
                          <a:cs typeface="Arial" panose="020B0604020202020204" pitchFamily="34" charset="0"/>
                        </a:rPr>
                        <a:t> </a:t>
                      </a:r>
                      <a:endParaRPr lang="en-US" sz="1800" kern="12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7122" marR="47122" marT="0" marB="0"/>
                </a:tc>
                <a:tc>
                  <a:txBody>
                    <a:bodyPr/>
                    <a:lstStyle/>
                    <a:p>
                      <a:pPr marL="457200" marR="0" algn="l" defTabSz="457200" rtl="0" eaLnBrk="1" latinLnBrk="0" hangingPunct="1">
                        <a:lnSpc>
                          <a:spcPct val="107000"/>
                        </a:lnSpc>
                        <a:spcBef>
                          <a:spcPts val="0"/>
                        </a:spcBef>
                        <a:spcAft>
                          <a:spcPts val="0"/>
                        </a:spcAft>
                      </a:pPr>
                      <a:r>
                        <a:rPr lang="en-US" sz="1800" kern="1200">
                          <a:solidFill>
                            <a:schemeClr val="tx1"/>
                          </a:solidFill>
                          <a:effectLst/>
                          <a:latin typeface="Times New Roman" panose="02020603050405020304" pitchFamily="18" charset="0"/>
                          <a:cs typeface="Arial" panose="020B0604020202020204" pitchFamily="34" charset="0"/>
                        </a:rPr>
                        <a:t>Project manager</a:t>
                      </a:r>
                      <a:endParaRPr lang="en-US" sz="1800" kern="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7122" marR="47122" marT="0" marB="0"/>
                </a:tc>
                <a:tc>
                  <a:txBody>
                    <a:bodyPr/>
                    <a:lstStyle/>
                    <a:p>
                      <a:pPr marL="457200" marR="0" algn="l" defTabSz="457200" rtl="0" eaLnBrk="1" latinLnBrk="0" hangingPunct="1">
                        <a:lnSpc>
                          <a:spcPct val="107000"/>
                        </a:lnSpc>
                        <a:spcBef>
                          <a:spcPts val="0"/>
                        </a:spcBef>
                        <a:spcAft>
                          <a:spcPts val="0"/>
                        </a:spcAft>
                      </a:pPr>
                      <a:r>
                        <a:rPr lang="en-US" sz="1800" kern="1200">
                          <a:solidFill>
                            <a:schemeClr val="tx1"/>
                          </a:solidFill>
                          <a:effectLst/>
                          <a:latin typeface="Times New Roman" panose="02020603050405020304" pitchFamily="18" charset="0"/>
                          <a:cs typeface="Arial" panose="020B0604020202020204" pitchFamily="34" charset="0"/>
                        </a:rPr>
                        <a:t>Application developer</a:t>
                      </a:r>
                      <a:endParaRPr lang="en-US" sz="1800" kern="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7122" marR="47122" marT="0" marB="0"/>
                </a:tc>
                <a:tc>
                  <a:txBody>
                    <a:bodyPr/>
                    <a:lstStyle/>
                    <a:p>
                      <a:pPr marL="457200" marR="0" algn="l" defTabSz="457200" rtl="0" eaLnBrk="1" latinLnBrk="0" hangingPunct="1">
                        <a:lnSpc>
                          <a:spcPct val="107000"/>
                        </a:lnSpc>
                        <a:spcBef>
                          <a:spcPts val="0"/>
                        </a:spcBef>
                        <a:spcAft>
                          <a:spcPts val="0"/>
                        </a:spcAft>
                      </a:pPr>
                      <a:r>
                        <a:rPr lang="en-US" sz="1800" kern="1200">
                          <a:solidFill>
                            <a:schemeClr val="tx1"/>
                          </a:solidFill>
                          <a:effectLst/>
                          <a:latin typeface="Times New Roman" panose="02020603050405020304" pitchFamily="18" charset="0"/>
                          <a:cs typeface="Arial" panose="020B0604020202020204" pitchFamily="34" charset="0"/>
                        </a:rPr>
                        <a:t>Database administrator</a:t>
                      </a:r>
                      <a:endParaRPr lang="en-US" sz="1800" kern="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7122" marR="47122" marT="0" marB="0"/>
                </a:tc>
                <a:tc>
                  <a:txBody>
                    <a:bodyPr/>
                    <a:lstStyle/>
                    <a:p>
                      <a:pPr marL="457200" marR="0" algn="l" defTabSz="457200" rtl="0" eaLnBrk="1" latinLnBrk="0" hangingPunct="1">
                        <a:lnSpc>
                          <a:spcPct val="107000"/>
                        </a:lnSpc>
                        <a:spcBef>
                          <a:spcPts val="0"/>
                        </a:spcBef>
                        <a:spcAft>
                          <a:spcPts val="0"/>
                        </a:spcAft>
                      </a:pPr>
                      <a:r>
                        <a:rPr lang="en-US" sz="1800" kern="1200">
                          <a:solidFill>
                            <a:schemeClr val="tx1"/>
                          </a:solidFill>
                          <a:effectLst/>
                          <a:latin typeface="Times New Roman" panose="02020603050405020304" pitchFamily="18" charset="0"/>
                          <a:cs typeface="Arial" panose="020B0604020202020204" pitchFamily="34" charset="0"/>
                        </a:rPr>
                        <a:t>Marketing manager</a:t>
                      </a:r>
                      <a:endParaRPr lang="en-US" sz="1800" kern="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7122" marR="47122" marT="0" marB="0"/>
                </a:tc>
                <a:tc>
                  <a:txBody>
                    <a:bodyPr/>
                    <a:lstStyle/>
                    <a:p>
                      <a:pPr marL="457200" marR="0" algn="l" defTabSz="457200" rtl="0" eaLnBrk="1" latinLnBrk="0" hangingPunct="1">
                        <a:lnSpc>
                          <a:spcPct val="107000"/>
                        </a:lnSpc>
                        <a:spcBef>
                          <a:spcPts val="0"/>
                        </a:spcBef>
                        <a:spcAft>
                          <a:spcPts val="0"/>
                        </a:spcAft>
                      </a:pPr>
                      <a:r>
                        <a:rPr lang="en-US" sz="1800" kern="1200">
                          <a:solidFill>
                            <a:schemeClr val="tx1"/>
                          </a:solidFill>
                          <a:effectLst/>
                          <a:latin typeface="Times New Roman" panose="02020603050405020304" pitchFamily="18" charset="0"/>
                          <a:cs typeface="Arial" panose="020B0604020202020204" pitchFamily="34" charset="0"/>
                        </a:rPr>
                        <a:t>Tester </a:t>
                      </a:r>
                      <a:endParaRPr lang="en-US" sz="1800" kern="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7122" marR="47122" marT="0" marB="0"/>
                </a:tc>
                <a:extLst>
                  <a:ext uri="{0D108BD9-81ED-4DB2-BD59-A6C34878D82A}">
                    <a16:rowId xmlns:a16="http://schemas.microsoft.com/office/drawing/2014/main" val="1563570071"/>
                  </a:ext>
                </a:extLst>
              </a:tr>
              <a:tr h="749640">
                <a:tc>
                  <a:txBody>
                    <a:bodyPr/>
                    <a:lstStyle/>
                    <a:p>
                      <a:pPr marL="457200" marR="0" algn="l" defTabSz="457200" rtl="0" eaLnBrk="1" latinLnBrk="0" hangingPunct="1">
                        <a:lnSpc>
                          <a:spcPct val="107000"/>
                        </a:lnSpc>
                        <a:spcBef>
                          <a:spcPts val="0"/>
                        </a:spcBef>
                        <a:spcAft>
                          <a:spcPts val="0"/>
                        </a:spcAft>
                      </a:pPr>
                      <a:r>
                        <a:rPr lang="en-US" sz="1800" kern="1200" dirty="0">
                          <a:solidFill>
                            <a:schemeClr val="tx1"/>
                          </a:solidFill>
                          <a:effectLst/>
                          <a:latin typeface="Times New Roman" panose="02020603050405020304" pitchFamily="18" charset="0"/>
                          <a:cs typeface="Arial" panose="020B0604020202020204" pitchFamily="34" charset="0"/>
                        </a:rPr>
                        <a:t>Create the application</a:t>
                      </a:r>
                      <a:endParaRPr lang="en-US" sz="1800" kern="12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7122" marR="47122" marT="0" marB="0"/>
                </a:tc>
                <a:tc>
                  <a:txBody>
                    <a:bodyPr/>
                    <a:lstStyle/>
                    <a:p>
                      <a:pPr marL="457200" marR="0" algn="l" defTabSz="457200" rtl="0" eaLnBrk="1" latinLnBrk="0" hangingPunct="1">
                        <a:lnSpc>
                          <a:spcPct val="107000"/>
                        </a:lnSpc>
                        <a:spcBef>
                          <a:spcPts val="0"/>
                        </a:spcBef>
                        <a:spcAft>
                          <a:spcPts val="0"/>
                        </a:spcAft>
                      </a:pPr>
                      <a:r>
                        <a:rPr lang="en-US" sz="1800" kern="1200">
                          <a:solidFill>
                            <a:schemeClr val="tx1"/>
                          </a:solidFill>
                          <a:effectLst/>
                          <a:latin typeface="Times New Roman" panose="02020603050405020304" pitchFamily="18" charset="0"/>
                          <a:cs typeface="Arial" panose="020B0604020202020204" pitchFamily="34" charset="0"/>
                        </a:rPr>
                        <a:t> </a:t>
                      </a:r>
                    </a:p>
                    <a:p>
                      <a:pPr marL="457200" marR="0" algn="l" defTabSz="457200" rtl="0" eaLnBrk="1" latinLnBrk="0" hangingPunct="1">
                        <a:lnSpc>
                          <a:spcPct val="107000"/>
                        </a:lnSpc>
                        <a:spcBef>
                          <a:spcPts val="0"/>
                        </a:spcBef>
                        <a:spcAft>
                          <a:spcPts val="0"/>
                        </a:spcAft>
                      </a:pPr>
                      <a:r>
                        <a:rPr lang="en-US" sz="1800" kern="1200">
                          <a:solidFill>
                            <a:schemeClr val="tx1"/>
                          </a:solidFill>
                          <a:effectLst/>
                          <a:latin typeface="Times New Roman" panose="02020603050405020304" pitchFamily="18" charset="0"/>
                          <a:cs typeface="Arial" panose="020B0604020202020204" pitchFamily="34" charset="0"/>
                        </a:rPr>
                        <a:t>C</a:t>
                      </a:r>
                      <a:endParaRPr lang="en-US" sz="1800" kern="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7122" marR="47122" marT="0" marB="0"/>
                </a:tc>
                <a:tc>
                  <a:txBody>
                    <a:bodyPr/>
                    <a:lstStyle/>
                    <a:p>
                      <a:pPr marL="457200" marR="0" algn="l" defTabSz="457200" rtl="0" eaLnBrk="1" latinLnBrk="0" hangingPunct="1">
                        <a:lnSpc>
                          <a:spcPct val="107000"/>
                        </a:lnSpc>
                        <a:spcBef>
                          <a:spcPts val="0"/>
                        </a:spcBef>
                        <a:spcAft>
                          <a:spcPts val="0"/>
                        </a:spcAft>
                      </a:pPr>
                      <a:r>
                        <a:rPr lang="en-US" sz="1800" kern="1200">
                          <a:solidFill>
                            <a:schemeClr val="tx1"/>
                          </a:solidFill>
                          <a:effectLst/>
                          <a:latin typeface="Times New Roman" panose="02020603050405020304" pitchFamily="18" charset="0"/>
                          <a:cs typeface="Arial" panose="020B0604020202020204" pitchFamily="34" charset="0"/>
                        </a:rPr>
                        <a:t> </a:t>
                      </a:r>
                    </a:p>
                    <a:p>
                      <a:pPr marL="457200" marR="0" algn="l" defTabSz="457200" rtl="0" eaLnBrk="1" latinLnBrk="0" hangingPunct="1">
                        <a:lnSpc>
                          <a:spcPct val="107000"/>
                        </a:lnSpc>
                        <a:spcBef>
                          <a:spcPts val="0"/>
                        </a:spcBef>
                        <a:spcAft>
                          <a:spcPts val="0"/>
                        </a:spcAft>
                      </a:pPr>
                      <a:r>
                        <a:rPr lang="en-US" sz="1800" kern="1200">
                          <a:solidFill>
                            <a:schemeClr val="tx1"/>
                          </a:solidFill>
                          <a:effectLst/>
                          <a:latin typeface="Times New Roman" panose="02020603050405020304" pitchFamily="18" charset="0"/>
                          <a:cs typeface="Arial" panose="020B0604020202020204" pitchFamily="34" charset="0"/>
                        </a:rPr>
                        <a:t>R</a:t>
                      </a:r>
                      <a:endParaRPr lang="en-US" sz="1800" kern="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7122" marR="47122" marT="0" marB="0"/>
                </a:tc>
                <a:tc>
                  <a:txBody>
                    <a:bodyPr/>
                    <a:lstStyle/>
                    <a:p>
                      <a:pPr marL="457200" marR="0" algn="l" defTabSz="457200" rtl="0" eaLnBrk="1" latinLnBrk="0" hangingPunct="1">
                        <a:lnSpc>
                          <a:spcPct val="107000"/>
                        </a:lnSpc>
                        <a:spcBef>
                          <a:spcPts val="0"/>
                        </a:spcBef>
                        <a:spcAft>
                          <a:spcPts val="0"/>
                        </a:spcAft>
                      </a:pPr>
                      <a:r>
                        <a:rPr lang="en-US" sz="1800" kern="1200">
                          <a:solidFill>
                            <a:schemeClr val="tx1"/>
                          </a:solidFill>
                          <a:effectLst/>
                          <a:latin typeface="Times New Roman" panose="02020603050405020304" pitchFamily="18" charset="0"/>
                          <a:cs typeface="Arial" panose="020B0604020202020204" pitchFamily="34" charset="0"/>
                        </a:rPr>
                        <a:t> </a:t>
                      </a:r>
                      <a:endParaRPr lang="en-US" sz="1800" kern="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7122" marR="47122" marT="0" marB="0"/>
                </a:tc>
                <a:tc>
                  <a:txBody>
                    <a:bodyPr/>
                    <a:lstStyle/>
                    <a:p>
                      <a:pPr marL="457200" marR="0" algn="l" defTabSz="457200" rtl="0" eaLnBrk="1" latinLnBrk="0" hangingPunct="1">
                        <a:lnSpc>
                          <a:spcPct val="107000"/>
                        </a:lnSpc>
                        <a:spcBef>
                          <a:spcPts val="0"/>
                        </a:spcBef>
                        <a:spcAft>
                          <a:spcPts val="0"/>
                        </a:spcAft>
                      </a:pPr>
                      <a:r>
                        <a:rPr lang="en-US" sz="1800" kern="1200">
                          <a:solidFill>
                            <a:schemeClr val="tx1"/>
                          </a:solidFill>
                          <a:effectLst/>
                          <a:latin typeface="Times New Roman" panose="02020603050405020304" pitchFamily="18" charset="0"/>
                          <a:cs typeface="Arial" panose="020B0604020202020204" pitchFamily="34" charset="0"/>
                        </a:rPr>
                        <a:t> </a:t>
                      </a:r>
                      <a:endParaRPr lang="en-US" sz="1800" kern="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7122" marR="47122" marT="0" marB="0"/>
                </a:tc>
                <a:tc>
                  <a:txBody>
                    <a:bodyPr/>
                    <a:lstStyle/>
                    <a:p>
                      <a:pPr marL="457200" marR="0" algn="l" defTabSz="457200" rtl="0" eaLnBrk="1" latinLnBrk="0" hangingPunct="1">
                        <a:lnSpc>
                          <a:spcPct val="107000"/>
                        </a:lnSpc>
                        <a:spcBef>
                          <a:spcPts val="0"/>
                        </a:spcBef>
                        <a:spcAft>
                          <a:spcPts val="0"/>
                        </a:spcAft>
                      </a:pPr>
                      <a:r>
                        <a:rPr lang="en-US" sz="1800" kern="1200">
                          <a:solidFill>
                            <a:schemeClr val="tx1"/>
                          </a:solidFill>
                          <a:effectLst/>
                          <a:latin typeface="Times New Roman" panose="02020603050405020304" pitchFamily="18" charset="0"/>
                          <a:cs typeface="Arial" panose="020B0604020202020204" pitchFamily="34" charset="0"/>
                        </a:rPr>
                        <a:t> </a:t>
                      </a:r>
                    </a:p>
                    <a:p>
                      <a:pPr marL="457200" marR="0" algn="l" defTabSz="457200" rtl="0" eaLnBrk="1" latinLnBrk="0" hangingPunct="1">
                        <a:lnSpc>
                          <a:spcPct val="107000"/>
                        </a:lnSpc>
                        <a:spcBef>
                          <a:spcPts val="0"/>
                        </a:spcBef>
                        <a:spcAft>
                          <a:spcPts val="0"/>
                        </a:spcAft>
                      </a:pPr>
                      <a:r>
                        <a:rPr lang="en-US" sz="1800" kern="1200">
                          <a:solidFill>
                            <a:schemeClr val="tx1"/>
                          </a:solidFill>
                          <a:effectLst/>
                          <a:latin typeface="Times New Roman" panose="02020603050405020304" pitchFamily="18" charset="0"/>
                          <a:cs typeface="Arial" panose="020B0604020202020204" pitchFamily="34" charset="0"/>
                        </a:rPr>
                        <a:t>S</a:t>
                      </a:r>
                      <a:endParaRPr lang="en-US" sz="1800" kern="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7122" marR="47122" marT="0" marB="0"/>
                </a:tc>
                <a:extLst>
                  <a:ext uri="{0D108BD9-81ED-4DB2-BD59-A6C34878D82A}">
                    <a16:rowId xmlns:a16="http://schemas.microsoft.com/office/drawing/2014/main" val="1007809038"/>
                  </a:ext>
                </a:extLst>
              </a:tr>
              <a:tr h="559024">
                <a:tc>
                  <a:txBody>
                    <a:bodyPr/>
                    <a:lstStyle/>
                    <a:p>
                      <a:pPr marL="457200" marR="0" algn="l" defTabSz="457200" rtl="0" eaLnBrk="1" latinLnBrk="0" hangingPunct="1">
                        <a:lnSpc>
                          <a:spcPct val="107000"/>
                        </a:lnSpc>
                        <a:spcBef>
                          <a:spcPts val="0"/>
                        </a:spcBef>
                        <a:spcAft>
                          <a:spcPts val="0"/>
                        </a:spcAft>
                      </a:pPr>
                      <a:r>
                        <a:rPr lang="en-US" sz="1800" kern="1200">
                          <a:solidFill>
                            <a:schemeClr val="tx1"/>
                          </a:solidFill>
                          <a:effectLst/>
                          <a:latin typeface="Times New Roman" panose="02020603050405020304" pitchFamily="18" charset="0"/>
                          <a:cs typeface="Arial" panose="020B0604020202020204" pitchFamily="34" charset="0"/>
                        </a:rPr>
                        <a:t>Market research</a:t>
                      </a:r>
                      <a:endParaRPr lang="en-US" sz="1800" kern="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7122" marR="47122" marT="0" marB="0"/>
                </a:tc>
                <a:tc>
                  <a:txBody>
                    <a:bodyPr/>
                    <a:lstStyle/>
                    <a:p>
                      <a:pPr marL="457200" marR="0" algn="l" defTabSz="457200" rtl="0" eaLnBrk="1" latinLnBrk="0" hangingPunct="1">
                        <a:lnSpc>
                          <a:spcPct val="107000"/>
                        </a:lnSpc>
                        <a:spcBef>
                          <a:spcPts val="0"/>
                        </a:spcBef>
                        <a:spcAft>
                          <a:spcPts val="0"/>
                        </a:spcAft>
                      </a:pPr>
                      <a:r>
                        <a:rPr lang="en-US" sz="1800" kern="1200">
                          <a:solidFill>
                            <a:schemeClr val="tx1"/>
                          </a:solidFill>
                          <a:effectLst/>
                          <a:latin typeface="Times New Roman" panose="02020603050405020304" pitchFamily="18" charset="0"/>
                          <a:cs typeface="Arial" panose="020B0604020202020204" pitchFamily="34" charset="0"/>
                        </a:rPr>
                        <a:t> </a:t>
                      </a:r>
                    </a:p>
                    <a:p>
                      <a:pPr marL="457200" marR="0" algn="l" defTabSz="457200" rtl="0" eaLnBrk="1" latinLnBrk="0" hangingPunct="1">
                        <a:lnSpc>
                          <a:spcPct val="107000"/>
                        </a:lnSpc>
                        <a:spcBef>
                          <a:spcPts val="0"/>
                        </a:spcBef>
                        <a:spcAft>
                          <a:spcPts val="0"/>
                        </a:spcAft>
                      </a:pPr>
                      <a:r>
                        <a:rPr lang="en-US" sz="1800" kern="1200">
                          <a:solidFill>
                            <a:schemeClr val="tx1"/>
                          </a:solidFill>
                          <a:effectLst/>
                          <a:latin typeface="Times New Roman" panose="02020603050405020304" pitchFamily="18" charset="0"/>
                          <a:cs typeface="Arial" panose="020B0604020202020204" pitchFamily="34" charset="0"/>
                        </a:rPr>
                        <a:t>A</a:t>
                      </a:r>
                      <a:endParaRPr lang="en-US" sz="1800" kern="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7122" marR="47122" marT="0" marB="0"/>
                </a:tc>
                <a:tc>
                  <a:txBody>
                    <a:bodyPr/>
                    <a:lstStyle/>
                    <a:p>
                      <a:pPr marL="457200" marR="0" algn="l" defTabSz="457200" rtl="0" eaLnBrk="1" latinLnBrk="0" hangingPunct="1">
                        <a:lnSpc>
                          <a:spcPct val="107000"/>
                        </a:lnSpc>
                        <a:spcBef>
                          <a:spcPts val="0"/>
                        </a:spcBef>
                        <a:spcAft>
                          <a:spcPts val="0"/>
                        </a:spcAft>
                      </a:pPr>
                      <a:r>
                        <a:rPr lang="en-US" sz="1800" kern="1200">
                          <a:solidFill>
                            <a:schemeClr val="tx1"/>
                          </a:solidFill>
                          <a:effectLst/>
                          <a:latin typeface="Times New Roman" panose="02020603050405020304" pitchFamily="18" charset="0"/>
                          <a:cs typeface="Arial" panose="020B0604020202020204" pitchFamily="34" charset="0"/>
                        </a:rPr>
                        <a:t> </a:t>
                      </a:r>
                      <a:endParaRPr lang="en-US" sz="1800" kern="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7122" marR="47122" marT="0" marB="0"/>
                </a:tc>
                <a:tc>
                  <a:txBody>
                    <a:bodyPr/>
                    <a:lstStyle/>
                    <a:p>
                      <a:pPr marL="457200" marR="0" algn="l" defTabSz="457200" rtl="0" eaLnBrk="1" latinLnBrk="0" hangingPunct="1">
                        <a:lnSpc>
                          <a:spcPct val="107000"/>
                        </a:lnSpc>
                        <a:spcBef>
                          <a:spcPts val="0"/>
                        </a:spcBef>
                        <a:spcAft>
                          <a:spcPts val="0"/>
                        </a:spcAft>
                      </a:pPr>
                      <a:r>
                        <a:rPr lang="en-US" sz="1800" kern="1200">
                          <a:solidFill>
                            <a:schemeClr val="tx1"/>
                          </a:solidFill>
                          <a:effectLst/>
                          <a:latin typeface="Times New Roman" panose="02020603050405020304" pitchFamily="18" charset="0"/>
                          <a:cs typeface="Arial" panose="020B0604020202020204" pitchFamily="34" charset="0"/>
                        </a:rPr>
                        <a:t> </a:t>
                      </a:r>
                      <a:endParaRPr lang="en-US" sz="1800" kern="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7122" marR="47122" marT="0" marB="0"/>
                </a:tc>
                <a:tc>
                  <a:txBody>
                    <a:bodyPr/>
                    <a:lstStyle/>
                    <a:p>
                      <a:pPr marL="457200" marR="0" algn="l" defTabSz="457200" rtl="0" eaLnBrk="1" latinLnBrk="0" hangingPunct="1">
                        <a:lnSpc>
                          <a:spcPct val="107000"/>
                        </a:lnSpc>
                        <a:spcBef>
                          <a:spcPts val="0"/>
                        </a:spcBef>
                        <a:spcAft>
                          <a:spcPts val="0"/>
                        </a:spcAft>
                      </a:pPr>
                      <a:r>
                        <a:rPr lang="en-US" sz="1800" kern="1200">
                          <a:solidFill>
                            <a:schemeClr val="tx1"/>
                          </a:solidFill>
                          <a:effectLst/>
                          <a:latin typeface="Times New Roman" panose="02020603050405020304" pitchFamily="18" charset="0"/>
                          <a:cs typeface="Arial" panose="020B0604020202020204" pitchFamily="34" charset="0"/>
                        </a:rPr>
                        <a:t> </a:t>
                      </a:r>
                    </a:p>
                    <a:p>
                      <a:pPr marL="457200" marR="0" algn="l" defTabSz="457200" rtl="0" eaLnBrk="1" latinLnBrk="0" hangingPunct="1">
                        <a:lnSpc>
                          <a:spcPct val="107000"/>
                        </a:lnSpc>
                        <a:spcBef>
                          <a:spcPts val="0"/>
                        </a:spcBef>
                        <a:spcAft>
                          <a:spcPts val="0"/>
                        </a:spcAft>
                      </a:pPr>
                      <a:r>
                        <a:rPr lang="en-US" sz="1800" kern="1200">
                          <a:solidFill>
                            <a:schemeClr val="tx1"/>
                          </a:solidFill>
                          <a:effectLst/>
                          <a:latin typeface="Times New Roman" panose="02020603050405020304" pitchFamily="18" charset="0"/>
                          <a:cs typeface="Arial" panose="020B0604020202020204" pitchFamily="34" charset="0"/>
                        </a:rPr>
                        <a:t>R</a:t>
                      </a:r>
                      <a:endParaRPr lang="en-US" sz="1800" kern="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7122" marR="47122" marT="0" marB="0"/>
                </a:tc>
                <a:tc>
                  <a:txBody>
                    <a:bodyPr/>
                    <a:lstStyle/>
                    <a:p>
                      <a:pPr marL="457200" marR="0" algn="l" defTabSz="457200" rtl="0" eaLnBrk="1" latinLnBrk="0" hangingPunct="1">
                        <a:lnSpc>
                          <a:spcPct val="107000"/>
                        </a:lnSpc>
                        <a:spcBef>
                          <a:spcPts val="0"/>
                        </a:spcBef>
                        <a:spcAft>
                          <a:spcPts val="0"/>
                        </a:spcAft>
                      </a:pPr>
                      <a:r>
                        <a:rPr lang="en-US" sz="1800" kern="1200">
                          <a:solidFill>
                            <a:schemeClr val="tx1"/>
                          </a:solidFill>
                          <a:effectLst/>
                          <a:latin typeface="Times New Roman" panose="02020603050405020304" pitchFamily="18" charset="0"/>
                          <a:cs typeface="Arial" panose="020B0604020202020204" pitchFamily="34" charset="0"/>
                        </a:rPr>
                        <a:t> </a:t>
                      </a:r>
                      <a:endParaRPr lang="en-US" sz="1800" kern="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7122" marR="47122" marT="0" marB="0"/>
                </a:tc>
                <a:extLst>
                  <a:ext uri="{0D108BD9-81ED-4DB2-BD59-A6C34878D82A}">
                    <a16:rowId xmlns:a16="http://schemas.microsoft.com/office/drawing/2014/main" val="2051441113"/>
                  </a:ext>
                </a:extLst>
              </a:tr>
              <a:tr h="749640">
                <a:tc>
                  <a:txBody>
                    <a:bodyPr/>
                    <a:lstStyle/>
                    <a:p>
                      <a:pPr marL="457200" marR="0" algn="l" defTabSz="457200" rtl="0" eaLnBrk="1" latinLnBrk="0" hangingPunct="1">
                        <a:lnSpc>
                          <a:spcPct val="107000"/>
                        </a:lnSpc>
                        <a:spcBef>
                          <a:spcPts val="0"/>
                        </a:spcBef>
                        <a:spcAft>
                          <a:spcPts val="0"/>
                        </a:spcAft>
                      </a:pPr>
                      <a:r>
                        <a:rPr lang="en-US" sz="1800" kern="1200">
                          <a:solidFill>
                            <a:schemeClr val="tx1"/>
                          </a:solidFill>
                          <a:effectLst/>
                          <a:latin typeface="Times New Roman" panose="02020603050405020304" pitchFamily="18" charset="0"/>
                          <a:cs typeface="Arial" panose="020B0604020202020204" pitchFamily="34" charset="0"/>
                        </a:rPr>
                        <a:t>Database management</a:t>
                      </a:r>
                      <a:endParaRPr lang="en-US" sz="1800" kern="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7122" marR="47122" marT="0" marB="0"/>
                </a:tc>
                <a:tc>
                  <a:txBody>
                    <a:bodyPr/>
                    <a:lstStyle/>
                    <a:p>
                      <a:pPr marL="457200" marR="0" algn="l" defTabSz="457200" rtl="0" eaLnBrk="1" latinLnBrk="0" hangingPunct="1">
                        <a:lnSpc>
                          <a:spcPct val="107000"/>
                        </a:lnSpc>
                        <a:spcBef>
                          <a:spcPts val="0"/>
                        </a:spcBef>
                        <a:spcAft>
                          <a:spcPts val="0"/>
                        </a:spcAft>
                      </a:pPr>
                      <a:r>
                        <a:rPr lang="en-US" sz="1800" kern="1200">
                          <a:solidFill>
                            <a:schemeClr val="tx1"/>
                          </a:solidFill>
                          <a:effectLst/>
                          <a:latin typeface="Times New Roman" panose="02020603050405020304" pitchFamily="18" charset="0"/>
                          <a:cs typeface="Arial" panose="020B0604020202020204" pitchFamily="34" charset="0"/>
                        </a:rPr>
                        <a:t> </a:t>
                      </a:r>
                    </a:p>
                    <a:p>
                      <a:pPr marL="457200" marR="0" algn="l" defTabSz="457200" rtl="0" eaLnBrk="1" latinLnBrk="0" hangingPunct="1">
                        <a:lnSpc>
                          <a:spcPct val="107000"/>
                        </a:lnSpc>
                        <a:spcBef>
                          <a:spcPts val="0"/>
                        </a:spcBef>
                        <a:spcAft>
                          <a:spcPts val="0"/>
                        </a:spcAft>
                      </a:pPr>
                      <a:r>
                        <a:rPr lang="en-US" sz="1800" kern="1200">
                          <a:solidFill>
                            <a:schemeClr val="tx1"/>
                          </a:solidFill>
                          <a:effectLst/>
                          <a:latin typeface="Times New Roman" panose="02020603050405020304" pitchFamily="18" charset="0"/>
                          <a:cs typeface="Arial" panose="020B0604020202020204" pitchFamily="34" charset="0"/>
                        </a:rPr>
                        <a:t>C</a:t>
                      </a:r>
                      <a:endParaRPr lang="en-US" sz="1800" kern="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7122" marR="47122" marT="0" marB="0"/>
                </a:tc>
                <a:tc>
                  <a:txBody>
                    <a:bodyPr/>
                    <a:lstStyle/>
                    <a:p>
                      <a:pPr marL="457200" marR="0" algn="l" defTabSz="457200" rtl="0" eaLnBrk="1" latinLnBrk="0" hangingPunct="1">
                        <a:lnSpc>
                          <a:spcPct val="107000"/>
                        </a:lnSpc>
                        <a:spcBef>
                          <a:spcPts val="0"/>
                        </a:spcBef>
                        <a:spcAft>
                          <a:spcPts val="0"/>
                        </a:spcAft>
                      </a:pPr>
                      <a:r>
                        <a:rPr lang="en-US" sz="1800" kern="1200">
                          <a:solidFill>
                            <a:schemeClr val="tx1"/>
                          </a:solidFill>
                          <a:effectLst/>
                          <a:latin typeface="Times New Roman" panose="02020603050405020304" pitchFamily="18" charset="0"/>
                          <a:cs typeface="Arial" panose="020B0604020202020204" pitchFamily="34" charset="0"/>
                        </a:rPr>
                        <a:t> </a:t>
                      </a:r>
                      <a:endParaRPr lang="en-US" sz="1800" kern="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7122" marR="47122" marT="0" marB="0"/>
                </a:tc>
                <a:tc>
                  <a:txBody>
                    <a:bodyPr/>
                    <a:lstStyle/>
                    <a:p>
                      <a:pPr marL="457200" marR="0" algn="l" defTabSz="457200" rtl="0" eaLnBrk="1" latinLnBrk="0" hangingPunct="1">
                        <a:lnSpc>
                          <a:spcPct val="107000"/>
                        </a:lnSpc>
                        <a:spcBef>
                          <a:spcPts val="0"/>
                        </a:spcBef>
                        <a:spcAft>
                          <a:spcPts val="0"/>
                        </a:spcAft>
                      </a:pPr>
                      <a:r>
                        <a:rPr lang="en-US" sz="1800" kern="1200">
                          <a:solidFill>
                            <a:schemeClr val="tx1"/>
                          </a:solidFill>
                          <a:effectLst/>
                          <a:latin typeface="Times New Roman" panose="02020603050405020304" pitchFamily="18" charset="0"/>
                          <a:cs typeface="Arial" panose="020B0604020202020204" pitchFamily="34" charset="0"/>
                        </a:rPr>
                        <a:t> </a:t>
                      </a:r>
                    </a:p>
                    <a:p>
                      <a:pPr marL="457200" marR="0" algn="l" defTabSz="457200" rtl="0" eaLnBrk="1" latinLnBrk="0" hangingPunct="1">
                        <a:lnSpc>
                          <a:spcPct val="107000"/>
                        </a:lnSpc>
                        <a:spcBef>
                          <a:spcPts val="0"/>
                        </a:spcBef>
                        <a:spcAft>
                          <a:spcPts val="0"/>
                        </a:spcAft>
                      </a:pPr>
                      <a:r>
                        <a:rPr lang="en-US" sz="1800" kern="1200">
                          <a:solidFill>
                            <a:schemeClr val="tx1"/>
                          </a:solidFill>
                          <a:effectLst/>
                          <a:latin typeface="Times New Roman" panose="02020603050405020304" pitchFamily="18" charset="0"/>
                          <a:cs typeface="Arial" panose="020B0604020202020204" pitchFamily="34" charset="0"/>
                        </a:rPr>
                        <a:t>R</a:t>
                      </a:r>
                      <a:endParaRPr lang="en-US" sz="1800" kern="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7122" marR="47122" marT="0" marB="0"/>
                </a:tc>
                <a:tc>
                  <a:txBody>
                    <a:bodyPr/>
                    <a:lstStyle/>
                    <a:p>
                      <a:pPr marL="457200" marR="0" algn="l" defTabSz="457200" rtl="0" eaLnBrk="1" latinLnBrk="0" hangingPunct="1">
                        <a:lnSpc>
                          <a:spcPct val="107000"/>
                        </a:lnSpc>
                        <a:spcBef>
                          <a:spcPts val="0"/>
                        </a:spcBef>
                        <a:spcAft>
                          <a:spcPts val="0"/>
                        </a:spcAft>
                      </a:pPr>
                      <a:r>
                        <a:rPr lang="en-US" sz="1800" kern="1200" dirty="0">
                          <a:solidFill>
                            <a:schemeClr val="tx1"/>
                          </a:solidFill>
                          <a:effectLst/>
                          <a:latin typeface="Times New Roman" panose="02020603050405020304" pitchFamily="18" charset="0"/>
                          <a:cs typeface="Arial" panose="020B0604020202020204" pitchFamily="34" charset="0"/>
                        </a:rPr>
                        <a:t> </a:t>
                      </a:r>
                      <a:endParaRPr lang="en-US" sz="1800" kern="12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7122" marR="47122" marT="0" marB="0"/>
                </a:tc>
                <a:tc>
                  <a:txBody>
                    <a:bodyPr/>
                    <a:lstStyle/>
                    <a:p>
                      <a:pPr marL="457200" marR="0" algn="l" defTabSz="457200" rtl="0" eaLnBrk="1" latinLnBrk="0" hangingPunct="1">
                        <a:lnSpc>
                          <a:spcPct val="107000"/>
                        </a:lnSpc>
                        <a:spcBef>
                          <a:spcPts val="0"/>
                        </a:spcBef>
                        <a:spcAft>
                          <a:spcPts val="0"/>
                        </a:spcAft>
                      </a:pPr>
                      <a:r>
                        <a:rPr lang="en-US" sz="1800" kern="1200">
                          <a:solidFill>
                            <a:schemeClr val="tx1"/>
                          </a:solidFill>
                          <a:effectLst/>
                          <a:latin typeface="Times New Roman" panose="02020603050405020304" pitchFamily="18" charset="0"/>
                          <a:cs typeface="Arial" panose="020B0604020202020204" pitchFamily="34" charset="0"/>
                        </a:rPr>
                        <a:t> </a:t>
                      </a:r>
                      <a:endParaRPr lang="en-US" sz="1800" kern="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7122" marR="47122" marT="0" marB="0"/>
                </a:tc>
                <a:extLst>
                  <a:ext uri="{0D108BD9-81ED-4DB2-BD59-A6C34878D82A}">
                    <a16:rowId xmlns:a16="http://schemas.microsoft.com/office/drawing/2014/main" val="2388054715"/>
                  </a:ext>
                </a:extLst>
              </a:tr>
              <a:tr h="749640">
                <a:tc>
                  <a:txBody>
                    <a:bodyPr/>
                    <a:lstStyle/>
                    <a:p>
                      <a:pPr marL="457200" marR="0" algn="l" defTabSz="457200" rtl="0" eaLnBrk="1" latinLnBrk="0" hangingPunct="1">
                        <a:lnSpc>
                          <a:spcPct val="107000"/>
                        </a:lnSpc>
                        <a:spcBef>
                          <a:spcPts val="0"/>
                        </a:spcBef>
                        <a:spcAft>
                          <a:spcPts val="0"/>
                        </a:spcAft>
                      </a:pPr>
                      <a:r>
                        <a:rPr lang="en-US" sz="1800" kern="1200">
                          <a:solidFill>
                            <a:schemeClr val="tx1"/>
                          </a:solidFill>
                          <a:effectLst/>
                          <a:latin typeface="Times New Roman" panose="02020603050405020304" pitchFamily="18" charset="0"/>
                          <a:cs typeface="Arial" panose="020B0604020202020204" pitchFamily="34" charset="0"/>
                        </a:rPr>
                        <a:t>Testing the application</a:t>
                      </a:r>
                      <a:endParaRPr lang="en-US" sz="1800" kern="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7122" marR="47122" marT="0" marB="0"/>
                </a:tc>
                <a:tc>
                  <a:txBody>
                    <a:bodyPr/>
                    <a:lstStyle/>
                    <a:p>
                      <a:pPr marL="457200" marR="0" algn="l" defTabSz="457200" rtl="0" eaLnBrk="1" latinLnBrk="0" hangingPunct="1">
                        <a:lnSpc>
                          <a:spcPct val="107000"/>
                        </a:lnSpc>
                        <a:spcBef>
                          <a:spcPts val="0"/>
                        </a:spcBef>
                        <a:spcAft>
                          <a:spcPts val="0"/>
                        </a:spcAft>
                      </a:pPr>
                      <a:r>
                        <a:rPr lang="en-US" sz="1800" kern="1200">
                          <a:solidFill>
                            <a:schemeClr val="tx1"/>
                          </a:solidFill>
                          <a:effectLst/>
                          <a:latin typeface="Times New Roman" panose="02020603050405020304" pitchFamily="18" charset="0"/>
                          <a:cs typeface="Arial" panose="020B0604020202020204" pitchFamily="34" charset="0"/>
                        </a:rPr>
                        <a:t> </a:t>
                      </a:r>
                    </a:p>
                    <a:p>
                      <a:pPr marL="457200" marR="0" algn="l" defTabSz="457200" rtl="0" eaLnBrk="1" latinLnBrk="0" hangingPunct="1">
                        <a:lnSpc>
                          <a:spcPct val="107000"/>
                        </a:lnSpc>
                        <a:spcBef>
                          <a:spcPts val="0"/>
                        </a:spcBef>
                        <a:spcAft>
                          <a:spcPts val="0"/>
                        </a:spcAft>
                      </a:pPr>
                      <a:r>
                        <a:rPr lang="en-US" sz="1800" kern="1200">
                          <a:solidFill>
                            <a:schemeClr val="tx1"/>
                          </a:solidFill>
                          <a:effectLst/>
                          <a:latin typeface="Times New Roman" panose="02020603050405020304" pitchFamily="18" charset="0"/>
                          <a:cs typeface="Arial" panose="020B0604020202020204" pitchFamily="34" charset="0"/>
                        </a:rPr>
                        <a:t>C</a:t>
                      </a:r>
                      <a:endParaRPr lang="en-US" sz="1800" kern="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7122" marR="47122" marT="0" marB="0"/>
                </a:tc>
                <a:tc>
                  <a:txBody>
                    <a:bodyPr/>
                    <a:lstStyle/>
                    <a:p>
                      <a:pPr marL="457200" marR="0" algn="l" defTabSz="457200" rtl="0" eaLnBrk="1" latinLnBrk="0" hangingPunct="1">
                        <a:lnSpc>
                          <a:spcPct val="107000"/>
                        </a:lnSpc>
                        <a:spcBef>
                          <a:spcPts val="0"/>
                        </a:spcBef>
                        <a:spcAft>
                          <a:spcPts val="0"/>
                        </a:spcAft>
                      </a:pPr>
                      <a:r>
                        <a:rPr lang="en-US" sz="1800" kern="1200">
                          <a:solidFill>
                            <a:schemeClr val="tx1"/>
                          </a:solidFill>
                          <a:effectLst/>
                          <a:latin typeface="Times New Roman" panose="02020603050405020304" pitchFamily="18" charset="0"/>
                          <a:cs typeface="Arial" panose="020B0604020202020204" pitchFamily="34" charset="0"/>
                        </a:rPr>
                        <a:t> </a:t>
                      </a:r>
                    </a:p>
                    <a:p>
                      <a:pPr marL="457200" marR="0" algn="l" defTabSz="457200" rtl="0" eaLnBrk="1" latinLnBrk="0" hangingPunct="1">
                        <a:lnSpc>
                          <a:spcPct val="107000"/>
                        </a:lnSpc>
                        <a:spcBef>
                          <a:spcPts val="0"/>
                        </a:spcBef>
                        <a:spcAft>
                          <a:spcPts val="0"/>
                        </a:spcAft>
                      </a:pPr>
                      <a:r>
                        <a:rPr lang="en-US" sz="1800" kern="1200">
                          <a:solidFill>
                            <a:schemeClr val="tx1"/>
                          </a:solidFill>
                          <a:effectLst/>
                          <a:latin typeface="Times New Roman" panose="02020603050405020304" pitchFamily="18" charset="0"/>
                          <a:cs typeface="Arial" panose="020B0604020202020204" pitchFamily="34" charset="0"/>
                        </a:rPr>
                        <a:t>S</a:t>
                      </a:r>
                      <a:endParaRPr lang="en-US" sz="1800" kern="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7122" marR="47122" marT="0" marB="0"/>
                </a:tc>
                <a:tc>
                  <a:txBody>
                    <a:bodyPr/>
                    <a:lstStyle/>
                    <a:p>
                      <a:pPr marL="457200" marR="0" algn="l" defTabSz="457200" rtl="0" eaLnBrk="1" latinLnBrk="0" hangingPunct="1">
                        <a:lnSpc>
                          <a:spcPct val="107000"/>
                        </a:lnSpc>
                        <a:spcBef>
                          <a:spcPts val="0"/>
                        </a:spcBef>
                        <a:spcAft>
                          <a:spcPts val="0"/>
                        </a:spcAft>
                      </a:pPr>
                      <a:r>
                        <a:rPr lang="en-US" sz="1800" kern="1200" dirty="0">
                          <a:solidFill>
                            <a:schemeClr val="tx1"/>
                          </a:solidFill>
                          <a:effectLst/>
                          <a:latin typeface="Times New Roman" panose="02020603050405020304" pitchFamily="18" charset="0"/>
                          <a:cs typeface="Arial" panose="020B0604020202020204" pitchFamily="34" charset="0"/>
                        </a:rPr>
                        <a:t> </a:t>
                      </a:r>
                      <a:endParaRPr lang="en-US" sz="1800" kern="12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7122" marR="47122" marT="0" marB="0"/>
                </a:tc>
                <a:tc>
                  <a:txBody>
                    <a:bodyPr/>
                    <a:lstStyle/>
                    <a:p>
                      <a:pPr marL="457200" marR="0" algn="l" defTabSz="457200" rtl="0" eaLnBrk="1" latinLnBrk="0" hangingPunct="1">
                        <a:lnSpc>
                          <a:spcPct val="107000"/>
                        </a:lnSpc>
                        <a:spcBef>
                          <a:spcPts val="0"/>
                        </a:spcBef>
                        <a:spcAft>
                          <a:spcPts val="0"/>
                        </a:spcAft>
                      </a:pPr>
                      <a:r>
                        <a:rPr lang="en-US" sz="1800" kern="1200">
                          <a:solidFill>
                            <a:schemeClr val="tx1"/>
                          </a:solidFill>
                          <a:effectLst/>
                          <a:latin typeface="Times New Roman" panose="02020603050405020304" pitchFamily="18" charset="0"/>
                          <a:cs typeface="Arial" panose="020B0604020202020204" pitchFamily="34" charset="0"/>
                        </a:rPr>
                        <a:t> </a:t>
                      </a:r>
                      <a:endParaRPr lang="en-US" sz="1800" kern="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7122" marR="47122" marT="0" marB="0"/>
                </a:tc>
                <a:tc>
                  <a:txBody>
                    <a:bodyPr/>
                    <a:lstStyle/>
                    <a:p>
                      <a:pPr marL="457200" marR="0" algn="l" defTabSz="457200" rtl="0" eaLnBrk="1" latinLnBrk="0" hangingPunct="1">
                        <a:lnSpc>
                          <a:spcPct val="107000"/>
                        </a:lnSpc>
                        <a:spcBef>
                          <a:spcPts val="0"/>
                        </a:spcBef>
                        <a:spcAft>
                          <a:spcPts val="0"/>
                        </a:spcAft>
                      </a:pPr>
                      <a:r>
                        <a:rPr lang="en-US" sz="1800" kern="1200">
                          <a:solidFill>
                            <a:schemeClr val="tx1"/>
                          </a:solidFill>
                          <a:effectLst/>
                          <a:latin typeface="Times New Roman" panose="02020603050405020304" pitchFamily="18" charset="0"/>
                          <a:cs typeface="Arial" panose="020B0604020202020204" pitchFamily="34" charset="0"/>
                        </a:rPr>
                        <a:t> </a:t>
                      </a:r>
                    </a:p>
                    <a:p>
                      <a:pPr marL="457200" marR="0" algn="l" defTabSz="457200" rtl="0" eaLnBrk="1" latinLnBrk="0" hangingPunct="1">
                        <a:lnSpc>
                          <a:spcPct val="107000"/>
                        </a:lnSpc>
                        <a:spcBef>
                          <a:spcPts val="0"/>
                        </a:spcBef>
                        <a:spcAft>
                          <a:spcPts val="0"/>
                        </a:spcAft>
                      </a:pPr>
                      <a:r>
                        <a:rPr lang="en-US" sz="1800" kern="1200">
                          <a:solidFill>
                            <a:schemeClr val="tx1"/>
                          </a:solidFill>
                          <a:effectLst/>
                          <a:latin typeface="Times New Roman" panose="02020603050405020304" pitchFamily="18" charset="0"/>
                          <a:cs typeface="Arial" panose="020B0604020202020204" pitchFamily="34" charset="0"/>
                        </a:rPr>
                        <a:t>R</a:t>
                      </a:r>
                      <a:endParaRPr lang="en-US" sz="1800" kern="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7122" marR="47122" marT="0" marB="0"/>
                </a:tc>
                <a:extLst>
                  <a:ext uri="{0D108BD9-81ED-4DB2-BD59-A6C34878D82A}">
                    <a16:rowId xmlns:a16="http://schemas.microsoft.com/office/drawing/2014/main" val="3226070904"/>
                  </a:ext>
                </a:extLst>
              </a:tr>
              <a:tr h="749640">
                <a:tc>
                  <a:txBody>
                    <a:bodyPr/>
                    <a:lstStyle/>
                    <a:p>
                      <a:pPr marL="457200" marR="0" algn="l" defTabSz="457200" rtl="0" eaLnBrk="1" latinLnBrk="0" hangingPunct="1">
                        <a:lnSpc>
                          <a:spcPct val="107000"/>
                        </a:lnSpc>
                        <a:spcBef>
                          <a:spcPts val="0"/>
                        </a:spcBef>
                        <a:spcAft>
                          <a:spcPts val="0"/>
                        </a:spcAft>
                      </a:pPr>
                      <a:r>
                        <a:rPr lang="en-US" sz="1800" kern="1200">
                          <a:solidFill>
                            <a:schemeClr val="tx1"/>
                          </a:solidFill>
                          <a:effectLst/>
                          <a:latin typeface="Times New Roman" panose="02020603050405020304" pitchFamily="18" charset="0"/>
                          <a:cs typeface="Arial" panose="020B0604020202020204" pitchFamily="34" charset="0"/>
                        </a:rPr>
                        <a:t>Marketing campaign</a:t>
                      </a:r>
                      <a:endParaRPr lang="en-US" sz="1800" kern="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7122" marR="47122" marT="0" marB="0"/>
                </a:tc>
                <a:tc>
                  <a:txBody>
                    <a:bodyPr/>
                    <a:lstStyle/>
                    <a:p>
                      <a:pPr marL="457200" marR="0" algn="l" defTabSz="457200" rtl="0" eaLnBrk="1" latinLnBrk="0" hangingPunct="1">
                        <a:lnSpc>
                          <a:spcPct val="107000"/>
                        </a:lnSpc>
                        <a:spcBef>
                          <a:spcPts val="0"/>
                        </a:spcBef>
                        <a:spcAft>
                          <a:spcPts val="0"/>
                        </a:spcAft>
                      </a:pPr>
                      <a:r>
                        <a:rPr lang="en-US" sz="1800" kern="1200">
                          <a:solidFill>
                            <a:schemeClr val="tx1"/>
                          </a:solidFill>
                          <a:effectLst/>
                          <a:latin typeface="Times New Roman" panose="02020603050405020304" pitchFamily="18" charset="0"/>
                          <a:cs typeface="Arial" panose="020B0604020202020204" pitchFamily="34" charset="0"/>
                        </a:rPr>
                        <a:t> </a:t>
                      </a:r>
                    </a:p>
                    <a:p>
                      <a:pPr marL="457200" marR="0" algn="l" defTabSz="457200" rtl="0" eaLnBrk="1" latinLnBrk="0" hangingPunct="1">
                        <a:lnSpc>
                          <a:spcPct val="107000"/>
                        </a:lnSpc>
                        <a:spcBef>
                          <a:spcPts val="0"/>
                        </a:spcBef>
                        <a:spcAft>
                          <a:spcPts val="0"/>
                        </a:spcAft>
                      </a:pPr>
                      <a:r>
                        <a:rPr lang="en-US" sz="1800" kern="1200">
                          <a:solidFill>
                            <a:schemeClr val="tx1"/>
                          </a:solidFill>
                          <a:effectLst/>
                          <a:latin typeface="Times New Roman" panose="02020603050405020304" pitchFamily="18" charset="0"/>
                          <a:cs typeface="Arial" panose="020B0604020202020204" pitchFamily="34" charset="0"/>
                        </a:rPr>
                        <a:t>A</a:t>
                      </a:r>
                      <a:endParaRPr lang="en-US" sz="1800" kern="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7122" marR="47122" marT="0" marB="0"/>
                </a:tc>
                <a:tc>
                  <a:txBody>
                    <a:bodyPr/>
                    <a:lstStyle/>
                    <a:p>
                      <a:pPr marL="457200" marR="0" algn="l" defTabSz="457200" rtl="0" eaLnBrk="1" latinLnBrk="0" hangingPunct="1">
                        <a:lnSpc>
                          <a:spcPct val="107000"/>
                        </a:lnSpc>
                        <a:spcBef>
                          <a:spcPts val="0"/>
                        </a:spcBef>
                        <a:spcAft>
                          <a:spcPts val="0"/>
                        </a:spcAft>
                      </a:pPr>
                      <a:r>
                        <a:rPr lang="en-US" sz="1800" kern="1200">
                          <a:solidFill>
                            <a:schemeClr val="tx1"/>
                          </a:solidFill>
                          <a:effectLst/>
                          <a:latin typeface="Times New Roman" panose="02020603050405020304" pitchFamily="18" charset="0"/>
                          <a:cs typeface="Arial" panose="020B0604020202020204" pitchFamily="34" charset="0"/>
                        </a:rPr>
                        <a:t> </a:t>
                      </a:r>
                      <a:endParaRPr lang="en-US" sz="1800" kern="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7122" marR="47122" marT="0" marB="0"/>
                </a:tc>
                <a:tc>
                  <a:txBody>
                    <a:bodyPr/>
                    <a:lstStyle/>
                    <a:p>
                      <a:pPr marL="457200" marR="0" algn="l" defTabSz="457200" rtl="0" eaLnBrk="1" latinLnBrk="0" hangingPunct="1">
                        <a:lnSpc>
                          <a:spcPct val="107000"/>
                        </a:lnSpc>
                        <a:spcBef>
                          <a:spcPts val="0"/>
                        </a:spcBef>
                        <a:spcAft>
                          <a:spcPts val="0"/>
                        </a:spcAft>
                      </a:pPr>
                      <a:r>
                        <a:rPr lang="en-US" sz="1800" kern="1200">
                          <a:solidFill>
                            <a:schemeClr val="tx1"/>
                          </a:solidFill>
                          <a:effectLst/>
                          <a:latin typeface="Times New Roman" panose="02020603050405020304" pitchFamily="18" charset="0"/>
                          <a:cs typeface="Arial" panose="020B0604020202020204" pitchFamily="34" charset="0"/>
                        </a:rPr>
                        <a:t> </a:t>
                      </a:r>
                      <a:endParaRPr lang="en-US" sz="1800" kern="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7122" marR="47122" marT="0" marB="0"/>
                </a:tc>
                <a:tc>
                  <a:txBody>
                    <a:bodyPr/>
                    <a:lstStyle/>
                    <a:p>
                      <a:pPr marL="457200" marR="0" algn="l" defTabSz="457200" rtl="0" eaLnBrk="1" latinLnBrk="0" hangingPunct="1">
                        <a:lnSpc>
                          <a:spcPct val="107000"/>
                        </a:lnSpc>
                        <a:spcBef>
                          <a:spcPts val="0"/>
                        </a:spcBef>
                        <a:spcAft>
                          <a:spcPts val="0"/>
                        </a:spcAft>
                      </a:pPr>
                      <a:r>
                        <a:rPr lang="en-US" sz="1800" kern="1200">
                          <a:solidFill>
                            <a:schemeClr val="tx1"/>
                          </a:solidFill>
                          <a:effectLst/>
                          <a:latin typeface="Times New Roman" panose="02020603050405020304" pitchFamily="18" charset="0"/>
                          <a:cs typeface="Arial" panose="020B0604020202020204" pitchFamily="34" charset="0"/>
                        </a:rPr>
                        <a:t> </a:t>
                      </a:r>
                    </a:p>
                    <a:p>
                      <a:pPr marL="457200" marR="0" algn="l" defTabSz="457200" rtl="0" eaLnBrk="1" latinLnBrk="0" hangingPunct="1">
                        <a:lnSpc>
                          <a:spcPct val="107000"/>
                        </a:lnSpc>
                        <a:spcBef>
                          <a:spcPts val="0"/>
                        </a:spcBef>
                        <a:spcAft>
                          <a:spcPts val="0"/>
                        </a:spcAft>
                      </a:pPr>
                      <a:r>
                        <a:rPr lang="en-US" sz="1800" kern="1200">
                          <a:solidFill>
                            <a:schemeClr val="tx1"/>
                          </a:solidFill>
                          <a:effectLst/>
                          <a:latin typeface="Times New Roman" panose="02020603050405020304" pitchFamily="18" charset="0"/>
                          <a:cs typeface="Arial" panose="020B0604020202020204" pitchFamily="34" charset="0"/>
                        </a:rPr>
                        <a:t>R</a:t>
                      </a:r>
                      <a:endParaRPr lang="en-US" sz="1800" kern="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7122" marR="47122" marT="0" marB="0"/>
                </a:tc>
                <a:tc>
                  <a:txBody>
                    <a:bodyPr/>
                    <a:lstStyle/>
                    <a:p>
                      <a:pPr marL="457200" marR="0" algn="l" defTabSz="457200" rtl="0" eaLnBrk="1" latinLnBrk="0" hangingPunct="1">
                        <a:lnSpc>
                          <a:spcPct val="107000"/>
                        </a:lnSpc>
                        <a:spcBef>
                          <a:spcPts val="0"/>
                        </a:spcBef>
                        <a:spcAft>
                          <a:spcPts val="0"/>
                        </a:spcAft>
                      </a:pPr>
                      <a:r>
                        <a:rPr lang="en-US" sz="1800" kern="1200" dirty="0">
                          <a:solidFill>
                            <a:schemeClr val="tx1"/>
                          </a:solidFill>
                          <a:effectLst/>
                          <a:latin typeface="Times New Roman" panose="02020603050405020304" pitchFamily="18" charset="0"/>
                          <a:cs typeface="Arial" panose="020B0604020202020204" pitchFamily="34" charset="0"/>
                        </a:rPr>
                        <a:t> </a:t>
                      </a:r>
                      <a:endParaRPr lang="en-US" sz="1800" kern="12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7122" marR="47122" marT="0" marB="0"/>
                </a:tc>
                <a:extLst>
                  <a:ext uri="{0D108BD9-81ED-4DB2-BD59-A6C34878D82A}">
                    <a16:rowId xmlns:a16="http://schemas.microsoft.com/office/drawing/2014/main" val="2794428767"/>
                  </a:ext>
                </a:extLst>
              </a:tr>
            </a:tbl>
          </a:graphicData>
        </a:graphic>
      </p:graphicFrame>
      <p:sp>
        <p:nvSpPr>
          <p:cNvPr id="5" name="TextBox 4">
            <a:extLst>
              <a:ext uri="{FF2B5EF4-FFF2-40B4-BE49-F238E27FC236}">
                <a16:creationId xmlns:a16="http://schemas.microsoft.com/office/drawing/2014/main" id="{99B224C3-934A-40AC-9D41-D5EDA09AC055}"/>
              </a:ext>
            </a:extLst>
          </p:cNvPr>
          <p:cNvSpPr txBox="1"/>
          <p:nvPr/>
        </p:nvSpPr>
        <p:spPr>
          <a:xfrm>
            <a:off x="9555740" y="5324762"/>
            <a:ext cx="2636260" cy="1953740"/>
          </a:xfrm>
          <a:prstGeom prst="rect">
            <a:avLst/>
          </a:prstGeom>
          <a:noFill/>
        </p:spPr>
        <p:txBody>
          <a:bodyPr wrap="square" rtlCol="0">
            <a:spAutoFit/>
          </a:bodyPr>
          <a:lstStyle/>
          <a:p>
            <a:pPr marL="457200" marR="0">
              <a:lnSpc>
                <a:spcPct val="107000"/>
              </a:lnSpc>
              <a:spcBef>
                <a:spcPts val="0"/>
              </a:spcBef>
              <a:spcAft>
                <a:spcPts val="0"/>
              </a:spcAft>
            </a:pPr>
            <a:br>
              <a:rPr lang="en-US" sz="1800" dirty="0">
                <a:effectLst/>
                <a:latin typeface="Times New Roman" panose="02020603050405020304" pitchFamily="18" charset="0"/>
                <a:ea typeface="Calibri" panose="020F0502020204030204" pitchFamily="34" charset="0"/>
                <a:cs typeface="Arial" panose="020B0604020202020204" pitchFamily="34" charset="0"/>
              </a:rPr>
            </a:br>
            <a:r>
              <a:rPr lang="en-US" sz="1800" dirty="0">
                <a:effectLst/>
                <a:latin typeface="Times New Roman" panose="02020603050405020304" pitchFamily="18" charset="0"/>
                <a:ea typeface="Calibri" panose="020F0502020204030204" pitchFamily="34" charset="0"/>
                <a:cs typeface="Arial" panose="020B0604020202020204" pitchFamily="34" charset="0"/>
              </a:rPr>
              <a:t>R = Responsible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S = Support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 = Consult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A= Approve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700874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98F86-1EF6-476E-BC02-CD5390CFE490}"/>
              </a:ext>
            </a:extLst>
          </p:cNvPr>
          <p:cNvSpPr>
            <a:spLocks noGrp="1"/>
          </p:cNvSpPr>
          <p:nvPr>
            <p:ph type="title"/>
          </p:nvPr>
        </p:nvSpPr>
        <p:spPr/>
        <p:txBody>
          <a:bodyPr/>
          <a:lstStyle/>
          <a:p>
            <a:r>
              <a:rPr lang="en-US" dirty="0"/>
              <a:t>Project network:</a:t>
            </a:r>
          </a:p>
        </p:txBody>
      </p:sp>
      <p:pic>
        <p:nvPicPr>
          <p:cNvPr id="4" name="Picture 3" descr="Diagram, engineering drawing&#10;&#10;Description automatically generated">
            <a:extLst>
              <a:ext uri="{FF2B5EF4-FFF2-40B4-BE49-F238E27FC236}">
                <a16:creationId xmlns:a16="http://schemas.microsoft.com/office/drawing/2014/main" id="{47FAF9EB-1F52-43F8-B194-AB6E80CD7FD1}"/>
              </a:ext>
            </a:extLst>
          </p:cNvPr>
          <p:cNvPicPr>
            <a:picLocks noChangeAspect="1"/>
          </p:cNvPicPr>
          <p:nvPr/>
        </p:nvPicPr>
        <p:blipFill rotWithShape="1">
          <a:blip r:embed="rId2">
            <a:extLst>
              <a:ext uri="{28A0092B-C50C-407E-A947-70E740481C1C}">
                <a14:useLocalDpi xmlns:a14="http://schemas.microsoft.com/office/drawing/2010/main" val="0"/>
              </a:ext>
            </a:extLst>
          </a:blip>
          <a:srcRect b="3203"/>
          <a:stretch/>
        </p:blipFill>
        <p:spPr bwMode="auto">
          <a:xfrm>
            <a:off x="1978833" y="1798398"/>
            <a:ext cx="8234334" cy="445000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19758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153FA-CF85-46BA-B601-D835DE2C1B02}"/>
              </a:ext>
            </a:extLst>
          </p:cNvPr>
          <p:cNvSpPr>
            <a:spLocks noGrp="1"/>
          </p:cNvSpPr>
          <p:nvPr>
            <p:ph type="title"/>
          </p:nvPr>
        </p:nvSpPr>
        <p:spPr>
          <a:xfrm>
            <a:off x="436420" y="193964"/>
            <a:ext cx="7756234" cy="729673"/>
          </a:xfrm>
        </p:spPr>
        <p:txBody>
          <a:bodyPr>
            <a:normAutofit/>
          </a:bodyPr>
          <a:lstStyle/>
          <a:p>
            <a:r>
              <a:rPr lang="en-US" dirty="0"/>
              <a:t>Resource constraints: </a:t>
            </a:r>
          </a:p>
        </p:txBody>
      </p:sp>
      <p:pic>
        <p:nvPicPr>
          <p:cNvPr id="5" name="Content Placeholder 4">
            <a:extLst>
              <a:ext uri="{FF2B5EF4-FFF2-40B4-BE49-F238E27FC236}">
                <a16:creationId xmlns:a16="http://schemas.microsoft.com/office/drawing/2014/main" id="{B5ED8D36-A408-4AF5-AA2F-D542A10EFA77}"/>
              </a:ext>
            </a:extLst>
          </p:cNvPr>
          <p:cNvPicPr>
            <a:picLocks noGrp="1" noChangeAspect="1"/>
          </p:cNvPicPr>
          <p:nvPr>
            <p:ph idx="1"/>
          </p:nvPr>
        </p:nvPicPr>
        <p:blipFill>
          <a:blip r:embed="rId2"/>
          <a:stretch>
            <a:fillRect/>
          </a:stretch>
        </p:blipFill>
        <p:spPr>
          <a:xfrm>
            <a:off x="713748" y="986653"/>
            <a:ext cx="10764504" cy="5677383"/>
          </a:xfrm>
        </p:spPr>
      </p:pic>
    </p:spTree>
    <p:extLst>
      <p:ext uri="{BB962C8B-B14F-4D97-AF65-F5344CB8AC3E}">
        <p14:creationId xmlns:p14="http://schemas.microsoft.com/office/powerpoint/2010/main" val="1918270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08C8D-7C7A-4175-A304-F83952843F2E}"/>
              </a:ext>
            </a:extLst>
          </p:cNvPr>
          <p:cNvSpPr>
            <a:spLocks noGrp="1"/>
          </p:cNvSpPr>
          <p:nvPr>
            <p:ph type="title"/>
          </p:nvPr>
        </p:nvSpPr>
        <p:spPr>
          <a:xfrm>
            <a:off x="362529" y="157018"/>
            <a:ext cx="10131425" cy="1456267"/>
          </a:xfrm>
        </p:spPr>
        <p:txBody>
          <a:bodyPr/>
          <a:lstStyle/>
          <a:p>
            <a:r>
              <a:rPr lang="en-US" dirty="0"/>
              <a:t>Budget baseline:</a:t>
            </a:r>
          </a:p>
        </p:txBody>
      </p:sp>
      <p:pic>
        <p:nvPicPr>
          <p:cNvPr id="5" name="Picture 4">
            <a:extLst>
              <a:ext uri="{FF2B5EF4-FFF2-40B4-BE49-F238E27FC236}">
                <a16:creationId xmlns:a16="http://schemas.microsoft.com/office/drawing/2014/main" id="{B2BA4F78-3312-4A2F-B2D3-942A8A12DE36}"/>
              </a:ext>
            </a:extLst>
          </p:cNvPr>
          <p:cNvPicPr>
            <a:picLocks noChangeAspect="1"/>
          </p:cNvPicPr>
          <p:nvPr/>
        </p:nvPicPr>
        <p:blipFill>
          <a:blip r:embed="rId2"/>
          <a:stretch>
            <a:fillRect/>
          </a:stretch>
        </p:blipFill>
        <p:spPr>
          <a:xfrm>
            <a:off x="183283" y="1347586"/>
            <a:ext cx="7824211" cy="5099396"/>
          </a:xfrm>
          <a:prstGeom prst="rect">
            <a:avLst/>
          </a:prstGeom>
        </p:spPr>
      </p:pic>
      <p:pic>
        <p:nvPicPr>
          <p:cNvPr id="6" name="Picture 5">
            <a:extLst>
              <a:ext uri="{FF2B5EF4-FFF2-40B4-BE49-F238E27FC236}">
                <a16:creationId xmlns:a16="http://schemas.microsoft.com/office/drawing/2014/main" id="{8E50ED06-2262-414D-B9DA-BFA7DE821400}"/>
              </a:ext>
            </a:extLst>
          </p:cNvPr>
          <p:cNvPicPr>
            <a:picLocks noChangeAspect="1"/>
          </p:cNvPicPr>
          <p:nvPr/>
        </p:nvPicPr>
        <p:blipFill>
          <a:blip r:embed="rId3"/>
          <a:stretch>
            <a:fillRect/>
          </a:stretch>
        </p:blipFill>
        <p:spPr>
          <a:xfrm>
            <a:off x="8076796" y="1347585"/>
            <a:ext cx="4073141" cy="5099396"/>
          </a:xfrm>
          <a:prstGeom prst="rect">
            <a:avLst/>
          </a:prstGeom>
        </p:spPr>
      </p:pic>
    </p:spTree>
    <p:extLst>
      <p:ext uri="{BB962C8B-B14F-4D97-AF65-F5344CB8AC3E}">
        <p14:creationId xmlns:p14="http://schemas.microsoft.com/office/powerpoint/2010/main" val="1294316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4E20188-3F42-440A-96F9-CBBADFBB6D9D}"/>
              </a:ext>
            </a:extLst>
          </p:cNvPr>
          <p:cNvSpPr>
            <a:spLocks noGrp="1"/>
          </p:cNvSpPr>
          <p:nvPr>
            <p:ph type="title"/>
          </p:nvPr>
        </p:nvSpPr>
        <p:spPr>
          <a:xfrm>
            <a:off x="362529" y="157018"/>
            <a:ext cx="10131425" cy="1456267"/>
          </a:xfrm>
        </p:spPr>
        <p:txBody>
          <a:bodyPr/>
          <a:lstStyle/>
          <a:p>
            <a:r>
              <a:rPr lang="en-US" dirty="0"/>
              <a:t>Risk monitoring:</a:t>
            </a:r>
          </a:p>
        </p:txBody>
      </p:sp>
      <p:graphicFrame>
        <p:nvGraphicFramePr>
          <p:cNvPr id="7" name="Table 6">
            <a:extLst>
              <a:ext uri="{FF2B5EF4-FFF2-40B4-BE49-F238E27FC236}">
                <a16:creationId xmlns:a16="http://schemas.microsoft.com/office/drawing/2014/main" id="{5CC992B6-69A6-4FC1-A82C-D3B879D5CEBE}"/>
              </a:ext>
            </a:extLst>
          </p:cNvPr>
          <p:cNvGraphicFramePr>
            <a:graphicFrameLocks noGrp="1"/>
          </p:cNvGraphicFramePr>
          <p:nvPr>
            <p:extLst>
              <p:ext uri="{D42A27DB-BD31-4B8C-83A1-F6EECF244321}">
                <p14:modId xmlns:p14="http://schemas.microsoft.com/office/powerpoint/2010/main" val="1159613841"/>
              </p:ext>
            </p:extLst>
          </p:nvPr>
        </p:nvGraphicFramePr>
        <p:xfrm>
          <a:off x="1467137" y="1323094"/>
          <a:ext cx="9524135" cy="5203954"/>
        </p:xfrm>
        <a:graphic>
          <a:graphicData uri="http://schemas.openxmlformats.org/drawingml/2006/table">
            <a:tbl>
              <a:tblPr firstRow="1" firstCol="1" bandRow="1">
                <a:tableStyleId>{3B4B98B0-60AC-42C2-AFA5-B58CD77FA1E5}</a:tableStyleId>
              </a:tblPr>
              <a:tblGrid>
                <a:gridCol w="3174123">
                  <a:extLst>
                    <a:ext uri="{9D8B030D-6E8A-4147-A177-3AD203B41FA5}">
                      <a16:colId xmlns:a16="http://schemas.microsoft.com/office/drawing/2014/main" val="204379305"/>
                    </a:ext>
                  </a:extLst>
                </a:gridCol>
                <a:gridCol w="3175006">
                  <a:extLst>
                    <a:ext uri="{9D8B030D-6E8A-4147-A177-3AD203B41FA5}">
                      <a16:colId xmlns:a16="http://schemas.microsoft.com/office/drawing/2014/main" val="1689499078"/>
                    </a:ext>
                  </a:extLst>
                </a:gridCol>
                <a:gridCol w="3175006">
                  <a:extLst>
                    <a:ext uri="{9D8B030D-6E8A-4147-A177-3AD203B41FA5}">
                      <a16:colId xmlns:a16="http://schemas.microsoft.com/office/drawing/2014/main" val="4164759876"/>
                    </a:ext>
                  </a:extLst>
                </a:gridCol>
              </a:tblGrid>
              <a:tr h="257492">
                <a:tc>
                  <a:txBody>
                    <a:bodyPr/>
                    <a:lstStyle/>
                    <a:p>
                      <a:pPr marL="457200" marR="0" algn="l" defTabSz="457200" rtl="0" eaLnBrk="1" latinLnBrk="0" hangingPunct="1">
                        <a:lnSpc>
                          <a:spcPct val="107000"/>
                        </a:lnSpc>
                        <a:spcBef>
                          <a:spcPts val="0"/>
                        </a:spcBef>
                        <a:spcAft>
                          <a:spcPts val="0"/>
                        </a:spcAft>
                      </a:pPr>
                      <a:r>
                        <a:rPr lang="en-US" sz="1800" b="1" kern="1200" dirty="0">
                          <a:solidFill>
                            <a:schemeClr val="tx1"/>
                          </a:solidFill>
                          <a:effectLst/>
                          <a:latin typeface="Times New Roman" panose="02020603050405020304" pitchFamily="18" charset="0"/>
                          <a:ea typeface="+mn-ea"/>
                          <a:cs typeface="Arial" panose="020B0604020202020204" pitchFamily="34" charset="0"/>
                        </a:rPr>
                        <a:t>Risk</a:t>
                      </a:r>
                    </a:p>
                  </a:txBody>
                  <a:tcPr marL="68580" marR="68580" marT="0" marB="0"/>
                </a:tc>
                <a:tc>
                  <a:txBody>
                    <a:bodyPr/>
                    <a:lstStyle/>
                    <a:p>
                      <a:pPr marL="457200" marR="0" algn="l" defTabSz="457200" rtl="0" eaLnBrk="1" latinLnBrk="0" hangingPunct="1">
                        <a:lnSpc>
                          <a:spcPct val="107000"/>
                        </a:lnSpc>
                        <a:spcBef>
                          <a:spcPts val="0"/>
                        </a:spcBef>
                        <a:spcAft>
                          <a:spcPts val="0"/>
                        </a:spcAft>
                      </a:pPr>
                      <a:r>
                        <a:rPr lang="en-US" sz="1800" b="1" kern="1200">
                          <a:solidFill>
                            <a:schemeClr val="tx1"/>
                          </a:solidFill>
                          <a:effectLst/>
                          <a:latin typeface="Times New Roman" panose="02020603050405020304" pitchFamily="18" charset="0"/>
                          <a:ea typeface="+mn-ea"/>
                          <a:cs typeface="Arial" panose="020B0604020202020204" pitchFamily="34" charset="0"/>
                        </a:rPr>
                        <a:t>Details</a:t>
                      </a:r>
                    </a:p>
                  </a:txBody>
                  <a:tcPr marL="68580" marR="68580" marT="0" marB="0"/>
                </a:tc>
                <a:tc>
                  <a:txBody>
                    <a:bodyPr/>
                    <a:lstStyle/>
                    <a:p>
                      <a:pPr marL="457200" marR="0" algn="l" defTabSz="457200" rtl="0" eaLnBrk="1" latinLnBrk="0" hangingPunct="1">
                        <a:lnSpc>
                          <a:spcPct val="107000"/>
                        </a:lnSpc>
                        <a:spcBef>
                          <a:spcPts val="0"/>
                        </a:spcBef>
                        <a:spcAft>
                          <a:spcPts val="0"/>
                        </a:spcAft>
                      </a:pPr>
                      <a:r>
                        <a:rPr lang="en-US" sz="1800" b="1" kern="1200">
                          <a:solidFill>
                            <a:schemeClr val="tx1"/>
                          </a:solidFill>
                          <a:effectLst/>
                          <a:latin typeface="Times New Roman" panose="02020603050405020304" pitchFamily="18" charset="0"/>
                          <a:ea typeface="+mn-ea"/>
                          <a:cs typeface="Arial" panose="020B0604020202020204" pitchFamily="34" charset="0"/>
                        </a:rPr>
                        <a:t>Handling</a:t>
                      </a:r>
                    </a:p>
                  </a:txBody>
                  <a:tcPr marL="68580" marR="68580" marT="0" marB="0"/>
                </a:tc>
                <a:extLst>
                  <a:ext uri="{0D108BD9-81ED-4DB2-BD59-A6C34878D82A}">
                    <a16:rowId xmlns:a16="http://schemas.microsoft.com/office/drawing/2014/main" val="1249741269"/>
                  </a:ext>
                </a:extLst>
              </a:tr>
              <a:tr h="526871">
                <a:tc>
                  <a:txBody>
                    <a:bodyPr/>
                    <a:lstStyle/>
                    <a:p>
                      <a:pPr marL="457200" marR="0" algn="l" defTabSz="457200" rtl="0" eaLnBrk="1" latinLnBrk="0" hangingPunct="1">
                        <a:lnSpc>
                          <a:spcPct val="107000"/>
                        </a:lnSpc>
                        <a:spcBef>
                          <a:spcPts val="0"/>
                        </a:spcBef>
                        <a:spcAft>
                          <a:spcPts val="0"/>
                        </a:spcAft>
                      </a:pPr>
                      <a:r>
                        <a:rPr lang="en-US" sz="1800" b="1" kern="1200">
                          <a:solidFill>
                            <a:schemeClr val="tx1"/>
                          </a:solidFill>
                          <a:effectLst/>
                          <a:latin typeface="Times New Roman" panose="02020603050405020304" pitchFamily="18" charset="0"/>
                          <a:ea typeface="+mn-ea"/>
                          <a:cs typeface="Arial" panose="020B0604020202020204" pitchFamily="34" charset="0"/>
                        </a:rPr>
                        <a:t>Data loss</a:t>
                      </a:r>
                    </a:p>
                  </a:txBody>
                  <a:tcPr marL="68580" marR="68580" marT="0" marB="0"/>
                </a:tc>
                <a:tc>
                  <a:txBody>
                    <a:bodyPr/>
                    <a:lstStyle/>
                    <a:p>
                      <a:pPr marL="457200" marR="0" algn="l" defTabSz="457200" rtl="0" eaLnBrk="1" latinLnBrk="0" hangingPunct="1">
                        <a:lnSpc>
                          <a:spcPct val="107000"/>
                        </a:lnSpc>
                        <a:spcBef>
                          <a:spcPts val="0"/>
                        </a:spcBef>
                        <a:spcAft>
                          <a:spcPts val="0"/>
                        </a:spcAft>
                      </a:pPr>
                      <a:r>
                        <a:rPr lang="en-US" sz="1800" b="1" kern="1200" dirty="0">
                          <a:solidFill>
                            <a:schemeClr val="tx1"/>
                          </a:solidFill>
                          <a:effectLst/>
                          <a:latin typeface="Times New Roman" panose="02020603050405020304" pitchFamily="18" charset="0"/>
                          <a:ea typeface="+mn-ea"/>
                          <a:cs typeface="Arial" panose="020B0604020202020204" pitchFamily="34" charset="0"/>
                        </a:rPr>
                        <a:t> The data of the transactions and orders can get lost or deleted</a:t>
                      </a:r>
                    </a:p>
                  </a:txBody>
                  <a:tcPr marL="68580" marR="68580" marT="0" marB="0"/>
                </a:tc>
                <a:tc>
                  <a:txBody>
                    <a:bodyPr/>
                    <a:lstStyle/>
                    <a:p>
                      <a:pPr marL="457200" marR="0" algn="l" defTabSz="457200" rtl="0" eaLnBrk="1" latinLnBrk="0" hangingPunct="1">
                        <a:lnSpc>
                          <a:spcPct val="107000"/>
                        </a:lnSpc>
                        <a:spcBef>
                          <a:spcPts val="0"/>
                        </a:spcBef>
                        <a:spcAft>
                          <a:spcPts val="0"/>
                        </a:spcAft>
                      </a:pPr>
                      <a:r>
                        <a:rPr lang="en-US" sz="1800" b="1" kern="1200">
                          <a:solidFill>
                            <a:schemeClr val="tx1"/>
                          </a:solidFill>
                          <a:effectLst/>
                          <a:latin typeface="Times New Roman" panose="02020603050405020304" pitchFamily="18" charset="0"/>
                          <a:ea typeface="+mn-ea"/>
                          <a:cs typeface="Arial" panose="020B0604020202020204" pitchFamily="34" charset="0"/>
                        </a:rPr>
                        <a:t>backup files regularly to multiple locations with encryption.</a:t>
                      </a:r>
                    </a:p>
                  </a:txBody>
                  <a:tcPr marL="68580" marR="68580" marT="0" marB="0"/>
                </a:tc>
                <a:extLst>
                  <a:ext uri="{0D108BD9-81ED-4DB2-BD59-A6C34878D82A}">
                    <a16:rowId xmlns:a16="http://schemas.microsoft.com/office/drawing/2014/main" val="1230476190"/>
                  </a:ext>
                </a:extLst>
              </a:tr>
              <a:tr h="1999278">
                <a:tc>
                  <a:txBody>
                    <a:bodyPr/>
                    <a:lstStyle/>
                    <a:p>
                      <a:pPr marL="457200" marR="0" algn="l" defTabSz="457200" rtl="0" eaLnBrk="1" latinLnBrk="0" hangingPunct="1">
                        <a:lnSpc>
                          <a:spcPct val="107000"/>
                        </a:lnSpc>
                        <a:spcBef>
                          <a:spcPts val="0"/>
                        </a:spcBef>
                        <a:spcAft>
                          <a:spcPts val="0"/>
                        </a:spcAft>
                      </a:pPr>
                      <a:r>
                        <a:rPr lang="en-US" sz="1800" b="1" kern="1200">
                          <a:solidFill>
                            <a:schemeClr val="tx1"/>
                          </a:solidFill>
                          <a:effectLst/>
                          <a:latin typeface="Times New Roman" panose="02020603050405020304" pitchFamily="18" charset="0"/>
                          <a:ea typeface="+mn-ea"/>
                          <a:cs typeface="Arial" panose="020B0604020202020204" pitchFamily="34" charset="0"/>
                        </a:rPr>
                        <a:t>Network downtime</a:t>
                      </a:r>
                    </a:p>
                  </a:txBody>
                  <a:tcPr marL="68580" marR="68580" marT="0" marB="0"/>
                </a:tc>
                <a:tc>
                  <a:txBody>
                    <a:bodyPr/>
                    <a:lstStyle/>
                    <a:p>
                      <a:pPr marL="457200" marR="0" algn="l" defTabSz="457200" rtl="0" eaLnBrk="1" latinLnBrk="0" hangingPunct="1">
                        <a:lnSpc>
                          <a:spcPct val="107000"/>
                        </a:lnSpc>
                        <a:spcBef>
                          <a:spcPts val="0"/>
                        </a:spcBef>
                        <a:spcAft>
                          <a:spcPts val="0"/>
                        </a:spcAft>
                      </a:pPr>
                      <a:r>
                        <a:rPr lang="en-US" sz="1800" b="1" kern="1200" dirty="0">
                          <a:solidFill>
                            <a:schemeClr val="tx1"/>
                          </a:solidFill>
                          <a:effectLst/>
                          <a:latin typeface="Times New Roman" panose="02020603050405020304" pitchFamily="18" charset="0"/>
                          <a:ea typeface="+mn-ea"/>
                          <a:cs typeface="Arial" panose="020B0604020202020204" pitchFamily="34" charset="0"/>
                        </a:rPr>
                        <a:t>The application may stop working because of errors with the server</a:t>
                      </a:r>
                    </a:p>
                  </a:txBody>
                  <a:tcPr marL="68580" marR="68580" marT="0" marB="0"/>
                </a:tc>
                <a:tc>
                  <a:txBody>
                    <a:bodyPr/>
                    <a:lstStyle/>
                    <a:p>
                      <a:pPr marL="457200" marR="0" algn="l" defTabSz="457200" rtl="0" eaLnBrk="1" latinLnBrk="0" hangingPunct="1">
                        <a:lnSpc>
                          <a:spcPct val="107000"/>
                        </a:lnSpc>
                        <a:spcBef>
                          <a:spcPts val="0"/>
                        </a:spcBef>
                        <a:spcAft>
                          <a:spcPts val="0"/>
                        </a:spcAft>
                      </a:pPr>
                      <a:r>
                        <a:rPr lang="en-US" sz="1800" b="1" kern="1200" dirty="0">
                          <a:solidFill>
                            <a:schemeClr val="tx1"/>
                          </a:solidFill>
                          <a:effectLst/>
                          <a:latin typeface="Times New Roman" panose="02020603050405020304" pitchFamily="18" charset="0"/>
                          <a:ea typeface="+mn-ea"/>
                          <a:cs typeface="Arial" panose="020B0604020202020204" pitchFamily="34" charset="0"/>
                        </a:rPr>
                        <a:t>Examine your system for both external and internal weaknesses.</a:t>
                      </a:r>
                    </a:p>
                    <a:p>
                      <a:pPr marL="457200" marR="0" algn="l" defTabSz="457200" rtl="0" eaLnBrk="1" latinLnBrk="0" hangingPunct="1">
                        <a:lnSpc>
                          <a:spcPct val="107000"/>
                        </a:lnSpc>
                        <a:spcBef>
                          <a:spcPts val="0"/>
                        </a:spcBef>
                        <a:spcAft>
                          <a:spcPts val="0"/>
                        </a:spcAft>
                      </a:pPr>
                      <a:r>
                        <a:rPr lang="en-US" sz="1800" b="1" kern="1200" dirty="0">
                          <a:solidFill>
                            <a:schemeClr val="tx1"/>
                          </a:solidFill>
                          <a:effectLst/>
                          <a:latin typeface="Times New Roman" panose="02020603050405020304" pitchFamily="18" charset="0"/>
                          <a:ea typeface="+mn-ea"/>
                          <a:cs typeface="Arial" panose="020B0604020202020204" pitchFamily="34" charset="0"/>
                        </a:rPr>
                        <a:t>Have a redundant network connection.</a:t>
                      </a:r>
                    </a:p>
                    <a:p>
                      <a:pPr marL="457200" marR="0" algn="l" defTabSz="457200" rtl="0" eaLnBrk="1" fontAlgn="base" latinLnBrk="0" hangingPunct="1">
                        <a:lnSpc>
                          <a:spcPct val="107000"/>
                        </a:lnSpc>
                        <a:spcBef>
                          <a:spcPts val="0"/>
                        </a:spcBef>
                        <a:spcAft>
                          <a:spcPts val="0"/>
                        </a:spcAft>
                      </a:pPr>
                      <a:r>
                        <a:rPr lang="en-US" sz="1800" b="1" kern="1200" dirty="0">
                          <a:solidFill>
                            <a:schemeClr val="tx1"/>
                          </a:solidFill>
                          <a:effectLst/>
                          <a:latin typeface="Times New Roman" panose="02020603050405020304" pitchFamily="18" charset="0"/>
                          <a:ea typeface="+mn-ea"/>
                          <a:cs typeface="Arial" panose="020B0604020202020204" pitchFamily="34" charset="0"/>
                        </a:rPr>
                        <a:t>Employ a backup power connection.</a:t>
                      </a:r>
                    </a:p>
                    <a:p>
                      <a:pPr marL="457200" marR="0" algn="l" defTabSz="457200" rtl="0" eaLnBrk="1" latinLnBrk="0" hangingPunct="1">
                        <a:lnSpc>
                          <a:spcPct val="107000"/>
                        </a:lnSpc>
                        <a:spcBef>
                          <a:spcPts val="0"/>
                        </a:spcBef>
                        <a:spcAft>
                          <a:spcPts val="0"/>
                        </a:spcAft>
                      </a:pPr>
                      <a:r>
                        <a:rPr lang="en-US" sz="1800" b="1" kern="1200" dirty="0">
                          <a:solidFill>
                            <a:schemeClr val="tx1"/>
                          </a:solidFill>
                          <a:effectLst/>
                          <a:latin typeface="Times New Roman" panose="02020603050405020304" pitchFamily="18" charset="0"/>
                          <a:ea typeface="+mn-ea"/>
                          <a:cs typeface="Arial" panose="020B0604020202020204" pitchFamily="34" charset="0"/>
                        </a:rPr>
                        <a:t> </a:t>
                      </a:r>
                    </a:p>
                  </a:txBody>
                  <a:tcPr marL="68580" marR="68580" marT="0" marB="0"/>
                </a:tc>
                <a:extLst>
                  <a:ext uri="{0D108BD9-81ED-4DB2-BD59-A6C34878D82A}">
                    <a16:rowId xmlns:a16="http://schemas.microsoft.com/office/drawing/2014/main" val="1707409909"/>
                  </a:ext>
                </a:extLst>
              </a:tr>
              <a:tr h="1065629">
                <a:tc>
                  <a:txBody>
                    <a:bodyPr/>
                    <a:lstStyle/>
                    <a:p>
                      <a:pPr marL="457200" marR="0" algn="l" defTabSz="457200" rtl="0" eaLnBrk="1" latinLnBrk="0" hangingPunct="1">
                        <a:lnSpc>
                          <a:spcPct val="107000"/>
                        </a:lnSpc>
                        <a:spcBef>
                          <a:spcPts val="0"/>
                        </a:spcBef>
                        <a:spcAft>
                          <a:spcPts val="0"/>
                        </a:spcAft>
                      </a:pPr>
                      <a:r>
                        <a:rPr lang="en-US" sz="1800" b="1" kern="1200">
                          <a:solidFill>
                            <a:schemeClr val="tx1"/>
                          </a:solidFill>
                          <a:effectLst/>
                          <a:latin typeface="Times New Roman" panose="02020603050405020304" pitchFamily="18" charset="0"/>
                          <a:ea typeface="+mn-ea"/>
                          <a:cs typeface="Arial" panose="020B0604020202020204" pitchFamily="34" charset="0"/>
                        </a:rPr>
                        <a:t>Cost risk</a:t>
                      </a:r>
                    </a:p>
                  </a:txBody>
                  <a:tcPr marL="68580" marR="68580" marT="0" marB="0"/>
                </a:tc>
                <a:tc>
                  <a:txBody>
                    <a:bodyPr/>
                    <a:lstStyle/>
                    <a:p>
                      <a:pPr marL="457200" marR="0" algn="l" defTabSz="457200" rtl="0" eaLnBrk="1" latinLnBrk="0" hangingPunct="1">
                        <a:lnSpc>
                          <a:spcPct val="107000"/>
                        </a:lnSpc>
                        <a:spcBef>
                          <a:spcPts val="0"/>
                        </a:spcBef>
                        <a:spcAft>
                          <a:spcPts val="0"/>
                        </a:spcAft>
                      </a:pPr>
                      <a:r>
                        <a:rPr lang="en-US" sz="1800" b="1" kern="1200" dirty="0">
                          <a:solidFill>
                            <a:schemeClr val="tx1"/>
                          </a:solidFill>
                          <a:effectLst/>
                          <a:latin typeface="Times New Roman" panose="02020603050405020304" pitchFamily="18" charset="0"/>
                          <a:ea typeface="+mn-ea"/>
                          <a:cs typeface="Arial" panose="020B0604020202020204" pitchFamily="34" charset="0"/>
                        </a:rPr>
                        <a:t>The expected cost may be greater than the estimated budget</a:t>
                      </a:r>
                    </a:p>
                  </a:txBody>
                  <a:tcPr marL="68580" marR="68580" marT="0" marB="0"/>
                </a:tc>
                <a:tc>
                  <a:txBody>
                    <a:bodyPr/>
                    <a:lstStyle/>
                    <a:p>
                      <a:pPr marL="457200" marR="0" algn="l" defTabSz="457200" rtl="0" eaLnBrk="1" latinLnBrk="0" hangingPunct="1">
                        <a:lnSpc>
                          <a:spcPct val="107000"/>
                        </a:lnSpc>
                        <a:spcBef>
                          <a:spcPts val="0"/>
                        </a:spcBef>
                        <a:spcAft>
                          <a:spcPts val="0"/>
                        </a:spcAft>
                      </a:pPr>
                      <a:r>
                        <a:rPr lang="en-US" sz="1800" b="1" kern="1200" dirty="0">
                          <a:solidFill>
                            <a:schemeClr val="tx1"/>
                          </a:solidFill>
                          <a:effectLst/>
                          <a:latin typeface="Times New Roman" panose="02020603050405020304" pitchFamily="18" charset="0"/>
                          <a:ea typeface="+mn-ea"/>
                          <a:cs typeface="Arial" panose="020B0604020202020204" pitchFamily="34" charset="0"/>
                        </a:rPr>
                        <a:t>Research the market efficiently before estimating a certain budget and have a smaller backup budget for emergencies </a:t>
                      </a:r>
                    </a:p>
                  </a:txBody>
                  <a:tcPr marL="68580" marR="68580" marT="0" marB="0"/>
                </a:tc>
                <a:extLst>
                  <a:ext uri="{0D108BD9-81ED-4DB2-BD59-A6C34878D82A}">
                    <a16:rowId xmlns:a16="http://schemas.microsoft.com/office/drawing/2014/main" val="4183387465"/>
                  </a:ext>
                </a:extLst>
              </a:tr>
            </a:tbl>
          </a:graphicData>
        </a:graphic>
      </p:graphicFrame>
    </p:spTree>
    <p:extLst>
      <p:ext uri="{BB962C8B-B14F-4D97-AF65-F5344CB8AC3E}">
        <p14:creationId xmlns:p14="http://schemas.microsoft.com/office/powerpoint/2010/main" val="3003653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A952-805A-4F5C-BDB8-4D9BE03E20F2}"/>
              </a:ext>
            </a:extLst>
          </p:cNvPr>
          <p:cNvSpPr>
            <a:spLocks noGrp="1"/>
          </p:cNvSpPr>
          <p:nvPr>
            <p:ph type="title"/>
          </p:nvPr>
        </p:nvSpPr>
        <p:spPr/>
        <p:txBody>
          <a:bodyPr/>
          <a:lstStyle/>
          <a:p>
            <a:r>
              <a:rPr lang="en-US" dirty="0"/>
              <a:t>Project Charter:</a:t>
            </a:r>
          </a:p>
        </p:txBody>
      </p:sp>
      <p:sp>
        <p:nvSpPr>
          <p:cNvPr id="4" name="TextBox 3">
            <a:extLst>
              <a:ext uri="{FF2B5EF4-FFF2-40B4-BE49-F238E27FC236}">
                <a16:creationId xmlns:a16="http://schemas.microsoft.com/office/drawing/2014/main" id="{06056225-9086-44AC-A3A7-F707DC82B4FF}"/>
              </a:ext>
            </a:extLst>
          </p:cNvPr>
          <p:cNvSpPr txBox="1"/>
          <p:nvPr/>
        </p:nvSpPr>
        <p:spPr>
          <a:xfrm>
            <a:off x="6298324" y="2173102"/>
            <a:ext cx="4201510" cy="3538148"/>
          </a:xfrm>
          <a:prstGeom prst="rect">
            <a:avLst/>
          </a:prstGeom>
          <a:noFill/>
        </p:spPr>
        <p:txBody>
          <a:bodyPr wrap="square" rtlCol="0">
            <a:spAutoFit/>
          </a:bodyPr>
          <a:lstStyle/>
          <a:p>
            <a:pPr marL="0" marR="0">
              <a:lnSpc>
                <a:spcPct val="107000"/>
              </a:lnSpc>
              <a:spcBef>
                <a:spcPts val="0"/>
              </a:spcBef>
              <a:spcAft>
                <a:spcPts val="800"/>
              </a:spcAft>
              <a:tabLst>
                <a:tab pos="2286000" algn="l"/>
              </a:tabLst>
            </a:pPr>
            <a:r>
              <a:rPr lang="en-US" sz="1800" dirty="0">
                <a:effectLst/>
                <a:latin typeface="Times New Roman" panose="02020603050405020304" pitchFamily="18" charset="0"/>
                <a:ea typeface="Calibri" panose="020F0502020204030204" pitchFamily="34" charset="0"/>
                <a:cs typeface="Arial" panose="020B0604020202020204" pitchFamily="34" charset="0"/>
              </a:rPr>
              <a:t>Purpose of the project: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tabLst>
                <a:tab pos="2286000" algn="l"/>
              </a:tabLst>
            </a:pPr>
            <a:r>
              <a:rPr lang="en-US" sz="1800" dirty="0">
                <a:effectLst/>
                <a:latin typeface="Times New Roman" panose="02020603050405020304" pitchFamily="18" charset="0"/>
                <a:ea typeface="Calibri" panose="020F0502020204030204" pitchFamily="34" charset="0"/>
                <a:cs typeface="Arial" panose="020B0604020202020204" pitchFamily="34" charset="0"/>
              </a:rPr>
              <a:t>To help small start-ups managers reach a larger audience and raise their income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tabLst>
                <a:tab pos="2286000" algn="l"/>
              </a:tabLst>
            </a:pPr>
            <a:r>
              <a:rPr lang="en-US" sz="1800" dirty="0">
                <a:effectLst/>
                <a:latin typeface="Times New Roman" panose="02020603050405020304" pitchFamily="18" charset="0"/>
                <a:ea typeface="Calibri" panose="020F0502020204030204" pitchFamily="34" charset="0"/>
                <a:cs typeface="Arial" panose="020B0604020202020204" pitchFamily="34" charset="0"/>
              </a:rPr>
              <a:t>We can exploit all our resources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tabLst>
                <a:tab pos="2286000" algn="l"/>
              </a:tabLst>
            </a:pPr>
            <a:r>
              <a:rPr lang="en-US" sz="1800" dirty="0">
                <a:effectLst/>
                <a:latin typeface="Times New Roman" panose="02020603050405020304" pitchFamily="18" charset="0"/>
                <a:ea typeface="Calibri" panose="020F0502020204030204" pitchFamily="34" charset="0"/>
                <a:cs typeface="Arial" panose="020B0604020202020204" pitchFamily="34" charset="0"/>
              </a:rPr>
              <a:t>Preserving the history of handcrafts and supporting it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tabLst>
                <a:tab pos="2286000" algn="l"/>
              </a:tabLst>
            </a:pPr>
            <a:r>
              <a:rPr lang="en-US" sz="1800" dirty="0">
                <a:effectLst/>
                <a:latin typeface="Times New Roman" panose="02020603050405020304" pitchFamily="18" charset="0"/>
                <a:ea typeface="Calibri" panose="020F0502020204030204" pitchFamily="34" charset="0"/>
                <a:cs typeface="Arial" panose="020B0604020202020204" pitchFamily="34" charset="0"/>
              </a:rPr>
              <a:t>To open creativity doors for young minds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2286000" algn="l"/>
              </a:tabLst>
            </a:pPr>
            <a:r>
              <a:rPr lang="en-US" sz="1800" dirty="0">
                <a:effectLst/>
                <a:latin typeface="Times New Roman" panose="02020603050405020304" pitchFamily="18" charset="0"/>
                <a:ea typeface="Calibri" panose="020F0502020204030204" pitchFamily="34" charset="0"/>
                <a:cs typeface="Arial" panose="020B0604020202020204" pitchFamily="34" charset="0"/>
              </a:rPr>
              <a:t>Increase the company’s revenue and offer more jobs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graphicFrame>
        <p:nvGraphicFramePr>
          <p:cNvPr id="5" name="Table 5">
            <a:extLst>
              <a:ext uri="{FF2B5EF4-FFF2-40B4-BE49-F238E27FC236}">
                <a16:creationId xmlns:a16="http://schemas.microsoft.com/office/drawing/2014/main" id="{591FDB86-B317-4BFC-8B71-8CE6D0B9C35D}"/>
              </a:ext>
            </a:extLst>
          </p:cNvPr>
          <p:cNvGraphicFramePr>
            <a:graphicFrameLocks noGrp="1"/>
          </p:cNvGraphicFramePr>
          <p:nvPr>
            <p:extLst>
              <p:ext uri="{D42A27DB-BD31-4B8C-83A1-F6EECF244321}">
                <p14:modId xmlns:p14="http://schemas.microsoft.com/office/powerpoint/2010/main" val="839725262"/>
              </p:ext>
            </p:extLst>
          </p:nvPr>
        </p:nvGraphicFramePr>
        <p:xfrm>
          <a:off x="479096" y="2283460"/>
          <a:ext cx="5167883" cy="3964941"/>
        </p:xfrm>
        <a:graphic>
          <a:graphicData uri="http://schemas.openxmlformats.org/drawingml/2006/table">
            <a:tbl>
              <a:tblPr firstRow="1" bandRow="1">
                <a:tableStyleId>{3B4B98B0-60AC-42C2-AFA5-B58CD77FA1E5}</a:tableStyleId>
              </a:tblPr>
              <a:tblGrid>
                <a:gridCol w="2471103">
                  <a:extLst>
                    <a:ext uri="{9D8B030D-6E8A-4147-A177-3AD203B41FA5}">
                      <a16:colId xmlns:a16="http://schemas.microsoft.com/office/drawing/2014/main" val="3308324255"/>
                    </a:ext>
                  </a:extLst>
                </a:gridCol>
                <a:gridCol w="2696780">
                  <a:extLst>
                    <a:ext uri="{9D8B030D-6E8A-4147-A177-3AD203B41FA5}">
                      <a16:colId xmlns:a16="http://schemas.microsoft.com/office/drawing/2014/main" val="2328394592"/>
                    </a:ext>
                  </a:extLst>
                </a:gridCol>
              </a:tblGrid>
              <a:tr h="641775">
                <a:tc>
                  <a:txBody>
                    <a:bodyPr/>
                    <a:lstStyle/>
                    <a:p>
                      <a:r>
                        <a:rPr lang="en-US" dirty="0"/>
                        <a:t>Position</a:t>
                      </a:r>
                    </a:p>
                  </a:txBody>
                  <a:tcPr/>
                </a:tc>
                <a:tc>
                  <a:txBody>
                    <a:bodyPr/>
                    <a:lstStyle/>
                    <a:p>
                      <a:r>
                        <a:rPr lang="en-US" dirty="0"/>
                        <a:t>Name</a:t>
                      </a:r>
                    </a:p>
                  </a:txBody>
                  <a:tcPr/>
                </a:tc>
                <a:extLst>
                  <a:ext uri="{0D108BD9-81ED-4DB2-BD59-A6C34878D82A}">
                    <a16:rowId xmlns:a16="http://schemas.microsoft.com/office/drawing/2014/main" val="2585820702"/>
                  </a:ext>
                </a:extLst>
              </a:tr>
              <a:tr h="110772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effectLst/>
                        </a:rPr>
                        <a:t>Official project name:</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effectLst/>
                        </a:rPr>
                        <a:t> Made With Love</a:t>
                      </a:r>
                    </a:p>
                    <a:p>
                      <a:endParaRPr lang="en-US" dirty="0"/>
                    </a:p>
                  </a:txBody>
                  <a:tcPr/>
                </a:tc>
                <a:extLst>
                  <a:ext uri="{0D108BD9-81ED-4DB2-BD59-A6C34878D82A}">
                    <a16:rowId xmlns:a16="http://schemas.microsoft.com/office/drawing/2014/main" val="776671202"/>
                  </a:ext>
                </a:extLst>
              </a:tr>
              <a:tr h="110772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Official project sponsor:</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Naguib Sawiris</a:t>
                      </a:r>
                    </a:p>
                    <a:p>
                      <a:endParaRPr lang="en-US" dirty="0"/>
                    </a:p>
                  </a:txBody>
                  <a:tcPr/>
                </a:tc>
                <a:extLst>
                  <a:ext uri="{0D108BD9-81ED-4DB2-BD59-A6C34878D82A}">
                    <a16:rowId xmlns:a16="http://schemas.microsoft.com/office/drawing/2014/main" val="2334892365"/>
                  </a:ext>
                </a:extLst>
              </a:tr>
              <a:tr h="110772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effectLst/>
                        </a:rPr>
                        <a:t>Project Manager:</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Roaa Essam ElSayed</a:t>
                      </a:r>
                    </a:p>
                    <a:p>
                      <a:endParaRPr lang="en-US" dirty="0"/>
                    </a:p>
                  </a:txBody>
                  <a:tcPr/>
                </a:tc>
                <a:extLst>
                  <a:ext uri="{0D108BD9-81ED-4DB2-BD59-A6C34878D82A}">
                    <a16:rowId xmlns:a16="http://schemas.microsoft.com/office/drawing/2014/main" val="964590662"/>
                  </a:ext>
                </a:extLst>
              </a:tr>
            </a:tbl>
          </a:graphicData>
        </a:graphic>
      </p:graphicFrame>
    </p:spTree>
    <p:extLst>
      <p:ext uri="{BB962C8B-B14F-4D97-AF65-F5344CB8AC3E}">
        <p14:creationId xmlns:p14="http://schemas.microsoft.com/office/powerpoint/2010/main" val="3388497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AC4A62-056A-4B0C-A683-CBF1A52BE810}"/>
              </a:ext>
            </a:extLst>
          </p:cNvPr>
          <p:cNvSpPr>
            <a:spLocks noGrp="1"/>
          </p:cNvSpPr>
          <p:nvPr>
            <p:ph idx="1"/>
          </p:nvPr>
        </p:nvSpPr>
        <p:spPr>
          <a:xfrm>
            <a:off x="449317" y="874986"/>
            <a:ext cx="2301766" cy="496613"/>
          </a:xfrm>
        </p:spPr>
        <p:txBody>
          <a:bodyPr/>
          <a:lstStyle/>
          <a:p>
            <a:pPr marL="0" indent="0">
              <a:buNone/>
            </a:pPr>
            <a:r>
              <a:rPr lang="en-US" dirty="0">
                <a:latin typeface="Times New Roman" panose="02020603050405020304" pitchFamily="18" charset="0"/>
                <a:cs typeface="Arial" panose="020B0604020202020204" pitchFamily="34" charset="0"/>
              </a:rPr>
              <a:t>Business case:</a:t>
            </a:r>
          </a:p>
        </p:txBody>
      </p:sp>
      <p:graphicFrame>
        <p:nvGraphicFramePr>
          <p:cNvPr id="4" name="Content Placeholder 3">
            <a:extLst>
              <a:ext uri="{FF2B5EF4-FFF2-40B4-BE49-F238E27FC236}">
                <a16:creationId xmlns:a16="http://schemas.microsoft.com/office/drawing/2014/main" id="{F496C8E3-6E21-44E3-8F93-AC820F46E345}"/>
              </a:ext>
            </a:extLst>
          </p:cNvPr>
          <p:cNvGraphicFramePr>
            <a:graphicFrameLocks/>
          </p:cNvGraphicFramePr>
          <p:nvPr>
            <p:extLst>
              <p:ext uri="{D42A27DB-BD31-4B8C-83A1-F6EECF244321}">
                <p14:modId xmlns:p14="http://schemas.microsoft.com/office/powerpoint/2010/main" val="501975859"/>
              </p:ext>
            </p:extLst>
          </p:nvPr>
        </p:nvGraphicFramePr>
        <p:xfrm>
          <a:off x="449317" y="1403599"/>
          <a:ext cx="5886292" cy="4732532"/>
        </p:xfrm>
        <a:graphic>
          <a:graphicData uri="http://schemas.openxmlformats.org/drawingml/2006/table">
            <a:tbl>
              <a:tblPr firstRow="1" firstCol="1" bandRow="1"/>
              <a:tblGrid>
                <a:gridCol w="1228873">
                  <a:extLst>
                    <a:ext uri="{9D8B030D-6E8A-4147-A177-3AD203B41FA5}">
                      <a16:colId xmlns:a16="http://schemas.microsoft.com/office/drawing/2014/main" val="882020631"/>
                    </a:ext>
                  </a:extLst>
                </a:gridCol>
                <a:gridCol w="4657419">
                  <a:extLst>
                    <a:ext uri="{9D8B030D-6E8A-4147-A177-3AD203B41FA5}">
                      <a16:colId xmlns:a16="http://schemas.microsoft.com/office/drawing/2014/main" val="2091126956"/>
                    </a:ext>
                  </a:extLst>
                </a:gridCol>
              </a:tblGrid>
              <a:tr h="619997">
                <a:tc>
                  <a:txBody>
                    <a:bodyPr/>
                    <a:lstStyle/>
                    <a:p>
                      <a:pPr marL="0" marR="0" algn="l" fontAlgn="t">
                        <a:lnSpc>
                          <a:spcPct val="107000"/>
                        </a:lnSpc>
                        <a:spcBef>
                          <a:spcPts val="0"/>
                        </a:spcBef>
                        <a:spcAft>
                          <a:spcPts val="0"/>
                        </a:spcAft>
                      </a:pPr>
                      <a:r>
                        <a:rPr lang="en-US" sz="1700" b="0" i="0" u="none" strike="noStrike" dirty="0">
                          <a:effectLst/>
                          <a:latin typeface="Times New Roman" panose="02020603050405020304" pitchFamily="18" charset="0"/>
                          <a:ea typeface="Calibri" panose="020F0502020204030204" pitchFamily="34" charset="0"/>
                          <a:cs typeface="Arial" panose="020B0604020202020204" pitchFamily="34" charset="0"/>
                        </a:rPr>
                        <a:t>Company goals</a:t>
                      </a:r>
                      <a:endParaRPr lang="en-US" sz="2200" b="0" i="0" u="none" strike="noStrike" dirty="0">
                        <a:effectLst/>
                        <a:latin typeface="Arial" panose="020B0604020202020204" pitchFamily="34" charset="0"/>
                      </a:endParaRPr>
                    </a:p>
                  </a:txBody>
                  <a:tcPr marL="84588" marR="84588" marT="1174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dirty="0">
                          <a:effectLst/>
                          <a:latin typeface="Times New Roman" panose="02020603050405020304" pitchFamily="18" charset="0"/>
                          <a:ea typeface="Calibri" panose="020F0502020204030204" pitchFamily="34" charset="0"/>
                          <a:cs typeface="Arial" panose="020B0604020202020204" pitchFamily="34" charset="0"/>
                        </a:rPr>
                        <a:t>How the project meets it</a:t>
                      </a:r>
                      <a:endParaRPr lang="en-US" sz="2200" b="0" i="0" u="none" strike="noStrike" dirty="0">
                        <a:effectLst/>
                        <a:latin typeface="Arial" panose="020B0604020202020204" pitchFamily="34" charset="0"/>
                      </a:endParaRPr>
                    </a:p>
                  </a:txBody>
                  <a:tcPr marL="84588" marR="84588" marT="1174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1082845"/>
                  </a:ext>
                </a:extLst>
              </a:tr>
              <a:tr h="2027836">
                <a:tc>
                  <a:txBody>
                    <a:bodyPr/>
                    <a:lstStyle/>
                    <a:p>
                      <a:pPr marL="0" marR="0" algn="l" fontAlgn="t">
                        <a:lnSpc>
                          <a:spcPct val="107000"/>
                        </a:lnSpc>
                        <a:spcBef>
                          <a:spcPts val="0"/>
                        </a:spcBef>
                        <a:spcAft>
                          <a:spcPts val="0"/>
                        </a:spcAft>
                      </a:pPr>
                      <a:r>
                        <a:rPr lang="en-US" sz="1700" b="0" i="0" u="none" strike="noStrike" dirty="0">
                          <a:effectLst/>
                          <a:latin typeface="Times New Roman" panose="02020603050405020304" pitchFamily="18" charset="0"/>
                          <a:ea typeface="Calibri" panose="020F0502020204030204" pitchFamily="34" charset="0"/>
                          <a:cs typeface="Arial" panose="020B0604020202020204" pitchFamily="34" charset="0"/>
                        </a:rPr>
                        <a:t>Increasing revenue</a:t>
                      </a:r>
                      <a:endParaRPr lang="en-US" sz="2200" b="0" i="0" u="none" strike="noStrike" dirty="0">
                        <a:effectLst/>
                        <a:latin typeface="Arial" panose="020B0604020202020204" pitchFamily="34" charset="0"/>
                      </a:endParaRPr>
                    </a:p>
                  </a:txBody>
                  <a:tcPr marL="84588" marR="84588" marT="1174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dirty="0">
                          <a:effectLst/>
                          <a:latin typeface="Times New Roman" panose="02020603050405020304" pitchFamily="18" charset="0"/>
                          <a:ea typeface="Calibri" panose="020F0502020204030204" pitchFamily="34" charset="0"/>
                          <a:cs typeface="Arial" panose="020B0604020202020204" pitchFamily="34" charset="0"/>
                        </a:rPr>
                        <a:t>The project aims to increase the company’s revenue by 2 streams:</a:t>
                      </a:r>
                      <a:endParaRPr lang="en-US" sz="2200" b="0" i="0" u="none" strike="noStrike" dirty="0">
                        <a:effectLst/>
                        <a:latin typeface="Arial" panose="020B0604020202020204" pitchFamily="34" charset="0"/>
                      </a:endParaRPr>
                    </a:p>
                    <a:p>
                      <a:pPr marL="347472" marR="0" indent="-347472" algn="l" fontAlgn="t">
                        <a:lnSpc>
                          <a:spcPct val="107000"/>
                        </a:lnSpc>
                        <a:spcBef>
                          <a:spcPts val="0"/>
                        </a:spcBef>
                        <a:spcAft>
                          <a:spcPts val="0"/>
                        </a:spcAft>
                      </a:pPr>
                      <a:r>
                        <a:rPr lang="en-US" sz="1700" b="0" i="0" u="none" strike="noStrike" dirty="0">
                          <a:effectLst/>
                          <a:latin typeface="Times New Roman" panose="02020603050405020304" pitchFamily="18" charset="0"/>
                          <a:ea typeface="Calibri" panose="020F0502020204030204" pitchFamily="34" charset="0"/>
                          <a:cs typeface="Arial" panose="020B0604020202020204" pitchFamily="34" charset="0"/>
                        </a:rPr>
                        <a:t>Service fees paid by the sellers as a percentage of the total price of the product sold using the application</a:t>
                      </a:r>
                      <a:endParaRPr lang="en-US" sz="2200" b="0" i="0" u="none" strike="noStrike" dirty="0">
                        <a:effectLst/>
                        <a:latin typeface="Arial" panose="020B0604020202020204" pitchFamily="34" charset="0"/>
                      </a:endParaRPr>
                    </a:p>
                    <a:p>
                      <a:pPr marL="347472" marR="0" indent="-347472" algn="l" fontAlgn="t">
                        <a:lnSpc>
                          <a:spcPct val="107000"/>
                        </a:lnSpc>
                        <a:spcBef>
                          <a:spcPts val="0"/>
                        </a:spcBef>
                        <a:spcAft>
                          <a:spcPts val="0"/>
                        </a:spcAft>
                      </a:pPr>
                      <a:r>
                        <a:rPr lang="en-US" sz="1700" b="0" i="0" u="none" strike="noStrike" dirty="0">
                          <a:effectLst/>
                          <a:latin typeface="Times New Roman" panose="02020603050405020304" pitchFamily="18" charset="0"/>
                          <a:ea typeface="Calibri" panose="020F0502020204030204" pitchFamily="34" charset="0"/>
                          <a:cs typeface="Arial" panose="020B0604020202020204" pitchFamily="34" charset="0"/>
                        </a:rPr>
                        <a:t>Premium services of sellers such as featured products </a:t>
                      </a:r>
                      <a:endParaRPr lang="en-US" sz="2200" b="0" i="0" u="none" strike="noStrike" dirty="0">
                        <a:effectLst/>
                        <a:latin typeface="Arial" panose="020B0604020202020204" pitchFamily="34" charset="0"/>
                      </a:endParaRPr>
                    </a:p>
                  </a:txBody>
                  <a:tcPr marL="84588" marR="84588" marT="1174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4013804"/>
                  </a:ext>
                </a:extLst>
              </a:tr>
              <a:tr h="901566">
                <a:tc>
                  <a:txBody>
                    <a:bodyPr/>
                    <a:lstStyle/>
                    <a:p>
                      <a:pPr marL="0" marR="0" algn="l" fontAlgn="t">
                        <a:lnSpc>
                          <a:spcPct val="107000"/>
                        </a:lnSpc>
                        <a:spcBef>
                          <a:spcPts val="0"/>
                        </a:spcBef>
                        <a:spcAft>
                          <a:spcPts val="0"/>
                        </a:spcAft>
                      </a:pPr>
                      <a:r>
                        <a:rPr lang="en-US" sz="1700" b="0" i="0" u="none" strike="noStrike">
                          <a:effectLst/>
                          <a:latin typeface="Times New Roman" panose="02020603050405020304" pitchFamily="18" charset="0"/>
                          <a:ea typeface="Calibri" panose="020F0502020204030204" pitchFamily="34" charset="0"/>
                          <a:cs typeface="Arial" panose="020B0604020202020204" pitchFamily="34" charset="0"/>
                        </a:rPr>
                        <a:t>Getting into e-commerce</a:t>
                      </a:r>
                      <a:endParaRPr lang="en-US" sz="2200" b="0" i="0" u="none" strike="noStrike">
                        <a:effectLst/>
                        <a:latin typeface="Arial" panose="020B0604020202020204" pitchFamily="34" charset="0"/>
                      </a:endParaRPr>
                    </a:p>
                  </a:txBody>
                  <a:tcPr marL="84588" marR="84588" marT="1174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Times New Roman" panose="02020603050405020304" pitchFamily="18" charset="0"/>
                          <a:ea typeface="Calibri" panose="020F0502020204030204" pitchFamily="34" charset="0"/>
                          <a:cs typeface="Arial" panose="020B0604020202020204" pitchFamily="34" charset="0"/>
                        </a:rPr>
                        <a:t>E-commerce is glowing up really fast these days which would help the company in reaching more customers and increasing its key demographics </a:t>
                      </a:r>
                      <a:endParaRPr lang="en-US" sz="2200" b="0" i="0" u="none" strike="noStrike">
                        <a:effectLst/>
                        <a:latin typeface="Arial" panose="020B0604020202020204" pitchFamily="34" charset="0"/>
                      </a:endParaRPr>
                    </a:p>
                  </a:txBody>
                  <a:tcPr marL="84588" marR="84588" marT="1174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5706059"/>
                  </a:ext>
                </a:extLst>
              </a:tr>
              <a:tr h="1183133">
                <a:tc>
                  <a:txBody>
                    <a:bodyPr/>
                    <a:lstStyle/>
                    <a:p>
                      <a:pPr marL="0" marR="0" algn="l" fontAlgn="t">
                        <a:lnSpc>
                          <a:spcPct val="107000"/>
                        </a:lnSpc>
                        <a:spcBef>
                          <a:spcPts val="0"/>
                        </a:spcBef>
                        <a:spcAft>
                          <a:spcPts val="0"/>
                        </a:spcAft>
                      </a:pPr>
                      <a:r>
                        <a:rPr lang="en-US" sz="1700" b="0" i="0" u="none" strike="noStrike">
                          <a:effectLst/>
                          <a:latin typeface="Times New Roman" panose="02020603050405020304" pitchFamily="18" charset="0"/>
                          <a:ea typeface="Calibri" panose="020F0502020204030204" pitchFamily="34" charset="0"/>
                          <a:cs typeface="Arial" panose="020B0604020202020204" pitchFamily="34" charset="0"/>
                        </a:rPr>
                        <a:t>Get a better reputation in the market </a:t>
                      </a:r>
                      <a:endParaRPr lang="en-US" sz="2200" b="0" i="0" u="none" strike="noStrike">
                        <a:effectLst/>
                        <a:latin typeface="Arial" panose="020B0604020202020204" pitchFamily="34" charset="0"/>
                      </a:endParaRPr>
                    </a:p>
                  </a:txBody>
                  <a:tcPr marL="84588" marR="84588" marT="1174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dirty="0">
                          <a:effectLst/>
                          <a:latin typeface="Times New Roman" panose="02020603050405020304" pitchFamily="18" charset="0"/>
                          <a:ea typeface="Calibri" panose="020F0502020204030204" pitchFamily="34" charset="0"/>
                          <a:cs typeface="Arial" panose="020B0604020202020204" pitchFamily="34" charset="0"/>
                        </a:rPr>
                        <a:t>By helping small business sellers to have a platform where they can increase their sales and revenue, the company should gain a great reputation</a:t>
                      </a:r>
                      <a:endParaRPr lang="en-US" sz="2200" b="0" i="0" u="none" strike="noStrike" dirty="0">
                        <a:effectLst/>
                        <a:latin typeface="Arial" panose="020B0604020202020204" pitchFamily="34" charset="0"/>
                      </a:endParaRPr>
                    </a:p>
                  </a:txBody>
                  <a:tcPr marL="84588" marR="84588" marT="1174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4030745"/>
                  </a:ext>
                </a:extLst>
              </a:tr>
            </a:tbl>
          </a:graphicData>
        </a:graphic>
      </p:graphicFrame>
      <p:sp>
        <p:nvSpPr>
          <p:cNvPr id="5" name="TextBox 4">
            <a:extLst>
              <a:ext uri="{FF2B5EF4-FFF2-40B4-BE49-F238E27FC236}">
                <a16:creationId xmlns:a16="http://schemas.microsoft.com/office/drawing/2014/main" id="{F41D912A-9907-4A14-AB80-25AAEA5C9C1D}"/>
              </a:ext>
            </a:extLst>
          </p:cNvPr>
          <p:cNvSpPr txBox="1"/>
          <p:nvPr/>
        </p:nvSpPr>
        <p:spPr>
          <a:xfrm>
            <a:off x="6807854" y="906517"/>
            <a:ext cx="4566968" cy="5726696"/>
          </a:xfrm>
          <a:prstGeom prst="rect">
            <a:avLst/>
          </a:prstGeom>
          <a:noFill/>
        </p:spPr>
        <p:txBody>
          <a:bodyPr wrap="square" rtlCol="0">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Key deliverables of the project: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Our services to sellers: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Arial" panose="020B0604020202020204" pitchFamily="34" charset="0"/>
              </a:rPr>
              <a:t>They can sell their products on a large platform to reach larger audience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Arial" panose="020B0604020202020204" pitchFamily="34" charset="0"/>
              </a:rPr>
              <a:t>They can feature their products to reach more people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Arial" panose="020B0604020202020204" pitchFamily="34" charset="0"/>
              </a:rPr>
              <a:t>They can compare their prices with other products and set a reasonable price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Our services to customers: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Arial" panose="020B0604020202020204" pitchFamily="34" charset="0"/>
              </a:rPr>
              <a:t>They enjoy scrolling through many options and filtering the results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Arial" panose="020B0604020202020204" pitchFamily="34" charset="0"/>
              </a:rPr>
              <a:t>They can enjoy a delivery service offered by our company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Arial" panose="020B0604020202020204" pitchFamily="34" charset="0"/>
              </a:rPr>
              <a:t>A free exchange and return policy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Arial" panose="020B0604020202020204" pitchFamily="34" charset="0"/>
              </a:rPr>
              <a:t>Better customer service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tabLst>
                <a:tab pos="2286000" algn="l"/>
              </a:tabLst>
            </a:pPr>
            <a:r>
              <a:rPr lang="en-US" sz="1800" dirty="0">
                <a:effectLst/>
                <a:latin typeface="Times New Roman" panose="02020603050405020304" pitchFamily="18"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534969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58049B-CE25-433A-8FD5-063D9A065F32}"/>
              </a:ext>
            </a:extLst>
          </p:cNvPr>
          <p:cNvSpPr>
            <a:spLocks noGrp="1"/>
          </p:cNvSpPr>
          <p:nvPr>
            <p:ph idx="1"/>
          </p:nvPr>
        </p:nvSpPr>
        <p:spPr>
          <a:xfrm>
            <a:off x="316346" y="220904"/>
            <a:ext cx="10785761" cy="2614660"/>
          </a:xfrm>
        </p:spPr>
        <p:txBody>
          <a:bodyPr/>
          <a:lstStyle/>
          <a:p>
            <a:pPr marL="0" marR="0" algn="justLow">
              <a:spcBef>
                <a:spcPts val="0"/>
              </a:spcBef>
              <a:spcAft>
                <a:spcPts val="0"/>
              </a:spcAft>
            </a:pPr>
            <a:r>
              <a:rPr lang="en-US" sz="2000" kern="1400" spc="-50" dirty="0">
                <a:effectLst/>
                <a:latin typeface="Times New Roman" panose="02020603050405020304" pitchFamily="18" charset="0"/>
                <a:ea typeface="Times New Roman" panose="02020603050405020304" pitchFamily="18" charset="0"/>
                <a:cs typeface="Times New Roman" panose="02020603050405020304" pitchFamily="18" charset="0"/>
              </a:rPr>
              <a:t>General statement:</a:t>
            </a:r>
          </a:p>
          <a:p>
            <a:pPr marL="0" marR="0" indent="0" algn="justLow">
              <a:spcBef>
                <a:spcPts val="0"/>
              </a:spcBef>
              <a:spcAft>
                <a:spcPts val="0"/>
              </a:spcAft>
              <a:buNone/>
            </a:pPr>
            <a:endParaRPr lang="en-US"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marR="0" lvl="0" indent="-342900">
              <a:lnSpc>
                <a:spcPct val="106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Arial" panose="020B0604020202020204" pitchFamily="34" charset="0"/>
              </a:rPr>
              <a:t>Collecting information about the project.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6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Arial" panose="020B0604020202020204" pitchFamily="34" charset="0"/>
              </a:rPr>
              <a:t>Use python in coding the application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6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Arial" panose="020B0604020202020204" pitchFamily="34" charset="0"/>
              </a:rPr>
              <a:t>Gathering personal data of the people working in crafts and handmade </a:t>
            </a:r>
            <a:endParaRPr lang="en-US" dirty="0">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4994B5B5-694D-4975-8B37-52D896D59F2B}"/>
              </a:ext>
            </a:extLst>
          </p:cNvPr>
          <p:cNvGraphicFramePr>
            <a:graphicFrameLocks noGrp="1"/>
          </p:cNvGraphicFramePr>
          <p:nvPr>
            <p:extLst>
              <p:ext uri="{D42A27DB-BD31-4B8C-83A1-F6EECF244321}">
                <p14:modId xmlns:p14="http://schemas.microsoft.com/office/powerpoint/2010/main" val="1126260168"/>
              </p:ext>
            </p:extLst>
          </p:nvPr>
        </p:nvGraphicFramePr>
        <p:xfrm>
          <a:off x="316345" y="3122781"/>
          <a:ext cx="9021619" cy="1349503"/>
        </p:xfrm>
        <a:graphic>
          <a:graphicData uri="http://schemas.openxmlformats.org/drawingml/2006/table">
            <a:tbl>
              <a:tblPr firstRow="1" firstCol="1" bandRow="1">
                <a:tableStyleId>{3B4B98B0-60AC-42C2-AFA5-B58CD77FA1E5}</a:tableStyleId>
              </a:tblPr>
              <a:tblGrid>
                <a:gridCol w="1988834">
                  <a:extLst>
                    <a:ext uri="{9D8B030D-6E8A-4147-A177-3AD203B41FA5}">
                      <a16:colId xmlns:a16="http://schemas.microsoft.com/office/drawing/2014/main" val="717635036"/>
                    </a:ext>
                  </a:extLst>
                </a:gridCol>
                <a:gridCol w="1840925">
                  <a:extLst>
                    <a:ext uri="{9D8B030D-6E8A-4147-A177-3AD203B41FA5}">
                      <a16:colId xmlns:a16="http://schemas.microsoft.com/office/drawing/2014/main" val="810760674"/>
                    </a:ext>
                  </a:extLst>
                </a:gridCol>
                <a:gridCol w="1836747">
                  <a:extLst>
                    <a:ext uri="{9D8B030D-6E8A-4147-A177-3AD203B41FA5}">
                      <a16:colId xmlns:a16="http://schemas.microsoft.com/office/drawing/2014/main" val="900005452"/>
                    </a:ext>
                  </a:extLst>
                </a:gridCol>
                <a:gridCol w="1556806">
                  <a:extLst>
                    <a:ext uri="{9D8B030D-6E8A-4147-A177-3AD203B41FA5}">
                      <a16:colId xmlns:a16="http://schemas.microsoft.com/office/drawing/2014/main" val="521428698"/>
                    </a:ext>
                  </a:extLst>
                </a:gridCol>
                <a:gridCol w="1798307">
                  <a:extLst>
                    <a:ext uri="{9D8B030D-6E8A-4147-A177-3AD203B41FA5}">
                      <a16:colId xmlns:a16="http://schemas.microsoft.com/office/drawing/2014/main" val="3433912900"/>
                    </a:ext>
                  </a:extLst>
                </a:gridCol>
              </a:tblGrid>
              <a:tr h="222250">
                <a:tc>
                  <a:txBody>
                    <a:bodyPr/>
                    <a:lstStyle/>
                    <a:p>
                      <a:pPr marL="0" marR="0" algn="l">
                        <a:lnSpc>
                          <a:spcPct val="107000"/>
                        </a:lnSpc>
                        <a:spcBef>
                          <a:spcPts val="0"/>
                        </a:spcBef>
                        <a:spcAft>
                          <a:spcPts val="0"/>
                        </a:spcAft>
                      </a:pPr>
                      <a:r>
                        <a:rPr lang="en-US" sz="1400">
                          <a:effectLst/>
                        </a:rPr>
                        <a:t>Week0 – Week3</a:t>
                      </a:r>
                      <a:endParaRPr lang="en-US" sz="1100">
                        <a:effectLst/>
                      </a:endParaRPr>
                    </a:p>
                    <a:p>
                      <a:pPr marL="0" marR="0" algn="l">
                        <a:lnSpc>
                          <a:spcPct val="107000"/>
                        </a:lnSpc>
                        <a:spcBef>
                          <a:spcPts val="0"/>
                        </a:spcBef>
                        <a:spcAft>
                          <a:spcPts val="0"/>
                        </a:spcAft>
                      </a:pPr>
                      <a:r>
                        <a:rPr lang="en-US"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a:effectLst/>
                        </a:rPr>
                        <a:t>Week4 – Week7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dirty="0">
                          <a:effectLst/>
                        </a:rPr>
                        <a:t>  Week8-Week11</a:t>
                      </a:r>
                      <a:endParaRPr lang="en-US" sz="1100" dirty="0">
                        <a:effectLst/>
                      </a:endParaRPr>
                    </a:p>
                    <a:p>
                      <a:pPr marL="0" marR="0" algn="l">
                        <a:lnSpc>
                          <a:spcPct val="107000"/>
                        </a:lnSpc>
                        <a:spcBef>
                          <a:spcPts val="0"/>
                        </a:spcBef>
                        <a:spcAft>
                          <a:spcPts val="0"/>
                        </a:spcAft>
                      </a:pPr>
                      <a:r>
                        <a:rPr lang="en-US" sz="14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a:effectLst/>
                        </a:rPr>
                        <a:t>Week 11- Week 13</a:t>
                      </a:r>
                      <a:endParaRPr lang="en-US" sz="1100">
                        <a:effectLst/>
                      </a:endParaRPr>
                    </a:p>
                    <a:p>
                      <a:pPr marL="0" marR="0" algn="l">
                        <a:lnSpc>
                          <a:spcPct val="107000"/>
                        </a:lnSpc>
                        <a:spcBef>
                          <a:spcPts val="0"/>
                        </a:spcBef>
                        <a:spcAft>
                          <a:spcPts val="0"/>
                        </a:spcAft>
                      </a:pPr>
                      <a:r>
                        <a:rPr lang="en-US"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a:effectLst/>
                        </a:rPr>
                        <a:t>Week 14 – Week 15</a:t>
                      </a:r>
                      <a:endParaRPr lang="en-US" sz="1100">
                        <a:effectLst/>
                      </a:endParaRPr>
                    </a:p>
                    <a:p>
                      <a:pPr marL="0" marR="0" algn="l">
                        <a:lnSpc>
                          <a:spcPct val="107000"/>
                        </a:lnSpc>
                        <a:spcBef>
                          <a:spcPts val="0"/>
                        </a:spcBef>
                        <a:spcAft>
                          <a:spcPts val="0"/>
                        </a:spcAft>
                      </a:pPr>
                      <a:r>
                        <a:rPr lang="en-US"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13285643"/>
                  </a:ext>
                </a:extLst>
              </a:tr>
              <a:tr h="666750">
                <a:tc>
                  <a:txBody>
                    <a:bodyPr/>
                    <a:lstStyle/>
                    <a:p>
                      <a:pPr marL="0" marR="0" algn="l">
                        <a:lnSpc>
                          <a:spcPct val="107000"/>
                        </a:lnSpc>
                        <a:spcBef>
                          <a:spcPts val="0"/>
                        </a:spcBef>
                        <a:spcAft>
                          <a:spcPts val="0"/>
                        </a:spcAft>
                      </a:pPr>
                      <a:r>
                        <a:rPr lang="en-US" sz="1400">
                          <a:effectLst/>
                        </a:rPr>
                        <a:t>Defining requirements and working on the software and marketing plan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spcBef>
                          <a:spcPts val="0"/>
                        </a:spcBef>
                        <a:spcAft>
                          <a:spcPts val="0"/>
                        </a:spcAft>
                      </a:pPr>
                      <a:r>
                        <a:rPr lang="en-US" sz="1400" kern="1400" spc="-50">
                          <a:effectLst/>
                        </a:rPr>
                        <a:t>Working on the online marketing campaign and the development of the application</a:t>
                      </a:r>
                      <a:endParaRPr lang="en-US" sz="2800" kern="1400" spc="-5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400">
                          <a:effectLst/>
                        </a:rPr>
                        <a:t>Continuing working on the application and the offline marketing campaign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dirty="0">
                          <a:effectLst/>
                        </a:rPr>
                        <a:t>Working on the database and middle ware starts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dirty="0">
                          <a:effectLst/>
                        </a:rPr>
                        <a:t>Working on the security systems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60039974"/>
                  </a:ext>
                </a:extLst>
              </a:tr>
            </a:tbl>
          </a:graphicData>
        </a:graphic>
      </p:graphicFrame>
      <p:graphicFrame>
        <p:nvGraphicFramePr>
          <p:cNvPr id="6" name="Table 5">
            <a:extLst>
              <a:ext uri="{FF2B5EF4-FFF2-40B4-BE49-F238E27FC236}">
                <a16:creationId xmlns:a16="http://schemas.microsoft.com/office/drawing/2014/main" id="{FC7C693D-CD2C-4138-8A0B-4EDC160F4EE5}"/>
              </a:ext>
            </a:extLst>
          </p:cNvPr>
          <p:cNvGraphicFramePr>
            <a:graphicFrameLocks noGrp="1"/>
          </p:cNvGraphicFramePr>
          <p:nvPr>
            <p:extLst>
              <p:ext uri="{D42A27DB-BD31-4B8C-83A1-F6EECF244321}">
                <p14:modId xmlns:p14="http://schemas.microsoft.com/office/powerpoint/2010/main" val="4047134994"/>
              </p:ext>
            </p:extLst>
          </p:nvPr>
        </p:nvGraphicFramePr>
        <p:xfrm>
          <a:off x="316345" y="4759501"/>
          <a:ext cx="8781474" cy="1260475"/>
        </p:xfrm>
        <a:graphic>
          <a:graphicData uri="http://schemas.openxmlformats.org/drawingml/2006/table">
            <a:tbl>
              <a:tblPr firstRow="1" firstCol="1" bandRow="1">
                <a:tableStyleId>{3B4B98B0-60AC-42C2-AFA5-B58CD77FA1E5}</a:tableStyleId>
              </a:tblPr>
              <a:tblGrid>
                <a:gridCol w="2114831">
                  <a:extLst>
                    <a:ext uri="{9D8B030D-6E8A-4147-A177-3AD203B41FA5}">
                      <a16:colId xmlns:a16="http://schemas.microsoft.com/office/drawing/2014/main" val="3281731041"/>
                    </a:ext>
                  </a:extLst>
                </a:gridCol>
                <a:gridCol w="2114831">
                  <a:extLst>
                    <a:ext uri="{9D8B030D-6E8A-4147-A177-3AD203B41FA5}">
                      <a16:colId xmlns:a16="http://schemas.microsoft.com/office/drawing/2014/main" val="169267308"/>
                    </a:ext>
                  </a:extLst>
                </a:gridCol>
                <a:gridCol w="2114831">
                  <a:extLst>
                    <a:ext uri="{9D8B030D-6E8A-4147-A177-3AD203B41FA5}">
                      <a16:colId xmlns:a16="http://schemas.microsoft.com/office/drawing/2014/main" val="2229526887"/>
                    </a:ext>
                  </a:extLst>
                </a:gridCol>
                <a:gridCol w="2436981">
                  <a:extLst>
                    <a:ext uri="{9D8B030D-6E8A-4147-A177-3AD203B41FA5}">
                      <a16:colId xmlns:a16="http://schemas.microsoft.com/office/drawing/2014/main" val="4063882979"/>
                    </a:ext>
                  </a:extLst>
                </a:gridCol>
              </a:tblGrid>
              <a:tr h="752475">
                <a:tc>
                  <a:txBody>
                    <a:bodyPr/>
                    <a:lstStyle/>
                    <a:p>
                      <a:pPr marL="0" marR="0">
                        <a:lnSpc>
                          <a:spcPct val="107000"/>
                        </a:lnSpc>
                        <a:spcBef>
                          <a:spcPts val="0"/>
                        </a:spcBef>
                        <a:spcAft>
                          <a:spcPts val="0"/>
                        </a:spcAft>
                      </a:pPr>
                      <a:r>
                        <a:rPr lang="en-US" sz="1400">
                          <a:effectLst/>
                        </a:rPr>
                        <a:t>Week16 – Week19</a:t>
                      </a:r>
                      <a:endParaRPr lang="en-US" sz="1100">
                        <a:effectLst/>
                      </a:endParaRPr>
                    </a:p>
                    <a:p>
                      <a:pPr marL="0" marR="0">
                        <a:lnSpc>
                          <a:spcPct val="107000"/>
                        </a:lnSpc>
                        <a:spcBef>
                          <a:spcPts val="0"/>
                        </a:spcBef>
                        <a:spcAft>
                          <a:spcPts val="0"/>
                        </a:spcAft>
                        <a:tabLst>
                          <a:tab pos="2286000" algn="l"/>
                        </a:tabLst>
                      </a:pPr>
                      <a:r>
                        <a:rPr lang="en-US"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2286000" algn="l"/>
                        </a:tabLst>
                      </a:pPr>
                      <a:r>
                        <a:rPr lang="en-US" sz="1400" dirty="0">
                          <a:effectLst/>
                        </a:rPr>
                        <a:t>Week20 – Week23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  Week24-Week27</a:t>
                      </a:r>
                      <a:endParaRPr lang="en-US" sz="1100" dirty="0">
                        <a:effectLst/>
                      </a:endParaRPr>
                    </a:p>
                    <a:p>
                      <a:pPr marL="0" marR="0">
                        <a:lnSpc>
                          <a:spcPct val="107000"/>
                        </a:lnSpc>
                        <a:spcBef>
                          <a:spcPts val="0"/>
                        </a:spcBef>
                        <a:spcAft>
                          <a:spcPts val="0"/>
                        </a:spcAft>
                        <a:tabLst>
                          <a:tab pos="2286000" algn="l"/>
                        </a:tabLst>
                      </a:pPr>
                      <a:r>
                        <a:rPr lang="en-US" sz="14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Week 28- Week 31</a:t>
                      </a:r>
                      <a:endParaRPr lang="en-US" sz="1100" dirty="0">
                        <a:effectLst/>
                      </a:endParaRPr>
                    </a:p>
                    <a:p>
                      <a:pPr marL="0" marR="0">
                        <a:lnSpc>
                          <a:spcPct val="107000"/>
                        </a:lnSpc>
                        <a:spcBef>
                          <a:spcPts val="0"/>
                        </a:spcBef>
                        <a:spcAft>
                          <a:spcPts val="0"/>
                        </a:spcAft>
                        <a:tabLst>
                          <a:tab pos="2286000" algn="l"/>
                        </a:tabLst>
                      </a:pPr>
                      <a:r>
                        <a:rPr lang="en-US" sz="14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41539688"/>
                  </a:ext>
                </a:extLst>
              </a:tr>
              <a:tr h="508000">
                <a:tc>
                  <a:txBody>
                    <a:bodyPr/>
                    <a:lstStyle/>
                    <a:p>
                      <a:pPr marL="0" marR="0">
                        <a:lnSpc>
                          <a:spcPct val="107000"/>
                        </a:lnSpc>
                        <a:spcBef>
                          <a:spcPts val="0"/>
                        </a:spcBef>
                        <a:spcAft>
                          <a:spcPts val="0"/>
                        </a:spcAft>
                        <a:tabLst>
                          <a:tab pos="2286000" algn="l"/>
                        </a:tabLst>
                      </a:pPr>
                      <a:r>
                        <a:rPr lang="en-US" sz="1400">
                          <a:effectLst/>
                        </a:rPr>
                        <a:t>Testing starts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2286000" algn="l"/>
                        </a:tabLst>
                      </a:pPr>
                      <a:r>
                        <a:rPr lang="en-US" sz="1400" dirty="0">
                          <a:effectLst/>
                        </a:rPr>
                        <a:t>Criteria tests are held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2286000" algn="l"/>
                        </a:tabLst>
                      </a:pPr>
                      <a:r>
                        <a:rPr lang="en-US" sz="1400">
                          <a:effectLst/>
                        </a:rPr>
                        <a:t>Final approval and surveys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2286000" algn="l"/>
                        </a:tabLst>
                      </a:pPr>
                      <a:r>
                        <a:rPr lang="en-US" sz="1400" dirty="0">
                          <a:effectLst/>
                        </a:rPr>
                        <a:t>Closing and launching</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49368128"/>
                  </a:ext>
                </a:extLst>
              </a:tr>
            </a:tbl>
          </a:graphicData>
        </a:graphic>
      </p:graphicFrame>
      <p:sp>
        <p:nvSpPr>
          <p:cNvPr id="7" name="Rectangle 1">
            <a:extLst>
              <a:ext uri="{FF2B5EF4-FFF2-40B4-BE49-F238E27FC236}">
                <a16:creationId xmlns:a16="http://schemas.microsoft.com/office/drawing/2014/main" id="{2FA5002B-30C5-41A4-9777-A3835259EDE4}"/>
              </a:ext>
            </a:extLst>
          </p:cNvPr>
          <p:cNvSpPr>
            <a:spLocks noChangeArrowheads="1"/>
          </p:cNvSpPr>
          <p:nvPr/>
        </p:nvSpPr>
        <p:spPr bwMode="auto">
          <a:xfrm>
            <a:off x="316346" y="299390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286000" algn="l"/>
              </a:tabLst>
              <a:defRPr>
                <a:solidFill>
                  <a:schemeClr val="tx1"/>
                </a:solidFill>
                <a:latin typeface="Arial" panose="020B0604020202020204" pitchFamily="34" charset="0"/>
              </a:defRPr>
            </a:lvl1pPr>
            <a:lvl2pPr eaLnBrk="0" fontAlgn="base" hangingPunct="0">
              <a:spcBef>
                <a:spcPct val="0"/>
              </a:spcBef>
              <a:spcAft>
                <a:spcPct val="0"/>
              </a:spcAft>
              <a:tabLst>
                <a:tab pos="2286000" algn="l"/>
              </a:tabLst>
              <a:defRPr>
                <a:solidFill>
                  <a:schemeClr val="tx1"/>
                </a:solidFill>
                <a:latin typeface="Arial" panose="020B0604020202020204" pitchFamily="34" charset="0"/>
              </a:defRPr>
            </a:lvl2pPr>
            <a:lvl3pPr eaLnBrk="0" fontAlgn="base" hangingPunct="0">
              <a:spcBef>
                <a:spcPct val="0"/>
              </a:spcBef>
              <a:spcAft>
                <a:spcPct val="0"/>
              </a:spcAft>
              <a:tabLst>
                <a:tab pos="2286000" algn="l"/>
              </a:tabLst>
              <a:defRPr>
                <a:solidFill>
                  <a:schemeClr val="tx1"/>
                </a:solidFill>
                <a:latin typeface="Arial" panose="020B0604020202020204" pitchFamily="34" charset="0"/>
              </a:defRPr>
            </a:lvl3pPr>
            <a:lvl4pPr eaLnBrk="0" fontAlgn="base" hangingPunct="0">
              <a:spcBef>
                <a:spcPct val="0"/>
              </a:spcBef>
              <a:spcAft>
                <a:spcPct val="0"/>
              </a:spcAft>
              <a:tabLst>
                <a:tab pos="2286000" algn="l"/>
              </a:tabLst>
              <a:defRPr>
                <a:solidFill>
                  <a:schemeClr val="tx1"/>
                </a:solidFill>
                <a:latin typeface="Arial" panose="020B0604020202020204" pitchFamily="34" charset="0"/>
              </a:defRPr>
            </a:lvl4pPr>
            <a:lvl5pPr eaLnBrk="0" fontAlgn="base" hangingPunct="0">
              <a:spcBef>
                <a:spcPct val="0"/>
              </a:spcBef>
              <a:spcAft>
                <a:spcPct val="0"/>
              </a:spcAft>
              <a:tabLst>
                <a:tab pos="2286000" algn="l"/>
              </a:tabLst>
              <a:defRPr>
                <a:solidFill>
                  <a:schemeClr val="tx1"/>
                </a:solidFill>
                <a:latin typeface="Arial" panose="020B0604020202020204" pitchFamily="34" charset="0"/>
              </a:defRPr>
            </a:lvl5pPr>
            <a:lvl6pPr eaLnBrk="0" fontAlgn="base" hangingPunct="0">
              <a:spcBef>
                <a:spcPct val="0"/>
              </a:spcBef>
              <a:spcAft>
                <a:spcPct val="0"/>
              </a:spcAft>
              <a:tabLst>
                <a:tab pos="2286000" algn="l"/>
              </a:tabLst>
              <a:defRPr>
                <a:solidFill>
                  <a:schemeClr val="tx1"/>
                </a:solidFill>
                <a:latin typeface="Arial" panose="020B0604020202020204" pitchFamily="34" charset="0"/>
              </a:defRPr>
            </a:lvl6pPr>
            <a:lvl7pPr eaLnBrk="0" fontAlgn="base" hangingPunct="0">
              <a:spcBef>
                <a:spcPct val="0"/>
              </a:spcBef>
              <a:spcAft>
                <a:spcPct val="0"/>
              </a:spcAft>
              <a:tabLst>
                <a:tab pos="2286000" algn="l"/>
              </a:tabLst>
              <a:defRPr>
                <a:solidFill>
                  <a:schemeClr val="tx1"/>
                </a:solidFill>
                <a:latin typeface="Arial" panose="020B0604020202020204" pitchFamily="34" charset="0"/>
              </a:defRPr>
            </a:lvl7pPr>
            <a:lvl8pPr eaLnBrk="0" fontAlgn="base" hangingPunct="0">
              <a:spcBef>
                <a:spcPct val="0"/>
              </a:spcBef>
              <a:spcAft>
                <a:spcPct val="0"/>
              </a:spcAft>
              <a:tabLst>
                <a:tab pos="2286000" algn="l"/>
              </a:tabLst>
              <a:defRPr>
                <a:solidFill>
                  <a:schemeClr val="tx1"/>
                </a:solidFill>
                <a:latin typeface="Arial" panose="020B0604020202020204" pitchFamily="34" charset="0"/>
              </a:defRPr>
            </a:lvl8pPr>
            <a:lvl9pPr eaLnBrk="0" fontAlgn="base" hangingPunct="0">
              <a:spcBef>
                <a:spcPct val="0"/>
              </a:spcBef>
              <a:spcAft>
                <a:spcPct val="0"/>
              </a:spcAft>
              <a:tabLst>
                <a:tab pos="22860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28600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Timeline: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0" algn="l"/>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8883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F7FD866-0B88-456C-96DC-686DFBA94485}"/>
              </a:ext>
            </a:extLst>
          </p:cNvPr>
          <p:cNvGraphicFramePr>
            <a:graphicFrameLocks noGrp="1"/>
          </p:cNvGraphicFramePr>
          <p:nvPr>
            <p:extLst>
              <p:ext uri="{D42A27DB-BD31-4B8C-83A1-F6EECF244321}">
                <p14:modId xmlns:p14="http://schemas.microsoft.com/office/powerpoint/2010/main" val="2803338800"/>
              </p:ext>
            </p:extLst>
          </p:nvPr>
        </p:nvGraphicFramePr>
        <p:xfrm>
          <a:off x="1151023" y="1090684"/>
          <a:ext cx="9739333" cy="4811351"/>
        </p:xfrm>
        <a:graphic>
          <a:graphicData uri="http://schemas.openxmlformats.org/drawingml/2006/table">
            <a:tbl>
              <a:tblPr firstRow="1" firstCol="1" bandRow="1">
                <a:tableStyleId>{3B4B98B0-60AC-42C2-AFA5-B58CD77FA1E5}</a:tableStyleId>
              </a:tblPr>
              <a:tblGrid>
                <a:gridCol w="2435284">
                  <a:extLst>
                    <a:ext uri="{9D8B030D-6E8A-4147-A177-3AD203B41FA5}">
                      <a16:colId xmlns:a16="http://schemas.microsoft.com/office/drawing/2014/main" val="388856023"/>
                    </a:ext>
                  </a:extLst>
                </a:gridCol>
                <a:gridCol w="2449727">
                  <a:extLst>
                    <a:ext uri="{9D8B030D-6E8A-4147-A177-3AD203B41FA5}">
                      <a16:colId xmlns:a16="http://schemas.microsoft.com/office/drawing/2014/main" val="2139794488"/>
                    </a:ext>
                  </a:extLst>
                </a:gridCol>
                <a:gridCol w="2436187">
                  <a:extLst>
                    <a:ext uri="{9D8B030D-6E8A-4147-A177-3AD203B41FA5}">
                      <a16:colId xmlns:a16="http://schemas.microsoft.com/office/drawing/2014/main" val="3940521580"/>
                    </a:ext>
                  </a:extLst>
                </a:gridCol>
                <a:gridCol w="2418135">
                  <a:extLst>
                    <a:ext uri="{9D8B030D-6E8A-4147-A177-3AD203B41FA5}">
                      <a16:colId xmlns:a16="http://schemas.microsoft.com/office/drawing/2014/main" val="2615035825"/>
                    </a:ext>
                  </a:extLst>
                </a:gridCol>
              </a:tblGrid>
              <a:tr h="170057">
                <a:tc>
                  <a:txBody>
                    <a:bodyPr/>
                    <a:lstStyle/>
                    <a:p>
                      <a:pPr marL="0" marR="0" algn="ctr">
                        <a:lnSpc>
                          <a:spcPct val="107000"/>
                        </a:lnSpc>
                        <a:spcBef>
                          <a:spcPts val="0"/>
                        </a:spcBef>
                        <a:spcAft>
                          <a:spcPts val="0"/>
                        </a:spcAft>
                      </a:pPr>
                      <a:r>
                        <a:rPr lang="en-US" sz="1000">
                          <a:effectLst/>
                        </a:rPr>
                        <a:t>Feature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0022" marR="40022" marT="0" marB="0"/>
                </a:tc>
                <a:tc>
                  <a:txBody>
                    <a:bodyPr/>
                    <a:lstStyle/>
                    <a:p>
                      <a:pPr marL="0" marR="0" algn="ctr">
                        <a:lnSpc>
                          <a:spcPct val="107000"/>
                        </a:lnSpc>
                        <a:spcBef>
                          <a:spcPts val="0"/>
                        </a:spcBef>
                        <a:spcAft>
                          <a:spcPts val="0"/>
                        </a:spcAft>
                      </a:pPr>
                      <a:r>
                        <a:rPr lang="en-US" sz="1000">
                          <a:effectLst/>
                        </a:rPr>
                        <a:t>details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0022" marR="40022" marT="0" marB="0"/>
                </a:tc>
                <a:tc>
                  <a:txBody>
                    <a:bodyPr/>
                    <a:lstStyle/>
                    <a:p>
                      <a:pPr marL="0" marR="0">
                        <a:lnSpc>
                          <a:spcPct val="107000"/>
                        </a:lnSpc>
                        <a:spcBef>
                          <a:spcPts val="0"/>
                        </a:spcBef>
                        <a:spcAft>
                          <a:spcPts val="0"/>
                        </a:spcAft>
                        <a:tabLst>
                          <a:tab pos="514350" algn="l"/>
                        </a:tabLst>
                      </a:pPr>
                      <a:r>
                        <a:rPr lang="en-US" sz="1000">
                          <a:effectLst/>
                        </a:rPr>
                        <a:t>	Min cost</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0022" marR="40022" marT="0" marB="0"/>
                </a:tc>
                <a:tc>
                  <a:txBody>
                    <a:bodyPr/>
                    <a:lstStyle/>
                    <a:p>
                      <a:pPr marL="0" marR="0" algn="ctr">
                        <a:lnSpc>
                          <a:spcPct val="107000"/>
                        </a:lnSpc>
                        <a:spcBef>
                          <a:spcPts val="0"/>
                        </a:spcBef>
                        <a:spcAft>
                          <a:spcPts val="0"/>
                        </a:spcAft>
                      </a:pPr>
                      <a:r>
                        <a:rPr lang="en-US" sz="1000">
                          <a:effectLst/>
                        </a:rPr>
                        <a:t>Max cost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0022" marR="40022" marT="0" marB="0"/>
                </a:tc>
                <a:extLst>
                  <a:ext uri="{0D108BD9-81ED-4DB2-BD59-A6C34878D82A}">
                    <a16:rowId xmlns:a16="http://schemas.microsoft.com/office/drawing/2014/main" val="3470907112"/>
                  </a:ext>
                </a:extLst>
              </a:tr>
              <a:tr h="170057">
                <a:tc>
                  <a:txBody>
                    <a:bodyPr/>
                    <a:lstStyle/>
                    <a:p>
                      <a:pPr marL="0" marR="0" algn="ctr">
                        <a:lnSpc>
                          <a:spcPct val="107000"/>
                        </a:lnSpc>
                        <a:spcBef>
                          <a:spcPts val="0"/>
                        </a:spcBef>
                        <a:spcAft>
                          <a:spcPts val="0"/>
                        </a:spcAft>
                      </a:pPr>
                      <a:r>
                        <a:rPr lang="en-US" sz="1000">
                          <a:effectLst/>
                        </a:rPr>
                        <a:t>Platform</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0022" marR="40022" marT="0" marB="0"/>
                </a:tc>
                <a:tc>
                  <a:txBody>
                    <a:bodyPr/>
                    <a:lstStyle/>
                    <a:p>
                      <a:pPr marL="0" marR="0" algn="ctr">
                        <a:lnSpc>
                          <a:spcPct val="107000"/>
                        </a:lnSpc>
                        <a:spcBef>
                          <a:spcPts val="0"/>
                        </a:spcBef>
                        <a:spcAft>
                          <a:spcPts val="0"/>
                        </a:spcAft>
                      </a:pPr>
                      <a:r>
                        <a:rPr lang="en-US" sz="1000">
                          <a:effectLst/>
                        </a:rPr>
                        <a:t>Android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0022" marR="40022" marT="0" marB="0"/>
                </a:tc>
                <a:tc>
                  <a:txBody>
                    <a:bodyPr/>
                    <a:lstStyle/>
                    <a:p>
                      <a:pPr marL="0" marR="0" algn="ctr">
                        <a:lnSpc>
                          <a:spcPct val="107000"/>
                        </a:lnSpc>
                        <a:spcBef>
                          <a:spcPts val="0"/>
                        </a:spcBef>
                        <a:spcAft>
                          <a:spcPts val="0"/>
                        </a:spcAft>
                      </a:pPr>
                      <a:r>
                        <a:rPr lang="en-US" sz="1000">
                          <a:effectLst/>
                        </a:rPr>
                        <a:t>80000</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0022" marR="40022" marT="0" marB="0"/>
                </a:tc>
                <a:tc>
                  <a:txBody>
                    <a:bodyPr/>
                    <a:lstStyle/>
                    <a:p>
                      <a:pPr marL="0" marR="0" algn="ctr">
                        <a:lnSpc>
                          <a:spcPct val="107000"/>
                        </a:lnSpc>
                        <a:spcBef>
                          <a:spcPts val="0"/>
                        </a:spcBef>
                        <a:spcAft>
                          <a:spcPts val="0"/>
                        </a:spcAft>
                      </a:pPr>
                      <a:r>
                        <a:rPr lang="en-US" sz="1000">
                          <a:effectLst/>
                        </a:rPr>
                        <a:t>110000</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0022" marR="40022" marT="0" marB="0"/>
                </a:tc>
                <a:extLst>
                  <a:ext uri="{0D108BD9-81ED-4DB2-BD59-A6C34878D82A}">
                    <a16:rowId xmlns:a16="http://schemas.microsoft.com/office/drawing/2014/main" val="3095319842"/>
                  </a:ext>
                </a:extLst>
              </a:tr>
              <a:tr h="170057">
                <a:tc>
                  <a:txBody>
                    <a:bodyPr/>
                    <a:lstStyle/>
                    <a:p>
                      <a:pPr marL="0" marR="0" algn="ctr">
                        <a:lnSpc>
                          <a:spcPct val="107000"/>
                        </a:lnSpc>
                        <a:spcBef>
                          <a:spcPts val="0"/>
                        </a:spcBef>
                        <a:spcAft>
                          <a:spcPts val="0"/>
                        </a:spcAft>
                      </a:pPr>
                      <a:r>
                        <a:rPr lang="en-US" sz="1000">
                          <a:effectLst/>
                        </a:rPr>
                        <a:t>Architecture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0022" marR="40022" marT="0" marB="0"/>
                </a:tc>
                <a:tc>
                  <a:txBody>
                    <a:bodyPr/>
                    <a:lstStyle/>
                    <a:p>
                      <a:pPr marL="0" marR="0" algn="ctr">
                        <a:lnSpc>
                          <a:spcPct val="107000"/>
                        </a:lnSpc>
                        <a:spcBef>
                          <a:spcPts val="0"/>
                        </a:spcBef>
                        <a:spcAft>
                          <a:spcPts val="0"/>
                        </a:spcAft>
                      </a:pPr>
                      <a:r>
                        <a:rPr lang="en-US" sz="1000">
                          <a:effectLst/>
                        </a:rPr>
                        <a:t>Middle size project</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0022" marR="40022" marT="0" marB="0"/>
                </a:tc>
                <a:tc>
                  <a:txBody>
                    <a:bodyPr/>
                    <a:lstStyle/>
                    <a:p>
                      <a:pPr marL="0" marR="0" algn="ctr">
                        <a:lnSpc>
                          <a:spcPct val="107000"/>
                        </a:lnSpc>
                        <a:spcBef>
                          <a:spcPts val="0"/>
                        </a:spcBef>
                        <a:spcAft>
                          <a:spcPts val="0"/>
                        </a:spcAft>
                      </a:pPr>
                      <a:r>
                        <a:rPr lang="en-US" sz="1000">
                          <a:effectLst/>
                        </a:rPr>
                        <a:t>20000</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0022" marR="40022" marT="0" marB="0"/>
                </a:tc>
                <a:tc>
                  <a:txBody>
                    <a:bodyPr/>
                    <a:lstStyle/>
                    <a:p>
                      <a:pPr marL="0" marR="0" algn="ctr">
                        <a:lnSpc>
                          <a:spcPct val="107000"/>
                        </a:lnSpc>
                        <a:spcBef>
                          <a:spcPts val="0"/>
                        </a:spcBef>
                        <a:spcAft>
                          <a:spcPts val="0"/>
                        </a:spcAft>
                      </a:pPr>
                      <a:r>
                        <a:rPr lang="en-US" sz="1000">
                          <a:effectLst/>
                        </a:rPr>
                        <a:t>25000</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0022" marR="40022" marT="0" marB="0"/>
                </a:tc>
                <a:extLst>
                  <a:ext uri="{0D108BD9-81ED-4DB2-BD59-A6C34878D82A}">
                    <a16:rowId xmlns:a16="http://schemas.microsoft.com/office/drawing/2014/main" val="2490350883"/>
                  </a:ext>
                </a:extLst>
              </a:tr>
              <a:tr h="301461">
                <a:tc>
                  <a:txBody>
                    <a:bodyPr/>
                    <a:lstStyle/>
                    <a:p>
                      <a:pPr marL="0" marR="0" algn="ctr">
                        <a:lnSpc>
                          <a:spcPct val="107000"/>
                        </a:lnSpc>
                        <a:spcBef>
                          <a:spcPts val="0"/>
                        </a:spcBef>
                        <a:spcAft>
                          <a:spcPts val="0"/>
                        </a:spcAft>
                      </a:pPr>
                      <a:r>
                        <a:rPr lang="en-US" sz="1000">
                          <a:effectLst/>
                        </a:rPr>
                        <a:t>Design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0022" marR="40022" marT="0" marB="0"/>
                </a:tc>
                <a:tc>
                  <a:txBody>
                    <a:bodyPr/>
                    <a:lstStyle/>
                    <a:p>
                      <a:pPr marL="0" marR="0" algn="ctr">
                        <a:lnSpc>
                          <a:spcPct val="107000"/>
                        </a:lnSpc>
                        <a:spcBef>
                          <a:spcPts val="0"/>
                        </a:spcBef>
                        <a:spcAft>
                          <a:spcPts val="0"/>
                        </a:spcAft>
                      </a:pPr>
                      <a:r>
                        <a:rPr lang="en-US" sz="1000">
                          <a:effectLst/>
                        </a:rPr>
                        <a:t>MVP (using standard components)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0022" marR="40022" marT="0" marB="0"/>
                </a:tc>
                <a:tc>
                  <a:txBody>
                    <a:bodyPr/>
                    <a:lstStyle/>
                    <a:p>
                      <a:pPr marL="0" marR="0" algn="ctr">
                        <a:lnSpc>
                          <a:spcPct val="107000"/>
                        </a:lnSpc>
                        <a:spcBef>
                          <a:spcPts val="0"/>
                        </a:spcBef>
                        <a:spcAft>
                          <a:spcPts val="0"/>
                        </a:spcAft>
                      </a:pPr>
                      <a:r>
                        <a:rPr lang="en-US" sz="1000">
                          <a:effectLst/>
                        </a:rPr>
                        <a:t>30000</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0022" marR="40022" marT="0" marB="0"/>
                </a:tc>
                <a:tc>
                  <a:txBody>
                    <a:bodyPr/>
                    <a:lstStyle/>
                    <a:p>
                      <a:pPr marL="0" marR="0" algn="ctr">
                        <a:lnSpc>
                          <a:spcPct val="107000"/>
                        </a:lnSpc>
                        <a:spcBef>
                          <a:spcPts val="0"/>
                        </a:spcBef>
                        <a:spcAft>
                          <a:spcPts val="0"/>
                        </a:spcAft>
                      </a:pPr>
                      <a:r>
                        <a:rPr lang="en-US" sz="1000">
                          <a:effectLst/>
                        </a:rPr>
                        <a:t>40000</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0022" marR="40022" marT="0" marB="0"/>
                </a:tc>
                <a:extLst>
                  <a:ext uri="{0D108BD9-81ED-4DB2-BD59-A6C34878D82A}">
                    <a16:rowId xmlns:a16="http://schemas.microsoft.com/office/drawing/2014/main" val="2015329433"/>
                  </a:ext>
                </a:extLst>
              </a:tr>
              <a:tr h="875754">
                <a:tc>
                  <a:txBody>
                    <a:bodyPr/>
                    <a:lstStyle/>
                    <a:p>
                      <a:pPr marL="0" marR="0" algn="ctr">
                        <a:lnSpc>
                          <a:spcPct val="107000"/>
                        </a:lnSpc>
                        <a:spcBef>
                          <a:spcPts val="0"/>
                        </a:spcBef>
                        <a:spcAft>
                          <a:spcPts val="0"/>
                        </a:spcAft>
                      </a:pPr>
                      <a:r>
                        <a:rPr lang="en-US" sz="1000" dirty="0">
                          <a:effectLst/>
                        </a:rPr>
                        <a:t>security</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40022" marR="40022" marT="0" marB="0"/>
                </a:tc>
                <a:tc>
                  <a:txBody>
                    <a:bodyPr/>
                    <a:lstStyle/>
                    <a:p>
                      <a:pPr marL="0" marR="0">
                        <a:lnSpc>
                          <a:spcPts val="1800"/>
                        </a:lnSpc>
                      </a:pPr>
                      <a:r>
                        <a:rPr lang="en-US" sz="900">
                          <a:effectLst/>
                        </a:rPr>
                        <a:t>Out of the box Security (HTTPS communication) - For initial MVP versions</a:t>
                      </a:r>
                      <a:endParaRPr lang="en-US" sz="900">
                        <a:effectLst/>
                        <a:latin typeface="Calibri" panose="020F0502020204030204" pitchFamily="34" charset="0"/>
                        <a:ea typeface="Times New Roman" panose="02020603050405020304" pitchFamily="18" charset="0"/>
                        <a:cs typeface="Arial" panose="020B0604020202020204" pitchFamily="34" charset="0"/>
                      </a:endParaRPr>
                    </a:p>
                  </a:txBody>
                  <a:tcPr marL="40022" marR="40022" marT="0" marB="0"/>
                </a:tc>
                <a:tc>
                  <a:txBody>
                    <a:bodyPr/>
                    <a:lstStyle/>
                    <a:p>
                      <a:pPr marL="0" marR="0" algn="ctr">
                        <a:lnSpc>
                          <a:spcPct val="107000"/>
                        </a:lnSpc>
                        <a:spcBef>
                          <a:spcPts val="0"/>
                        </a:spcBef>
                        <a:spcAft>
                          <a:spcPts val="0"/>
                        </a:spcAft>
                      </a:pPr>
                      <a:r>
                        <a:rPr lang="en-US" sz="1000" dirty="0">
                          <a:effectLst/>
                        </a:rPr>
                        <a:t>25000</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40022" marR="40022" marT="0" marB="0"/>
                </a:tc>
                <a:tc>
                  <a:txBody>
                    <a:bodyPr/>
                    <a:lstStyle/>
                    <a:p>
                      <a:pPr marL="0" marR="0" algn="ctr">
                        <a:lnSpc>
                          <a:spcPct val="107000"/>
                        </a:lnSpc>
                        <a:spcBef>
                          <a:spcPts val="0"/>
                        </a:spcBef>
                        <a:spcAft>
                          <a:spcPts val="0"/>
                        </a:spcAft>
                      </a:pPr>
                      <a:r>
                        <a:rPr lang="en-US" sz="1000" dirty="0">
                          <a:effectLst/>
                        </a:rPr>
                        <a:t>35000</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40022" marR="40022" marT="0" marB="0"/>
                </a:tc>
                <a:extLst>
                  <a:ext uri="{0D108BD9-81ED-4DB2-BD59-A6C34878D82A}">
                    <a16:rowId xmlns:a16="http://schemas.microsoft.com/office/drawing/2014/main" val="2283591605"/>
                  </a:ext>
                </a:extLst>
              </a:tr>
              <a:tr h="301461">
                <a:tc>
                  <a:txBody>
                    <a:bodyPr/>
                    <a:lstStyle/>
                    <a:p>
                      <a:pPr marL="0" marR="0" algn="ctr">
                        <a:lnSpc>
                          <a:spcPct val="107000"/>
                        </a:lnSpc>
                        <a:spcBef>
                          <a:spcPts val="0"/>
                        </a:spcBef>
                        <a:spcAft>
                          <a:spcPts val="0"/>
                        </a:spcAft>
                      </a:pPr>
                      <a:r>
                        <a:rPr lang="en-US" sz="1000">
                          <a:effectLst/>
                        </a:rPr>
                        <a:t>data</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0022" marR="40022" marT="0" marB="0"/>
                </a:tc>
                <a:tc>
                  <a:txBody>
                    <a:bodyPr/>
                    <a:lstStyle/>
                    <a:p>
                      <a:pPr marL="0" marR="0" algn="ctr">
                        <a:lnSpc>
                          <a:spcPct val="107000"/>
                        </a:lnSpc>
                        <a:spcBef>
                          <a:spcPts val="0"/>
                        </a:spcBef>
                        <a:spcAft>
                          <a:spcPts val="0"/>
                        </a:spcAft>
                      </a:pPr>
                      <a:r>
                        <a:rPr lang="en-US" sz="1000">
                          <a:effectLst/>
                        </a:rPr>
                        <a:t>Offline (persistent storage)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0022" marR="40022" marT="0" marB="0"/>
                </a:tc>
                <a:tc>
                  <a:txBody>
                    <a:bodyPr/>
                    <a:lstStyle/>
                    <a:p>
                      <a:pPr marL="0" marR="0" algn="ctr">
                        <a:lnSpc>
                          <a:spcPct val="107000"/>
                        </a:lnSpc>
                        <a:spcBef>
                          <a:spcPts val="0"/>
                        </a:spcBef>
                        <a:spcAft>
                          <a:spcPts val="0"/>
                        </a:spcAft>
                      </a:pPr>
                      <a:r>
                        <a:rPr lang="en-US" sz="1000">
                          <a:effectLst/>
                        </a:rPr>
                        <a:t>20000</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0022" marR="40022" marT="0" marB="0"/>
                </a:tc>
                <a:tc>
                  <a:txBody>
                    <a:bodyPr/>
                    <a:lstStyle/>
                    <a:p>
                      <a:pPr marL="0" marR="0" algn="ctr">
                        <a:lnSpc>
                          <a:spcPct val="107000"/>
                        </a:lnSpc>
                        <a:spcBef>
                          <a:spcPts val="0"/>
                        </a:spcBef>
                        <a:spcAft>
                          <a:spcPts val="0"/>
                        </a:spcAft>
                      </a:pPr>
                      <a:r>
                        <a:rPr lang="en-US" sz="1000">
                          <a:effectLst/>
                        </a:rPr>
                        <a:t>25000</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0022" marR="40022" marT="0" marB="0"/>
                </a:tc>
                <a:extLst>
                  <a:ext uri="{0D108BD9-81ED-4DB2-BD59-A6C34878D82A}">
                    <a16:rowId xmlns:a16="http://schemas.microsoft.com/office/drawing/2014/main" val="326409971"/>
                  </a:ext>
                </a:extLst>
              </a:tr>
              <a:tr h="1651400">
                <a:tc>
                  <a:txBody>
                    <a:bodyPr/>
                    <a:lstStyle/>
                    <a:p>
                      <a:pPr marL="0" marR="0" algn="ctr">
                        <a:lnSpc>
                          <a:spcPct val="107000"/>
                        </a:lnSpc>
                        <a:spcBef>
                          <a:spcPts val="0"/>
                        </a:spcBef>
                        <a:spcAft>
                          <a:spcPts val="0"/>
                        </a:spcAft>
                      </a:pPr>
                      <a:r>
                        <a:rPr lang="en-US" sz="1000">
                          <a:effectLst/>
                        </a:rPr>
                        <a:t>Admin and other features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0022" marR="40022" marT="0" marB="0"/>
                </a:tc>
                <a:tc>
                  <a:txBody>
                    <a:bodyPr/>
                    <a:lstStyle/>
                    <a:p>
                      <a:pPr marL="0" marR="0">
                        <a:lnSpc>
                          <a:spcPct val="107000"/>
                        </a:lnSpc>
                        <a:spcBef>
                          <a:spcPts val="0"/>
                        </a:spcBef>
                        <a:spcAft>
                          <a:spcPts val="0"/>
                        </a:spcAft>
                      </a:pPr>
                      <a:r>
                        <a:rPr lang="en-US" sz="1000">
                          <a:effectLst/>
                        </a:rPr>
                        <a:t>Push Notification Favorites feature (like / dislike) Shopping Cart Search (like Amazon) </a:t>
                      </a:r>
                      <a:br>
                        <a:rPr lang="en-US" sz="1000">
                          <a:effectLst/>
                        </a:rPr>
                      </a:br>
                      <a:r>
                        <a:rPr lang="en-US" sz="1000">
                          <a:effectLst/>
                        </a:rPr>
                        <a:t>Rating &amp; reviews (like Yelp)</a:t>
                      </a:r>
                      <a:endParaRPr lang="en-US" sz="900">
                        <a:effectLst/>
                      </a:endParaRPr>
                    </a:p>
                    <a:p>
                      <a:pPr marL="0" marR="0">
                        <a:lnSpc>
                          <a:spcPct val="107000"/>
                        </a:lnSpc>
                        <a:spcBef>
                          <a:spcPts val="0"/>
                        </a:spcBef>
                        <a:spcAft>
                          <a:spcPts val="0"/>
                        </a:spcAft>
                      </a:pPr>
                      <a:r>
                        <a:rPr lang="en-US" sz="1000">
                          <a:effectLst/>
                        </a:rPr>
                        <a:t>Media Uploading Images Manipulation (Picture parameters / Picture filters / Advanced (colleagues, separate picture elements editing))</a:t>
                      </a:r>
                      <a:endParaRPr lang="en-US" sz="900">
                        <a:effectLst/>
                      </a:endParaRPr>
                    </a:p>
                    <a:p>
                      <a:pPr marL="0" marR="0">
                        <a:lnSpc>
                          <a:spcPct val="107000"/>
                        </a:lnSpc>
                        <a:spcBef>
                          <a:spcPts val="0"/>
                        </a:spcBef>
                        <a:spcAft>
                          <a:spcPts val="0"/>
                        </a:spcAft>
                      </a:pPr>
                      <a:r>
                        <a:rPr lang="en-US" sz="1000">
                          <a:effectLst/>
                        </a:rPr>
                        <a:t>Manipulation with Device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0022" marR="40022" marT="0" marB="0"/>
                </a:tc>
                <a:tc>
                  <a:txBody>
                    <a:bodyPr/>
                    <a:lstStyle/>
                    <a:p>
                      <a:pPr marL="0" marR="0" algn="ctr">
                        <a:lnSpc>
                          <a:spcPct val="107000"/>
                        </a:lnSpc>
                        <a:spcBef>
                          <a:spcPts val="0"/>
                        </a:spcBef>
                        <a:spcAft>
                          <a:spcPts val="0"/>
                        </a:spcAft>
                      </a:pPr>
                      <a:r>
                        <a:rPr lang="en-US" sz="1000">
                          <a:effectLst/>
                        </a:rPr>
                        <a:t>20000</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0022" marR="40022" marT="0" marB="0"/>
                </a:tc>
                <a:tc>
                  <a:txBody>
                    <a:bodyPr/>
                    <a:lstStyle/>
                    <a:p>
                      <a:pPr marL="0" marR="0" algn="ctr">
                        <a:lnSpc>
                          <a:spcPct val="107000"/>
                        </a:lnSpc>
                        <a:spcBef>
                          <a:spcPts val="0"/>
                        </a:spcBef>
                        <a:spcAft>
                          <a:spcPts val="0"/>
                        </a:spcAft>
                      </a:pPr>
                      <a:r>
                        <a:rPr lang="en-US" sz="1000">
                          <a:effectLst/>
                        </a:rPr>
                        <a:t>20000</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0022" marR="40022" marT="0" marB="0"/>
                </a:tc>
                <a:extLst>
                  <a:ext uri="{0D108BD9-81ED-4DB2-BD59-A6C34878D82A}">
                    <a16:rowId xmlns:a16="http://schemas.microsoft.com/office/drawing/2014/main" val="2018211919"/>
                  </a:ext>
                </a:extLst>
              </a:tr>
              <a:tr h="348014">
                <a:tc>
                  <a:txBody>
                    <a:bodyPr/>
                    <a:lstStyle/>
                    <a:p>
                      <a:pPr marL="0" marR="0" algn="ctr">
                        <a:lnSpc>
                          <a:spcPct val="107000"/>
                        </a:lnSpc>
                        <a:spcBef>
                          <a:spcPts val="0"/>
                        </a:spcBef>
                        <a:spcAft>
                          <a:spcPts val="0"/>
                        </a:spcAft>
                      </a:pPr>
                      <a:r>
                        <a:rPr lang="en-US" sz="1000">
                          <a:effectLst/>
                        </a:rPr>
                        <a:t>Online and offline Marketing</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0022" marR="40022" marT="0" marB="0"/>
                </a:tc>
                <a:tc>
                  <a:txBody>
                    <a:bodyPr/>
                    <a:lstStyle/>
                    <a:p>
                      <a:pPr marL="0" marR="0">
                        <a:lnSpc>
                          <a:spcPct val="107000"/>
                        </a:lnSpc>
                        <a:spcBef>
                          <a:spcPts val="0"/>
                        </a:spcBef>
                        <a:spcAft>
                          <a:spcPts val="0"/>
                        </a:spcAft>
                      </a:pPr>
                      <a:r>
                        <a:rPr lang="en-US" sz="1000" dirty="0">
                          <a:effectLst/>
                        </a:rPr>
                        <a:t>Social media marketing and offline campaigns</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40022" marR="40022" marT="0" marB="0"/>
                </a:tc>
                <a:tc>
                  <a:txBody>
                    <a:bodyPr/>
                    <a:lstStyle/>
                    <a:p>
                      <a:pPr marL="0" marR="0" algn="ctr">
                        <a:lnSpc>
                          <a:spcPct val="107000"/>
                        </a:lnSpc>
                        <a:spcBef>
                          <a:spcPts val="0"/>
                        </a:spcBef>
                        <a:spcAft>
                          <a:spcPts val="0"/>
                        </a:spcAft>
                      </a:pPr>
                      <a:r>
                        <a:rPr lang="en-US" sz="1000">
                          <a:effectLst/>
                        </a:rPr>
                        <a:t>200000</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0022" marR="40022" marT="0" marB="0"/>
                </a:tc>
                <a:tc>
                  <a:txBody>
                    <a:bodyPr/>
                    <a:lstStyle/>
                    <a:p>
                      <a:pPr marL="0" marR="0" algn="ctr">
                        <a:lnSpc>
                          <a:spcPct val="107000"/>
                        </a:lnSpc>
                        <a:spcBef>
                          <a:spcPts val="0"/>
                        </a:spcBef>
                        <a:spcAft>
                          <a:spcPts val="0"/>
                        </a:spcAft>
                      </a:pPr>
                      <a:r>
                        <a:rPr lang="en-US" sz="1000">
                          <a:effectLst/>
                        </a:rPr>
                        <a:t>260000</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0022" marR="40022" marT="0" marB="0"/>
                </a:tc>
                <a:extLst>
                  <a:ext uri="{0D108BD9-81ED-4DB2-BD59-A6C34878D82A}">
                    <a16:rowId xmlns:a16="http://schemas.microsoft.com/office/drawing/2014/main" val="2249073024"/>
                  </a:ext>
                </a:extLst>
              </a:tr>
              <a:tr h="455577">
                <a:tc>
                  <a:txBody>
                    <a:bodyPr/>
                    <a:lstStyle/>
                    <a:p>
                      <a:pPr marL="0" marR="0" algn="ctr">
                        <a:lnSpc>
                          <a:spcPct val="107000"/>
                        </a:lnSpc>
                        <a:spcBef>
                          <a:spcPts val="0"/>
                        </a:spcBef>
                        <a:spcAft>
                          <a:spcPts val="0"/>
                        </a:spcAft>
                      </a:pPr>
                      <a:r>
                        <a:rPr lang="en-US" sz="1000">
                          <a:effectLst/>
                        </a:rPr>
                        <a:t>Testing</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0022" marR="40022" marT="0" marB="0"/>
                </a:tc>
                <a:tc>
                  <a:txBody>
                    <a:bodyPr/>
                    <a:lstStyle/>
                    <a:p>
                      <a:pPr marL="0" marR="0">
                        <a:lnSpc>
                          <a:spcPct val="107000"/>
                        </a:lnSpc>
                        <a:spcBef>
                          <a:spcPts val="0"/>
                        </a:spcBef>
                        <a:spcAft>
                          <a:spcPts val="0"/>
                        </a:spcAft>
                      </a:pPr>
                      <a:r>
                        <a:rPr lang="en-US" sz="1000">
                          <a:effectLst/>
                        </a:rPr>
                        <a:t>To make sure all the features are working properly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0022" marR="40022" marT="0" marB="0"/>
                </a:tc>
                <a:tc>
                  <a:txBody>
                    <a:bodyPr/>
                    <a:lstStyle/>
                    <a:p>
                      <a:pPr marL="0" marR="0" algn="ctr">
                        <a:lnSpc>
                          <a:spcPct val="107000"/>
                        </a:lnSpc>
                        <a:spcBef>
                          <a:spcPts val="0"/>
                        </a:spcBef>
                        <a:spcAft>
                          <a:spcPts val="0"/>
                        </a:spcAft>
                      </a:pPr>
                      <a:r>
                        <a:rPr lang="en-US" sz="1000">
                          <a:effectLst/>
                        </a:rPr>
                        <a:t>40000</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0022" marR="40022" marT="0" marB="0"/>
                </a:tc>
                <a:tc>
                  <a:txBody>
                    <a:bodyPr/>
                    <a:lstStyle/>
                    <a:p>
                      <a:pPr marL="0" marR="0" algn="ctr">
                        <a:lnSpc>
                          <a:spcPct val="107000"/>
                        </a:lnSpc>
                        <a:spcBef>
                          <a:spcPts val="0"/>
                        </a:spcBef>
                        <a:spcAft>
                          <a:spcPts val="0"/>
                        </a:spcAft>
                      </a:pPr>
                      <a:r>
                        <a:rPr lang="en-US" sz="1000">
                          <a:effectLst/>
                        </a:rPr>
                        <a:t>45000</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0022" marR="40022" marT="0" marB="0"/>
                </a:tc>
                <a:extLst>
                  <a:ext uri="{0D108BD9-81ED-4DB2-BD59-A6C34878D82A}">
                    <a16:rowId xmlns:a16="http://schemas.microsoft.com/office/drawing/2014/main" val="1529826525"/>
                  </a:ext>
                </a:extLst>
              </a:tr>
              <a:tr h="367513">
                <a:tc>
                  <a:txBody>
                    <a:bodyPr/>
                    <a:lstStyle/>
                    <a:p>
                      <a:pPr marL="0" marR="0" algn="ctr">
                        <a:lnSpc>
                          <a:spcPct val="107000"/>
                        </a:lnSpc>
                        <a:spcBef>
                          <a:spcPts val="0"/>
                        </a:spcBef>
                        <a:spcAft>
                          <a:spcPts val="0"/>
                        </a:spcAft>
                      </a:pPr>
                      <a:r>
                        <a:rPr lang="en-US" sz="1000">
                          <a:effectLst/>
                        </a:rPr>
                        <a:t>Closing</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0022" marR="40022" marT="0" marB="0"/>
                </a:tc>
                <a:tc>
                  <a:txBody>
                    <a:bodyPr/>
                    <a:lstStyle/>
                    <a:p>
                      <a:pPr marL="0" marR="0">
                        <a:lnSpc>
                          <a:spcPct val="107000"/>
                        </a:lnSpc>
                        <a:spcBef>
                          <a:spcPts val="0"/>
                        </a:spcBef>
                        <a:spcAft>
                          <a:spcPts val="0"/>
                        </a:spcAft>
                      </a:pPr>
                      <a:r>
                        <a:rPr lang="en-US" sz="1000">
                          <a:effectLst/>
                        </a:rPr>
                        <a:t>Final approvals and tests and launching</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0022" marR="40022" marT="0" marB="0"/>
                </a:tc>
                <a:tc>
                  <a:txBody>
                    <a:bodyPr/>
                    <a:lstStyle/>
                    <a:p>
                      <a:pPr marL="0" marR="0" algn="ctr">
                        <a:lnSpc>
                          <a:spcPct val="107000"/>
                        </a:lnSpc>
                        <a:spcBef>
                          <a:spcPts val="0"/>
                        </a:spcBef>
                        <a:spcAft>
                          <a:spcPts val="0"/>
                        </a:spcAft>
                      </a:pPr>
                      <a:r>
                        <a:rPr lang="en-US" sz="1000" dirty="0">
                          <a:effectLst/>
                        </a:rPr>
                        <a:t>40000</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40022" marR="40022" marT="0" marB="0"/>
                </a:tc>
                <a:tc>
                  <a:txBody>
                    <a:bodyPr/>
                    <a:lstStyle/>
                    <a:p>
                      <a:pPr marL="0" marR="0" algn="ctr">
                        <a:lnSpc>
                          <a:spcPct val="107000"/>
                        </a:lnSpc>
                        <a:spcBef>
                          <a:spcPts val="0"/>
                        </a:spcBef>
                        <a:spcAft>
                          <a:spcPts val="0"/>
                        </a:spcAft>
                      </a:pPr>
                      <a:r>
                        <a:rPr lang="en-US" sz="1000" dirty="0">
                          <a:effectLst/>
                        </a:rPr>
                        <a:t>45000</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40022" marR="40022" marT="0" marB="0"/>
                </a:tc>
                <a:extLst>
                  <a:ext uri="{0D108BD9-81ED-4DB2-BD59-A6C34878D82A}">
                    <a16:rowId xmlns:a16="http://schemas.microsoft.com/office/drawing/2014/main" val="1002255221"/>
                  </a:ext>
                </a:extLst>
              </a:tr>
            </a:tbl>
          </a:graphicData>
        </a:graphic>
      </p:graphicFrame>
      <p:sp>
        <p:nvSpPr>
          <p:cNvPr id="5" name="Rectangle 1">
            <a:extLst>
              <a:ext uri="{FF2B5EF4-FFF2-40B4-BE49-F238E27FC236}">
                <a16:creationId xmlns:a16="http://schemas.microsoft.com/office/drawing/2014/main" id="{40F8867D-2AD4-481A-93D3-EDCBAD761651}"/>
              </a:ext>
            </a:extLst>
          </p:cNvPr>
          <p:cNvSpPr>
            <a:spLocks noChangeArrowheads="1"/>
          </p:cNvSpPr>
          <p:nvPr/>
        </p:nvSpPr>
        <p:spPr bwMode="auto">
          <a:xfrm>
            <a:off x="4728544" y="6080502"/>
            <a:ext cx="417607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14350" algn="l"/>
              </a:tabLst>
              <a:defRPr>
                <a:solidFill>
                  <a:schemeClr val="tx1"/>
                </a:solidFill>
                <a:latin typeface="Arial" panose="020B0604020202020204" pitchFamily="34" charset="0"/>
              </a:defRPr>
            </a:lvl1pPr>
            <a:lvl2pPr eaLnBrk="0" fontAlgn="base" hangingPunct="0">
              <a:spcBef>
                <a:spcPct val="0"/>
              </a:spcBef>
              <a:spcAft>
                <a:spcPct val="0"/>
              </a:spcAft>
              <a:tabLst>
                <a:tab pos="514350" algn="l"/>
              </a:tabLst>
              <a:defRPr>
                <a:solidFill>
                  <a:schemeClr val="tx1"/>
                </a:solidFill>
                <a:latin typeface="Arial" panose="020B0604020202020204" pitchFamily="34" charset="0"/>
              </a:defRPr>
            </a:lvl2pPr>
            <a:lvl3pPr eaLnBrk="0" fontAlgn="base" hangingPunct="0">
              <a:spcBef>
                <a:spcPct val="0"/>
              </a:spcBef>
              <a:spcAft>
                <a:spcPct val="0"/>
              </a:spcAft>
              <a:tabLst>
                <a:tab pos="514350" algn="l"/>
              </a:tabLst>
              <a:defRPr>
                <a:solidFill>
                  <a:schemeClr val="tx1"/>
                </a:solidFill>
                <a:latin typeface="Arial" panose="020B0604020202020204" pitchFamily="34" charset="0"/>
              </a:defRPr>
            </a:lvl3pPr>
            <a:lvl4pPr eaLnBrk="0" fontAlgn="base" hangingPunct="0">
              <a:spcBef>
                <a:spcPct val="0"/>
              </a:spcBef>
              <a:spcAft>
                <a:spcPct val="0"/>
              </a:spcAft>
              <a:tabLst>
                <a:tab pos="514350" algn="l"/>
              </a:tabLst>
              <a:defRPr>
                <a:solidFill>
                  <a:schemeClr val="tx1"/>
                </a:solidFill>
                <a:latin typeface="Arial" panose="020B0604020202020204" pitchFamily="34" charset="0"/>
              </a:defRPr>
            </a:lvl4pPr>
            <a:lvl5pPr eaLnBrk="0" fontAlgn="base" hangingPunct="0">
              <a:spcBef>
                <a:spcPct val="0"/>
              </a:spcBef>
              <a:spcAft>
                <a:spcPct val="0"/>
              </a:spcAft>
              <a:tabLst>
                <a:tab pos="514350" algn="l"/>
              </a:tabLst>
              <a:defRPr>
                <a:solidFill>
                  <a:schemeClr val="tx1"/>
                </a:solidFill>
                <a:latin typeface="Arial" panose="020B0604020202020204" pitchFamily="34" charset="0"/>
              </a:defRPr>
            </a:lvl5pPr>
            <a:lvl6pPr eaLnBrk="0" fontAlgn="base" hangingPunct="0">
              <a:spcBef>
                <a:spcPct val="0"/>
              </a:spcBef>
              <a:spcAft>
                <a:spcPct val="0"/>
              </a:spcAft>
              <a:tabLst>
                <a:tab pos="514350" algn="l"/>
              </a:tabLst>
              <a:defRPr>
                <a:solidFill>
                  <a:schemeClr val="tx1"/>
                </a:solidFill>
                <a:latin typeface="Arial" panose="020B0604020202020204" pitchFamily="34" charset="0"/>
              </a:defRPr>
            </a:lvl6pPr>
            <a:lvl7pPr eaLnBrk="0" fontAlgn="base" hangingPunct="0">
              <a:spcBef>
                <a:spcPct val="0"/>
              </a:spcBef>
              <a:spcAft>
                <a:spcPct val="0"/>
              </a:spcAft>
              <a:tabLst>
                <a:tab pos="514350" algn="l"/>
              </a:tabLst>
              <a:defRPr>
                <a:solidFill>
                  <a:schemeClr val="tx1"/>
                </a:solidFill>
                <a:latin typeface="Arial" panose="020B0604020202020204" pitchFamily="34" charset="0"/>
              </a:defRPr>
            </a:lvl7pPr>
            <a:lvl8pPr eaLnBrk="0" fontAlgn="base" hangingPunct="0">
              <a:spcBef>
                <a:spcPct val="0"/>
              </a:spcBef>
              <a:spcAft>
                <a:spcPct val="0"/>
              </a:spcAft>
              <a:tabLst>
                <a:tab pos="514350" algn="l"/>
              </a:tabLst>
              <a:defRPr>
                <a:solidFill>
                  <a:schemeClr val="tx1"/>
                </a:solidFill>
                <a:latin typeface="Arial" panose="020B0604020202020204" pitchFamily="34" charset="0"/>
              </a:defRPr>
            </a:lvl8pPr>
            <a:lvl9pPr eaLnBrk="0" fontAlgn="base" hangingPunct="0">
              <a:spcBef>
                <a:spcPct val="0"/>
              </a:spcBef>
              <a:spcAft>
                <a:spcPct val="0"/>
              </a:spcAft>
              <a:tabLst>
                <a:tab pos="5143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14350" algn="l"/>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Total cost = 475,000 </a:t>
            </a: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en-US" sz="12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605,000</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1435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FF4962ED-3716-4CF3-8BEC-5CC1CFAB75F8}"/>
              </a:ext>
            </a:extLst>
          </p:cNvPr>
          <p:cNvSpPr txBox="1"/>
          <p:nvPr/>
        </p:nvSpPr>
        <p:spPr>
          <a:xfrm>
            <a:off x="1197205" y="358219"/>
            <a:ext cx="4393275" cy="86177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tab pos="514350" algn="l"/>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Summary budget:</a:t>
            </a:r>
            <a:endParaRPr kumimoji="0" lang="en-US" altLang="en-US" sz="14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14350" algn="l"/>
              </a:tabLst>
            </a:pPr>
            <a:br>
              <a:rPr kumimoji="0" lang="en-US" altLang="en-US" sz="1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549898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2" name="Rectangle 11">
            <a:extLst>
              <a:ext uri="{FF2B5EF4-FFF2-40B4-BE49-F238E27FC236}">
                <a16:creationId xmlns:a16="http://schemas.microsoft.com/office/drawing/2014/main" id="{DF43132E-D4DF-4A83-9344-A782D0F5D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E39B625-B6F7-4518-8021-DF45303FD824}"/>
              </a:ext>
            </a:extLst>
          </p:cNvPr>
          <p:cNvSpPr txBox="1"/>
          <p:nvPr/>
        </p:nvSpPr>
        <p:spPr>
          <a:xfrm>
            <a:off x="7952607" y="1792317"/>
            <a:ext cx="3142864" cy="2682239"/>
          </a:xfrm>
          <a:prstGeom prst="rect">
            <a:avLst/>
          </a:prstGeom>
        </p:spPr>
        <p:txBody>
          <a:bodyPr vert="horz" lIns="91440" tIns="45720" rIns="91440" bIns="45720" rtlCol="0" anchor="ctr">
            <a:normAutofit/>
          </a:bodyPr>
          <a:lstStyle/>
          <a:p>
            <a:pPr marR="0">
              <a:spcAft>
                <a:spcPts val="1000"/>
              </a:spcAft>
              <a:buClr>
                <a:schemeClr val="tx1"/>
              </a:buClr>
              <a:buSzPct val="100000"/>
            </a:pPr>
            <a:r>
              <a:rPr lang="en-US" sz="2400" dirty="0">
                <a:latin typeface="Times New Roman" panose="02020603050405020304" pitchFamily="18" charset="0"/>
                <a:cs typeface="Arial" panose="020B0604020202020204" pitchFamily="34" charset="0"/>
              </a:rPr>
              <a:t>High-level risk:</a:t>
            </a:r>
          </a:p>
          <a:p>
            <a:pPr marR="0">
              <a:spcAft>
                <a:spcPts val="1000"/>
              </a:spcAft>
              <a:buClr>
                <a:schemeClr val="tx1"/>
              </a:buClr>
              <a:buSzPct val="100000"/>
            </a:pPr>
            <a:r>
              <a:rPr lang="en-US" dirty="0">
                <a:latin typeface="Times New Roman" panose="02020603050405020304" pitchFamily="18" charset="0"/>
                <a:cs typeface="Arial" panose="020B0604020202020204" pitchFamily="34" charset="0"/>
              </a:rPr>
              <a:t>Data loss</a:t>
            </a:r>
          </a:p>
          <a:p>
            <a:pPr marR="0">
              <a:spcAft>
                <a:spcPts val="1000"/>
              </a:spcAft>
              <a:buClr>
                <a:schemeClr val="tx1"/>
              </a:buClr>
              <a:buSzPct val="100000"/>
            </a:pPr>
            <a:r>
              <a:rPr lang="en-US" dirty="0">
                <a:latin typeface="Times New Roman" panose="02020603050405020304" pitchFamily="18" charset="0"/>
                <a:cs typeface="Arial" panose="020B0604020202020204" pitchFamily="34" charset="0"/>
              </a:rPr>
              <a:t>Network downtime</a:t>
            </a:r>
          </a:p>
          <a:p>
            <a:pPr marR="0">
              <a:spcAft>
                <a:spcPts val="1000"/>
              </a:spcAft>
              <a:buClr>
                <a:schemeClr val="tx1"/>
              </a:buClr>
              <a:buSzPct val="100000"/>
            </a:pPr>
            <a:r>
              <a:rPr lang="en-US" dirty="0">
                <a:latin typeface="Times New Roman" panose="02020603050405020304" pitchFamily="18" charset="0"/>
                <a:cs typeface="Arial" panose="020B0604020202020204" pitchFamily="34" charset="0"/>
              </a:rPr>
              <a:t>Cost risk</a:t>
            </a:r>
          </a:p>
        </p:txBody>
      </p:sp>
      <p:cxnSp>
        <p:nvCxnSpPr>
          <p:cNvPr id="14" name="Straight Connector 13">
            <a:extLst>
              <a:ext uri="{FF2B5EF4-FFF2-40B4-BE49-F238E27FC236}">
                <a16:creationId xmlns:a16="http://schemas.microsoft.com/office/drawing/2014/main" id="{6AA24BC1-1577-4586-AD7A-417660E372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5020DFE-0E75-46C9-ADC0-C649B3AB8504}"/>
              </a:ext>
            </a:extLst>
          </p:cNvPr>
          <p:cNvSpPr txBox="1"/>
          <p:nvPr/>
        </p:nvSpPr>
        <p:spPr>
          <a:xfrm>
            <a:off x="527455" y="831457"/>
            <a:ext cx="4950691" cy="6033126"/>
          </a:xfrm>
          <a:prstGeom prst="rect">
            <a:avLst/>
          </a:prstGeom>
          <a:noFill/>
        </p:spPr>
        <p:txBody>
          <a:bodyPr wrap="square" rtlCol="0">
            <a:spAutoFit/>
          </a:bodyPr>
          <a:lstStyle/>
          <a:p>
            <a:pPr marL="0" marR="0">
              <a:lnSpc>
                <a:spcPct val="107000"/>
              </a:lnSpc>
              <a:spcBef>
                <a:spcPts val="0"/>
              </a:spcBef>
              <a:spcAft>
                <a:spcPts val="800"/>
              </a:spcAft>
            </a:pPr>
            <a:r>
              <a:rPr lang="en-US" sz="2400" dirty="0">
                <a:latin typeface="Times New Roman" panose="02020603050405020304" pitchFamily="18" charset="0"/>
                <a:cs typeface="Arial" panose="020B0604020202020204" pitchFamily="34" charset="0"/>
              </a:rPr>
              <a:t>Project assumptions:</a:t>
            </a:r>
            <a:br>
              <a:rPr lang="en-US" sz="2000" dirty="0">
                <a:latin typeface="Times New Roman" panose="02020603050405020304" pitchFamily="18" charset="0"/>
                <a:cs typeface="Arial" panose="020B0604020202020204" pitchFamily="34" charset="0"/>
              </a:rPr>
            </a:br>
            <a:br>
              <a:rPr lang="en-US" dirty="0">
                <a:latin typeface="Times New Roman" panose="02020603050405020304" pitchFamily="18" charset="0"/>
                <a:cs typeface="Arial" panose="020B0604020202020204" pitchFamily="34" charset="0"/>
              </a:rPr>
            </a:br>
            <a:r>
              <a:rPr lang="en-US" dirty="0">
                <a:latin typeface="Times New Roman" panose="02020603050405020304" pitchFamily="18" charset="0"/>
                <a:cs typeface="Arial" panose="020B0604020202020204" pitchFamily="34" charset="0"/>
              </a:rPr>
              <a:t>1- Cost assumptions</a:t>
            </a:r>
          </a:p>
          <a:p>
            <a:pPr marL="0" marR="0">
              <a:lnSpc>
                <a:spcPct val="107000"/>
              </a:lnSpc>
              <a:spcBef>
                <a:spcPts val="0"/>
              </a:spcBef>
              <a:spcAft>
                <a:spcPts val="800"/>
              </a:spcAft>
            </a:pPr>
            <a:r>
              <a:rPr lang="en-US" dirty="0">
                <a:latin typeface="Times New Roman" panose="02020603050405020304" pitchFamily="18" charset="0"/>
                <a:cs typeface="Arial" panose="020B0604020202020204" pitchFamily="34" charset="0"/>
              </a:rPr>
              <a:t>2- Software assumptions</a:t>
            </a:r>
          </a:p>
          <a:p>
            <a:pPr marL="0" marR="0">
              <a:lnSpc>
                <a:spcPct val="107000"/>
              </a:lnSpc>
              <a:spcBef>
                <a:spcPts val="0"/>
              </a:spcBef>
              <a:spcAft>
                <a:spcPts val="800"/>
              </a:spcAft>
            </a:pPr>
            <a:r>
              <a:rPr lang="en-US" dirty="0">
                <a:latin typeface="Times New Roman" panose="02020603050405020304" pitchFamily="18" charset="0"/>
                <a:cs typeface="Arial" panose="020B0604020202020204" pitchFamily="34" charset="0"/>
              </a:rPr>
              <a:t>3- Schedule assumptions</a:t>
            </a:r>
          </a:p>
          <a:p>
            <a:pPr marL="0" marR="0">
              <a:lnSpc>
                <a:spcPct val="107000"/>
              </a:lnSpc>
              <a:spcBef>
                <a:spcPts val="0"/>
              </a:spcBef>
              <a:spcAft>
                <a:spcPts val="800"/>
              </a:spcAft>
            </a:pPr>
            <a:r>
              <a:rPr lang="en-US" dirty="0">
                <a:latin typeface="Times New Roman" panose="02020603050405020304" pitchFamily="18" charset="0"/>
                <a:cs typeface="Arial" panose="020B0604020202020204" pitchFamily="34" charset="0"/>
              </a:rPr>
              <a:t>4- Resources assumptions</a:t>
            </a:r>
          </a:p>
          <a:p>
            <a:pPr marL="0" marR="0">
              <a:lnSpc>
                <a:spcPct val="107000"/>
              </a:lnSpc>
              <a:spcBef>
                <a:spcPts val="0"/>
              </a:spcBef>
              <a:spcAft>
                <a:spcPts val="800"/>
              </a:spcAft>
            </a:pPr>
            <a:endParaRPr lang="en-US" dirty="0">
              <a:latin typeface="Times New Roman" panose="02020603050405020304" pitchFamily="18" charset="0"/>
              <a:cs typeface="Arial" panose="020B0604020202020204" pitchFamily="34" charset="0"/>
            </a:endParaRPr>
          </a:p>
          <a:p>
            <a:pPr marL="0" marR="0">
              <a:lnSpc>
                <a:spcPct val="107000"/>
              </a:lnSpc>
              <a:spcBef>
                <a:spcPts val="0"/>
              </a:spcBef>
              <a:spcAft>
                <a:spcPts val="800"/>
              </a:spcAft>
            </a:pPr>
            <a:r>
              <a:rPr lang="en-US" sz="2400" dirty="0">
                <a:latin typeface="Times New Roman" panose="02020603050405020304" pitchFamily="18" charset="0"/>
                <a:cs typeface="Arial" panose="020B0604020202020204" pitchFamily="34" charset="0"/>
              </a:rPr>
              <a:t>Constraints:</a:t>
            </a:r>
          </a:p>
          <a:p>
            <a:pPr marL="0" marR="0">
              <a:lnSpc>
                <a:spcPct val="107000"/>
              </a:lnSpc>
              <a:spcBef>
                <a:spcPts val="0"/>
              </a:spcBef>
              <a:spcAft>
                <a:spcPts val="800"/>
              </a:spcAft>
            </a:pPr>
            <a:br>
              <a:rPr lang="en-US" sz="1800" dirty="0">
                <a:effectLst/>
                <a:latin typeface="Times New Roman" panose="02020603050405020304" pitchFamily="18" charset="0"/>
                <a:ea typeface="Calibri" panose="020F0502020204030204" pitchFamily="34" charset="0"/>
                <a:cs typeface="Arial" panose="020B0604020202020204" pitchFamily="34" charset="0"/>
              </a:rPr>
            </a:br>
            <a:r>
              <a:rPr lang="en-US" sz="1800" dirty="0">
                <a:effectLst/>
                <a:latin typeface="Times New Roman" panose="02020603050405020304" pitchFamily="18" charset="0"/>
                <a:ea typeface="Calibri" panose="020F0502020204030204" pitchFamily="34" charset="0"/>
                <a:cs typeface="Arial" panose="020B0604020202020204" pitchFamily="34" charset="0"/>
              </a:rPr>
              <a:t>1- We must adhere to mentioned schedule.</a:t>
            </a:r>
            <a:br>
              <a:rPr lang="en-US" sz="1800" dirty="0">
                <a:effectLst/>
                <a:latin typeface="Times New Roman" panose="02020603050405020304" pitchFamily="18" charset="0"/>
                <a:ea typeface="Calibri" panose="020F0502020204030204" pitchFamily="34" charset="0"/>
                <a:cs typeface="Arial" panose="020B0604020202020204" pitchFamily="34" charset="0"/>
              </a:rPr>
            </a:br>
            <a:r>
              <a:rPr lang="en-US" sz="1800" dirty="0">
                <a:effectLst/>
                <a:latin typeface="Times New Roman" panose="02020603050405020304" pitchFamily="18" charset="0"/>
                <a:ea typeface="Calibri" panose="020F0502020204030204" pitchFamily="34" charset="0"/>
                <a:cs typeface="Arial" panose="020B0604020202020204" pitchFamily="34" charset="0"/>
              </a:rPr>
              <a:t>2- We must offer higher quality application than competitors in the same field.</a:t>
            </a:r>
            <a:br>
              <a:rPr lang="en-US" sz="1800" dirty="0">
                <a:effectLst/>
                <a:latin typeface="Times New Roman" panose="02020603050405020304" pitchFamily="18" charset="0"/>
                <a:ea typeface="Calibri" panose="020F0502020204030204" pitchFamily="34" charset="0"/>
                <a:cs typeface="Arial" panose="020B0604020202020204" pitchFamily="34" charset="0"/>
              </a:rPr>
            </a:br>
            <a:r>
              <a:rPr lang="en-US" sz="1800" dirty="0">
                <a:effectLst/>
                <a:latin typeface="Times New Roman" panose="02020603050405020304" pitchFamily="18" charset="0"/>
                <a:ea typeface="Calibri" panose="020F0502020204030204" pitchFamily="34" charset="0"/>
                <a:cs typeface="Arial" panose="020B0604020202020204" pitchFamily="34" charset="0"/>
              </a:rPr>
              <a:t>3- The budget plan must be followed accurately.</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br>
              <a:rPr lang="en-US" dirty="0">
                <a:latin typeface="Times New Roman" panose="02020603050405020304" pitchFamily="18" charset="0"/>
                <a:cs typeface="Arial" panose="020B0604020202020204" pitchFamily="34" charset="0"/>
              </a:rPr>
            </a:br>
            <a:b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br>
            <a:endParaRPr lang="en-US" dirty="0"/>
          </a:p>
        </p:txBody>
      </p:sp>
    </p:spTree>
    <p:extLst>
      <p:ext uri="{BB962C8B-B14F-4D97-AF65-F5344CB8AC3E}">
        <p14:creationId xmlns:p14="http://schemas.microsoft.com/office/powerpoint/2010/main" val="3756859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BE3C19-3CBC-4740-B24C-3BED10AC96B9}"/>
              </a:ext>
            </a:extLst>
          </p:cNvPr>
          <p:cNvSpPr>
            <a:spLocks noGrp="1"/>
          </p:cNvSpPr>
          <p:nvPr>
            <p:ph idx="1"/>
          </p:nvPr>
        </p:nvSpPr>
        <p:spPr>
          <a:xfrm>
            <a:off x="205511" y="1736436"/>
            <a:ext cx="7525326" cy="3903134"/>
          </a:xfrm>
        </p:spPr>
        <p:txBody>
          <a:bodyPr>
            <a:normAutofit/>
          </a:bodyPr>
          <a:lstStyle/>
          <a:p>
            <a:pPr marL="0" marR="0" indent="0">
              <a:lnSpc>
                <a:spcPct val="107000"/>
              </a:lnSpc>
              <a:spcBef>
                <a:spcPts val="0"/>
              </a:spcBef>
              <a:spcAft>
                <a:spcPts val="800"/>
              </a:spcAft>
              <a:buNone/>
            </a:pPr>
            <a:r>
              <a:rPr lang="en-US" sz="2400" dirty="0">
                <a:latin typeface="Times New Roman" panose="02020603050405020304" pitchFamily="18" charset="0"/>
                <a:cs typeface="Arial" panose="020B0604020202020204" pitchFamily="34" charset="0"/>
              </a:rPr>
              <a:t>Product Scope description:</a:t>
            </a:r>
          </a:p>
          <a:p>
            <a:pPr marL="0" marR="0" indent="0">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Arial" panose="020B0604020202020204" pitchFamily="34" charset="0"/>
              </a:rPr>
              <a:t>This project aims to offer a special product that will help small start-ups and independent talented craftsmen to sell their products on a big platform to reach a higher audience and take their mind of delivers, returns, and exchanges. It also allows customers to scroll through various exceptional products and choose wisely to get without worrying about quality or payment ways.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Title 1">
            <a:extLst>
              <a:ext uri="{FF2B5EF4-FFF2-40B4-BE49-F238E27FC236}">
                <a16:creationId xmlns:a16="http://schemas.microsoft.com/office/drawing/2014/main" id="{0D3E088A-D7FE-4C26-B9E8-99B48592D908}"/>
              </a:ext>
            </a:extLst>
          </p:cNvPr>
          <p:cNvSpPr>
            <a:spLocks noGrp="1"/>
          </p:cNvSpPr>
          <p:nvPr>
            <p:ph type="title"/>
          </p:nvPr>
        </p:nvSpPr>
        <p:spPr>
          <a:xfrm>
            <a:off x="685800" y="414866"/>
            <a:ext cx="10131425" cy="1456267"/>
          </a:xfrm>
        </p:spPr>
        <p:txBody>
          <a:bodyPr/>
          <a:lstStyle/>
          <a:p>
            <a:r>
              <a:rPr lang="en-US" dirty="0"/>
              <a:t>Project Scope:</a:t>
            </a:r>
          </a:p>
        </p:txBody>
      </p:sp>
      <p:sp>
        <p:nvSpPr>
          <p:cNvPr id="5" name="TextBox 4">
            <a:extLst>
              <a:ext uri="{FF2B5EF4-FFF2-40B4-BE49-F238E27FC236}">
                <a16:creationId xmlns:a16="http://schemas.microsoft.com/office/drawing/2014/main" id="{54122532-22D7-4812-B18D-3EC0BE91EB4F}"/>
              </a:ext>
            </a:extLst>
          </p:cNvPr>
          <p:cNvSpPr txBox="1"/>
          <p:nvPr/>
        </p:nvSpPr>
        <p:spPr>
          <a:xfrm>
            <a:off x="7730837" y="2065846"/>
            <a:ext cx="4130964" cy="3453189"/>
          </a:xfrm>
          <a:prstGeom prst="rect">
            <a:avLst/>
          </a:prstGeom>
          <a:noFill/>
        </p:spPr>
        <p:txBody>
          <a:bodyPr wrap="square" rtlCol="0">
            <a:spAutoFit/>
          </a:bodyPr>
          <a:lstStyle/>
          <a:p>
            <a:pPr marL="0" marR="0">
              <a:lnSpc>
                <a:spcPct val="107000"/>
              </a:lnSpc>
              <a:spcBef>
                <a:spcPts val="0"/>
              </a:spcBef>
              <a:spcAft>
                <a:spcPts val="800"/>
              </a:spcAft>
            </a:pPr>
            <a:r>
              <a:rPr lang="en-US" sz="2400" dirty="0">
                <a:latin typeface="Times New Roman" panose="02020603050405020304" pitchFamily="18" charset="0"/>
                <a:cs typeface="Arial" panose="020B0604020202020204" pitchFamily="34" charset="0"/>
              </a:rPr>
              <a:t>Product acceptance criteria:</a:t>
            </a:r>
          </a:p>
          <a:p>
            <a:pPr marL="342900" marR="0" lvl="0" indent="-342900">
              <a:lnSpc>
                <a:spcPct val="107000"/>
              </a:lnSpc>
              <a:spcBef>
                <a:spcPts val="0"/>
              </a:spcBef>
              <a:spcAft>
                <a:spcPts val="0"/>
              </a:spcAft>
              <a:buFont typeface="+mj-lt"/>
              <a:buAutoNum type="arabicPeriod"/>
            </a:pPr>
            <a:r>
              <a:rPr lang="en-US" dirty="0">
                <a:latin typeface="Times New Roman" panose="02020603050405020304" pitchFamily="18" charset="0"/>
                <a:cs typeface="Arial" panose="020B0604020202020204" pitchFamily="34" charset="0"/>
              </a:rPr>
              <a:t>A fully working android and IOS application</a:t>
            </a:r>
          </a:p>
          <a:p>
            <a:pPr marL="342900" marR="0" lvl="0" indent="-342900">
              <a:lnSpc>
                <a:spcPct val="107000"/>
              </a:lnSpc>
              <a:spcBef>
                <a:spcPts val="0"/>
              </a:spcBef>
              <a:spcAft>
                <a:spcPts val="800"/>
              </a:spcAft>
              <a:buFont typeface="+mj-lt"/>
              <a:buAutoNum type="arabicPeriod"/>
            </a:pPr>
            <a:r>
              <a:rPr lang="en-US" dirty="0">
                <a:latin typeface="Times New Roman" panose="02020603050405020304" pitchFamily="18" charset="0"/>
                <a:cs typeface="Arial" panose="020B0604020202020204" pitchFamily="34" charset="0"/>
              </a:rPr>
              <a:t>A functional dashboard so sellers can upload their products</a:t>
            </a:r>
          </a:p>
          <a:p>
            <a:pPr marL="342900" marR="0" lvl="0" indent="-342900">
              <a:lnSpc>
                <a:spcPts val="1800"/>
              </a:lnSpc>
              <a:spcBef>
                <a:spcPts val="0"/>
              </a:spcBef>
              <a:spcAft>
                <a:spcPts val="1050"/>
              </a:spcAft>
              <a:buFont typeface="+mj-lt"/>
              <a:buAutoNum type="arabicPeriod"/>
            </a:pPr>
            <a:r>
              <a:rPr lang="en-US" dirty="0">
                <a:latin typeface="Times New Roman" panose="02020603050405020304" pitchFamily="18" charset="0"/>
                <a:cs typeface="Arial" panose="020B0604020202020204" pitchFamily="34" charset="0"/>
              </a:rPr>
              <a:t>Backup and Restore testing have been completed successfully.</a:t>
            </a:r>
          </a:p>
          <a:p>
            <a:pPr marL="342900" marR="0" lvl="0" indent="-342900">
              <a:lnSpc>
                <a:spcPct val="107000"/>
              </a:lnSpc>
              <a:spcBef>
                <a:spcPts val="0"/>
              </a:spcBef>
              <a:spcAft>
                <a:spcPts val="800"/>
              </a:spcAft>
              <a:buFont typeface="+mj-lt"/>
              <a:buAutoNum type="arabicPeriod"/>
            </a:pPr>
            <a:r>
              <a:rPr lang="en-US" dirty="0">
                <a:latin typeface="Times New Roman" panose="02020603050405020304" pitchFamily="18" charset="0"/>
                <a:cs typeface="Arial" panose="020B0604020202020204" pitchFamily="34" charset="0"/>
              </a:rPr>
              <a:t>All requirements have been formally approved.</a:t>
            </a:r>
          </a:p>
          <a:p>
            <a:endParaRPr lang="en-US" dirty="0"/>
          </a:p>
        </p:txBody>
      </p:sp>
    </p:spTree>
    <p:extLst>
      <p:ext uri="{BB962C8B-B14F-4D97-AF65-F5344CB8AC3E}">
        <p14:creationId xmlns:p14="http://schemas.microsoft.com/office/powerpoint/2010/main" val="4102105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267AB0-609D-464A-8342-D91C075456F1}"/>
              </a:ext>
            </a:extLst>
          </p:cNvPr>
          <p:cNvSpPr txBox="1"/>
          <p:nvPr/>
        </p:nvSpPr>
        <p:spPr>
          <a:xfrm>
            <a:off x="700589" y="1706861"/>
            <a:ext cx="5661497" cy="3044231"/>
          </a:xfrm>
          <a:prstGeom prst="rect">
            <a:avLst/>
          </a:prstGeom>
          <a:noFill/>
        </p:spPr>
        <p:txBody>
          <a:bodyPr wrap="square" rtlCol="0">
            <a:spAutoFit/>
          </a:bodyPr>
          <a:lstStyle/>
          <a:p>
            <a:pPr marL="0" marR="0">
              <a:lnSpc>
                <a:spcPct val="107000"/>
              </a:lnSpc>
              <a:spcBef>
                <a:spcPts val="0"/>
              </a:spcBef>
              <a:spcAft>
                <a:spcPts val="800"/>
              </a:spcAft>
            </a:pPr>
            <a:r>
              <a:rPr lang="en-US" sz="2400" dirty="0">
                <a:latin typeface="Times New Roman" panose="02020603050405020304" pitchFamily="18" charset="0"/>
                <a:cs typeface="Arial" panose="020B0604020202020204" pitchFamily="34" charset="0"/>
              </a:rPr>
              <a:t>Project Deliverables:</a:t>
            </a:r>
          </a:p>
          <a:p>
            <a:pPr marL="342900" marR="0" lvl="0" indent="-342900">
              <a:lnSpc>
                <a:spcPct val="107000"/>
              </a:lnSpc>
              <a:spcBef>
                <a:spcPts val="0"/>
              </a:spcBef>
              <a:spcAft>
                <a:spcPts val="0"/>
              </a:spcAft>
              <a:buFont typeface="Symbol" panose="05050102010706020507" pitchFamily="18" charset="2"/>
              <a:buChar char=""/>
            </a:pPr>
            <a:r>
              <a:rPr lang="en-US" dirty="0">
                <a:latin typeface="Times New Roman" panose="02020603050405020304" pitchFamily="18" charset="0"/>
                <a:cs typeface="Arial" panose="020B0604020202020204" pitchFamily="34" charset="0"/>
              </a:rPr>
              <a:t>Proposal</a:t>
            </a:r>
          </a:p>
          <a:p>
            <a:pPr marL="342900" marR="0" lvl="0" indent="-342900">
              <a:lnSpc>
                <a:spcPct val="107000"/>
              </a:lnSpc>
              <a:spcBef>
                <a:spcPts val="0"/>
              </a:spcBef>
              <a:spcAft>
                <a:spcPts val="0"/>
              </a:spcAft>
              <a:buFont typeface="Symbol" panose="05050102010706020507" pitchFamily="18" charset="2"/>
              <a:buChar char=""/>
            </a:pPr>
            <a:r>
              <a:rPr lang="en-US" dirty="0">
                <a:latin typeface="Times New Roman" panose="02020603050405020304" pitchFamily="18" charset="0"/>
                <a:cs typeface="Arial" panose="020B0604020202020204" pitchFamily="34" charset="0"/>
              </a:rPr>
              <a:t>Drawings and documents</a:t>
            </a:r>
          </a:p>
          <a:p>
            <a:pPr marL="342900" marR="0" lvl="0" indent="-342900">
              <a:lnSpc>
                <a:spcPct val="107000"/>
              </a:lnSpc>
              <a:spcBef>
                <a:spcPts val="0"/>
              </a:spcBef>
              <a:spcAft>
                <a:spcPts val="0"/>
              </a:spcAft>
              <a:buFont typeface="Symbol" panose="05050102010706020507" pitchFamily="18" charset="2"/>
              <a:buChar char=""/>
            </a:pPr>
            <a:r>
              <a:rPr lang="en-US" dirty="0">
                <a:latin typeface="Times New Roman" panose="02020603050405020304" pitchFamily="18" charset="0"/>
                <a:cs typeface="Arial" panose="020B0604020202020204" pitchFamily="34" charset="0"/>
              </a:rPr>
              <a:t>Market research</a:t>
            </a:r>
          </a:p>
          <a:p>
            <a:pPr marL="342900" marR="0" lvl="0" indent="-342900">
              <a:lnSpc>
                <a:spcPct val="107000"/>
              </a:lnSpc>
              <a:spcBef>
                <a:spcPts val="0"/>
              </a:spcBef>
              <a:spcAft>
                <a:spcPts val="0"/>
              </a:spcAft>
              <a:buFont typeface="Symbol" panose="05050102010706020507" pitchFamily="18" charset="2"/>
              <a:buChar char=""/>
            </a:pPr>
            <a:r>
              <a:rPr lang="en-US" dirty="0">
                <a:latin typeface="Times New Roman" panose="02020603050405020304" pitchFamily="18" charset="0"/>
                <a:cs typeface="Arial" panose="020B0604020202020204" pitchFamily="34" charset="0"/>
              </a:rPr>
              <a:t>Performance report</a:t>
            </a:r>
          </a:p>
          <a:p>
            <a:pPr marL="342900" marR="0" lvl="0" indent="-342900">
              <a:lnSpc>
                <a:spcPct val="107000"/>
              </a:lnSpc>
              <a:spcBef>
                <a:spcPts val="0"/>
              </a:spcBef>
              <a:spcAft>
                <a:spcPts val="0"/>
              </a:spcAft>
              <a:buFont typeface="Symbol" panose="05050102010706020507" pitchFamily="18" charset="2"/>
              <a:buChar char=""/>
            </a:pPr>
            <a:r>
              <a:rPr lang="en-US" dirty="0">
                <a:latin typeface="Times New Roman" panose="02020603050405020304" pitchFamily="18" charset="0"/>
                <a:cs typeface="Arial" panose="020B0604020202020204" pitchFamily="34" charset="0"/>
              </a:rPr>
              <a:t>Legal registration number and all paper contracts.</a:t>
            </a:r>
          </a:p>
          <a:p>
            <a:pPr marL="342900" marR="0" lvl="0" indent="-342900">
              <a:lnSpc>
                <a:spcPct val="107000"/>
              </a:lnSpc>
              <a:spcBef>
                <a:spcPts val="0"/>
              </a:spcBef>
              <a:spcAft>
                <a:spcPts val="0"/>
              </a:spcAft>
              <a:buFont typeface="Symbol" panose="05050102010706020507" pitchFamily="18" charset="2"/>
              <a:buChar char=""/>
            </a:pPr>
            <a:r>
              <a:rPr lang="en-US" dirty="0">
                <a:latin typeface="Times New Roman" panose="02020603050405020304" pitchFamily="18" charset="0"/>
                <a:cs typeface="Arial" panose="020B0604020202020204" pitchFamily="34" charset="0"/>
              </a:rPr>
              <a:t>Software</a:t>
            </a:r>
          </a:p>
          <a:p>
            <a:pPr marL="45720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5" name="TextBox 4">
            <a:extLst>
              <a:ext uri="{FF2B5EF4-FFF2-40B4-BE49-F238E27FC236}">
                <a16:creationId xmlns:a16="http://schemas.microsoft.com/office/drawing/2014/main" id="{A9F2DE07-5721-4525-AB88-7AC87C1970BE}"/>
              </a:ext>
            </a:extLst>
          </p:cNvPr>
          <p:cNvSpPr txBox="1"/>
          <p:nvPr/>
        </p:nvSpPr>
        <p:spPr>
          <a:xfrm>
            <a:off x="6486481" y="1630808"/>
            <a:ext cx="5132863" cy="3656001"/>
          </a:xfrm>
          <a:prstGeom prst="rect">
            <a:avLst/>
          </a:prstGeom>
          <a:noFill/>
        </p:spPr>
        <p:txBody>
          <a:bodyPr wrap="square" rtlCol="0">
            <a:spAutoFit/>
          </a:bodyPr>
          <a:lstStyle/>
          <a:p>
            <a:pPr marL="0" marR="0">
              <a:lnSpc>
                <a:spcPct val="107000"/>
              </a:lnSpc>
              <a:spcBef>
                <a:spcPts val="0"/>
              </a:spcBef>
              <a:spcAft>
                <a:spcPts val="800"/>
              </a:spcAft>
            </a:pPr>
            <a:r>
              <a:rPr lang="en-US" sz="2400" dirty="0">
                <a:latin typeface="Times New Roman" panose="02020603050405020304" pitchFamily="18" charset="0"/>
                <a:cs typeface="Arial" panose="020B0604020202020204" pitchFamily="34" charset="0"/>
              </a:rPr>
              <a:t>Project exclusions:</a:t>
            </a:r>
          </a:p>
          <a:p>
            <a:pPr marL="342900" marR="0" lvl="0" indent="-342900">
              <a:lnSpc>
                <a:spcPct val="107000"/>
              </a:lnSpc>
              <a:spcBef>
                <a:spcPts val="0"/>
              </a:spcBef>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Arial" panose="020B0604020202020204" pitchFamily="34" charset="0"/>
              </a:rPr>
              <a:t>We do not buy and sell, the application acts as a marketplace (e-commerce platform)</a:t>
            </a:r>
          </a:p>
          <a:p>
            <a:pPr marR="0" lvl="0">
              <a:lnSpc>
                <a:spcPct val="107000"/>
              </a:lnSpc>
              <a:spcBef>
                <a:spcPts val="0"/>
              </a:spcBef>
              <a:spcAft>
                <a:spcPts val="800"/>
              </a:spcAft>
            </a:pPr>
            <a:endParaRPr lang="en-US" dirty="0">
              <a:latin typeface="Times New Roman" panose="02020603050405020304" pitchFamily="18" charset="0"/>
              <a:ea typeface="Calibri" panose="020F0502020204030204" pitchFamily="34" charset="0"/>
              <a:cs typeface="Arial" panose="020B0604020202020204" pitchFamily="34" charset="0"/>
            </a:endParaRPr>
          </a:p>
          <a:p>
            <a:pPr marR="0" lvl="0">
              <a:lnSpc>
                <a:spcPct val="107000"/>
              </a:lnSpc>
              <a:spcBef>
                <a:spcPts val="0"/>
              </a:spcBef>
              <a:spcAft>
                <a:spcPts val="800"/>
              </a:spcAft>
            </a:pPr>
            <a:r>
              <a:rPr lang="en-US" sz="2400" dirty="0">
                <a:latin typeface="Times New Roman" panose="02020603050405020304" pitchFamily="18" charset="0"/>
                <a:cs typeface="Arial" panose="020B0604020202020204" pitchFamily="34" charset="0"/>
              </a:rPr>
              <a:t>Project constraints:</a:t>
            </a: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Deadlines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Cost control</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61003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mage1">
            <a:extLst>
              <a:ext uri="{FF2B5EF4-FFF2-40B4-BE49-F238E27FC236}">
                <a16:creationId xmlns:a16="http://schemas.microsoft.com/office/drawing/2014/main" id="{FCDEA246-D617-4224-9736-ED74F23F3734}"/>
              </a:ext>
            </a:extLst>
          </p:cNvPr>
          <p:cNvGraphicFramePr/>
          <p:nvPr>
            <p:extLst>
              <p:ext uri="{D42A27DB-BD31-4B8C-83A1-F6EECF244321}">
                <p14:modId xmlns:p14="http://schemas.microsoft.com/office/powerpoint/2010/main" val="874266682"/>
              </p:ext>
            </p:extLst>
          </p:nvPr>
        </p:nvGraphicFramePr>
        <p:xfrm>
          <a:off x="1487054" y="1330037"/>
          <a:ext cx="8719127" cy="52596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F835C854-54BA-474F-ABC5-E08BA899CAEF}"/>
              </a:ext>
            </a:extLst>
          </p:cNvPr>
          <p:cNvSpPr>
            <a:spLocks noGrp="1"/>
          </p:cNvSpPr>
          <p:nvPr>
            <p:ph type="title"/>
          </p:nvPr>
        </p:nvSpPr>
        <p:spPr>
          <a:xfrm>
            <a:off x="334818" y="268287"/>
            <a:ext cx="10131425" cy="1456267"/>
          </a:xfrm>
        </p:spPr>
        <p:txBody>
          <a:bodyPr/>
          <a:lstStyle/>
          <a:p>
            <a:r>
              <a:rPr lang="en-US" dirty="0"/>
              <a:t>Work breakdown structure:</a:t>
            </a:r>
          </a:p>
        </p:txBody>
      </p:sp>
    </p:spTree>
    <p:extLst>
      <p:ext uri="{BB962C8B-B14F-4D97-AF65-F5344CB8AC3E}">
        <p14:creationId xmlns:p14="http://schemas.microsoft.com/office/powerpoint/2010/main" val="30071202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{C334E083-130E-4763-AB42-4DCE5F200DC0}tf03457452</Template>
  <TotalTime>82</TotalTime>
  <Words>1017</Words>
  <Application>Microsoft Office PowerPoint</Application>
  <PresentationFormat>Widescreen</PresentationFormat>
  <Paragraphs>245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Cambria</vt:lpstr>
      <vt:lpstr>Symbol</vt:lpstr>
      <vt:lpstr>Times New Roman</vt:lpstr>
      <vt:lpstr>Celestial</vt:lpstr>
      <vt:lpstr>Made with love</vt:lpstr>
      <vt:lpstr>Project Charter:</vt:lpstr>
      <vt:lpstr>PowerPoint Presentation</vt:lpstr>
      <vt:lpstr>PowerPoint Presentation</vt:lpstr>
      <vt:lpstr>PowerPoint Presentation</vt:lpstr>
      <vt:lpstr>PowerPoint Presentation</vt:lpstr>
      <vt:lpstr>Project Scope:</vt:lpstr>
      <vt:lpstr>PowerPoint Presentation</vt:lpstr>
      <vt:lpstr>Work breakdown structure:</vt:lpstr>
      <vt:lpstr>WBS dictionary:</vt:lpstr>
      <vt:lpstr>Responsibility matrix:</vt:lpstr>
      <vt:lpstr>Project network:</vt:lpstr>
      <vt:lpstr>Resource constraints: </vt:lpstr>
      <vt:lpstr>Budget baseline:</vt:lpstr>
      <vt:lpstr>Risk monitoring: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Made with love</dc:title>
  <dc:creator>radwa ismail</dc:creator>
  <cp:lastModifiedBy>radwa ismail</cp:lastModifiedBy>
  <cp:revision>2</cp:revision>
  <dcterms:created xsi:type="dcterms:W3CDTF">2022-01-02T17:25:26Z</dcterms:created>
  <dcterms:modified xsi:type="dcterms:W3CDTF">2022-01-02T18:48:03Z</dcterms:modified>
</cp:coreProperties>
</file>