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96869" autoAdjust="0"/>
  </p:normalViewPr>
  <p:slideViewPr>
    <p:cSldViewPr snapToGrid="0">
      <p:cViewPr varScale="1">
        <p:scale>
          <a:sx n="114" d="100"/>
          <a:sy n="114" d="100"/>
        </p:scale>
        <p:origin x="4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A281-B675-411E-AFD4-960D0DE4D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2DD0-EFED-4DDD-B62B-1312FAB6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D587-501F-490D-A394-1BA2788A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FB3-203E-40F4-8F9E-186E78A9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5C5D-CAB6-4B53-8CAA-47DAE2AE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CB5-C509-48D0-B186-B97955BF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BCD6-BB6C-4516-85D1-4F31CD63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57D2-752B-414F-9E74-806E4A7B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A76-323E-4A93-8383-2026330F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CB9A-6A5A-4F23-BAC4-2EF8D492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9A848-5051-4B9F-8462-8C35B0B8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4D213-C999-47A0-822C-E130DB8E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5C91-3F14-483A-B5DD-30AE865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AB7E-20BD-4004-89DA-7B2FC71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A74A-1FB8-40ED-BF4E-FA8A0341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2E9D-53D6-4C24-985B-E851AD23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C2F0-546D-4E85-B164-FCE0FF5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E433-3C0B-4CBB-8DAA-A56CCF3D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29B8-6436-4507-B742-06D1846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95E9-62B1-41F2-BE29-62AF366E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06A9-46E4-428C-95A2-AE8CCF82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4986-8B3B-409F-AD1C-68784FA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263D-A135-4DAE-BC76-FBC90264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B346-7225-492D-9566-78108288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DAC2-1AED-409C-8847-5F94A62F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9A8-7BBF-4A5C-9D2F-4B0DC967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D6B-4304-47C8-8C1B-86B12CFE0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B90D3-3EE8-45D0-BDC8-2793E8269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F791-A993-400B-8EC6-658A8D9B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8739-027F-4004-AA4B-AF8359B2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4DCC-D5F6-445B-853D-C307EF9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5A95-ABEF-40C6-84FB-3DF5F3B7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FACE-3D4E-4EF7-A331-0967CCE9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8678E-E2B9-492C-8BBF-9C5B785B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5139-B5C9-43E7-94EE-BA68D97E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AB09D-74CC-4EB3-9867-5964BDAC0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1D085-AB61-4E9C-9035-143B140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B8FB6-7860-4D04-8AE8-8457289D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78B5-EBF9-4380-8127-9A17D448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769-DA60-4EB8-93E3-82BA5987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DB382-6978-4BFE-9DA0-BA855582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858FC-5653-49D4-89B0-4C1A0804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9474-D3B9-444B-8A6D-13034C97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79694-4530-4A2F-9435-AB4C9EE3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D18A-B4B5-417E-AD5D-D2AB6D1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F2A6-C8E7-44E4-BDDD-37E675A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16A1-4B72-4FA2-B67C-7A388036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BBE1-C785-4037-9475-0A6E2EAB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04E3-EC41-4F53-B099-FD4A8289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13FC-47AF-4929-B139-3C64BB7A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9EB44-5A43-4834-B895-5DAE536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FCFF-2877-4294-9640-9530641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DCD-8837-4457-9B30-3A0BFCF1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D625-C387-4104-AFF7-15C1B95D4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A9FD8-1ADD-406C-BA9F-7BEC03EE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84E4-D276-4BD2-844B-D10803D3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EB5B-A423-4FF9-BACD-DCE29330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3959-5A78-4B1E-808F-B0FABD7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3F397-1C1A-44F0-9DB7-A1EEE3D3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AF5B-79C1-48BA-BC6F-9036CD03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CCAB-FE2C-497F-B710-EFF23DABE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EED9-D2B4-4FCD-A863-CDA8AF4DEF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9D21-9BAF-4554-86E4-0ED4BBC13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0B84-5042-4869-9364-AC18547DF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4091506" y="4234954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012908" y="3781060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7211" cy="1384525"/>
            <a:chOff x="5269750" y="1438188"/>
            <a:chExt cx="1217211" cy="1384525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829A4AA-2F99-4138-87C2-E1F1805A06D8}"/>
                </a:ext>
              </a:extLst>
            </p:cNvPr>
            <p:cNvSpPr txBox="1"/>
            <p:nvPr/>
          </p:nvSpPr>
          <p:spPr>
            <a:xfrm>
              <a:off x="5276176" y="2201220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Notebooks</a:t>
              </a:r>
              <a:endParaRPr lang="en-US" sz="1100" dirty="0"/>
            </a:p>
            <a:p>
              <a:pPr algn="ctr"/>
              <a:r>
                <a:rPr lang="en-US" sz="1000" dirty="0"/>
                <a:t>ML Pipeline, Train, Eval Scripts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5579310" y="4239440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10370006" y="4703342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10412072" y="4666639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10407194" y="5198823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940889" y="1575606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412284" y="4345826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3662048" y="6169907"/>
            <a:ext cx="6745147" cy="258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3892064" y="6161361"/>
            <a:ext cx="293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BCEDB-E089-417C-83B1-80C2227C72F2}"/>
              </a:ext>
            </a:extLst>
          </p:cNvPr>
          <p:cNvSpPr txBox="1"/>
          <p:nvPr/>
        </p:nvSpPr>
        <p:spPr>
          <a:xfrm>
            <a:off x="-530172" y="1563847"/>
            <a:ext cx="13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Check-in</a:t>
            </a:r>
            <a:br>
              <a:rPr lang="en-US" sz="1200" dirty="0"/>
            </a:br>
            <a:r>
              <a:rPr lang="en-US" sz="1200" dirty="0"/>
              <a:t>script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1770926" y="3169326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2492636" y="901360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2616421" y="949361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2518042" y="1237285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2628570" y="1714984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2415010" y="1811416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3089998" y="2192328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3172681" y="1811416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3980678" y="1814958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4888423" y="1811416"/>
            <a:ext cx="1150863" cy="1687546"/>
            <a:chOff x="5303894" y="4721441"/>
            <a:chExt cx="1150863" cy="1687546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Run ML Pipeline, </a:t>
              </a:r>
            </a:p>
            <a:p>
              <a:pPr algn="ctr"/>
              <a:r>
                <a:rPr lang="en-US" sz="1100" dirty="0"/>
                <a:t>Version Data,</a:t>
              </a:r>
              <a:br>
                <a:rPr lang="en-US" sz="1100" dirty="0"/>
              </a:br>
              <a:r>
                <a:rPr lang="en-US" sz="1100" dirty="0"/>
                <a:t>Register Model &amp; Container</a:t>
              </a:r>
              <a:endParaRPr lang="en-US" sz="100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6169754" y="2456982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073215" y="2320751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047083" y="1760493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A0717-D7BB-41E9-AD2C-9DCB925FFE7D}"/>
              </a:ext>
            </a:extLst>
          </p:cNvPr>
          <p:cNvGrpSpPr/>
          <p:nvPr/>
        </p:nvGrpSpPr>
        <p:grpSpPr>
          <a:xfrm>
            <a:off x="6925465" y="897178"/>
            <a:ext cx="2222225" cy="2616350"/>
            <a:chOff x="7966112" y="265258"/>
            <a:chExt cx="2222225" cy="261635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B72F819-D584-48F5-A4C2-F85C02A4C5B2}"/>
                </a:ext>
              </a:extLst>
            </p:cNvPr>
            <p:cNvSpPr/>
            <p:nvPr/>
          </p:nvSpPr>
          <p:spPr>
            <a:xfrm>
              <a:off x="7966112" y="265258"/>
              <a:ext cx="2222224" cy="2616350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D842A0C-1559-4CE6-BC6D-87F7C29F5216}"/>
                </a:ext>
              </a:extLst>
            </p:cNvPr>
            <p:cNvGrpSpPr/>
            <p:nvPr/>
          </p:nvGrpSpPr>
          <p:grpSpPr>
            <a:xfrm>
              <a:off x="8102008" y="313259"/>
              <a:ext cx="1886650" cy="394606"/>
              <a:chOff x="4488581" y="3016317"/>
              <a:chExt cx="1886650" cy="394606"/>
            </a:xfrm>
          </p:grpSpPr>
          <p:pic>
            <p:nvPicPr>
              <p:cNvPr id="190" name="Graphic 138">
                <a:extLst>
                  <a:ext uri="{FF2B5EF4-FFF2-40B4-BE49-F238E27FC236}">
                    <a16:creationId xmlns:a16="http://schemas.microsoft.com/office/drawing/2014/main" id="{A4EBD62A-63ED-48B7-ACF6-7155E9E8D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488581" y="3016317"/>
                <a:ext cx="394606" cy="394606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48B2732-FCB9-4752-A1B7-5C3159146F3C}"/>
                  </a:ext>
                </a:extLst>
              </p:cNvPr>
              <p:cNvSpPr txBox="1"/>
              <p:nvPr/>
            </p:nvSpPr>
            <p:spPr>
              <a:xfrm>
                <a:off x="4914810" y="3038616"/>
                <a:ext cx="1460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Azure DevOps</a:t>
                </a:r>
                <a:endParaRPr lang="en-US" sz="1100" b="1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31FA654-0AAE-4F11-8155-57A0B5BBFC34}"/>
                </a:ext>
              </a:extLst>
            </p:cNvPr>
            <p:cNvSpPr txBox="1"/>
            <p:nvPr/>
          </p:nvSpPr>
          <p:spPr>
            <a:xfrm>
              <a:off x="7991835" y="648808"/>
              <a:ext cx="219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DevOps </a:t>
              </a:r>
              <a:r>
                <a:rPr lang="en-US" sz="1400" dirty="0">
                  <a:solidFill>
                    <a:schemeClr val="accent6"/>
                  </a:solidFill>
                </a:rPr>
                <a:t>Release</a:t>
              </a:r>
              <a:r>
                <a:rPr lang="en-US" sz="1400" dirty="0"/>
                <a:t> Pipeline</a:t>
              </a:r>
              <a:endParaRPr lang="en-US" sz="1100" dirty="0"/>
            </a:p>
            <a:p>
              <a:pPr algn="ctr"/>
              <a:r>
                <a:rPr lang="en-US" sz="1000" dirty="0"/>
                <a:t>Development / QA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8A84BA95-B5EC-474E-AC6D-C65143C9B17A}"/>
                </a:ext>
              </a:extLst>
            </p:cNvPr>
            <p:cNvSpPr/>
            <p:nvPr/>
          </p:nvSpPr>
          <p:spPr bwMode="auto">
            <a:xfrm>
              <a:off x="8263923" y="1078882"/>
              <a:ext cx="1532145" cy="934456"/>
            </a:xfrm>
            <a:prstGeom prst="roundRect">
              <a:avLst>
                <a:gd name="adj" fmla="val 1701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801B924-2538-4594-81A4-957339DFE7DC}"/>
                </a:ext>
              </a:extLst>
            </p:cNvPr>
            <p:cNvGrpSpPr/>
            <p:nvPr/>
          </p:nvGrpSpPr>
          <p:grpSpPr>
            <a:xfrm>
              <a:off x="8053985" y="1175314"/>
              <a:ext cx="1150863" cy="1354498"/>
              <a:chOff x="2058869" y="4721441"/>
              <a:chExt cx="1150863" cy="1354498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D303B30-B6CA-4B93-80BA-6C5E6DEA3E46}"/>
                  </a:ext>
                </a:extLst>
              </p:cNvPr>
              <p:cNvSpPr txBox="1"/>
              <p:nvPr/>
            </p:nvSpPr>
            <p:spPr>
              <a:xfrm>
                <a:off x="2058869" y="5614274"/>
                <a:ext cx="1150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Create</a:t>
                </a:r>
                <a:br>
                  <a:rPr lang="en-US" sz="1200" dirty="0"/>
                </a:br>
                <a:r>
                  <a:rPr lang="en-US" sz="1200" dirty="0"/>
                  <a:t>Linux VM</a:t>
                </a:r>
                <a:endParaRPr lang="en-US" sz="1050" dirty="0"/>
              </a:p>
            </p:txBody>
          </p:sp>
          <p:sp>
            <p:nvSpPr>
              <p:cNvPr id="207" name="Flowchart: Direct Access Storage 206">
                <a:extLst>
                  <a:ext uri="{FF2B5EF4-FFF2-40B4-BE49-F238E27FC236}">
                    <a16:creationId xmlns:a16="http://schemas.microsoft.com/office/drawing/2014/main" id="{C91C719E-4333-4639-95EE-B123BC3E2D0C}"/>
                  </a:ext>
                </a:extLst>
              </p:cNvPr>
              <p:cNvSpPr/>
              <p:nvPr/>
            </p:nvSpPr>
            <p:spPr bwMode="auto">
              <a:xfrm>
                <a:off x="2335631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C6DFC9-2DED-4CCD-B1FC-CF6B2C789D54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8728973" y="1556226"/>
              <a:ext cx="37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A9E7865-7333-4F4C-B2EA-BDE9B39E9260}"/>
                </a:ext>
              </a:extLst>
            </p:cNvPr>
            <p:cNvGrpSpPr/>
            <p:nvPr/>
          </p:nvGrpSpPr>
          <p:grpSpPr>
            <a:xfrm>
              <a:off x="8828828" y="1175314"/>
              <a:ext cx="1150863" cy="1549972"/>
              <a:chOff x="3377050" y="4721441"/>
              <a:chExt cx="1150863" cy="1549972"/>
            </a:xfrm>
          </p:grpSpPr>
          <p:sp>
            <p:nvSpPr>
              <p:cNvPr id="204" name="Flowchart: Direct Access Storage 203">
                <a:extLst>
                  <a:ext uri="{FF2B5EF4-FFF2-40B4-BE49-F238E27FC236}">
                    <a16:creationId xmlns:a16="http://schemas.microsoft.com/office/drawing/2014/main" id="{C9EE97DE-194E-4C42-8A1B-F4535EF4AA82}"/>
                  </a:ext>
                </a:extLst>
              </p:cNvPr>
              <p:cNvSpPr/>
              <p:nvPr/>
            </p:nvSpPr>
            <p:spPr bwMode="auto">
              <a:xfrm>
                <a:off x="3653812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4E0EB73-539D-4149-929E-3AA02457F6D4}"/>
                  </a:ext>
                </a:extLst>
              </p:cNvPr>
              <p:cNvSpPr txBox="1"/>
              <p:nvPr/>
            </p:nvSpPr>
            <p:spPr>
              <a:xfrm>
                <a:off x="3377050" y="5625082"/>
                <a:ext cx="11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Deploy</a:t>
                </a:r>
                <a:br>
                  <a:rPr lang="en-US" sz="1200" dirty="0"/>
                </a:br>
                <a:r>
                  <a:rPr lang="en-US" sz="1200" dirty="0"/>
                  <a:t>ACI</a:t>
                </a:r>
                <a:br>
                  <a:rPr lang="en-US" sz="1200" dirty="0"/>
                </a:br>
                <a:r>
                  <a:rPr lang="en-US" sz="1200" dirty="0"/>
                  <a:t>Web Service</a:t>
                </a:r>
                <a:endParaRPr lang="en-US" sz="1050" dirty="0"/>
              </a:p>
            </p:txBody>
          </p:sp>
        </p:grpSp>
      </p:grp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9419777" y="1321032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9731521" y="1369033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9496755" y="2134656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10210010" y="2612000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10068929" y="2231088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10752278" y="2231088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9602309" y="1684345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87ED31-CB18-4133-A042-7D7287EF3311}"/>
              </a:ext>
            </a:extLst>
          </p:cNvPr>
          <p:cNvCxnSpPr>
            <a:cxnSpLocks/>
            <a:stCxn id="166" idx="2"/>
            <a:endCxn id="279" idx="1"/>
          </p:cNvCxnSpPr>
          <p:nvPr/>
        </p:nvCxnSpPr>
        <p:spPr>
          <a:xfrm rot="16200000" flipH="1">
            <a:off x="313866" y="1919667"/>
            <a:ext cx="1041246" cy="212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1643132" y="2112685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4FFBE727-EA99-44AB-B27A-917E661320E5}"/>
              </a:ext>
            </a:extLst>
          </p:cNvPr>
          <p:cNvSpPr txBox="1"/>
          <p:nvPr/>
        </p:nvSpPr>
        <p:spPr>
          <a:xfrm>
            <a:off x="9140319" y="380314"/>
            <a:ext cx="200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Production 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9A22002-B355-43F8-B6EA-E16FBAF9A31B}"/>
              </a:ext>
            </a:extLst>
          </p:cNvPr>
          <p:cNvCxnSpPr>
            <a:cxnSpLocks/>
            <a:endCxn id="209" idx="0"/>
          </p:cNvCxnSpPr>
          <p:nvPr/>
        </p:nvCxnSpPr>
        <p:spPr>
          <a:xfrm>
            <a:off x="9163247" y="1097307"/>
            <a:ext cx="1455566" cy="223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9307334" y="3123921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9612671" y="2231088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4712381" y="3483480"/>
            <a:ext cx="735992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5454040" y="3508777"/>
            <a:ext cx="740478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6336686" y="2199101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  <a:stCxn id="243" idx="2"/>
          </p:cNvCxnSpPr>
          <p:nvPr/>
        </p:nvCxnSpPr>
        <p:spPr>
          <a:xfrm rot="5400000">
            <a:off x="10672082" y="4054894"/>
            <a:ext cx="929463" cy="381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54AD87FA-A25B-4513-B394-DCC9841CAAE9}"/>
              </a:ext>
            </a:extLst>
          </p:cNvPr>
          <p:cNvSpPr/>
          <p:nvPr/>
        </p:nvSpPr>
        <p:spPr>
          <a:xfrm>
            <a:off x="7852588" y="3667104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8DBE7E1-152A-47BD-BB77-FD43EAC4462D}"/>
              </a:ext>
            </a:extLst>
          </p:cNvPr>
          <p:cNvGrpSpPr/>
          <p:nvPr/>
        </p:nvGrpSpPr>
        <p:grpSpPr>
          <a:xfrm>
            <a:off x="7894654" y="3673710"/>
            <a:ext cx="1373550" cy="677108"/>
            <a:chOff x="4394751" y="2974922"/>
            <a:chExt cx="1373550" cy="677108"/>
          </a:xfrm>
        </p:grpSpPr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B17CC811-AEFA-4E65-8EB8-17EA2B6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94751" y="2994029"/>
              <a:ext cx="476250" cy="476250"/>
            </a:xfrm>
            <a:prstGeom prst="rect">
              <a:avLst/>
            </a:prstGeom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7BB9759-C12A-4A17-8E0E-FBCDFF24AB45}"/>
                </a:ext>
              </a:extLst>
            </p:cNvPr>
            <p:cNvSpPr txBox="1"/>
            <p:nvPr/>
          </p:nvSpPr>
          <p:spPr>
            <a:xfrm>
              <a:off x="4777652" y="2974922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Container</a:t>
              </a:r>
            </a:p>
            <a:p>
              <a:r>
                <a:rPr lang="en-US" sz="1400" b="1" dirty="0"/>
                <a:t>Instance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9C447EF-3FEC-4F3A-BF1B-BAF800AD5867}"/>
              </a:ext>
            </a:extLst>
          </p:cNvPr>
          <p:cNvGrpSpPr/>
          <p:nvPr/>
        </p:nvGrpSpPr>
        <p:grpSpPr>
          <a:xfrm>
            <a:off x="7889776" y="4250622"/>
            <a:ext cx="1210785" cy="1332162"/>
            <a:chOff x="4319032" y="2975495"/>
            <a:chExt cx="1210785" cy="1332162"/>
          </a:xfrm>
        </p:grpSpPr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B6A31EFE-5D42-4365-A675-C0DAA40D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3276" y="2975495"/>
              <a:ext cx="442298" cy="476250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D219583-06B8-43F6-B3F3-CA7330D9AED0}"/>
                </a:ext>
              </a:extLst>
            </p:cNvPr>
            <p:cNvSpPr txBox="1"/>
            <p:nvPr/>
          </p:nvSpPr>
          <p:spPr>
            <a:xfrm>
              <a:off x="4319032" y="347666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Scoring Web Service</a:t>
              </a:r>
              <a:endParaRPr lang="en-US" sz="1100" dirty="0"/>
            </a:p>
            <a:p>
              <a:pPr algn="ctr"/>
              <a:r>
                <a:rPr lang="en-US" sz="1000" dirty="0"/>
                <a:t>Model deployed in web service</a:t>
              </a:r>
            </a:p>
          </p:txBody>
        </p:sp>
      </p:grp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318C8700-C37E-4225-9267-377CDA0D7A79}"/>
              </a:ext>
            </a:extLst>
          </p:cNvPr>
          <p:cNvCxnSpPr>
            <a:cxnSpLocks/>
            <a:stCxn id="205" idx="2"/>
            <a:endCxn id="256" idx="0"/>
          </p:cNvCxnSpPr>
          <p:nvPr/>
        </p:nvCxnSpPr>
        <p:spPr>
          <a:xfrm rot="16200000" flipH="1">
            <a:off x="8276572" y="3444246"/>
            <a:ext cx="309898" cy="135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</p:cNvCxnSpPr>
          <p:nvPr/>
        </p:nvCxnSpPr>
        <p:spPr>
          <a:xfrm>
            <a:off x="6790095" y="4878862"/>
            <a:ext cx="3565121" cy="850631"/>
          </a:xfrm>
          <a:prstGeom prst="bentConnector3">
            <a:avLst>
              <a:gd name="adj1" fmla="val 442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B50271-A4ED-4711-AC14-B31266830C9F}"/>
              </a:ext>
            </a:extLst>
          </p:cNvPr>
          <p:cNvCxnSpPr/>
          <p:nvPr/>
        </p:nvCxnSpPr>
        <p:spPr>
          <a:xfrm flipH="1">
            <a:off x="6790095" y="4448147"/>
            <a:ext cx="106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DD094076-0E79-4F0B-8BA1-76669A96C2D7}"/>
              </a:ext>
            </a:extLst>
          </p:cNvPr>
          <p:cNvSpPr txBox="1"/>
          <p:nvPr/>
        </p:nvSpPr>
        <p:spPr>
          <a:xfrm>
            <a:off x="6921925" y="4475351"/>
            <a:ext cx="83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 Scoring</a:t>
            </a:r>
            <a:br>
              <a:rPr lang="en-US" sz="1200" dirty="0"/>
            </a:br>
            <a:r>
              <a:rPr lang="en-US" sz="1200" dirty="0"/>
              <a:t>Image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3900646" y="3750572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56ADF06-130D-4ECD-AD08-664B5DD4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40" y="447173"/>
            <a:ext cx="442298" cy="476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EDA8C3-8D93-4E77-B4F3-23340EE34D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489" y="256651"/>
            <a:ext cx="442041" cy="4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4091506" y="4234954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012908" y="3781060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5579310" y="4239440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7878732" y="4703342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7920798" y="4666639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7915920" y="5198823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940889" y="1575606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412284" y="4345826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3705232" y="6169906"/>
            <a:ext cx="4210689" cy="322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3784607" y="6057921"/>
            <a:ext cx="229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BCEDB-E089-417C-83B1-80C2227C72F2}"/>
              </a:ext>
            </a:extLst>
          </p:cNvPr>
          <p:cNvSpPr txBox="1"/>
          <p:nvPr/>
        </p:nvSpPr>
        <p:spPr>
          <a:xfrm>
            <a:off x="-530172" y="1563847"/>
            <a:ext cx="13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Change</a:t>
            </a:r>
            <a:br>
              <a:rPr lang="en-US" sz="1200" dirty="0"/>
            </a:br>
            <a:r>
              <a:rPr lang="en-US" sz="1200" dirty="0"/>
              <a:t>script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1770926" y="3169326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2492636" y="901360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2616421" y="949361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2518042" y="1237285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2628570" y="1714984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2415010" y="1811416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3089998" y="2192328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3172681" y="1811416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3980678" y="1814958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4888423" y="1811416"/>
            <a:ext cx="1150863" cy="1749102"/>
            <a:chOff x="5303894" y="4721441"/>
            <a:chExt cx="1150863" cy="1749102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Run ML Pipeline, </a:t>
              </a:r>
              <a:br>
                <a:rPr lang="en-US" sz="1200" dirty="0"/>
              </a:br>
              <a:r>
                <a:rPr lang="en-US" sz="1200" dirty="0"/>
                <a:t>Register Model &amp; Container</a:t>
              </a:r>
              <a:endParaRPr lang="en-US" sz="105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6169754" y="2456982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073215" y="2320751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047083" y="1760493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6947031" y="939732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7258775" y="987733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7024009" y="1753356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7737264" y="2230700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7596183" y="1849788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8279532" y="1849788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7129563" y="1303045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87ED31-CB18-4133-A042-7D7287EF3311}"/>
              </a:ext>
            </a:extLst>
          </p:cNvPr>
          <p:cNvCxnSpPr>
            <a:cxnSpLocks/>
            <a:endCxn id="279" idx="1"/>
          </p:cNvCxnSpPr>
          <p:nvPr/>
        </p:nvCxnSpPr>
        <p:spPr>
          <a:xfrm rot="16200000" flipH="1">
            <a:off x="313866" y="1919667"/>
            <a:ext cx="1041246" cy="212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1643132" y="2112685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6834588" y="2742621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7139925" y="1849788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4743159" y="3514258"/>
            <a:ext cx="674436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5484818" y="3539555"/>
            <a:ext cx="678922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6336686" y="2199101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</p:cNvCxnSpPr>
          <p:nvPr/>
        </p:nvCxnSpPr>
        <p:spPr>
          <a:xfrm rot="5400000">
            <a:off x="8005431" y="3861200"/>
            <a:ext cx="1314174" cy="38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6790095" y="4878862"/>
            <a:ext cx="1088637" cy="76448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3900646" y="3750572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B4DCA6C-29DC-47BB-AAAD-0A93406A9511}"/>
              </a:ext>
            </a:extLst>
          </p:cNvPr>
          <p:cNvGrpSpPr/>
          <p:nvPr/>
        </p:nvGrpSpPr>
        <p:grpSpPr>
          <a:xfrm>
            <a:off x="122697" y="120919"/>
            <a:ext cx="1217211" cy="1384525"/>
            <a:chOff x="5269750" y="1438188"/>
            <a:chExt cx="1217211" cy="1384525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34B9A7B-B3A8-45CD-91C7-A104166884DD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FC15709-867E-40D8-873A-D821BD55B135}"/>
                </a:ext>
              </a:extLst>
            </p:cNvPr>
            <p:cNvSpPr txBox="1"/>
            <p:nvPr/>
          </p:nvSpPr>
          <p:spPr>
            <a:xfrm>
              <a:off x="5276176" y="2201220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Notebooks</a:t>
              </a:r>
              <a:endParaRPr lang="en-US" sz="1100" dirty="0"/>
            </a:p>
            <a:p>
              <a:pPr algn="ctr"/>
              <a:r>
                <a:rPr lang="en-US" sz="1000" dirty="0"/>
                <a:t>ML Pipeline, Train, Eval Scripts</a:t>
              </a:r>
            </a:p>
          </p:txBody>
        </p:sp>
      </p:grpSp>
      <p:pic>
        <p:nvPicPr>
          <p:cNvPr id="97" name="Graphic 96">
            <a:extLst>
              <a:ext uri="{FF2B5EF4-FFF2-40B4-BE49-F238E27FC236}">
                <a16:creationId xmlns:a16="http://schemas.microsoft.com/office/drawing/2014/main" id="{AFFA0B5F-D82E-40CD-AFD1-CC3F33D38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68" y="393381"/>
            <a:ext cx="442298" cy="47625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E4E69C9-D17E-4CA3-B51B-132A1238A0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317" y="202859"/>
            <a:ext cx="442041" cy="4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61BC30-3FFF-42A9-B742-7806FE73ECE7}"/>
              </a:ext>
            </a:extLst>
          </p:cNvPr>
          <p:cNvSpPr/>
          <p:nvPr/>
        </p:nvSpPr>
        <p:spPr>
          <a:xfrm>
            <a:off x="424405" y="783220"/>
            <a:ext cx="11296891" cy="3611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42086-7CBA-4832-B338-85A85ADBDE82}"/>
              </a:ext>
            </a:extLst>
          </p:cNvPr>
          <p:cNvSpPr txBox="1"/>
          <p:nvPr/>
        </p:nvSpPr>
        <p:spPr>
          <a:xfrm>
            <a:off x="424405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Prepare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304C7-5536-43DE-8152-E888B21730D5}"/>
              </a:ext>
            </a:extLst>
          </p:cNvPr>
          <p:cNvSpPr txBox="1"/>
          <p:nvPr/>
        </p:nvSpPr>
        <p:spPr>
          <a:xfrm>
            <a:off x="4290347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 &amp; Train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01642-54D0-4F6A-9DE2-8F6F40D95966}"/>
              </a:ext>
            </a:extLst>
          </p:cNvPr>
          <p:cNvSpPr txBox="1"/>
          <p:nvPr/>
        </p:nvSpPr>
        <p:spPr>
          <a:xfrm>
            <a:off x="8148585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 &amp; Predict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CC5B8A-E808-4108-91F7-5A1B7CC4D217}"/>
              </a:ext>
            </a:extLst>
          </p:cNvPr>
          <p:cNvSpPr/>
          <p:nvPr/>
        </p:nvSpPr>
        <p:spPr>
          <a:xfrm>
            <a:off x="4031838" y="1028765"/>
            <a:ext cx="243070" cy="2274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D0DCE0-A359-4A55-9433-48DF940CBC7E}"/>
              </a:ext>
            </a:extLst>
          </p:cNvPr>
          <p:cNvSpPr/>
          <p:nvPr/>
        </p:nvSpPr>
        <p:spPr>
          <a:xfrm>
            <a:off x="7880428" y="1028765"/>
            <a:ext cx="243070" cy="2274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A7D5F-CFD7-4129-919F-ECEDD8E995DF}"/>
              </a:ext>
            </a:extLst>
          </p:cNvPr>
          <p:cNvSpPr/>
          <p:nvPr/>
        </p:nvSpPr>
        <p:spPr>
          <a:xfrm>
            <a:off x="424395" y="1556797"/>
            <a:ext cx="3565003" cy="28377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AF40E-0AA2-43FA-B3EC-958C3E4EF423}"/>
              </a:ext>
            </a:extLst>
          </p:cNvPr>
          <p:cNvSpPr/>
          <p:nvPr/>
        </p:nvSpPr>
        <p:spPr>
          <a:xfrm>
            <a:off x="4290348" y="1535575"/>
            <a:ext cx="3565003" cy="2858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88655-F8A2-4F67-9335-77CD625A08AC}"/>
              </a:ext>
            </a:extLst>
          </p:cNvPr>
          <p:cNvSpPr/>
          <p:nvPr/>
        </p:nvSpPr>
        <p:spPr>
          <a:xfrm>
            <a:off x="8156293" y="1535575"/>
            <a:ext cx="3565003" cy="2858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D42F651-754A-47E2-9FC0-2F06342E8BD2}"/>
              </a:ext>
            </a:extLst>
          </p:cNvPr>
          <p:cNvSpPr/>
          <p:nvPr/>
        </p:nvSpPr>
        <p:spPr>
          <a:xfrm>
            <a:off x="875818" y="3260204"/>
            <a:ext cx="798653" cy="47069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38F4A-12F5-418D-BB3C-98C54414ED4C}"/>
              </a:ext>
            </a:extLst>
          </p:cNvPr>
          <p:cNvSpPr/>
          <p:nvPr/>
        </p:nvSpPr>
        <p:spPr>
          <a:xfrm>
            <a:off x="613457" y="1824943"/>
            <a:ext cx="1323372" cy="104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Data Snapshots (versioning)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EA2308-6E84-40DA-9D1A-95D6EC58AC80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1275145" y="2870520"/>
            <a:ext cx="0" cy="38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B7FF4F-16E2-4A77-9558-25415EB5F016}"/>
              </a:ext>
            </a:extLst>
          </p:cNvPr>
          <p:cNvSpPr txBox="1"/>
          <p:nvPr/>
        </p:nvSpPr>
        <p:spPr>
          <a:xfrm>
            <a:off x="613457" y="3702590"/>
            <a:ext cx="132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storage</a:t>
            </a:r>
          </a:p>
          <a:p>
            <a:pPr algn="ctr"/>
            <a:r>
              <a:rPr lang="en-US" sz="1000" dirty="0"/>
              <a:t>locations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F9B8F4-9DC8-4812-BB49-E2CD3DCE2180}"/>
              </a:ext>
            </a:extLst>
          </p:cNvPr>
          <p:cNvSpPr/>
          <p:nvPr/>
        </p:nvSpPr>
        <p:spPr>
          <a:xfrm>
            <a:off x="2478911" y="1824941"/>
            <a:ext cx="1323372" cy="216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Preparation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4670-5F96-4C5D-B0E9-B62F3E543CBE}"/>
              </a:ext>
            </a:extLst>
          </p:cNvPr>
          <p:cNvSpPr/>
          <p:nvPr/>
        </p:nvSpPr>
        <p:spPr>
          <a:xfrm>
            <a:off x="5434314" y="1824941"/>
            <a:ext cx="1323372" cy="216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Building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&amp; Training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9FA700-9A63-4521-9F72-82B0425C8300}"/>
              </a:ext>
            </a:extLst>
          </p:cNvPr>
          <p:cNvSpPr/>
          <p:nvPr/>
        </p:nvSpPr>
        <p:spPr>
          <a:xfrm>
            <a:off x="9269395" y="1824939"/>
            <a:ext cx="1323372" cy="1385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Deployment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511E4-8519-47C6-92DE-E368A7778E92}"/>
              </a:ext>
            </a:extLst>
          </p:cNvPr>
          <p:cNvSpPr/>
          <p:nvPr/>
        </p:nvSpPr>
        <p:spPr>
          <a:xfrm>
            <a:off x="2551249" y="229178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6EB7D-98AA-401D-B9DB-DBABE88676A1}"/>
              </a:ext>
            </a:extLst>
          </p:cNvPr>
          <p:cNvSpPr/>
          <p:nvPr/>
        </p:nvSpPr>
        <p:spPr>
          <a:xfrm>
            <a:off x="2551249" y="2721979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4D2BB0-0CE0-462A-9FCF-B611BA67FA98}"/>
              </a:ext>
            </a:extLst>
          </p:cNvPr>
          <p:cNvSpPr/>
          <p:nvPr/>
        </p:nvSpPr>
        <p:spPr>
          <a:xfrm>
            <a:off x="2551249" y="3152170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80D72E-4B18-4201-9134-238379D657F5}"/>
              </a:ext>
            </a:extLst>
          </p:cNvPr>
          <p:cNvSpPr/>
          <p:nvPr/>
        </p:nvSpPr>
        <p:spPr>
          <a:xfrm>
            <a:off x="2551249" y="3582361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Featurization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A46E9F-201E-4174-B0AD-00F04AB492E3}"/>
              </a:ext>
            </a:extLst>
          </p:cNvPr>
          <p:cNvCxnSpPr>
            <a:cxnSpLocks/>
          </p:cNvCxnSpPr>
          <p:nvPr/>
        </p:nvCxnSpPr>
        <p:spPr>
          <a:xfrm>
            <a:off x="1936829" y="2347732"/>
            <a:ext cx="542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6C73F1-6E98-4680-850C-E1F2CA57224C}"/>
              </a:ext>
            </a:extLst>
          </p:cNvPr>
          <p:cNvSpPr/>
          <p:nvPr/>
        </p:nvSpPr>
        <p:spPr>
          <a:xfrm>
            <a:off x="5506655" y="229178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Hyper-parameter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tuning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C2D711-A8A3-4B44-A8BF-1F248D2E2B51}"/>
              </a:ext>
            </a:extLst>
          </p:cNvPr>
          <p:cNvSpPr/>
          <p:nvPr/>
        </p:nvSpPr>
        <p:spPr>
          <a:xfrm>
            <a:off x="5506655" y="272197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Automatic model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3E798F-C31D-4345-A4BD-81BB959337EE}"/>
              </a:ext>
            </a:extLst>
          </p:cNvPr>
          <p:cNvSpPr/>
          <p:nvPr/>
        </p:nvSpPr>
        <p:spPr>
          <a:xfrm>
            <a:off x="5506654" y="3154097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Model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9B233-5A14-4D93-A33E-C462E9B6A9E5}"/>
              </a:ext>
            </a:extLst>
          </p:cNvPr>
          <p:cNvSpPr/>
          <p:nvPr/>
        </p:nvSpPr>
        <p:spPr>
          <a:xfrm>
            <a:off x="5506654" y="3582360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Model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0F4F8B-294A-45F1-905D-7BF14ACDC550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3729938" y="2440329"/>
            <a:ext cx="1704376" cy="46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B39C45-1AB0-47B0-93EF-E5CD697BD859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3729938" y="2870520"/>
            <a:ext cx="1704376" cy="3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11924C-5674-4AF0-B8AA-52D55B8424A4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3729938" y="2909104"/>
            <a:ext cx="1704376" cy="39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A3756-7214-4639-941C-BFFD25086C8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29938" y="2909104"/>
            <a:ext cx="1704376" cy="82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5E694-E784-46EC-9888-09E4A52EFCF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2588869"/>
            <a:ext cx="0" cy="13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128A6-46BF-4BC1-A06B-C12079A416C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95999" y="3019059"/>
            <a:ext cx="0" cy="13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9A77AE-51E4-464D-B571-1969E395A2C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095999" y="3451178"/>
            <a:ext cx="0" cy="13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F91B13-E5E0-4476-8DBA-3F1073CCA76E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6685343" y="2517493"/>
            <a:ext cx="2584052" cy="121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5CE9B92-CE3A-41C6-BED5-F15C0BC29D6E}"/>
              </a:ext>
            </a:extLst>
          </p:cNvPr>
          <p:cNvSpPr/>
          <p:nvPr/>
        </p:nvSpPr>
        <p:spPr>
          <a:xfrm>
            <a:off x="9349449" y="2291787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FCF23A-037E-4AB6-AE26-7000104260DD}"/>
              </a:ext>
            </a:extLst>
          </p:cNvPr>
          <p:cNvSpPr/>
          <p:nvPr/>
        </p:nvSpPr>
        <p:spPr>
          <a:xfrm>
            <a:off x="9349449" y="2731625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204229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286</Words>
  <Application>Microsoft Office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Zoiner Tejada</dc:creator>
  <cp:lastModifiedBy>Roxana Goidaci</cp:lastModifiedBy>
  <cp:revision>88</cp:revision>
  <dcterms:created xsi:type="dcterms:W3CDTF">2019-04-28T18:24:11Z</dcterms:created>
  <dcterms:modified xsi:type="dcterms:W3CDTF">2020-02-25T10:26:10Z</dcterms:modified>
</cp:coreProperties>
</file>