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Those are the artists who have the most number of  albums in chinook presented by a bar chart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34353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Artists who have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highest albums number in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chinook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2" y="1379763"/>
            <a:ext cx="4975416" cy="31112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ere is a lineplot shows the variation of purchase amount of the highest 2 countries over years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two countries have the highest purchase ? and how they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performed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 years?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0" y="1418450"/>
            <a:ext cx="4550700" cy="31933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bar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hart shows  each media type with the shown in the graph  MPEG audio file has the highest purchases among other types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the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purchases for each media type?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" y="1418450"/>
            <a:ext cx="5092724" cy="30946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 bar chart shows each sales representative name with number of assigned customers to this agent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customers assigned to each sales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representative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014"/>
            <a:ext cx="5034950" cy="3450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134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Artists who have the highest albums number in chinook ?</vt:lpstr>
      <vt:lpstr>what are two countries have the highest purchase ? and how they performed over years?</vt:lpstr>
      <vt:lpstr>what is the number of purchases for each media type?</vt:lpstr>
      <vt:lpstr> number of customers assigned to each sales representative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artists have the highest albums number in chincoo ?</dc:title>
  <dc:creator>Nermeen Ahmed</dc:creator>
  <cp:lastModifiedBy>Nermeen Ahmed</cp:lastModifiedBy>
  <cp:revision>7</cp:revision>
  <dcterms:modified xsi:type="dcterms:W3CDTF">2022-03-22T23:09:41Z</dcterms:modified>
</cp:coreProperties>
</file>