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25"/>
  </p:notesMasterIdLst>
  <p:sldIdLst>
    <p:sldId id="256" r:id="rId4"/>
    <p:sldId id="1789" r:id="rId5"/>
    <p:sldId id="1800" r:id="rId6"/>
    <p:sldId id="258" r:id="rId7"/>
    <p:sldId id="268" r:id="rId8"/>
    <p:sldId id="1790" r:id="rId9"/>
    <p:sldId id="1801" r:id="rId10"/>
    <p:sldId id="281" r:id="rId11"/>
    <p:sldId id="259" r:id="rId12"/>
    <p:sldId id="1797" r:id="rId13"/>
    <p:sldId id="276" r:id="rId14"/>
    <p:sldId id="1799" r:id="rId15"/>
    <p:sldId id="1802" r:id="rId16"/>
    <p:sldId id="1803" r:id="rId17"/>
    <p:sldId id="1804" r:id="rId18"/>
    <p:sldId id="1805" r:id="rId19"/>
    <p:sldId id="1806" r:id="rId20"/>
    <p:sldId id="1807" r:id="rId21"/>
    <p:sldId id="1796" r:id="rId22"/>
    <p:sldId id="267" r:id="rId23"/>
    <p:sldId id="1795" r:id="rId24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1B01"/>
    <a:srgbClr val="C0320D"/>
    <a:srgbClr val="FFCC99"/>
    <a:srgbClr val="731902"/>
    <a:srgbClr val="663300"/>
    <a:srgbClr val="FFD3D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7F6D3C5-B03E-447A-840E-049AD6C82DC1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283F9E0-11BF-4E9D-9352-841F8EEDDB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1911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70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91a456f06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91a456f06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79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bbb6639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bbb6639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e6d6b12ea0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e6d6b12ea0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3F9E0-11BF-4E9D-9352-841F8EEDDBAF}" type="slidenum">
              <a:rPr lang="ar-EG" smtClean="0"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381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3F9E0-11BF-4E9D-9352-841F8EEDDBAF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7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85cdc4987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85cdc4987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ed36cd538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ed36cd538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01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D3B5-F57A-4DED-8BF1-7986E6C59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AE2A7-0402-467F-8310-29D4A6636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F0B3-BEBB-4192-97EB-7F9DD58A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2CD7-275C-4B1E-BE22-5517EFD4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10E-0728-4F1F-B2ED-0A099D52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68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8BA-A212-4FDE-90D2-73042D5C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0D873-C273-4B5B-A538-93D535F29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3598-6D5E-43F1-8802-B4D28986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A156-968C-45DE-809A-C8547C72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5B61-21F9-4B47-A683-12BC4600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908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33FA8-7077-4B94-8420-2E5FCBEAF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A1F35-A00B-4622-93E0-B444F8815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F944-FE0F-4A5C-BB93-DD83707C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97D1-426C-4B4B-9066-E7AFC09F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3AE5-51A9-4378-9619-82C43A44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2406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13247" y="1398733"/>
            <a:ext cx="5354400" cy="3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13164" y="4047400"/>
            <a:ext cx="5354400" cy="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464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71200" y="2301000"/>
            <a:ext cx="3849600" cy="2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419200" y="1398600"/>
            <a:ext cx="13536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71200" y="4557000"/>
            <a:ext cx="38496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16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09600" y="544567"/>
            <a:ext cx="109728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09600" y="1446967"/>
            <a:ext cx="10972800" cy="4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10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819200" y="2526600"/>
            <a:ext cx="3849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3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523200" y="2526600"/>
            <a:ext cx="3849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3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3333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817600" y="2977800"/>
            <a:ext cx="3849600" cy="13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524800" y="2977800"/>
            <a:ext cx="3849600" cy="13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544567"/>
            <a:ext cx="109728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777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544567"/>
            <a:ext cx="109728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68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960000" y="3767400"/>
            <a:ext cx="3398400" cy="1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60000" y="1511400"/>
            <a:ext cx="3398400" cy="2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136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44000" y="2301000"/>
            <a:ext cx="7704000" cy="2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10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9083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960000" y="2751400"/>
            <a:ext cx="4300800" cy="2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960000" y="1849000"/>
            <a:ext cx="4300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91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9BFE-55EC-4E53-8415-39621A5B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534F-D8EC-4975-AD34-35DBDFBB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38A2-6D82-4B39-8BCE-CEEBA390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FF5A-E80B-4F3E-966A-3FB926A2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E536-21FD-4F3C-9D69-9DB94A5B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94985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3849600" cy="18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070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2244000" y="2301000"/>
            <a:ext cx="7704000" cy="18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244000" y="4105800"/>
            <a:ext cx="77040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792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960000" y="720000"/>
            <a:ext cx="102720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13"/>
          <p:cNvSpPr/>
          <p:nvPr/>
        </p:nvSpPr>
        <p:spPr>
          <a:xfrm>
            <a:off x="960000" y="1622885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13"/>
          <p:cNvSpPr/>
          <p:nvPr/>
        </p:nvSpPr>
        <p:spPr>
          <a:xfrm>
            <a:off x="960000" y="2074333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13"/>
          <p:cNvSpPr/>
          <p:nvPr/>
        </p:nvSpPr>
        <p:spPr>
          <a:xfrm>
            <a:off x="960000" y="1171443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13"/>
          <p:cNvSpPr/>
          <p:nvPr/>
        </p:nvSpPr>
        <p:spPr>
          <a:xfrm>
            <a:off x="960000" y="2525769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13"/>
          <p:cNvSpPr/>
          <p:nvPr/>
        </p:nvSpPr>
        <p:spPr>
          <a:xfrm>
            <a:off x="960000" y="2977212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3"/>
          <p:cNvSpPr/>
          <p:nvPr/>
        </p:nvSpPr>
        <p:spPr>
          <a:xfrm>
            <a:off x="960000" y="3428655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13"/>
          <p:cNvSpPr/>
          <p:nvPr/>
        </p:nvSpPr>
        <p:spPr>
          <a:xfrm>
            <a:off x="960000" y="3880097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3"/>
          <p:cNvSpPr/>
          <p:nvPr/>
        </p:nvSpPr>
        <p:spPr>
          <a:xfrm>
            <a:off x="960000" y="4331540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3"/>
          <p:cNvSpPr/>
          <p:nvPr/>
        </p:nvSpPr>
        <p:spPr>
          <a:xfrm>
            <a:off x="960000" y="4782981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13"/>
          <p:cNvSpPr/>
          <p:nvPr/>
        </p:nvSpPr>
        <p:spPr>
          <a:xfrm>
            <a:off x="960000" y="5685867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3"/>
          <p:cNvSpPr/>
          <p:nvPr/>
        </p:nvSpPr>
        <p:spPr>
          <a:xfrm>
            <a:off x="960000" y="5234424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3"/>
          <p:cNvSpPr/>
          <p:nvPr/>
        </p:nvSpPr>
        <p:spPr>
          <a:xfrm>
            <a:off x="2244343" y="1171200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3"/>
          <p:cNvSpPr/>
          <p:nvPr/>
        </p:nvSpPr>
        <p:spPr>
          <a:xfrm>
            <a:off x="3528685" y="1171200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4813028" y="1171200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6097372" y="1171200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3"/>
          <p:cNvSpPr/>
          <p:nvPr/>
        </p:nvSpPr>
        <p:spPr>
          <a:xfrm>
            <a:off x="7381715" y="1171200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9950400" y="1171200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8666057" y="1171200"/>
            <a:ext cx="12816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395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7">
          <p15:clr>
            <a:srgbClr val="FA7B17"/>
          </p15:clr>
        </p15:guide>
        <p15:guide id="2" orient="horz" pos="1193">
          <p15:clr>
            <a:srgbClr val="FA7B17"/>
          </p15:clr>
        </p15:guide>
        <p15:guide id="3" orient="horz" pos="1620">
          <p15:clr>
            <a:srgbClr val="FA7B17"/>
          </p15:clr>
        </p15:guide>
        <p15:guide id="4" orient="horz" pos="2046">
          <p15:clr>
            <a:srgbClr val="FA7B17"/>
          </p15:clr>
        </p15:guide>
        <p15:guide id="5" orient="horz" pos="2473">
          <p15:clr>
            <a:srgbClr val="FA7B17"/>
          </p15:clr>
        </p15:guide>
        <p15:guide id="6" pos="1059">
          <p15:clr>
            <a:srgbClr val="FA7B17"/>
          </p15:clr>
        </p15:guide>
        <p15:guide id="7" pos="1666">
          <p15:clr>
            <a:srgbClr val="FA7B17"/>
          </p15:clr>
        </p15:guide>
        <p15:guide id="8" pos="2274">
          <p15:clr>
            <a:srgbClr val="FA7B17"/>
          </p15:clr>
        </p15:guide>
        <p15:guide id="9" pos="2880">
          <p15:clr>
            <a:srgbClr val="FA7B17"/>
          </p15:clr>
        </p15:guide>
        <p15:guide id="10" pos="3487">
          <p15:clr>
            <a:srgbClr val="FA7B17"/>
          </p15:clr>
        </p15:guide>
        <p15:guide id="11" pos="4093">
          <p15:clr>
            <a:srgbClr val="FA7B17"/>
          </p15:clr>
        </p15:guide>
        <p15:guide id="12" pos="4701">
          <p15:clr>
            <a:srgbClr val="FA7B17"/>
          </p15:clr>
        </p15:guide>
        <p15:guide id="13" orient="horz" pos="553">
          <p15:clr>
            <a:srgbClr val="FA7B17"/>
          </p15:clr>
        </p15:guide>
        <p15:guide id="14" orient="horz" pos="980">
          <p15:clr>
            <a:srgbClr val="FA7B17"/>
          </p15:clr>
        </p15:guide>
        <p15:guide id="15" orient="horz" pos="1407">
          <p15:clr>
            <a:srgbClr val="FA7B17"/>
          </p15:clr>
        </p15:guide>
        <p15:guide id="16" orient="horz" pos="1833">
          <p15:clr>
            <a:srgbClr val="FA7B17"/>
          </p15:clr>
        </p15:guide>
        <p15:guide id="17" orient="horz" pos="2260">
          <p15:clr>
            <a:srgbClr val="FA7B17"/>
          </p15:clr>
        </p15:guide>
        <p15:guide id="18" orient="horz" pos="2686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2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1211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4BFE-17AB-43AC-825C-DA7AF4A50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3A757-C434-4A5B-8753-AFD9BE44A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329D-B631-4B7E-8DD8-AD09ECB9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F722-C7C8-4E63-82E7-5F0F9BE6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E55E-BAD0-46E3-B351-7C046677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1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3282-A998-4050-84F4-C9C3EBAF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EB26-7CCD-4E71-BD44-6ECA45166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EFAF-0881-4E75-AB25-A0103737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B8F8-43ED-4ACC-A7F6-5A959763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C386-B41A-4687-9830-FBB34F94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73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CD46-692E-49B4-AC5D-6C8D76CB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C2AD-3E60-40CE-B84E-AB60FD41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4AD6-0168-497E-957D-355F9233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8726-23C5-41FB-9574-E2123FBF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8CA7-220E-4CBF-ABEC-BC9BE46F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09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4DE9-453A-443B-810B-AF557B36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DE7F-20D5-4E7A-9479-5288FC9D5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4B3A8-DC75-4B6E-8F73-EF2380230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1B36B-4369-4A5B-8D71-6C9A3C84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9B94-0392-4ECC-92D6-88B85EFE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C72B-AFEE-4C77-B887-12990014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82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0AAE-250E-4043-B549-2ADA4A90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C17B-F177-4CF0-8653-D510DE0AA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BDE09-7455-4E28-85E2-5E363CF9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64956-21E8-4E96-BA17-19894615F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4CDD9-5B6B-4350-AED6-F9F287880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4A636-32B6-4A4A-9815-343F993E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9D44B-99C4-4624-A1BE-5CF01905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A34CB-8279-43EF-A59D-C36A7A6E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5E6F-1899-4B1B-8098-F71294AA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1123F-F0CA-4FC1-BA2B-1FFF54B83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830A-0A38-431C-BFC1-86D5D62C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8E36-4C78-4EA6-AB49-0D61E2C0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ACCF-6493-488F-879A-2B68ACAC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01262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5E68-C41F-4891-8BB3-2741A101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2E62F-5416-48DD-B0E6-BDD51D2C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678B9-F29D-41B7-B93A-2B3D1C7A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5F140-A1A1-4271-97A0-D8A6C5FF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8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62570-A2FA-4E0B-A455-8AE6AF42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ADB03-EC69-4D30-8348-B355E34C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A38CB-D85D-49C0-BC88-57DA9FDD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39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0D8A-BF6C-4172-AA0B-CCE7FB32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06D4-A741-4F0E-AF27-D40875D4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C4F2-90F1-4CFC-9973-7C62014D6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12EE4-7D11-4CAB-9FE0-39B1BE35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4AEA6-6C87-4E97-B13D-37BCFA86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88DC-39F4-40FD-8AF6-FCCAA434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8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F3CF-AA7D-4B5F-8104-67B39FF5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D9E01-ABC3-4DE5-83A3-3D1613C6C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6780-9000-48BD-AB2B-A407811C5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55D18-00FA-4372-A3A7-227583C8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2B8BB-AD26-483B-81ED-DA302316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F19E9-2E98-4CFF-9524-3F3E9C38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9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0E61-4628-4FDA-81AC-ABFA4808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D3A27-80D3-470A-858E-7A7282310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D97F-EC49-42BA-AC67-6F21A572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F8E5E-C3D0-4098-9E6E-FF9D5CA5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697A-D04A-4C64-96B6-17876E1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32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CC549-7457-4056-9ABB-9415D12BC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D37CE-6ED6-4125-AB7B-AFE058E3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E29F-69FF-4492-8E76-9C9F4E88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547D-EFBD-4D12-9A11-3984F763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E96D-24D9-4832-830A-832FA24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17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3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F309-2209-4403-848A-3AA90DA5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FA30-677A-49D2-A6D4-46226D08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1B225-E6A4-4A2E-AD3D-C199A49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E4CB1-95D0-47AD-A342-086AD0FF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43EC8-8502-4BB4-B335-7EF036D2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AB600-29A3-4D37-B93C-31259523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6286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30F5-18F6-4619-B2EF-62693BE3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3454-0371-4133-8504-F63007882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4869D-7A4C-46C6-84E2-FC1474FD1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8C10F-0D62-48C1-BA89-60450E5E8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8BC58-3BE2-4725-8464-7E37BAD6D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C4022-0C2A-4521-8831-6EAC73B6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464A0-6EE1-40D9-A366-DEA50002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25E61-AB70-4803-A525-593683FC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002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AD1F-1D05-46A1-9A1B-B43FDF69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E51A0-A310-471F-9065-42A4B613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625FC-6174-4740-AF03-8452F094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A3F4B-23ED-45D5-9FB2-F76F25E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499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716C0-0BD6-4A93-B974-206A13E3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FE238-5DF4-4CCF-8B4C-A5AE55F8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1241E-584F-495B-B4A8-1FB2A8D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263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C382-078F-47FF-8551-8809286A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8054-F675-4D2C-AB6B-8D743F05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35711-9455-4034-B693-9225405C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5EF0E-9E06-44F0-8A53-A014E21E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384C4-4299-4B81-9ACC-04615971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3E0D4-FEC3-4C6D-9D4B-4D8C874E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37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7325-281D-4A24-9C75-2EE169FB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D4E85-E340-4091-94EE-6389452F3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8BC42-B9C4-40EC-8A95-0640411E2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48060-CEF4-4BD2-938F-A73C4FD2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A8119-EC74-498F-824E-3C49FFAF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1A92D-C3D5-4DD9-B08B-7800CF4A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516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E5123-9A9B-4B52-B587-4C74773E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4B17-B099-4D0F-818D-C7DBE715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20A7-50DF-42C8-BAE2-8C59BE35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3728-A83D-405E-B450-940BD96CCD05}" type="datetimeFigureOut">
              <a:rPr lang="ar-EG" smtClean="0"/>
              <a:t>26/12/1443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32A5-78AA-4C81-BBA7-038110FF5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5D49-7ADC-41BB-8CCC-13506465C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9A07-F2F2-449B-A0C9-5501C61C618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05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4567"/>
            <a:ext cx="109728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446967"/>
            <a:ext cx="10972800" cy="4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278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9EA9C-1FE6-4AC2-A908-35D1EC79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34073-D477-40B1-8C9A-F69973AB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27C33-E68E-49CA-B115-2F8B99AFF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CB68-9117-4CC7-93FD-9B15635F824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98E03-8D52-4A7B-AB02-402C577F7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7080-A4F2-4DE4-B75C-360E6E23E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3F1F-2EBF-49B3-84AD-30D03D9D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3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6227858" y="544532"/>
            <a:ext cx="5354540" cy="5768717"/>
            <a:chOff x="1252419" y="1276021"/>
            <a:chExt cx="3210669" cy="3459017"/>
          </a:xfrm>
        </p:grpSpPr>
        <p:sp>
          <p:nvSpPr>
            <p:cNvPr id="69" name="Google Shape;69;p16"/>
            <p:cNvSpPr/>
            <p:nvPr/>
          </p:nvSpPr>
          <p:spPr>
            <a:xfrm>
              <a:off x="1382402" y="1522879"/>
              <a:ext cx="2858093" cy="2459156"/>
            </a:xfrm>
            <a:custGeom>
              <a:avLst/>
              <a:gdLst/>
              <a:ahLst/>
              <a:cxnLst/>
              <a:rect l="l" t="t" r="r" b="b"/>
              <a:pathLst>
                <a:path w="155479" h="133777" extrusionOk="0">
                  <a:moveTo>
                    <a:pt x="38161" y="0"/>
                  </a:moveTo>
                  <a:cubicBezTo>
                    <a:pt x="33244" y="0"/>
                    <a:pt x="28255" y="1692"/>
                    <a:pt x="23918" y="4184"/>
                  </a:cubicBezTo>
                  <a:cubicBezTo>
                    <a:pt x="8574" y="12924"/>
                    <a:pt x="1" y="31037"/>
                    <a:pt x="34" y="48516"/>
                  </a:cubicBezTo>
                  <a:cubicBezTo>
                    <a:pt x="68" y="66029"/>
                    <a:pt x="7706" y="82774"/>
                    <a:pt x="18481" y="96517"/>
                  </a:cubicBezTo>
                  <a:cubicBezTo>
                    <a:pt x="33591" y="115764"/>
                    <a:pt x="55707" y="130175"/>
                    <a:pt x="80191" y="133210"/>
                  </a:cubicBezTo>
                  <a:cubicBezTo>
                    <a:pt x="83210" y="133589"/>
                    <a:pt x="86260" y="133776"/>
                    <a:pt x="89316" y="133776"/>
                  </a:cubicBezTo>
                  <a:cubicBezTo>
                    <a:pt x="111012" y="133776"/>
                    <a:pt x="132994" y="124338"/>
                    <a:pt x="146005" y="107058"/>
                  </a:cubicBezTo>
                  <a:lnTo>
                    <a:pt x="146939" y="105524"/>
                  </a:lnTo>
                  <a:cubicBezTo>
                    <a:pt x="154878" y="92848"/>
                    <a:pt x="155478" y="76836"/>
                    <a:pt x="147973" y="64061"/>
                  </a:cubicBezTo>
                  <a:cubicBezTo>
                    <a:pt x="147006" y="62393"/>
                    <a:pt x="145938" y="60825"/>
                    <a:pt x="144737" y="59324"/>
                  </a:cubicBezTo>
                  <a:cubicBezTo>
                    <a:pt x="137036" y="49742"/>
                    <a:pt x="124713" y="44006"/>
                    <a:pt x="112310" y="44006"/>
                  </a:cubicBezTo>
                  <a:cubicBezTo>
                    <a:pt x="110854" y="44006"/>
                    <a:pt x="109396" y="44085"/>
                    <a:pt x="107945" y="44246"/>
                  </a:cubicBezTo>
                  <a:cubicBezTo>
                    <a:pt x="101737" y="44933"/>
                    <a:pt x="95472" y="46978"/>
                    <a:pt x="89356" y="46978"/>
                  </a:cubicBezTo>
                  <a:cubicBezTo>
                    <a:pt x="87452" y="46978"/>
                    <a:pt x="85563" y="46780"/>
                    <a:pt x="83694" y="46281"/>
                  </a:cubicBezTo>
                  <a:cubicBezTo>
                    <a:pt x="73453" y="43546"/>
                    <a:pt x="67849" y="32972"/>
                    <a:pt x="63413" y="23432"/>
                  </a:cubicBezTo>
                  <a:cubicBezTo>
                    <a:pt x="58976" y="13858"/>
                    <a:pt x="53372" y="3317"/>
                    <a:pt x="43098" y="615"/>
                  </a:cubicBezTo>
                  <a:cubicBezTo>
                    <a:pt x="41479" y="194"/>
                    <a:pt x="39825" y="0"/>
                    <a:pt x="38161" y="0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70;p16"/>
            <p:cNvGrpSpPr/>
            <p:nvPr/>
          </p:nvGrpSpPr>
          <p:grpSpPr>
            <a:xfrm>
              <a:off x="3440874" y="3285081"/>
              <a:ext cx="1013629" cy="1430342"/>
              <a:chOff x="3440874" y="3285081"/>
              <a:chExt cx="1013629" cy="1430342"/>
            </a:xfrm>
          </p:grpSpPr>
          <p:sp>
            <p:nvSpPr>
              <p:cNvPr id="71" name="Google Shape;71;p16"/>
              <p:cNvSpPr/>
              <p:nvPr/>
            </p:nvSpPr>
            <p:spPr>
              <a:xfrm>
                <a:off x="3954739" y="3556480"/>
                <a:ext cx="4908" cy="77508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2164" extrusionOk="0">
                    <a:moveTo>
                      <a:pt x="200" y="0"/>
                    </a:moveTo>
                    <a:cubicBezTo>
                      <a:pt x="133" y="0"/>
                      <a:pt x="67" y="9440"/>
                      <a:pt x="33" y="21082"/>
                    </a:cubicBezTo>
                    <a:cubicBezTo>
                      <a:pt x="0" y="32724"/>
                      <a:pt x="33" y="42164"/>
                      <a:pt x="67" y="42164"/>
                    </a:cubicBezTo>
                    <a:cubicBezTo>
                      <a:pt x="133" y="42164"/>
                      <a:pt x="200" y="32724"/>
                      <a:pt x="234" y="21082"/>
                    </a:cubicBezTo>
                    <a:cubicBezTo>
                      <a:pt x="267" y="9440"/>
                      <a:pt x="234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3838837" y="3897402"/>
                <a:ext cx="49688" cy="410867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22351" extrusionOk="0">
                    <a:moveTo>
                      <a:pt x="1" y="1"/>
                    </a:moveTo>
                    <a:cubicBezTo>
                      <a:pt x="34" y="68"/>
                      <a:pt x="34" y="134"/>
                      <a:pt x="67" y="201"/>
                    </a:cubicBezTo>
                    <a:lnTo>
                      <a:pt x="334" y="801"/>
                    </a:lnTo>
                    <a:lnTo>
                      <a:pt x="534" y="1268"/>
                    </a:lnTo>
                    <a:cubicBezTo>
                      <a:pt x="568" y="1402"/>
                      <a:pt x="634" y="1602"/>
                      <a:pt x="701" y="1802"/>
                    </a:cubicBezTo>
                    <a:cubicBezTo>
                      <a:pt x="768" y="1969"/>
                      <a:pt x="868" y="2202"/>
                      <a:pt x="935" y="2403"/>
                    </a:cubicBezTo>
                    <a:cubicBezTo>
                      <a:pt x="1001" y="2603"/>
                      <a:pt x="1068" y="2870"/>
                      <a:pt x="1135" y="3103"/>
                    </a:cubicBezTo>
                    <a:cubicBezTo>
                      <a:pt x="1502" y="4271"/>
                      <a:pt x="1768" y="5438"/>
                      <a:pt x="1935" y="6606"/>
                    </a:cubicBezTo>
                    <a:cubicBezTo>
                      <a:pt x="2169" y="8073"/>
                      <a:pt x="2336" y="9541"/>
                      <a:pt x="2402" y="11009"/>
                    </a:cubicBezTo>
                    <a:cubicBezTo>
                      <a:pt x="2502" y="13677"/>
                      <a:pt x="2436" y="16379"/>
                      <a:pt x="2169" y="19048"/>
                    </a:cubicBezTo>
                    <a:cubicBezTo>
                      <a:pt x="2069" y="20049"/>
                      <a:pt x="1969" y="20883"/>
                      <a:pt x="1902" y="21450"/>
                    </a:cubicBezTo>
                    <a:cubicBezTo>
                      <a:pt x="1869" y="21716"/>
                      <a:pt x="1869" y="21950"/>
                      <a:pt x="1835" y="22117"/>
                    </a:cubicBezTo>
                    <a:cubicBezTo>
                      <a:pt x="1835" y="22183"/>
                      <a:pt x="1835" y="22284"/>
                      <a:pt x="1835" y="22350"/>
                    </a:cubicBezTo>
                    <a:cubicBezTo>
                      <a:pt x="1869" y="22284"/>
                      <a:pt x="1869" y="22217"/>
                      <a:pt x="1902" y="22117"/>
                    </a:cubicBezTo>
                    <a:lnTo>
                      <a:pt x="2002" y="21483"/>
                    </a:lnTo>
                    <a:cubicBezTo>
                      <a:pt x="2102" y="20916"/>
                      <a:pt x="2202" y="20082"/>
                      <a:pt x="2302" y="19048"/>
                    </a:cubicBezTo>
                    <a:cubicBezTo>
                      <a:pt x="2636" y="16379"/>
                      <a:pt x="2702" y="13677"/>
                      <a:pt x="2602" y="11009"/>
                    </a:cubicBezTo>
                    <a:cubicBezTo>
                      <a:pt x="2536" y="9508"/>
                      <a:pt x="2369" y="8040"/>
                      <a:pt x="2135" y="6572"/>
                    </a:cubicBezTo>
                    <a:cubicBezTo>
                      <a:pt x="1935" y="5405"/>
                      <a:pt x="1668" y="4204"/>
                      <a:pt x="1301" y="3070"/>
                    </a:cubicBezTo>
                    <a:cubicBezTo>
                      <a:pt x="1235" y="2836"/>
                      <a:pt x="1168" y="2569"/>
                      <a:pt x="1068" y="2369"/>
                    </a:cubicBezTo>
                    <a:cubicBezTo>
                      <a:pt x="1001" y="2136"/>
                      <a:pt x="935" y="1936"/>
                      <a:pt x="834" y="1735"/>
                    </a:cubicBezTo>
                    <a:lnTo>
                      <a:pt x="634" y="1202"/>
                    </a:lnTo>
                    <a:cubicBezTo>
                      <a:pt x="568" y="1068"/>
                      <a:pt x="501" y="902"/>
                      <a:pt x="434" y="768"/>
                    </a:cubicBezTo>
                    <a:cubicBezTo>
                      <a:pt x="301" y="535"/>
                      <a:pt x="201" y="334"/>
                      <a:pt x="134" y="168"/>
                    </a:cubicBezTo>
                    <a:cubicBezTo>
                      <a:pt x="101" y="101"/>
                      <a:pt x="67" y="3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3852330" y="3756996"/>
                <a:ext cx="68695" cy="57702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1390" extrusionOk="0">
                    <a:moveTo>
                      <a:pt x="0" y="0"/>
                    </a:moveTo>
                    <a:cubicBezTo>
                      <a:pt x="0" y="100"/>
                      <a:pt x="34" y="200"/>
                      <a:pt x="67" y="300"/>
                    </a:cubicBezTo>
                    <a:lnTo>
                      <a:pt x="367" y="1168"/>
                    </a:lnTo>
                    <a:lnTo>
                      <a:pt x="601" y="1801"/>
                    </a:lnTo>
                    <a:cubicBezTo>
                      <a:pt x="668" y="2035"/>
                      <a:pt x="734" y="2302"/>
                      <a:pt x="834" y="2569"/>
                    </a:cubicBezTo>
                    <a:cubicBezTo>
                      <a:pt x="1001" y="3136"/>
                      <a:pt x="1201" y="3736"/>
                      <a:pt x="1368" y="4437"/>
                    </a:cubicBezTo>
                    <a:lnTo>
                      <a:pt x="1635" y="5537"/>
                    </a:lnTo>
                    <a:cubicBezTo>
                      <a:pt x="1735" y="5904"/>
                      <a:pt x="1835" y="6305"/>
                      <a:pt x="1935" y="6738"/>
                    </a:cubicBezTo>
                    <a:cubicBezTo>
                      <a:pt x="2135" y="7572"/>
                      <a:pt x="2269" y="8439"/>
                      <a:pt x="2435" y="9373"/>
                    </a:cubicBezTo>
                    <a:cubicBezTo>
                      <a:pt x="2769" y="11241"/>
                      <a:pt x="3036" y="13310"/>
                      <a:pt x="3236" y="15511"/>
                    </a:cubicBezTo>
                    <a:cubicBezTo>
                      <a:pt x="3436" y="17679"/>
                      <a:pt x="3503" y="19781"/>
                      <a:pt x="3536" y="21682"/>
                    </a:cubicBezTo>
                    <a:cubicBezTo>
                      <a:pt x="3570" y="23584"/>
                      <a:pt x="3536" y="25285"/>
                      <a:pt x="3436" y="26753"/>
                    </a:cubicBezTo>
                    <a:cubicBezTo>
                      <a:pt x="3403" y="27453"/>
                      <a:pt x="3336" y="28120"/>
                      <a:pt x="3303" y="28687"/>
                    </a:cubicBezTo>
                    <a:cubicBezTo>
                      <a:pt x="3269" y="29254"/>
                      <a:pt x="3236" y="29721"/>
                      <a:pt x="3203" y="30155"/>
                    </a:cubicBezTo>
                    <a:cubicBezTo>
                      <a:pt x="3169" y="30555"/>
                      <a:pt x="3169" y="30822"/>
                      <a:pt x="3136" y="31056"/>
                    </a:cubicBezTo>
                    <a:cubicBezTo>
                      <a:pt x="3136" y="31156"/>
                      <a:pt x="3136" y="31289"/>
                      <a:pt x="3136" y="31389"/>
                    </a:cubicBezTo>
                    <a:cubicBezTo>
                      <a:pt x="3169" y="31289"/>
                      <a:pt x="3169" y="31156"/>
                      <a:pt x="3203" y="31056"/>
                    </a:cubicBezTo>
                    <a:cubicBezTo>
                      <a:pt x="3203" y="30822"/>
                      <a:pt x="3236" y="30522"/>
                      <a:pt x="3303" y="30155"/>
                    </a:cubicBezTo>
                    <a:cubicBezTo>
                      <a:pt x="3336" y="29755"/>
                      <a:pt x="3403" y="29254"/>
                      <a:pt x="3436" y="28687"/>
                    </a:cubicBezTo>
                    <a:cubicBezTo>
                      <a:pt x="3470" y="28120"/>
                      <a:pt x="3536" y="27453"/>
                      <a:pt x="3570" y="26753"/>
                    </a:cubicBezTo>
                    <a:cubicBezTo>
                      <a:pt x="3670" y="25318"/>
                      <a:pt x="3703" y="23584"/>
                      <a:pt x="3703" y="21682"/>
                    </a:cubicBezTo>
                    <a:cubicBezTo>
                      <a:pt x="3736" y="19781"/>
                      <a:pt x="3636" y="17679"/>
                      <a:pt x="3436" y="15478"/>
                    </a:cubicBezTo>
                    <a:cubicBezTo>
                      <a:pt x="3269" y="13276"/>
                      <a:pt x="2969" y="11208"/>
                      <a:pt x="2636" y="9340"/>
                    </a:cubicBezTo>
                    <a:cubicBezTo>
                      <a:pt x="2435" y="8406"/>
                      <a:pt x="2302" y="7505"/>
                      <a:pt x="2102" y="6672"/>
                    </a:cubicBezTo>
                    <a:cubicBezTo>
                      <a:pt x="2002" y="6271"/>
                      <a:pt x="1902" y="5871"/>
                      <a:pt x="1802" y="5504"/>
                    </a:cubicBezTo>
                    <a:lnTo>
                      <a:pt x="1501" y="4403"/>
                    </a:lnTo>
                    <a:cubicBezTo>
                      <a:pt x="1335" y="3703"/>
                      <a:pt x="1135" y="3069"/>
                      <a:pt x="934" y="2535"/>
                    </a:cubicBezTo>
                    <a:cubicBezTo>
                      <a:pt x="868" y="2268"/>
                      <a:pt x="768" y="2002"/>
                      <a:pt x="701" y="1768"/>
                    </a:cubicBezTo>
                    <a:cubicBezTo>
                      <a:pt x="634" y="1535"/>
                      <a:pt x="534" y="1334"/>
                      <a:pt x="467" y="1134"/>
                    </a:cubicBezTo>
                    <a:lnTo>
                      <a:pt x="134" y="267"/>
                    </a:lnTo>
                    <a:cubicBezTo>
                      <a:pt x="100" y="167"/>
                      <a:pt x="34" y="6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3989077" y="3579771"/>
                <a:ext cx="100571" cy="782451"/>
              </a:xfrm>
              <a:custGeom>
                <a:avLst/>
                <a:gdLst/>
                <a:ahLst/>
                <a:cxnLst/>
                <a:rect l="l" t="t" r="r" b="b"/>
                <a:pathLst>
                  <a:path w="5471" h="42565" extrusionOk="0">
                    <a:moveTo>
                      <a:pt x="5471" y="1"/>
                    </a:moveTo>
                    <a:cubicBezTo>
                      <a:pt x="5437" y="34"/>
                      <a:pt x="5437" y="68"/>
                      <a:pt x="5437" y="101"/>
                    </a:cubicBezTo>
                    <a:cubicBezTo>
                      <a:pt x="5437" y="68"/>
                      <a:pt x="5471" y="34"/>
                      <a:pt x="5471" y="1"/>
                    </a:cubicBezTo>
                    <a:close/>
                    <a:moveTo>
                      <a:pt x="5437" y="101"/>
                    </a:moveTo>
                    <a:lnTo>
                      <a:pt x="5437" y="101"/>
                    </a:lnTo>
                    <a:cubicBezTo>
                      <a:pt x="5404" y="201"/>
                      <a:pt x="5371" y="301"/>
                      <a:pt x="5337" y="435"/>
                    </a:cubicBezTo>
                    <a:cubicBezTo>
                      <a:pt x="5237" y="701"/>
                      <a:pt x="5137" y="1135"/>
                      <a:pt x="5004" y="1635"/>
                    </a:cubicBezTo>
                    <a:cubicBezTo>
                      <a:pt x="4837" y="2136"/>
                      <a:pt x="4670" y="2803"/>
                      <a:pt x="4503" y="3537"/>
                    </a:cubicBezTo>
                    <a:cubicBezTo>
                      <a:pt x="4336" y="4304"/>
                      <a:pt x="4070" y="5171"/>
                      <a:pt x="3903" y="6105"/>
                    </a:cubicBezTo>
                    <a:cubicBezTo>
                      <a:pt x="3736" y="7073"/>
                      <a:pt x="3503" y="8107"/>
                      <a:pt x="3269" y="9241"/>
                    </a:cubicBezTo>
                    <a:cubicBezTo>
                      <a:pt x="3036" y="10342"/>
                      <a:pt x="2835" y="11542"/>
                      <a:pt x="2602" y="12810"/>
                    </a:cubicBezTo>
                    <a:cubicBezTo>
                      <a:pt x="2202" y="15379"/>
                      <a:pt x="1801" y="18181"/>
                      <a:pt x="1468" y="21116"/>
                    </a:cubicBezTo>
                    <a:cubicBezTo>
                      <a:pt x="801" y="27020"/>
                      <a:pt x="467" y="32391"/>
                      <a:pt x="267" y="36260"/>
                    </a:cubicBezTo>
                    <a:cubicBezTo>
                      <a:pt x="167" y="38228"/>
                      <a:pt x="100" y="39796"/>
                      <a:pt x="33" y="40863"/>
                    </a:cubicBezTo>
                    <a:cubicBezTo>
                      <a:pt x="33" y="41397"/>
                      <a:pt x="0" y="41797"/>
                      <a:pt x="0" y="42098"/>
                    </a:cubicBezTo>
                    <a:lnTo>
                      <a:pt x="0" y="42431"/>
                    </a:lnTo>
                    <a:cubicBezTo>
                      <a:pt x="0" y="42465"/>
                      <a:pt x="0" y="42531"/>
                      <a:pt x="33" y="42565"/>
                    </a:cubicBezTo>
                    <a:cubicBezTo>
                      <a:pt x="33" y="42531"/>
                      <a:pt x="33" y="42465"/>
                      <a:pt x="33" y="42431"/>
                    </a:cubicBezTo>
                    <a:cubicBezTo>
                      <a:pt x="33" y="42365"/>
                      <a:pt x="33" y="42264"/>
                      <a:pt x="67" y="42131"/>
                    </a:cubicBezTo>
                    <a:cubicBezTo>
                      <a:pt x="67" y="41831"/>
                      <a:pt x="100" y="41397"/>
                      <a:pt x="133" y="40863"/>
                    </a:cubicBezTo>
                    <a:cubicBezTo>
                      <a:pt x="200" y="39763"/>
                      <a:pt x="300" y="38195"/>
                      <a:pt x="434" y="36294"/>
                    </a:cubicBezTo>
                    <a:cubicBezTo>
                      <a:pt x="667" y="32391"/>
                      <a:pt x="1034" y="27054"/>
                      <a:pt x="1668" y="21149"/>
                    </a:cubicBezTo>
                    <a:cubicBezTo>
                      <a:pt x="2001" y="18181"/>
                      <a:pt x="2402" y="15379"/>
                      <a:pt x="2802" y="12843"/>
                    </a:cubicBezTo>
                    <a:cubicBezTo>
                      <a:pt x="3002" y="11609"/>
                      <a:pt x="3202" y="10375"/>
                      <a:pt x="3436" y="9274"/>
                    </a:cubicBezTo>
                    <a:cubicBezTo>
                      <a:pt x="3636" y="8140"/>
                      <a:pt x="3836" y="7106"/>
                      <a:pt x="4036" y="6139"/>
                    </a:cubicBezTo>
                    <a:cubicBezTo>
                      <a:pt x="4236" y="5205"/>
                      <a:pt x="4437" y="4337"/>
                      <a:pt x="4603" y="3570"/>
                    </a:cubicBezTo>
                    <a:cubicBezTo>
                      <a:pt x="4770" y="2836"/>
                      <a:pt x="4937" y="2169"/>
                      <a:pt x="5070" y="1635"/>
                    </a:cubicBezTo>
                    <a:cubicBezTo>
                      <a:pt x="5204" y="1135"/>
                      <a:pt x="5304" y="735"/>
                      <a:pt x="5371" y="435"/>
                    </a:cubicBezTo>
                    <a:cubicBezTo>
                      <a:pt x="5404" y="301"/>
                      <a:pt x="5437" y="201"/>
                      <a:pt x="5437" y="1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3577015" y="3874424"/>
                <a:ext cx="307833" cy="348606"/>
              </a:xfrm>
              <a:custGeom>
                <a:avLst/>
                <a:gdLst/>
                <a:ahLst/>
                <a:cxnLst/>
                <a:rect l="l" t="t" r="r" b="b"/>
                <a:pathLst>
                  <a:path w="16746" h="18964" extrusionOk="0">
                    <a:moveTo>
                      <a:pt x="11552" y="1"/>
                    </a:moveTo>
                    <a:cubicBezTo>
                      <a:pt x="11213" y="1"/>
                      <a:pt x="10851" y="47"/>
                      <a:pt x="10508" y="83"/>
                    </a:cubicBezTo>
                    <a:cubicBezTo>
                      <a:pt x="5170" y="650"/>
                      <a:pt x="967" y="4820"/>
                      <a:pt x="334" y="10157"/>
                    </a:cubicBezTo>
                    <a:cubicBezTo>
                      <a:pt x="0" y="13059"/>
                      <a:pt x="767" y="16095"/>
                      <a:pt x="167" y="18964"/>
                    </a:cubicBezTo>
                    <a:cubicBezTo>
                      <a:pt x="3536" y="18897"/>
                      <a:pt x="6838" y="17696"/>
                      <a:pt x="9440" y="15561"/>
                    </a:cubicBezTo>
                    <a:cubicBezTo>
                      <a:pt x="12042" y="13393"/>
                      <a:pt x="14110" y="10691"/>
                      <a:pt x="15511" y="7589"/>
                    </a:cubicBezTo>
                    <a:cubicBezTo>
                      <a:pt x="16178" y="6221"/>
                      <a:pt x="16745" y="4720"/>
                      <a:pt x="16445" y="3219"/>
                    </a:cubicBezTo>
                    <a:cubicBezTo>
                      <a:pt x="16148" y="1882"/>
                      <a:pt x="14740" y="625"/>
                      <a:pt x="13398" y="625"/>
                    </a:cubicBezTo>
                    <a:cubicBezTo>
                      <a:pt x="13234" y="625"/>
                      <a:pt x="13070" y="644"/>
                      <a:pt x="12909" y="684"/>
                    </a:cubicBezTo>
                    <a:lnTo>
                      <a:pt x="12876" y="684"/>
                    </a:lnTo>
                    <a:cubicBezTo>
                      <a:pt x="12644" y="136"/>
                      <a:pt x="12133" y="1"/>
                      <a:pt x="11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3672659" y="4272074"/>
                <a:ext cx="527357" cy="72372"/>
              </a:xfrm>
              <a:custGeom>
                <a:avLst/>
                <a:gdLst/>
                <a:ahLst/>
                <a:cxnLst/>
                <a:rect l="l" t="t" r="r" b="b"/>
                <a:pathLst>
                  <a:path w="28688" h="3937" extrusionOk="0">
                    <a:moveTo>
                      <a:pt x="1" y="0"/>
                    </a:moveTo>
                    <a:lnTo>
                      <a:pt x="1" y="3936"/>
                    </a:lnTo>
                    <a:lnTo>
                      <a:pt x="28688" y="3936"/>
                    </a:lnTo>
                    <a:lnTo>
                      <a:pt x="28688" y="0"/>
                    </a:lnTo>
                    <a:close/>
                  </a:path>
                </a:pathLst>
              </a:custGeom>
              <a:solidFill>
                <a:srgbClr val="631B0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3671446" y="4271449"/>
                <a:ext cx="529195" cy="74229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4038" extrusionOk="0">
                    <a:moveTo>
                      <a:pt x="28721" y="68"/>
                    </a:moveTo>
                    <a:lnTo>
                      <a:pt x="28721" y="3937"/>
                    </a:lnTo>
                    <a:lnTo>
                      <a:pt x="100" y="3937"/>
                    </a:lnTo>
                    <a:lnTo>
                      <a:pt x="100" y="68"/>
                    </a:lnTo>
                    <a:close/>
                    <a:moveTo>
                      <a:pt x="0" y="1"/>
                    </a:moveTo>
                    <a:lnTo>
                      <a:pt x="0" y="4037"/>
                    </a:lnTo>
                    <a:lnTo>
                      <a:pt x="28787" y="4037"/>
                    </a:lnTo>
                    <a:lnTo>
                      <a:pt x="28787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3721097" y="4320512"/>
                <a:ext cx="429875" cy="374672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20382" extrusionOk="0">
                    <a:moveTo>
                      <a:pt x="23384" y="0"/>
                    </a:moveTo>
                    <a:lnTo>
                      <a:pt x="1" y="1301"/>
                    </a:lnTo>
                    <a:lnTo>
                      <a:pt x="3970" y="20382"/>
                    </a:lnTo>
                    <a:lnTo>
                      <a:pt x="19248" y="20382"/>
                    </a:lnTo>
                    <a:lnTo>
                      <a:pt x="2338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3721097" y="4659596"/>
                <a:ext cx="429875" cy="55828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3037" extrusionOk="0">
                    <a:moveTo>
                      <a:pt x="1" y="1"/>
                    </a:moveTo>
                    <a:lnTo>
                      <a:pt x="2603" y="3036"/>
                    </a:lnTo>
                    <a:lnTo>
                      <a:pt x="21183" y="3036"/>
                    </a:lnTo>
                    <a:lnTo>
                      <a:pt x="23384" y="1"/>
                    </a:lnTo>
                    <a:close/>
                  </a:path>
                </a:pathLst>
              </a:custGeom>
              <a:solidFill>
                <a:srgbClr val="631B0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3878084" y="3596333"/>
                <a:ext cx="252649" cy="452853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24635" extrusionOk="0">
                    <a:moveTo>
                      <a:pt x="7306" y="1"/>
                    </a:moveTo>
                    <a:cubicBezTo>
                      <a:pt x="5938" y="1"/>
                      <a:pt x="4604" y="1035"/>
                      <a:pt x="4470" y="2369"/>
                    </a:cubicBezTo>
                    <a:cubicBezTo>
                      <a:pt x="4291" y="2302"/>
                      <a:pt x="4101" y="2272"/>
                      <a:pt x="3906" y="2272"/>
                    </a:cubicBezTo>
                    <a:cubicBezTo>
                      <a:pt x="2833" y="2272"/>
                      <a:pt x="1599" y="3195"/>
                      <a:pt x="1034" y="4070"/>
                    </a:cubicBezTo>
                    <a:cubicBezTo>
                      <a:pt x="334" y="5104"/>
                      <a:pt x="167" y="6372"/>
                      <a:pt x="134" y="7639"/>
                    </a:cubicBezTo>
                    <a:cubicBezTo>
                      <a:pt x="0" y="13910"/>
                      <a:pt x="2569" y="19915"/>
                      <a:pt x="7206" y="24151"/>
                    </a:cubicBezTo>
                    <a:cubicBezTo>
                      <a:pt x="7406" y="24385"/>
                      <a:pt x="7639" y="24518"/>
                      <a:pt x="7939" y="24618"/>
                    </a:cubicBezTo>
                    <a:cubicBezTo>
                      <a:pt x="7996" y="24629"/>
                      <a:pt x="8053" y="24635"/>
                      <a:pt x="8110" y="24635"/>
                    </a:cubicBezTo>
                    <a:cubicBezTo>
                      <a:pt x="8552" y="24635"/>
                      <a:pt x="8986" y="24310"/>
                      <a:pt x="9340" y="23984"/>
                    </a:cubicBezTo>
                    <a:cubicBezTo>
                      <a:pt x="11675" y="21683"/>
                      <a:pt x="12976" y="18480"/>
                      <a:pt x="13377" y="15211"/>
                    </a:cubicBezTo>
                    <a:cubicBezTo>
                      <a:pt x="13744" y="11976"/>
                      <a:pt x="13277" y="8640"/>
                      <a:pt x="12343" y="5504"/>
                    </a:cubicBezTo>
                    <a:cubicBezTo>
                      <a:pt x="12042" y="4204"/>
                      <a:pt x="11475" y="2969"/>
                      <a:pt x="10708" y="1869"/>
                    </a:cubicBezTo>
                    <a:cubicBezTo>
                      <a:pt x="9907" y="734"/>
                      <a:pt x="8673" y="67"/>
                      <a:pt x="7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4144814" y="3352894"/>
                <a:ext cx="134303" cy="156380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8507" extrusionOk="0">
                    <a:moveTo>
                      <a:pt x="6172" y="1"/>
                    </a:moveTo>
                    <a:lnTo>
                      <a:pt x="1" y="4904"/>
                    </a:lnTo>
                    <a:lnTo>
                      <a:pt x="1902" y="8307"/>
                    </a:lnTo>
                    <a:cubicBezTo>
                      <a:pt x="1935" y="8407"/>
                      <a:pt x="2002" y="8473"/>
                      <a:pt x="2069" y="8507"/>
                    </a:cubicBezTo>
                    <a:cubicBezTo>
                      <a:pt x="2169" y="8507"/>
                      <a:pt x="2269" y="8407"/>
                      <a:pt x="2302" y="8340"/>
                    </a:cubicBezTo>
                    <a:lnTo>
                      <a:pt x="7306" y="634"/>
                    </a:lnTo>
                    <a:lnTo>
                      <a:pt x="61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4144814" y="3352894"/>
                <a:ext cx="134303" cy="156380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8507" extrusionOk="0">
                    <a:moveTo>
                      <a:pt x="6172" y="1"/>
                    </a:moveTo>
                    <a:lnTo>
                      <a:pt x="1" y="4904"/>
                    </a:lnTo>
                    <a:lnTo>
                      <a:pt x="1902" y="8307"/>
                    </a:lnTo>
                    <a:cubicBezTo>
                      <a:pt x="1935" y="8407"/>
                      <a:pt x="2002" y="8473"/>
                      <a:pt x="2069" y="8507"/>
                    </a:cubicBezTo>
                    <a:cubicBezTo>
                      <a:pt x="2169" y="8507"/>
                      <a:pt x="2269" y="8407"/>
                      <a:pt x="2302" y="8340"/>
                    </a:cubicBezTo>
                    <a:lnTo>
                      <a:pt x="7306" y="634"/>
                    </a:lnTo>
                    <a:lnTo>
                      <a:pt x="6172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3923452" y="3285081"/>
                <a:ext cx="357521" cy="271418"/>
              </a:xfrm>
              <a:custGeom>
                <a:avLst/>
                <a:gdLst/>
                <a:ahLst/>
                <a:cxnLst/>
                <a:rect l="l" t="t" r="r" b="b"/>
                <a:pathLst>
                  <a:path w="19449" h="14765" extrusionOk="0">
                    <a:moveTo>
                      <a:pt x="10632" y="0"/>
                    </a:moveTo>
                    <a:cubicBezTo>
                      <a:pt x="10402" y="0"/>
                      <a:pt x="10172" y="7"/>
                      <a:pt x="9941" y="20"/>
                    </a:cubicBezTo>
                    <a:cubicBezTo>
                      <a:pt x="6539" y="254"/>
                      <a:pt x="3437" y="2155"/>
                      <a:pt x="1702" y="5124"/>
                    </a:cubicBezTo>
                    <a:cubicBezTo>
                      <a:pt x="68" y="8059"/>
                      <a:pt x="1" y="11962"/>
                      <a:pt x="1902" y="14764"/>
                    </a:cubicBezTo>
                    <a:lnTo>
                      <a:pt x="18948" y="4690"/>
                    </a:lnTo>
                    <a:cubicBezTo>
                      <a:pt x="19148" y="4590"/>
                      <a:pt x="19281" y="4457"/>
                      <a:pt x="19381" y="4257"/>
                    </a:cubicBezTo>
                    <a:cubicBezTo>
                      <a:pt x="19448" y="4023"/>
                      <a:pt x="19248" y="3790"/>
                      <a:pt x="19081" y="3590"/>
                    </a:cubicBezTo>
                    <a:cubicBezTo>
                      <a:pt x="16841" y="1287"/>
                      <a:pt x="13817" y="0"/>
                      <a:pt x="10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3955952" y="3311037"/>
                <a:ext cx="270443" cy="246068"/>
              </a:xfrm>
              <a:custGeom>
                <a:avLst/>
                <a:gdLst/>
                <a:ahLst/>
                <a:cxnLst/>
                <a:rect l="l" t="t" r="r" b="b"/>
                <a:pathLst>
                  <a:path w="14712" h="13386" extrusionOk="0">
                    <a:moveTo>
                      <a:pt x="13446" y="1"/>
                    </a:moveTo>
                    <a:cubicBezTo>
                      <a:pt x="12803" y="1"/>
                      <a:pt x="12145" y="66"/>
                      <a:pt x="11509" y="176"/>
                    </a:cubicBezTo>
                    <a:cubicBezTo>
                      <a:pt x="10341" y="376"/>
                      <a:pt x="9207" y="743"/>
                      <a:pt x="8107" y="1210"/>
                    </a:cubicBezTo>
                    <a:cubicBezTo>
                      <a:pt x="5438" y="2378"/>
                      <a:pt x="3236" y="4413"/>
                      <a:pt x="1802" y="6948"/>
                    </a:cubicBezTo>
                    <a:cubicBezTo>
                      <a:pt x="1202" y="7948"/>
                      <a:pt x="768" y="9049"/>
                      <a:pt x="434" y="10183"/>
                    </a:cubicBezTo>
                    <a:cubicBezTo>
                      <a:pt x="234" y="10951"/>
                      <a:pt x="101" y="11718"/>
                      <a:pt x="34" y="12518"/>
                    </a:cubicBezTo>
                    <a:cubicBezTo>
                      <a:pt x="1" y="12785"/>
                      <a:pt x="34" y="12885"/>
                      <a:pt x="1" y="13019"/>
                    </a:cubicBezTo>
                    <a:cubicBezTo>
                      <a:pt x="34" y="13152"/>
                      <a:pt x="67" y="13286"/>
                      <a:pt x="134" y="13386"/>
                    </a:cubicBezTo>
                    <a:cubicBezTo>
                      <a:pt x="101" y="13119"/>
                      <a:pt x="67" y="12819"/>
                      <a:pt x="101" y="12518"/>
                    </a:cubicBezTo>
                    <a:cubicBezTo>
                      <a:pt x="201" y="11751"/>
                      <a:pt x="368" y="10984"/>
                      <a:pt x="601" y="10217"/>
                    </a:cubicBezTo>
                    <a:cubicBezTo>
                      <a:pt x="2036" y="5113"/>
                      <a:pt x="6305" y="1277"/>
                      <a:pt x="11509" y="343"/>
                    </a:cubicBezTo>
                    <a:cubicBezTo>
                      <a:pt x="12310" y="176"/>
                      <a:pt x="13077" y="109"/>
                      <a:pt x="13877" y="76"/>
                    </a:cubicBezTo>
                    <a:lnTo>
                      <a:pt x="14711" y="76"/>
                    </a:lnTo>
                    <a:cubicBezTo>
                      <a:pt x="14645" y="43"/>
                      <a:pt x="14578" y="43"/>
                      <a:pt x="14511" y="43"/>
                    </a:cubicBezTo>
                    <a:cubicBezTo>
                      <a:pt x="14344" y="43"/>
                      <a:pt x="14144" y="9"/>
                      <a:pt x="13844" y="9"/>
                    </a:cubicBezTo>
                    <a:cubicBezTo>
                      <a:pt x="13712" y="4"/>
                      <a:pt x="13580" y="1"/>
                      <a:pt x="134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4000714" y="3428317"/>
                <a:ext cx="112850" cy="3619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1969" extrusionOk="0">
                    <a:moveTo>
                      <a:pt x="1" y="1"/>
                    </a:moveTo>
                    <a:cubicBezTo>
                      <a:pt x="268" y="167"/>
                      <a:pt x="568" y="301"/>
                      <a:pt x="868" y="401"/>
                    </a:cubicBezTo>
                    <a:cubicBezTo>
                      <a:pt x="1402" y="601"/>
                      <a:pt x="2169" y="901"/>
                      <a:pt x="3003" y="1168"/>
                    </a:cubicBezTo>
                    <a:cubicBezTo>
                      <a:pt x="3870" y="1435"/>
                      <a:pt x="4637" y="1635"/>
                      <a:pt x="5205" y="1769"/>
                    </a:cubicBezTo>
                    <a:cubicBezTo>
                      <a:pt x="5505" y="1869"/>
                      <a:pt x="5838" y="1935"/>
                      <a:pt x="6139" y="1969"/>
                    </a:cubicBezTo>
                    <a:cubicBezTo>
                      <a:pt x="5838" y="1835"/>
                      <a:pt x="5571" y="1735"/>
                      <a:pt x="5238" y="1635"/>
                    </a:cubicBezTo>
                    <a:lnTo>
                      <a:pt x="3070" y="968"/>
                    </a:lnTo>
                    <a:lnTo>
                      <a:pt x="901" y="267"/>
                    </a:lnTo>
                    <a:cubicBezTo>
                      <a:pt x="601" y="134"/>
                      <a:pt x="301" y="6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4045475" y="3295871"/>
                <a:ext cx="5552" cy="69927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804" extrusionOk="0">
                    <a:moveTo>
                      <a:pt x="268" y="0"/>
                    </a:moveTo>
                    <a:cubicBezTo>
                      <a:pt x="101" y="634"/>
                      <a:pt x="34" y="1268"/>
                      <a:pt x="34" y="1902"/>
                    </a:cubicBezTo>
                    <a:cubicBezTo>
                      <a:pt x="1" y="2536"/>
                      <a:pt x="34" y="3169"/>
                      <a:pt x="168" y="3803"/>
                    </a:cubicBezTo>
                    <a:cubicBezTo>
                      <a:pt x="234" y="3169"/>
                      <a:pt x="268" y="2536"/>
                      <a:pt x="268" y="1902"/>
                    </a:cubicBezTo>
                    <a:cubicBezTo>
                      <a:pt x="301" y="1268"/>
                      <a:pt x="301" y="634"/>
                      <a:pt x="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4114152" y="3329603"/>
                <a:ext cx="160681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2069" extrusionOk="0">
                    <a:moveTo>
                      <a:pt x="1" y="0"/>
                    </a:moveTo>
                    <a:cubicBezTo>
                      <a:pt x="435" y="134"/>
                      <a:pt x="868" y="234"/>
                      <a:pt x="1302" y="300"/>
                    </a:cubicBezTo>
                    <a:cubicBezTo>
                      <a:pt x="2069" y="500"/>
                      <a:pt x="3170" y="734"/>
                      <a:pt x="4371" y="1001"/>
                    </a:cubicBezTo>
                    <a:cubicBezTo>
                      <a:pt x="5572" y="1301"/>
                      <a:pt x="6639" y="1601"/>
                      <a:pt x="7440" y="1801"/>
                    </a:cubicBezTo>
                    <a:cubicBezTo>
                      <a:pt x="7873" y="1901"/>
                      <a:pt x="8307" y="2002"/>
                      <a:pt x="8740" y="2068"/>
                    </a:cubicBezTo>
                    <a:cubicBezTo>
                      <a:pt x="8307" y="1901"/>
                      <a:pt x="7907" y="1768"/>
                      <a:pt x="7473" y="1668"/>
                    </a:cubicBezTo>
                    <a:cubicBezTo>
                      <a:pt x="6706" y="1434"/>
                      <a:pt x="5638" y="1101"/>
                      <a:pt x="4404" y="834"/>
                    </a:cubicBezTo>
                    <a:cubicBezTo>
                      <a:pt x="3203" y="534"/>
                      <a:pt x="2102" y="300"/>
                      <a:pt x="1335" y="167"/>
                    </a:cubicBezTo>
                    <a:cubicBezTo>
                      <a:pt x="902" y="67"/>
                      <a:pt x="46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4074924" y="3563006"/>
                <a:ext cx="379580" cy="310094"/>
              </a:xfrm>
              <a:custGeom>
                <a:avLst/>
                <a:gdLst/>
                <a:ahLst/>
                <a:cxnLst/>
                <a:rect l="l" t="t" r="r" b="b"/>
                <a:pathLst>
                  <a:path w="20649" h="16869" extrusionOk="0">
                    <a:moveTo>
                      <a:pt x="5109" y="1"/>
                    </a:moveTo>
                    <a:cubicBezTo>
                      <a:pt x="3527" y="1"/>
                      <a:pt x="2144" y="270"/>
                      <a:pt x="867" y="1280"/>
                    </a:cubicBezTo>
                    <a:lnTo>
                      <a:pt x="834" y="1280"/>
                    </a:lnTo>
                    <a:cubicBezTo>
                      <a:pt x="267" y="1880"/>
                      <a:pt x="0" y="2714"/>
                      <a:pt x="67" y="3548"/>
                    </a:cubicBezTo>
                    <a:cubicBezTo>
                      <a:pt x="167" y="4382"/>
                      <a:pt x="434" y="5183"/>
                      <a:pt x="867" y="5883"/>
                    </a:cubicBezTo>
                    <a:cubicBezTo>
                      <a:pt x="2468" y="8919"/>
                      <a:pt x="5204" y="11254"/>
                      <a:pt x="8206" y="12921"/>
                    </a:cubicBezTo>
                    <a:cubicBezTo>
                      <a:pt x="11241" y="14589"/>
                      <a:pt x="14544" y="15690"/>
                      <a:pt x="17813" y="16758"/>
                    </a:cubicBezTo>
                    <a:cubicBezTo>
                      <a:pt x="17989" y="16836"/>
                      <a:pt x="18176" y="16868"/>
                      <a:pt x="18368" y="16868"/>
                    </a:cubicBezTo>
                    <a:cubicBezTo>
                      <a:pt x="18504" y="16868"/>
                      <a:pt x="18642" y="16852"/>
                      <a:pt x="18780" y="16824"/>
                    </a:cubicBezTo>
                    <a:cubicBezTo>
                      <a:pt x="19047" y="16657"/>
                      <a:pt x="19247" y="16391"/>
                      <a:pt x="19347" y="16124"/>
                    </a:cubicBezTo>
                    <a:cubicBezTo>
                      <a:pt x="20648" y="13255"/>
                      <a:pt x="20048" y="9753"/>
                      <a:pt x="18313" y="7151"/>
                    </a:cubicBezTo>
                    <a:cubicBezTo>
                      <a:pt x="16612" y="4515"/>
                      <a:pt x="13910" y="2647"/>
                      <a:pt x="11008" y="1380"/>
                    </a:cubicBezTo>
                    <a:cubicBezTo>
                      <a:pt x="9340" y="613"/>
                      <a:pt x="7539" y="146"/>
                      <a:pt x="5704" y="12"/>
                    </a:cubicBezTo>
                    <a:cubicBezTo>
                      <a:pt x="5503" y="5"/>
                      <a:pt x="5304" y="1"/>
                      <a:pt x="5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4090255" y="3579771"/>
                <a:ext cx="332356" cy="293127"/>
              </a:xfrm>
              <a:custGeom>
                <a:avLst/>
                <a:gdLst/>
                <a:ahLst/>
                <a:cxnLst/>
                <a:rect l="l" t="t" r="r" b="b"/>
                <a:pathLst>
                  <a:path w="18080" h="15946" extrusionOk="0">
                    <a:moveTo>
                      <a:pt x="0" y="1"/>
                    </a:moveTo>
                    <a:cubicBezTo>
                      <a:pt x="67" y="34"/>
                      <a:pt x="133" y="68"/>
                      <a:pt x="233" y="101"/>
                    </a:cubicBezTo>
                    <a:cubicBezTo>
                      <a:pt x="167" y="68"/>
                      <a:pt x="67" y="34"/>
                      <a:pt x="0" y="1"/>
                    </a:cubicBezTo>
                    <a:close/>
                    <a:moveTo>
                      <a:pt x="233" y="101"/>
                    </a:moveTo>
                    <a:lnTo>
                      <a:pt x="901" y="334"/>
                    </a:lnTo>
                    <a:lnTo>
                      <a:pt x="1401" y="501"/>
                    </a:lnTo>
                    <a:cubicBezTo>
                      <a:pt x="1601" y="568"/>
                      <a:pt x="1768" y="668"/>
                      <a:pt x="1968" y="735"/>
                    </a:cubicBezTo>
                    <a:cubicBezTo>
                      <a:pt x="2402" y="902"/>
                      <a:pt x="2869" y="1068"/>
                      <a:pt x="3369" y="1302"/>
                    </a:cubicBezTo>
                    <a:lnTo>
                      <a:pt x="4203" y="1669"/>
                    </a:lnTo>
                    <a:cubicBezTo>
                      <a:pt x="4470" y="1802"/>
                      <a:pt x="4737" y="1969"/>
                      <a:pt x="5037" y="2102"/>
                    </a:cubicBezTo>
                    <a:cubicBezTo>
                      <a:pt x="5604" y="2403"/>
                      <a:pt x="6204" y="2770"/>
                      <a:pt x="6838" y="3136"/>
                    </a:cubicBezTo>
                    <a:cubicBezTo>
                      <a:pt x="9607" y="4838"/>
                      <a:pt x="12042" y="6973"/>
                      <a:pt x="14077" y="9508"/>
                    </a:cubicBezTo>
                    <a:cubicBezTo>
                      <a:pt x="14510" y="10075"/>
                      <a:pt x="14977" y="10642"/>
                      <a:pt x="15311" y="11176"/>
                    </a:cubicBezTo>
                    <a:cubicBezTo>
                      <a:pt x="15511" y="11442"/>
                      <a:pt x="15678" y="11676"/>
                      <a:pt x="15845" y="11943"/>
                    </a:cubicBezTo>
                    <a:lnTo>
                      <a:pt x="16345" y="12743"/>
                    </a:lnTo>
                    <a:cubicBezTo>
                      <a:pt x="16645" y="13210"/>
                      <a:pt x="16879" y="13677"/>
                      <a:pt x="17112" y="14078"/>
                    </a:cubicBezTo>
                    <a:cubicBezTo>
                      <a:pt x="17212" y="14244"/>
                      <a:pt x="17312" y="14445"/>
                      <a:pt x="17412" y="14611"/>
                    </a:cubicBezTo>
                    <a:lnTo>
                      <a:pt x="17613" y="15078"/>
                    </a:lnTo>
                    <a:cubicBezTo>
                      <a:pt x="17746" y="15345"/>
                      <a:pt x="17879" y="15545"/>
                      <a:pt x="17946" y="15745"/>
                    </a:cubicBezTo>
                    <a:cubicBezTo>
                      <a:pt x="17980" y="15812"/>
                      <a:pt x="18013" y="15879"/>
                      <a:pt x="18080" y="15946"/>
                    </a:cubicBezTo>
                    <a:cubicBezTo>
                      <a:pt x="18046" y="15879"/>
                      <a:pt x="18013" y="15779"/>
                      <a:pt x="17980" y="15712"/>
                    </a:cubicBezTo>
                    <a:lnTo>
                      <a:pt x="17713" y="15045"/>
                    </a:lnTo>
                    <a:cubicBezTo>
                      <a:pt x="17646" y="14912"/>
                      <a:pt x="17546" y="14745"/>
                      <a:pt x="17479" y="14578"/>
                    </a:cubicBezTo>
                    <a:cubicBezTo>
                      <a:pt x="17412" y="14411"/>
                      <a:pt x="17312" y="14211"/>
                      <a:pt x="17212" y="14011"/>
                    </a:cubicBezTo>
                    <a:cubicBezTo>
                      <a:pt x="16979" y="13611"/>
                      <a:pt x="16779" y="13144"/>
                      <a:pt x="16478" y="12677"/>
                    </a:cubicBezTo>
                    <a:lnTo>
                      <a:pt x="16011" y="11909"/>
                    </a:lnTo>
                    <a:cubicBezTo>
                      <a:pt x="15845" y="11643"/>
                      <a:pt x="15678" y="11376"/>
                      <a:pt x="15478" y="11109"/>
                    </a:cubicBezTo>
                    <a:cubicBezTo>
                      <a:pt x="15111" y="10542"/>
                      <a:pt x="14677" y="10008"/>
                      <a:pt x="14243" y="9408"/>
                    </a:cubicBezTo>
                    <a:cubicBezTo>
                      <a:pt x="13209" y="8140"/>
                      <a:pt x="12109" y="6973"/>
                      <a:pt x="10908" y="5905"/>
                    </a:cubicBezTo>
                    <a:cubicBezTo>
                      <a:pt x="9674" y="4838"/>
                      <a:pt x="8373" y="3870"/>
                      <a:pt x="6972" y="3003"/>
                    </a:cubicBezTo>
                    <a:cubicBezTo>
                      <a:pt x="6338" y="2636"/>
                      <a:pt x="5737" y="2269"/>
                      <a:pt x="5137" y="1969"/>
                    </a:cubicBezTo>
                    <a:cubicBezTo>
                      <a:pt x="4837" y="1836"/>
                      <a:pt x="4537" y="1669"/>
                      <a:pt x="4270" y="1569"/>
                    </a:cubicBezTo>
                    <a:lnTo>
                      <a:pt x="3469" y="1202"/>
                    </a:lnTo>
                    <a:cubicBezTo>
                      <a:pt x="2935" y="968"/>
                      <a:pt x="2468" y="801"/>
                      <a:pt x="2035" y="635"/>
                    </a:cubicBezTo>
                    <a:cubicBezTo>
                      <a:pt x="1835" y="568"/>
                      <a:pt x="1634" y="501"/>
                      <a:pt x="1434" y="435"/>
                    </a:cubicBezTo>
                    <a:lnTo>
                      <a:pt x="934" y="301"/>
                    </a:lnTo>
                    <a:lnTo>
                      <a:pt x="233" y="1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4300569" y="3693834"/>
                <a:ext cx="132464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2136" extrusionOk="0">
                    <a:moveTo>
                      <a:pt x="0" y="0"/>
                    </a:moveTo>
                    <a:cubicBezTo>
                      <a:pt x="1168" y="467"/>
                      <a:pt x="2369" y="834"/>
                      <a:pt x="3570" y="1168"/>
                    </a:cubicBezTo>
                    <a:cubicBezTo>
                      <a:pt x="4771" y="1535"/>
                      <a:pt x="5971" y="1868"/>
                      <a:pt x="7206" y="2135"/>
                    </a:cubicBezTo>
                    <a:cubicBezTo>
                      <a:pt x="6038" y="1668"/>
                      <a:pt x="4837" y="1301"/>
                      <a:pt x="3636" y="968"/>
                    </a:cubicBezTo>
                    <a:cubicBezTo>
                      <a:pt x="2436" y="567"/>
                      <a:pt x="1235" y="2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4298731" y="3699349"/>
                <a:ext cx="6765" cy="139817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606" extrusionOk="0">
                    <a:moveTo>
                      <a:pt x="67" y="1"/>
                    </a:moveTo>
                    <a:cubicBezTo>
                      <a:pt x="0" y="367"/>
                      <a:pt x="0" y="734"/>
                      <a:pt x="67" y="1101"/>
                    </a:cubicBezTo>
                    <a:cubicBezTo>
                      <a:pt x="67" y="1869"/>
                      <a:pt x="100" y="2769"/>
                      <a:pt x="134" y="3803"/>
                    </a:cubicBezTo>
                    <a:cubicBezTo>
                      <a:pt x="167" y="4804"/>
                      <a:pt x="167" y="5738"/>
                      <a:pt x="201" y="6472"/>
                    </a:cubicBezTo>
                    <a:cubicBezTo>
                      <a:pt x="201" y="6839"/>
                      <a:pt x="201" y="7206"/>
                      <a:pt x="267" y="7606"/>
                    </a:cubicBezTo>
                    <a:cubicBezTo>
                      <a:pt x="301" y="7206"/>
                      <a:pt x="334" y="6839"/>
                      <a:pt x="334" y="6472"/>
                    </a:cubicBezTo>
                    <a:cubicBezTo>
                      <a:pt x="334" y="5805"/>
                      <a:pt x="367" y="4837"/>
                      <a:pt x="334" y="3803"/>
                    </a:cubicBezTo>
                    <a:cubicBezTo>
                      <a:pt x="301" y="2736"/>
                      <a:pt x="234" y="1802"/>
                      <a:pt x="201" y="1101"/>
                    </a:cubicBezTo>
                    <a:cubicBezTo>
                      <a:pt x="167" y="734"/>
                      <a:pt x="134" y="367"/>
                      <a:pt x="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4178546" y="3616573"/>
                <a:ext cx="13511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674" extrusionOk="0">
                    <a:moveTo>
                      <a:pt x="668" y="0"/>
                    </a:moveTo>
                    <a:cubicBezTo>
                      <a:pt x="601" y="0"/>
                      <a:pt x="434" y="1935"/>
                      <a:pt x="234" y="4337"/>
                    </a:cubicBezTo>
                    <a:cubicBezTo>
                      <a:pt x="67" y="6705"/>
                      <a:pt x="0" y="8673"/>
                      <a:pt x="34" y="8673"/>
                    </a:cubicBezTo>
                    <a:cubicBezTo>
                      <a:pt x="100" y="8673"/>
                      <a:pt x="267" y="6738"/>
                      <a:pt x="467" y="4337"/>
                    </a:cubicBezTo>
                    <a:cubicBezTo>
                      <a:pt x="634" y="1968"/>
                      <a:pt x="734" y="34"/>
                      <a:pt x="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4190807" y="3612492"/>
                <a:ext cx="142887" cy="6544"/>
              </a:xfrm>
              <a:custGeom>
                <a:avLst/>
                <a:gdLst/>
                <a:ahLst/>
                <a:cxnLst/>
                <a:rect l="l" t="t" r="r" b="b"/>
                <a:pathLst>
                  <a:path w="7773" h="356" extrusionOk="0">
                    <a:moveTo>
                      <a:pt x="7107" y="0"/>
                    </a:moveTo>
                    <a:cubicBezTo>
                      <a:pt x="6948" y="0"/>
                      <a:pt x="6791" y="8"/>
                      <a:pt x="6639" y="22"/>
                    </a:cubicBezTo>
                    <a:cubicBezTo>
                      <a:pt x="5938" y="22"/>
                      <a:pt x="4971" y="56"/>
                      <a:pt x="3870" y="89"/>
                    </a:cubicBezTo>
                    <a:cubicBezTo>
                      <a:pt x="2803" y="122"/>
                      <a:pt x="1835" y="156"/>
                      <a:pt x="1135" y="189"/>
                    </a:cubicBezTo>
                    <a:cubicBezTo>
                      <a:pt x="734" y="189"/>
                      <a:pt x="367" y="222"/>
                      <a:pt x="1" y="322"/>
                    </a:cubicBezTo>
                    <a:cubicBezTo>
                      <a:pt x="367" y="356"/>
                      <a:pt x="734" y="356"/>
                      <a:pt x="1135" y="356"/>
                    </a:cubicBezTo>
                    <a:cubicBezTo>
                      <a:pt x="1835" y="356"/>
                      <a:pt x="2803" y="322"/>
                      <a:pt x="3870" y="289"/>
                    </a:cubicBezTo>
                    <a:cubicBezTo>
                      <a:pt x="4971" y="256"/>
                      <a:pt x="5938" y="189"/>
                      <a:pt x="6639" y="156"/>
                    </a:cubicBezTo>
                    <a:cubicBezTo>
                      <a:pt x="7006" y="156"/>
                      <a:pt x="7406" y="122"/>
                      <a:pt x="7773" y="56"/>
                    </a:cubicBezTo>
                    <a:cubicBezTo>
                      <a:pt x="7558" y="16"/>
                      <a:pt x="7331" y="0"/>
                      <a:pt x="7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3962092" y="3640488"/>
                <a:ext cx="75442" cy="40470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220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67"/>
                      <a:pt x="34" y="167"/>
                      <a:pt x="67" y="234"/>
                    </a:cubicBezTo>
                    <a:cubicBezTo>
                      <a:pt x="134" y="401"/>
                      <a:pt x="200" y="601"/>
                      <a:pt x="301" y="834"/>
                    </a:cubicBezTo>
                    <a:cubicBezTo>
                      <a:pt x="501" y="1368"/>
                      <a:pt x="768" y="2168"/>
                      <a:pt x="1101" y="3136"/>
                    </a:cubicBezTo>
                    <a:cubicBezTo>
                      <a:pt x="1435" y="4103"/>
                      <a:pt x="1768" y="5271"/>
                      <a:pt x="2102" y="6572"/>
                    </a:cubicBezTo>
                    <a:cubicBezTo>
                      <a:pt x="2469" y="7873"/>
                      <a:pt x="2802" y="9307"/>
                      <a:pt x="3069" y="10841"/>
                    </a:cubicBezTo>
                    <a:cubicBezTo>
                      <a:pt x="3369" y="12342"/>
                      <a:pt x="3536" y="13843"/>
                      <a:pt x="3670" y="15178"/>
                    </a:cubicBezTo>
                    <a:cubicBezTo>
                      <a:pt x="3836" y="16512"/>
                      <a:pt x="3903" y="17713"/>
                      <a:pt x="3936" y="18714"/>
                    </a:cubicBezTo>
                    <a:cubicBezTo>
                      <a:pt x="3970" y="19748"/>
                      <a:pt x="4003" y="20582"/>
                      <a:pt x="4003" y="21149"/>
                    </a:cubicBezTo>
                    <a:lnTo>
                      <a:pt x="4003" y="21782"/>
                    </a:lnTo>
                    <a:cubicBezTo>
                      <a:pt x="4003" y="21883"/>
                      <a:pt x="4003" y="21949"/>
                      <a:pt x="4037" y="22016"/>
                    </a:cubicBezTo>
                    <a:cubicBezTo>
                      <a:pt x="4037" y="21949"/>
                      <a:pt x="4037" y="21883"/>
                      <a:pt x="4037" y="21782"/>
                    </a:cubicBezTo>
                    <a:cubicBezTo>
                      <a:pt x="4037" y="21616"/>
                      <a:pt x="4037" y="21416"/>
                      <a:pt x="4070" y="21149"/>
                    </a:cubicBezTo>
                    <a:cubicBezTo>
                      <a:pt x="4103" y="20582"/>
                      <a:pt x="4103" y="19748"/>
                      <a:pt x="4070" y="18714"/>
                    </a:cubicBezTo>
                    <a:cubicBezTo>
                      <a:pt x="4037" y="17713"/>
                      <a:pt x="4003" y="16479"/>
                      <a:pt x="3870" y="15144"/>
                    </a:cubicBezTo>
                    <a:cubicBezTo>
                      <a:pt x="3736" y="13810"/>
                      <a:pt x="3536" y="12342"/>
                      <a:pt x="3269" y="10808"/>
                    </a:cubicBezTo>
                    <a:cubicBezTo>
                      <a:pt x="3002" y="9274"/>
                      <a:pt x="2636" y="7806"/>
                      <a:pt x="2302" y="6505"/>
                    </a:cubicBezTo>
                    <a:cubicBezTo>
                      <a:pt x="1935" y="5204"/>
                      <a:pt x="1568" y="4036"/>
                      <a:pt x="1235" y="3069"/>
                    </a:cubicBezTo>
                    <a:cubicBezTo>
                      <a:pt x="901" y="2102"/>
                      <a:pt x="601" y="1335"/>
                      <a:pt x="367" y="801"/>
                    </a:cubicBezTo>
                    <a:lnTo>
                      <a:pt x="100" y="200"/>
                    </a:lnTo>
                    <a:cubicBezTo>
                      <a:pt x="100" y="134"/>
                      <a:pt x="67" y="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4019721" y="3839773"/>
                <a:ext cx="95074" cy="84026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457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1" y="301"/>
                      <a:pt x="401" y="534"/>
                      <a:pt x="668" y="768"/>
                    </a:cubicBezTo>
                    <a:cubicBezTo>
                      <a:pt x="1102" y="1201"/>
                      <a:pt x="1735" y="1802"/>
                      <a:pt x="2436" y="2435"/>
                    </a:cubicBezTo>
                    <a:cubicBezTo>
                      <a:pt x="3170" y="3069"/>
                      <a:pt x="3837" y="3603"/>
                      <a:pt x="4337" y="3970"/>
                    </a:cubicBezTo>
                    <a:cubicBezTo>
                      <a:pt x="4571" y="4203"/>
                      <a:pt x="4871" y="4403"/>
                      <a:pt x="5171" y="4570"/>
                    </a:cubicBezTo>
                    <a:cubicBezTo>
                      <a:pt x="4938" y="4303"/>
                      <a:pt x="4704" y="4070"/>
                      <a:pt x="4437" y="3870"/>
                    </a:cubicBezTo>
                    <a:lnTo>
                      <a:pt x="2603" y="2269"/>
                    </a:lnTo>
                    <a:lnTo>
                      <a:pt x="768" y="667"/>
                    </a:lnTo>
                    <a:cubicBezTo>
                      <a:pt x="535" y="434"/>
                      <a:pt x="268" y="20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3920400" y="3792548"/>
                <a:ext cx="8831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6940" extrusionOk="0">
                    <a:moveTo>
                      <a:pt x="4803" y="1"/>
                    </a:moveTo>
                    <a:cubicBezTo>
                      <a:pt x="4503" y="301"/>
                      <a:pt x="4236" y="601"/>
                      <a:pt x="4003" y="935"/>
                    </a:cubicBezTo>
                    <a:cubicBezTo>
                      <a:pt x="3536" y="1535"/>
                      <a:pt x="2902" y="2403"/>
                      <a:pt x="2235" y="3370"/>
                    </a:cubicBezTo>
                    <a:cubicBezTo>
                      <a:pt x="1534" y="4304"/>
                      <a:pt x="967" y="5205"/>
                      <a:pt x="567" y="5872"/>
                    </a:cubicBezTo>
                    <a:cubicBezTo>
                      <a:pt x="367" y="6205"/>
                      <a:pt x="167" y="6572"/>
                      <a:pt x="0" y="6939"/>
                    </a:cubicBezTo>
                    <a:cubicBezTo>
                      <a:pt x="267" y="6606"/>
                      <a:pt x="500" y="6272"/>
                      <a:pt x="734" y="5938"/>
                    </a:cubicBezTo>
                    <a:lnTo>
                      <a:pt x="2402" y="3470"/>
                    </a:lnTo>
                    <a:lnTo>
                      <a:pt x="4103" y="1035"/>
                    </a:lnTo>
                    <a:cubicBezTo>
                      <a:pt x="4370" y="701"/>
                      <a:pt x="4603" y="368"/>
                      <a:pt x="4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3971908" y="3668632"/>
                <a:ext cx="150240" cy="95754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5209" extrusionOk="0">
                    <a:moveTo>
                      <a:pt x="40" y="1"/>
                    </a:moveTo>
                    <a:cubicBezTo>
                      <a:pt x="37" y="1"/>
                      <a:pt x="34" y="2"/>
                      <a:pt x="33" y="4"/>
                    </a:cubicBezTo>
                    <a:cubicBezTo>
                      <a:pt x="0" y="37"/>
                      <a:pt x="1768" y="1238"/>
                      <a:pt x="4036" y="2672"/>
                    </a:cubicBezTo>
                    <a:cubicBezTo>
                      <a:pt x="6239" y="4086"/>
                      <a:pt x="8053" y="5208"/>
                      <a:pt x="8137" y="5208"/>
                    </a:cubicBezTo>
                    <a:cubicBezTo>
                      <a:pt x="8138" y="5208"/>
                      <a:pt x="8139" y="5208"/>
                      <a:pt x="8139" y="5207"/>
                    </a:cubicBezTo>
                    <a:cubicBezTo>
                      <a:pt x="8173" y="5174"/>
                      <a:pt x="6371" y="3973"/>
                      <a:pt x="4136" y="2505"/>
                    </a:cubicBezTo>
                    <a:cubicBezTo>
                      <a:pt x="1964" y="1111"/>
                      <a:pt x="170" y="1"/>
                      <a:pt x="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3879315" y="3674202"/>
                <a:ext cx="96894" cy="94449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5138" extrusionOk="0">
                    <a:moveTo>
                      <a:pt x="5271" y="1"/>
                    </a:moveTo>
                    <a:lnTo>
                      <a:pt x="5271" y="1"/>
                    </a:lnTo>
                    <a:cubicBezTo>
                      <a:pt x="4337" y="768"/>
                      <a:pt x="3436" y="1602"/>
                      <a:pt x="2569" y="2503"/>
                    </a:cubicBezTo>
                    <a:cubicBezTo>
                      <a:pt x="1668" y="3337"/>
                      <a:pt x="801" y="4204"/>
                      <a:pt x="0" y="5138"/>
                    </a:cubicBezTo>
                    <a:cubicBezTo>
                      <a:pt x="934" y="4371"/>
                      <a:pt x="1868" y="3537"/>
                      <a:pt x="2702" y="2636"/>
                    </a:cubicBezTo>
                    <a:cubicBezTo>
                      <a:pt x="3603" y="1802"/>
                      <a:pt x="4470" y="935"/>
                      <a:pt x="5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3440874" y="3559899"/>
                <a:ext cx="415150" cy="206913"/>
              </a:xfrm>
              <a:custGeom>
                <a:avLst/>
                <a:gdLst/>
                <a:ahLst/>
                <a:cxnLst/>
                <a:rect l="l" t="t" r="r" b="b"/>
                <a:pathLst>
                  <a:path w="22584" h="11256" extrusionOk="0">
                    <a:moveTo>
                      <a:pt x="12674" y="0"/>
                    </a:moveTo>
                    <a:cubicBezTo>
                      <a:pt x="11526" y="0"/>
                      <a:pt x="10372" y="161"/>
                      <a:pt x="9274" y="448"/>
                    </a:cubicBezTo>
                    <a:cubicBezTo>
                      <a:pt x="6339" y="1249"/>
                      <a:pt x="3703" y="2883"/>
                      <a:pt x="1102" y="4484"/>
                    </a:cubicBezTo>
                    <a:cubicBezTo>
                      <a:pt x="601" y="4785"/>
                      <a:pt x="1" y="5285"/>
                      <a:pt x="334" y="5885"/>
                    </a:cubicBezTo>
                    <a:cubicBezTo>
                      <a:pt x="401" y="6019"/>
                      <a:pt x="568" y="6152"/>
                      <a:pt x="735" y="6252"/>
                    </a:cubicBezTo>
                    <a:cubicBezTo>
                      <a:pt x="3770" y="7720"/>
                      <a:pt x="7039" y="8554"/>
                      <a:pt x="10408" y="8721"/>
                    </a:cubicBezTo>
                    <a:cubicBezTo>
                      <a:pt x="12443" y="8821"/>
                      <a:pt x="14578" y="8687"/>
                      <a:pt x="16479" y="9455"/>
                    </a:cubicBezTo>
                    <a:cubicBezTo>
                      <a:pt x="16980" y="9655"/>
                      <a:pt x="17447" y="9922"/>
                      <a:pt x="17947" y="10188"/>
                    </a:cubicBezTo>
                    <a:cubicBezTo>
                      <a:pt x="18881" y="10722"/>
                      <a:pt x="19948" y="11056"/>
                      <a:pt x="21049" y="11122"/>
                    </a:cubicBezTo>
                    <a:lnTo>
                      <a:pt x="22584" y="11256"/>
                    </a:lnTo>
                    <a:cubicBezTo>
                      <a:pt x="22083" y="7720"/>
                      <a:pt x="21016" y="3550"/>
                      <a:pt x="18080" y="1516"/>
                    </a:cubicBezTo>
                    <a:cubicBezTo>
                      <a:pt x="16494" y="451"/>
                      <a:pt x="14593" y="0"/>
                      <a:pt x="126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3445783" y="3586738"/>
                <a:ext cx="409636" cy="181307"/>
              </a:xfrm>
              <a:custGeom>
                <a:avLst/>
                <a:gdLst/>
                <a:ahLst/>
                <a:cxnLst/>
                <a:rect l="l" t="t" r="r" b="b"/>
                <a:pathLst>
                  <a:path w="22284" h="9863" extrusionOk="0">
                    <a:moveTo>
                      <a:pt x="11701" y="1"/>
                    </a:moveTo>
                    <a:cubicBezTo>
                      <a:pt x="10395" y="1"/>
                      <a:pt x="9092" y="178"/>
                      <a:pt x="7840" y="556"/>
                    </a:cubicBezTo>
                    <a:cubicBezTo>
                      <a:pt x="6405" y="990"/>
                      <a:pt x="5004" y="1523"/>
                      <a:pt x="3670" y="2224"/>
                    </a:cubicBezTo>
                    <a:cubicBezTo>
                      <a:pt x="2502" y="2791"/>
                      <a:pt x="1602" y="3291"/>
                      <a:pt x="1001" y="3658"/>
                    </a:cubicBezTo>
                    <a:lnTo>
                      <a:pt x="267" y="4058"/>
                    </a:lnTo>
                    <a:cubicBezTo>
                      <a:pt x="201" y="4125"/>
                      <a:pt x="101" y="4158"/>
                      <a:pt x="1" y="4225"/>
                    </a:cubicBezTo>
                    <a:cubicBezTo>
                      <a:pt x="101" y="4192"/>
                      <a:pt x="201" y="4158"/>
                      <a:pt x="267" y="4092"/>
                    </a:cubicBezTo>
                    <a:lnTo>
                      <a:pt x="1001" y="3725"/>
                    </a:lnTo>
                    <a:cubicBezTo>
                      <a:pt x="1635" y="3391"/>
                      <a:pt x="2536" y="2891"/>
                      <a:pt x="3703" y="2324"/>
                    </a:cubicBezTo>
                    <a:cubicBezTo>
                      <a:pt x="5038" y="1690"/>
                      <a:pt x="6439" y="1156"/>
                      <a:pt x="7873" y="723"/>
                    </a:cubicBezTo>
                    <a:cubicBezTo>
                      <a:pt x="9118" y="370"/>
                      <a:pt x="10397" y="200"/>
                      <a:pt x="11673" y="200"/>
                    </a:cubicBezTo>
                    <a:cubicBezTo>
                      <a:pt x="12209" y="200"/>
                      <a:pt x="12744" y="230"/>
                      <a:pt x="13277" y="289"/>
                    </a:cubicBezTo>
                    <a:cubicBezTo>
                      <a:pt x="15111" y="489"/>
                      <a:pt x="16813" y="1223"/>
                      <a:pt x="18214" y="2391"/>
                    </a:cubicBezTo>
                    <a:cubicBezTo>
                      <a:pt x="19314" y="3425"/>
                      <a:pt x="20182" y="4659"/>
                      <a:pt x="20782" y="6026"/>
                    </a:cubicBezTo>
                    <a:cubicBezTo>
                      <a:pt x="21216" y="6927"/>
                      <a:pt x="21583" y="7861"/>
                      <a:pt x="21916" y="8828"/>
                    </a:cubicBezTo>
                    <a:cubicBezTo>
                      <a:pt x="22016" y="9129"/>
                      <a:pt x="22116" y="9396"/>
                      <a:pt x="22183" y="9596"/>
                    </a:cubicBezTo>
                    <a:cubicBezTo>
                      <a:pt x="22216" y="9696"/>
                      <a:pt x="22250" y="9796"/>
                      <a:pt x="22283" y="9863"/>
                    </a:cubicBezTo>
                    <a:cubicBezTo>
                      <a:pt x="22283" y="9762"/>
                      <a:pt x="22250" y="9662"/>
                      <a:pt x="22216" y="9596"/>
                    </a:cubicBezTo>
                    <a:cubicBezTo>
                      <a:pt x="22150" y="9396"/>
                      <a:pt x="22083" y="9129"/>
                      <a:pt x="21983" y="8795"/>
                    </a:cubicBezTo>
                    <a:cubicBezTo>
                      <a:pt x="21683" y="7828"/>
                      <a:pt x="21316" y="6894"/>
                      <a:pt x="20916" y="5960"/>
                    </a:cubicBezTo>
                    <a:cubicBezTo>
                      <a:pt x="20315" y="4559"/>
                      <a:pt x="19448" y="3291"/>
                      <a:pt x="18347" y="2257"/>
                    </a:cubicBezTo>
                    <a:cubicBezTo>
                      <a:pt x="16913" y="1056"/>
                      <a:pt x="15178" y="289"/>
                      <a:pt x="13310" y="89"/>
                    </a:cubicBezTo>
                    <a:cubicBezTo>
                      <a:pt x="12775" y="31"/>
                      <a:pt x="12238" y="1"/>
                      <a:pt x="117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3513228" y="3590763"/>
                <a:ext cx="164965" cy="10987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5977" extrusionOk="0">
                    <a:moveTo>
                      <a:pt x="8935" y="1"/>
                    </a:moveTo>
                    <a:cubicBezTo>
                      <a:pt x="8807" y="1"/>
                      <a:pt x="6813" y="1279"/>
                      <a:pt x="4437" y="2905"/>
                    </a:cubicBezTo>
                    <a:cubicBezTo>
                      <a:pt x="1969" y="4573"/>
                      <a:pt x="1" y="5941"/>
                      <a:pt x="34" y="5974"/>
                    </a:cubicBezTo>
                    <a:cubicBezTo>
                      <a:pt x="35" y="5976"/>
                      <a:pt x="37" y="5977"/>
                      <a:pt x="40" y="5977"/>
                    </a:cubicBezTo>
                    <a:cubicBezTo>
                      <a:pt x="168" y="5977"/>
                      <a:pt x="2162" y="4699"/>
                      <a:pt x="4537" y="3072"/>
                    </a:cubicBezTo>
                    <a:cubicBezTo>
                      <a:pt x="7006" y="1404"/>
                      <a:pt x="8974" y="70"/>
                      <a:pt x="8941" y="3"/>
                    </a:cubicBezTo>
                    <a:cubicBezTo>
                      <a:pt x="8940" y="2"/>
                      <a:pt x="8938" y="1"/>
                      <a:pt x="89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3553706" y="3588741"/>
                <a:ext cx="53971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291" extrusionOk="0">
                    <a:moveTo>
                      <a:pt x="397" y="0"/>
                    </a:moveTo>
                    <a:cubicBezTo>
                      <a:pt x="266" y="0"/>
                      <a:pt x="135" y="4"/>
                      <a:pt x="0" y="13"/>
                    </a:cubicBezTo>
                    <a:cubicBezTo>
                      <a:pt x="662" y="202"/>
                      <a:pt x="1374" y="291"/>
                      <a:pt x="2077" y="291"/>
                    </a:cubicBezTo>
                    <a:cubicBezTo>
                      <a:pt x="2366" y="291"/>
                      <a:pt x="2654" y="276"/>
                      <a:pt x="2936" y="247"/>
                    </a:cubicBezTo>
                    <a:cubicBezTo>
                      <a:pt x="2469" y="147"/>
                      <a:pt x="1969" y="113"/>
                      <a:pt x="1468" y="80"/>
                    </a:cubicBezTo>
                    <a:cubicBezTo>
                      <a:pt x="1102" y="31"/>
                      <a:pt x="754" y="0"/>
                      <a:pt x="3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3715583" y="3567510"/>
                <a:ext cx="27611" cy="3682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0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68"/>
                      <a:pt x="401" y="735"/>
                      <a:pt x="668" y="1035"/>
                    </a:cubicBezTo>
                    <a:cubicBezTo>
                      <a:pt x="901" y="1402"/>
                      <a:pt x="1168" y="1702"/>
                      <a:pt x="1502" y="2002"/>
                    </a:cubicBezTo>
                    <a:cubicBezTo>
                      <a:pt x="1335" y="1602"/>
                      <a:pt x="1102" y="1268"/>
                      <a:pt x="835" y="968"/>
                    </a:cubicBezTo>
                    <a:cubicBezTo>
                      <a:pt x="601" y="601"/>
                      <a:pt x="334" y="26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3682476" y="3642933"/>
                <a:ext cx="112225" cy="79743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4338" extrusionOk="0">
                    <a:moveTo>
                      <a:pt x="6105" y="1"/>
                    </a:moveTo>
                    <a:lnTo>
                      <a:pt x="6105" y="1"/>
                    </a:lnTo>
                    <a:cubicBezTo>
                      <a:pt x="5805" y="167"/>
                      <a:pt x="5471" y="368"/>
                      <a:pt x="5204" y="601"/>
                    </a:cubicBezTo>
                    <a:cubicBezTo>
                      <a:pt x="4604" y="1035"/>
                      <a:pt x="3870" y="1568"/>
                      <a:pt x="3036" y="2169"/>
                    </a:cubicBezTo>
                    <a:cubicBezTo>
                      <a:pt x="2235" y="2736"/>
                      <a:pt x="1435" y="3303"/>
                      <a:pt x="868" y="3703"/>
                    </a:cubicBezTo>
                    <a:cubicBezTo>
                      <a:pt x="568" y="3870"/>
                      <a:pt x="267" y="4104"/>
                      <a:pt x="0" y="4337"/>
                    </a:cubicBezTo>
                    <a:cubicBezTo>
                      <a:pt x="334" y="4204"/>
                      <a:pt x="668" y="4004"/>
                      <a:pt x="968" y="3803"/>
                    </a:cubicBezTo>
                    <a:cubicBezTo>
                      <a:pt x="1535" y="3470"/>
                      <a:pt x="2335" y="2936"/>
                      <a:pt x="3169" y="2336"/>
                    </a:cubicBezTo>
                    <a:cubicBezTo>
                      <a:pt x="4003" y="1702"/>
                      <a:pt x="4771" y="1135"/>
                      <a:pt x="5271" y="735"/>
                    </a:cubicBezTo>
                    <a:cubicBezTo>
                      <a:pt x="5571" y="501"/>
                      <a:pt x="5871" y="268"/>
                      <a:pt x="6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3579460" y="3886979"/>
                <a:ext cx="234873" cy="336050"/>
              </a:xfrm>
              <a:custGeom>
                <a:avLst/>
                <a:gdLst/>
                <a:ahLst/>
                <a:cxnLst/>
                <a:rect l="l" t="t" r="r" b="b"/>
                <a:pathLst>
                  <a:path w="12777" h="18281" extrusionOk="0">
                    <a:moveTo>
                      <a:pt x="12776" y="1"/>
                    </a:moveTo>
                    <a:cubicBezTo>
                      <a:pt x="12743" y="1"/>
                      <a:pt x="12676" y="301"/>
                      <a:pt x="12443" y="835"/>
                    </a:cubicBezTo>
                    <a:cubicBezTo>
                      <a:pt x="12142" y="1569"/>
                      <a:pt x="11742" y="2269"/>
                      <a:pt x="11275" y="2936"/>
                    </a:cubicBezTo>
                    <a:cubicBezTo>
                      <a:pt x="10575" y="3904"/>
                      <a:pt x="9807" y="4804"/>
                      <a:pt x="8974" y="5638"/>
                    </a:cubicBezTo>
                    <a:cubicBezTo>
                      <a:pt x="8040" y="6606"/>
                      <a:pt x="6939" y="7640"/>
                      <a:pt x="5938" y="8807"/>
                    </a:cubicBezTo>
                    <a:cubicBezTo>
                      <a:pt x="5438" y="9408"/>
                      <a:pt x="4971" y="10008"/>
                      <a:pt x="4570" y="10675"/>
                    </a:cubicBezTo>
                    <a:cubicBezTo>
                      <a:pt x="4203" y="11276"/>
                      <a:pt x="3870" y="11909"/>
                      <a:pt x="3603" y="12576"/>
                    </a:cubicBezTo>
                    <a:lnTo>
                      <a:pt x="2836" y="14311"/>
                    </a:lnTo>
                    <a:cubicBezTo>
                      <a:pt x="2602" y="14845"/>
                      <a:pt x="2335" y="15345"/>
                      <a:pt x="2102" y="15812"/>
                    </a:cubicBezTo>
                    <a:cubicBezTo>
                      <a:pt x="1768" y="16546"/>
                      <a:pt x="1301" y="17213"/>
                      <a:pt x="734" y="17747"/>
                    </a:cubicBezTo>
                    <a:cubicBezTo>
                      <a:pt x="301" y="18147"/>
                      <a:pt x="0" y="18281"/>
                      <a:pt x="34" y="18281"/>
                    </a:cubicBezTo>
                    <a:cubicBezTo>
                      <a:pt x="101" y="18247"/>
                      <a:pt x="167" y="18214"/>
                      <a:pt x="234" y="18181"/>
                    </a:cubicBezTo>
                    <a:cubicBezTo>
                      <a:pt x="434" y="18080"/>
                      <a:pt x="601" y="17947"/>
                      <a:pt x="801" y="17814"/>
                    </a:cubicBezTo>
                    <a:cubicBezTo>
                      <a:pt x="1401" y="17280"/>
                      <a:pt x="1902" y="16613"/>
                      <a:pt x="2235" y="15879"/>
                    </a:cubicBezTo>
                    <a:cubicBezTo>
                      <a:pt x="2469" y="15412"/>
                      <a:pt x="2736" y="14945"/>
                      <a:pt x="3003" y="14378"/>
                    </a:cubicBezTo>
                    <a:cubicBezTo>
                      <a:pt x="3236" y="13844"/>
                      <a:pt x="3503" y="13244"/>
                      <a:pt x="3770" y="12643"/>
                    </a:cubicBezTo>
                    <a:cubicBezTo>
                      <a:pt x="4070" y="12009"/>
                      <a:pt x="4370" y="11376"/>
                      <a:pt x="4737" y="10775"/>
                    </a:cubicBezTo>
                    <a:cubicBezTo>
                      <a:pt x="5137" y="10141"/>
                      <a:pt x="5604" y="9508"/>
                      <a:pt x="6071" y="8941"/>
                    </a:cubicBezTo>
                    <a:cubicBezTo>
                      <a:pt x="7106" y="7773"/>
                      <a:pt x="8173" y="6739"/>
                      <a:pt x="9107" y="5772"/>
                    </a:cubicBezTo>
                    <a:cubicBezTo>
                      <a:pt x="9941" y="4904"/>
                      <a:pt x="10708" y="4004"/>
                      <a:pt x="11409" y="3003"/>
                    </a:cubicBezTo>
                    <a:cubicBezTo>
                      <a:pt x="11876" y="2336"/>
                      <a:pt x="12243" y="1635"/>
                      <a:pt x="12543" y="868"/>
                    </a:cubicBezTo>
                    <a:cubicBezTo>
                      <a:pt x="12609" y="601"/>
                      <a:pt x="12710" y="368"/>
                      <a:pt x="12743" y="234"/>
                    </a:cubicBezTo>
                    <a:cubicBezTo>
                      <a:pt x="12743" y="168"/>
                      <a:pt x="12776" y="101"/>
                      <a:pt x="12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3685546" y="4059297"/>
                <a:ext cx="33732" cy="11957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300"/>
                      <a:pt x="134" y="634"/>
                      <a:pt x="267" y="934"/>
                    </a:cubicBezTo>
                    <a:cubicBezTo>
                      <a:pt x="434" y="1535"/>
                      <a:pt x="667" y="2335"/>
                      <a:pt x="934" y="3236"/>
                    </a:cubicBezTo>
                    <a:cubicBezTo>
                      <a:pt x="1201" y="4136"/>
                      <a:pt x="1401" y="4970"/>
                      <a:pt x="1568" y="5571"/>
                    </a:cubicBezTo>
                    <a:cubicBezTo>
                      <a:pt x="1635" y="5871"/>
                      <a:pt x="1735" y="6205"/>
                      <a:pt x="1835" y="6505"/>
                    </a:cubicBezTo>
                    <a:cubicBezTo>
                      <a:pt x="1835" y="6171"/>
                      <a:pt x="1802" y="5838"/>
                      <a:pt x="1701" y="5537"/>
                    </a:cubicBezTo>
                    <a:cubicBezTo>
                      <a:pt x="1601" y="4937"/>
                      <a:pt x="1401" y="4103"/>
                      <a:pt x="1168" y="3202"/>
                    </a:cubicBezTo>
                    <a:cubicBezTo>
                      <a:pt x="901" y="2268"/>
                      <a:pt x="634" y="1468"/>
                      <a:pt x="401" y="901"/>
                    </a:cubicBezTo>
                    <a:cubicBezTo>
                      <a:pt x="300" y="567"/>
                      <a:pt x="167" y="2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3584975" y="4019425"/>
                <a:ext cx="130019" cy="29467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603" extrusionOk="0">
                    <a:moveTo>
                      <a:pt x="7072" y="1"/>
                    </a:moveTo>
                    <a:cubicBezTo>
                      <a:pt x="6705" y="1"/>
                      <a:pt x="6339" y="34"/>
                      <a:pt x="6005" y="101"/>
                    </a:cubicBezTo>
                    <a:cubicBezTo>
                      <a:pt x="5338" y="201"/>
                      <a:pt x="4437" y="335"/>
                      <a:pt x="3470" y="568"/>
                    </a:cubicBezTo>
                    <a:cubicBezTo>
                      <a:pt x="2502" y="768"/>
                      <a:pt x="1635" y="1035"/>
                      <a:pt x="1001" y="1235"/>
                    </a:cubicBezTo>
                    <a:cubicBezTo>
                      <a:pt x="668" y="1302"/>
                      <a:pt x="334" y="1435"/>
                      <a:pt x="1" y="1602"/>
                    </a:cubicBezTo>
                    <a:cubicBezTo>
                      <a:pt x="368" y="1569"/>
                      <a:pt x="701" y="1469"/>
                      <a:pt x="1035" y="1369"/>
                    </a:cubicBezTo>
                    <a:cubicBezTo>
                      <a:pt x="1669" y="1202"/>
                      <a:pt x="2536" y="968"/>
                      <a:pt x="3503" y="768"/>
                    </a:cubicBezTo>
                    <a:cubicBezTo>
                      <a:pt x="4504" y="535"/>
                      <a:pt x="5371" y="368"/>
                      <a:pt x="6005" y="234"/>
                    </a:cubicBezTo>
                    <a:cubicBezTo>
                      <a:pt x="6372" y="201"/>
                      <a:pt x="6705" y="134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3783046" y="3947071"/>
                <a:ext cx="36802" cy="139836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76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7" y="368"/>
                      <a:pt x="167" y="735"/>
                      <a:pt x="300" y="1102"/>
                    </a:cubicBezTo>
                    <a:cubicBezTo>
                      <a:pt x="500" y="1802"/>
                      <a:pt x="767" y="2736"/>
                      <a:pt x="1034" y="3804"/>
                    </a:cubicBezTo>
                    <a:cubicBezTo>
                      <a:pt x="1301" y="4838"/>
                      <a:pt x="1534" y="5805"/>
                      <a:pt x="1701" y="6472"/>
                    </a:cubicBezTo>
                    <a:cubicBezTo>
                      <a:pt x="1768" y="6872"/>
                      <a:pt x="1868" y="7239"/>
                      <a:pt x="2001" y="7606"/>
                    </a:cubicBezTo>
                    <a:cubicBezTo>
                      <a:pt x="1968" y="7206"/>
                      <a:pt x="1935" y="6839"/>
                      <a:pt x="1835" y="6439"/>
                    </a:cubicBezTo>
                    <a:cubicBezTo>
                      <a:pt x="1701" y="5738"/>
                      <a:pt x="1501" y="4771"/>
                      <a:pt x="1234" y="3737"/>
                    </a:cubicBezTo>
                    <a:cubicBezTo>
                      <a:pt x="967" y="2669"/>
                      <a:pt x="667" y="1735"/>
                      <a:pt x="434" y="1068"/>
                    </a:cubicBezTo>
                    <a:cubicBezTo>
                      <a:pt x="334" y="701"/>
                      <a:pt x="200" y="3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647531" y="3919387"/>
                <a:ext cx="149634" cy="1632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888" extrusionOk="0">
                    <a:moveTo>
                      <a:pt x="8083" y="1"/>
                    </a:moveTo>
                    <a:cubicBezTo>
                      <a:pt x="7761" y="1"/>
                      <a:pt x="6076" y="130"/>
                      <a:pt x="4070" y="339"/>
                    </a:cubicBezTo>
                    <a:cubicBezTo>
                      <a:pt x="2702" y="439"/>
                      <a:pt x="1334" y="640"/>
                      <a:pt x="0" y="873"/>
                    </a:cubicBezTo>
                    <a:cubicBezTo>
                      <a:pt x="0" y="883"/>
                      <a:pt x="42" y="888"/>
                      <a:pt x="121" y="888"/>
                    </a:cubicBezTo>
                    <a:cubicBezTo>
                      <a:pt x="563" y="888"/>
                      <a:pt x="2172" y="738"/>
                      <a:pt x="4070" y="539"/>
                    </a:cubicBezTo>
                    <a:cubicBezTo>
                      <a:pt x="5437" y="439"/>
                      <a:pt x="6805" y="273"/>
                      <a:pt x="8139" y="6"/>
                    </a:cubicBezTo>
                    <a:cubicBezTo>
                      <a:pt x="8139" y="2"/>
                      <a:pt x="8120" y="1"/>
                      <a:pt x="8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3671446" y="4342589"/>
                <a:ext cx="529195" cy="3695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201" extrusionOk="0">
                    <a:moveTo>
                      <a:pt x="14410" y="0"/>
                    </a:moveTo>
                    <a:cubicBezTo>
                      <a:pt x="6471" y="0"/>
                      <a:pt x="0" y="34"/>
                      <a:pt x="0" y="100"/>
                    </a:cubicBezTo>
                    <a:cubicBezTo>
                      <a:pt x="0" y="134"/>
                      <a:pt x="6471" y="200"/>
                      <a:pt x="14410" y="200"/>
                    </a:cubicBezTo>
                    <a:cubicBezTo>
                      <a:pt x="22349" y="200"/>
                      <a:pt x="28787" y="134"/>
                      <a:pt x="28787" y="100"/>
                    </a:cubicBezTo>
                    <a:cubicBezTo>
                      <a:pt x="28787" y="34"/>
                      <a:pt x="22349" y="0"/>
                      <a:pt x="14410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754223" y="4494649"/>
                <a:ext cx="356271" cy="3695"/>
              </a:xfrm>
              <a:custGeom>
                <a:avLst/>
                <a:gdLst/>
                <a:ahLst/>
                <a:cxnLst/>
                <a:rect l="l" t="t" r="r" b="b"/>
                <a:pathLst>
                  <a:path w="19381" h="201" extrusionOk="0">
                    <a:moveTo>
                      <a:pt x="9707" y="1"/>
                    </a:moveTo>
                    <a:cubicBezTo>
                      <a:pt x="4337" y="1"/>
                      <a:pt x="0" y="68"/>
                      <a:pt x="0" y="101"/>
                    </a:cubicBezTo>
                    <a:cubicBezTo>
                      <a:pt x="0" y="168"/>
                      <a:pt x="4337" y="201"/>
                      <a:pt x="9707" y="201"/>
                    </a:cubicBezTo>
                    <a:cubicBezTo>
                      <a:pt x="15044" y="201"/>
                      <a:pt x="19381" y="168"/>
                      <a:pt x="19381" y="101"/>
                    </a:cubicBezTo>
                    <a:cubicBezTo>
                      <a:pt x="19381" y="68"/>
                      <a:pt x="15044" y="1"/>
                      <a:pt x="9707" y="1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757292" y="4516727"/>
                <a:ext cx="350131" cy="3695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201" extrusionOk="0">
                    <a:moveTo>
                      <a:pt x="9540" y="1"/>
                    </a:moveTo>
                    <a:cubicBezTo>
                      <a:pt x="4270" y="1"/>
                      <a:pt x="0" y="34"/>
                      <a:pt x="0" y="101"/>
                    </a:cubicBezTo>
                    <a:cubicBezTo>
                      <a:pt x="0" y="167"/>
                      <a:pt x="4270" y="201"/>
                      <a:pt x="9540" y="201"/>
                    </a:cubicBezTo>
                    <a:cubicBezTo>
                      <a:pt x="14777" y="201"/>
                      <a:pt x="19047" y="167"/>
                      <a:pt x="19047" y="101"/>
                    </a:cubicBezTo>
                    <a:cubicBezTo>
                      <a:pt x="19047" y="34"/>
                      <a:pt x="14777" y="1"/>
                      <a:pt x="9540" y="1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751153" y="4476874"/>
                <a:ext cx="368551" cy="3695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01" extrusionOk="0">
                    <a:moveTo>
                      <a:pt x="10008" y="0"/>
                    </a:moveTo>
                    <a:cubicBezTo>
                      <a:pt x="4470" y="0"/>
                      <a:pt x="0" y="34"/>
                      <a:pt x="0" y="101"/>
                    </a:cubicBezTo>
                    <a:cubicBezTo>
                      <a:pt x="0" y="167"/>
                      <a:pt x="4470" y="201"/>
                      <a:pt x="10008" y="201"/>
                    </a:cubicBezTo>
                    <a:cubicBezTo>
                      <a:pt x="15545" y="201"/>
                      <a:pt x="20048" y="167"/>
                      <a:pt x="20048" y="101"/>
                    </a:cubicBezTo>
                    <a:cubicBezTo>
                      <a:pt x="20048" y="34"/>
                      <a:pt x="15578" y="0"/>
                      <a:pt x="10008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Google Shape;114;p16"/>
            <p:cNvSpPr/>
            <p:nvPr/>
          </p:nvSpPr>
          <p:spPr>
            <a:xfrm>
              <a:off x="3757292" y="1696667"/>
              <a:ext cx="468478" cy="469121"/>
            </a:xfrm>
            <a:custGeom>
              <a:avLst/>
              <a:gdLst/>
              <a:ahLst/>
              <a:cxnLst/>
              <a:rect l="l" t="t" r="r" b="b"/>
              <a:pathLst>
                <a:path w="25485" h="25520" extrusionOk="0">
                  <a:moveTo>
                    <a:pt x="12742" y="1"/>
                  </a:moveTo>
                  <a:cubicBezTo>
                    <a:pt x="5704" y="1"/>
                    <a:pt x="0" y="5738"/>
                    <a:pt x="0" y="12777"/>
                  </a:cubicBezTo>
                  <a:cubicBezTo>
                    <a:pt x="0" y="19815"/>
                    <a:pt x="5704" y="25519"/>
                    <a:pt x="12742" y="25519"/>
                  </a:cubicBezTo>
                  <a:cubicBezTo>
                    <a:pt x="19781" y="25519"/>
                    <a:pt x="25485" y="19815"/>
                    <a:pt x="25485" y="12777"/>
                  </a:cubicBezTo>
                  <a:cubicBezTo>
                    <a:pt x="25485" y="5738"/>
                    <a:pt x="19781" y="1"/>
                    <a:pt x="12742" y="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312005" y="1276021"/>
              <a:ext cx="1274220" cy="2612815"/>
            </a:xfrm>
            <a:custGeom>
              <a:avLst/>
              <a:gdLst/>
              <a:ahLst/>
              <a:cxnLst/>
              <a:rect l="l" t="t" r="r" b="b"/>
              <a:pathLst>
                <a:path w="69317" h="142136" extrusionOk="0">
                  <a:moveTo>
                    <a:pt x="10541" y="1"/>
                  </a:moveTo>
                  <a:cubicBezTo>
                    <a:pt x="4737" y="1"/>
                    <a:pt x="34" y="4704"/>
                    <a:pt x="34" y="10542"/>
                  </a:cubicBezTo>
                  <a:lnTo>
                    <a:pt x="0" y="131595"/>
                  </a:lnTo>
                  <a:cubicBezTo>
                    <a:pt x="0" y="137399"/>
                    <a:pt x="4704" y="142103"/>
                    <a:pt x="10508" y="142103"/>
                  </a:cubicBezTo>
                  <a:lnTo>
                    <a:pt x="58776" y="142136"/>
                  </a:lnTo>
                  <a:cubicBezTo>
                    <a:pt x="64580" y="142136"/>
                    <a:pt x="69316" y="137433"/>
                    <a:pt x="69316" y="131628"/>
                  </a:cubicBezTo>
                  <a:lnTo>
                    <a:pt x="69316" y="10575"/>
                  </a:lnTo>
                  <a:cubicBezTo>
                    <a:pt x="69316" y="4771"/>
                    <a:pt x="64613" y="68"/>
                    <a:pt x="58809" y="68"/>
                  </a:cubicBezTo>
                  <a:lnTo>
                    <a:pt x="10541" y="1"/>
                  </a:lnTo>
                  <a:close/>
                </a:path>
              </a:pathLst>
            </a:custGeom>
            <a:solidFill>
              <a:srgbClr val="631B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370259" y="1355121"/>
              <a:ext cx="1157711" cy="2443586"/>
            </a:xfrm>
            <a:custGeom>
              <a:avLst/>
              <a:gdLst/>
              <a:ahLst/>
              <a:cxnLst/>
              <a:rect l="l" t="t" r="r" b="b"/>
              <a:pathLst>
                <a:path w="62979" h="132930" extrusionOk="0">
                  <a:moveTo>
                    <a:pt x="7405" y="1"/>
                  </a:moveTo>
                  <a:cubicBezTo>
                    <a:pt x="3336" y="1"/>
                    <a:pt x="34" y="3270"/>
                    <a:pt x="34" y="7373"/>
                  </a:cubicBezTo>
                  <a:lnTo>
                    <a:pt x="0" y="125524"/>
                  </a:lnTo>
                  <a:cubicBezTo>
                    <a:pt x="0" y="129594"/>
                    <a:pt x="3303" y="132896"/>
                    <a:pt x="7372" y="132896"/>
                  </a:cubicBezTo>
                  <a:lnTo>
                    <a:pt x="55573" y="132929"/>
                  </a:lnTo>
                  <a:cubicBezTo>
                    <a:pt x="59643" y="132929"/>
                    <a:pt x="62945" y="129627"/>
                    <a:pt x="62945" y="125557"/>
                  </a:cubicBezTo>
                  <a:lnTo>
                    <a:pt x="62945" y="7406"/>
                  </a:lnTo>
                  <a:cubicBezTo>
                    <a:pt x="62978" y="3324"/>
                    <a:pt x="59709" y="34"/>
                    <a:pt x="55668" y="34"/>
                  </a:cubicBezTo>
                  <a:cubicBezTo>
                    <a:pt x="55647" y="34"/>
                    <a:pt x="55627" y="34"/>
                    <a:pt x="55607" y="34"/>
                  </a:cubicBezTo>
                  <a:lnTo>
                    <a:pt x="46233" y="34"/>
                  </a:lnTo>
                  <a:cubicBezTo>
                    <a:pt x="44966" y="34"/>
                    <a:pt x="43932" y="1102"/>
                    <a:pt x="43965" y="2403"/>
                  </a:cubicBezTo>
                  <a:lnTo>
                    <a:pt x="43965" y="4104"/>
                  </a:lnTo>
                  <a:cubicBezTo>
                    <a:pt x="43998" y="5371"/>
                    <a:pt x="42964" y="6439"/>
                    <a:pt x="41697" y="6472"/>
                  </a:cubicBezTo>
                  <a:lnTo>
                    <a:pt x="23450" y="6472"/>
                  </a:lnTo>
                  <a:cubicBezTo>
                    <a:pt x="22149" y="6439"/>
                    <a:pt x="21149" y="5371"/>
                    <a:pt x="21182" y="4104"/>
                  </a:cubicBezTo>
                  <a:lnTo>
                    <a:pt x="21182" y="2369"/>
                  </a:lnTo>
                  <a:cubicBezTo>
                    <a:pt x="21182" y="1102"/>
                    <a:pt x="20181" y="34"/>
                    <a:pt x="18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827083" y="3687051"/>
              <a:ext cx="39872" cy="33732"/>
            </a:xfrm>
            <a:custGeom>
              <a:avLst/>
              <a:gdLst/>
              <a:ahLst/>
              <a:cxnLst/>
              <a:rect l="l" t="t" r="r" b="b"/>
              <a:pathLst>
                <a:path w="2169" h="1835" extrusionOk="0">
                  <a:moveTo>
                    <a:pt x="1289" y="1"/>
                  </a:moveTo>
                  <a:cubicBezTo>
                    <a:pt x="1271" y="1"/>
                    <a:pt x="1253" y="1"/>
                    <a:pt x="1234" y="2"/>
                  </a:cubicBezTo>
                  <a:cubicBezTo>
                    <a:pt x="401" y="2"/>
                    <a:pt x="0" y="1003"/>
                    <a:pt x="567" y="1570"/>
                  </a:cubicBezTo>
                  <a:cubicBezTo>
                    <a:pt x="760" y="1753"/>
                    <a:pt x="995" y="1835"/>
                    <a:pt x="1224" y="1835"/>
                  </a:cubicBezTo>
                  <a:cubicBezTo>
                    <a:pt x="1708" y="1835"/>
                    <a:pt x="2168" y="1469"/>
                    <a:pt x="2168" y="903"/>
                  </a:cubicBezTo>
                  <a:cubicBezTo>
                    <a:pt x="2168" y="421"/>
                    <a:pt x="1766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922120" y="3685856"/>
              <a:ext cx="39872" cy="34191"/>
            </a:xfrm>
            <a:custGeom>
              <a:avLst/>
              <a:gdLst/>
              <a:ahLst/>
              <a:cxnLst/>
              <a:rect l="l" t="t" r="r" b="b"/>
              <a:pathLst>
                <a:path w="2169" h="1860" extrusionOk="0">
                  <a:moveTo>
                    <a:pt x="1235" y="1"/>
                  </a:moveTo>
                  <a:cubicBezTo>
                    <a:pt x="401" y="1"/>
                    <a:pt x="1" y="1001"/>
                    <a:pt x="601" y="1602"/>
                  </a:cubicBezTo>
                  <a:cubicBezTo>
                    <a:pt x="790" y="1780"/>
                    <a:pt x="1015" y="1860"/>
                    <a:pt x="1235" y="1860"/>
                  </a:cubicBezTo>
                  <a:cubicBezTo>
                    <a:pt x="1715" y="1860"/>
                    <a:pt x="2169" y="1483"/>
                    <a:pt x="2169" y="935"/>
                  </a:cubicBezTo>
                  <a:cubicBezTo>
                    <a:pt x="2169" y="401"/>
                    <a:pt x="1735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017158" y="3685250"/>
              <a:ext cx="39890" cy="33971"/>
            </a:xfrm>
            <a:custGeom>
              <a:avLst/>
              <a:gdLst/>
              <a:ahLst/>
              <a:cxnLst/>
              <a:rect l="l" t="t" r="r" b="b"/>
              <a:pathLst>
                <a:path w="2170" h="1848" extrusionOk="0">
                  <a:moveTo>
                    <a:pt x="1235" y="0"/>
                  </a:moveTo>
                  <a:cubicBezTo>
                    <a:pt x="401" y="0"/>
                    <a:pt x="1" y="1001"/>
                    <a:pt x="601" y="1568"/>
                  </a:cubicBezTo>
                  <a:cubicBezTo>
                    <a:pt x="784" y="1762"/>
                    <a:pt x="1012" y="1848"/>
                    <a:pt x="1236" y="1848"/>
                  </a:cubicBezTo>
                  <a:cubicBezTo>
                    <a:pt x="1709" y="1848"/>
                    <a:pt x="2169" y="1466"/>
                    <a:pt x="2169" y="901"/>
                  </a:cubicBezTo>
                  <a:cubicBezTo>
                    <a:pt x="2169" y="401"/>
                    <a:pt x="1736" y="0"/>
                    <a:pt x="1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87981" y="1571354"/>
              <a:ext cx="80957" cy="84247"/>
            </a:xfrm>
            <a:custGeom>
              <a:avLst/>
              <a:gdLst/>
              <a:ahLst/>
              <a:cxnLst/>
              <a:rect l="l" t="t" r="r" b="b"/>
              <a:pathLst>
                <a:path w="4404" h="4583" extrusionOk="0">
                  <a:moveTo>
                    <a:pt x="35" y="2184"/>
                  </a:moveTo>
                  <a:lnTo>
                    <a:pt x="35" y="2184"/>
                  </a:lnTo>
                  <a:cubicBezTo>
                    <a:pt x="18" y="2290"/>
                    <a:pt x="15" y="2403"/>
                    <a:pt x="34" y="2515"/>
                  </a:cubicBezTo>
                  <a:lnTo>
                    <a:pt x="34" y="2481"/>
                  </a:lnTo>
                  <a:lnTo>
                    <a:pt x="34" y="2215"/>
                  </a:lnTo>
                  <a:cubicBezTo>
                    <a:pt x="34" y="2205"/>
                    <a:pt x="34" y="2194"/>
                    <a:pt x="35" y="2184"/>
                  </a:cubicBezTo>
                  <a:close/>
                  <a:moveTo>
                    <a:pt x="168" y="4516"/>
                  </a:moveTo>
                  <a:lnTo>
                    <a:pt x="1" y="4550"/>
                  </a:lnTo>
                  <a:lnTo>
                    <a:pt x="434" y="4550"/>
                  </a:lnTo>
                  <a:lnTo>
                    <a:pt x="1569" y="4517"/>
                  </a:lnTo>
                  <a:lnTo>
                    <a:pt x="1569" y="4517"/>
                  </a:lnTo>
                  <a:lnTo>
                    <a:pt x="1569" y="4516"/>
                  </a:lnTo>
                  <a:close/>
                  <a:moveTo>
                    <a:pt x="1602" y="4516"/>
                  </a:moveTo>
                  <a:lnTo>
                    <a:pt x="1569" y="4517"/>
                  </a:lnTo>
                  <a:lnTo>
                    <a:pt x="1569" y="4517"/>
                  </a:lnTo>
                  <a:lnTo>
                    <a:pt x="1569" y="4550"/>
                  </a:lnTo>
                  <a:lnTo>
                    <a:pt x="1602" y="4516"/>
                  </a:lnTo>
                  <a:close/>
                  <a:moveTo>
                    <a:pt x="2150" y="0"/>
                  </a:moveTo>
                  <a:cubicBezTo>
                    <a:pt x="2036" y="0"/>
                    <a:pt x="1935" y="38"/>
                    <a:pt x="1835" y="113"/>
                  </a:cubicBezTo>
                  <a:cubicBezTo>
                    <a:pt x="1735" y="213"/>
                    <a:pt x="1669" y="280"/>
                    <a:pt x="1569" y="380"/>
                  </a:cubicBezTo>
                  <a:lnTo>
                    <a:pt x="1035" y="914"/>
                  </a:lnTo>
                  <a:cubicBezTo>
                    <a:pt x="701" y="1281"/>
                    <a:pt x="368" y="1547"/>
                    <a:pt x="101" y="1881"/>
                  </a:cubicBezTo>
                  <a:cubicBezTo>
                    <a:pt x="71" y="1971"/>
                    <a:pt x="41" y="2088"/>
                    <a:pt x="35" y="2184"/>
                  </a:cubicBezTo>
                  <a:lnTo>
                    <a:pt x="35" y="2184"/>
                  </a:lnTo>
                  <a:cubicBezTo>
                    <a:pt x="49" y="2101"/>
                    <a:pt x="72" y="2021"/>
                    <a:pt x="101" y="1948"/>
                  </a:cubicBezTo>
                  <a:cubicBezTo>
                    <a:pt x="368" y="1647"/>
                    <a:pt x="701" y="1347"/>
                    <a:pt x="1035" y="1014"/>
                  </a:cubicBezTo>
                  <a:lnTo>
                    <a:pt x="1569" y="480"/>
                  </a:lnTo>
                  <a:cubicBezTo>
                    <a:pt x="1635" y="380"/>
                    <a:pt x="1735" y="280"/>
                    <a:pt x="1835" y="213"/>
                  </a:cubicBezTo>
                  <a:cubicBezTo>
                    <a:pt x="1884" y="164"/>
                    <a:pt x="1969" y="133"/>
                    <a:pt x="2063" y="133"/>
                  </a:cubicBezTo>
                  <a:cubicBezTo>
                    <a:pt x="2097" y="133"/>
                    <a:pt x="2133" y="137"/>
                    <a:pt x="2169" y="146"/>
                  </a:cubicBezTo>
                  <a:cubicBezTo>
                    <a:pt x="2269" y="180"/>
                    <a:pt x="2336" y="280"/>
                    <a:pt x="2469" y="380"/>
                  </a:cubicBezTo>
                  <a:lnTo>
                    <a:pt x="2769" y="680"/>
                  </a:lnTo>
                  <a:lnTo>
                    <a:pt x="3370" y="1314"/>
                  </a:lnTo>
                  <a:cubicBezTo>
                    <a:pt x="3603" y="1547"/>
                    <a:pt x="3803" y="1748"/>
                    <a:pt x="4037" y="1948"/>
                  </a:cubicBezTo>
                  <a:cubicBezTo>
                    <a:pt x="4137" y="2048"/>
                    <a:pt x="4204" y="2148"/>
                    <a:pt x="4237" y="2281"/>
                  </a:cubicBezTo>
                  <a:lnTo>
                    <a:pt x="4237" y="2748"/>
                  </a:lnTo>
                  <a:lnTo>
                    <a:pt x="4237" y="4516"/>
                  </a:lnTo>
                  <a:lnTo>
                    <a:pt x="2903" y="4516"/>
                  </a:lnTo>
                  <a:lnTo>
                    <a:pt x="2903" y="3349"/>
                  </a:lnTo>
                  <a:cubicBezTo>
                    <a:pt x="2903" y="3115"/>
                    <a:pt x="2736" y="2915"/>
                    <a:pt x="2503" y="2882"/>
                  </a:cubicBezTo>
                  <a:lnTo>
                    <a:pt x="1935" y="2882"/>
                  </a:lnTo>
                  <a:cubicBezTo>
                    <a:pt x="1735" y="2882"/>
                    <a:pt x="1602" y="3048"/>
                    <a:pt x="1569" y="3249"/>
                  </a:cubicBezTo>
                  <a:lnTo>
                    <a:pt x="1569" y="3716"/>
                  </a:lnTo>
                  <a:lnTo>
                    <a:pt x="1569" y="4516"/>
                  </a:lnTo>
                  <a:lnTo>
                    <a:pt x="1702" y="4516"/>
                  </a:lnTo>
                  <a:lnTo>
                    <a:pt x="1702" y="4483"/>
                  </a:lnTo>
                  <a:lnTo>
                    <a:pt x="1702" y="3649"/>
                  </a:lnTo>
                  <a:lnTo>
                    <a:pt x="1702" y="3182"/>
                  </a:lnTo>
                  <a:cubicBezTo>
                    <a:pt x="1735" y="3048"/>
                    <a:pt x="1869" y="2915"/>
                    <a:pt x="2002" y="2915"/>
                  </a:cubicBezTo>
                  <a:lnTo>
                    <a:pt x="2536" y="2915"/>
                  </a:lnTo>
                  <a:cubicBezTo>
                    <a:pt x="2703" y="2948"/>
                    <a:pt x="2836" y="3082"/>
                    <a:pt x="2836" y="3249"/>
                  </a:cubicBezTo>
                  <a:lnTo>
                    <a:pt x="2836" y="4516"/>
                  </a:lnTo>
                  <a:lnTo>
                    <a:pt x="2836" y="4583"/>
                  </a:lnTo>
                  <a:lnTo>
                    <a:pt x="4404" y="4583"/>
                  </a:lnTo>
                  <a:lnTo>
                    <a:pt x="4404" y="4516"/>
                  </a:lnTo>
                  <a:lnTo>
                    <a:pt x="4404" y="2682"/>
                  </a:lnTo>
                  <a:lnTo>
                    <a:pt x="4404" y="2215"/>
                  </a:lnTo>
                  <a:cubicBezTo>
                    <a:pt x="4404" y="2048"/>
                    <a:pt x="4304" y="1914"/>
                    <a:pt x="4170" y="1814"/>
                  </a:cubicBezTo>
                  <a:lnTo>
                    <a:pt x="3537" y="1180"/>
                  </a:lnTo>
                  <a:lnTo>
                    <a:pt x="2903" y="547"/>
                  </a:lnTo>
                  <a:lnTo>
                    <a:pt x="2603" y="280"/>
                  </a:lnTo>
                  <a:cubicBezTo>
                    <a:pt x="2536" y="146"/>
                    <a:pt x="2402" y="80"/>
                    <a:pt x="2269" y="13"/>
                  </a:cubicBezTo>
                  <a:cubicBezTo>
                    <a:pt x="2227" y="5"/>
                    <a:pt x="218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3456205" y="1764738"/>
              <a:ext cx="28842" cy="1921137"/>
            </a:xfrm>
            <a:custGeom>
              <a:avLst/>
              <a:gdLst/>
              <a:ahLst/>
              <a:cxnLst/>
              <a:rect l="l" t="t" r="r" b="b"/>
              <a:pathLst>
                <a:path w="1569" h="104509" extrusionOk="0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lnTo>
                    <a:pt x="1" y="103775"/>
                  </a:lnTo>
                  <a:cubicBezTo>
                    <a:pt x="1" y="104175"/>
                    <a:pt x="334" y="104509"/>
                    <a:pt x="768" y="104509"/>
                  </a:cubicBezTo>
                  <a:lnTo>
                    <a:pt x="835" y="104509"/>
                  </a:lnTo>
                  <a:cubicBezTo>
                    <a:pt x="1235" y="104509"/>
                    <a:pt x="1568" y="104175"/>
                    <a:pt x="1568" y="103775"/>
                  </a:cubicBezTo>
                  <a:lnTo>
                    <a:pt x="1568" y="734"/>
                  </a:lnTo>
                  <a:cubicBezTo>
                    <a:pt x="1568" y="334"/>
                    <a:pt x="1235" y="1"/>
                    <a:pt x="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461114" y="1852422"/>
              <a:ext cx="19633" cy="154542"/>
            </a:xfrm>
            <a:custGeom>
              <a:avLst/>
              <a:gdLst/>
              <a:ahLst/>
              <a:cxnLst/>
              <a:rect l="l" t="t" r="r" b="b"/>
              <a:pathLst>
                <a:path w="1068" h="8407" extrusionOk="0">
                  <a:moveTo>
                    <a:pt x="501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7906"/>
                  </a:lnTo>
                  <a:cubicBezTo>
                    <a:pt x="1" y="8206"/>
                    <a:pt x="234" y="8407"/>
                    <a:pt x="501" y="8407"/>
                  </a:cubicBezTo>
                  <a:lnTo>
                    <a:pt x="568" y="8407"/>
                  </a:lnTo>
                  <a:cubicBezTo>
                    <a:pt x="834" y="8407"/>
                    <a:pt x="1068" y="8206"/>
                    <a:pt x="1068" y="7906"/>
                  </a:cubicBezTo>
                  <a:lnTo>
                    <a:pt x="1068" y="501"/>
                  </a:lnTo>
                  <a:cubicBezTo>
                    <a:pt x="1068" y="234"/>
                    <a:pt x="834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462227" y="1754315"/>
              <a:ext cx="965798" cy="415150"/>
            </a:xfrm>
            <a:custGeom>
              <a:avLst/>
              <a:gdLst/>
              <a:ahLst/>
              <a:cxnLst/>
              <a:rect l="l" t="t" r="r" b="b"/>
              <a:pathLst>
                <a:path w="52539" h="22584" extrusionOk="0">
                  <a:moveTo>
                    <a:pt x="1835" y="0"/>
                  </a:moveTo>
                  <a:cubicBezTo>
                    <a:pt x="801" y="0"/>
                    <a:pt x="1" y="834"/>
                    <a:pt x="1" y="1835"/>
                  </a:cubicBezTo>
                  <a:lnTo>
                    <a:pt x="1" y="20749"/>
                  </a:lnTo>
                  <a:cubicBezTo>
                    <a:pt x="1" y="21783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83"/>
                    <a:pt x="52538" y="20749"/>
                  </a:cubicBezTo>
                  <a:lnTo>
                    <a:pt x="52538" y="1835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461620" y="1754922"/>
              <a:ext cx="491180" cy="414544"/>
            </a:xfrm>
            <a:custGeom>
              <a:avLst/>
              <a:gdLst/>
              <a:ahLst/>
              <a:cxnLst/>
              <a:rect l="l" t="t" r="r" b="b"/>
              <a:pathLst>
                <a:path w="26720" h="22551" extrusionOk="0">
                  <a:moveTo>
                    <a:pt x="1668" y="1"/>
                  </a:moveTo>
                  <a:cubicBezTo>
                    <a:pt x="768" y="1"/>
                    <a:pt x="0" y="735"/>
                    <a:pt x="0" y="1669"/>
                  </a:cubicBezTo>
                  <a:lnTo>
                    <a:pt x="0" y="20882"/>
                  </a:lnTo>
                  <a:cubicBezTo>
                    <a:pt x="0" y="21816"/>
                    <a:pt x="768" y="22550"/>
                    <a:pt x="1668" y="22550"/>
                  </a:cubicBezTo>
                  <a:lnTo>
                    <a:pt x="26719" y="22550"/>
                  </a:lnTo>
                  <a:lnTo>
                    <a:pt x="26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538808" y="1851816"/>
              <a:ext cx="359415" cy="286381"/>
            </a:xfrm>
            <a:custGeom>
              <a:avLst/>
              <a:gdLst/>
              <a:ahLst/>
              <a:cxnLst/>
              <a:rect l="l" t="t" r="r" b="b"/>
              <a:pathLst>
                <a:path w="19552" h="15579" extrusionOk="0">
                  <a:moveTo>
                    <a:pt x="13047" y="0"/>
                  </a:moveTo>
                  <a:lnTo>
                    <a:pt x="338" y="4537"/>
                  </a:lnTo>
                  <a:cubicBezTo>
                    <a:pt x="1" y="5833"/>
                    <a:pt x="1015" y="6929"/>
                    <a:pt x="2172" y="6929"/>
                  </a:cubicBezTo>
                  <a:cubicBezTo>
                    <a:pt x="2503" y="6929"/>
                    <a:pt x="2847" y="6839"/>
                    <a:pt x="3173" y="6638"/>
                  </a:cubicBezTo>
                  <a:lnTo>
                    <a:pt x="3173" y="6638"/>
                  </a:lnTo>
                  <a:cubicBezTo>
                    <a:pt x="3674" y="9140"/>
                    <a:pt x="3474" y="11742"/>
                    <a:pt x="2606" y="14110"/>
                  </a:cubicBezTo>
                  <a:cubicBezTo>
                    <a:pt x="2439" y="14444"/>
                    <a:pt x="2406" y="14811"/>
                    <a:pt x="2506" y="15144"/>
                  </a:cubicBezTo>
                  <a:cubicBezTo>
                    <a:pt x="2706" y="15478"/>
                    <a:pt x="3207" y="15545"/>
                    <a:pt x="3607" y="15545"/>
                  </a:cubicBezTo>
                  <a:lnTo>
                    <a:pt x="16349" y="15578"/>
                  </a:lnTo>
                  <a:cubicBezTo>
                    <a:pt x="16983" y="15578"/>
                    <a:pt x="17684" y="15545"/>
                    <a:pt x="18051" y="15044"/>
                  </a:cubicBezTo>
                  <a:cubicBezTo>
                    <a:pt x="18451" y="14577"/>
                    <a:pt x="18317" y="13810"/>
                    <a:pt x="18151" y="13176"/>
                  </a:cubicBezTo>
                  <a:lnTo>
                    <a:pt x="16916" y="8440"/>
                  </a:lnTo>
                  <a:cubicBezTo>
                    <a:pt x="16816" y="8139"/>
                    <a:pt x="16783" y="7839"/>
                    <a:pt x="16883" y="7572"/>
                  </a:cubicBezTo>
                  <a:cubicBezTo>
                    <a:pt x="17017" y="7239"/>
                    <a:pt x="17383" y="7105"/>
                    <a:pt x="17650" y="6939"/>
                  </a:cubicBezTo>
                  <a:cubicBezTo>
                    <a:pt x="18484" y="6405"/>
                    <a:pt x="18851" y="5371"/>
                    <a:pt x="19151" y="4470"/>
                  </a:cubicBezTo>
                  <a:cubicBezTo>
                    <a:pt x="19352" y="3836"/>
                    <a:pt x="19552" y="3136"/>
                    <a:pt x="19251" y="2602"/>
                  </a:cubicBezTo>
                  <a:cubicBezTo>
                    <a:pt x="18985" y="2202"/>
                    <a:pt x="18584" y="1902"/>
                    <a:pt x="18117" y="1735"/>
                  </a:cubicBezTo>
                  <a:cubicBezTo>
                    <a:pt x="16483" y="1001"/>
                    <a:pt x="14782" y="434"/>
                    <a:pt x="13047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589783" y="1816246"/>
              <a:ext cx="253256" cy="299249"/>
            </a:xfrm>
            <a:custGeom>
              <a:avLst/>
              <a:gdLst/>
              <a:ahLst/>
              <a:cxnLst/>
              <a:rect l="l" t="t" r="r" b="b"/>
              <a:pathLst>
                <a:path w="13777" h="16279" extrusionOk="0">
                  <a:moveTo>
                    <a:pt x="9540" y="1"/>
                  </a:moveTo>
                  <a:cubicBezTo>
                    <a:pt x="8200" y="787"/>
                    <a:pt x="6358" y="1276"/>
                    <a:pt x="4646" y="1276"/>
                  </a:cubicBezTo>
                  <a:cubicBezTo>
                    <a:pt x="3673" y="1276"/>
                    <a:pt x="2742" y="1118"/>
                    <a:pt x="1968" y="768"/>
                  </a:cubicBezTo>
                  <a:cubicBezTo>
                    <a:pt x="1968" y="768"/>
                    <a:pt x="801" y="801"/>
                    <a:pt x="234" y="1335"/>
                  </a:cubicBezTo>
                  <a:cubicBezTo>
                    <a:pt x="0" y="1535"/>
                    <a:pt x="367" y="3270"/>
                    <a:pt x="667" y="5004"/>
                  </a:cubicBezTo>
                  <a:cubicBezTo>
                    <a:pt x="1001" y="6805"/>
                    <a:pt x="1968" y="11309"/>
                    <a:pt x="1968" y="11309"/>
                  </a:cubicBezTo>
                  <a:cubicBezTo>
                    <a:pt x="1968" y="11309"/>
                    <a:pt x="367" y="15145"/>
                    <a:pt x="33" y="16279"/>
                  </a:cubicBezTo>
                  <a:cubicBezTo>
                    <a:pt x="33" y="16279"/>
                    <a:pt x="4377" y="15478"/>
                    <a:pt x="8242" y="15478"/>
                  </a:cubicBezTo>
                  <a:cubicBezTo>
                    <a:pt x="10174" y="15478"/>
                    <a:pt x="11986" y="15678"/>
                    <a:pt x="13076" y="16279"/>
                  </a:cubicBezTo>
                  <a:cubicBezTo>
                    <a:pt x="13076" y="16279"/>
                    <a:pt x="13777" y="16179"/>
                    <a:pt x="13243" y="15078"/>
                  </a:cubicBezTo>
                  <a:cubicBezTo>
                    <a:pt x="13176" y="14911"/>
                    <a:pt x="12042" y="10842"/>
                    <a:pt x="12042" y="10842"/>
                  </a:cubicBezTo>
                  <a:lnTo>
                    <a:pt x="12242" y="6505"/>
                  </a:lnTo>
                  <a:lnTo>
                    <a:pt x="12442" y="534"/>
                  </a:lnTo>
                  <a:lnTo>
                    <a:pt x="9540" y="1"/>
                  </a:lnTo>
                  <a:close/>
                </a:path>
              </a:pathLst>
            </a:custGeom>
            <a:solidFill>
              <a:srgbClr val="C032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525996" y="1839555"/>
              <a:ext cx="87096" cy="121416"/>
            </a:xfrm>
            <a:custGeom>
              <a:avLst/>
              <a:gdLst/>
              <a:ahLst/>
              <a:cxnLst/>
              <a:rect l="l" t="t" r="r" b="b"/>
              <a:pathLst>
                <a:path w="4738" h="6605" extrusionOk="0">
                  <a:moveTo>
                    <a:pt x="3770" y="0"/>
                  </a:moveTo>
                  <a:lnTo>
                    <a:pt x="134" y="2268"/>
                  </a:lnTo>
                  <a:cubicBezTo>
                    <a:pt x="1" y="5137"/>
                    <a:pt x="2870" y="6605"/>
                    <a:pt x="2870" y="6605"/>
                  </a:cubicBezTo>
                  <a:lnTo>
                    <a:pt x="4738" y="5004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C032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808075" y="1826062"/>
              <a:ext cx="78493" cy="136747"/>
            </a:xfrm>
            <a:custGeom>
              <a:avLst/>
              <a:gdLst/>
              <a:ahLst/>
              <a:cxnLst/>
              <a:rect l="l" t="t" r="r" b="b"/>
              <a:pathLst>
                <a:path w="4270" h="7439" extrusionOk="0">
                  <a:moveTo>
                    <a:pt x="567" y="0"/>
                  </a:moveTo>
                  <a:lnTo>
                    <a:pt x="0" y="1601"/>
                  </a:lnTo>
                  <a:lnTo>
                    <a:pt x="0" y="7439"/>
                  </a:lnTo>
                  <a:lnTo>
                    <a:pt x="467" y="5971"/>
                  </a:lnTo>
                  <a:lnTo>
                    <a:pt x="2369" y="6772"/>
                  </a:lnTo>
                  <a:cubicBezTo>
                    <a:pt x="3069" y="6238"/>
                    <a:pt x="4270" y="1601"/>
                    <a:pt x="4270" y="1601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rgbClr val="C032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537044" y="1875106"/>
              <a:ext cx="48456" cy="77280"/>
            </a:xfrm>
            <a:custGeom>
              <a:avLst/>
              <a:gdLst/>
              <a:ahLst/>
              <a:cxnLst/>
              <a:rect l="l" t="t" r="r" b="b"/>
              <a:pathLst>
                <a:path w="2636" h="4204" extrusionOk="0">
                  <a:moveTo>
                    <a:pt x="0" y="1"/>
                  </a:moveTo>
                  <a:cubicBezTo>
                    <a:pt x="0" y="68"/>
                    <a:pt x="0" y="134"/>
                    <a:pt x="0" y="201"/>
                  </a:cubicBezTo>
                  <a:cubicBezTo>
                    <a:pt x="0" y="368"/>
                    <a:pt x="0" y="568"/>
                    <a:pt x="34" y="768"/>
                  </a:cubicBezTo>
                  <a:cubicBezTo>
                    <a:pt x="100" y="1035"/>
                    <a:pt x="167" y="1302"/>
                    <a:pt x="267" y="1569"/>
                  </a:cubicBezTo>
                  <a:cubicBezTo>
                    <a:pt x="367" y="1869"/>
                    <a:pt x="534" y="2202"/>
                    <a:pt x="701" y="2469"/>
                  </a:cubicBezTo>
                  <a:cubicBezTo>
                    <a:pt x="1034" y="3003"/>
                    <a:pt x="1468" y="3470"/>
                    <a:pt x="1968" y="3837"/>
                  </a:cubicBezTo>
                  <a:cubicBezTo>
                    <a:pt x="2102" y="3937"/>
                    <a:pt x="2269" y="4037"/>
                    <a:pt x="2435" y="4137"/>
                  </a:cubicBezTo>
                  <a:cubicBezTo>
                    <a:pt x="2469" y="4170"/>
                    <a:pt x="2535" y="4204"/>
                    <a:pt x="2602" y="4204"/>
                  </a:cubicBezTo>
                  <a:cubicBezTo>
                    <a:pt x="2636" y="4204"/>
                    <a:pt x="2369" y="4037"/>
                    <a:pt x="2035" y="3737"/>
                  </a:cubicBezTo>
                  <a:cubicBezTo>
                    <a:pt x="1535" y="3370"/>
                    <a:pt x="1134" y="2903"/>
                    <a:pt x="801" y="2403"/>
                  </a:cubicBezTo>
                  <a:cubicBezTo>
                    <a:pt x="601" y="2136"/>
                    <a:pt x="467" y="1835"/>
                    <a:pt x="334" y="1535"/>
                  </a:cubicBezTo>
                  <a:cubicBezTo>
                    <a:pt x="234" y="1268"/>
                    <a:pt x="167" y="1002"/>
                    <a:pt x="134" y="735"/>
                  </a:cubicBezTo>
                  <a:cubicBezTo>
                    <a:pt x="34" y="301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562173" y="1861007"/>
              <a:ext cx="41728" cy="57666"/>
            </a:xfrm>
            <a:custGeom>
              <a:avLst/>
              <a:gdLst/>
              <a:ahLst/>
              <a:cxnLst/>
              <a:rect l="l" t="t" r="r" b="b"/>
              <a:pathLst>
                <a:path w="2270" h="3137" extrusionOk="0">
                  <a:moveTo>
                    <a:pt x="1" y="1"/>
                  </a:moveTo>
                  <a:cubicBezTo>
                    <a:pt x="34" y="167"/>
                    <a:pt x="134" y="368"/>
                    <a:pt x="234" y="534"/>
                  </a:cubicBezTo>
                  <a:cubicBezTo>
                    <a:pt x="435" y="935"/>
                    <a:pt x="668" y="1335"/>
                    <a:pt x="935" y="1702"/>
                  </a:cubicBezTo>
                  <a:cubicBezTo>
                    <a:pt x="1202" y="2102"/>
                    <a:pt x="1502" y="2469"/>
                    <a:pt x="1802" y="2803"/>
                  </a:cubicBezTo>
                  <a:cubicBezTo>
                    <a:pt x="1902" y="2903"/>
                    <a:pt x="2036" y="3003"/>
                    <a:pt x="2136" y="3069"/>
                  </a:cubicBezTo>
                  <a:cubicBezTo>
                    <a:pt x="2236" y="3136"/>
                    <a:pt x="2269" y="3136"/>
                    <a:pt x="2269" y="3136"/>
                  </a:cubicBezTo>
                  <a:cubicBezTo>
                    <a:pt x="2269" y="3136"/>
                    <a:pt x="2236" y="3103"/>
                    <a:pt x="2169" y="3036"/>
                  </a:cubicBezTo>
                  <a:cubicBezTo>
                    <a:pt x="2102" y="2969"/>
                    <a:pt x="2002" y="2869"/>
                    <a:pt x="1869" y="2736"/>
                  </a:cubicBezTo>
                  <a:cubicBezTo>
                    <a:pt x="1635" y="2469"/>
                    <a:pt x="1369" y="2069"/>
                    <a:pt x="1035" y="1635"/>
                  </a:cubicBezTo>
                  <a:cubicBezTo>
                    <a:pt x="735" y="1201"/>
                    <a:pt x="468" y="768"/>
                    <a:pt x="301" y="468"/>
                  </a:cubicBezTo>
                  <a:cubicBezTo>
                    <a:pt x="101" y="16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602044" y="1832183"/>
              <a:ext cx="208494" cy="29504"/>
            </a:xfrm>
            <a:custGeom>
              <a:avLst/>
              <a:gdLst/>
              <a:ahLst/>
              <a:cxnLst/>
              <a:rect l="l" t="t" r="r" b="b"/>
              <a:pathLst>
                <a:path w="11342" h="1605" extrusionOk="0">
                  <a:moveTo>
                    <a:pt x="11242" y="1"/>
                  </a:moveTo>
                  <a:cubicBezTo>
                    <a:pt x="11141" y="1"/>
                    <a:pt x="11041" y="34"/>
                    <a:pt x="10875" y="68"/>
                  </a:cubicBezTo>
                  <a:cubicBezTo>
                    <a:pt x="10608" y="101"/>
                    <a:pt x="10174" y="201"/>
                    <a:pt x="9674" y="368"/>
                  </a:cubicBezTo>
                  <a:cubicBezTo>
                    <a:pt x="9140" y="501"/>
                    <a:pt x="8540" y="701"/>
                    <a:pt x="7872" y="901"/>
                  </a:cubicBezTo>
                  <a:cubicBezTo>
                    <a:pt x="7139" y="1102"/>
                    <a:pt x="6405" y="1268"/>
                    <a:pt x="5671" y="1402"/>
                  </a:cubicBezTo>
                  <a:cubicBezTo>
                    <a:pt x="5259" y="1452"/>
                    <a:pt x="4844" y="1478"/>
                    <a:pt x="4429" y="1478"/>
                  </a:cubicBezTo>
                  <a:cubicBezTo>
                    <a:pt x="3465" y="1478"/>
                    <a:pt x="2500" y="1338"/>
                    <a:pt x="1568" y="1035"/>
                  </a:cubicBezTo>
                  <a:cubicBezTo>
                    <a:pt x="1168" y="901"/>
                    <a:pt x="801" y="735"/>
                    <a:pt x="400" y="568"/>
                  </a:cubicBezTo>
                  <a:cubicBezTo>
                    <a:pt x="267" y="501"/>
                    <a:pt x="134" y="434"/>
                    <a:pt x="0" y="368"/>
                  </a:cubicBezTo>
                  <a:lnTo>
                    <a:pt x="0" y="368"/>
                  </a:lnTo>
                  <a:lnTo>
                    <a:pt x="100" y="434"/>
                  </a:lnTo>
                  <a:cubicBezTo>
                    <a:pt x="167" y="468"/>
                    <a:pt x="267" y="535"/>
                    <a:pt x="400" y="601"/>
                  </a:cubicBezTo>
                  <a:cubicBezTo>
                    <a:pt x="767" y="801"/>
                    <a:pt x="1168" y="968"/>
                    <a:pt x="1568" y="1102"/>
                  </a:cubicBezTo>
                  <a:cubicBezTo>
                    <a:pt x="2513" y="1441"/>
                    <a:pt x="3528" y="1604"/>
                    <a:pt x="4537" y="1604"/>
                  </a:cubicBezTo>
                  <a:cubicBezTo>
                    <a:pt x="4917" y="1604"/>
                    <a:pt x="5297" y="1581"/>
                    <a:pt x="5671" y="1535"/>
                  </a:cubicBezTo>
                  <a:cubicBezTo>
                    <a:pt x="6438" y="1402"/>
                    <a:pt x="7172" y="1235"/>
                    <a:pt x="7906" y="1002"/>
                  </a:cubicBezTo>
                  <a:lnTo>
                    <a:pt x="9707" y="468"/>
                  </a:lnTo>
                  <a:cubicBezTo>
                    <a:pt x="10207" y="301"/>
                    <a:pt x="10608" y="201"/>
                    <a:pt x="10908" y="101"/>
                  </a:cubicBezTo>
                  <a:cubicBezTo>
                    <a:pt x="11075" y="101"/>
                    <a:pt x="11208" y="34"/>
                    <a:pt x="113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603882" y="1894114"/>
              <a:ext cx="214009" cy="8603"/>
            </a:xfrm>
            <a:custGeom>
              <a:avLst/>
              <a:gdLst/>
              <a:ahLst/>
              <a:cxnLst/>
              <a:rect l="l" t="t" r="r" b="b"/>
              <a:pathLst>
                <a:path w="11642" h="468" extrusionOk="0">
                  <a:moveTo>
                    <a:pt x="11642" y="1"/>
                  </a:moveTo>
                  <a:cubicBezTo>
                    <a:pt x="11637" y="1"/>
                    <a:pt x="11633" y="1"/>
                    <a:pt x="11628" y="3"/>
                  </a:cubicBezTo>
                  <a:lnTo>
                    <a:pt x="11628" y="3"/>
                  </a:lnTo>
                  <a:cubicBezTo>
                    <a:pt x="11637" y="1"/>
                    <a:pt x="11642" y="1"/>
                    <a:pt x="11642" y="1"/>
                  </a:cubicBezTo>
                  <a:close/>
                  <a:moveTo>
                    <a:pt x="11628" y="3"/>
                  </a:moveTo>
                  <a:cubicBezTo>
                    <a:pt x="11613" y="5"/>
                    <a:pt x="11584" y="13"/>
                    <a:pt x="11542" y="34"/>
                  </a:cubicBezTo>
                  <a:cubicBezTo>
                    <a:pt x="11571" y="34"/>
                    <a:pt x="11600" y="9"/>
                    <a:pt x="11628" y="3"/>
                  </a:cubicBezTo>
                  <a:close/>
                  <a:moveTo>
                    <a:pt x="11542" y="34"/>
                  </a:moveTo>
                  <a:lnTo>
                    <a:pt x="11175" y="68"/>
                  </a:lnTo>
                  <a:cubicBezTo>
                    <a:pt x="10908" y="101"/>
                    <a:pt x="10474" y="134"/>
                    <a:pt x="9941" y="201"/>
                  </a:cubicBezTo>
                  <a:cubicBezTo>
                    <a:pt x="8873" y="268"/>
                    <a:pt x="7372" y="368"/>
                    <a:pt x="5771" y="368"/>
                  </a:cubicBezTo>
                  <a:cubicBezTo>
                    <a:pt x="4137" y="368"/>
                    <a:pt x="2669" y="301"/>
                    <a:pt x="1601" y="268"/>
                  </a:cubicBezTo>
                  <a:lnTo>
                    <a:pt x="334" y="234"/>
                  </a:lnTo>
                  <a:lnTo>
                    <a:pt x="0" y="234"/>
                  </a:lnTo>
                  <a:lnTo>
                    <a:pt x="334" y="268"/>
                  </a:lnTo>
                  <a:lnTo>
                    <a:pt x="1601" y="334"/>
                  </a:lnTo>
                  <a:cubicBezTo>
                    <a:pt x="2635" y="401"/>
                    <a:pt x="4137" y="468"/>
                    <a:pt x="5771" y="468"/>
                  </a:cubicBezTo>
                  <a:cubicBezTo>
                    <a:pt x="7172" y="468"/>
                    <a:pt x="8540" y="401"/>
                    <a:pt x="9941" y="268"/>
                  </a:cubicBezTo>
                  <a:cubicBezTo>
                    <a:pt x="10474" y="201"/>
                    <a:pt x="10908" y="134"/>
                    <a:pt x="11175" y="101"/>
                  </a:cubicBezTo>
                  <a:lnTo>
                    <a:pt x="11542" y="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610629" y="1936430"/>
              <a:ext cx="204211" cy="13401"/>
            </a:xfrm>
            <a:custGeom>
              <a:avLst/>
              <a:gdLst/>
              <a:ahLst/>
              <a:cxnLst/>
              <a:rect l="l" t="t" r="r" b="b"/>
              <a:pathLst>
                <a:path w="11109" h="729" extrusionOk="0">
                  <a:moveTo>
                    <a:pt x="11108" y="1"/>
                  </a:moveTo>
                  <a:cubicBezTo>
                    <a:pt x="10975" y="1"/>
                    <a:pt x="10841" y="34"/>
                    <a:pt x="10708" y="67"/>
                  </a:cubicBezTo>
                  <a:cubicBezTo>
                    <a:pt x="10574" y="101"/>
                    <a:pt x="10408" y="134"/>
                    <a:pt x="10207" y="167"/>
                  </a:cubicBezTo>
                  <a:cubicBezTo>
                    <a:pt x="10007" y="201"/>
                    <a:pt x="9774" y="234"/>
                    <a:pt x="9507" y="267"/>
                  </a:cubicBezTo>
                  <a:cubicBezTo>
                    <a:pt x="8206" y="468"/>
                    <a:pt x="6905" y="568"/>
                    <a:pt x="5571" y="568"/>
                  </a:cubicBezTo>
                  <a:cubicBezTo>
                    <a:pt x="4985" y="593"/>
                    <a:pt x="4418" y="604"/>
                    <a:pt x="3886" y="604"/>
                  </a:cubicBezTo>
                  <a:cubicBezTo>
                    <a:pt x="3025" y="604"/>
                    <a:pt x="2253" y="575"/>
                    <a:pt x="1635" y="534"/>
                  </a:cubicBezTo>
                  <a:cubicBezTo>
                    <a:pt x="1134" y="501"/>
                    <a:pt x="701" y="468"/>
                    <a:pt x="434" y="468"/>
                  </a:cubicBezTo>
                  <a:cubicBezTo>
                    <a:pt x="300" y="434"/>
                    <a:pt x="134" y="434"/>
                    <a:pt x="0" y="434"/>
                  </a:cubicBezTo>
                  <a:cubicBezTo>
                    <a:pt x="134" y="468"/>
                    <a:pt x="267" y="501"/>
                    <a:pt x="400" y="501"/>
                  </a:cubicBezTo>
                  <a:cubicBezTo>
                    <a:pt x="701" y="568"/>
                    <a:pt x="1101" y="601"/>
                    <a:pt x="1601" y="634"/>
                  </a:cubicBezTo>
                  <a:cubicBezTo>
                    <a:pt x="2309" y="681"/>
                    <a:pt x="3217" y="729"/>
                    <a:pt x="4242" y="729"/>
                  </a:cubicBezTo>
                  <a:cubicBezTo>
                    <a:pt x="4667" y="729"/>
                    <a:pt x="5112" y="721"/>
                    <a:pt x="5571" y="701"/>
                  </a:cubicBezTo>
                  <a:cubicBezTo>
                    <a:pt x="6905" y="701"/>
                    <a:pt x="8206" y="568"/>
                    <a:pt x="9507" y="367"/>
                  </a:cubicBezTo>
                  <a:cubicBezTo>
                    <a:pt x="9774" y="334"/>
                    <a:pt x="9974" y="267"/>
                    <a:pt x="10207" y="234"/>
                  </a:cubicBezTo>
                  <a:cubicBezTo>
                    <a:pt x="10408" y="201"/>
                    <a:pt x="10574" y="167"/>
                    <a:pt x="10708" y="134"/>
                  </a:cubicBezTo>
                  <a:cubicBezTo>
                    <a:pt x="10841" y="67"/>
                    <a:pt x="10975" y="34"/>
                    <a:pt x="1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618588" y="1992387"/>
              <a:ext cx="190718" cy="6599"/>
            </a:xfrm>
            <a:custGeom>
              <a:avLst/>
              <a:gdLst/>
              <a:ahLst/>
              <a:cxnLst/>
              <a:rect l="l" t="t" r="r" b="b"/>
              <a:pathLst>
                <a:path w="10375" h="359" extrusionOk="0">
                  <a:moveTo>
                    <a:pt x="10146" y="0"/>
                  </a:moveTo>
                  <a:cubicBezTo>
                    <a:pt x="10075" y="0"/>
                    <a:pt x="10008" y="9"/>
                    <a:pt x="9941" y="25"/>
                  </a:cubicBezTo>
                  <a:lnTo>
                    <a:pt x="8807" y="92"/>
                  </a:lnTo>
                  <a:cubicBezTo>
                    <a:pt x="7873" y="125"/>
                    <a:pt x="6606" y="192"/>
                    <a:pt x="5171" y="226"/>
                  </a:cubicBezTo>
                  <a:cubicBezTo>
                    <a:pt x="3737" y="226"/>
                    <a:pt x="2469" y="192"/>
                    <a:pt x="1535" y="125"/>
                  </a:cubicBezTo>
                  <a:cubicBezTo>
                    <a:pt x="1068" y="92"/>
                    <a:pt x="701" y="59"/>
                    <a:pt x="434" y="59"/>
                  </a:cubicBezTo>
                  <a:cubicBezTo>
                    <a:pt x="301" y="25"/>
                    <a:pt x="134" y="25"/>
                    <a:pt x="1" y="25"/>
                  </a:cubicBezTo>
                  <a:cubicBezTo>
                    <a:pt x="134" y="59"/>
                    <a:pt x="301" y="92"/>
                    <a:pt x="434" y="92"/>
                  </a:cubicBezTo>
                  <a:cubicBezTo>
                    <a:pt x="701" y="125"/>
                    <a:pt x="1068" y="192"/>
                    <a:pt x="1535" y="226"/>
                  </a:cubicBezTo>
                  <a:cubicBezTo>
                    <a:pt x="2469" y="326"/>
                    <a:pt x="3770" y="359"/>
                    <a:pt x="5171" y="359"/>
                  </a:cubicBezTo>
                  <a:cubicBezTo>
                    <a:pt x="6606" y="326"/>
                    <a:pt x="7906" y="259"/>
                    <a:pt x="8840" y="192"/>
                  </a:cubicBezTo>
                  <a:cubicBezTo>
                    <a:pt x="9307" y="159"/>
                    <a:pt x="9674" y="92"/>
                    <a:pt x="9941" y="92"/>
                  </a:cubicBezTo>
                  <a:cubicBezTo>
                    <a:pt x="10075" y="59"/>
                    <a:pt x="10208" y="59"/>
                    <a:pt x="10375" y="25"/>
                  </a:cubicBezTo>
                  <a:cubicBezTo>
                    <a:pt x="10292" y="9"/>
                    <a:pt x="10216" y="0"/>
                    <a:pt x="10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2614305" y="2041891"/>
              <a:ext cx="206049" cy="6765"/>
            </a:xfrm>
            <a:custGeom>
              <a:avLst/>
              <a:gdLst/>
              <a:ahLst/>
              <a:cxnLst/>
              <a:rect l="l" t="t" r="r" b="b"/>
              <a:pathLst>
                <a:path w="11209" h="368" extrusionOk="0">
                  <a:moveTo>
                    <a:pt x="5571" y="1"/>
                  </a:moveTo>
                  <a:cubicBezTo>
                    <a:pt x="4037" y="1"/>
                    <a:pt x="2636" y="68"/>
                    <a:pt x="1635" y="168"/>
                  </a:cubicBezTo>
                  <a:cubicBezTo>
                    <a:pt x="1134" y="201"/>
                    <a:pt x="701" y="268"/>
                    <a:pt x="434" y="301"/>
                  </a:cubicBezTo>
                  <a:cubicBezTo>
                    <a:pt x="301" y="301"/>
                    <a:pt x="134" y="335"/>
                    <a:pt x="0" y="368"/>
                  </a:cubicBezTo>
                  <a:lnTo>
                    <a:pt x="467" y="368"/>
                  </a:lnTo>
                  <a:lnTo>
                    <a:pt x="1668" y="268"/>
                  </a:lnTo>
                  <a:cubicBezTo>
                    <a:pt x="2669" y="201"/>
                    <a:pt x="4070" y="134"/>
                    <a:pt x="5604" y="134"/>
                  </a:cubicBezTo>
                  <a:cubicBezTo>
                    <a:pt x="7139" y="134"/>
                    <a:pt x="8540" y="201"/>
                    <a:pt x="9574" y="268"/>
                  </a:cubicBezTo>
                  <a:lnTo>
                    <a:pt x="10775" y="368"/>
                  </a:lnTo>
                  <a:lnTo>
                    <a:pt x="11208" y="368"/>
                  </a:lnTo>
                  <a:cubicBezTo>
                    <a:pt x="11042" y="335"/>
                    <a:pt x="10908" y="301"/>
                    <a:pt x="10741" y="301"/>
                  </a:cubicBezTo>
                  <a:cubicBezTo>
                    <a:pt x="10474" y="268"/>
                    <a:pt x="10041" y="201"/>
                    <a:pt x="9540" y="168"/>
                  </a:cubicBezTo>
                  <a:cubicBezTo>
                    <a:pt x="8540" y="68"/>
                    <a:pt x="7139" y="1"/>
                    <a:pt x="5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818498" y="1849352"/>
              <a:ext cx="23309" cy="36195"/>
            </a:xfrm>
            <a:custGeom>
              <a:avLst/>
              <a:gdLst/>
              <a:ahLst/>
              <a:cxnLst/>
              <a:rect l="l" t="t" r="r" b="b"/>
              <a:pathLst>
                <a:path w="1268" h="1969" extrusionOk="0">
                  <a:moveTo>
                    <a:pt x="1268" y="1"/>
                  </a:moveTo>
                  <a:cubicBezTo>
                    <a:pt x="1234" y="1"/>
                    <a:pt x="1001" y="434"/>
                    <a:pt x="667" y="1002"/>
                  </a:cubicBezTo>
                  <a:cubicBezTo>
                    <a:pt x="334" y="1535"/>
                    <a:pt x="0" y="1969"/>
                    <a:pt x="34" y="1969"/>
                  </a:cubicBezTo>
                  <a:cubicBezTo>
                    <a:pt x="334" y="1702"/>
                    <a:pt x="601" y="1402"/>
                    <a:pt x="767" y="1068"/>
                  </a:cubicBezTo>
                  <a:cubicBezTo>
                    <a:pt x="1001" y="735"/>
                    <a:pt x="1168" y="401"/>
                    <a:pt x="1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596511" y="1875106"/>
              <a:ext cx="29467" cy="149027"/>
            </a:xfrm>
            <a:custGeom>
              <a:avLst/>
              <a:gdLst/>
              <a:ahLst/>
              <a:cxnLst/>
              <a:rect l="l" t="t" r="r" b="b"/>
              <a:pathLst>
                <a:path w="1603" h="8107" extrusionOk="0">
                  <a:moveTo>
                    <a:pt x="1" y="1"/>
                  </a:moveTo>
                  <a:cubicBezTo>
                    <a:pt x="1" y="101"/>
                    <a:pt x="1" y="201"/>
                    <a:pt x="34" y="301"/>
                  </a:cubicBezTo>
                  <a:cubicBezTo>
                    <a:pt x="68" y="501"/>
                    <a:pt x="101" y="801"/>
                    <a:pt x="168" y="1168"/>
                  </a:cubicBezTo>
                  <a:cubicBezTo>
                    <a:pt x="301" y="1936"/>
                    <a:pt x="501" y="2936"/>
                    <a:pt x="735" y="4037"/>
                  </a:cubicBezTo>
                  <a:cubicBezTo>
                    <a:pt x="968" y="5138"/>
                    <a:pt x="1168" y="6139"/>
                    <a:pt x="1335" y="6906"/>
                  </a:cubicBezTo>
                  <a:cubicBezTo>
                    <a:pt x="1402" y="7239"/>
                    <a:pt x="1469" y="7540"/>
                    <a:pt x="1502" y="7773"/>
                  </a:cubicBezTo>
                  <a:cubicBezTo>
                    <a:pt x="1535" y="7873"/>
                    <a:pt x="1569" y="7973"/>
                    <a:pt x="1602" y="8107"/>
                  </a:cubicBezTo>
                  <a:cubicBezTo>
                    <a:pt x="1602" y="7973"/>
                    <a:pt x="1602" y="7873"/>
                    <a:pt x="1569" y="7773"/>
                  </a:cubicBezTo>
                  <a:cubicBezTo>
                    <a:pt x="1535" y="7573"/>
                    <a:pt x="1502" y="7273"/>
                    <a:pt x="1435" y="6906"/>
                  </a:cubicBezTo>
                  <a:cubicBezTo>
                    <a:pt x="1269" y="6172"/>
                    <a:pt x="1102" y="5138"/>
                    <a:pt x="868" y="4037"/>
                  </a:cubicBezTo>
                  <a:cubicBezTo>
                    <a:pt x="635" y="2936"/>
                    <a:pt x="435" y="1936"/>
                    <a:pt x="268" y="1168"/>
                  </a:cubicBezTo>
                  <a:cubicBezTo>
                    <a:pt x="201" y="835"/>
                    <a:pt x="134" y="535"/>
                    <a:pt x="68" y="301"/>
                  </a:cubicBezTo>
                  <a:cubicBezTo>
                    <a:pt x="68" y="201"/>
                    <a:pt x="34" y="10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810520" y="1899647"/>
              <a:ext cx="9210" cy="115902"/>
            </a:xfrm>
            <a:custGeom>
              <a:avLst/>
              <a:gdLst/>
              <a:ahLst/>
              <a:cxnLst/>
              <a:rect l="l" t="t" r="r" b="b"/>
              <a:pathLst>
                <a:path w="501" h="6305" extrusionOk="0">
                  <a:moveTo>
                    <a:pt x="501" y="0"/>
                  </a:moveTo>
                  <a:cubicBezTo>
                    <a:pt x="468" y="67"/>
                    <a:pt x="434" y="134"/>
                    <a:pt x="434" y="234"/>
                  </a:cubicBezTo>
                  <a:cubicBezTo>
                    <a:pt x="434" y="400"/>
                    <a:pt x="401" y="634"/>
                    <a:pt x="368" y="901"/>
                  </a:cubicBezTo>
                  <a:cubicBezTo>
                    <a:pt x="334" y="1468"/>
                    <a:pt x="267" y="2268"/>
                    <a:pt x="201" y="3136"/>
                  </a:cubicBezTo>
                  <a:cubicBezTo>
                    <a:pt x="134" y="4003"/>
                    <a:pt x="67" y="4804"/>
                    <a:pt x="34" y="5371"/>
                  </a:cubicBezTo>
                  <a:cubicBezTo>
                    <a:pt x="34" y="5671"/>
                    <a:pt x="34" y="5904"/>
                    <a:pt x="34" y="6038"/>
                  </a:cubicBezTo>
                  <a:cubicBezTo>
                    <a:pt x="1" y="6138"/>
                    <a:pt x="1" y="6205"/>
                    <a:pt x="34" y="6305"/>
                  </a:cubicBezTo>
                  <a:cubicBezTo>
                    <a:pt x="67" y="6238"/>
                    <a:pt x="67" y="6138"/>
                    <a:pt x="67" y="6071"/>
                  </a:cubicBezTo>
                  <a:cubicBezTo>
                    <a:pt x="101" y="5904"/>
                    <a:pt x="101" y="5671"/>
                    <a:pt x="134" y="5371"/>
                  </a:cubicBezTo>
                  <a:cubicBezTo>
                    <a:pt x="201" y="4804"/>
                    <a:pt x="267" y="4036"/>
                    <a:pt x="334" y="3136"/>
                  </a:cubicBezTo>
                  <a:cubicBezTo>
                    <a:pt x="368" y="2268"/>
                    <a:pt x="434" y="1501"/>
                    <a:pt x="468" y="901"/>
                  </a:cubicBezTo>
                  <a:cubicBezTo>
                    <a:pt x="501" y="634"/>
                    <a:pt x="501" y="400"/>
                    <a:pt x="501" y="234"/>
                  </a:cubicBezTo>
                  <a:cubicBezTo>
                    <a:pt x="501" y="167"/>
                    <a:pt x="501" y="67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38112" y="1848746"/>
              <a:ext cx="30074" cy="94449"/>
            </a:xfrm>
            <a:custGeom>
              <a:avLst/>
              <a:gdLst/>
              <a:ahLst/>
              <a:cxnLst/>
              <a:rect l="l" t="t" r="r" b="b"/>
              <a:pathLst>
                <a:path w="1636" h="5138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602" y="34"/>
                    <a:pt x="1568" y="101"/>
                    <a:pt x="1535" y="167"/>
                  </a:cubicBezTo>
                  <a:cubicBezTo>
                    <a:pt x="1468" y="267"/>
                    <a:pt x="1368" y="467"/>
                    <a:pt x="1268" y="701"/>
                  </a:cubicBezTo>
                  <a:cubicBezTo>
                    <a:pt x="968" y="1268"/>
                    <a:pt x="735" y="1868"/>
                    <a:pt x="534" y="2502"/>
                  </a:cubicBezTo>
                  <a:cubicBezTo>
                    <a:pt x="334" y="3103"/>
                    <a:pt x="201" y="3736"/>
                    <a:pt x="67" y="4370"/>
                  </a:cubicBezTo>
                  <a:cubicBezTo>
                    <a:pt x="34" y="4604"/>
                    <a:pt x="1" y="4804"/>
                    <a:pt x="1" y="4937"/>
                  </a:cubicBezTo>
                  <a:lnTo>
                    <a:pt x="1" y="5137"/>
                  </a:lnTo>
                  <a:cubicBezTo>
                    <a:pt x="67" y="4904"/>
                    <a:pt x="134" y="4637"/>
                    <a:pt x="167" y="4370"/>
                  </a:cubicBezTo>
                  <a:cubicBezTo>
                    <a:pt x="301" y="3903"/>
                    <a:pt x="434" y="3236"/>
                    <a:pt x="668" y="2536"/>
                  </a:cubicBezTo>
                  <a:cubicBezTo>
                    <a:pt x="901" y="1802"/>
                    <a:pt x="1168" y="1168"/>
                    <a:pt x="1335" y="734"/>
                  </a:cubicBezTo>
                  <a:cubicBezTo>
                    <a:pt x="1468" y="501"/>
                    <a:pt x="1568" y="234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591621" y="2080825"/>
              <a:ext cx="241601" cy="31618"/>
            </a:xfrm>
            <a:custGeom>
              <a:avLst/>
              <a:gdLst/>
              <a:ahLst/>
              <a:cxnLst/>
              <a:rect l="l" t="t" r="r" b="b"/>
              <a:pathLst>
                <a:path w="13143" h="1720" extrusionOk="0">
                  <a:moveTo>
                    <a:pt x="7779" y="1"/>
                  </a:moveTo>
                  <a:cubicBezTo>
                    <a:pt x="6476" y="1"/>
                    <a:pt x="5163" y="144"/>
                    <a:pt x="3870" y="418"/>
                  </a:cubicBezTo>
                  <a:cubicBezTo>
                    <a:pt x="3503" y="485"/>
                    <a:pt x="3102" y="585"/>
                    <a:pt x="2769" y="685"/>
                  </a:cubicBezTo>
                  <a:cubicBezTo>
                    <a:pt x="2435" y="752"/>
                    <a:pt x="2102" y="885"/>
                    <a:pt x="1801" y="952"/>
                  </a:cubicBezTo>
                  <a:cubicBezTo>
                    <a:pt x="1535" y="1052"/>
                    <a:pt x="1268" y="1152"/>
                    <a:pt x="1034" y="1252"/>
                  </a:cubicBezTo>
                  <a:cubicBezTo>
                    <a:pt x="801" y="1319"/>
                    <a:pt x="634" y="1419"/>
                    <a:pt x="467" y="1486"/>
                  </a:cubicBezTo>
                  <a:lnTo>
                    <a:pt x="100" y="1652"/>
                  </a:lnTo>
                  <a:cubicBezTo>
                    <a:pt x="33" y="1686"/>
                    <a:pt x="0" y="1719"/>
                    <a:pt x="0" y="1719"/>
                  </a:cubicBezTo>
                  <a:cubicBezTo>
                    <a:pt x="33" y="1719"/>
                    <a:pt x="67" y="1686"/>
                    <a:pt x="134" y="1686"/>
                  </a:cubicBezTo>
                  <a:lnTo>
                    <a:pt x="500" y="1552"/>
                  </a:lnTo>
                  <a:cubicBezTo>
                    <a:pt x="634" y="1486"/>
                    <a:pt x="834" y="1385"/>
                    <a:pt x="1068" y="1319"/>
                  </a:cubicBezTo>
                  <a:cubicBezTo>
                    <a:pt x="1301" y="1252"/>
                    <a:pt x="1535" y="1152"/>
                    <a:pt x="1835" y="1052"/>
                  </a:cubicBezTo>
                  <a:cubicBezTo>
                    <a:pt x="2135" y="952"/>
                    <a:pt x="2469" y="885"/>
                    <a:pt x="2802" y="785"/>
                  </a:cubicBezTo>
                  <a:cubicBezTo>
                    <a:pt x="3136" y="685"/>
                    <a:pt x="3503" y="618"/>
                    <a:pt x="3903" y="518"/>
                  </a:cubicBezTo>
                  <a:cubicBezTo>
                    <a:pt x="5165" y="271"/>
                    <a:pt x="6463" y="133"/>
                    <a:pt x="7757" y="133"/>
                  </a:cubicBezTo>
                  <a:cubicBezTo>
                    <a:pt x="8208" y="133"/>
                    <a:pt x="8658" y="150"/>
                    <a:pt x="9107" y="185"/>
                  </a:cubicBezTo>
                  <a:cubicBezTo>
                    <a:pt x="9507" y="218"/>
                    <a:pt x="9874" y="251"/>
                    <a:pt x="10241" y="285"/>
                  </a:cubicBezTo>
                  <a:cubicBezTo>
                    <a:pt x="10574" y="318"/>
                    <a:pt x="10908" y="385"/>
                    <a:pt x="11208" y="418"/>
                  </a:cubicBezTo>
                  <a:cubicBezTo>
                    <a:pt x="11508" y="485"/>
                    <a:pt x="11775" y="552"/>
                    <a:pt x="12009" y="585"/>
                  </a:cubicBezTo>
                  <a:cubicBezTo>
                    <a:pt x="12242" y="618"/>
                    <a:pt x="12476" y="685"/>
                    <a:pt x="12609" y="718"/>
                  </a:cubicBezTo>
                  <a:lnTo>
                    <a:pt x="13009" y="818"/>
                  </a:lnTo>
                  <a:cubicBezTo>
                    <a:pt x="13043" y="818"/>
                    <a:pt x="13109" y="852"/>
                    <a:pt x="13143" y="852"/>
                  </a:cubicBezTo>
                  <a:cubicBezTo>
                    <a:pt x="13109" y="818"/>
                    <a:pt x="13043" y="785"/>
                    <a:pt x="13009" y="785"/>
                  </a:cubicBezTo>
                  <a:lnTo>
                    <a:pt x="12642" y="685"/>
                  </a:lnTo>
                  <a:cubicBezTo>
                    <a:pt x="12476" y="618"/>
                    <a:pt x="12276" y="552"/>
                    <a:pt x="12042" y="518"/>
                  </a:cubicBezTo>
                  <a:cubicBezTo>
                    <a:pt x="11809" y="451"/>
                    <a:pt x="11542" y="385"/>
                    <a:pt x="11241" y="351"/>
                  </a:cubicBezTo>
                  <a:cubicBezTo>
                    <a:pt x="10941" y="285"/>
                    <a:pt x="10608" y="251"/>
                    <a:pt x="10241" y="185"/>
                  </a:cubicBezTo>
                  <a:cubicBezTo>
                    <a:pt x="9874" y="118"/>
                    <a:pt x="9507" y="85"/>
                    <a:pt x="9107" y="51"/>
                  </a:cubicBezTo>
                  <a:cubicBezTo>
                    <a:pt x="8666" y="17"/>
                    <a:pt x="8223" y="1"/>
                    <a:pt x="7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952176" y="1760455"/>
              <a:ext cx="3695" cy="412687"/>
            </a:xfrm>
            <a:custGeom>
              <a:avLst/>
              <a:gdLst/>
              <a:ahLst/>
              <a:cxnLst/>
              <a:rect l="l" t="t" r="r" b="b"/>
              <a:pathLst>
                <a:path w="201" h="22450" extrusionOk="0">
                  <a:moveTo>
                    <a:pt x="100" y="0"/>
                  </a:moveTo>
                  <a:cubicBezTo>
                    <a:pt x="33" y="0"/>
                    <a:pt x="0" y="5004"/>
                    <a:pt x="0" y="11208"/>
                  </a:cubicBezTo>
                  <a:cubicBezTo>
                    <a:pt x="0" y="17446"/>
                    <a:pt x="33" y="22449"/>
                    <a:pt x="100" y="22449"/>
                  </a:cubicBezTo>
                  <a:cubicBezTo>
                    <a:pt x="167" y="22449"/>
                    <a:pt x="200" y="17446"/>
                    <a:pt x="200" y="11208"/>
                  </a:cubicBezTo>
                  <a:cubicBezTo>
                    <a:pt x="200" y="5004"/>
                    <a:pt x="16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460389" y="1752238"/>
              <a:ext cx="969475" cy="417228"/>
            </a:xfrm>
            <a:custGeom>
              <a:avLst/>
              <a:gdLst/>
              <a:ahLst/>
              <a:cxnLst/>
              <a:rect l="l" t="t" r="r" b="b"/>
              <a:pathLst>
                <a:path w="52739" h="22697" extrusionOk="0">
                  <a:moveTo>
                    <a:pt x="51484" y="22557"/>
                  </a:moveTo>
                  <a:cubicBezTo>
                    <a:pt x="51393" y="22588"/>
                    <a:pt x="51300" y="22612"/>
                    <a:pt x="51204" y="22630"/>
                  </a:cubicBezTo>
                  <a:cubicBezTo>
                    <a:pt x="51161" y="22651"/>
                    <a:pt x="51118" y="22666"/>
                    <a:pt x="51075" y="22675"/>
                  </a:cubicBezTo>
                  <a:lnTo>
                    <a:pt x="51075" y="22675"/>
                  </a:lnTo>
                  <a:cubicBezTo>
                    <a:pt x="51105" y="22672"/>
                    <a:pt x="51137" y="22668"/>
                    <a:pt x="51171" y="22663"/>
                  </a:cubicBezTo>
                  <a:cubicBezTo>
                    <a:pt x="51278" y="22634"/>
                    <a:pt x="51383" y="22599"/>
                    <a:pt x="51484" y="22557"/>
                  </a:cubicBezTo>
                  <a:close/>
                  <a:moveTo>
                    <a:pt x="50912" y="1"/>
                  </a:moveTo>
                  <a:cubicBezTo>
                    <a:pt x="50854" y="1"/>
                    <a:pt x="50795" y="5"/>
                    <a:pt x="50737" y="13"/>
                  </a:cubicBezTo>
                  <a:lnTo>
                    <a:pt x="1935" y="13"/>
                  </a:lnTo>
                  <a:cubicBezTo>
                    <a:pt x="868" y="13"/>
                    <a:pt x="34" y="847"/>
                    <a:pt x="1" y="1881"/>
                  </a:cubicBezTo>
                  <a:lnTo>
                    <a:pt x="1" y="13790"/>
                  </a:lnTo>
                  <a:lnTo>
                    <a:pt x="1" y="20828"/>
                  </a:lnTo>
                  <a:cubicBezTo>
                    <a:pt x="1" y="21462"/>
                    <a:pt x="301" y="21996"/>
                    <a:pt x="835" y="22363"/>
                  </a:cubicBezTo>
                  <a:cubicBezTo>
                    <a:pt x="1068" y="22529"/>
                    <a:pt x="1368" y="22630"/>
                    <a:pt x="1669" y="22696"/>
                  </a:cubicBezTo>
                  <a:lnTo>
                    <a:pt x="5838" y="22696"/>
                  </a:lnTo>
                  <a:lnTo>
                    <a:pt x="29222" y="22663"/>
                  </a:lnTo>
                  <a:lnTo>
                    <a:pt x="44999" y="22630"/>
                  </a:lnTo>
                  <a:lnTo>
                    <a:pt x="49269" y="22596"/>
                  </a:lnTo>
                  <a:lnTo>
                    <a:pt x="44999" y="22596"/>
                  </a:lnTo>
                  <a:lnTo>
                    <a:pt x="29222" y="22563"/>
                  </a:lnTo>
                  <a:lnTo>
                    <a:pt x="5838" y="22529"/>
                  </a:lnTo>
                  <a:lnTo>
                    <a:pt x="2502" y="22529"/>
                  </a:lnTo>
                  <a:cubicBezTo>
                    <a:pt x="2369" y="22546"/>
                    <a:pt x="2236" y="22555"/>
                    <a:pt x="2098" y="22555"/>
                  </a:cubicBezTo>
                  <a:cubicBezTo>
                    <a:pt x="1960" y="22555"/>
                    <a:pt x="1819" y="22546"/>
                    <a:pt x="1669" y="22529"/>
                  </a:cubicBezTo>
                  <a:cubicBezTo>
                    <a:pt x="1402" y="22496"/>
                    <a:pt x="1168" y="22396"/>
                    <a:pt x="935" y="22263"/>
                  </a:cubicBezTo>
                  <a:cubicBezTo>
                    <a:pt x="468" y="21929"/>
                    <a:pt x="201" y="21429"/>
                    <a:pt x="167" y="20895"/>
                  </a:cubicBezTo>
                  <a:lnTo>
                    <a:pt x="167" y="13857"/>
                  </a:lnTo>
                  <a:lnTo>
                    <a:pt x="167" y="6551"/>
                  </a:lnTo>
                  <a:lnTo>
                    <a:pt x="167" y="1848"/>
                  </a:lnTo>
                  <a:cubicBezTo>
                    <a:pt x="201" y="1581"/>
                    <a:pt x="268" y="1281"/>
                    <a:pt x="434" y="1014"/>
                  </a:cubicBezTo>
                  <a:cubicBezTo>
                    <a:pt x="735" y="514"/>
                    <a:pt x="1302" y="180"/>
                    <a:pt x="1935" y="180"/>
                  </a:cubicBezTo>
                  <a:lnTo>
                    <a:pt x="50103" y="180"/>
                  </a:lnTo>
                  <a:cubicBezTo>
                    <a:pt x="50212" y="172"/>
                    <a:pt x="50320" y="168"/>
                    <a:pt x="50428" y="168"/>
                  </a:cubicBezTo>
                  <a:cubicBezTo>
                    <a:pt x="50752" y="168"/>
                    <a:pt x="51070" y="205"/>
                    <a:pt x="51371" y="280"/>
                  </a:cubicBezTo>
                  <a:cubicBezTo>
                    <a:pt x="51971" y="480"/>
                    <a:pt x="52438" y="981"/>
                    <a:pt x="52572" y="1615"/>
                  </a:cubicBezTo>
                  <a:cubicBezTo>
                    <a:pt x="52605" y="1815"/>
                    <a:pt x="52605" y="2015"/>
                    <a:pt x="52605" y="2215"/>
                  </a:cubicBezTo>
                  <a:cubicBezTo>
                    <a:pt x="52605" y="8853"/>
                    <a:pt x="52638" y="14257"/>
                    <a:pt x="52638" y="17993"/>
                  </a:cubicBezTo>
                  <a:lnTo>
                    <a:pt x="52638" y="20461"/>
                  </a:lnTo>
                  <a:cubicBezTo>
                    <a:pt x="52638" y="20762"/>
                    <a:pt x="52638" y="21095"/>
                    <a:pt x="52538" y="21429"/>
                  </a:cubicBezTo>
                  <a:cubicBezTo>
                    <a:pt x="52438" y="21696"/>
                    <a:pt x="52305" y="21929"/>
                    <a:pt x="52138" y="22129"/>
                  </a:cubicBezTo>
                  <a:cubicBezTo>
                    <a:pt x="51949" y="22318"/>
                    <a:pt x="51727" y="22456"/>
                    <a:pt x="51484" y="22557"/>
                  </a:cubicBezTo>
                  <a:lnTo>
                    <a:pt x="51484" y="22557"/>
                  </a:lnTo>
                  <a:cubicBezTo>
                    <a:pt x="51740" y="22469"/>
                    <a:pt x="51974" y="22326"/>
                    <a:pt x="52171" y="22129"/>
                  </a:cubicBezTo>
                  <a:cubicBezTo>
                    <a:pt x="52371" y="21896"/>
                    <a:pt x="52505" y="21662"/>
                    <a:pt x="52605" y="21395"/>
                  </a:cubicBezTo>
                  <a:cubicBezTo>
                    <a:pt x="52672" y="21095"/>
                    <a:pt x="52705" y="20762"/>
                    <a:pt x="52705" y="20428"/>
                  </a:cubicBezTo>
                  <a:lnTo>
                    <a:pt x="52705" y="17960"/>
                  </a:lnTo>
                  <a:cubicBezTo>
                    <a:pt x="52705" y="14224"/>
                    <a:pt x="52738" y="8853"/>
                    <a:pt x="52738" y="2182"/>
                  </a:cubicBezTo>
                  <a:cubicBezTo>
                    <a:pt x="52738" y="1948"/>
                    <a:pt x="52738" y="1748"/>
                    <a:pt x="52705" y="1548"/>
                  </a:cubicBezTo>
                  <a:cubicBezTo>
                    <a:pt x="52538" y="881"/>
                    <a:pt x="52071" y="314"/>
                    <a:pt x="51437" y="113"/>
                  </a:cubicBezTo>
                  <a:cubicBezTo>
                    <a:pt x="51262" y="38"/>
                    <a:pt x="51087" y="1"/>
                    <a:pt x="50912" y="1"/>
                  </a:cubicBezTo>
                  <a:close/>
                  <a:moveTo>
                    <a:pt x="51075" y="22675"/>
                  </a:moveTo>
                  <a:cubicBezTo>
                    <a:pt x="50901" y="22696"/>
                    <a:pt x="50804" y="22696"/>
                    <a:pt x="50804" y="22696"/>
                  </a:cubicBezTo>
                  <a:cubicBezTo>
                    <a:pt x="50894" y="22696"/>
                    <a:pt x="50985" y="22696"/>
                    <a:pt x="51075" y="22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990797" y="1847514"/>
              <a:ext cx="176619" cy="4320"/>
            </a:xfrm>
            <a:custGeom>
              <a:avLst/>
              <a:gdLst/>
              <a:ahLst/>
              <a:cxnLst/>
              <a:rect l="l" t="t" r="r" b="b"/>
              <a:pathLst>
                <a:path w="9608" h="235" extrusionOk="0">
                  <a:moveTo>
                    <a:pt x="4804" y="1"/>
                  </a:moveTo>
                  <a:cubicBezTo>
                    <a:pt x="2169" y="1"/>
                    <a:pt x="1" y="67"/>
                    <a:pt x="1" y="101"/>
                  </a:cubicBezTo>
                  <a:cubicBezTo>
                    <a:pt x="1" y="168"/>
                    <a:pt x="2169" y="234"/>
                    <a:pt x="4804" y="234"/>
                  </a:cubicBezTo>
                  <a:cubicBezTo>
                    <a:pt x="7473" y="234"/>
                    <a:pt x="9607" y="168"/>
                    <a:pt x="9607" y="101"/>
                  </a:cubicBezTo>
                  <a:cubicBezTo>
                    <a:pt x="9607" y="34"/>
                    <a:pt x="7473" y="1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988959" y="1902092"/>
              <a:ext cx="349543" cy="3695"/>
            </a:xfrm>
            <a:custGeom>
              <a:avLst/>
              <a:gdLst/>
              <a:ahLst/>
              <a:cxnLst/>
              <a:rect l="l" t="t" r="r" b="b"/>
              <a:pathLst>
                <a:path w="19015" h="201" extrusionOk="0">
                  <a:moveTo>
                    <a:pt x="9507" y="1"/>
                  </a:moveTo>
                  <a:cubicBezTo>
                    <a:pt x="4237" y="1"/>
                    <a:pt x="1" y="34"/>
                    <a:pt x="1" y="101"/>
                  </a:cubicBezTo>
                  <a:cubicBezTo>
                    <a:pt x="1" y="167"/>
                    <a:pt x="4237" y="201"/>
                    <a:pt x="9507" y="201"/>
                  </a:cubicBezTo>
                  <a:cubicBezTo>
                    <a:pt x="14744" y="201"/>
                    <a:pt x="19014" y="167"/>
                    <a:pt x="19014" y="101"/>
                  </a:cubicBezTo>
                  <a:cubicBezTo>
                    <a:pt x="19014" y="34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988959" y="1933986"/>
              <a:ext cx="349543" cy="4302"/>
            </a:xfrm>
            <a:custGeom>
              <a:avLst/>
              <a:gdLst/>
              <a:ahLst/>
              <a:cxnLst/>
              <a:rect l="l" t="t" r="r" b="b"/>
              <a:pathLst>
                <a:path w="19015" h="234" extrusionOk="0">
                  <a:moveTo>
                    <a:pt x="9507" y="0"/>
                  </a:moveTo>
                  <a:cubicBezTo>
                    <a:pt x="4237" y="0"/>
                    <a:pt x="1" y="67"/>
                    <a:pt x="1" y="134"/>
                  </a:cubicBezTo>
                  <a:cubicBezTo>
                    <a:pt x="1" y="167"/>
                    <a:pt x="4237" y="234"/>
                    <a:pt x="9507" y="234"/>
                  </a:cubicBezTo>
                  <a:cubicBezTo>
                    <a:pt x="14744" y="234"/>
                    <a:pt x="19014" y="167"/>
                    <a:pt x="19014" y="134"/>
                  </a:cubicBezTo>
                  <a:cubicBezTo>
                    <a:pt x="19014" y="67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3242821" y="2076689"/>
              <a:ext cx="60111" cy="50460"/>
            </a:xfrm>
            <a:custGeom>
              <a:avLst/>
              <a:gdLst/>
              <a:ahLst/>
              <a:cxnLst/>
              <a:rect l="l" t="t" r="r" b="b"/>
              <a:pathLst>
                <a:path w="3270" h="2745" extrusionOk="0">
                  <a:moveTo>
                    <a:pt x="914" y="84"/>
                  </a:moveTo>
                  <a:cubicBezTo>
                    <a:pt x="934" y="84"/>
                    <a:pt x="951" y="93"/>
                    <a:pt x="968" y="109"/>
                  </a:cubicBezTo>
                  <a:cubicBezTo>
                    <a:pt x="998" y="103"/>
                    <a:pt x="1028" y="101"/>
                    <a:pt x="1056" y="101"/>
                  </a:cubicBezTo>
                  <a:cubicBezTo>
                    <a:pt x="1184" y="101"/>
                    <a:pt x="1292" y="155"/>
                    <a:pt x="1401" y="209"/>
                  </a:cubicBezTo>
                  <a:cubicBezTo>
                    <a:pt x="1468" y="276"/>
                    <a:pt x="1568" y="343"/>
                    <a:pt x="1602" y="443"/>
                  </a:cubicBezTo>
                  <a:lnTo>
                    <a:pt x="1635" y="543"/>
                  </a:lnTo>
                  <a:lnTo>
                    <a:pt x="1702" y="443"/>
                  </a:lnTo>
                  <a:cubicBezTo>
                    <a:pt x="1812" y="222"/>
                    <a:pt x="2060" y="92"/>
                    <a:pt x="2313" y="92"/>
                  </a:cubicBezTo>
                  <a:cubicBezTo>
                    <a:pt x="2365" y="92"/>
                    <a:pt x="2417" y="98"/>
                    <a:pt x="2469" y="109"/>
                  </a:cubicBezTo>
                  <a:cubicBezTo>
                    <a:pt x="2636" y="143"/>
                    <a:pt x="2802" y="276"/>
                    <a:pt x="2936" y="410"/>
                  </a:cubicBezTo>
                  <a:cubicBezTo>
                    <a:pt x="3036" y="543"/>
                    <a:pt x="3136" y="710"/>
                    <a:pt x="3136" y="910"/>
                  </a:cubicBezTo>
                  <a:cubicBezTo>
                    <a:pt x="3169" y="1143"/>
                    <a:pt x="3103" y="1377"/>
                    <a:pt x="2969" y="1610"/>
                  </a:cubicBezTo>
                  <a:cubicBezTo>
                    <a:pt x="2836" y="1811"/>
                    <a:pt x="2636" y="1977"/>
                    <a:pt x="2402" y="2111"/>
                  </a:cubicBezTo>
                  <a:cubicBezTo>
                    <a:pt x="2102" y="2278"/>
                    <a:pt x="1735" y="2544"/>
                    <a:pt x="1635" y="2611"/>
                  </a:cubicBezTo>
                  <a:cubicBezTo>
                    <a:pt x="1501" y="2544"/>
                    <a:pt x="1101" y="2278"/>
                    <a:pt x="801" y="2077"/>
                  </a:cubicBezTo>
                  <a:cubicBezTo>
                    <a:pt x="567" y="1944"/>
                    <a:pt x="401" y="1777"/>
                    <a:pt x="267" y="1544"/>
                  </a:cubicBezTo>
                  <a:cubicBezTo>
                    <a:pt x="134" y="1344"/>
                    <a:pt x="100" y="1110"/>
                    <a:pt x="134" y="843"/>
                  </a:cubicBezTo>
                  <a:cubicBezTo>
                    <a:pt x="201" y="476"/>
                    <a:pt x="467" y="176"/>
                    <a:pt x="834" y="109"/>
                  </a:cubicBezTo>
                  <a:cubicBezTo>
                    <a:pt x="868" y="93"/>
                    <a:pt x="893" y="84"/>
                    <a:pt x="914" y="84"/>
                  </a:cubicBezTo>
                  <a:close/>
                  <a:moveTo>
                    <a:pt x="940" y="1"/>
                  </a:moveTo>
                  <a:cubicBezTo>
                    <a:pt x="904" y="1"/>
                    <a:pt x="869" y="4"/>
                    <a:pt x="834" y="9"/>
                  </a:cubicBezTo>
                  <a:cubicBezTo>
                    <a:pt x="634" y="76"/>
                    <a:pt x="434" y="176"/>
                    <a:pt x="301" y="310"/>
                  </a:cubicBezTo>
                  <a:cubicBezTo>
                    <a:pt x="167" y="476"/>
                    <a:pt x="67" y="676"/>
                    <a:pt x="34" y="877"/>
                  </a:cubicBezTo>
                  <a:cubicBezTo>
                    <a:pt x="0" y="1143"/>
                    <a:pt x="34" y="1410"/>
                    <a:pt x="167" y="1644"/>
                  </a:cubicBezTo>
                  <a:cubicBezTo>
                    <a:pt x="301" y="1877"/>
                    <a:pt x="501" y="2077"/>
                    <a:pt x="734" y="2211"/>
                  </a:cubicBezTo>
                  <a:cubicBezTo>
                    <a:pt x="1101" y="2444"/>
                    <a:pt x="1602" y="2745"/>
                    <a:pt x="1602" y="2745"/>
                  </a:cubicBezTo>
                  <a:lnTo>
                    <a:pt x="1635" y="2745"/>
                  </a:lnTo>
                  <a:cubicBezTo>
                    <a:pt x="1635" y="2745"/>
                    <a:pt x="2069" y="2444"/>
                    <a:pt x="2435" y="2244"/>
                  </a:cubicBezTo>
                  <a:cubicBezTo>
                    <a:pt x="2702" y="2111"/>
                    <a:pt x="2902" y="1911"/>
                    <a:pt x="3069" y="1677"/>
                  </a:cubicBezTo>
                  <a:cubicBezTo>
                    <a:pt x="3203" y="1444"/>
                    <a:pt x="3269" y="1210"/>
                    <a:pt x="3236" y="943"/>
                  </a:cubicBezTo>
                  <a:cubicBezTo>
                    <a:pt x="3203" y="710"/>
                    <a:pt x="3136" y="543"/>
                    <a:pt x="2969" y="376"/>
                  </a:cubicBezTo>
                  <a:cubicBezTo>
                    <a:pt x="2869" y="209"/>
                    <a:pt x="2669" y="109"/>
                    <a:pt x="2469" y="43"/>
                  </a:cubicBezTo>
                  <a:cubicBezTo>
                    <a:pt x="2409" y="29"/>
                    <a:pt x="2347" y="23"/>
                    <a:pt x="2286" y="23"/>
                  </a:cubicBezTo>
                  <a:cubicBezTo>
                    <a:pt x="2041" y="23"/>
                    <a:pt x="1795" y="129"/>
                    <a:pt x="1635" y="343"/>
                  </a:cubicBezTo>
                  <a:cubicBezTo>
                    <a:pt x="1602" y="276"/>
                    <a:pt x="1535" y="209"/>
                    <a:pt x="1468" y="176"/>
                  </a:cubicBezTo>
                  <a:cubicBezTo>
                    <a:pt x="1302" y="66"/>
                    <a:pt x="1114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337252" y="2077461"/>
              <a:ext cx="5533" cy="39265"/>
            </a:xfrm>
            <a:custGeom>
              <a:avLst/>
              <a:gdLst/>
              <a:ahLst/>
              <a:cxnLst/>
              <a:rect l="l" t="t" r="r" b="b"/>
              <a:pathLst>
                <a:path w="301" h="2136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468"/>
                    <a:pt x="134" y="1135"/>
                    <a:pt x="234" y="1869"/>
                  </a:cubicBezTo>
                  <a:lnTo>
                    <a:pt x="267" y="2136"/>
                  </a:lnTo>
                  <a:lnTo>
                    <a:pt x="301" y="2136"/>
                  </a:lnTo>
                  <a:cubicBezTo>
                    <a:pt x="267" y="2035"/>
                    <a:pt x="267" y="1969"/>
                    <a:pt x="267" y="1869"/>
                  </a:cubicBezTo>
                  <a:cubicBezTo>
                    <a:pt x="167" y="1101"/>
                    <a:pt x="67" y="4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326829" y="2076854"/>
              <a:ext cx="55809" cy="40478"/>
            </a:xfrm>
            <a:custGeom>
              <a:avLst/>
              <a:gdLst/>
              <a:ahLst/>
              <a:cxnLst/>
              <a:rect l="l" t="t" r="r" b="b"/>
              <a:pathLst>
                <a:path w="3036" h="2202" extrusionOk="0">
                  <a:moveTo>
                    <a:pt x="67" y="0"/>
                  </a:moveTo>
                  <a:cubicBezTo>
                    <a:pt x="34" y="17"/>
                    <a:pt x="17" y="17"/>
                    <a:pt x="9" y="17"/>
                  </a:cubicBezTo>
                  <a:cubicBezTo>
                    <a:pt x="0" y="17"/>
                    <a:pt x="0" y="17"/>
                    <a:pt x="0" y="34"/>
                  </a:cubicBezTo>
                  <a:cubicBezTo>
                    <a:pt x="0" y="100"/>
                    <a:pt x="0" y="100"/>
                    <a:pt x="67" y="100"/>
                  </a:cubicBezTo>
                  <a:lnTo>
                    <a:pt x="534" y="100"/>
                  </a:lnTo>
                  <a:lnTo>
                    <a:pt x="768" y="1902"/>
                  </a:lnTo>
                  <a:lnTo>
                    <a:pt x="801" y="2169"/>
                  </a:lnTo>
                  <a:cubicBezTo>
                    <a:pt x="801" y="2202"/>
                    <a:pt x="834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9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2002"/>
                    <a:pt x="868" y="1935"/>
                  </a:cubicBezTo>
                  <a:lnTo>
                    <a:pt x="601" y="34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385084" y="2083601"/>
              <a:ext cx="1232" cy="8603"/>
            </a:xfrm>
            <a:custGeom>
              <a:avLst/>
              <a:gdLst/>
              <a:ahLst/>
              <a:cxnLst/>
              <a:rect l="l" t="t" r="r" b="b"/>
              <a:pathLst>
                <a:path w="67" h="468" extrusionOk="0">
                  <a:moveTo>
                    <a:pt x="67" y="0"/>
                  </a:moveTo>
                  <a:lnTo>
                    <a:pt x="0" y="467"/>
                  </a:lnTo>
                  <a:cubicBezTo>
                    <a:pt x="34" y="300"/>
                    <a:pt x="67" y="167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3337859" y="2082976"/>
              <a:ext cx="49688" cy="26397"/>
            </a:xfrm>
            <a:custGeom>
              <a:avLst/>
              <a:gdLst/>
              <a:ahLst/>
              <a:cxnLst/>
              <a:rect l="l" t="t" r="r" b="b"/>
              <a:pathLst>
                <a:path w="2703" h="1436" extrusionOk="0">
                  <a:moveTo>
                    <a:pt x="34" y="1"/>
                  </a:moveTo>
                  <a:cubicBezTo>
                    <a:pt x="34" y="1"/>
                    <a:pt x="1" y="1"/>
                    <a:pt x="1" y="34"/>
                  </a:cubicBezTo>
                  <a:cubicBezTo>
                    <a:pt x="1" y="68"/>
                    <a:pt x="34" y="68"/>
                    <a:pt x="34" y="68"/>
                  </a:cubicBezTo>
                  <a:lnTo>
                    <a:pt x="2603" y="101"/>
                  </a:lnTo>
                  <a:lnTo>
                    <a:pt x="2369" y="1335"/>
                  </a:lnTo>
                  <a:lnTo>
                    <a:pt x="168" y="1335"/>
                  </a:lnTo>
                  <a:cubicBezTo>
                    <a:pt x="168" y="1369"/>
                    <a:pt x="201" y="1369"/>
                    <a:pt x="201" y="1369"/>
                  </a:cubicBezTo>
                  <a:lnTo>
                    <a:pt x="2436" y="1435"/>
                  </a:lnTo>
                  <a:cubicBezTo>
                    <a:pt x="2436" y="1435"/>
                    <a:pt x="2469" y="1402"/>
                    <a:pt x="2436" y="1369"/>
                  </a:cubicBezTo>
                  <a:lnTo>
                    <a:pt x="2503" y="1068"/>
                  </a:lnTo>
                  <a:cubicBezTo>
                    <a:pt x="2536" y="902"/>
                    <a:pt x="2569" y="701"/>
                    <a:pt x="2603" y="501"/>
                  </a:cubicBezTo>
                  <a:lnTo>
                    <a:pt x="2703" y="34"/>
                  </a:lnTo>
                  <a:cubicBezTo>
                    <a:pt x="2703" y="34"/>
                    <a:pt x="2703" y="34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3343374" y="2122847"/>
              <a:ext cx="8603" cy="8235"/>
            </a:xfrm>
            <a:custGeom>
              <a:avLst/>
              <a:gdLst/>
              <a:ahLst/>
              <a:cxnLst/>
              <a:rect l="l" t="t" r="r" b="b"/>
              <a:pathLst>
                <a:path w="468" h="448" extrusionOk="0">
                  <a:moveTo>
                    <a:pt x="201" y="0"/>
                  </a:moveTo>
                  <a:cubicBezTo>
                    <a:pt x="1" y="100"/>
                    <a:pt x="1" y="367"/>
                    <a:pt x="201" y="434"/>
                  </a:cubicBezTo>
                  <a:cubicBezTo>
                    <a:pt x="221" y="444"/>
                    <a:pt x="240" y="448"/>
                    <a:pt x="260" y="448"/>
                  </a:cubicBezTo>
                  <a:cubicBezTo>
                    <a:pt x="307" y="448"/>
                    <a:pt x="354" y="424"/>
                    <a:pt x="401" y="400"/>
                  </a:cubicBezTo>
                  <a:cubicBezTo>
                    <a:pt x="434" y="368"/>
                    <a:pt x="466" y="335"/>
                    <a:pt x="468" y="272"/>
                  </a:cubicBezTo>
                  <a:lnTo>
                    <a:pt x="468" y="272"/>
                  </a:lnTo>
                  <a:cubicBezTo>
                    <a:pt x="466" y="335"/>
                    <a:pt x="434" y="367"/>
                    <a:pt x="401" y="367"/>
                  </a:cubicBezTo>
                  <a:cubicBezTo>
                    <a:pt x="362" y="406"/>
                    <a:pt x="323" y="422"/>
                    <a:pt x="284" y="422"/>
                  </a:cubicBezTo>
                  <a:cubicBezTo>
                    <a:pt x="256" y="422"/>
                    <a:pt x="229" y="414"/>
                    <a:pt x="201" y="400"/>
                  </a:cubicBezTo>
                  <a:cubicBezTo>
                    <a:pt x="134" y="367"/>
                    <a:pt x="68" y="300"/>
                    <a:pt x="68" y="200"/>
                  </a:cubicBezTo>
                  <a:cubicBezTo>
                    <a:pt x="68" y="134"/>
                    <a:pt x="134" y="67"/>
                    <a:pt x="201" y="33"/>
                  </a:cubicBezTo>
                  <a:cubicBezTo>
                    <a:pt x="229" y="20"/>
                    <a:pt x="256" y="12"/>
                    <a:pt x="284" y="12"/>
                  </a:cubicBezTo>
                  <a:cubicBezTo>
                    <a:pt x="323" y="12"/>
                    <a:pt x="361" y="27"/>
                    <a:pt x="400" y="65"/>
                  </a:cubicBezTo>
                  <a:lnTo>
                    <a:pt x="400" y="65"/>
                  </a:lnTo>
                  <a:cubicBezTo>
                    <a:pt x="333" y="0"/>
                    <a:pt x="26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343374" y="2122461"/>
              <a:ext cx="9835" cy="9449"/>
            </a:xfrm>
            <a:custGeom>
              <a:avLst/>
              <a:gdLst/>
              <a:ahLst/>
              <a:cxnLst/>
              <a:rect l="l" t="t" r="r" b="b"/>
              <a:pathLst>
                <a:path w="535" h="514" extrusionOk="0">
                  <a:moveTo>
                    <a:pt x="268" y="54"/>
                  </a:moveTo>
                  <a:cubicBezTo>
                    <a:pt x="301" y="88"/>
                    <a:pt x="335" y="88"/>
                    <a:pt x="368" y="121"/>
                  </a:cubicBezTo>
                  <a:cubicBezTo>
                    <a:pt x="401" y="155"/>
                    <a:pt x="435" y="188"/>
                    <a:pt x="435" y="221"/>
                  </a:cubicBezTo>
                  <a:cubicBezTo>
                    <a:pt x="435" y="221"/>
                    <a:pt x="435" y="255"/>
                    <a:pt x="435" y="255"/>
                  </a:cubicBezTo>
                  <a:lnTo>
                    <a:pt x="435" y="288"/>
                  </a:lnTo>
                  <a:cubicBezTo>
                    <a:pt x="435" y="321"/>
                    <a:pt x="401" y="355"/>
                    <a:pt x="368" y="388"/>
                  </a:cubicBezTo>
                  <a:cubicBezTo>
                    <a:pt x="351" y="405"/>
                    <a:pt x="326" y="413"/>
                    <a:pt x="297" y="413"/>
                  </a:cubicBezTo>
                  <a:cubicBezTo>
                    <a:pt x="268" y="413"/>
                    <a:pt x="234" y="405"/>
                    <a:pt x="201" y="388"/>
                  </a:cubicBezTo>
                  <a:cubicBezTo>
                    <a:pt x="134" y="388"/>
                    <a:pt x="101" y="321"/>
                    <a:pt x="101" y="255"/>
                  </a:cubicBezTo>
                  <a:cubicBezTo>
                    <a:pt x="101" y="155"/>
                    <a:pt x="134" y="121"/>
                    <a:pt x="201" y="88"/>
                  </a:cubicBezTo>
                  <a:lnTo>
                    <a:pt x="268" y="88"/>
                  </a:lnTo>
                  <a:lnTo>
                    <a:pt x="268" y="54"/>
                  </a:lnTo>
                  <a:close/>
                  <a:moveTo>
                    <a:pt x="279" y="1"/>
                  </a:moveTo>
                  <a:cubicBezTo>
                    <a:pt x="140" y="1"/>
                    <a:pt x="1" y="110"/>
                    <a:pt x="1" y="255"/>
                  </a:cubicBezTo>
                  <a:cubicBezTo>
                    <a:pt x="1" y="355"/>
                    <a:pt x="68" y="455"/>
                    <a:pt x="168" y="488"/>
                  </a:cubicBezTo>
                  <a:cubicBezTo>
                    <a:pt x="184" y="505"/>
                    <a:pt x="201" y="513"/>
                    <a:pt x="218" y="513"/>
                  </a:cubicBezTo>
                  <a:cubicBezTo>
                    <a:pt x="234" y="513"/>
                    <a:pt x="251" y="505"/>
                    <a:pt x="268" y="488"/>
                  </a:cubicBezTo>
                  <a:cubicBezTo>
                    <a:pt x="287" y="498"/>
                    <a:pt x="304" y="502"/>
                    <a:pt x="320" y="502"/>
                  </a:cubicBezTo>
                  <a:cubicBezTo>
                    <a:pt x="357" y="502"/>
                    <a:pt x="387" y="478"/>
                    <a:pt x="435" y="455"/>
                  </a:cubicBezTo>
                  <a:cubicBezTo>
                    <a:pt x="468" y="421"/>
                    <a:pt x="501" y="388"/>
                    <a:pt x="501" y="321"/>
                  </a:cubicBezTo>
                  <a:cubicBezTo>
                    <a:pt x="535" y="288"/>
                    <a:pt x="535" y="288"/>
                    <a:pt x="501" y="255"/>
                  </a:cubicBezTo>
                  <a:cubicBezTo>
                    <a:pt x="501" y="255"/>
                    <a:pt x="501" y="221"/>
                    <a:pt x="501" y="188"/>
                  </a:cubicBezTo>
                  <a:cubicBezTo>
                    <a:pt x="501" y="155"/>
                    <a:pt x="468" y="88"/>
                    <a:pt x="435" y="54"/>
                  </a:cubicBezTo>
                  <a:cubicBezTo>
                    <a:pt x="388" y="17"/>
                    <a:pt x="334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369753" y="2123050"/>
              <a:ext cx="7978" cy="8291"/>
            </a:xfrm>
            <a:custGeom>
              <a:avLst/>
              <a:gdLst/>
              <a:ahLst/>
              <a:cxnLst/>
              <a:rect l="l" t="t" r="r" b="b"/>
              <a:pathLst>
                <a:path w="434" h="451" extrusionOk="0">
                  <a:moveTo>
                    <a:pt x="434" y="290"/>
                  </a:moveTo>
                  <a:cubicBezTo>
                    <a:pt x="434" y="323"/>
                    <a:pt x="400" y="356"/>
                    <a:pt x="367" y="389"/>
                  </a:cubicBezTo>
                  <a:cubicBezTo>
                    <a:pt x="400" y="389"/>
                    <a:pt x="434" y="323"/>
                    <a:pt x="434" y="290"/>
                  </a:cubicBezTo>
                  <a:close/>
                  <a:moveTo>
                    <a:pt x="243" y="1"/>
                  </a:moveTo>
                  <a:cubicBezTo>
                    <a:pt x="211" y="1"/>
                    <a:pt x="175" y="9"/>
                    <a:pt x="134" y="22"/>
                  </a:cubicBezTo>
                  <a:cubicBezTo>
                    <a:pt x="67" y="22"/>
                    <a:pt x="0" y="123"/>
                    <a:pt x="0" y="223"/>
                  </a:cubicBezTo>
                  <a:cubicBezTo>
                    <a:pt x="0" y="360"/>
                    <a:pt x="95" y="450"/>
                    <a:pt x="208" y="450"/>
                  </a:cubicBezTo>
                  <a:cubicBezTo>
                    <a:pt x="259" y="450"/>
                    <a:pt x="315" y="431"/>
                    <a:pt x="367" y="389"/>
                  </a:cubicBezTo>
                  <a:lnTo>
                    <a:pt x="367" y="389"/>
                  </a:lnTo>
                  <a:cubicBezTo>
                    <a:pt x="301" y="423"/>
                    <a:pt x="234" y="423"/>
                    <a:pt x="167" y="423"/>
                  </a:cubicBezTo>
                  <a:cubicBezTo>
                    <a:pt x="67" y="389"/>
                    <a:pt x="34" y="289"/>
                    <a:pt x="34" y="223"/>
                  </a:cubicBezTo>
                  <a:cubicBezTo>
                    <a:pt x="34" y="123"/>
                    <a:pt x="100" y="56"/>
                    <a:pt x="167" y="22"/>
                  </a:cubicBezTo>
                  <a:cubicBezTo>
                    <a:pt x="234" y="22"/>
                    <a:pt x="301" y="22"/>
                    <a:pt x="367" y="56"/>
                  </a:cubicBezTo>
                  <a:cubicBezTo>
                    <a:pt x="328" y="17"/>
                    <a:pt x="289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367914" y="2122590"/>
              <a:ext cx="10441" cy="9467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334" y="81"/>
                  </a:moveTo>
                  <a:cubicBezTo>
                    <a:pt x="367" y="81"/>
                    <a:pt x="401" y="114"/>
                    <a:pt x="434" y="114"/>
                  </a:cubicBezTo>
                  <a:cubicBezTo>
                    <a:pt x="434" y="148"/>
                    <a:pt x="467" y="181"/>
                    <a:pt x="501" y="214"/>
                  </a:cubicBezTo>
                  <a:cubicBezTo>
                    <a:pt x="467" y="248"/>
                    <a:pt x="467" y="248"/>
                    <a:pt x="501" y="248"/>
                  </a:cubicBezTo>
                  <a:cubicBezTo>
                    <a:pt x="501" y="281"/>
                    <a:pt x="501" y="281"/>
                    <a:pt x="501" y="281"/>
                  </a:cubicBezTo>
                  <a:cubicBezTo>
                    <a:pt x="467" y="348"/>
                    <a:pt x="434" y="381"/>
                    <a:pt x="434" y="381"/>
                  </a:cubicBezTo>
                  <a:cubicBezTo>
                    <a:pt x="387" y="405"/>
                    <a:pt x="340" y="428"/>
                    <a:pt x="304" y="428"/>
                  </a:cubicBezTo>
                  <a:cubicBezTo>
                    <a:pt x="290" y="428"/>
                    <a:pt x="277" y="424"/>
                    <a:pt x="267" y="414"/>
                  </a:cubicBezTo>
                  <a:cubicBezTo>
                    <a:pt x="200" y="381"/>
                    <a:pt x="134" y="314"/>
                    <a:pt x="134" y="248"/>
                  </a:cubicBezTo>
                  <a:cubicBezTo>
                    <a:pt x="134" y="181"/>
                    <a:pt x="200" y="114"/>
                    <a:pt x="267" y="81"/>
                  </a:cubicBezTo>
                  <a:close/>
                  <a:moveTo>
                    <a:pt x="299" y="0"/>
                  </a:moveTo>
                  <a:cubicBezTo>
                    <a:pt x="276" y="0"/>
                    <a:pt x="253" y="4"/>
                    <a:pt x="234" y="14"/>
                  </a:cubicBezTo>
                  <a:cubicBezTo>
                    <a:pt x="0" y="114"/>
                    <a:pt x="0" y="414"/>
                    <a:pt x="234" y="514"/>
                  </a:cubicBezTo>
                  <a:lnTo>
                    <a:pt x="300" y="514"/>
                  </a:lnTo>
                  <a:cubicBezTo>
                    <a:pt x="367" y="514"/>
                    <a:pt x="434" y="481"/>
                    <a:pt x="467" y="481"/>
                  </a:cubicBezTo>
                  <a:cubicBezTo>
                    <a:pt x="501" y="448"/>
                    <a:pt x="534" y="381"/>
                    <a:pt x="567" y="314"/>
                  </a:cubicBezTo>
                  <a:cubicBezTo>
                    <a:pt x="567" y="314"/>
                    <a:pt x="567" y="281"/>
                    <a:pt x="567" y="248"/>
                  </a:cubicBezTo>
                  <a:cubicBezTo>
                    <a:pt x="567" y="248"/>
                    <a:pt x="567" y="214"/>
                    <a:pt x="567" y="214"/>
                  </a:cubicBezTo>
                  <a:cubicBezTo>
                    <a:pt x="534" y="148"/>
                    <a:pt x="501" y="114"/>
                    <a:pt x="467" y="47"/>
                  </a:cubicBezTo>
                  <a:cubicBezTo>
                    <a:pt x="420" y="24"/>
                    <a:pt x="356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369128" y="2068876"/>
              <a:ext cx="27004" cy="22574"/>
            </a:xfrm>
            <a:custGeom>
              <a:avLst/>
              <a:gdLst/>
              <a:ahLst/>
              <a:cxnLst/>
              <a:rect l="l" t="t" r="r" b="b"/>
              <a:pathLst>
                <a:path w="1469" h="1228" extrusionOk="0">
                  <a:moveTo>
                    <a:pt x="835" y="1"/>
                  </a:moveTo>
                  <a:cubicBezTo>
                    <a:pt x="301" y="1"/>
                    <a:pt x="1" y="668"/>
                    <a:pt x="401" y="1035"/>
                  </a:cubicBezTo>
                  <a:cubicBezTo>
                    <a:pt x="524" y="1168"/>
                    <a:pt x="679" y="1227"/>
                    <a:pt x="834" y="1227"/>
                  </a:cubicBezTo>
                  <a:cubicBezTo>
                    <a:pt x="1143" y="1227"/>
                    <a:pt x="1446" y="990"/>
                    <a:pt x="1469" y="634"/>
                  </a:cubicBezTo>
                  <a:cubicBezTo>
                    <a:pt x="1469" y="268"/>
                    <a:pt x="1168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384459" y="2074391"/>
              <a:ext cx="1250" cy="12298"/>
            </a:xfrm>
            <a:custGeom>
              <a:avLst/>
              <a:gdLst/>
              <a:ahLst/>
              <a:cxnLst/>
              <a:rect l="l" t="t" r="r" b="b"/>
              <a:pathLst>
                <a:path w="68" h="669" extrusionOk="0">
                  <a:moveTo>
                    <a:pt x="34" y="1"/>
                  </a:moveTo>
                  <a:cubicBezTo>
                    <a:pt x="34" y="134"/>
                    <a:pt x="1" y="234"/>
                    <a:pt x="34" y="334"/>
                  </a:cubicBezTo>
                  <a:cubicBezTo>
                    <a:pt x="68" y="234"/>
                    <a:pt x="68" y="134"/>
                    <a:pt x="34" y="1"/>
                  </a:cubicBezTo>
                  <a:close/>
                  <a:moveTo>
                    <a:pt x="34" y="334"/>
                  </a:moveTo>
                  <a:cubicBezTo>
                    <a:pt x="1" y="435"/>
                    <a:pt x="1" y="535"/>
                    <a:pt x="34" y="668"/>
                  </a:cubicBezTo>
                  <a:cubicBezTo>
                    <a:pt x="34" y="535"/>
                    <a:pt x="34" y="435"/>
                    <a:pt x="34" y="3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378944" y="2080531"/>
              <a:ext cx="12280" cy="625"/>
            </a:xfrm>
            <a:custGeom>
              <a:avLst/>
              <a:gdLst/>
              <a:ahLst/>
              <a:cxnLst/>
              <a:rect l="l" t="t" r="r" b="b"/>
              <a:pathLst>
                <a:path w="668" h="34" extrusionOk="0">
                  <a:moveTo>
                    <a:pt x="1" y="0"/>
                  </a:moveTo>
                  <a:cubicBezTo>
                    <a:pt x="101" y="34"/>
                    <a:pt x="234" y="34"/>
                    <a:pt x="334" y="34"/>
                  </a:cubicBezTo>
                  <a:lnTo>
                    <a:pt x="668" y="34"/>
                  </a:lnTo>
                  <a:cubicBezTo>
                    <a:pt x="534" y="0"/>
                    <a:pt x="434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000614" y="2104446"/>
              <a:ext cx="160663" cy="4302"/>
            </a:xfrm>
            <a:custGeom>
              <a:avLst/>
              <a:gdLst/>
              <a:ahLst/>
              <a:cxnLst/>
              <a:rect l="l" t="t" r="r" b="b"/>
              <a:pathLst>
                <a:path w="8740" h="234" extrusionOk="0">
                  <a:moveTo>
                    <a:pt x="4370" y="0"/>
                  </a:moveTo>
                  <a:cubicBezTo>
                    <a:pt x="1968" y="0"/>
                    <a:pt x="0" y="67"/>
                    <a:pt x="0" y="134"/>
                  </a:cubicBezTo>
                  <a:cubicBezTo>
                    <a:pt x="0" y="167"/>
                    <a:pt x="1968" y="234"/>
                    <a:pt x="4370" y="234"/>
                  </a:cubicBezTo>
                  <a:cubicBezTo>
                    <a:pt x="6805" y="234"/>
                    <a:pt x="8740" y="167"/>
                    <a:pt x="8740" y="134"/>
                  </a:cubicBezTo>
                  <a:cubicBezTo>
                    <a:pt x="8740" y="67"/>
                    <a:pt x="6772" y="0"/>
                    <a:pt x="4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462227" y="2234447"/>
              <a:ext cx="965798" cy="415132"/>
            </a:xfrm>
            <a:custGeom>
              <a:avLst/>
              <a:gdLst/>
              <a:ahLst/>
              <a:cxnLst/>
              <a:rect l="l" t="t" r="r" b="b"/>
              <a:pathLst>
                <a:path w="52539" h="22583" extrusionOk="0">
                  <a:moveTo>
                    <a:pt x="1835" y="0"/>
                  </a:moveTo>
                  <a:cubicBezTo>
                    <a:pt x="801" y="0"/>
                    <a:pt x="1" y="834"/>
                    <a:pt x="1" y="1835"/>
                  </a:cubicBezTo>
                  <a:lnTo>
                    <a:pt x="1" y="20748"/>
                  </a:lnTo>
                  <a:cubicBezTo>
                    <a:pt x="1" y="21749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49"/>
                    <a:pt x="52538" y="20748"/>
                  </a:cubicBezTo>
                  <a:lnTo>
                    <a:pt x="52538" y="1835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461620" y="2235054"/>
              <a:ext cx="491180" cy="414525"/>
            </a:xfrm>
            <a:custGeom>
              <a:avLst/>
              <a:gdLst/>
              <a:ahLst/>
              <a:cxnLst/>
              <a:rect l="l" t="t" r="r" b="b"/>
              <a:pathLst>
                <a:path w="26720" h="22550" extrusionOk="0">
                  <a:moveTo>
                    <a:pt x="1668" y="0"/>
                  </a:moveTo>
                  <a:cubicBezTo>
                    <a:pt x="768" y="0"/>
                    <a:pt x="0" y="734"/>
                    <a:pt x="0" y="1668"/>
                  </a:cubicBezTo>
                  <a:lnTo>
                    <a:pt x="0" y="20882"/>
                  </a:lnTo>
                  <a:cubicBezTo>
                    <a:pt x="0" y="21816"/>
                    <a:pt x="768" y="22550"/>
                    <a:pt x="1668" y="22550"/>
                  </a:cubicBezTo>
                  <a:lnTo>
                    <a:pt x="26719" y="22550"/>
                  </a:lnTo>
                  <a:lnTo>
                    <a:pt x="267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2952176" y="2240569"/>
              <a:ext cx="3695" cy="412081"/>
            </a:xfrm>
            <a:custGeom>
              <a:avLst/>
              <a:gdLst/>
              <a:ahLst/>
              <a:cxnLst/>
              <a:rect l="l" t="t" r="r" b="b"/>
              <a:pathLst>
                <a:path w="201" h="22417" extrusionOk="0">
                  <a:moveTo>
                    <a:pt x="100" y="1"/>
                  </a:moveTo>
                  <a:cubicBezTo>
                    <a:pt x="33" y="1"/>
                    <a:pt x="0" y="5004"/>
                    <a:pt x="0" y="11209"/>
                  </a:cubicBezTo>
                  <a:cubicBezTo>
                    <a:pt x="0" y="17413"/>
                    <a:pt x="33" y="22417"/>
                    <a:pt x="100" y="22417"/>
                  </a:cubicBezTo>
                  <a:cubicBezTo>
                    <a:pt x="167" y="22417"/>
                    <a:pt x="200" y="17447"/>
                    <a:pt x="200" y="11209"/>
                  </a:cubicBezTo>
                  <a:cubicBezTo>
                    <a:pt x="200" y="5004"/>
                    <a:pt x="167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460389" y="2232609"/>
              <a:ext cx="969475" cy="416970"/>
            </a:xfrm>
            <a:custGeom>
              <a:avLst/>
              <a:gdLst/>
              <a:ahLst/>
              <a:cxnLst/>
              <a:rect l="l" t="t" r="r" b="b"/>
              <a:pathLst>
                <a:path w="52739" h="22683" extrusionOk="0">
                  <a:moveTo>
                    <a:pt x="1935" y="0"/>
                  </a:moveTo>
                  <a:cubicBezTo>
                    <a:pt x="901" y="0"/>
                    <a:pt x="34" y="834"/>
                    <a:pt x="1" y="1868"/>
                  </a:cubicBezTo>
                  <a:lnTo>
                    <a:pt x="1" y="13777"/>
                  </a:lnTo>
                  <a:lnTo>
                    <a:pt x="1" y="20815"/>
                  </a:lnTo>
                  <a:cubicBezTo>
                    <a:pt x="34" y="21782"/>
                    <a:pt x="735" y="22550"/>
                    <a:pt x="1669" y="22683"/>
                  </a:cubicBezTo>
                  <a:lnTo>
                    <a:pt x="5838" y="22683"/>
                  </a:lnTo>
                  <a:lnTo>
                    <a:pt x="29222" y="22650"/>
                  </a:lnTo>
                  <a:lnTo>
                    <a:pt x="44999" y="22616"/>
                  </a:lnTo>
                  <a:lnTo>
                    <a:pt x="29222" y="22583"/>
                  </a:lnTo>
                  <a:lnTo>
                    <a:pt x="5838" y="22550"/>
                  </a:lnTo>
                  <a:lnTo>
                    <a:pt x="2502" y="22550"/>
                  </a:lnTo>
                  <a:cubicBezTo>
                    <a:pt x="2325" y="22550"/>
                    <a:pt x="2132" y="22564"/>
                    <a:pt x="1944" y="22564"/>
                  </a:cubicBezTo>
                  <a:cubicBezTo>
                    <a:pt x="1850" y="22564"/>
                    <a:pt x="1757" y="22561"/>
                    <a:pt x="1669" y="22550"/>
                  </a:cubicBezTo>
                  <a:cubicBezTo>
                    <a:pt x="835" y="22416"/>
                    <a:pt x="201" y="21716"/>
                    <a:pt x="167" y="20882"/>
                  </a:cubicBezTo>
                  <a:lnTo>
                    <a:pt x="167" y="13843"/>
                  </a:lnTo>
                  <a:lnTo>
                    <a:pt x="167" y="6538"/>
                  </a:lnTo>
                  <a:lnTo>
                    <a:pt x="167" y="1835"/>
                  </a:lnTo>
                  <a:cubicBezTo>
                    <a:pt x="201" y="1568"/>
                    <a:pt x="268" y="1268"/>
                    <a:pt x="434" y="1001"/>
                  </a:cubicBezTo>
                  <a:cubicBezTo>
                    <a:pt x="735" y="500"/>
                    <a:pt x="1302" y="167"/>
                    <a:pt x="1935" y="167"/>
                  </a:cubicBezTo>
                  <a:lnTo>
                    <a:pt x="50103" y="167"/>
                  </a:lnTo>
                  <a:cubicBezTo>
                    <a:pt x="50212" y="159"/>
                    <a:pt x="50320" y="154"/>
                    <a:pt x="50428" y="154"/>
                  </a:cubicBezTo>
                  <a:cubicBezTo>
                    <a:pt x="50752" y="154"/>
                    <a:pt x="51070" y="192"/>
                    <a:pt x="51371" y="267"/>
                  </a:cubicBezTo>
                  <a:cubicBezTo>
                    <a:pt x="51971" y="467"/>
                    <a:pt x="52438" y="967"/>
                    <a:pt x="52572" y="1568"/>
                  </a:cubicBezTo>
                  <a:cubicBezTo>
                    <a:pt x="52605" y="1801"/>
                    <a:pt x="52605" y="2001"/>
                    <a:pt x="52605" y="2202"/>
                  </a:cubicBezTo>
                  <a:cubicBezTo>
                    <a:pt x="52605" y="8840"/>
                    <a:pt x="52638" y="14244"/>
                    <a:pt x="52638" y="17946"/>
                  </a:cubicBezTo>
                  <a:lnTo>
                    <a:pt x="52638" y="20448"/>
                  </a:lnTo>
                  <a:cubicBezTo>
                    <a:pt x="52638" y="20748"/>
                    <a:pt x="52638" y="21082"/>
                    <a:pt x="52538" y="21415"/>
                  </a:cubicBezTo>
                  <a:cubicBezTo>
                    <a:pt x="52438" y="21649"/>
                    <a:pt x="52305" y="21916"/>
                    <a:pt x="52138" y="22116"/>
                  </a:cubicBezTo>
                  <a:cubicBezTo>
                    <a:pt x="51871" y="22383"/>
                    <a:pt x="51537" y="22550"/>
                    <a:pt x="51171" y="22650"/>
                  </a:cubicBezTo>
                  <a:cubicBezTo>
                    <a:pt x="50937" y="22683"/>
                    <a:pt x="50804" y="22683"/>
                    <a:pt x="50804" y="22683"/>
                  </a:cubicBezTo>
                  <a:cubicBezTo>
                    <a:pt x="50937" y="22683"/>
                    <a:pt x="51070" y="22683"/>
                    <a:pt x="51204" y="22650"/>
                  </a:cubicBezTo>
                  <a:cubicBezTo>
                    <a:pt x="51571" y="22550"/>
                    <a:pt x="51938" y="22383"/>
                    <a:pt x="52205" y="22116"/>
                  </a:cubicBezTo>
                  <a:cubicBezTo>
                    <a:pt x="52371" y="21916"/>
                    <a:pt x="52505" y="21649"/>
                    <a:pt x="52605" y="21415"/>
                  </a:cubicBezTo>
                  <a:cubicBezTo>
                    <a:pt x="52705" y="21082"/>
                    <a:pt x="52738" y="20748"/>
                    <a:pt x="52705" y="20415"/>
                  </a:cubicBezTo>
                  <a:lnTo>
                    <a:pt x="52705" y="17946"/>
                  </a:lnTo>
                  <a:cubicBezTo>
                    <a:pt x="52705" y="14210"/>
                    <a:pt x="52738" y="8840"/>
                    <a:pt x="52738" y="2168"/>
                  </a:cubicBezTo>
                  <a:cubicBezTo>
                    <a:pt x="52738" y="1968"/>
                    <a:pt x="52738" y="1735"/>
                    <a:pt x="52705" y="1534"/>
                  </a:cubicBezTo>
                  <a:cubicBezTo>
                    <a:pt x="52572" y="867"/>
                    <a:pt x="52071" y="300"/>
                    <a:pt x="51437" y="100"/>
                  </a:cubicBezTo>
                  <a:cubicBezTo>
                    <a:pt x="51204" y="33"/>
                    <a:pt x="50970" y="0"/>
                    <a:pt x="50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990797" y="2327647"/>
              <a:ext cx="176619" cy="3695"/>
            </a:xfrm>
            <a:custGeom>
              <a:avLst/>
              <a:gdLst/>
              <a:ahLst/>
              <a:cxnLst/>
              <a:rect l="l" t="t" r="r" b="b"/>
              <a:pathLst>
                <a:path w="9608" h="201" extrusionOk="0">
                  <a:moveTo>
                    <a:pt x="4804" y="0"/>
                  </a:moveTo>
                  <a:cubicBezTo>
                    <a:pt x="2169" y="0"/>
                    <a:pt x="1" y="34"/>
                    <a:pt x="1" y="101"/>
                  </a:cubicBezTo>
                  <a:cubicBezTo>
                    <a:pt x="1" y="167"/>
                    <a:pt x="2169" y="201"/>
                    <a:pt x="4804" y="201"/>
                  </a:cubicBezTo>
                  <a:cubicBezTo>
                    <a:pt x="7473" y="201"/>
                    <a:pt x="9607" y="167"/>
                    <a:pt x="9607" y="101"/>
                  </a:cubicBezTo>
                  <a:cubicBezTo>
                    <a:pt x="9607" y="34"/>
                    <a:pt x="7473" y="0"/>
                    <a:pt x="4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988959" y="2382224"/>
              <a:ext cx="349543" cy="3695"/>
            </a:xfrm>
            <a:custGeom>
              <a:avLst/>
              <a:gdLst/>
              <a:ahLst/>
              <a:cxnLst/>
              <a:rect l="l" t="t" r="r" b="b"/>
              <a:pathLst>
                <a:path w="19015" h="201" extrusionOk="0">
                  <a:moveTo>
                    <a:pt x="9507" y="0"/>
                  </a:moveTo>
                  <a:cubicBezTo>
                    <a:pt x="4237" y="0"/>
                    <a:pt x="1" y="34"/>
                    <a:pt x="1" y="100"/>
                  </a:cubicBezTo>
                  <a:cubicBezTo>
                    <a:pt x="1" y="167"/>
                    <a:pt x="4237" y="200"/>
                    <a:pt x="9507" y="200"/>
                  </a:cubicBezTo>
                  <a:cubicBezTo>
                    <a:pt x="14744" y="200"/>
                    <a:pt x="19014" y="167"/>
                    <a:pt x="19014" y="100"/>
                  </a:cubicBezTo>
                  <a:cubicBezTo>
                    <a:pt x="19014" y="34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988959" y="2414100"/>
              <a:ext cx="349543" cy="3695"/>
            </a:xfrm>
            <a:custGeom>
              <a:avLst/>
              <a:gdLst/>
              <a:ahLst/>
              <a:cxnLst/>
              <a:rect l="l" t="t" r="r" b="b"/>
              <a:pathLst>
                <a:path w="19015" h="201" extrusionOk="0">
                  <a:moveTo>
                    <a:pt x="9507" y="1"/>
                  </a:moveTo>
                  <a:cubicBezTo>
                    <a:pt x="4237" y="1"/>
                    <a:pt x="1" y="34"/>
                    <a:pt x="1" y="101"/>
                  </a:cubicBezTo>
                  <a:cubicBezTo>
                    <a:pt x="1" y="168"/>
                    <a:pt x="4237" y="201"/>
                    <a:pt x="9507" y="201"/>
                  </a:cubicBezTo>
                  <a:cubicBezTo>
                    <a:pt x="14744" y="201"/>
                    <a:pt x="19014" y="168"/>
                    <a:pt x="19014" y="101"/>
                  </a:cubicBezTo>
                  <a:cubicBezTo>
                    <a:pt x="19014" y="34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243428" y="2557428"/>
              <a:ext cx="58273" cy="48622"/>
            </a:xfrm>
            <a:custGeom>
              <a:avLst/>
              <a:gdLst/>
              <a:ahLst/>
              <a:cxnLst/>
              <a:rect l="l" t="t" r="r" b="b"/>
              <a:pathLst>
                <a:path w="3170" h="2645" extrusionOk="0">
                  <a:moveTo>
                    <a:pt x="910" y="1"/>
                  </a:moveTo>
                  <a:cubicBezTo>
                    <a:pt x="873" y="1"/>
                    <a:pt x="837" y="3"/>
                    <a:pt x="801" y="9"/>
                  </a:cubicBezTo>
                  <a:cubicBezTo>
                    <a:pt x="601" y="76"/>
                    <a:pt x="434" y="176"/>
                    <a:pt x="301" y="310"/>
                  </a:cubicBezTo>
                  <a:cubicBezTo>
                    <a:pt x="168" y="443"/>
                    <a:pt x="101" y="643"/>
                    <a:pt x="67" y="810"/>
                  </a:cubicBezTo>
                  <a:cubicBezTo>
                    <a:pt x="1" y="1077"/>
                    <a:pt x="67" y="1344"/>
                    <a:pt x="168" y="1544"/>
                  </a:cubicBezTo>
                  <a:cubicBezTo>
                    <a:pt x="301" y="1777"/>
                    <a:pt x="501" y="1977"/>
                    <a:pt x="735" y="2111"/>
                  </a:cubicBezTo>
                  <a:cubicBezTo>
                    <a:pt x="1102" y="2344"/>
                    <a:pt x="1602" y="2645"/>
                    <a:pt x="1602" y="2645"/>
                  </a:cubicBezTo>
                  <a:cubicBezTo>
                    <a:pt x="1602" y="2645"/>
                    <a:pt x="2002" y="2344"/>
                    <a:pt x="2402" y="2111"/>
                  </a:cubicBezTo>
                  <a:cubicBezTo>
                    <a:pt x="2636" y="2011"/>
                    <a:pt x="2836" y="1811"/>
                    <a:pt x="3003" y="1611"/>
                  </a:cubicBezTo>
                  <a:cubicBezTo>
                    <a:pt x="3136" y="1377"/>
                    <a:pt x="3170" y="1144"/>
                    <a:pt x="3170" y="877"/>
                  </a:cubicBezTo>
                  <a:cubicBezTo>
                    <a:pt x="3136" y="677"/>
                    <a:pt x="3070" y="510"/>
                    <a:pt x="2936" y="343"/>
                  </a:cubicBezTo>
                  <a:cubicBezTo>
                    <a:pt x="2803" y="210"/>
                    <a:pt x="2636" y="76"/>
                    <a:pt x="2436" y="43"/>
                  </a:cubicBezTo>
                  <a:cubicBezTo>
                    <a:pt x="2369" y="21"/>
                    <a:pt x="2302" y="9"/>
                    <a:pt x="2237" y="9"/>
                  </a:cubicBezTo>
                  <a:cubicBezTo>
                    <a:pt x="2106" y="9"/>
                    <a:pt x="1980" y="54"/>
                    <a:pt x="1869" y="143"/>
                  </a:cubicBezTo>
                  <a:cubicBezTo>
                    <a:pt x="1769" y="210"/>
                    <a:pt x="1669" y="276"/>
                    <a:pt x="1602" y="410"/>
                  </a:cubicBezTo>
                  <a:cubicBezTo>
                    <a:pt x="1569" y="310"/>
                    <a:pt x="1468" y="210"/>
                    <a:pt x="1402" y="143"/>
                  </a:cubicBezTo>
                  <a:cubicBezTo>
                    <a:pt x="1265" y="60"/>
                    <a:pt x="1082" y="1"/>
                    <a:pt x="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242821" y="2556821"/>
              <a:ext cx="60111" cy="50460"/>
            </a:xfrm>
            <a:custGeom>
              <a:avLst/>
              <a:gdLst/>
              <a:ahLst/>
              <a:cxnLst/>
              <a:rect l="l" t="t" r="r" b="b"/>
              <a:pathLst>
                <a:path w="3270" h="2745" extrusionOk="0">
                  <a:moveTo>
                    <a:pt x="968" y="76"/>
                  </a:moveTo>
                  <a:cubicBezTo>
                    <a:pt x="1135" y="76"/>
                    <a:pt x="1268" y="142"/>
                    <a:pt x="1401" y="209"/>
                  </a:cubicBezTo>
                  <a:cubicBezTo>
                    <a:pt x="1501" y="276"/>
                    <a:pt x="1568" y="343"/>
                    <a:pt x="1602" y="443"/>
                  </a:cubicBezTo>
                  <a:lnTo>
                    <a:pt x="1635" y="509"/>
                  </a:lnTo>
                  <a:lnTo>
                    <a:pt x="1702" y="443"/>
                  </a:lnTo>
                  <a:cubicBezTo>
                    <a:pt x="1735" y="343"/>
                    <a:pt x="1835" y="276"/>
                    <a:pt x="1935" y="209"/>
                  </a:cubicBezTo>
                  <a:cubicBezTo>
                    <a:pt x="2046" y="120"/>
                    <a:pt x="2172" y="91"/>
                    <a:pt x="2293" y="91"/>
                  </a:cubicBezTo>
                  <a:cubicBezTo>
                    <a:pt x="2354" y="91"/>
                    <a:pt x="2413" y="98"/>
                    <a:pt x="2469" y="109"/>
                  </a:cubicBezTo>
                  <a:cubicBezTo>
                    <a:pt x="2636" y="142"/>
                    <a:pt x="2802" y="243"/>
                    <a:pt x="2936" y="409"/>
                  </a:cubicBezTo>
                  <a:cubicBezTo>
                    <a:pt x="3036" y="543"/>
                    <a:pt x="3136" y="710"/>
                    <a:pt x="3136" y="910"/>
                  </a:cubicBezTo>
                  <a:cubicBezTo>
                    <a:pt x="3169" y="1143"/>
                    <a:pt x="3103" y="1377"/>
                    <a:pt x="2969" y="1610"/>
                  </a:cubicBezTo>
                  <a:cubicBezTo>
                    <a:pt x="2836" y="1810"/>
                    <a:pt x="2636" y="1977"/>
                    <a:pt x="2402" y="2111"/>
                  </a:cubicBezTo>
                  <a:cubicBezTo>
                    <a:pt x="2102" y="2277"/>
                    <a:pt x="1735" y="2544"/>
                    <a:pt x="1635" y="2611"/>
                  </a:cubicBezTo>
                  <a:cubicBezTo>
                    <a:pt x="1501" y="2544"/>
                    <a:pt x="1101" y="2277"/>
                    <a:pt x="801" y="2077"/>
                  </a:cubicBezTo>
                  <a:cubicBezTo>
                    <a:pt x="567" y="1944"/>
                    <a:pt x="401" y="1777"/>
                    <a:pt x="267" y="1543"/>
                  </a:cubicBezTo>
                  <a:cubicBezTo>
                    <a:pt x="134" y="1343"/>
                    <a:pt x="100" y="1076"/>
                    <a:pt x="134" y="843"/>
                  </a:cubicBezTo>
                  <a:cubicBezTo>
                    <a:pt x="167" y="676"/>
                    <a:pt x="267" y="509"/>
                    <a:pt x="367" y="376"/>
                  </a:cubicBezTo>
                  <a:cubicBezTo>
                    <a:pt x="501" y="209"/>
                    <a:pt x="668" y="142"/>
                    <a:pt x="834" y="76"/>
                  </a:cubicBezTo>
                  <a:close/>
                  <a:moveTo>
                    <a:pt x="940" y="1"/>
                  </a:moveTo>
                  <a:cubicBezTo>
                    <a:pt x="904" y="1"/>
                    <a:pt x="869" y="3"/>
                    <a:pt x="834" y="9"/>
                  </a:cubicBezTo>
                  <a:cubicBezTo>
                    <a:pt x="634" y="76"/>
                    <a:pt x="434" y="176"/>
                    <a:pt x="301" y="309"/>
                  </a:cubicBezTo>
                  <a:cubicBezTo>
                    <a:pt x="167" y="476"/>
                    <a:pt x="67" y="676"/>
                    <a:pt x="34" y="876"/>
                  </a:cubicBezTo>
                  <a:cubicBezTo>
                    <a:pt x="0" y="1143"/>
                    <a:pt x="34" y="1410"/>
                    <a:pt x="167" y="1644"/>
                  </a:cubicBezTo>
                  <a:cubicBezTo>
                    <a:pt x="301" y="1877"/>
                    <a:pt x="501" y="2077"/>
                    <a:pt x="734" y="2211"/>
                  </a:cubicBezTo>
                  <a:cubicBezTo>
                    <a:pt x="1101" y="2444"/>
                    <a:pt x="1602" y="2744"/>
                    <a:pt x="1602" y="2744"/>
                  </a:cubicBezTo>
                  <a:lnTo>
                    <a:pt x="1668" y="2744"/>
                  </a:lnTo>
                  <a:cubicBezTo>
                    <a:pt x="1668" y="2744"/>
                    <a:pt x="2069" y="2444"/>
                    <a:pt x="2469" y="2211"/>
                  </a:cubicBezTo>
                  <a:cubicBezTo>
                    <a:pt x="2702" y="2077"/>
                    <a:pt x="2902" y="1910"/>
                    <a:pt x="3069" y="1677"/>
                  </a:cubicBezTo>
                  <a:cubicBezTo>
                    <a:pt x="3203" y="1443"/>
                    <a:pt x="3269" y="1177"/>
                    <a:pt x="3236" y="943"/>
                  </a:cubicBezTo>
                  <a:cubicBezTo>
                    <a:pt x="3236" y="710"/>
                    <a:pt x="3136" y="509"/>
                    <a:pt x="3003" y="376"/>
                  </a:cubicBezTo>
                  <a:cubicBezTo>
                    <a:pt x="2869" y="209"/>
                    <a:pt x="2702" y="76"/>
                    <a:pt x="2502" y="42"/>
                  </a:cubicBezTo>
                  <a:cubicBezTo>
                    <a:pt x="2424" y="20"/>
                    <a:pt x="2347" y="9"/>
                    <a:pt x="2271" y="9"/>
                  </a:cubicBezTo>
                  <a:cubicBezTo>
                    <a:pt x="2120" y="9"/>
                    <a:pt x="1980" y="54"/>
                    <a:pt x="1868" y="142"/>
                  </a:cubicBezTo>
                  <a:cubicBezTo>
                    <a:pt x="1768" y="209"/>
                    <a:pt x="1702" y="276"/>
                    <a:pt x="1635" y="343"/>
                  </a:cubicBezTo>
                  <a:cubicBezTo>
                    <a:pt x="1602" y="276"/>
                    <a:pt x="1535" y="209"/>
                    <a:pt x="1468" y="176"/>
                  </a:cubicBezTo>
                  <a:cubicBezTo>
                    <a:pt x="1302" y="65"/>
                    <a:pt x="1114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337252" y="2557612"/>
              <a:ext cx="44780" cy="39247"/>
            </a:xfrm>
            <a:custGeom>
              <a:avLst/>
              <a:gdLst/>
              <a:ahLst/>
              <a:cxnLst/>
              <a:rect l="l" t="t" r="r" b="b"/>
              <a:pathLst>
                <a:path w="2436" h="2135" extrusionOk="0">
                  <a:moveTo>
                    <a:pt x="1" y="0"/>
                  </a:moveTo>
                  <a:cubicBezTo>
                    <a:pt x="67" y="467"/>
                    <a:pt x="134" y="1101"/>
                    <a:pt x="234" y="1867"/>
                  </a:cubicBezTo>
                  <a:lnTo>
                    <a:pt x="267" y="2101"/>
                  </a:lnTo>
                  <a:lnTo>
                    <a:pt x="301" y="2101"/>
                  </a:lnTo>
                  <a:cubicBezTo>
                    <a:pt x="267" y="2034"/>
                    <a:pt x="267" y="1934"/>
                    <a:pt x="267" y="1867"/>
                  </a:cubicBezTo>
                  <a:lnTo>
                    <a:pt x="1" y="0"/>
                  </a:lnTo>
                  <a:close/>
                  <a:moveTo>
                    <a:pt x="301" y="2101"/>
                  </a:moveTo>
                  <a:lnTo>
                    <a:pt x="1835" y="2134"/>
                  </a:lnTo>
                  <a:lnTo>
                    <a:pt x="2435" y="2134"/>
                  </a:lnTo>
                  <a:lnTo>
                    <a:pt x="2435" y="210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326829" y="2556987"/>
              <a:ext cx="55809" cy="40478"/>
            </a:xfrm>
            <a:custGeom>
              <a:avLst/>
              <a:gdLst/>
              <a:ahLst/>
              <a:cxnLst/>
              <a:rect l="l" t="t" r="r" b="b"/>
              <a:pathLst>
                <a:path w="3036" h="2202" extrusionOk="0">
                  <a:moveTo>
                    <a:pt x="67" y="0"/>
                  </a:moveTo>
                  <a:cubicBezTo>
                    <a:pt x="0" y="0"/>
                    <a:pt x="0" y="0"/>
                    <a:pt x="0" y="33"/>
                  </a:cubicBezTo>
                  <a:cubicBezTo>
                    <a:pt x="0" y="67"/>
                    <a:pt x="0" y="67"/>
                    <a:pt x="67" y="67"/>
                  </a:cubicBezTo>
                  <a:lnTo>
                    <a:pt x="534" y="67"/>
                  </a:lnTo>
                  <a:lnTo>
                    <a:pt x="801" y="2168"/>
                  </a:lnTo>
                  <a:cubicBezTo>
                    <a:pt x="801" y="2168"/>
                    <a:pt x="801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8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1968"/>
                    <a:pt x="868" y="1935"/>
                  </a:cubicBezTo>
                  <a:lnTo>
                    <a:pt x="601" y="33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341535" y="2587024"/>
              <a:ext cx="40497" cy="625"/>
            </a:xfrm>
            <a:custGeom>
              <a:avLst/>
              <a:gdLst/>
              <a:ahLst/>
              <a:cxnLst/>
              <a:rect l="l" t="t" r="r" b="b"/>
              <a:pathLst>
                <a:path w="2203" h="34" extrusionOk="0">
                  <a:moveTo>
                    <a:pt x="1" y="1"/>
                  </a:moveTo>
                  <a:lnTo>
                    <a:pt x="1" y="34"/>
                  </a:lnTo>
                  <a:lnTo>
                    <a:pt x="2202" y="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337859" y="2563108"/>
              <a:ext cx="49688" cy="25772"/>
            </a:xfrm>
            <a:custGeom>
              <a:avLst/>
              <a:gdLst/>
              <a:ahLst/>
              <a:cxnLst/>
              <a:rect l="l" t="t" r="r" b="b"/>
              <a:pathLst>
                <a:path w="2703" h="1402" extrusionOk="0">
                  <a:moveTo>
                    <a:pt x="34" y="1"/>
                  </a:moveTo>
                  <a:cubicBezTo>
                    <a:pt x="34" y="1"/>
                    <a:pt x="1" y="1"/>
                    <a:pt x="1" y="34"/>
                  </a:cubicBezTo>
                  <a:cubicBezTo>
                    <a:pt x="1" y="67"/>
                    <a:pt x="34" y="67"/>
                    <a:pt x="34" y="67"/>
                  </a:cubicBezTo>
                  <a:lnTo>
                    <a:pt x="2603" y="101"/>
                  </a:lnTo>
                  <a:lnTo>
                    <a:pt x="2369" y="1335"/>
                  </a:lnTo>
                  <a:lnTo>
                    <a:pt x="168" y="1335"/>
                  </a:lnTo>
                  <a:cubicBezTo>
                    <a:pt x="168" y="1368"/>
                    <a:pt x="168" y="1368"/>
                    <a:pt x="201" y="1368"/>
                  </a:cubicBezTo>
                  <a:lnTo>
                    <a:pt x="2436" y="1402"/>
                  </a:lnTo>
                  <a:cubicBezTo>
                    <a:pt x="2436" y="1402"/>
                    <a:pt x="2436" y="1368"/>
                    <a:pt x="2436" y="1368"/>
                  </a:cubicBezTo>
                  <a:lnTo>
                    <a:pt x="2503" y="1068"/>
                  </a:lnTo>
                  <a:cubicBezTo>
                    <a:pt x="2536" y="868"/>
                    <a:pt x="2569" y="701"/>
                    <a:pt x="2603" y="501"/>
                  </a:cubicBezTo>
                  <a:lnTo>
                    <a:pt x="2703" y="34"/>
                  </a:lnTo>
                  <a:cubicBezTo>
                    <a:pt x="2703" y="34"/>
                    <a:pt x="2703" y="1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343999" y="2602722"/>
              <a:ext cx="7978" cy="8346"/>
            </a:xfrm>
            <a:custGeom>
              <a:avLst/>
              <a:gdLst/>
              <a:ahLst/>
              <a:cxnLst/>
              <a:rect l="l" t="t" r="r" b="b"/>
              <a:pathLst>
                <a:path w="434" h="454" extrusionOk="0">
                  <a:moveTo>
                    <a:pt x="226" y="0"/>
                  </a:moveTo>
                  <a:cubicBezTo>
                    <a:pt x="206" y="0"/>
                    <a:pt x="187" y="4"/>
                    <a:pt x="167" y="14"/>
                  </a:cubicBezTo>
                  <a:cubicBezTo>
                    <a:pt x="67" y="47"/>
                    <a:pt x="0" y="114"/>
                    <a:pt x="0" y="214"/>
                  </a:cubicBezTo>
                  <a:cubicBezTo>
                    <a:pt x="0" y="360"/>
                    <a:pt x="108" y="453"/>
                    <a:pt x="231" y="453"/>
                  </a:cubicBezTo>
                  <a:cubicBezTo>
                    <a:pt x="275" y="453"/>
                    <a:pt x="323" y="441"/>
                    <a:pt x="367" y="414"/>
                  </a:cubicBezTo>
                  <a:cubicBezTo>
                    <a:pt x="401" y="381"/>
                    <a:pt x="434" y="347"/>
                    <a:pt x="434" y="281"/>
                  </a:cubicBezTo>
                  <a:lnTo>
                    <a:pt x="434" y="281"/>
                  </a:lnTo>
                  <a:cubicBezTo>
                    <a:pt x="434" y="314"/>
                    <a:pt x="401" y="381"/>
                    <a:pt x="367" y="381"/>
                  </a:cubicBezTo>
                  <a:cubicBezTo>
                    <a:pt x="328" y="420"/>
                    <a:pt x="289" y="436"/>
                    <a:pt x="250" y="436"/>
                  </a:cubicBezTo>
                  <a:cubicBezTo>
                    <a:pt x="222" y="436"/>
                    <a:pt x="195" y="428"/>
                    <a:pt x="167" y="414"/>
                  </a:cubicBezTo>
                  <a:cubicBezTo>
                    <a:pt x="100" y="381"/>
                    <a:pt x="34" y="314"/>
                    <a:pt x="34" y="214"/>
                  </a:cubicBezTo>
                  <a:cubicBezTo>
                    <a:pt x="34" y="101"/>
                    <a:pt x="126" y="34"/>
                    <a:pt x="227" y="34"/>
                  </a:cubicBezTo>
                  <a:cubicBezTo>
                    <a:pt x="275" y="34"/>
                    <a:pt x="324" y="48"/>
                    <a:pt x="367" y="81"/>
                  </a:cubicBezTo>
                  <a:cubicBezTo>
                    <a:pt x="401" y="81"/>
                    <a:pt x="434" y="147"/>
                    <a:pt x="434" y="181"/>
                  </a:cubicBezTo>
                  <a:cubicBezTo>
                    <a:pt x="434" y="114"/>
                    <a:pt x="401" y="81"/>
                    <a:pt x="367" y="47"/>
                  </a:cubicBezTo>
                  <a:cubicBezTo>
                    <a:pt x="320" y="24"/>
                    <a:pt x="273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343374" y="2602557"/>
              <a:ext cx="9835" cy="9007"/>
            </a:xfrm>
            <a:custGeom>
              <a:avLst/>
              <a:gdLst/>
              <a:ahLst/>
              <a:cxnLst/>
              <a:rect l="l" t="t" r="r" b="b"/>
              <a:pathLst>
                <a:path w="535" h="490" extrusionOk="0">
                  <a:moveTo>
                    <a:pt x="268" y="56"/>
                  </a:moveTo>
                  <a:cubicBezTo>
                    <a:pt x="301" y="56"/>
                    <a:pt x="335" y="90"/>
                    <a:pt x="368" y="123"/>
                  </a:cubicBezTo>
                  <a:cubicBezTo>
                    <a:pt x="401" y="156"/>
                    <a:pt x="435" y="190"/>
                    <a:pt x="435" y="223"/>
                  </a:cubicBezTo>
                  <a:cubicBezTo>
                    <a:pt x="435" y="223"/>
                    <a:pt x="435" y="256"/>
                    <a:pt x="435" y="256"/>
                  </a:cubicBezTo>
                  <a:cubicBezTo>
                    <a:pt x="435" y="256"/>
                    <a:pt x="435" y="290"/>
                    <a:pt x="435" y="290"/>
                  </a:cubicBezTo>
                  <a:cubicBezTo>
                    <a:pt x="435" y="323"/>
                    <a:pt x="401" y="356"/>
                    <a:pt x="368" y="390"/>
                  </a:cubicBezTo>
                  <a:cubicBezTo>
                    <a:pt x="351" y="406"/>
                    <a:pt x="326" y="415"/>
                    <a:pt x="297" y="415"/>
                  </a:cubicBezTo>
                  <a:cubicBezTo>
                    <a:pt x="268" y="415"/>
                    <a:pt x="234" y="406"/>
                    <a:pt x="201" y="390"/>
                  </a:cubicBezTo>
                  <a:cubicBezTo>
                    <a:pt x="134" y="390"/>
                    <a:pt x="101" y="323"/>
                    <a:pt x="101" y="256"/>
                  </a:cubicBezTo>
                  <a:cubicBezTo>
                    <a:pt x="101" y="156"/>
                    <a:pt x="134" y="123"/>
                    <a:pt x="201" y="90"/>
                  </a:cubicBezTo>
                  <a:lnTo>
                    <a:pt x="268" y="90"/>
                  </a:lnTo>
                  <a:lnTo>
                    <a:pt x="268" y="56"/>
                  </a:lnTo>
                  <a:close/>
                  <a:moveTo>
                    <a:pt x="296" y="1"/>
                  </a:moveTo>
                  <a:cubicBezTo>
                    <a:pt x="262" y="1"/>
                    <a:pt x="229" y="9"/>
                    <a:pt x="201" y="23"/>
                  </a:cubicBezTo>
                  <a:cubicBezTo>
                    <a:pt x="68" y="56"/>
                    <a:pt x="1" y="156"/>
                    <a:pt x="1" y="256"/>
                  </a:cubicBezTo>
                  <a:cubicBezTo>
                    <a:pt x="1" y="356"/>
                    <a:pt x="68" y="456"/>
                    <a:pt x="168" y="490"/>
                  </a:cubicBezTo>
                  <a:lnTo>
                    <a:pt x="268" y="490"/>
                  </a:lnTo>
                  <a:cubicBezTo>
                    <a:pt x="335" y="490"/>
                    <a:pt x="368" y="490"/>
                    <a:pt x="435" y="456"/>
                  </a:cubicBezTo>
                  <a:cubicBezTo>
                    <a:pt x="468" y="423"/>
                    <a:pt x="501" y="390"/>
                    <a:pt x="501" y="323"/>
                  </a:cubicBezTo>
                  <a:cubicBezTo>
                    <a:pt x="535" y="290"/>
                    <a:pt x="535" y="290"/>
                    <a:pt x="501" y="256"/>
                  </a:cubicBezTo>
                  <a:cubicBezTo>
                    <a:pt x="535" y="223"/>
                    <a:pt x="535" y="223"/>
                    <a:pt x="501" y="190"/>
                  </a:cubicBezTo>
                  <a:cubicBezTo>
                    <a:pt x="501" y="156"/>
                    <a:pt x="468" y="90"/>
                    <a:pt x="435" y="56"/>
                  </a:cubicBezTo>
                  <a:cubicBezTo>
                    <a:pt x="396" y="17"/>
                    <a:pt x="345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369753" y="2602961"/>
              <a:ext cx="7978" cy="8401"/>
            </a:xfrm>
            <a:custGeom>
              <a:avLst/>
              <a:gdLst/>
              <a:ahLst/>
              <a:cxnLst/>
              <a:rect l="l" t="t" r="r" b="b"/>
              <a:pathLst>
                <a:path w="434" h="457" extrusionOk="0">
                  <a:moveTo>
                    <a:pt x="367" y="68"/>
                  </a:moveTo>
                  <a:cubicBezTo>
                    <a:pt x="401" y="101"/>
                    <a:pt x="434" y="134"/>
                    <a:pt x="434" y="168"/>
                  </a:cubicBezTo>
                  <a:cubicBezTo>
                    <a:pt x="434" y="134"/>
                    <a:pt x="401" y="68"/>
                    <a:pt x="367" y="68"/>
                  </a:cubicBezTo>
                  <a:close/>
                  <a:moveTo>
                    <a:pt x="134" y="1"/>
                  </a:moveTo>
                  <a:cubicBezTo>
                    <a:pt x="67" y="34"/>
                    <a:pt x="0" y="134"/>
                    <a:pt x="0" y="234"/>
                  </a:cubicBezTo>
                  <a:cubicBezTo>
                    <a:pt x="0" y="334"/>
                    <a:pt x="34" y="401"/>
                    <a:pt x="134" y="434"/>
                  </a:cubicBezTo>
                  <a:cubicBezTo>
                    <a:pt x="161" y="448"/>
                    <a:pt x="195" y="456"/>
                    <a:pt x="229" y="456"/>
                  </a:cubicBezTo>
                  <a:cubicBezTo>
                    <a:pt x="278" y="456"/>
                    <a:pt x="328" y="440"/>
                    <a:pt x="367" y="401"/>
                  </a:cubicBezTo>
                  <a:lnTo>
                    <a:pt x="367" y="401"/>
                  </a:lnTo>
                  <a:cubicBezTo>
                    <a:pt x="301" y="434"/>
                    <a:pt x="234" y="434"/>
                    <a:pt x="167" y="434"/>
                  </a:cubicBezTo>
                  <a:cubicBezTo>
                    <a:pt x="67" y="401"/>
                    <a:pt x="34" y="301"/>
                    <a:pt x="34" y="234"/>
                  </a:cubicBezTo>
                  <a:cubicBezTo>
                    <a:pt x="34" y="134"/>
                    <a:pt x="100" y="68"/>
                    <a:pt x="167" y="34"/>
                  </a:cubicBezTo>
                  <a:cubicBezTo>
                    <a:pt x="187" y="24"/>
                    <a:pt x="206" y="20"/>
                    <a:pt x="226" y="20"/>
                  </a:cubicBezTo>
                  <a:cubicBezTo>
                    <a:pt x="273" y="20"/>
                    <a:pt x="320" y="44"/>
                    <a:pt x="367" y="68"/>
                  </a:cubicBezTo>
                  <a:cubicBezTo>
                    <a:pt x="301" y="1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367914" y="2602722"/>
              <a:ext cx="10441" cy="9467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334" y="81"/>
                  </a:moveTo>
                  <a:cubicBezTo>
                    <a:pt x="367" y="81"/>
                    <a:pt x="401" y="81"/>
                    <a:pt x="434" y="114"/>
                  </a:cubicBezTo>
                  <a:cubicBezTo>
                    <a:pt x="434" y="147"/>
                    <a:pt x="467" y="181"/>
                    <a:pt x="501" y="214"/>
                  </a:cubicBezTo>
                  <a:cubicBezTo>
                    <a:pt x="467" y="214"/>
                    <a:pt x="467" y="247"/>
                    <a:pt x="501" y="247"/>
                  </a:cubicBezTo>
                  <a:cubicBezTo>
                    <a:pt x="501" y="281"/>
                    <a:pt x="501" y="281"/>
                    <a:pt x="501" y="281"/>
                  </a:cubicBezTo>
                  <a:cubicBezTo>
                    <a:pt x="467" y="314"/>
                    <a:pt x="434" y="347"/>
                    <a:pt x="434" y="381"/>
                  </a:cubicBezTo>
                  <a:cubicBezTo>
                    <a:pt x="387" y="404"/>
                    <a:pt x="340" y="428"/>
                    <a:pt x="304" y="428"/>
                  </a:cubicBezTo>
                  <a:cubicBezTo>
                    <a:pt x="290" y="428"/>
                    <a:pt x="277" y="424"/>
                    <a:pt x="267" y="414"/>
                  </a:cubicBezTo>
                  <a:cubicBezTo>
                    <a:pt x="200" y="381"/>
                    <a:pt x="134" y="314"/>
                    <a:pt x="134" y="247"/>
                  </a:cubicBezTo>
                  <a:cubicBezTo>
                    <a:pt x="134" y="181"/>
                    <a:pt x="200" y="114"/>
                    <a:pt x="267" y="81"/>
                  </a:cubicBezTo>
                  <a:close/>
                  <a:moveTo>
                    <a:pt x="299" y="0"/>
                  </a:moveTo>
                  <a:cubicBezTo>
                    <a:pt x="276" y="0"/>
                    <a:pt x="253" y="4"/>
                    <a:pt x="234" y="14"/>
                  </a:cubicBezTo>
                  <a:cubicBezTo>
                    <a:pt x="0" y="81"/>
                    <a:pt x="0" y="414"/>
                    <a:pt x="234" y="514"/>
                  </a:cubicBezTo>
                  <a:lnTo>
                    <a:pt x="300" y="514"/>
                  </a:lnTo>
                  <a:cubicBezTo>
                    <a:pt x="367" y="514"/>
                    <a:pt x="434" y="481"/>
                    <a:pt x="467" y="481"/>
                  </a:cubicBezTo>
                  <a:cubicBezTo>
                    <a:pt x="501" y="414"/>
                    <a:pt x="534" y="381"/>
                    <a:pt x="567" y="314"/>
                  </a:cubicBezTo>
                  <a:cubicBezTo>
                    <a:pt x="567" y="314"/>
                    <a:pt x="567" y="281"/>
                    <a:pt x="567" y="281"/>
                  </a:cubicBezTo>
                  <a:cubicBezTo>
                    <a:pt x="567" y="247"/>
                    <a:pt x="567" y="214"/>
                    <a:pt x="567" y="214"/>
                  </a:cubicBezTo>
                  <a:cubicBezTo>
                    <a:pt x="534" y="147"/>
                    <a:pt x="501" y="81"/>
                    <a:pt x="467" y="47"/>
                  </a:cubicBezTo>
                  <a:cubicBezTo>
                    <a:pt x="420" y="24"/>
                    <a:pt x="356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369128" y="2549009"/>
              <a:ext cx="27004" cy="22574"/>
            </a:xfrm>
            <a:custGeom>
              <a:avLst/>
              <a:gdLst/>
              <a:ahLst/>
              <a:cxnLst/>
              <a:rect l="l" t="t" r="r" b="b"/>
              <a:pathLst>
                <a:path w="1469" h="1228" extrusionOk="0">
                  <a:moveTo>
                    <a:pt x="835" y="0"/>
                  </a:moveTo>
                  <a:cubicBezTo>
                    <a:pt x="301" y="0"/>
                    <a:pt x="1" y="668"/>
                    <a:pt x="401" y="1034"/>
                  </a:cubicBezTo>
                  <a:cubicBezTo>
                    <a:pt x="524" y="1168"/>
                    <a:pt x="679" y="1227"/>
                    <a:pt x="834" y="1227"/>
                  </a:cubicBezTo>
                  <a:cubicBezTo>
                    <a:pt x="1143" y="1227"/>
                    <a:pt x="1446" y="990"/>
                    <a:pt x="1469" y="634"/>
                  </a:cubicBezTo>
                  <a:cubicBezTo>
                    <a:pt x="1469" y="267"/>
                    <a:pt x="1168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384459" y="2554524"/>
              <a:ext cx="1250" cy="11673"/>
            </a:xfrm>
            <a:custGeom>
              <a:avLst/>
              <a:gdLst/>
              <a:ahLst/>
              <a:cxnLst/>
              <a:rect l="l" t="t" r="r" b="b"/>
              <a:pathLst>
                <a:path w="68" h="635" extrusionOk="0">
                  <a:moveTo>
                    <a:pt x="34" y="1"/>
                  </a:moveTo>
                  <a:cubicBezTo>
                    <a:pt x="34" y="101"/>
                    <a:pt x="1" y="234"/>
                    <a:pt x="34" y="334"/>
                  </a:cubicBezTo>
                  <a:cubicBezTo>
                    <a:pt x="68" y="234"/>
                    <a:pt x="68" y="101"/>
                    <a:pt x="34" y="1"/>
                  </a:cubicBezTo>
                  <a:close/>
                  <a:moveTo>
                    <a:pt x="34" y="334"/>
                  </a:moveTo>
                  <a:cubicBezTo>
                    <a:pt x="1" y="434"/>
                    <a:pt x="1" y="534"/>
                    <a:pt x="34" y="634"/>
                  </a:cubicBezTo>
                  <a:cubicBezTo>
                    <a:pt x="34" y="534"/>
                    <a:pt x="34" y="434"/>
                    <a:pt x="34" y="3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378944" y="2560204"/>
              <a:ext cx="12280" cy="1085"/>
            </a:xfrm>
            <a:custGeom>
              <a:avLst/>
              <a:gdLst/>
              <a:ahLst/>
              <a:cxnLst/>
              <a:rect l="l" t="t" r="r" b="b"/>
              <a:pathLst>
                <a:path w="668" h="59" extrusionOk="0">
                  <a:moveTo>
                    <a:pt x="167" y="0"/>
                  </a:moveTo>
                  <a:cubicBezTo>
                    <a:pt x="109" y="0"/>
                    <a:pt x="51" y="8"/>
                    <a:pt x="1" y="25"/>
                  </a:cubicBezTo>
                  <a:cubicBezTo>
                    <a:pt x="101" y="25"/>
                    <a:pt x="234" y="59"/>
                    <a:pt x="334" y="59"/>
                  </a:cubicBezTo>
                  <a:lnTo>
                    <a:pt x="668" y="59"/>
                  </a:lnTo>
                  <a:cubicBezTo>
                    <a:pt x="534" y="25"/>
                    <a:pt x="434" y="25"/>
                    <a:pt x="334" y="25"/>
                  </a:cubicBezTo>
                  <a:cubicBezTo>
                    <a:pt x="284" y="8"/>
                    <a:pt x="226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000614" y="2584579"/>
              <a:ext cx="160663" cy="4540"/>
            </a:xfrm>
            <a:custGeom>
              <a:avLst/>
              <a:gdLst/>
              <a:ahLst/>
              <a:cxnLst/>
              <a:rect l="l" t="t" r="r" b="b"/>
              <a:pathLst>
                <a:path w="8740" h="247" extrusionOk="0">
                  <a:moveTo>
                    <a:pt x="4370" y="0"/>
                  </a:moveTo>
                  <a:cubicBezTo>
                    <a:pt x="1968" y="0"/>
                    <a:pt x="0" y="67"/>
                    <a:pt x="0" y="134"/>
                  </a:cubicBezTo>
                  <a:cubicBezTo>
                    <a:pt x="1101" y="209"/>
                    <a:pt x="2183" y="246"/>
                    <a:pt x="3275" y="246"/>
                  </a:cubicBezTo>
                  <a:cubicBezTo>
                    <a:pt x="3638" y="246"/>
                    <a:pt x="4003" y="242"/>
                    <a:pt x="4370" y="234"/>
                  </a:cubicBezTo>
                  <a:cubicBezTo>
                    <a:pt x="4737" y="242"/>
                    <a:pt x="5104" y="246"/>
                    <a:pt x="5470" y="246"/>
                  </a:cubicBezTo>
                  <a:cubicBezTo>
                    <a:pt x="6570" y="246"/>
                    <a:pt x="7664" y="209"/>
                    <a:pt x="8740" y="134"/>
                  </a:cubicBezTo>
                  <a:cubicBezTo>
                    <a:pt x="8740" y="67"/>
                    <a:pt x="6772" y="0"/>
                    <a:pt x="4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462227" y="2708440"/>
              <a:ext cx="965798" cy="415150"/>
            </a:xfrm>
            <a:custGeom>
              <a:avLst/>
              <a:gdLst/>
              <a:ahLst/>
              <a:cxnLst/>
              <a:rect l="l" t="t" r="r" b="b"/>
              <a:pathLst>
                <a:path w="52539" h="22584" extrusionOk="0">
                  <a:moveTo>
                    <a:pt x="1835" y="0"/>
                  </a:moveTo>
                  <a:cubicBezTo>
                    <a:pt x="801" y="0"/>
                    <a:pt x="1" y="834"/>
                    <a:pt x="1" y="1868"/>
                  </a:cubicBezTo>
                  <a:lnTo>
                    <a:pt x="1" y="20748"/>
                  </a:lnTo>
                  <a:cubicBezTo>
                    <a:pt x="1" y="21783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83"/>
                    <a:pt x="52538" y="20748"/>
                  </a:cubicBezTo>
                  <a:lnTo>
                    <a:pt x="52538" y="1868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461620" y="2709047"/>
              <a:ext cx="491180" cy="414544"/>
            </a:xfrm>
            <a:custGeom>
              <a:avLst/>
              <a:gdLst/>
              <a:ahLst/>
              <a:cxnLst/>
              <a:rect l="l" t="t" r="r" b="b"/>
              <a:pathLst>
                <a:path w="26720" h="22551" extrusionOk="0">
                  <a:moveTo>
                    <a:pt x="1668" y="1"/>
                  </a:moveTo>
                  <a:cubicBezTo>
                    <a:pt x="768" y="1"/>
                    <a:pt x="0" y="768"/>
                    <a:pt x="0" y="1668"/>
                  </a:cubicBezTo>
                  <a:lnTo>
                    <a:pt x="0" y="20882"/>
                  </a:lnTo>
                  <a:cubicBezTo>
                    <a:pt x="0" y="21816"/>
                    <a:pt x="768" y="22550"/>
                    <a:pt x="1668" y="22550"/>
                  </a:cubicBezTo>
                  <a:lnTo>
                    <a:pt x="26719" y="22550"/>
                  </a:lnTo>
                  <a:lnTo>
                    <a:pt x="267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952176" y="2714562"/>
              <a:ext cx="3695" cy="412706"/>
            </a:xfrm>
            <a:custGeom>
              <a:avLst/>
              <a:gdLst/>
              <a:ahLst/>
              <a:cxnLst/>
              <a:rect l="l" t="t" r="r" b="b"/>
              <a:pathLst>
                <a:path w="201" h="22451" extrusionOk="0">
                  <a:moveTo>
                    <a:pt x="100" y="1"/>
                  </a:moveTo>
                  <a:cubicBezTo>
                    <a:pt x="33" y="1"/>
                    <a:pt x="0" y="5038"/>
                    <a:pt x="0" y="11209"/>
                  </a:cubicBezTo>
                  <a:cubicBezTo>
                    <a:pt x="0" y="17413"/>
                    <a:pt x="33" y="22450"/>
                    <a:pt x="100" y="22450"/>
                  </a:cubicBezTo>
                  <a:cubicBezTo>
                    <a:pt x="167" y="22450"/>
                    <a:pt x="200" y="17413"/>
                    <a:pt x="200" y="11209"/>
                  </a:cubicBezTo>
                  <a:cubicBezTo>
                    <a:pt x="200" y="5004"/>
                    <a:pt x="167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460389" y="2705977"/>
              <a:ext cx="969475" cy="418220"/>
            </a:xfrm>
            <a:custGeom>
              <a:avLst/>
              <a:gdLst/>
              <a:ahLst/>
              <a:cxnLst/>
              <a:rect l="l" t="t" r="r" b="b"/>
              <a:pathLst>
                <a:path w="52739" h="22751" extrusionOk="0">
                  <a:moveTo>
                    <a:pt x="1935" y="1"/>
                  </a:moveTo>
                  <a:cubicBezTo>
                    <a:pt x="901" y="1"/>
                    <a:pt x="34" y="835"/>
                    <a:pt x="1" y="1902"/>
                  </a:cubicBezTo>
                  <a:lnTo>
                    <a:pt x="1" y="13811"/>
                  </a:lnTo>
                  <a:lnTo>
                    <a:pt x="1" y="20849"/>
                  </a:lnTo>
                  <a:cubicBezTo>
                    <a:pt x="1" y="21783"/>
                    <a:pt x="735" y="22584"/>
                    <a:pt x="1669" y="22717"/>
                  </a:cubicBezTo>
                  <a:cubicBezTo>
                    <a:pt x="1846" y="22717"/>
                    <a:pt x="2039" y="22732"/>
                    <a:pt x="2227" y="22732"/>
                  </a:cubicBezTo>
                  <a:cubicBezTo>
                    <a:pt x="2321" y="22732"/>
                    <a:pt x="2414" y="22728"/>
                    <a:pt x="2502" y="22717"/>
                  </a:cubicBezTo>
                  <a:lnTo>
                    <a:pt x="29222" y="22717"/>
                  </a:lnTo>
                  <a:lnTo>
                    <a:pt x="44999" y="22684"/>
                  </a:lnTo>
                  <a:lnTo>
                    <a:pt x="49269" y="22650"/>
                  </a:lnTo>
                  <a:lnTo>
                    <a:pt x="44999" y="22650"/>
                  </a:lnTo>
                  <a:lnTo>
                    <a:pt x="29222" y="22617"/>
                  </a:lnTo>
                  <a:lnTo>
                    <a:pt x="5838" y="22584"/>
                  </a:lnTo>
                  <a:lnTo>
                    <a:pt x="2502" y="22584"/>
                  </a:lnTo>
                  <a:cubicBezTo>
                    <a:pt x="2325" y="22584"/>
                    <a:pt x="2132" y="22598"/>
                    <a:pt x="1944" y="22598"/>
                  </a:cubicBezTo>
                  <a:cubicBezTo>
                    <a:pt x="1850" y="22598"/>
                    <a:pt x="1757" y="22595"/>
                    <a:pt x="1669" y="22584"/>
                  </a:cubicBezTo>
                  <a:cubicBezTo>
                    <a:pt x="1402" y="22550"/>
                    <a:pt x="1168" y="22450"/>
                    <a:pt x="935" y="22317"/>
                  </a:cubicBezTo>
                  <a:cubicBezTo>
                    <a:pt x="468" y="21983"/>
                    <a:pt x="201" y="21483"/>
                    <a:pt x="167" y="20949"/>
                  </a:cubicBezTo>
                  <a:lnTo>
                    <a:pt x="167" y="13877"/>
                  </a:lnTo>
                  <a:lnTo>
                    <a:pt x="167" y="6572"/>
                  </a:lnTo>
                  <a:lnTo>
                    <a:pt x="167" y="1902"/>
                  </a:lnTo>
                  <a:cubicBezTo>
                    <a:pt x="201" y="968"/>
                    <a:pt x="968" y="234"/>
                    <a:pt x="1935" y="234"/>
                  </a:cubicBezTo>
                  <a:lnTo>
                    <a:pt x="50103" y="234"/>
                  </a:lnTo>
                  <a:cubicBezTo>
                    <a:pt x="50212" y="226"/>
                    <a:pt x="50320" y="222"/>
                    <a:pt x="50428" y="222"/>
                  </a:cubicBezTo>
                  <a:cubicBezTo>
                    <a:pt x="50752" y="222"/>
                    <a:pt x="51070" y="259"/>
                    <a:pt x="51371" y="334"/>
                  </a:cubicBezTo>
                  <a:cubicBezTo>
                    <a:pt x="51971" y="535"/>
                    <a:pt x="52405" y="1035"/>
                    <a:pt x="52538" y="1635"/>
                  </a:cubicBezTo>
                  <a:cubicBezTo>
                    <a:pt x="52572" y="1835"/>
                    <a:pt x="52605" y="2069"/>
                    <a:pt x="52572" y="2269"/>
                  </a:cubicBezTo>
                  <a:cubicBezTo>
                    <a:pt x="52605" y="8907"/>
                    <a:pt x="52605" y="14311"/>
                    <a:pt x="52605" y="18014"/>
                  </a:cubicBezTo>
                  <a:lnTo>
                    <a:pt x="52605" y="20482"/>
                  </a:lnTo>
                  <a:cubicBezTo>
                    <a:pt x="52638" y="20816"/>
                    <a:pt x="52605" y="21149"/>
                    <a:pt x="52538" y="21483"/>
                  </a:cubicBezTo>
                  <a:cubicBezTo>
                    <a:pt x="52416" y="21848"/>
                    <a:pt x="52171" y="22164"/>
                    <a:pt x="51856" y="22393"/>
                  </a:cubicBezTo>
                  <a:lnTo>
                    <a:pt x="51856" y="22393"/>
                  </a:lnTo>
                  <a:cubicBezTo>
                    <a:pt x="51983" y="22313"/>
                    <a:pt x="52101" y="22220"/>
                    <a:pt x="52205" y="22117"/>
                  </a:cubicBezTo>
                  <a:cubicBezTo>
                    <a:pt x="52371" y="21917"/>
                    <a:pt x="52505" y="21683"/>
                    <a:pt x="52605" y="21416"/>
                  </a:cubicBezTo>
                  <a:cubicBezTo>
                    <a:pt x="52705" y="21116"/>
                    <a:pt x="52738" y="20782"/>
                    <a:pt x="52705" y="20449"/>
                  </a:cubicBezTo>
                  <a:lnTo>
                    <a:pt x="52705" y="17947"/>
                  </a:lnTo>
                  <a:cubicBezTo>
                    <a:pt x="52705" y="14244"/>
                    <a:pt x="52738" y="8874"/>
                    <a:pt x="52738" y="2202"/>
                  </a:cubicBezTo>
                  <a:cubicBezTo>
                    <a:pt x="52738" y="1969"/>
                    <a:pt x="52738" y="1769"/>
                    <a:pt x="52705" y="1569"/>
                  </a:cubicBezTo>
                  <a:cubicBezTo>
                    <a:pt x="52572" y="868"/>
                    <a:pt x="52071" y="334"/>
                    <a:pt x="51437" y="134"/>
                  </a:cubicBezTo>
                  <a:cubicBezTo>
                    <a:pt x="51204" y="34"/>
                    <a:pt x="50970" y="1"/>
                    <a:pt x="50770" y="1"/>
                  </a:cubicBezTo>
                  <a:close/>
                  <a:moveTo>
                    <a:pt x="51856" y="22393"/>
                  </a:moveTo>
                  <a:lnTo>
                    <a:pt x="51856" y="22393"/>
                  </a:lnTo>
                  <a:cubicBezTo>
                    <a:pt x="51654" y="22518"/>
                    <a:pt x="51429" y="22609"/>
                    <a:pt x="51204" y="22650"/>
                  </a:cubicBezTo>
                  <a:cubicBezTo>
                    <a:pt x="51087" y="22709"/>
                    <a:pt x="50969" y="22742"/>
                    <a:pt x="50852" y="22749"/>
                  </a:cubicBezTo>
                  <a:lnTo>
                    <a:pt x="50852" y="22749"/>
                  </a:lnTo>
                  <a:cubicBezTo>
                    <a:pt x="50911" y="22746"/>
                    <a:pt x="51020" y="22739"/>
                    <a:pt x="51171" y="22717"/>
                  </a:cubicBezTo>
                  <a:cubicBezTo>
                    <a:pt x="51419" y="22652"/>
                    <a:pt x="51652" y="22540"/>
                    <a:pt x="51856" y="22393"/>
                  </a:cubicBezTo>
                  <a:close/>
                  <a:moveTo>
                    <a:pt x="50852" y="22749"/>
                  </a:moveTo>
                  <a:cubicBezTo>
                    <a:pt x="50820" y="22750"/>
                    <a:pt x="50804" y="22750"/>
                    <a:pt x="50804" y="22750"/>
                  </a:cubicBezTo>
                  <a:cubicBezTo>
                    <a:pt x="50820" y="22750"/>
                    <a:pt x="50836" y="22750"/>
                    <a:pt x="50852" y="227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990797" y="2801640"/>
              <a:ext cx="176619" cy="4320"/>
            </a:xfrm>
            <a:custGeom>
              <a:avLst/>
              <a:gdLst/>
              <a:ahLst/>
              <a:cxnLst/>
              <a:rect l="l" t="t" r="r" b="b"/>
              <a:pathLst>
                <a:path w="9608" h="235" extrusionOk="0">
                  <a:moveTo>
                    <a:pt x="4804" y="1"/>
                  </a:moveTo>
                  <a:cubicBezTo>
                    <a:pt x="2169" y="1"/>
                    <a:pt x="1" y="34"/>
                    <a:pt x="1" y="101"/>
                  </a:cubicBezTo>
                  <a:cubicBezTo>
                    <a:pt x="1" y="167"/>
                    <a:pt x="2169" y="234"/>
                    <a:pt x="4804" y="234"/>
                  </a:cubicBezTo>
                  <a:cubicBezTo>
                    <a:pt x="7473" y="234"/>
                    <a:pt x="9607" y="167"/>
                    <a:pt x="9607" y="101"/>
                  </a:cubicBezTo>
                  <a:cubicBezTo>
                    <a:pt x="9607" y="34"/>
                    <a:pt x="7473" y="1"/>
                    <a:pt x="4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988959" y="2856217"/>
              <a:ext cx="349543" cy="4302"/>
            </a:xfrm>
            <a:custGeom>
              <a:avLst/>
              <a:gdLst/>
              <a:ahLst/>
              <a:cxnLst/>
              <a:rect l="l" t="t" r="r" b="b"/>
              <a:pathLst>
                <a:path w="19015" h="234" extrusionOk="0">
                  <a:moveTo>
                    <a:pt x="9507" y="0"/>
                  </a:moveTo>
                  <a:cubicBezTo>
                    <a:pt x="4237" y="0"/>
                    <a:pt x="1" y="67"/>
                    <a:pt x="1" y="100"/>
                  </a:cubicBezTo>
                  <a:cubicBezTo>
                    <a:pt x="1" y="167"/>
                    <a:pt x="4237" y="234"/>
                    <a:pt x="9507" y="234"/>
                  </a:cubicBezTo>
                  <a:cubicBezTo>
                    <a:pt x="14744" y="234"/>
                    <a:pt x="19014" y="167"/>
                    <a:pt x="19014" y="100"/>
                  </a:cubicBezTo>
                  <a:cubicBezTo>
                    <a:pt x="19014" y="34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988959" y="2888092"/>
              <a:ext cx="349543" cy="4320"/>
            </a:xfrm>
            <a:custGeom>
              <a:avLst/>
              <a:gdLst/>
              <a:ahLst/>
              <a:cxnLst/>
              <a:rect l="l" t="t" r="r" b="b"/>
              <a:pathLst>
                <a:path w="19015" h="235" extrusionOk="0">
                  <a:moveTo>
                    <a:pt x="9507" y="1"/>
                  </a:moveTo>
                  <a:cubicBezTo>
                    <a:pt x="4237" y="1"/>
                    <a:pt x="1" y="68"/>
                    <a:pt x="1" y="101"/>
                  </a:cubicBezTo>
                  <a:cubicBezTo>
                    <a:pt x="1" y="168"/>
                    <a:pt x="4237" y="234"/>
                    <a:pt x="9507" y="234"/>
                  </a:cubicBezTo>
                  <a:cubicBezTo>
                    <a:pt x="14744" y="234"/>
                    <a:pt x="19014" y="168"/>
                    <a:pt x="19014" y="101"/>
                  </a:cubicBezTo>
                  <a:cubicBezTo>
                    <a:pt x="19014" y="68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243428" y="3031366"/>
              <a:ext cx="58273" cy="48677"/>
            </a:xfrm>
            <a:custGeom>
              <a:avLst/>
              <a:gdLst/>
              <a:ahLst/>
              <a:cxnLst/>
              <a:rect l="l" t="t" r="r" b="b"/>
              <a:pathLst>
                <a:path w="3170" h="2648" extrusionOk="0">
                  <a:moveTo>
                    <a:pt x="947" y="0"/>
                  </a:moveTo>
                  <a:cubicBezTo>
                    <a:pt x="898" y="0"/>
                    <a:pt x="849" y="5"/>
                    <a:pt x="801" y="13"/>
                  </a:cubicBezTo>
                  <a:cubicBezTo>
                    <a:pt x="635" y="46"/>
                    <a:pt x="434" y="146"/>
                    <a:pt x="334" y="313"/>
                  </a:cubicBezTo>
                  <a:cubicBezTo>
                    <a:pt x="168" y="446"/>
                    <a:pt x="101" y="613"/>
                    <a:pt x="67" y="813"/>
                  </a:cubicBezTo>
                  <a:cubicBezTo>
                    <a:pt x="1" y="1080"/>
                    <a:pt x="67" y="1347"/>
                    <a:pt x="168" y="1547"/>
                  </a:cubicBezTo>
                  <a:cubicBezTo>
                    <a:pt x="334" y="1780"/>
                    <a:pt x="501" y="1981"/>
                    <a:pt x="735" y="2114"/>
                  </a:cubicBezTo>
                  <a:lnTo>
                    <a:pt x="1602" y="2648"/>
                  </a:lnTo>
                  <a:cubicBezTo>
                    <a:pt x="1602" y="2648"/>
                    <a:pt x="2002" y="2348"/>
                    <a:pt x="2402" y="2114"/>
                  </a:cubicBezTo>
                  <a:cubicBezTo>
                    <a:pt x="2636" y="2014"/>
                    <a:pt x="2836" y="1814"/>
                    <a:pt x="3003" y="1614"/>
                  </a:cubicBezTo>
                  <a:cubicBezTo>
                    <a:pt x="3136" y="1380"/>
                    <a:pt x="3170" y="1147"/>
                    <a:pt x="3170" y="880"/>
                  </a:cubicBezTo>
                  <a:cubicBezTo>
                    <a:pt x="3136" y="680"/>
                    <a:pt x="3036" y="513"/>
                    <a:pt x="2936" y="346"/>
                  </a:cubicBezTo>
                  <a:cubicBezTo>
                    <a:pt x="2803" y="213"/>
                    <a:pt x="2636" y="79"/>
                    <a:pt x="2436" y="46"/>
                  </a:cubicBezTo>
                  <a:cubicBezTo>
                    <a:pt x="2370" y="26"/>
                    <a:pt x="2304" y="17"/>
                    <a:pt x="2240" y="17"/>
                  </a:cubicBezTo>
                  <a:cubicBezTo>
                    <a:pt x="1977" y="17"/>
                    <a:pt x="1736" y="172"/>
                    <a:pt x="1602" y="413"/>
                  </a:cubicBezTo>
                  <a:cubicBezTo>
                    <a:pt x="1569" y="313"/>
                    <a:pt x="1468" y="213"/>
                    <a:pt x="1402" y="146"/>
                  </a:cubicBezTo>
                  <a:cubicBezTo>
                    <a:pt x="1274" y="44"/>
                    <a:pt x="1108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242821" y="3030814"/>
              <a:ext cx="60111" cy="50460"/>
            </a:xfrm>
            <a:custGeom>
              <a:avLst/>
              <a:gdLst/>
              <a:ahLst/>
              <a:cxnLst/>
              <a:rect l="l" t="t" r="r" b="b"/>
              <a:pathLst>
                <a:path w="3270" h="2745" extrusionOk="0">
                  <a:moveTo>
                    <a:pt x="2313" y="92"/>
                  </a:moveTo>
                  <a:cubicBezTo>
                    <a:pt x="2365" y="92"/>
                    <a:pt x="2417" y="98"/>
                    <a:pt x="2469" y="109"/>
                  </a:cubicBezTo>
                  <a:cubicBezTo>
                    <a:pt x="2636" y="176"/>
                    <a:pt x="2802" y="276"/>
                    <a:pt x="2936" y="409"/>
                  </a:cubicBezTo>
                  <a:cubicBezTo>
                    <a:pt x="3036" y="543"/>
                    <a:pt x="3136" y="710"/>
                    <a:pt x="3136" y="910"/>
                  </a:cubicBezTo>
                  <a:cubicBezTo>
                    <a:pt x="3169" y="1143"/>
                    <a:pt x="3103" y="1410"/>
                    <a:pt x="2969" y="1610"/>
                  </a:cubicBezTo>
                  <a:cubicBezTo>
                    <a:pt x="2836" y="1810"/>
                    <a:pt x="2636" y="1977"/>
                    <a:pt x="2402" y="2111"/>
                  </a:cubicBezTo>
                  <a:cubicBezTo>
                    <a:pt x="2102" y="2277"/>
                    <a:pt x="1735" y="2544"/>
                    <a:pt x="1635" y="2611"/>
                  </a:cubicBezTo>
                  <a:cubicBezTo>
                    <a:pt x="1501" y="2544"/>
                    <a:pt x="1101" y="2277"/>
                    <a:pt x="801" y="2077"/>
                  </a:cubicBezTo>
                  <a:cubicBezTo>
                    <a:pt x="567" y="1944"/>
                    <a:pt x="401" y="1777"/>
                    <a:pt x="267" y="1544"/>
                  </a:cubicBezTo>
                  <a:cubicBezTo>
                    <a:pt x="134" y="1343"/>
                    <a:pt x="100" y="1110"/>
                    <a:pt x="134" y="843"/>
                  </a:cubicBezTo>
                  <a:cubicBezTo>
                    <a:pt x="167" y="676"/>
                    <a:pt x="267" y="510"/>
                    <a:pt x="367" y="376"/>
                  </a:cubicBezTo>
                  <a:cubicBezTo>
                    <a:pt x="501" y="243"/>
                    <a:pt x="668" y="143"/>
                    <a:pt x="834" y="109"/>
                  </a:cubicBezTo>
                  <a:lnTo>
                    <a:pt x="968" y="109"/>
                  </a:lnTo>
                  <a:cubicBezTo>
                    <a:pt x="998" y="103"/>
                    <a:pt x="1028" y="100"/>
                    <a:pt x="1056" y="100"/>
                  </a:cubicBezTo>
                  <a:cubicBezTo>
                    <a:pt x="1184" y="100"/>
                    <a:pt x="1292" y="155"/>
                    <a:pt x="1401" y="209"/>
                  </a:cubicBezTo>
                  <a:cubicBezTo>
                    <a:pt x="1501" y="276"/>
                    <a:pt x="1568" y="376"/>
                    <a:pt x="1602" y="443"/>
                  </a:cubicBezTo>
                  <a:lnTo>
                    <a:pt x="1635" y="543"/>
                  </a:lnTo>
                  <a:lnTo>
                    <a:pt x="1702" y="443"/>
                  </a:lnTo>
                  <a:cubicBezTo>
                    <a:pt x="1812" y="222"/>
                    <a:pt x="2060" y="92"/>
                    <a:pt x="2313" y="92"/>
                  </a:cubicBezTo>
                  <a:close/>
                  <a:moveTo>
                    <a:pt x="940" y="1"/>
                  </a:moveTo>
                  <a:cubicBezTo>
                    <a:pt x="904" y="1"/>
                    <a:pt x="869" y="3"/>
                    <a:pt x="834" y="9"/>
                  </a:cubicBezTo>
                  <a:cubicBezTo>
                    <a:pt x="634" y="76"/>
                    <a:pt x="434" y="176"/>
                    <a:pt x="301" y="343"/>
                  </a:cubicBezTo>
                  <a:cubicBezTo>
                    <a:pt x="167" y="476"/>
                    <a:pt x="67" y="676"/>
                    <a:pt x="34" y="876"/>
                  </a:cubicBezTo>
                  <a:cubicBezTo>
                    <a:pt x="0" y="1143"/>
                    <a:pt x="34" y="1410"/>
                    <a:pt x="167" y="1644"/>
                  </a:cubicBezTo>
                  <a:cubicBezTo>
                    <a:pt x="301" y="1877"/>
                    <a:pt x="501" y="2077"/>
                    <a:pt x="734" y="2211"/>
                  </a:cubicBezTo>
                  <a:cubicBezTo>
                    <a:pt x="1101" y="2444"/>
                    <a:pt x="1602" y="2744"/>
                    <a:pt x="1602" y="2744"/>
                  </a:cubicBezTo>
                  <a:lnTo>
                    <a:pt x="1635" y="2744"/>
                  </a:lnTo>
                  <a:lnTo>
                    <a:pt x="1668" y="2711"/>
                  </a:lnTo>
                  <a:cubicBezTo>
                    <a:pt x="1668" y="2711"/>
                    <a:pt x="2069" y="2411"/>
                    <a:pt x="2469" y="2211"/>
                  </a:cubicBezTo>
                  <a:cubicBezTo>
                    <a:pt x="2702" y="2077"/>
                    <a:pt x="2902" y="1877"/>
                    <a:pt x="3069" y="1677"/>
                  </a:cubicBezTo>
                  <a:cubicBezTo>
                    <a:pt x="3203" y="1444"/>
                    <a:pt x="3269" y="1177"/>
                    <a:pt x="3236" y="910"/>
                  </a:cubicBezTo>
                  <a:cubicBezTo>
                    <a:pt x="3203" y="710"/>
                    <a:pt x="3136" y="510"/>
                    <a:pt x="3003" y="376"/>
                  </a:cubicBezTo>
                  <a:cubicBezTo>
                    <a:pt x="2869" y="209"/>
                    <a:pt x="2702" y="109"/>
                    <a:pt x="2502" y="43"/>
                  </a:cubicBezTo>
                  <a:cubicBezTo>
                    <a:pt x="2437" y="24"/>
                    <a:pt x="2372" y="16"/>
                    <a:pt x="2308" y="16"/>
                  </a:cubicBezTo>
                  <a:cubicBezTo>
                    <a:pt x="2143" y="16"/>
                    <a:pt x="1989" y="70"/>
                    <a:pt x="1868" y="143"/>
                  </a:cubicBezTo>
                  <a:cubicBezTo>
                    <a:pt x="1768" y="209"/>
                    <a:pt x="1702" y="276"/>
                    <a:pt x="1635" y="343"/>
                  </a:cubicBezTo>
                  <a:cubicBezTo>
                    <a:pt x="1602" y="276"/>
                    <a:pt x="1535" y="209"/>
                    <a:pt x="1468" y="176"/>
                  </a:cubicBezTo>
                  <a:cubicBezTo>
                    <a:pt x="1302" y="65"/>
                    <a:pt x="1114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337252" y="3031605"/>
              <a:ext cx="5533" cy="39247"/>
            </a:xfrm>
            <a:custGeom>
              <a:avLst/>
              <a:gdLst/>
              <a:ahLst/>
              <a:cxnLst/>
              <a:rect l="l" t="t" r="r" b="b"/>
              <a:pathLst>
                <a:path w="301" h="2135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467"/>
                    <a:pt x="134" y="1101"/>
                    <a:pt x="234" y="1868"/>
                  </a:cubicBezTo>
                  <a:lnTo>
                    <a:pt x="267" y="2134"/>
                  </a:lnTo>
                  <a:lnTo>
                    <a:pt x="301" y="2134"/>
                  </a:lnTo>
                  <a:cubicBezTo>
                    <a:pt x="267" y="2034"/>
                    <a:pt x="267" y="1934"/>
                    <a:pt x="267" y="1868"/>
                  </a:cubicBezTo>
                  <a:cubicBezTo>
                    <a:pt x="167" y="1101"/>
                    <a:pt x="67" y="4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326829" y="3030980"/>
              <a:ext cx="55809" cy="40478"/>
            </a:xfrm>
            <a:custGeom>
              <a:avLst/>
              <a:gdLst/>
              <a:ahLst/>
              <a:cxnLst/>
              <a:rect l="l" t="t" r="r" b="b"/>
              <a:pathLst>
                <a:path w="3036" h="2202" extrusionOk="0">
                  <a:moveTo>
                    <a:pt x="67" y="0"/>
                  </a:moveTo>
                  <a:cubicBezTo>
                    <a:pt x="34" y="17"/>
                    <a:pt x="17" y="17"/>
                    <a:pt x="9" y="17"/>
                  </a:cubicBezTo>
                  <a:cubicBezTo>
                    <a:pt x="0" y="17"/>
                    <a:pt x="0" y="17"/>
                    <a:pt x="0" y="34"/>
                  </a:cubicBezTo>
                  <a:cubicBezTo>
                    <a:pt x="0" y="100"/>
                    <a:pt x="0" y="100"/>
                    <a:pt x="67" y="100"/>
                  </a:cubicBezTo>
                  <a:lnTo>
                    <a:pt x="534" y="100"/>
                  </a:lnTo>
                  <a:lnTo>
                    <a:pt x="801" y="2168"/>
                  </a:lnTo>
                  <a:cubicBezTo>
                    <a:pt x="801" y="2202"/>
                    <a:pt x="834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8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2002"/>
                    <a:pt x="868" y="1935"/>
                  </a:cubicBezTo>
                  <a:lnTo>
                    <a:pt x="601" y="34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341535" y="3038333"/>
              <a:ext cx="44780" cy="23934"/>
            </a:xfrm>
            <a:custGeom>
              <a:avLst/>
              <a:gdLst/>
              <a:ahLst/>
              <a:cxnLst/>
              <a:rect l="l" t="t" r="r" b="b"/>
              <a:pathLst>
                <a:path w="2436" h="1302" extrusionOk="0">
                  <a:moveTo>
                    <a:pt x="2436" y="0"/>
                  </a:moveTo>
                  <a:lnTo>
                    <a:pt x="2369" y="434"/>
                  </a:lnTo>
                  <a:cubicBezTo>
                    <a:pt x="2403" y="267"/>
                    <a:pt x="2436" y="134"/>
                    <a:pt x="2436" y="0"/>
                  </a:cubicBezTo>
                  <a:close/>
                  <a:moveTo>
                    <a:pt x="1" y="1268"/>
                  </a:moveTo>
                  <a:lnTo>
                    <a:pt x="1" y="1301"/>
                  </a:lnTo>
                  <a:lnTo>
                    <a:pt x="2202" y="1301"/>
                  </a:lnTo>
                  <a:lnTo>
                    <a:pt x="601" y="12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337859" y="3037726"/>
              <a:ext cx="49688" cy="25772"/>
            </a:xfrm>
            <a:custGeom>
              <a:avLst/>
              <a:gdLst/>
              <a:ahLst/>
              <a:cxnLst/>
              <a:rect l="l" t="t" r="r" b="b"/>
              <a:pathLst>
                <a:path w="2703" h="1402" extrusionOk="0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67"/>
                    <a:pt x="1" y="67"/>
                    <a:pt x="34" y="67"/>
                  </a:cubicBezTo>
                  <a:lnTo>
                    <a:pt x="501" y="67"/>
                  </a:lnTo>
                  <a:lnTo>
                    <a:pt x="2603" y="100"/>
                  </a:lnTo>
                  <a:lnTo>
                    <a:pt x="2369" y="1301"/>
                  </a:lnTo>
                  <a:lnTo>
                    <a:pt x="168" y="1301"/>
                  </a:lnTo>
                  <a:cubicBezTo>
                    <a:pt x="168" y="1334"/>
                    <a:pt x="168" y="1334"/>
                    <a:pt x="168" y="1334"/>
                  </a:cubicBezTo>
                  <a:cubicBezTo>
                    <a:pt x="168" y="1368"/>
                    <a:pt x="168" y="1368"/>
                    <a:pt x="201" y="1368"/>
                  </a:cubicBezTo>
                  <a:lnTo>
                    <a:pt x="835" y="1368"/>
                  </a:lnTo>
                  <a:lnTo>
                    <a:pt x="2436" y="1401"/>
                  </a:lnTo>
                  <a:cubicBezTo>
                    <a:pt x="2436" y="1401"/>
                    <a:pt x="2436" y="1368"/>
                    <a:pt x="2436" y="1368"/>
                  </a:cubicBezTo>
                  <a:lnTo>
                    <a:pt x="2603" y="500"/>
                  </a:lnTo>
                  <a:lnTo>
                    <a:pt x="2703" y="33"/>
                  </a:lnTo>
                  <a:cubicBezTo>
                    <a:pt x="2703" y="33"/>
                    <a:pt x="2703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343999" y="3076862"/>
              <a:ext cx="7978" cy="8346"/>
            </a:xfrm>
            <a:custGeom>
              <a:avLst/>
              <a:gdLst/>
              <a:ahLst/>
              <a:cxnLst/>
              <a:rect l="l" t="t" r="r" b="b"/>
              <a:pathLst>
                <a:path w="434" h="454" extrusionOk="0">
                  <a:moveTo>
                    <a:pt x="245" y="0"/>
                  </a:moveTo>
                  <a:cubicBezTo>
                    <a:pt x="125" y="0"/>
                    <a:pt x="0" y="93"/>
                    <a:pt x="0" y="239"/>
                  </a:cubicBezTo>
                  <a:cubicBezTo>
                    <a:pt x="0" y="340"/>
                    <a:pt x="67" y="406"/>
                    <a:pt x="167" y="440"/>
                  </a:cubicBezTo>
                  <a:cubicBezTo>
                    <a:pt x="187" y="449"/>
                    <a:pt x="206" y="453"/>
                    <a:pt x="226" y="453"/>
                  </a:cubicBezTo>
                  <a:cubicBezTo>
                    <a:pt x="273" y="453"/>
                    <a:pt x="320" y="430"/>
                    <a:pt x="367" y="406"/>
                  </a:cubicBezTo>
                  <a:lnTo>
                    <a:pt x="367" y="406"/>
                  </a:lnTo>
                  <a:cubicBezTo>
                    <a:pt x="334" y="423"/>
                    <a:pt x="301" y="431"/>
                    <a:pt x="267" y="431"/>
                  </a:cubicBezTo>
                  <a:cubicBezTo>
                    <a:pt x="234" y="431"/>
                    <a:pt x="200" y="423"/>
                    <a:pt x="167" y="406"/>
                  </a:cubicBezTo>
                  <a:cubicBezTo>
                    <a:pt x="100" y="373"/>
                    <a:pt x="34" y="306"/>
                    <a:pt x="34" y="239"/>
                  </a:cubicBezTo>
                  <a:cubicBezTo>
                    <a:pt x="34" y="139"/>
                    <a:pt x="100" y="73"/>
                    <a:pt x="167" y="39"/>
                  </a:cubicBezTo>
                  <a:cubicBezTo>
                    <a:pt x="187" y="30"/>
                    <a:pt x="206" y="25"/>
                    <a:pt x="226" y="25"/>
                  </a:cubicBezTo>
                  <a:cubicBezTo>
                    <a:pt x="273" y="25"/>
                    <a:pt x="320" y="49"/>
                    <a:pt x="367" y="73"/>
                  </a:cubicBezTo>
                  <a:cubicBezTo>
                    <a:pt x="400" y="106"/>
                    <a:pt x="434" y="139"/>
                    <a:pt x="434" y="172"/>
                  </a:cubicBezTo>
                  <a:lnTo>
                    <a:pt x="434" y="172"/>
                  </a:lnTo>
                  <a:cubicBezTo>
                    <a:pt x="434" y="139"/>
                    <a:pt x="400" y="73"/>
                    <a:pt x="367" y="39"/>
                  </a:cubicBezTo>
                  <a:cubicBezTo>
                    <a:pt x="332" y="12"/>
                    <a:pt x="289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342160" y="3076568"/>
              <a:ext cx="11048" cy="9614"/>
            </a:xfrm>
            <a:custGeom>
              <a:avLst/>
              <a:gdLst/>
              <a:ahLst/>
              <a:cxnLst/>
              <a:rect l="l" t="t" r="r" b="b"/>
              <a:pathLst>
                <a:path w="601" h="523" extrusionOk="0">
                  <a:moveTo>
                    <a:pt x="334" y="89"/>
                  </a:moveTo>
                  <a:cubicBezTo>
                    <a:pt x="367" y="89"/>
                    <a:pt x="401" y="89"/>
                    <a:pt x="434" y="122"/>
                  </a:cubicBezTo>
                  <a:cubicBezTo>
                    <a:pt x="467" y="155"/>
                    <a:pt x="501" y="189"/>
                    <a:pt x="501" y="222"/>
                  </a:cubicBezTo>
                  <a:cubicBezTo>
                    <a:pt x="501" y="222"/>
                    <a:pt x="501" y="255"/>
                    <a:pt x="501" y="255"/>
                  </a:cubicBezTo>
                  <a:cubicBezTo>
                    <a:pt x="501" y="255"/>
                    <a:pt x="501" y="289"/>
                    <a:pt x="501" y="289"/>
                  </a:cubicBezTo>
                  <a:cubicBezTo>
                    <a:pt x="501" y="322"/>
                    <a:pt x="467" y="356"/>
                    <a:pt x="434" y="389"/>
                  </a:cubicBezTo>
                  <a:cubicBezTo>
                    <a:pt x="401" y="422"/>
                    <a:pt x="334" y="422"/>
                    <a:pt x="267" y="422"/>
                  </a:cubicBezTo>
                  <a:cubicBezTo>
                    <a:pt x="200" y="389"/>
                    <a:pt x="167" y="322"/>
                    <a:pt x="167" y="255"/>
                  </a:cubicBezTo>
                  <a:cubicBezTo>
                    <a:pt x="167" y="189"/>
                    <a:pt x="200" y="122"/>
                    <a:pt x="267" y="89"/>
                  </a:cubicBezTo>
                  <a:close/>
                  <a:moveTo>
                    <a:pt x="356" y="0"/>
                  </a:moveTo>
                  <a:cubicBezTo>
                    <a:pt x="317" y="0"/>
                    <a:pt x="275" y="8"/>
                    <a:pt x="234" y="22"/>
                  </a:cubicBezTo>
                  <a:cubicBezTo>
                    <a:pt x="0" y="89"/>
                    <a:pt x="0" y="422"/>
                    <a:pt x="234" y="522"/>
                  </a:cubicBezTo>
                  <a:lnTo>
                    <a:pt x="334" y="522"/>
                  </a:lnTo>
                  <a:cubicBezTo>
                    <a:pt x="401" y="522"/>
                    <a:pt x="434" y="489"/>
                    <a:pt x="501" y="456"/>
                  </a:cubicBezTo>
                  <a:cubicBezTo>
                    <a:pt x="534" y="422"/>
                    <a:pt x="567" y="389"/>
                    <a:pt x="567" y="322"/>
                  </a:cubicBezTo>
                  <a:cubicBezTo>
                    <a:pt x="601" y="289"/>
                    <a:pt x="601" y="289"/>
                    <a:pt x="567" y="255"/>
                  </a:cubicBezTo>
                  <a:cubicBezTo>
                    <a:pt x="601" y="255"/>
                    <a:pt x="601" y="222"/>
                    <a:pt x="567" y="222"/>
                  </a:cubicBezTo>
                  <a:cubicBezTo>
                    <a:pt x="567" y="155"/>
                    <a:pt x="534" y="89"/>
                    <a:pt x="501" y="55"/>
                  </a:cubicBezTo>
                  <a:cubicBezTo>
                    <a:pt x="462" y="16"/>
                    <a:pt x="411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369753" y="3077175"/>
              <a:ext cx="7978" cy="8382"/>
            </a:xfrm>
            <a:custGeom>
              <a:avLst/>
              <a:gdLst/>
              <a:ahLst/>
              <a:cxnLst/>
              <a:rect l="l" t="t" r="r" b="b"/>
              <a:pathLst>
                <a:path w="434" h="456" extrusionOk="0">
                  <a:moveTo>
                    <a:pt x="243" y="0"/>
                  </a:moveTo>
                  <a:cubicBezTo>
                    <a:pt x="211" y="0"/>
                    <a:pt x="175" y="8"/>
                    <a:pt x="134" y="22"/>
                  </a:cubicBezTo>
                  <a:cubicBezTo>
                    <a:pt x="67" y="56"/>
                    <a:pt x="0" y="122"/>
                    <a:pt x="0" y="222"/>
                  </a:cubicBezTo>
                  <a:cubicBezTo>
                    <a:pt x="0" y="323"/>
                    <a:pt x="67" y="423"/>
                    <a:pt x="134" y="456"/>
                  </a:cubicBezTo>
                  <a:cubicBezTo>
                    <a:pt x="200" y="456"/>
                    <a:pt x="301" y="456"/>
                    <a:pt x="367" y="423"/>
                  </a:cubicBezTo>
                  <a:cubicBezTo>
                    <a:pt x="400" y="389"/>
                    <a:pt x="434" y="323"/>
                    <a:pt x="434" y="290"/>
                  </a:cubicBezTo>
                  <a:lnTo>
                    <a:pt x="434" y="290"/>
                  </a:lnTo>
                  <a:cubicBezTo>
                    <a:pt x="434" y="323"/>
                    <a:pt x="400" y="356"/>
                    <a:pt x="367" y="389"/>
                  </a:cubicBezTo>
                  <a:cubicBezTo>
                    <a:pt x="321" y="417"/>
                    <a:pt x="275" y="429"/>
                    <a:pt x="233" y="429"/>
                  </a:cubicBezTo>
                  <a:cubicBezTo>
                    <a:pt x="121" y="429"/>
                    <a:pt x="34" y="343"/>
                    <a:pt x="34" y="222"/>
                  </a:cubicBezTo>
                  <a:cubicBezTo>
                    <a:pt x="34" y="122"/>
                    <a:pt x="100" y="56"/>
                    <a:pt x="167" y="22"/>
                  </a:cubicBezTo>
                  <a:cubicBezTo>
                    <a:pt x="234" y="22"/>
                    <a:pt x="301" y="22"/>
                    <a:pt x="367" y="56"/>
                  </a:cubicBezTo>
                  <a:cubicBezTo>
                    <a:pt x="328" y="17"/>
                    <a:pt x="289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369128" y="3076568"/>
              <a:ext cx="9228" cy="9614"/>
            </a:xfrm>
            <a:custGeom>
              <a:avLst/>
              <a:gdLst/>
              <a:ahLst/>
              <a:cxnLst/>
              <a:rect l="l" t="t" r="r" b="b"/>
              <a:pathLst>
                <a:path w="502" h="523" extrusionOk="0">
                  <a:moveTo>
                    <a:pt x="268" y="89"/>
                  </a:moveTo>
                  <a:cubicBezTo>
                    <a:pt x="301" y="89"/>
                    <a:pt x="335" y="89"/>
                    <a:pt x="368" y="122"/>
                  </a:cubicBezTo>
                  <a:cubicBezTo>
                    <a:pt x="368" y="155"/>
                    <a:pt x="401" y="189"/>
                    <a:pt x="435" y="222"/>
                  </a:cubicBezTo>
                  <a:cubicBezTo>
                    <a:pt x="401" y="222"/>
                    <a:pt x="401" y="255"/>
                    <a:pt x="435" y="255"/>
                  </a:cubicBezTo>
                  <a:cubicBezTo>
                    <a:pt x="435" y="255"/>
                    <a:pt x="435" y="289"/>
                    <a:pt x="435" y="289"/>
                  </a:cubicBezTo>
                  <a:cubicBezTo>
                    <a:pt x="401" y="322"/>
                    <a:pt x="368" y="356"/>
                    <a:pt x="368" y="389"/>
                  </a:cubicBezTo>
                  <a:cubicBezTo>
                    <a:pt x="301" y="422"/>
                    <a:pt x="234" y="422"/>
                    <a:pt x="201" y="422"/>
                  </a:cubicBezTo>
                  <a:cubicBezTo>
                    <a:pt x="134" y="389"/>
                    <a:pt x="68" y="322"/>
                    <a:pt x="68" y="255"/>
                  </a:cubicBezTo>
                  <a:cubicBezTo>
                    <a:pt x="68" y="189"/>
                    <a:pt x="134" y="122"/>
                    <a:pt x="201" y="89"/>
                  </a:cubicBezTo>
                  <a:close/>
                  <a:moveTo>
                    <a:pt x="263" y="0"/>
                  </a:moveTo>
                  <a:cubicBezTo>
                    <a:pt x="229" y="0"/>
                    <a:pt x="195" y="8"/>
                    <a:pt x="168" y="22"/>
                  </a:cubicBezTo>
                  <a:cubicBezTo>
                    <a:pt x="68" y="55"/>
                    <a:pt x="1" y="155"/>
                    <a:pt x="1" y="255"/>
                  </a:cubicBezTo>
                  <a:cubicBezTo>
                    <a:pt x="1" y="356"/>
                    <a:pt x="68" y="456"/>
                    <a:pt x="168" y="522"/>
                  </a:cubicBezTo>
                  <a:lnTo>
                    <a:pt x="234" y="522"/>
                  </a:lnTo>
                  <a:cubicBezTo>
                    <a:pt x="301" y="522"/>
                    <a:pt x="368" y="489"/>
                    <a:pt x="401" y="456"/>
                  </a:cubicBezTo>
                  <a:cubicBezTo>
                    <a:pt x="435" y="422"/>
                    <a:pt x="468" y="389"/>
                    <a:pt x="501" y="322"/>
                  </a:cubicBezTo>
                  <a:cubicBezTo>
                    <a:pt x="501" y="322"/>
                    <a:pt x="501" y="289"/>
                    <a:pt x="501" y="255"/>
                  </a:cubicBezTo>
                  <a:cubicBezTo>
                    <a:pt x="501" y="255"/>
                    <a:pt x="501" y="222"/>
                    <a:pt x="501" y="222"/>
                  </a:cubicBezTo>
                  <a:cubicBezTo>
                    <a:pt x="501" y="155"/>
                    <a:pt x="468" y="89"/>
                    <a:pt x="401" y="55"/>
                  </a:cubicBezTo>
                  <a:cubicBezTo>
                    <a:pt x="362" y="16"/>
                    <a:pt x="31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369128" y="3023002"/>
              <a:ext cx="27004" cy="22574"/>
            </a:xfrm>
            <a:custGeom>
              <a:avLst/>
              <a:gdLst/>
              <a:ahLst/>
              <a:cxnLst/>
              <a:rect l="l" t="t" r="r" b="b"/>
              <a:pathLst>
                <a:path w="1469" h="1228" extrusionOk="0">
                  <a:moveTo>
                    <a:pt x="835" y="1"/>
                  </a:moveTo>
                  <a:cubicBezTo>
                    <a:pt x="301" y="1"/>
                    <a:pt x="1" y="668"/>
                    <a:pt x="401" y="1035"/>
                  </a:cubicBezTo>
                  <a:cubicBezTo>
                    <a:pt x="524" y="1168"/>
                    <a:pt x="679" y="1227"/>
                    <a:pt x="834" y="1227"/>
                  </a:cubicBezTo>
                  <a:cubicBezTo>
                    <a:pt x="1143" y="1227"/>
                    <a:pt x="1446" y="990"/>
                    <a:pt x="1469" y="634"/>
                  </a:cubicBezTo>
                  <a:cubicBezTo>
                    <a:pt x="1469" y="267"/>
                    <a:pt x="1168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384459" y="3029141"/>
              <a:ext cx="1250" cy="11655"/>
            </a:xfrm>
            <a:custGeom>
              <a:avLst/>
              <a:gdLst/>
              <a:ahLst/>
              <a:cxnLst/>
              <a:rect l="l" t="t" r="r" b="b"/>
              <a:pathLst>
                <a:path w="68" h="634" extrusionOk="0">
                  <a:moveTo>
                    <a:pt x="34" y="0"/>
                  </a:moveTo>
                  <a:cubicBezTo>
                    <a:pt x="34" y="100"/>
                    <a:pt x="1" y="200"/>
                    <a:pt x="34" y="300"/>
                  </a:cubicBezTo>
                  <a:cubicBezTo>
                    <a:pt x="68" y="200"/>
                    <a:pt x="68" y="100"/>
                    <a:pt x="34" y="0"/>
                  </a:cubicBezTo>
                  <a:close/>
                  <a:moveTo>
                    <a:pt x="34" y="300"/>
                  </a:moveTo>
                  <a:cubicBezTo>
                    <a:pt x="1" y="400"/>
                    <a:pt x="1" y="534"/>
                    <a:pt x="34" y="634"/>
                  </a:cubicBezTo>
                  <a:cubicBezTo>
                    <a:pt x="34" y="534"/>
                    <a:pt x="34" y="400"/>
                    <a:pt x="34" y="3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378944" y="3034197"/>
              <a:ext cx="12280" cy="1085"/>
            </a:xfrm>
            <a:custGeom>
              <a:avLst/>
              <a:gdLst/>
              <a:ahLst/>
              <a:cxnLst/>
              <a:rect l="l" t="t" r="r" b="b"/>
              <a:pathLst>
                <a:path w="668" h="59" extrusionOk="0">
                  <a:moveTo>
                    <a:pt x="334" y="0"/>
                  </a:moveTo>
                  <a:cubicBezTo>
                    <a:pt x="226" y="0"/>
                    <a:pt x="117" y="9"/>
                    <a:pt x="1" y="25"/>
                  </a:cubicBezTo>
                  <a:cubicBezTo>
                    <a:pt x="101" y="59"/>
                    <a:pt x="234" y="59"/>
                    <a:pt x="334" y="59"/>
                  </a:cubicBezTo>
                  <a:lnTo>
                    <a:pt x="668" y="59"/>
                  </a:lnTo>
                  <a:lnTo>
                    <a:pt x="668" y="25"/>
                  </a:lnTo>
                  <a:cubicBezTo>
                    <a:pt x="551" y="9"/>
                    <a:pt x="443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000614" y="3059178"/>
              <a:ext cx="160663" cy="3695"/>
            </a:xfrm>
            <a:custGeom>
              <a:avLst/>
              <a:gdLst/>
              <a:ahLst/>
              <a:cxnLst/>
              <a:rect l="l" t="t" r="r" b="b"/>
              <a:pathLst>
                <a:path w="8740" h="201" extrusionOk="0">
                  <a:moveTo>
                    <a:pt x="4370" y="1"/>
                  </a:moveTo>
                  <a:cubicBezTo>
                    <a:pt x="1968" y="1"/>
                    <a:pt x="0" y="34"/>
                    <a:pt x="0" y="101"/>
                  </a:cubicBezTo>
                  <a:cubicBezTo>
                    <a:pt x="0" y="167"/>
                    <a:pt x="1968" y="201"/>
                    <a:pt x="4370" y="201"/>
                  </a:cubicBezTo>
                  <a:cubicBezTo>
                    <a:pt x="6805" y="201"/>
                    <a:pt x="8740" y="167"/>
                    <a:pt x="8740" y="101"/>
                  </a:cubicBezTo>
                  <a:cubicBezTo>
                    <a:pt x="8740" y="34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462227" y="3185503"/>
              <a:ext cx="965798" cy="415132"/>
            </a:xfrm>
            <a:custGeom>
              <a:avLst/>
              <a:gdLst/>
              <a:ahLst/>
              <a:cxnLst/>
              <a:rect l="l" t="t" r="r" b="b"/>
              <a:pathLst>
                <a:path w="52539" h="22583" extrusionOk="0">
                  <a:moveTo>
                    <a:pt x="1835" y="0"/>
                  </a:moveTo>
                  <a:cubicBezTo>
                    <a:pt x="801" y="0"/>
                    <a:pt x="1" y="834"/>
                    <a:pt x="1" y="1868"/>
                  </a:cubicBezTo>
                  <a:lnTo>
                    <a:pt x="1" y="20748"/>
                  </a:lnTo>
                  <a:cubicBezTo>
                    <a:pt x="1" y="21782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82"/>
                    <a:pt x="52538" y="20748"/>
                  </a:cubicBezTo>
                  <a:lnTo>
                    <a:pt x="52538" y="1868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461620" y="3186110"/>
              <a:ext cx="491180" cy="415150"/>
            </a:xfrm>
            <a:custGeom>
              <a:avLst/>
              <a:gdLst/>
              <a:ahLst/>
              <a:cxnLst/>
              <a:rect l="l" t="t" r="r" b="b"/>
              <a:pathLst>
                <a:path w="26720" h="22584" extrusionOk="0">
                  <a:moveTo>
                    <a:pt x="1668" y="1"/>
                  </a:moveTo>
                  <a:cubicBezTo>
                    <a:pt x="768" y="1"/>
                    <a:pt x="0" y="768"/>
                    <a:pt x="0" y="1668"/>
                  </a:cubicBezTo>
                  <a:lnTo>
                    <a:pt x="0" y="20916"/>
                  </a:lnTo>
                  <a:cubicBezTo>
                    <a:pt x="0" y="21816"/>
                    <a:pt x="768" y="22583"/>
                    <a:pt x="1668" y="22583"/>
                  </a:cubicBezTo>
                  <a:lnTo>
                    <a:pt x="26719" y="22583"/>
                  </a:lnTo>
                  <a:lnTo>
                    <a:pt x="267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952176" y="3191624"/>
              <a:ext cx="3695" cy="412706"/>
            </a:xfrm>
            <a:custGeom>
              <a:avLst/>
              <a:gdLst/>
              <a:ahLst/>
              <a:cxnLst/>
              <a:rect l="l" t="t" r="r" b="b"/>
              <a:pathLst>
                <a:path w="201" h="22451" extrusionOk="0">
                  <a:moveTo>
                    <a:pt x="100" y="1"/>
                  </a:moveTo>
                  <a:cubicBezTo>
                    <a:pt x="33" y="1"/>
                    <a:pt x="0" y="5004"/>
                    <a:pt x="0" y="11209"/>
                  </a:cubicBezTo>
                  <a:cubicBezTo>
                    <a:pt x="0" y="17413"/>
                    <a:pt x="33" y="22450"/>
                    <a:pt x="100" y="22450"/>
                  </a:cubicBezTo>
                  <a:cubicBezTo>
                    <a:pt x="167" y="22450"/>
                    <a:pt x="200" y="17447"/>
                    <a:pt x="200" y="11209"/>
                  </a:cubicBezTo>
                  <a:cubicBezTo>
                    <a:pt x="200" y="5004"/>
                    <a:pt x="167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460389" y="3183628"/>
              <a:ext cx="969475" cy="417632"/>
            </a:xfrm>
            <a:custGeom>
              <a:avLst/>
              <a:gdLst/>
              <a:ahLst/>
              <a:cxnLst/>
              <a:rect l="l" t="t" r="r" b="b"/>
              <a:pathLst>
                <a:path w="52739" h="22719" extrusionOk="0">
                  <a:moveTo>
                    <a:pt x="50854" y="0"/>
                  </a:moveTo>
                  <a:cubicBezTo>
                    <a:pt x="50826" y="0"/>
                    <a:pt x="50798" y="1"/>
                    <a:pt x="50770" y="2"/>
                  </a:cubicBezTo>
                  <a:lnTo>
                    <a:pt x="1935" y="2"/>
                  </a:lnTo>
                  <a:cubicBezTo>
                    <a:pt x="901" y="2"/>
                    <a:pt x="34" y="836"/>
                    <a:pt x="1" y="1903"/>
                  </a:cubicBezTo>
                  <a:lnTo>
                    <a:pt x="1" y="13779"/>
                  </a:lnTo>
                  <a:lnTo>
                    <a:pt x="1" y="20850"/>
                  </a:lnTo>
                  <a:cubicBezTo>
                    <a:pt x="34" y="21784"/>
                    <a:pt x="735" y="22552"/>
                    <a:pt x="1669" y="22685"/>
                  </a:cubicBezTo>
                  <a:cubicBezTo>
                    <a:pt x="1969" y="22718"/>
                    <a:pt x="2236" y="22718"/>
                    <a:pt x="2502" y="22718"/>
                  </a:cubicBezTo>
                  <a:lnTo>
                    <a:pt x="5838" y="22718"/>
                  </a:lnTo>
                  <a:lnTo>
                    <a:pt x="29222" y="22685"/>
                  </a:lnTo>
                  <a:lnTo>
                    <a:pt x="44999" y="22652"/>
                  </a:lnTo>
                  <a:lnTo>
                    <a:pt x="49269" y="22652"/>
                  </a:lnTo>
                  <a:lnTo>
                    <a:pt x="44999" y="22618"/>
                  </a:lnTo>
                  <a:lnTo>
                    <a:pt x="29222" y="22585"/>
                  </a:lnTo>
                  <a:lnTo>
                    <a:pt x="5838" y="22552"/>
                  </a:lnTo>
                  <a:lnTo>
                    <a:pt x="2502" y="22552"/>
                  </a:lnTo>
                  <a:cubicBezTo>
                    <a:pt x="2325" y="22552"/>
                    <a:pt x="2132" y="22566"/>
                    <a:pt x="1944" y="22566"/>
                  </a:cubicBezTo>
                  <a:cubicBezTo>
                    <a:pt x="1850" y="22566"/>
                    <a:pt x="1757" y="22563"/>
                    <a:pt x="1669" y="22552"/>
                  </a:cubicBezTo>
                  <a:cubicBezTo>
                    <a:pt x="1402" y="22518"/>
                    <a:pt x="1168" y="22418"/>
                    <a:pt x="935" y="22251"/>
                  </a:cubicBezTo>
                  <a:cubicBezTo>
                    <a:pt x="468" y="21951"/>
                    <a:pt x="201" y="21451"/>
                    <a:pt x="167" y="20884"/>
                  </a:cubicBezTo>
                  <a:lnTo>
                    <a:pt x="167" y="13845"/>
                  </a:lnTo>
                  <a:lnTo>
                    <a:pt x="167" y="6540"/>
                  </a:lnTo>
                  <a:lnTo>
                    <a:pt x="167" y="1870"/>
                  </a:lnTo>
                  <a:cubicBezTo>
                    <a:pt x="201" y="1570"/>
                    <a:pt x="268" y="1270"/>
                    <a:pt x="434" y="1036"/>
                  </a:cubicBezTo>
                  <a:cubicBezTo>
                    <a:pt x="735" y="502"/>
                    <a:pt x="1302" y="202"/>
                    <a:pt x="1935" y="202"/>
                  </a:cubicBezTo>
                  <a:lnTo>
                    <a:pt x="50103" y="202"/>
                  </a:lnTo>
                  <a:cubicBezTo>
                    <a:pt x="50262" y="190"/>
                    <a:pt x="50421" y="182"/>
                    <a:pt x="50578" y="182"/>
                  </a:cubicBezTo>
                  <a:cubicBezTo>
                    <a:pt x="50850" y="182"/>
                    <a:pt x="51117" y="206"/>
                    <a:pt x="51371" y="269"/>
                  </a:cubicBezTo>
                  <a:cubicBezTo>
                    <a:pt x="51771" y="402"/>
                    <a:pt x="52105" y="669"/>
                    <a:pt x="52338" y="1036"/>
                  </a:cubicBezTo>
                  <a:cubicBezTo>
                    <a:pt x="52438" y="1203"/>
                    <a:pt x="52505" y="1403"/>
                    <a:pt x="52572" y="1603"/>
                  </a:cubicBezTo>
                  <a:cubicBezTo>
                    <a:pt x="52605" y="1803"/>
                    <a:pt x="52605" y="2004"/>
                    <a:pt x="52605" y="2204"/>
                  </a:cubicBezTo>
                  <a:cubicBezTo>
                    <a:pt x="52605" y="8842"/>
                    <a:pt x="52638" y="14246"/>
                    <a:pt x="52638" y="17982"/>
                  </a:cubicBezTo>
                  <a:lnTo>
                    <a:pt x="52638" y="20450"/>
                  </a:lnTo>
                  <a:cubicBezTo>
                    <a:pt x="52638" y="20784"/>
                    <a:pt x="52638" y="21117"/>
                    <a:pt x="52538" y="21417"/>
                  </a:cubicBezTo>
                  <a:cubicBezTo>
                    <a:pt x="52438" y="21684"/>
                    <a:pt x="52305" y="21918"/>
                    <a:pt x="52138" y="22118"/>
                  </a:cubicBezTo>
                  <a:cubicBezTo>
                    <a:pt x="51871" y="22385"/>
                    <a:pt x="51537" y="22552"/>
                    <a:pt x="51171" y="22652"/>
                  </a:cubicBezTo>
                  <a:cubicBezTo>
                    <a:pt x="50937" y="22685"/>
                    <a:pt x="50804" y="22685"/>
                    <a:pt x="50804" y="22685"/>
                  </a:cubicBezTo>
                  <a:cubicBezTo>
                    <a:pt x="50937" y="22685"/>
                    <a:pt x="51070" y="22685"/>
                    <a:pt x="51204" y="22652"/>
                  </a:cubicBezTo>
                  <a:cubicBezTo>
                    <a:pt x="51571" y="22552"/>
                    <a:pt x="51938" y="22385"/>
                    <a:pt x="52205" y="22118"/>
                  </a:cubicBezTo>
                  <a:cubicBezTo>
                    <a:pt x="52371" y="21918"/>
                    <a:pt x="52505" y="21651"/>
                    <a:pt x="52605" y="21417"/>
                  </a:cubicBezTo>
                  <a:cubicBezTo>
                    <a:pt x="52705" y="21084"/>
                    <a:pt x="52738" y="20750"/>
                    <a:pt x="52705" y="20417"/>
                  </a:cubicBezTo>
                  <a:lnTo>
                    <a:pt x="52705" y="17948"/>
                  </a:lnTo>
                  <a:cubicBezTo>
                    <a:pt x="52705" y="14212"/>
                    <a:pt x="52738" y="8842"/>
                    <a:pt x="52738" y="2170"/>
                  </a:cubicBezTo>
                  <a:cubicBezTo>
                    <a:pt x="52738" y="1970"/>
                    <a:pt x="52738" y="1737"/>
                    <a:pt x="52705" y="1537"/>
                  </a:cubicBezTo>
                  <a:cubicBezTo>
                    <a:pt x="52672" y="1303"/>
                    <a:pt x="52572" y="1103"/>
                    <a:pt x="52471" y="936"/>
                  </a:cubicBezTo>
                  <a:cubicBezTo>
                    <a:pt x="52120" y="361"/>
                    <a:pt x="51493" y="0"/>
                    <a:pt x="50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990797" y="3278702"/>
              <a:ext cx="176619" cy="4302"/>
            </a:xfrm>
            <a:custGeom>
              <a:avLst/>
              <a:gdLst/>
              <a:ahLst/>
              <a:cxnLst/>
              <a:rect l="l" t="t" r="r" b="b"/>
              <a:pathLst>
                <a:path w="9608" h="234" extrusionOk="0">
                  <a:moveTo>
                    <a:pt x="4804" y="0"/>
                  </a:moveTo>
                  <a:cubicBezTo>
                    <a:pt x="2169" y="0"/>
                    <a:pt x="1" y="67"/>
                    <a:pt x="1" y="101"/>
                  </a:cubicBezTo>
                  <a:cubicBezTo>
                    <a:pt x="1" y="167"/>
                    <a:pt x="2169" y="234"/>
                    <a:pt x="4804" y="234"/>
                  </a:cubicBezTo>
                  <a:cubicBezTo>
                    <a:pt x="7473" y="234"/>
                    <a:pt x="9607" y="167"/>
                    <a:pt x="9607" y="101"/>
                  </a:cubicBezTo>
                  <a:cubicBezTo>
                    <a:pt x="9607" y="67"/>
                    <a:pt x="7473" y="0"/>
                    <a:pt x="4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988959" y="3333280"/>
              <a:ext cx="349543" cy="4302"/>
            </a:xfrm>
            <a:custGeom>
              <a:avLst/>
              <a:gdLst/>
              <a:ahLst/>
              <a:cxnLst/>
              <a:rect l="l" t="t" r="r" b="b"/>
              <a:pathLst>
                <a:path w="19015" h="234" extrusionOk="0">
                  <a:moveTo>
                    <a:pt x="9507" y="0"/>
                  </a:moveTo>
                  <a:cubicBezTo>
                    <a:pt x="4237" y="0"/>
                    <a:pt x="1" y="34"/>
                    <a:pt x="1" y="100"/>
                  </a:cubicBezTo>
                  <a:cubicBezTo>
                    <a:pt x="1" y="167"/>
                    <a:pt x="4237" y="234"/>
                    <a:pt x="9507" y="234"/>
                  </a:cubicBezTo>
                  <a:cubicBezTo>
                    <a:pt x="14744" y="234"/>
                    <a:pt x="19014" y="167"/>
                    <a:pt x="19014" y="100"/>
                  </a:cubicBezTo>
                  <a:cubicBezTo>
                    <a:pt x="19014" y="34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988959" y="3365155"/>
              <a:ext cx="349543" cy="4320"/>
            </a:xfrm>
            <a:custGeom>
              <a:avLst/>
              <a:gdLst/>
              <a:ahLst/>
              <a:cxnLst/>
              <a:rect l="l" t="t" r="r" b="b"/>
              <a:pathLst>
                <a:path w="19015" h="235" extrusionOk="0">
                  <a:moveTo>
                    <a:pt x="9507" y="1"/>
                  </a:moveTo>
                  <a:cubicBezTo>
                    <a:pt x="4237" y="1"/>
                    <a:pt x="1" y="68"/>
                    <a:pt x="1" y="134"/>
                  </a:cubicBezTo>
                  <a:cubicBezTo>
                    <a:pt x="1" y="168"/>
                    <a:pt x="4237" y="234"/>
                    <a:pt x="9507" y="234"/>
                  </a:cubicBezTo>
                  <a:cubicBezTo>
                    <a:pt x="14744" y="234"/>
                    <a:pt x="19014" y="168"/>
                    <a:pt x="19014" y="134"/>
                  </a:cubicBezTo>
                  <a:cubicBezTo>
                    <a:pt x="19014" y="68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243428" y="3508778"/>
              <a:ext cx="58273" cy="48328"/>
            </a:xfrm>
            <a:custGeom>
              <a:avLst/>
              <a:gdLst/>
              <a:ahLst/>
              <a:cxnLst/>
              <a:rect l="l" t="t" r="r" b="b"/>
              <a:pathLst>
                <a:path w="3170" h="2629" extrusionOk="0">
                  <a:moveTo>
                    <a:pt x="967" y="1"/>
                  </a:moveTo>
                  <a:cubicBezTo>
                    <a:pt x="911" y="1"/>
                    <a:pt x="855" y="9"/>
                    <a:pt x="801" y="27"/>
                  </a:cubicBezTo>
                  <a:cubicBezTo>
                    <a:pt x="601" y="60"/>
                    <a:pt x="434" y="160"/>
                    <a:pt x="301" y="294"/>
                  </a:cubicBezTo>
                  <a:cubicBezTo>
                    <a:pt x="168" y="427"/>
                    <a:pt x="67" y="627"/>
                    <a:pt x="67" y="827"/>
                  </a:cubicBezTo>
                  <a:cubicBezTo>
                    <a:pt x="1" y="1061"/>
                    <a:pt x="67" y="1328"/>
                    <a:pt x="168" y="1561"/>
                  </a:cubicBezTo>
                  <a:cubicBezTo>
                    <a:pt x="301" y="1761"/>
                    <a:pt x="501" y="1962"/>
                    <a:pt x="735" y="2095"/>
                  </a:cubicBezTo>
                  <a:cubicBezTo>
                    <a:pt x="1102" y="2328"/>
                    <a:pt x="1602" y="2629"/>
                    <a:pt x="1602" y="2629"/>
                  </a:cubicBezTo>
                  <a:cubicBezTo>
                    <a:pt x="1602" y="2629"/>
                    <a:pt x="2002" y="2328"/>
                    <a:pt x="2402" y="2128"/>
                  </a:cubicBezTo>
                  <a:cubicBezTo>
                    <a:pt x="2636" y="1995"/>
                    <a:pt x="2836" y="1795"/>
                    <a:pt x="3003" y="1595"/>
                  </a:cubicBezTo>
                  <a:cubicBezTo>
                    <a:pt x="3136" y="1394"/>
                    <a:pt x="3170" y="1128"/>
                    <a:pt x="3170" y="861"/>
                  </a:cubicBezTo>
                  <a:cubicBezTo>
                    <a:pt x="3136" y="661"/>
                    <a:pt x="3070" y="494"/>
                    <a:pt x="2936" y="327"/>
                  </a:cubicBezTo>
                  <a:cubicBezTo>
                    <a:pt x="2803" y="194"/>
                    <a:pt x="2636" y="93"/>
                    <a:pt x="2436" y="27"/>
                  </a:cubicBezTo>
                  <a:cubicBezTo>
                    <a:pt x="2386" y="18"/>
                    <a:pt x="2336" y="14"/>
                    <a:pt x="2286" y="14"/>
                  </a:cubicBezTo>
                  <a:cubicBezTo>
                    <a:pt x="2138" y="14"/>
                    <a:pt x="1994" y="52"/>
                    <a:pt x="1869" y="127"/>
                  </a:cubicBezTo>
                  <a:cubicBezTo>
                    <a:pt x="1769" y="194"/>
                    <a:pt x="1669" y="294"/>
                    <a:pt x="1602" y="394"/>
                  </a:cubicBezTo>
                  <a:cubicBezTo>
                    <a:pt x="1569" y="294"/>
                    <a:pt x="1468" y="194"/>
                    <a:pt x="1402" y="160"/>
                  </a:cubicBezTo>
                  <a:cubicBezTo>
                    <a:pt x="1280" y="63"/>
                    <a:pt x="112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242821" y="3508281"/>
              <a:ext cx="60111" cy="50056"/>
            </a:xfrm>
            <a:custGeom>
              <a:avLst/>
              <a:gdLst/>
              <a:ahLst/>
              <a:cxnLst/>
              <a:rect l="l" t="t" r="r" b="b"/>
              <a:pathLst>
                <a:path w="3270" h="2723" extrusionOk="0">
                  <a:moveTo>
                    <a:pt x="2339" y="75"/>
                  </a:moveTo>
                  <a:cubicBezTo>
                    <a:pt x="2383" y="75"/>
                    <a:pt x="2427" y="79"/>
                    <a:pt x="2469" y="87"/>
                  </a:cubicBezTo>
                  <a:cubicBezTo>
                    <a:pt x="2836" y="221"/>
                    <a:pt x="3103" y="521"/>
                    <a:pt x="3136" y="888"/>
                  </a:cubicBezTo>
                  <a:cubicBezTo>
                    <a:pt x="3169" y="1121"/>
                    <a:pt x="3103" y="1388"/>
                    <a:pt x="2969" y="1588"/>
                  </a:cubicBezTo>
                  <a:cubicBezTo>
                    <a:pt x="2836" y="1788"/>
                    <a:pt x="2636" y="1955"/>
                    <a:pt x="2402" y="2089"/>
                  </a:cubicBezTo>
                  <a:cubicBezTo>
                    <a:pt x="2102" y="2289"/>
                    <a:pt x="1735" y="2522"/>
                    <a:pt x="1635" y="2589"/>
                  </a:cubicBezTo>
                  <a:cubicBezTo>
                    <a:pt x="1501" y="2522"/>
                    <a:pt x="1101" y="2289"/>
                    <a:pt x="801" y="2089"/>
                  </a:cubicBezTo>
                  <a:cubicBezTo>
                    <a:pt x="567" y="1955"/>
                    <a:pt x="401" y="1755"/>
                    <a:pt x="267" y="1555"/>
                  </a:cubicBezTo>
                  <a:cubicBezTo>
                    <a:pt x="134" y="1321"/>
                    <a:pt x="100" y="1088"/>
                    <a:pt x="134" y="854"/>
                  </a:cubicBezTo>
                  <a:cubicBezTo>
                    <a:pt x="167" y="654"/>
                    <a:pt x="267" y="487"/>
                    <a:pt x="367" y="354"/>
                  </a:cubicBezTo>
                  <a:cubicBezTo>
                    <a:pt x="501" y="221"/>
                    <a:pt x="668" y="120"/>
                    <a:pt x="834" y="87"/>
                  </a:cubicBezTo>
                  <a:lnTo>
                    <a:pt x="968" y="87"/>
                  </a:lnTo>
                  <a:cubicBezTo>
                    <a:pt x="1135" y="87"/>
                    <a:pt x="1268" y="120"/>
                    <a:pt x="1401" y="221"/>
                  </a:cubicBezTo>
                  <a:cubicBezTo>
                    <a:pt x="1501" y="254"/>
                    <a:pt x="1568" y="354"/>
                    <a:pt x="1602" y="421"/>
                  </a:cubicBezTo>
                  <a:lnTo>
                    <a:pt x="1635" y="521"/>
                  </a:lnTo>
                  <a:lnTo>
                    <a:pt x="1702" y="421"/>
                  </a:lnTo>
                  <a:cubicBezTo>
                    <a:pt x="1735" y="321"/>
                    <a:pt x="1835" y="254"/>
                    <a:pt x="1935" y="187"/>
                  </a:cubicBezTo>
                  <a:cubicBezTo>
                    <a:pt x="2060" y="112"/>
                    <a:pt x="2204" y="75"/>
                    <a:pt x="2339" y="75"/>
                  </a:cubicBezTo>
                  <a:close/>
                  <a:moveTo>
                    <a:pt x="2290" y="1"/>
                  </a:moveTo>
                  <a:cubicBezTo>
                    <a:pt x="2043" y="1"/>
                    <a:pt x="1796" y="113"/>
                    <a:pt x="1635" y="354"/>
                  </a:cubicBezTo>
                  <a:cubicBezTo>
                    <a:pt x="1497" y="133"/>
                    <a:pt x="1244" y="3"/>
                    <a:pt x="991" y="3"/>
                  </a:cubicBezTo>
                  <a:cubicBezTo>
                    <a:pt x="938" y="3"/>
                    <a:pt x="886" y="9"/>
                    <a:pt x="834" y="20"/>
                  </a:cubicBezTo>
                  <a:cubicBezTo>
                    <a:pt x="634" y="54"/>
                    <a:pt x="434" y="154"/>
                    <a:pt x="301" y="321"/>
                  </a:cubicBezTo>
                  <a:cubicBezTo>
                    <a:pt x="167" y="454"/>
                    <a:pt x="67" y="654"/>
                    <a:pt x="34" y="854"/>
                  </a:cubicBezTo>
                  <a:cubicBezTo>
                    <a:pt x="0" y="1121"/>
                    <a:pt x="34" y="1388"/>
                    <a:pt x="167" y="1622"/>
                  </a:cubicBezTo>
                  <a:cubicBezTo>
                    <a:pt x="301" y="1855"/>
                    <a:pt x="501" y="2055"/>
                    <a:pt x="734" y="2189"/>
                  </a:cubicBezTo>
                  <a:cubicBezTo>
                    <a:pt x="1101" y="2422"/>
                    <a:pt x="1602" y="2722"/>
                    <a:pt x="1602" y="2722"/>
                  </a:cubicBezTo>
                  <a:lnTo>
                    <a:pt x="1635" y="2722"/>
                  </a:lnTo>
                  <a:cubicBezTo>
                    <a:pt x="1635" y="2722"/>
                    <a:pt x="2069" y="2422"/>
                    <a:pt x="2435" y="2222"/>
                  </a:cubicBezTo>
                  <a:cubicBezTo>
                    <a:pt x="2702" y="2089"/>
                    <a:pt x="2902" y="1888"/>
                    <a:pt x="3069" y="1655"/>
                  </a:cubicBezTo>
                  <a:cubicBezTo>
                    <a:pt x="3203" y="1455"/>
                    <a:pt x="3269" y="1188"/>
                    <a:pt x="3236" y="921"/>
                  </a:cubicBezTo>
                  <a:cubicBezTo>
                    <a:pt x="3203" y="688"/>
                    <a:pt x="3136" y="521"/>
                    <a:pt x="2969" y="354"/>
                  </a:cubicBezTo>
                  <a:cubicBezTo>
                    <a:pt x="2869" y="187"/>
                    <a:pt x="2669" y="87"/>
                    <a:pt x="2469" y="20"/>
                  </a:cubicBezTo>
                  <a:cubicBezTo>
                    <a:pt x="2410" y="7"/>
                    <a:pt x="2350" y="1"/>
                    <a:pt x="2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337252" y="3509255"/>
              <a:ext cx="5533" cy="38658"/>
            </a:xfrm>
            <a:custGeom>
              <a:avLst/>
              <a:gdLst/>
              <a:ahLst/>
              <a:cxnLst/>
              <a:rect l="l" t="t" r="r" b="b"/>
              <a:pathLst>
                <a:path w="301" h="2103" extrusionOk="0">
                  <a:moveTo>
                    <a:pt x="0" y="1"/>
                  </a:moveTo>
                  <a:lnTo>
                    <a:pt x="23" y="159"/>
                  </a:lnTo>
                  <a:lnTo>
                    <a:pt x="23" y="159"/>
                  </a:lnTo>
                  <a:cubicBezTo>
                    <a:pt x="16" y="103"/>
                    <a:pt x="8" y="50"/>
                    <a:pt x="0" y="1"/>
                  </a:cubicBezTo>
                  <a:close/>
                  <a:moveTo>
                    <a:pt x="23" y="159"/>
                  </a:moveTo>
                  <a:cubicBezTo>
                    <a:pt x="83" y="588"/>
                    <a:pt x="145" y="1186"/>
                    <a:pt x="234" y="1835"/>
                  </a:cubicBezTo>
                  <a:lnTo>
                    <a:pt x="267" y="2102"/>
                  </a:lnTo>
                  <a:lnTo>
                    <a:pt x="301" y="2102"/>
                  </a:lnTo>
                  <a:cubicBezTo>
                    <a:pt x="267" y="2002"/>
                    <a:pt x="267" y="1936"/>
                    <a:pt x="267" y="1835"/>
                  </a:cubicBezTo>
                  <a:lnTo>
                    <a:pt x="23" y="15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326829" y="3508042"/>
              <a:ext cx="55809" cy="40478"/>
            </a:xfrm>
            <a:custGeom>
              <a:avLst/>
              <a:gdLst/>
              <a:ahLst/>
              <a:cxnLst/>
              <a:rect l="l" t="t" r="r" b="b"/>
              <a:pathLst>
                <a:path w="3036" h="2202" extrusionOk="0">
                  <a:moveTo>
                    <a:pt x="67" y="0"/>
                  </a:moveTo>
                  <a:cubicBezTo>
                    <a:pt x="0" y="0"/>
                    <a:pt x="0" y="0"/>
                    <a:pt x="0" y="33"/>
                  </a:cubicBezTo>
                  <a:cubicBezTo>
                    <a:pt x="0" y="67"/>
                    <a:pt x="0" y="67"/>
                    <a:pt x="67" y="67"/>
                  </a:cubicBezTo>
                  <a:lnTo>
                    <a:pt x="534" y="67"/>
                  </a:lnTo>
                  <a:lnTo>
                    <a:pt x="801" y="2168"/>
                  </a:lnTo>
                  <a:cubicBezTo>
                    <a:pt x="801" y="2168"/>
                    <a:pt x="801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8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2002"/>
                    <a:pt x="868" y="1935"/>
                  </a:cubicBezTo>
                  <a:lnTo>
                    <a:pt x="601" y="33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341535" y="3514770"/>
              <a:ext cx="45405" cy="24559"/>
            </a:xfrm>
            <a:custGeom>
              <a:avLst/>
              <a:gdLst/>
              <a:ahLst/>
              <a:cxnLst/>
              <a:rect l="l" t="t" r="r" b="b"/>
              <a:pathLst>
                <a:path w="2470" h="1336" extrusionOk="0">
                  <a:moveTo>
                    <a:pt x="568" y="1"/>
                  </a:moveTo>
                  <a:lnTo>
                    <a:pt x="2461" y="34"/>
                  </a:lnTo>
                  <a:lnTo>
                    <a:pt x="2461" y="34"/>
                  </a:lnTo>
                  <a:cubicBezTo>
                    <a:pt x="2464" y="23"/>
                    <a:pt x="2467" y="12"/>
                    <a:pt x="2469" y="1"/>
                  </a:cubicBezTo>
                  <a:close/>
                  <a:moveTo>
                    <a:pt x="2461" y="34"/>
                  </a:moveTo>
                  <a:cubicBezTo>
                    <a:pt x="2431" y="161"/>
                    <a:pt x="2400" y="312"/>
                    <a:pt x="2369" y="435"/>
                  </a:cubicBezTo>
                  <a:cubicBezTo>
                    <a:pt x="2303" y="735"/>
                    <a:pt x="2269" y="1035"/>
                    <a:pt x="2202" y="1302"/>
                  </a:cubicBezTo>
                  <a:lnTo>
                    <a:pt x="601" y="1269"/>
                  </a:lnTo>
                  <a:lnTo>
                    <a:pt x="1" y="1269"/>
                  </a:lnTo>
                  <a:lnTo>
                    <a:pt x="1" y="1335"/>
                  </a:lnTo>
                  <a:lnTo>
                    <a:pt x="2202" y="1335"/>
                  </a:lnTo>
                  <a:cubicBezTo>
                    <a:pt x="2269" y="1068"/>
                    <a:pt x="2303" y="768"/>
                    <a:pt x="2369" y="468"/>
                  </a:cubicBezTo>
                  <a:lnTo>
                    <a:pt x="2469" y="34"/>
                  </a:lnTo>
                  <a:lnTo>
                    <a:pt x="2461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337859" y="3514770"/>
              <a:ext cx="49688" cy="25772"/>
            </a:xfrm>
            <a:custGeom>
              <a:avLst/>
              <a:gdLst/>
              <a:ahLst/>
              <a:cxnLst/>
              <a:rect l="l" t="t" r="r" b="b"/>
              <a:pathLst>
                <a:path w="2703" h="1402" extrusionOk="0">
                  <a:moveTo>
                    <a:pt x="34" y="1"/>
                  </a:moveTo>
                  <a:cubicBezTo>
                    <a:pt x="1" y="1"/>
                    <a:pt x="1" y="1"/>
                    <a:pt x="1" y="34"/>
                  </a:cubicBezTo>
                  <a:cubicBezTo>
                    <a:pt x="1" y="68"/>
                    <a:pt x="34" y="68"/>
                    <a:pt x="34" y="68"/>
                  </a:cubicBezTo>
                  <a:lnTo>
                    <a:pt x="201" y="68"/>
                  </a:lnTo>
                  <a:lnTo>
                    <a:pt x="2603" y="101"/>
                  </a:lnTo>
                  <a:lnTo>
                    <a:pt x="2369" y="1302"/>
                  </a:lnTo>
                  <a:lnTo>
                    <a:pt x="168" y="1302"/>
                  </a:lnTo>
                  <a:cubicBezTo>
                    <a:pt x="168" y="1302"/>
                    <a:pt x="168" y="1302"/>
                    <a:pt x="168" y="1335"/>
                  </a:cubicBezTo>
                  <a:cubicBezTo>
                    <a:pt x="168" y="1369"/>
                    <a:pt x="201" y="1369"/>
                    <a:pt x="201" y="1369"/>
                  </a:cubicBezTo>
                  <a:lnTo>
                    <a:pt x="2436" y="1402"/>
                  </a:lnTo>
                  <a:cubicBezTo>
                    <a:pt x="2436" y="1402"/>
                    <a:pt x="2436" y="1335"/>
                    <a:pt x="2436" y="1335"/>
                  </a:cubicBezTo>
                  <a:lnTo>
                    <a:pt x="2503" y="1035"/>
                  </a:lnTo>
                  <a:cubicBezTo>
                    <a:pt x="2536" y="868"/>
                    <a:pt x="2569" y="668"/>
                    <a:pt x="2603" y="468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343999" y="3553778"/>
              <a:ext cx="7978" cy="8640"/>
            </a:xfrm>
            <a:custGeom>
              <a:avLst/>
              <a:gdLst/>
              <a:ahLst/>
              <a:cxnLst/>
              <a:rect l="l" t="t" r="r" b="b"/>
              <a:pathLst>
                <a:path w="434" h="470" extrusionOk="0">
                  <a:moveTo>
                    <a:pt x="226" y="0"/>
                  </a:moveTo>
                  <a:cubicBezTo>
                    <a:pt x="206" y="0"/>
                    <a:pt x="187" y="4"/>
                    <a:pt x="167" y="14"/>
                  </a:cubicBezTo>
                  <a:cubicBezTo>
                    <a:pt x="67" y="47"/>
                    <a:pt x="0" y="147"/>
                    <a:pt x="0" y="247"/>
                  </a:cubicBezTo>
                  <a:cubicBezTo>
                    <a:pt x="0" y="347"/>
                    <a:pt x="67" y="414"/>
                    <a:pt x="134" y="448"/>
                  </a:cubicBezTo>
                  <a:cubicBezTo>
                    <a:pt x="175" y="461"/>
                    <a:pt x="211" y="469"/>
                    <a:pt x="243" y="469"/>
                  </a:cubicBezTo>
                  <a:cubicBezTo>
                    <a:pt x="289" y="469"/>
                    <a:pt x="328" y="453"/>
                    <a:pt x="367" y="414"/>
                  </a:cubicBezTo>
                  <a:cubicBezTo>
                    <a:pt x="401" y="381"/>
                    <a:pt x="434" y="347"/>
                    <a:pt x="434" y="281"/>
                  </a:cubicBezTo>
                  <a:lnTo>
                    <a:pt x="434" y="281"/>
                  </a:lnTo>
                  <a:cubicBezTo>
                    <a:pt x="410" y="378"/>
                    <a:pt x="332" y="440"/>
                    <a:pt x="252" y="440"/>
                  </a:cubicBezTo>
                  <a:cubicBezTo>
                    <a:pt x="223" y="440"/>
                    <a:pt x="194" y="432"/>
                    <a:pt x="167" y="414"/>
                  </a:cubicBezTo>
                  <a:cubicBezTo>
                    <a:pt x="100" y="381"/>
                    <a:pt x="34" y="314"/>
                    <a:pt x="34" y="247"/>
                  </a:cubicBezTo>
                  <a:cubicBezTo>
                    <a:pt x="34" y="126"/>
                    <a:pt x="139" y="41"/>
                    <a:pt x="247" y="41"/>
                  </a:cubicBezTo>
                  <a:cubicBezTo>
                    <a:pt x="289" y="41"/>
                    <a:pt x="331" y="53"/>
                    <a:pt x="367" y="81"/>
                  </a:cubicBezTo>
                  <a:cubicBezTo>
                    <a:pt x="400" y="114"/>
                    <a:pt x="434" y="147"/>
                    <a:pt x="434" y="180"/>
                  </a:cubicBezTo>
                  <a:lnTo>
                    <a:pt x="434" y="180"/>
                  </a:lnTo>
                  <a:cubicBezTo>
                    <a:pt x="434" y="147"/>
                    <a:pt x="400" y="80"/>
                    <a:pt x="367" y="47"/>
                  </a:cubicBezTo>
                  <a:cubicBezTo>
                    <a:pt x="320" y="24"/>
                    <a:pt x="273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343374" y="3553649"/>
              <a:ext cx="9835" cy="9596"/>
            </a:xfrm>
            <a:custGeom>
              <a:avLst/>
              <a:gdLst/>
              <a:ahLst/>
              <a:cxnLst/>
              <a:rect l="l" t="t" r="r" b="b"/>
              <a:pathLst>
                <a:path w="535" h="522" extrusionOk="0">
                  <a:moveTo>
                    <a:pt x="268" y="88"/>
                  </a:moveTo>
                  <a:cubicBezTo>
                    <a:pt x="301" y="88"/>
                    <a:pt x="335" y="88"/>
                    <a:pt x="368" y="121"/>
                  </a:cubicBezTo>
                  <a:cubicBezTo>
                    <a:pt x="401" y="154"/>
                    <a:pt x="435" y="188"/>
                    <a:pt x="435" y="221"/>
                  </a:cubicBezTo>
                  <a:cubicBezTo>
                    <a:pt x="435" y="221"/>
                    <a:pt x="435" y="254"/>
                    <a:pt x="435" y="254"/>
                  </a:cubicBezTo>
                  <a:cubicBezTo>
                    <a:pt x="435" y="254"/>
                    <a:pt x="435" y="288"/>
                    <a:pt x="435" y="288"/>
                  </a:cubicBezTo>
                  <a:cubicBezTo>
                    <a:pt x="435" y="321"/>
                    <a:pt x="401" y="354"/>
                    <a:pt x="368" y="388"/>
                  </a:cubicBezTo>
                  <a:cubicBezTo>
                    <a:pt x="335" y="421"/>
                    <a:pt x="268" y="421"/>
                    <a:pt x="201" y="421"/>
                  </a:cubicBezTo>
                  <a:cubicBezTo>
                    <a:pt x="134" y="388"/>
                    <a:pt x="101" y="321"/>
                    <a:pt x="101" y="254"/>
                  </a:cubicBezTo>
                  <a:cubicBezTo>
                    <a:pt x="101" y="188"/>
                    <a:pt x="134" y="121"/>
                    <a:pt x="201" y="88"/>
                  </a:cubicBezTo>
                  <a:close/>
                  <a:moveTo>
                    <a:pt x="279" y="1"/>
                  </a:moveTo>
                  <a:cubicBezTo>
                    <a:pt x="140" y="1"/>
                    <a:pt x="1" y="110"/>
                    <a:pt x="1" y="254"/>
                  </a:cubicBezTo>
                  <a:cubicBezTo>
                    <a:pt x="1" y="354"/>
                    <a:pt x="68" y="455"/>
                    <a:pt x="168" y="521"/>
                  </a:cubicBezTo>
                  <a:lnTo>
                    <a:pt x="268" y="521"/>
                  </a:lnTo>
                  <a:cubicBezTo>
                    <a:pt x="335" y="521"/>
                    <a:pt x="368" y="488"/>
                    <a:pt x="435" y="455"/>
                  </a:cubicBezTo>
                  <a:cubicBezTo>
                    <a:pt x="468" y="421"/>
                    <a:pt x="501" y="388"/>
                    <a:pt x="501" y="321"/>
                  </a:cubicBezTo>
                  <a:cubicBezTo>
                    <a:pt x="535" y="321"/>
                    <a:pt x="535" y="288"/>
                    <a:pt x="501" y="254"/>
                  </a:cubicBezTo>
                  <a:cubicBezTo>
                    <a:pt x="535" y="254"/>
                    <a:pt x="535" y="221"/>
                    <a:pt x="501" y="221"/>
                  </a:cubicBezTo>
                  <a:cubicBezTo>
                    <a:pt x="501" y="154"/>
                    <a:pt x="468" y="88"/>
                    <a:pt x="435" y="54"/>
                  </a:cubicBezTo>
                  <a:cubicBezTo>
                    <a:pt x="388" y="17"/>
                    <a:pt x="334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69753" y="3554237"/>
              <a:ext cx="7978" cy="8382"/>
            </a:xfrm>
            <a:custGeom>
              <a:avLst/>
              <a:gdLst/>
              <a:ahLst/>
              <a:cxnLst/>
              <a:rect l="l" t="t" r="r" b="b"/>
              <a:pathLst>
                <a:path w="434" h="456" extrusionOk="0">
                  <a:moveTo>
                    <a:pt x="243" y="0"/>
                  </a:moveTo>
                  <a:cubicBezTo>
                    <a:pt x="211" y="0"/>
                    <a:pt x="175" y="8"/>
                    <a:pt x="134" y="22"/>
                  </a:cubicBezTo>
                  <a:cubicBezTo>
                    <a:pt x="67" y="56"/>
                    <a:pt x="0" y="122"/>
                    <a:pt x="0" y="222"/>
                  </a:cubicBezTo>
                  <a:cubicBezTo>
                    <a:pt x="0" y="322"/>
                    <a:pt x="67" y="423"/>
                    <a:pt x="134" y="456"/>
                  </a:cubicBezTo>
                  <a:cubicBezTo>
                    <a:pt x="234" y="456"/>
                    <a:pt x="301" y="456"/>
                    <a:pt x="367" y="423"/>
                  </a:cubicBezTo>
                  <a:cubicBezTo>
                    <a:pt x="400" y="389"/>
                    <a:pt x="434" y="323"/>
                    <a:pt x="434" y="290"/>
                  </a:cubicBezTo>
                  <a:lnTo>
                    <a:pt x="434" y="290"/>
                  </a:lnTo>
                  <a:cubicBezTo>
                    <a:pt x="434" y="323"/>
                    <a:pt x="400" y="356"/>
                    <a:pt x="367" y="389"/>
                  </a:cubicBezTo>
                  <a:cubicBezTo>
                    <a:pt x="320" y="413"/>
                    <a:pt x="273" y="436"/>
                    <a:pt x="226" y="436"/>
                  </a:cubicBezTo>
                  <a:cubicBezTo>
                    <a:pt x="206" y="436"/>
                    <a:pt x="187" y="432"/>
                    <a:pt x="167" y="423"/>
                  </a:cubicBezTo>
                  <a:cubicBezTo>
                    <a:pt x="0" y="356"/>
                    <a:pt x="0" y="89"/>
                    <a:pt x="167" y="22"/>
                  </a:cubicBezTo>
                  <a:cubicBezTo>
                    <a:pt x="234" y="22"/>
                    <a:pt x="301" y="22"/>
                    <a:pt x="367" y="56"/>
                  </a:cubicBezTo>
                  <a:cubicBezTo>
                    <a:pt x="328" y="16"/>
                    <a:pt x="289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369128" y="3553778"/>
              <a:ext cx="9228" cy="9467"/>
            </a:xfrm>
            <a:custGeom>
              <a:avLst/>
              <a:gdLst/>
              <a:ahLst/>
              <a:cxnLst/>
              <a:rect l="l" t="t" r="r" b="b"/>
              <a:pathLst>
                <a:path w="502" h="515" extrusionOk="0">
                  <a:moveTo>
                    <a:pt x="268" y="81"/>
                  </a:moveTo>
                  <a:cubicBezTo>
                    <a:pt x="301" y="81"/>
                    <a:pt x="335" y="114"/>
                    <a:pt x="368" y="147"/>
                  </a:cubicBezTo>
                  <a:cubicBezTo>
                    <a:pt x="368" y="147"/>
                    <a:pt x="401" y="181"/>
                    <a:pt x="435" y="214"/>
                  </a:cubicBezTo>
                  <a:cubicBezTo>
                    <a:pt x="401" y="247"/>
                    <a:pt x="401" y="247"/>
                    <a:pt x="435" y="281"/>
                  </a:cubicBezTo>
                  <a:cubicBezTo>
                    <a:pt x="435" y="281"/>
                    <a:pt x="435" y="281"/>
                    <a:pt x="435" y="314"/>
                  </a:cubicBezTo>
                  <a:cubicBezTo>
                    <a:pt x="410" y="389"/>
                    <a:pt x="328" y="427"/>
                    <a:pt x="261" y="427"/>
                  </a:cubicBezTo>
                  <a:cubicBezTo>
                    <a:pt x="239" y="427"/>
                    <a:pt x="218" y="422"/>
                    <a:pt x="201" y="414"/>
                  </a:cubicBezTo>
                  <a:cubicBezTo>
                    <a:pt x="134" y="381"/>
                    <a:pt x="68" y="314"/>
                    <a:pt x="68" y="247"/>
                  </a:cubicBezTo>
                  <a:cubicBezTo>
                    <a:pt x="68" y="181"/>
                    <a:pt x="134" y="114"/>
                    <a:pt x="201" y="81"/>
                  </a:cubicBezTo>
                  <a:close/>
                  <a:moveTo>
                    <a:pt x="227" y="1"/>
                  </a:moveTo>
                  <a:cubicBezTo>
                    <a:pt x="206" y="1"/>
                    <a:pt x="186" y="5"/>
                    <a:pt x="168" y="14"/>
                  </a:cubicBezTo>
                  <a:cubicBezTo>
                    <a:pt x="68" y="47"/>
                    <a:pt x="1" y="147"/>
                    <a:pt x="1" y="247"/>
                  </a:cubicBezTo>
                  <a:cubicBezTo>
                    <a:pt x="1" y="381"/>
                    <a:pt x="68" y="481"/>
                    <a:pt x="168" y="514"/>
                  </a:cubicBezTo>
                  <a:lnTo>
                    <a:pt x="234" y="514"/>
                  </a:lnTo>
                  <a:cubicBezTo>
                    <a:pt x="301" y="514"/>
                    <a:pt x="368" y="514"/>
                    <a:pt x="401" y="481"/>
                  </a:cubicBezTo>
                  <a:cubicBezTo>
                    <a:pt x="435" y="448"/>
                    <a:pt x="468" y="381"/>
                    <a:pt x="501" y="314"/>
                  </a:cubicBezTo>
                  <a:cubicBezTo>
                    <a:pt x="501" y="314"/>
                    <a:pt x="501" y="281"/>
                    <a:pt x="501" y="281"/>
                  </a:cubicBezTo>
                  <a:cubicBezTo>
                    <a:pt x="501" y="247"/>
                    <a:pt x="501" y="214"/>
                    <a:pt x="501" y="214"/>
                  </a:cubicBezTo>
                  <a:cubicBezTo>
                    <a:pt x="501" y="147"/>
                    <a:pt x="468" y="114"/>
                    <a:pt x="401" y="81"/>
                  </a:cubicBezTo>
                  <a:cubicBezTo>
                    <a:pt x="352" y="32"/>
                    <a:pt x="28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369128" y="3500064"/>
              <a:ext cx="27004" cy="22758"/>
            </a:xfrm>
            <a:custGeom>
              <a:avLst/>
              <a:gdLst/>
              <a:ahLst/>
              <a:cxnLst/>
              <a:rect l="l" t="t" r="r" b="b"/>
              <a:pathLst>
                <a:path w="1469" h="1238" extrusionOk="0">
                  <a:moveTo>
                    <a:pt x="835" y="0"/>
                  </a:moveTo>
                  <a:cubicBezTo>
                    <a:pt x="301" y="0"/>
                    <a:pt x="1" y="668"/>
                    <a:pt x="401" y="1068"/>
                  </a:cubicBezTo>
                  <a:cubicBezTo>
                    <a:pt x="518" y="1185"/>
                    <a:pt x="666" y="1237"/>
                    <a:pt x="814" y="1237"/>
                  </a:cubicBezTo>
                  <a:cubicBezTo>
                    <a:pt x="1129" y="1237"/>
                    <a:pt x="1446" y="998"/>
                    <a:pt x="1469" y="634"/>
                  </a:cubicBezTo>
                  <a:cubicBezTo>
                    <a:pt x="1469" y="301"/>
                    <a:pt x="1168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384459" y="3506186"/>
              <a:ext cx="1250" cy="11673"/>
            </a:xfrm>
            <a:custGeom>
              <a:avLst/>
              <a:gdLst/>
              <a:ahLst/>
              <a:cxnLst/>
              <a:rect l="l" t="t" r="r" b="b"/>
              <a:pathLst>
                <a:path w="68" h="635" extrusionOk="0">
                  <a:moveTo>
                    <a:pt x="34" y="1"/>
                  </a:moveTo>
                  <a:cubicBezTo>
                    <a:pt x="34" y="101"/>
                    <a:pt x="1" y="201"/>
                    <a:pt x="34" y="301"/>
                  </a:cubicBezTo>
                  <a:cubicBezTo>
                    <a:pt x="68" y="201"/>
                    <a:pt x="68" y="101"/>
                    <a:pt x="34" y="1"/>
                  </a:cubicBezTo>
                  <a:close/>
                  <a:moveTo>
                    <a:pt x="34" y="301"/>
                  </a:moveTo>
                  <a:cubicBezTo>
                    <a:pt x="1" y="401"/>
                    <a:pt x="1" y="535"/>
                    <a:pt x="34" y="635"/>
                  </a:cubicBezTo>
                  <a:cubicBezTo>
                    <a:pt x="34" y="535"/>
                    <a:pt x="34" y="435"/>
                    <a:pt x="34" y="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378944" y="3511719"/>
              <a:ext cx="12280" cy="625"/>
            </a:xfrm>
            <a:custGeom>
              <a:avLst/>
              <a:gdLst/>
              <a:ahLst/>
              <a:cxnLst/>
              <a:rect l="l" t="t" r="r" b="b"/>
              <a:pathLst>
                <a:path w="668" h="34" extrusionOk="0">
                  <a:moveTo>
                    <a:pt x="1" y="0"/>
                  </a:moveTo>
                  <a:cubicBezTo>
                    <a:pt x="101" y="34"/>
                    <a:pt x="234" y="34"/>
                    <a:pt x="334" y="34"/>
                  </a:cubicBezTo>
                  <a:lnTo>
                    <a:pt x="668" y="34"/>
                  </a:lnTo>
                  <a:cubicBezTo>
                    <a:pt x="534" y="0"/>
                    <a:pt x="434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000614" y="3536241"/>
              <a:ext cx="160663" cy="3934"/>
            </a:xfrm>
            <a:custGeom>
              <a:avLst/>
              <a:gdLst/>
              <a:ahLst/>
              <a:cxnLst/>
              <a:rect l="l" t="t" r="r" b="b"/>
              <a:pathLst>
                <a:path w="8740" h="214" extrusionOk="0">
                  <a:moveTo>
                    <a:pt x="4370" y="1"/>
                  </a:moveTo>
                  <a:cubicBezTo>
                    <a:pt x="1968" y="1"/>
                    <a:pt x="0" y="34"/>
                    <a:pt x="0" y="101"/>
                  </a:cubicBezTo>
                  <a:cubicBezTo>
                    <a:pt x="1101" y="176"/>
                    <a:pt x="2183" y="213"/>
                    <a:pt x="3275" y="213"/>
                  </a:cubicBezTo>
                  <a:cubicBezTo>
                    <a:pt x="3638" y="213"/>
                    <a:pt x="4003" y="209"/>
                    <a:pt x="4370" y="201"/>
                  </a:cubicBezTo>
                  <a:cubicBezTo>
                    <a:pt x="4737" y="209"/>
                    <a:pt x="5104" y="213"/>
                    <a:pt x="5470" y="213"/>
                  </a:cubicBezTo>
                  <a:cubicBezTo>
                    <a:pt x="6570" y="213"/>
                    <a:pt x="7664" y="176"/>
                    <a:pt x="8740" y="101"/>
                  </a:cubicBezTo>
                  <a:cubicBezTo>
                    <a:pt x="8740" y="34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526621" y="2302463"/>
              <a:ext cx="367926" cy="301749"/>
            </a:xfrm>
            <a:custGeom>
              <a:avLst/>
              <a:gdLst/>
              <a:ahLst/>
              <a:cxnLst/>
              <a:rect l="l" t="t" r="r" b="b"/>
              <a:pathLst>
                <a:path w="20015" h="16415" extrusionOk="0">
                  <a:moveTo>
                    <a:pt x="7252" y="1"/>
                  </a:moveTo>
                  <a:cubicBezTo>
                    <a:pt x="6433" y="1"/>
                    <a:pt x="5866" y="516"/>
                    <a:pt x="5289" y="516"/>
                  </a:cubicBezTo>
                  <a:cubicBezTo>
                    <a:pt x="5195" y="516"/>
                    <a:pt x="5100" y="502"/>
                    <a:pt x="5004" y="470"/>
                  </a:cubicBezTo>
                  <a:cubicBezTo>
                    <a:pt x="4403" y="303"/>
                    <a:pt x="3836" y="170"/>
                    <a:pt x="3236" y="103"/>
                  </a:cubicBezTo>
                  <a:cubicBezTo>
                    <a:pt x="3175" y="90"/>
                    <a:pt x="3115" y="84"/>
                    <a:pt x="3056" y="84"/>
                  </a:cubicBezTo>
                  <a:cubicBezTo>
                    <a:pt x="2661" y="84"/>
                    <a:pt x="2318" y="364"/>
                    <a:pt x="2202" y="770"/>
                  </a:cubicBezTo>
                  <a:cubicBezTo>
                    <a:pt x="2135" y="937"/>
                    <a:pt x="2269" y="1137"/>
                    <a:pt x="2435" y="1170"/>
                  </a:cubicBezTo>
                  <a:cubicBezTo>
                    <a:pt x="2836" y="1304"/>
                    <a:pt x="3169" y="1604"/>
                    <a:pt x="3336" y="1971"/>
                  </a:cubicBezTo>
                  <a:cubicBezTo>
                    <a:pt x="3336" y="1971"/>
                    <a:pt x="0" y="9643"/>
                    <a:pt x="167" y="13813"/>
                  </a:cubicBezTo>
                  <a:lnTo>
                    <a:pt x="8807" y="16415"/>
                  </a:lnTo>
                  <a:lnTo>
                    <a:pt x="10308" y="13613"/>
                  </a:lnTo>
                  <a:lnTo>
                    <a:pt x="11542" y="16415"/>
                  </a:lnTo>
                  <a:cubicBezTo>
                    <a:pt x="11542" y="16415"/>
                    <a:pt x="18213" y="14780"/>
                    <a:pt x="20015" y="13146"/>
                  </a:cubicBezTo>
                  <a:cubicBezTo>
                    <a:pt x="20015" y="13146"/>
                    <a:pt x="18247" y="4172"/>
                    <a:pt x="16879" y="2004"/>
                  </a:cubicBezTo>
                  <a:cubicBezTo>
                    <a:pt x="16879" y="2004"/>
                    <a:pt x="17746" y="203"/>
                    <a:pt x="17079" y="103"/>
                  </a:cubicBezTo>
                  <a:cubicBezTo>
                    <a:pt x="16938" y="82"/>
                    <a:pt x="16778" y="74"/>
                    <a:pt x="16605" y="74"/>
                  </a:cubicBezTo>
                  <a:cubicBezTo>
                    <a:pt x="16133" y="74"/>
                    <a:pt x="15568" y="132"/>
                    <a:pt x="15051" y="132"/>
                  </a:cubicBezTo>
                  <a:cubicBezTo>
                    <a:pt x="14862" y="132"/>
                    <a:pt x="14680" y="124"/>
                    <a:pt x="14511" y="103"/>
                  </a:cubicBezTo>
                  <a:cubicBezTo>
                    <a:pt x="14353" y="84"/>
                    <a:pt x="14215" y="77"/>
                    <a:pt x="14089" y="77"/>
                  </a:cubicBezTo>
                  <a:cubicBezTo>
                    <a:pt x="13736" y="77"/>
                    <a:pt x="13473" y="132"/>
                    <a:pt x="13107" y="132"/>
                  </a:cubicBezTo>
                  <a:cubicBezTo>
                    <a:pt x="12913" y="132"/>
                    <a:pt x="12690" y="116"/>
                    <a:pt x="12409" y="70"/>
                  </a:cubicBezTo>
                  <a:cubicBezTo>
                    <a:pt x="12360" y="63"/>
                    <a:pt x="12314" y="60"/>
                    <a:pt x="12271" y="60"/>
                  </a:cubicBezTo>
                  <a:cubicBezTo>
                    <a:pt x="11538" y="60"/>
                    <a:pt x="11457" y="950"/>
                    <a:pt x="10627" y="950"/>
                  </a:cubicBezTo>
                  <a:cubicBezTo>
                    <a:pt x="10522" y="950"/>
                    <a:pt x="10406" y="935"/>
                    <a:pt x="10274" y="903"/>
                  </a:cubicBezTo>
                  <a:cubicBezTo>
                    <a:pt x="9073" y="637"/>
                    <a:pt x="9073" y="370"/>
                    <a:pt x="7772" y="70"/>
                  </a:cubicBezTo>
                  <a:cubicBezTo>
                    <a:pt x="7588" y="21"/>
                    <a:pt x="7415" y="1"/>
                    <a:pt x="7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789068" y="2306801"/>
              <a:ext cx="15956" cy="31894"/>
            </a:xfrm>
            <a:custGeom>
              <a:avLst/>
              <a:gdLst/>
              <a:ahLst/>
              <a:cxnLst/>
              <a:rect l="l" t="t" r="r" b="b"/>
              <a:pathLst>
                <a:path w="868" h="1735" extrusionOk="0">
                  <a:moveTo>
                    <a:pt x="834" y="0"/>
                  </a:moveTo>
                  <a:cubicBezTo>
                    <a:pt x="734" y="301"/>
                    <a:pt x="634" y="601"/>
                    <a:pt x="534" y="901"/>
                  </a:cubicBezTo>
                  <a:cubicBezTo>
                    <a:pt x="367" y="1201"/>
                    <a:pt x="200" y="1468"/>
                    <a:pt x="0" y="1735"/>
                  </a:cubicBezTo>
                  <a:cubicBezTo>
                    <a:pt x="300" y="1568"/>
                    <a:pt x="500" y="1301"/>
                    <a:pt x="634" y="968"/>
                  </a:cubicBezTo>
                  <a:cubicBezTo>
                    <a:pt x="801" y="667"/>
                    <a:pt x="867" y="334"/>
                    <a:pt x="834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650482" y="2373640"/>
              <a:ext cx="63787" cy="81563"/>
            </a:xfrm>
            <a:custGeom>
              <a:avLst/>
              <a:gdLst/>
              <a:ahLst/>
              <a:cxnLst/>
              <a:rect l="l" t="t" r="r" b="b"/>
              <a:pathLst>
                <a:path w="3470" h="4437" extrusionOk="0">
                  <a:moveTo>
                    <a:pt x="1768" y="0"/>
                  </a:moveTo>
                  <a:lnTo>
                    <a:pt x="1735" y="67"/>
                  </a:lnTo>
                  <a:lnTo>
                    <a:pt x="1708" y="100"/>
                  </a:lnTo>
                  <a:lnTo>
                    <a:pt x="1702" y="100"/>
                  </a:lnTo>
                  <a:lnTo>
                    <a:pt x="1705" y="104"/>
                  </a:lnTo>
                  <a:lnTo>
                    <a:pt x="34" y="2135"/>
                  </a:lnTo>
                  <a:lnTo>
                    <a:pt x="0" y="2168"/>
                  </a:lnTo>
                  <a:lnTo>
                    <a:pt x="34" y="2202"/>
                  </a:lnTo>
                  <a:lnTo>
                    <a:pt x="67" y="2269"/>
                  </a:lnTo>
                  <a:lnTo>
                    <a:pt x="1735" y="4370"/>
                  </a:lnTo>
                  <a:lnTo>
                    <a:pt x="1768" y="4437"/>
                  </a:lnTo>
                  <a:lnTo>
                    <a:pt x="1835" y="4370"/>
                  </a:lnTo>
                  <a:lnTo>
                    <a:pt x="3036" y="2769"/>
                  </a:lnTo>
                  <a:lnTo>
                    <a:pt x="3369" y="2335"/>
                  </a:lnTo>
                  <a:cubicBezTo>
                    <a:pt x="3403" y="2269"/>
                    <a:pt x="3436" y="2235"/>
                    <a:pt x="3470" y="2168"/>
                  </a:cubicBezTo>
                  <a:lnTo>
                    <a:pt x="3470" y="2168"/>
                  </a:lnTo>
                  <a:cubicBezTo>
                    <a:pt x="3403" y="2235"/>
                    <a:pt x="3369" y="2269"/>
                    <a:pt x="3336" y="2335"/>
                  </a:cubicBezTo>
                  <a:cubicBezTo>
                    <a:pt x="3236" y="2435"/>
                    <a:pt x="3103" y="2569"/>
                    <a:pt x="2969" y="2736"/>
                  </a:cubicBezTo>
                  <a:lnTo>
                    <a:pt x="1769" y="4260"/>
                  </a:lnTo>
                  <a:lnTo>
                    <a:pt x="167" y="2168"/>
                  </a:lnTo>
                  <a:lnTo>
                    <a:pt x="165" y="2163"/>
                  </a:lnTo>
                  <a:lnTo>
                    <a:pt x="1753" y="161"/>
                  </a:lnTo>
                  <a:lnTo>
                    <a:pt x="2969" y="1601"/>
                  </a:lnTo>
                  <a:lnTo>
                    <a:pt x="3303" y="2002"/>
                  </a:lnTo>
                  <a:cubicBezTo>
                    <a:pt x="3369" y="2068"/>
                    <a:pt x="3403" y="2102"/>
                    <a:pt x="3470" y="2168"/>
                  </a:cubicBezTo>
                  <a:cubicBezTo>
                    <a:pt x="3403" y="2102"/>
                    <a:pt x="3369" y="2068"/>
                    <a:pt x="3336" y="2002"/>
                  </a:cubicBezTo>
                  <a:lnTo>
                    <a:pt x="3003" y="1601"/>
                  </a:lnTo>
                  <a:lnTo>
                    <a:pt x="1802" y="67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766365" y="2349724"/>
              <a:ext cx="63806" cy="80957"/>
            </a:xfrm>
            <a:custGeom>
              <a:avLst/>
              <a:gdLst/>
              <a:ahLst/>
              <a:cxnLst/>
              <a:rect l="l" t="t" r="r" b="b"/>
              <a:pathLst>
                <a:path w="3471" h="4404" extrusionOk="0">
                  <a:moveTo>
                    <a:pt x="1769" y="0"/>
                  </a:moveTo>
                  <a:lnTo>
                    <a:pt x="1735" y="34"/>
                  </a:lnTo>
                  <a:lnTo>
                    <a:pt x="1708" y="67"/>
                  </a:lnTo>
                  <a:lnTo>
                    <a:pt x="1702" y="67"/>
                  </a:lnTo>
                  <a:lnTo>
                    <a:pt x="1705" y="71"/>
                  </a:lnTo>
                  <a:lnTo>
                    <a:pt x="1705" y="71"/>
                  </a:lnTo>
                  <a:lnTo>
                    <a:pt x="34" y="2135"/>
                  </a:lnTo>
                  <a:lnTo>
                    <a:pt x="1" y="2169"/>
                  </a:lnTo>
                  <a:lnTo>
                    <a:pt x="34" y="2202"/>
                  </a:lnTo>
                  <a:lnTo>
                    <a:pt x="68" y="2269"/>
                  </a:lnTo>
                  <a:lnTo>
                    <a:pt x="1735" y="4370"/>
                  </a:lnTo>
                  <a:lnTo>
                    <a:pt x="1802" y="4403"/>
                  </a:lnTo>
                  <a:lnTo>
                    <a:pt x="1836" y="4370"/>
                  </a:lnTo>
                  <a:lnTo>
                    <a:pt x="3036" y="2769"/>
                  </a:lnTo>
                  <a:lnTo>
                    <a:pt x="3370" y="2302"/>
                  </a:lnTo>
                  <a:cubicBezTo>
                    <a:pt x="3403" y="2269"/>
                    <a:pt x="3437" y="2202"/>
                    <a:pt x="3470" y="2169"/>
                  </a:cubicBezTo>
                  <a:lnTo>
                    <a:pt x="3470" y="2169"/>
                  </a:lnTo>
                  <a:cubicBezTo>
                    <a:pt x="3437" y="2202"/>
                    <a:pt x="3370" y="2269"/>
                    <a:pt x="3337" y="2302"/>
                  </a:cubicBezTo>
                  <a:lnTo>
                    <a:pt x="2970" y="2736"/>
                  </a:lnTo>
                  <a:lnTo>
                    <a:pt x="1769" y="4228"/>
                  </a:lnTo>
                  <a:lnTo>
                    <a:pt x="1769" y="4228"/>
                  </a:lnTo>
                  <a:lnTo>
                    <a:pt x="168" y="2169"/>
                  </a:lnTo>
                  <a:lnTo>
                    <a:pt x="155" y="2143"/>
                  </a:lnTo>
                  <a:lnTo>
                    <a:pt x="155" y="2143"/>
                  </a:lnTo>
                  <a:lnTo>
                    <a:pt x="1754" y="128"/>
                  </a:lnTo>
                  <a:lnTo>
                    <a:pt x="2970" y="1568"/>
                  </a:lnTo>
                  <a:lnTo>
                    <a:pt x="3337" y="1968"/>
                  </a:lnTo>
                  <a:cubicBezTo>
                    <a:pt x="3370" y="2035"/>
                    <a:pt x="3403" y="2068"/>
                    <a:pt x="3470" y="2135"/>
                  </a:cubicBezTo>
                  <a:cubicBezTo>
                    <a:pt x="3437" y="2068"/>
                    <a:pt x="3403" y="2035"/>
                    <a:pt x="3370" y="2002"/>
                  </a:cubicBezTo>
                  <a:lnTo>
                    <a:pt x="3036" y="1568"/>
                  </a:lnTo>
                  <a:lnTo>
                    <a:pt x="1802" y="34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744306" y="2306801"/>
              <a:ext cx="37408" cy="24541"/>
            </a:xfrm>
            <a:custGeom>
              <a:avLst/>
              <a:gdLst/>
              <a:ahLst/>
              <a:cxnLst/>
              <a:rect l="l" t="t" r="r" b="b"/>
              <a:pathLst>
                <a:path w="2035" h="1335" extrusionOk="0">
                  <a:moveTo>
                    <a:pt x="2035" y="0"/>
                  </a:moveTo>
                  <a:lnTo>
                    <a:pt x="2035" y="0"/>
                  </a:lnTo>
                  <a:cubicBezTo>
                    <a:pt x="1901" y="100"/>
                    <a:pt x="1801" y="234"/>
                    <a:pt x="1701" y="367"/>
                  </a:cubicBezTo>
                  <a:lnTo>
                    <a:pt x="1368" y="768"/>
                  </a:lnTo>
                  <a:lnTo>
                    <a:pt x="1168" y="1034"/>
                  </a:lnTo>
                  <a:lnTo>
                    <a:pt x="1067" y="1168"/>
                  </a:lnTo>
                  <a:lnTo>
                    <a:pt x="1026" y="1210"/>
                  </a:lnTo>
                  <a:lnTo>
                    <a:pt x="1026" y="1210"/>
                  </a:lnTo>
                  <a:cubicBezTo>
                    <a:pt x="706" y="765"/>
                    <a:pt x="384" y="352"/>
                    <a:pt x="0" y="0"/>
                  </a:cubicBezTo>
                  <a:lnTo>
                    <a:pt x="0" y="0"/>
                  </a:lnTo>
                  <a:cubicBezTo>
                    <a:pt x="300" y="467"/>
                    <a:pt x="634" y="901"/>
                    <a:pt x="967" y="1335"/>
                  </a:cubicBezTo>
                  <a:lnTo>
                    <a:pt x="1101" y="1335"/>
                  </a:lnTo>
                  <a:lnTo>
                    <a:pt x="1101" y="1301"/>
                  </a:lnTo>
                  <a:lnTo>
                    <a:pt x="1168" y="1235"/>
                  </a:lnTo>
                  <a:lnTo>
                    <a:pt x="1268" y="1101"/>
                  </a:lnTo>
                  <a:cubicBezTo>
                    <a:pt x="1334" y="1001"/>
                    <a:pt x="1401" y="934"/>
                    <a:pt x="1468" y="834"/>
                  </a:cubicBezTo>
                  <a:lnTo>
                    <a:pt x="1768" y="434"/>
                  </a:lnTo>
                  <a:cubicBezTo>
                    <a:pt x="1868" y="301"/>
                    <a:pt x="1968" y="167"/>
                    <a:pt x="2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594066" y="2309871"/>
              <a:ext cx="36802" cy="28824"/>
            </a:xfrm>
            <a:custGeom>
              <a:avLst/>
              <a:gdLst/>
              <a:ahLst/>
              <a:cxnLst/>
              <a:rect l="l" t="t" r="r" b="b"/>
              <a:pathLst>
                <a:path w="2002" h="1568" extrusionOk="0">
                  <a:moveTo>
                    <a:pt x="834" y="0"/>
                  </a:moveTo>
                  <a:lnTo>
                    <a:pt x="768" y="67"/>
                  </a:lnTo>
                  <a:cubicBezTo>
                    <a:pt x="534" y="500"/>
                    <a:pt x="334" y="834"/>
                    <a:pt x="201" y="1101"/>
                  </a:cubicBezTo>
                  <a:cubicBezTo>
                    <a:pt x="101" y="1234"/>
                    <a:pt x="34" y="1368"/>
                    <a:pt x="1" y="1535"/>
                  </a:cubicBezTo>
                  <a:cubicBezTo>
                    <a:pt x="101" y="1401"/>
                    <a:pt x="201" y="1268"/>
                    <a:pt x="267" y="1134"/>
                  </a:cubicBezTo>
                  <a:cubicBezTo>
                    <a:pt x="424" y="915"/>
                    <a:pt x="609" y="580"/>
                    <a:pt x="851" y="209"/>
                  </a:cubicBezTo>
                  <a:lnTo>
                    <a:pt x="851" y="209"/>
                  </a:lnTo>
                  <a:lnTo>
                    <a:pt x="868" y="234"/>
                  </a:lnTo>
                  <a:cubicBezTo>
                    <a:pt x="1168" y="601"/>
                    <a:pt x="1435" y="934"/>
                    <a:pt x="1635" y="1201"/>
                  </a:cubicBezTo>
                  <a:cubicBezTo>
                    <a:pt x="1768" y="1334"/>
                    <a:pt x="1869" y="1468"/>
                    <a:pt x="2002" y="1568"/>
                  </a:cubicBezTo>
                  <a:cubicBezTo>
                    <a:pt x="1935" y="1434"/>
                    <a:pt x="1835" y="1301"/>
                    <a:pt x="1735" y="1168"/>
                  </a:cubicBezTo>
                  <a:cubicBezTo>
                    <a:pt x="1535" y="901"/>
                    <a:pt x="1268" y="567"/>
                    <a:pt x="968" y="167"/>
                  </a:cubicBezTo>
                  <a:lnTo>
                    <a:pt x="868" y="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728350" y="2471141"/>
              <a:ext cx="63787" cy="81563"/>
            </a:xfrm>
            <a:custGeom>
              <a:avLst/>
              <a:gdLst/>
              <a:ahLst/>
              <a:cxnLst/>
              <a:rect l="l" t="t" r="r" b="b"/>
              <a:pathLst>
                <a:path w="3470" h="4437" extrusionOk="0">
                  <a:moveTo>
                    <a:pt x="1769" y="0"/>
                  </a:moveTo>
                  <a:lnTo>
                    <a:pt x="1702" y="67"/>
                  </a:lnTo>
                  <a:cubicBezTo>
                    <a:pt x="1235" y="667"/>
                    <a:pt x="635" y="1368"/>
                    <a:pt x="34" y="2135"/>
                  </a:cubicBezTo>
                  <a:lnTo>
                    <a:pt x="1" y="2202"/>
                  </a:lnTo>
                  <a:lnTo>
                    <a:pt x="34" y="2235"/>
                  </a:lnTo>
                  <a:lnTo>
                    <a:pt x="67" y="2268"/>
                  </a:lnTo>
                  <a:cubicBezTo>
                    <a:pt x="701" y="3036"/>
                    <a:pt x="1268" y="3769"/>
                    <a:pt x="1735" y="4403"/>
                  </a:cubicBezTo>
                  <a:lnTo>
                    <a:pt x="1769" y="4437"/>
                  </a:lnTo>
                  <a:lnTo>
                    <a:pt x="1835" y="4403"/>
                  </a:lnTo>
                  <a:lnTo>
                    <a:pt x="3036" y="2802"/>
                  </a:lnTo>
                  <a:lnTo>
                    <a:pt x="3370" y="2335"/>
                  </a:lnTo>
                  <a:cubicBezTo>
                    <a:pt x="3403" y="2302"/>
                    <a:pt x="3437" y="2235"/>
                    <a:pt x="3470" y="2168"/>
                  </a:cubicBezTo>
                  <a:lnTo>
                    <a:pt x="3470" y="2168"/>
                  </a:lnTo>
                  <a:cubicBezTo>
                    <a:pt x="3403" y="2235"/>
                    <a:pt x="3370" y="2268"/>
                    <a:pt x="3336" y="2335"/>
                  </a:cubicBezTo>
                  <a:lnTo>
                    <a:pt x="2970" y="2769"/>
                  </a:lnTo>
                  <a:cubicBezTo>
                    <a:pt x="2647" y="3124"/>
                    <a:pt x="2262" y="3634"/>
                    <a:pt x="1754" y="4241"/>
                  </a:cubicBezTo>
                  <a:lnTo>
                    <a:pt x="1754" y="4241"/>
                  </a:lnTo>
                  <a:lnTo>
                    <a:pt x="168" y="2168"/>
                  </a:lnTo>
                  <a:lnTo>
                    <a:pt x="163" y="2164"/>
                  </a:lnTo>
                  <a:lnTo>
                    <a:pt x="163" y="2164"/>
                  </a:lnTo>
                  <a:cubicBezTo>
                    <a:pt x="733" y="1437"/>
                    <a:pt x="1272" y="770"/>
                    <a:pt x="1752" y="193"/>
                  </a:cubicBezTo>
                  <a:lnTo>
                    <a:pt x="1752" y="193"/>
                  </a:lnTo>
                  <a:lnTo>
                    <a:pt x="2936" y="1601"/>
                  </a:lnTo>
                  <a:lnTo>
                    <a:pt x="3303" y="2035"/>
                  </a:lnTo>
                  <a:cubicBezTo>
                    <a:pt x="3336" y="2068"/>
                    <a:pt x="3370" y="2135"/>
                    <a:pt x="3437" y="2168"/>
                  </a:cubicBezTo>
                  <a:cubicBezTo>
                    <a:pt x="3403" y="2102"/>
                    <a:pt x="3370" y="2068"/>
                    <a:pt x="3336" y="2035"/>
                  </a:cubicBezTo>
                  <a:lnTo>
                    <a:pt x="3003" y="1601"/>
                  </a:lnTo>
                  <a:lnTo>
                    <a:pt x="1802" y="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592228" y="2503016"/>
              <a:ext cx="63787" cy="81582"/>
            </a:xfrm>
            <a:custGeom>
              <a:avLst/>
              <a:gdLst/>
              <a:ahLst/>
              <a:cxnLst/>
              <a:rect l="l" t="t" r="r" b="b"/>
              <a:pathLst>
                <a:path w="3470" h="4438" extrusionOk="0">
                  <a:moveTo>
                    <a:pt x="1768" y="1"/>
                  </a:moveTo>
                  <a:lnTo>
                    <a:pt x="1702" y="67"/>
                  </a:lnTo>
                  <a:lnTo>
                    <a:pt x="34" y="2135"/>
                  </a:lnTo>
                  <a:lnTo>
                    <a:pt x="0" y="2202"/>
                  </a:lnTo>
                  <a:lnTo>
                    <a:pt x="34" y="2236"/>
                  </a:lnTo>
                  <a:lnTo>
                    <a:pt x="67" y="2269"/>
                  </a:lnTo>
                  <a:lnTo>
                    <a:pt x="1735" y="4404"/>
                  </a:lnTo>
                  <a:lnTo>
                    <a:pt x="1768" y="4437"/>
                  </a:lnTo>
                  <a:lnTo>
                    <a:pt x="1802" y="4404"/>
                  </a:lnTo>
                  <a:lnTo>
                    <a:pt x="3036" y="2803"/>
                  </a:lnTo>
                  <a:lnTo>
                    <a:pt x="3370" y="2336"/>
                  </a:lnTo>
                  <a:cubicBezTo>
                    <a:pt x="3403" y="2302"/>
                    <a:pt x="3436" y="2236"/>
                    <a:pt x="3470" y="2202"/>
                  </a:cubicBezTo>
                  <a:lnTo>
                    <a:pt x="3470" y="2202"/>
                  </a:lnTo>
                  <a:cubicBezTo>
                    <a:pt x="3403" y="2236"/>
                    <a:pt x="3370" y="2302"/>
                    <a:pt x="3336" y="2336"/>
                  </a:cubicBezTo>
                  <a:lnTo>
                    <a:pt x="2969" y="2769"/>
                  </a:lnTo>
                  <a:lnTo>
                    <a:pt x="1753" y="4241"/>
                  </a:lnTo>
                  <a:lnTo>
                    <a:pt x="167" y="2202"/>
                  </a:lnTo>
                  <a:lnTo>
                    <a:pt x="130" y="2165"/>
                  </a:lnTo>
                  <a:lnTo>
                    <a:pt x="130" y="2165"/>
                  </a:lnTo>
                  <a:lnTo>
                    <a:pt x="1736" y="175"/>
                  </a:lnTo>
                  <a:lnTo>
                    <a:pt x="2936" y="1602"/>
                  </a:lnTo>
                  <a:lnTo>
                    <a:pt x="3303" y="2035"/>
                  </a:lnTo>
                  <a:cubicBezTo>
                    <a:pt x="3336" y="2069"/>
                    <a:pt x="3403" y="2135"/>
                    <a:pt x="3436" y="2169"/>
                  </a:cubicBezTo>
                  <a:cubicBezTo>
                    <a:pt x="3403" y="2135"/>
                    <a:pt x="3370" y="2069"/>
                    <a:pt x="3336" y="2035"/>
                  </a:cubicBezTo>
                  <a:lnTo>
                    <a:pt x="3003" y="1602"/>
                  </a:lnTo>
                  <a:lnTo>
                    <a:pt x="1802" y="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541327" y="2395092"/>
              <a:ext cx="49688" cy="79743"/>
            </a:xfrm>
            <a:custGeom>
              <a:avLst/>
              <a:gdLst/>
              <a:ahLst/>
              <a:cxnLst/>
              <a:rect l="l" t="t" r="r" b="b"/>
              <a:pathLst>
                <a:path w="2703" h="4338" extrusionOk="0">
                  <a:moveTo>
                    <a:pt x="1335" y="1"/>
                  </a:moveTo>
                  <a:cubicBezTo>
                    <a:pt x="1435" y="234"/>
                    <a:pt x="1535" y="468"/>
                    <a:pt x="1669" y="701"/>
                  </a:cubicBezTo>
                  <a:cubicBezTo>
                    <a:pt x="1897" y="1124"/>
                    <a:pt x="2188" y="1675"/>
                    <a:pt x="2543" y="2321"/>
                  </a:cubicBezTo>
                  <a:lnTo>
                    <a:pt x="2543" y="2321"/>
                  </a:lnTo>
                  <a:lnTo>
                    <a:pt x="2336" y="2469"/>
                  </a:lnTo>
                  <a:cubicBezTo>
                    <a:pt x="1669" y="2970"/>
                    <a:pt x="1068" y="3437"/>
                    <a:pt x="668" y="3770"/>
                  </a:cubicBezTo>
                  <a:lnTo>
                    <a:pt x="168" y="4170"/>
                  </a:lnTo>
                  <a:cubicBezTo>
                    <a:pt x="101" y="4237"/>
                    <a:pt x="34" y="4270"/>
                    <a:pt x="1" y="4337"/>
                  </a:cubicBezTo>
                  <a:cubicBezTo>
                    <a:pt x="68" y="4304"/>
                    <a:pt x="134" y="4270"/>
                    <a:pt x="201" y="4204"/>
                  </a:cubicBezTo>
                  <a:cubicBezTo>
                    <a:pt x="334" y="4137"/>
                    <a:pt x="501" y="4004"/>
                    <a:pt x="735" y="3837"/>
                  </a:cubicBezTo>
                  <a:cubicBezTo>
                    <a:pt x="1168" y="3537"/>
                    <a:pt x="1769" y="3103"/>
                    <a:pt x="2436" y="2603"/>
                  </a:cubicBezTo>
                  <a:lnTo>
                    <a:pt x="2669" y="2402"/>
                  </a:lnTo>
                  <a:lnTo>
                    <a:pt x="2703" y="2369"/>
                  </a:lnTo>
                  <a:lnTo>
                    <a:pt x="2703" y="2336"/>
                  </a:lnTo>
                  <a:cubicBezTo>
                    <a:pt x="2336" y="1669"/>
                    <a:pt x="2002" y="1068"/>
                    <a:pt x="1769" y="668"/>
                  </a:cubicBezTo>
                  <a:cubicBezTo>
                    <a:pt x="1635" y="434"/>
                    <a:pt x="1502" y="201"/>
                    <a:pt x="1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2846090" y="2417170"/>
              <a:ext cx="40478" cy="88935"/>
            </a:xfrm>
            <a:custGeom>
              <a:avLst/>
              <a:gdLst/>
              <a:ahLst/>
              <a:cxnLst/>
              <a:rect l="l" t="t" r="r" b="b"/>
              <a:pathLst>
                <a:path w="2202" h="4838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968" y="67"/>
                    <a:pt x="934" y="134"/>
                    <a:pt x="934" y="201"/>
                  </a:cubicBezTo>
                  <a:cubicBezTo>
                    <a:pt x="868" y="368"/>
                    <a:pt x="801" y="568"/>
                    <a:pt x="701" y="801"/>
                  </a:cubicBezTo>
                  <a:cubicBezTo>
                    <a:pt x="501" y="1302"/>
                    <a:pt x="267" y="2002"/>
                    <a:pt x="0" y="2769"/>
                  </a:cubicBezTo>
                  <a:lnTo>
                    <a:pt x="0" y="2803"/>
                  </a:lnTo>
                  <a:lnTo>
                    <a:pt x="34" y="2836"/>
                  </a:lnTo>
                  <a:cubicBezTo>
                    <a:pt x="601" y="3403"/>
                    <a:pt x="1168" y="3903"/>
                    <a:pt x="1535" y="4270"/>
                  </a:cubicBezTo>
                  <a:cubicBezTo>
                    <a:pt x="1735" y="4437"/>
                    <a:pt x="1902" y="4604"/>
                    <a:pt x="2035" y="4704"/>
                  </a:cubicBezTo>
                  <a:cubicBezTo>
                    <a:pt x="2068" y="4737"/>
                    <a:pt x="2135" y="4804"/>
                    <a:pt x="2202" y="4837"/>
                  </a:cubicBezTo>
                  <a:cubicBezTo>
                    <a:pt x="2169" y="4771"/>
                    <a:pt x="2102" y="4704"/>
                    <a:pt x="2035" y="4671"/>
                  </a:cubicBezTo>
                  <a:cubicBezTo>
                    <a:pt x="1935" y="4571"/>
                    <a:pt x="1802" y="4404"/>
                    <a:pt x="1601" y="4204"/>
                  </a:cubicBezTo>
                  <a:cubicBezTo>
                    <a:pt x="1238" y="3840"/>
                    <a:pt x="711" y="3313"/>
                    <a:pt x="118" y="2785"/>
                  </a:cubicBezTo>
                  <a:lnTo>
                    <a:pt x="118" y="2785"/>
                  </a:lnTo>
                  <a:cubicBezTo>
                    <a:pt x="379" y="2005"/>
                    <a:pt x="637" y="1324"/>
                    <a:pt x="768" y="835"/>
                  </a:cubicBezTo>
                  <a:cubicBezTo>
                    <a:pt x="868" y="568"/>
                    <a:pt x="934" y="368"/>
                    <a:pt x="968" y="234"/>
                  </a:cubicBezTo>
                  <a:cubicBezTo>
                    <a:pt x="1001" y="167"/>
                    <a:pt x="1034" y="67"/>
                    <a:pt x="1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590996" y="2331323"/>
              <a:ext cx="247134" cy="10074"/>
            </a:xfrm>
            <a:custGeom>
              <a:avLst/>
              <a:gdLst/>
              <a:ahLst/>
              <a:cxnLst/>
              <a:rect l="l" t="t" r="r" b="b"/>
              <a:pathLst>
                <a:path w="13444" h="548" extrusionOk="0">
                  <a:moveTo>
                    <a:pt x="6672" y="1"/>
                  </a:moveTo>
                  <a:cubicBezTo>
                    <a:pt x="5705" y="1"/>
                    <a:pt x="4838" y="101"/>
                    <a:pt x="4004" y="201"/>
                  </a:cubicBezTo>
                  <a:cubicBezTo>
                    <a:pt x="3203" y="267"/>
                    <a:pt x="2469" y="368"/>
                    <a:pt x="1869" y="368"/>
                  </a:cubicBezTo>
                  <a:cubicBezTo>
                    <a:pt x="1619" y="384"/>
                    <a:pt x="1377" y="393"/>
                    <a:pt x="1135" y="393"/>
                  </a:cubicBezTo>
                  <a:cubicBezTo>
                    <a:pt x="893" y="393"/>
                    <a:pt x="651" y="384"/>
                    <a:pt x="401" y="368"/>
                  </a:cubicBezTo>
                  <a:lnTo>
                    <a:pt x="1" y="368"/>
                  </a:lnTo>
                  <a:cubicBezTo>
                    <a:pt x="101" y="401"/>
                    <a:pt x="234" y="434"/>
                    <a:pt x="401" y="434"/>
                  </a:cubicBezTo>
                  <a:cubicBezTo>
                    <a:pt x="755" y="458"/>
                    <a:pt x="1092" y="481"/>
                    <a:pt x="1436" y="481"/>
                  </a:cubicBezTo>
                  <a:cubicBezTo>
                    <a:pt x="1579" y="481"/>
                    <a:pt x="1722" y="477"/>
                    <a:pt x="1869" y="468"/>
                  </a:cubicBezTo>
                  <a:cubicBezTo>
                    <a:pt x="2469" y="468"/>
                    <a:pt x="3203" y="401"/>
                    <a:pt x="4037" y="301"/>
                  </a:cubicBezTo>
                  <a:cubicBezTo>
                    <a:pt x="4838" y="234"/>
                    <a:pt x="5738" y="134"/>
                    <a:pt x="6672" y="134"/>
                  </a:cubicBezTo>
                  <a:cubicBezTo>
                    <a:pt x="7539" y="134"/>
                    <a:pt x="8440" y="201"/>
                    <a:pt x="9307" y="334"/>
                  </a:cubicBezTo>
                  <a:cubicBezTo>
                    <a:pt x="10108" y="434"/>
                    <a:pt x="10842" y="501"/>
                    <a:pt x="11442" y="534"/>
                  </a:cubicBezTo>
                  <a:cubicBezTo>
                    <a:pt x="11576" y="543"/>
                    <a:pt x="11710" y="547"/>
                    <a:pt x="11844" y="547"/>
                  </a:cubicBezTo>
                  <a:cubicBezTo>
                    <a:pt x="12208" y="547"/>
                    <a:pt x="12568" y="516"/>
                    <a:pt x="12910" y="468"/>
                  </a:cubicBezTo>
                  <a:cubicBezTo>
                    <a:pt x="13077" y="434"/>
                    <a:pt x="13210" y="401"/>
                    <a:pt x="13310" y="401"/>
                  </a:cubicBezTo>
                  <a:cubicBezTo>
                    <a:pt x="13344" y="401"/>
                    <a:pt x="13410" y="368"/>
                    <a:pt x="13444" y="368"/>
                  </a:cubicBezTo>
                  <a:cubicBezTo>
                    <a:pt x="13444" y="361"/>
                    <a:pt x="13438" y="358"/>
                    <a:pt x="13425" y="358"/>
                  </a:cubicBezTo>
                  <a:cubicBezTo>
                    <a:pt x="13373" y="358"/>
                    <a:pt x="13207" y="407"/>
                    <a:pt x="12910" y="434"/>
                  </a:cubicBezTo>
                  <a:cubicBezTo>
                    <a:pt x="12676" y="451"/>
                    <a:pt x="12435" y="459"/>
                    <a:pt x="12193" y="459"/>
                  </a:cubicBezTo>
                  <a:cubicBezTo>
                    <a:pt x="11951" y="459"/>
                    <a:pt x="11709" y="451"/>
                    <a:pt x="11476" y="434"/>
                  </a:cubicBezTo>
                  <a:cubicBezTo>
                    <a:pt x="10842" y="401"/>
                    <a:pt x="10108" y="334"/>
                    <a:pt x="9307" y="201"/>
                  </a:cubicBezTo>
                  <a:cubicBezTo>
                    <a:pt x="8440" y="67"/>
                    <a:pt x="7539" y="1"/>
                    <a:pt x="6672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606952" y="2339301"/>
              <a:ext cx="25147" cy="113457"/>
            </a:xfrm>
            <a:custGeom>
              <a:avLst/>
              <a:gdLst/>
              <a:ahLst/>
              <a:cxnLst/>
              <a:rect l="l" t="t" r="r" b="b"/>
              <a:pathLst>
                <a:path w="1368" h="6172" extrusionOk="0">
                  <a:moveTo>
                    <a:pt x="1368" y="0"/>
                  </a:moveTo>
                  <a:cubicBezTo>
                    <a:pt x="1334" y="67"/>
                    <a:pt x="1268" y="167"/>
                    <a:pt x="1268" y="234"/>
                  </a:cubicBezTo>
                  <a:cubicBezTo>
                    <a:pt x="1201" y="401"/>
                    <a:pt x="1134" y="601"/>
                    <a:pt x="1034" y="868"/>
                  </a:cubicBezTo>
                  <a:cubicBezTo>
                    <a:pt x="867" y="1435"/>
                    <a:pt x="634" y="2202"/>
                    <a:pt x="434" y="3036"/>
                  </a:cubicBezTo>
                  <a:cubicBezTo>
                    <a:pt x="267" y="3770"/>
                    <a:pt x="167" y="4503"/>
                    <a:pt x="67" y="5237"/>
                  </a:cubicBezTo>
                  <a:cubicBezTo>
                    <a:pt x="33" y="5538"/>
                    <a:pt x="0" y="5771"/>
                    <a:pt x="0" y="5938"/>
                  </a:cubicBezTo>
                  <a:cubicBezTo>
                    <a:pt x="0" y="6005"/>
                    <a:pt x="0" y="6105"/>
                    <a:pt x="0" y="6171"/>
                  </a:cubicBezTo>
                  <a:cubicBezTo>
                    <a:pt x="33" y="6105"/>
                    <a:pt x="33" y="6005"/>
                    <a:pt x="33" y="5938"/>
                  </a:cubicBezTo>
                  <a:cubicBezTo>
                    <a:pt x="67" y="5738"/>
                    <a:pt x="100" y="5538"/>
                    <a:pt x="133" y="5271"/>
                  </a:cubicBezTo>
                  <a:cubicBezTo>
                    <a:pt x="234" y="4704"/>
                    <a:pt x="367" y="3936"/>
                    <a:pt x="567" y="3069"/>
                  </a:cubicBezTo>
                  <a:cubicBezTo>
                    <a:pt x="767" y="2202"/>
                    <a:pt x="967" y="1468"/>
                    <a:pt x="1134" y="901"/>
                  </a:cubicBezTo>
                  <a:cubicBezTo>
                    <a:pt x="1201" y="667"/>
                    <a:pt x="1268" y="434"/>
                    <a:pt x="1301" y="267"/>
                  </a:cubicBezTo>
                  <a:cubicBezTo>
                    <a:pt x="1334" y="167"/>
                    <a:pt x="1368" y="100"/>
                    <a:pt x="136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2629636" y="2339908"/>
              <a:ext cx="12280" cy="70534"/>
            </a:xfrm>
            <a:custGeom>
              <a:avLst/>
              <a:gdLst/>
              <a:ahLst/>
              <a:cxnLst/>
              <a:rect l="l" t="t" r="r" b="b"/>
              <a:pathLst>
                <a:path w="668" h="3837" extrusionOk="0">
                  <a:moveTo>
                    <a:pt x="667" y="1"/>
                  </a:moveTo>
                  <a:lnTo>
                    <a:pt x="667" y="1"/>
                  </a:lnTo>
                  <a:cubicBezTo>
                    <a:pt x="467" y="601"/>
                    <a:pt x="367" y="1235"/>
                    <a:pt x="267" y="1902"/>
                  </a:cubicBezTo>
                  <a:cubicBezTo>
                    <a:pt x="134" y="2536"/>
                    <a:pt x="34" y="3170"/>
                    <a:pt x="0" y="3837"/>
                  </a:cubicBezTo>
                  <a:cubicBezTo>
                    <a:pt x="167" y="3203"/>
                    <a:pt x="300" y="2569"/>
                    <a:pt x="401" y="1902"/>
                  </a:cubicBezTo>
                  <a:cubicBezTo>
                    <a:pt x="501" y="1268"/>
                    <a:pt x="601" y="634"/>
                    <a:pt x="667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2781696" y="2339301"/>
              <a:ext cx="36195" cy="175387"/>
            </a:xfrm>
            <a:custGeom>
              <a:avLst/>
              <a:gdLst/>
              <a:ahLst/>
              <a:cxnLst/>
              <a:rect l="l" t="t" r="r" b="b"/>
              <a:pathLst>
                <a:path w="1969" h="9541" extrusionOk="0">
                  <a:moveTo>
                    <a:pt x="1" y="0"/>
                  </a:moveTo>
                  <a:cubicBezTo>
                    <a:pt x="1" y="100"/>
                    <a:pt x="1" y="234"/>
                    <a:pt x="1" y="367"/>
                  </a:cubicBezTo>
                  <a:cubicBezTo>
                    <a:pt x="1" y="634"/>
                    <a:pt x="34" y="968"/>
                    <a:pt x="34" y="1435"/>
                  </a:cubicBezTo>
                  <a:cubicBezTo>
                    <a:pt x="168" y="3736"/>
                    <a:pt x="635" y="6005"/>
                    <a:pt x="1435" y="8206"/>
                  </a:cubicBezTo>
                  <a:cubicBezTo>
                    <a:pt x="1569" y="8606"/>
                    <a:pt x="1702" y="8940"/>
                    <a:pt x="1802" y="9173"/>
                  </a:cubicBezTo>
                  <a:cubicBezTo>
                    <a:pt x="1835" y="9307"/>
                    <a:pt x="1902" y="9407"/>
                    <a:pt x="1969" y="9540"/>
                  </a:cubicBezTo>
                  <a:cubicBezTo>
                    <a:pt x="1936" y="9407"/>
                    <a:pt x="1902" y="9274"/>
                    <a:pt x="1835" y="9173"/>
                  </a:cubicBezTo>
                  <a:cubicBezTo>
                    <a:pt x="1735" y="8940"/>
                    <a:pt x="1635" y="8573"/>
                    <a:pt x="1502" y="8173"/>
                  </a:cubicBezTo>
                  <a:cubicBezTo>
                    <a:pt x="1135" y="7072"/>
                    <a:pt x="835" y="5971"/>
                    <a:pt x="601" y="4837"/>
                  </a:cubicBezTo>
                  <a:cubicBezTo>
                    <a:pt x="368" y="3703"/>
                    <a:pt x="201" y="2569"/>
                    <a:pt x="134" y="1401"/>
                  </a:cubicBezTo>
                  <a:cubicBezTo>
                    <a:pt x="101" y="968"/>
                    <a:pt x="34" y="601"/>
                    <a:pt x="34" y="367"/>
                  </a:cubicBezTo>
                  <a:cubicBezTo>
                    <a:pt x="34" y="234"/>
                    <a:pt x="34" y="10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796421" y="2341140"/>
              <a:ext cx="16581" cy="63181"/>
            </a:xfrm>
            <a:custGeom>
              <a:avLst/>
              <a:gdLst/>
              <a:ahLst/>
              <a:cxnLst/>
              <a:rect l="l" t="t" r="r" b="b"/>
              <a:pathLst>
                <a:path w="902" h="3437" extrusionOk="0">
                  <a:moveTo>
                    <a:pt x="0" y="0"/>
                  </a:moveTo>
                  <a:cubicBezTo>
                    <a:pt x="0" y="167"/>
                    <a:pt x="34" y="367"/>
                    <a:pt x="67" y="534"/>
                  </a:cubicBezTo>
                  <a:cubicBezTo>
                    <a:pt x="134" y="834"/>
                    <a:pt x="234" y="1268"/>
                    <a:pt x="367" y="1768"/>
                  </a:cubicBezTo>
                  <a:cubicBezTo>
                    <a:pt x="467" y="2235"/>
                    <a:pt x="601" y="2669"/>
                    <a:pt x="701" y="2969"/>
                  </a:cubicBezTo>
                  <a:cubicBezTo>
                    <a:pt x="734" y="3136"/>
                    <a:pt x="801" y="3303"/>
                    <a:pt x="901" y="3436"/>
                  </a:cubicBezTo>
                  <a:cubicBezTo>
                    <a:pt x="868" y="3269"/>
                    <a:pt x="834" y="3103"/>
                    <a:pt x="801" y="2936"/>
                  </a:cubicBezTo>
                  <a:cubicBezTo>
                    <a:pt x="701" y="2569"/>
                    <a:pt x="601" y="2169"/>
                    <a:pt x="467" y="1735"/>
                  </a:cubicBezTo>
                  <a:cubicBezTo>
                    <a:pt x="367" y="1268"/>
                    <a:pt x="267" y="868"/>
                    <a:pt x="167" y="501"/>
                  </a:cubicBezTo>
                  <a:cubicBezTo>
                    <a:pt x="134" y="334"/>
                    <a:pt x="100" y="16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2537044" y="2532446"/>
              <a:ext cx="160663" cy="55828"/>
            </a:xfrm>
            <a:custGeom>
              <a:avLst/>
              <a:gdLst/>
              <a:ahLst/>
              <a:cxnLst/>
              <a:rect l="l" t="t" r="r" b="b"/>
              <a:pathLst>
                <a:path w="8740" h="3037" extrusionOk="0">
                  <a:moveTo>
                    <a:pt x="0" y="1"/>
                  </a:moveTo>
                  <a:cubicBezTo>
                    <a:pt x="334" y="34"/>
                    <a:pt x="701" y="67"/>
                    <a:pt x="1034" y="134"/>
                  </a:cubicBezTo>
                  <a:cubicBezTo>
                    <a:pt x="2135" y="368"/>
                    <a:pt x="3203" y="768"/>
                    <a:pt x="4237" y="1302"/>
                  </a:cubicBezTo>
                  <a:cubicBezTo>
                    <a:pt x="5237" y="1835"/>
                    <a:pt x="6271" y="2302"/>
                    <a:pt x="7372" y="2703"/>
                  </a:cubicBezTo>
                  <a:cubicBezTo>
                    <a:pt x="7672" y="2803"/>
                    <a:pt x="8006" y="2903"/>
                    <a:pt x="8373" y="2970"/>
                  </a:cubicBezTo>
                  <a:cubicBezTo>
                    <a:pt x="8039" y="2869"/>
                    <a:pt x="7706" y="2769"/>
                    <a:pt x="7406" y="2636"/>
                  </a:cubicBezTo>
                  <a:cubicBezTo>
                    <a:pt x="6572" y="2336"/>
                    <a:pt x="5471" y="1802"/>
                    <a:pt x="4270" y="1202"/>
                  </a:cubicBezTo>
                  <a:cubicBezTo>
                    <a:pt x="3269" y="701"/>
                    <a:pt x="2169" y="301"/>
                    <a:pt x="1034" y="67"/>
                  </a:cubicBezTo>
                  <a:cubicBezTo>
                    <a:pt x="701" y="34"/>
                    <a:pt x="367" y="1"/>
                    <a:pt x="0" y="1"/>
                  </a:cubicBezTo>
                  <a:close/>
                  <a:moveTo>
                    <a:pt x="8373" y="2970"/>
                  </a:moveTo>
                  <a:cubicBezTo>
                    <a:pt x="8473" y="3003"/>
                    <a:pt x="8573" y="3036"/>
                    <a:pt x="8640" y="3036"/>
                  </a:cubicBezTo>
                  <a:lnTo>
                    <a:pt x="8740" y="3036"/>
                  </a:lnTo>
                  <a:cubicBezTo>
                    <a:pt x="8606" y="3003"/>
                    <a:pt x="8506" y="2970"/>
                    <a:pt x="8373" y="297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732652" y="2522648"/>
              <a:ext cx="157612" cy="63787"/>
            </a:xfrm>
            <a:custGeom>
              <a:avLst/>
              <a:gdLst/>
              <a:ahLst/>
              <a:cxnLst/>
              <a:rect l="l" t="t" r="r" b="b"/>
              <a:pathLst>
                <a:path w="8574" h="3470" extrusionOk="0">
                  <a:moveTo>
                    <a:pt x="8573" y="0"/>
                  </a:moveTo>
                  <a:lnTo>
                    <a:pt x="8573" y="0"/>
                  </a:lnTo>
                  <a:cubicBezTo>
                    <a:pt x="8473" y="33"/>
                    <a:pt x="8373" y="100"/>
                    <a:pt x="8273" y="167"/>
                  </a:cubicBezTo>
                  <a:lnTo>
                    <a:pt x="7372" y="634"/>
                  </a:lnTo>
                  <a:cubicBezTo>
                    <a:pt x="6638" y="1034"/>
                    <a:pt x="5604" y="1534"/>
                    <a:pt x="4403" y="2001"/>
                  </a:cubicBezTo>
                  <a:cubicBezTo>
                    <a:pt x="3236" y="2502"/>
                    <a:pt x="2135" y="2869"/>
                    <a:pt x="1301" y="3102"/>
                  </a:cubicBezTo>
                  <a:cubicBezTo>
                    <a:pt x="901" y="3202"/>
                    <a:pt x="601" y="3302"/>
                    <a:pt x="367" y="3369"/>
                  </a:cubicBezTo>
                  <a:cubicBezTo>
                    <a:pt x="234" y="3402"/>
                    <a:pt x="134" y="3436"/>
                    <a:pt x="0" y="3469"/>
                  </a:cubicBezTo>
                  <a:cubicBezTo>
                    <a:pt x="134" y="3469"/>
                    <a:pt x="267" y="3436"/>
                    <a:pt x="367" y="3402"/>
                  </a:cubicBezTo>
                  <a:cubicBezTo>
                    <a:pt x="601" y="3369"/>
                    <a:pt x="934" y="3302"/>
                    <a:pt x="1335" y="3169"/>
                  </a:cubicBezTo>
                  <a:cubicBezTo>
                    <a:pt x="2402" y="2902"/>
                    <a:pt x="3436" y="2535"/>
                    <a:pt x="4470" y="2135"/>
                  </a:cubicBezTo>
                  <a:cubicBezTo>
                    <a:pt x="5471" y="1701"/>
                    <a:pt x="6472" y="1234"/>
                    <a:pt x="7439" y="701"/>
                  </a:cubicBezTo>
                  <a:cubicBezTo>
                    <a:pt x="7806" y="500"/>
                    <a:pt x="8073" y="334"/>
                    <a:pt x="8273" y="200"/>
                  </a:cubicBezTo>
                  <a:cubicBezTo>
                    <a:pt x="8373" y="133"/>
                    <a:pt x="8473" y="67"/>
                    <a:pt x="8573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800097" y="2320294"/>
              <a:ext cx="17794" cy="19026"/>
            </a:xfrm>
            <a:custGeom>
              <a:avLst/>
              <a:gdLst/>
              <a:ahLst/>
              <a:cxnLst/>
              <a:rect l="l" t="t" r="r" b="b"/>
              <a:pathLst>
                <a:path w="968" h="1035" extrusionOk="0">
                  <a:moveTo>
                    <a:pt x="968" y="0"/>
                  </a:moveTo>
                  <a:cubicBezTo>
                    <a:pt x="935" y="0"/>
                    <a:pt x="768" y="234"/>
                    <a:pt x="501" y="534"/>
                  </a:cubicBezTo>
                  <a:cubicBezTo>
                    <a:pt x="267" y="801"/>
                    <a:pt x="1" y="1001"/>
                    <a:pt x="34" y="1034"/>
                  </a:cubicBezTo>
                  <a:cubicBezTo>
                    <a:pt x="267" y="968"/>
                    <a:pt x="468" y="801"/>
                    <a:pt x="601" y="634"/>
                  </a:cubicBezTo>
                  <a:cubicBezTo>
                    <a:pt x="768" y="467"/>
                    <a:pt x="901" y="234"/>
                    <a:pt x="96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643736" y="2308639"/>
              <a:ext cx="11673" cy="27611"/>
            </a:xfrm>
            <a:custGeom>
              <a:avLst/>
              <a:gdLst/>
              <a:ahLst/>
              <a:cxnLst/>
              <a:rect l="l" t="t" r="r" b="b"/>
              <a:pathLst>
                <a:path w="635" h="1502" extrusionOk="0">
                  <a:moveTo>
                    <a:pt x="34" y="0"/>
                  </a:moveTo>
                  <a:cubicBezTo>
                    <a:pt x="0" y="267"/>
                    <a:pt x="34" y="567"/>
                    <a:pt x="134" y="834"/>
                  </a:cubicBezTo>
                  <a:cubicBezTo>
                    <a:pt x="234" y="1101"/>
                    <a:pt x="367" y="1335"/>
                    <a:pt x="601" y="1501"/>
                  </a:cubicBezTo>
                  <a:cubicBezTo>
                    <a:pt x="634" y="1501"/>
                    <a:pt x="401" y="1201"/>
                    <a:pt x="267" y="768"/>
                  </a:cubicBezTo>
                  <a:cubicBezTo>
                    <a:pt x="101" y="36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614305" y="3355357"/>
              <a:ext cx="237925" cy="158825"/>
            </a:xfrm>
            <a:custGeom>
              <a:avLst/>
              <a:gdLst/>
              <a:ahLst/>
              <a:cxnLst/>
              <a:rect l="l" t="t" r="r" b="b"/>
              <a:pathLst>
                <a:path w="12943" h="8640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lnTo>
                    <a:pt x="0" y="7606"/>
                  </a:lnTo>
                  <a:cubicBezTo>
                    <a:pt x="0" y="8173"/>
                    <a:pt x="467" y="8640"/>
                    <a:pt x="1068" y="8640"/>
                  </a:cubicBezTo>
                  <a:lnTo>
                    <a:pt x="11909" y="8606"/>
                  </a:lnTo>
                  <a:cubicBezTo>
                    <a:pt x="12476" y="8606"/>
                    <a:pt x="12943" y="8139"/>
                    <a:pt x="12943" y="7572"/>
                  </a:cubicBezTo>
                  <a:lnTo>
                    <a:pt x="12910" y="1034"/>
                  </a:lnTo>
                  <a:cubicBezTo>
                    <a:pt x="12910" y="434"/>
                    <a:pt x="12443" y="0"/>
                    <a:pt x="11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39434" y="3281147"/>
              <a:ext cx="150865" cy="103659"/>
            </a:xfrm>
            <a:custGeom>
              <a:avLst/>
              <a:gdLst/>
              <a:ahLst/>
              <a:cxnLst/>
              <a:rect l="l" t="t" r="r" b="b"/>
              <a:pathLst>
                <a:path w="8207" h="5639" extrusionOk="0">
                  <a:moveTo>
                    <a:pt x="4204" y="1"/>
                  </a:moveTo>
                  <a:cubicBezTo>
                    <a:pt x="3637" y="1"/>
                    <a:pt x="3103" y="68"/>
                    <a:pt x="2569" y="201"/>
                  </a:cubicBezTo>
                  <a:cubicBezTo>
                    <a:pt x="2069" y="334"/>
                    <a:pt x="1602" y="568"/>
                    <a:pt x="1168" y="868"/>
                  </a:cubicBezTo>
                  <a:cubicBezTo>
                    <a:pt x="802" y="1168"/>
                    <a:pt x="535" y="1569"/>
                    <a:pt x="335" y="2002"/>
                  </a:cubicBezTo>
                  <a:cubicBezTo>
                    <a:pt x="201" y="2369"/>
                    <a:pt x="101" y="2770"/>
                    <a:pt x="68" y="3170"/>
                  </a:cubicBezTo>
                  <a:cubicBezTo>
                    <a:pt x="1" y="3770"/>
                    <a:pt x="34" y="4337"/>
                    <a:pt x="101" y="4904"/>
                  </a:cubicBezTo>
                  <a:cubicBezTo>
                    <a:pt x="134" y="5138"/>
                    <a:pt x="168" y="5271"/>
                    <a:pt x="168" y="5371"/>
                  </a:cubicBezTo>
                  <a:cubicBezTo>
                    <a:pt x="168" y="5438"/>
                    <a:pt x="201" y="5505"/>
                    <a:pt x="201" y="5538"/>
                  </a:cubicBezTo>
                  <a:cubicBezTo>
                    <a:pt x="201" y="5505"/>
                    <a:pt x="201" y="5438"/>
                    <a:pt x="201" y="5371"/>
                  </a:cubicBezTo>
                  <a:cubicBezTo>
                    <a:pt x="201" y="5271"/>
                    <a:pt x="168" y="5105"/>
                    <a:pt x="168" y="4904"/>
                  </a:cubicBezTo>
                  <a:cubicBezTo>
                    <a:pt x="101" y="4337"/>
                    <a:pt x="101" y="3770"/>
                    <a:pt x="168" y="3203"/>
                  </a:cubicBezTo>
                  <a:cubicBezTo>
                    <a:pt x="201" y="2803"/>
                    <a:pt x="301" y="2403"/>
                    <a:pt x="468" y="2069"/>
                  </a:cubicBezTo>
                  <a:cubicBezTo>
                    <a:pt x="635" y="1635"/>
                    <a:pt x="935" y="1268"/>
                    <a:pt x="1269" y="1002"/>
                  </a:cubicBezTo>
                  <a:cubicBezTo>
                    <a:pt x="2002" y="368"/>
                    <a:pt x="3103" y="168"/>
                    <a:pt x="4204" y="168"/>
                  </a:cubicBezTo>
                  <a:cubicBezTo>
                    <a:pt x="4330" y="160"/>
                    <a:pt x="4456" y="156"/>
                    <a:pt x="4582" y="156"/>
                  </a:cubicBezTo>
                  <a:cubicBezTo>
                    <a:pt x="4990" y="156"/>
                    <a:pt x="5397" y="199"/>
                    <a:pt x="5805" y="301"/>
                  </a:cubicBezTo>
                  <a:cubicBezTo>
                    <a:pt x="6272" y="401"/>
                    <a:pt x="6706" y="635"/>
                    <a:pt x="7073" y="1002"/>
                  </a:cubicBezTo>
                  <a:cubicBezTo>
                    <a:pt x="7640" y="1635"/>
                    <a:pt x="7973" y="2436"/>
                    <a:pt x="8073" y="3270"/>
                  </a:cubicBezTo>
                  <a:cubicBezTo>
                    <a:pt x="8107" y="3837"/>
                    <a:pt x="8107" y="4437"/>
                    <a:pt x="8073" y="5004"/>
                  </a:cubicBezTo>
                  <a:lnTo>
                    <a:pt x="8040" y="5471"/>
                  </a:lnTo>
                  <a:cubicBezTo>
                    <a:pt x="8040" y="5538"/>
                    <a:pt x="8040" y="5572"/>
                    <a:pt x="8040" y="5638"/>
                  </a:cubicBezTo>
                  <a:cubicBezTo>
                    <a:pt x="8040" y="5572"/>
                    <a:pt x="8073" y="5538"/>
                    <a:pt x="8073" y="5471"/>
                  </a:cubicBezTo>
                  <a:cubicBezTo>
                    <a:pt x="8107" y="5371"/>
                    <a:pt x="8140" y="5205"/>
                    <a:pt x="8140" y="5004"/>
                  </a:cubicBezTo>
                  <a:cubicBezTo>
                    <a:pt x="8207" y="4437"/>
                    <a:pt x="8207" y="3837"/>
                    <a:pt x="8173" y="3270"/>
                  </a:cubicBezTo>
                  <a:cubicBezTo>
                    <a:pt x="8107" y="2403"/>
                    <a:pt x="7773" y="1569"/>
                    <a:pt x="7173" y="902"/>
                  </a:cubicBezTo>
                  <a:cubicBezTo>
                    <a:pt x="6806" y="501"/>
                    <a:pt x="6339" y="268"/>
                    <a:pt x="5838" y="134"/>
                  </a:cubicBezTo>
                  <a:cubicBezTo>
                    <a:pt x="5305" y="34"/>
                    <a:pt x="4738" y="1"/>
                    <a:pt x="4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584250" y="3354126"/>
              <a:ext cx="237943" cy="159450"/>
            </a:xfrm>
            <a:custGeom>
              <a:avLst/>
              <a:gdLst/>
              <a:ahLst/>
              <a:cxnLst/>
              <a:rect l="l" t="t" r="r" b="b"/>
              <a:pathLst>
                <a:path w="12944" h="8674" extrusionOk="0">
                  <a:moveTo>
                    <a:pt x="11876" y="0"/>
                  </a:moveTo>
                  <a:lnTo>
                    <a:pt x="1035" y="34"/>
                  </a:lnTo>
                  <a:cubicBezTo>
                    <a:pt x="468" y="34"/>
                    <a:pt x="1" y="501"/>
                    <a:pt x="1" y="1068"/>
                  </a:cubicBezTo>
                  <a:lnTo>
                    <a:pt x="34" y="7606"/>
                  </a:lnTo>
                  <a:cubicBezTo>
                    <a:pt x="34" y="8206"/>
                    <a:pt x="468" y="8673"/>
                    <a:pt x="1068" y="8673"/>
                  </a:cubicBezTo>
                  <a:lnTo>
                    <a:pt x="11909" y="8640"/>
                  </a:lnTo>
                  <a:cubicBezTo>
                    <a:pt x="12476" y="8640"/>
                    <a:pt x="12943" y="8173"/>
                    <a:pt x="12943" y="7606"/>
                  </a:cubicBezTo>
                  <a:lnTo>
                    <a:pt x="12910" y="1034"/>
                  </a:lnTo>
                  <a:cubicBezTo>
                    <a:pt x="12910" y="467"/>
                    <a:pt x="12443" y="0"/>
                    <a:pt x="11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583037" y="3350449"/>
              <a:ext cx="240388" cy="162501"/>
            </a:xfrm>
            <a:custGeom>
              <a:avLst/>
              <a:gdLst/>
              <a:ahLst/>
              <a:cxnLst/>
              <a:rect l="l" t="t" r="r" b="b"/>
              <a:pathLst>
                <a:path w="13077" h="8840" extrusionOk="0">
                  <a:moveTo>
                    <a:pt x="1134" y="0"/>
                  </a:moveTo>
                  <a:cubicBezTo>
                    <a:pt x="734" y="0"/>
                    <a:pt x="400" y="234"/>
                    <a:pt x="167" y="567"/>
                  </a:cubicBezTo>
                  <a:cubicBezTo>
                    <a:pt x="67" y="701"/>
                    <a:pt x="33" y="901"/>
                    <a:pt x="33" y="1101"/>
                  </a:cubicBezTo>
                  <a:lnTo>
                    <a:pt x="33" y="1601"/>
                  </a:lnTo>
                  <a:lnTo>
                    <a:pt x="33" y="3670"/>
                  </a:lnTo>
                  <a:lnTo>
                    <a:pt x="33" y="7539"/>
                  </a:lnTo>
                  <a:cubicBezTo>
                    <a:pt x="0" y="7706"/>
                    <a:pt x="33" y="7873"/>
                    <a:pt x="67" y="8006"/>
                  </a:cubicBezTo>
                  <a:cubicBezTo>
                    <a:pt x="226" y="8451"/>
                    <a:pt x="628" y="8776"/>
                    <a:pt x="1099" y="8776"/>
                  </a:cubicBezTo>
                  <a:cubicBezTo>
                    <a:pt x="1122" y="8776"/>
                    <a:pt x="1145" y="8775"/>
                    <a:pt x="1168" y="8773"/>
                  </a:cubicBezTo>
                  <a:lnTo>
                    <a:pt x="5904" y="8773"/>
                  </a:lnTo>
                  <a:lnTo>
                    <a:pt x="10341" y="8740"/>
                  </a:lnTo>
                  <a:lnTo>
                    <a:pt x="1168" y="8740"/>
                  </a:lnTo>
                  <a:cubicBezTo>
                    <a:pt x="1137" y="8743"/>
                    <a:pt x="1106" y="8745"/>
                    <a:pt x="1076" y="8745"/>
                  </a:cubicBezTo>
                  <a:cubicBezTo>
                    <a:pt x="813" y="8745"/>
                    <a:pt x="580" y="8619"/>
                    <a:pt x="400" y="8440"/>
                  </a:cubicBezTo>
                  <a:cubicBezTo>
                    <a:pt x="334" y="8340"/>
                    <a:pt x="234" y="8206"/>
                    <a:pt x="200" y="8073"/>
                  </a:cubicBezTo>
                  <a:cubicBezTo>
                    <a:pt x="167" y="7939"/>
                    <a:pt x="167" y="7806"/>
                    <a:pt x="167" y="7672"/>
                  </a:cubicBezTo>
                  <a:lnTo>
                    <a:pt x="167" y="3770"/>
                  </a:lnTo>
                  <a:lnTo>
                    <a:pt x="167" y="1201"/>
                  </a:lnTo>
                  <a:cubicBezTo>
                    <a:pt x="167" y="1034"/>
                    <a:pt x="200" y="868"/>
                    <a:pt x="300" y="734"/>
                  </a:cubicBezTo>
                  <a:cubicBezTo>
                    <a:pt x="455" y="487"/>
                    <a:pt x="753" y="297"/>
                    <a:pt x="1061" y="297"/>
                  </a:cubicBezTo>
                  <a:cubicBezTo>
                    <a:pt x="1085" y="297"/>
                    <a:pt x="1110" y="298"/>
                    <a:pt x="1134" y="300"/>
                  </a:cubicBezTo>
                  <a:lnTo>
                    <a:pt x="11842" y="300"/>
                  </a:lnTo>
                  <a:cubicBezTo>
                    <a:pt x="11886" y="295"/>
                    <a:pt x="11931" y="292"/>
                    <a:pt x="11975" y="292"/>
                  </a:cubicBezTo>
                  <a:cubicBezTo>
                    <a:pt x="12196" y="292"/>
                    <a:pt x="12409" y="362"/>
                    <a:pt x="12576" y="501"/>
                  </a:cubicBezTo>
                  <a:cubicBezTo>
                    <a:pt x="12776" y="667"/>
                    <a:pt x="12909" y="901"/>
                    <a:pt x="12943" y="1134"/>
                  </a:cubicBezTo>
                  <a:lnTo>
                    <a:pt x="12943" y="1935"/>
                  </a:lnTo>
                  <a:lnTo>
                    <a:pt x="12943" y="3403"/>
                  </a:lnTo>
                  <a:cubicBezTo>
                    <a:pt x="12976" y="5237"/>
                    <a:pt x="12976" y="6772"/>
                    <a:pt x="12976" y="7806"/>
                  </a:cubicBezTo>
                  <a:cubicBezTo>
                    <a:pt x="12976" y="7994"/>
                    <a:pt x="12933" y="8182"/>
                    <a:pt x="12846" y="8335"/>
                  </a:cubicBezTo>
                  <a:lnTo>
                    <a:pt x="12846" y="8335"/>
                  </a:lnTo>
                  <a:cubicBezTo>
                    <a:pt x="13010" y="8136"/>
                    <a:pt x="13076" y="7904"/>
                    <a:pt x="13076" y="7672"/>
                  </a:cubicBezTo>
                  <a:lnTo>
                    <a:pt x="13076" y="3236"/>
                  </a:lnTo>
                  <a:lnTo>
                    <a:pt x="13076" y="1768"/>
                  </a:lnTo>
                  <a:lnTo>
                    <a:pt x="13076" y="1001"/>
                  </a:lnTo>
                  <a:cubicBezTo>
                    <a:pt x="13043" y="701"/>
                    <a:pt x="12909" y="434"/>
                    <a:pt x="12676" y="267"/>
                  </a:cubicBezTo>
                  <a:cubicBezTo>
                    <a:pt x="12442" y="67"/>
                    <a:pt x="12142" y="0"/>
                    <a:pt x="11842" y="0"/>
                  </a:cubicBezTo>
                  <a:close/>
                  <a:moveTo>
                    <a:pt x="12846" y="8335"/>
                  </a:moveTo>
                  <a:lnTo>
                    <a:pt x="12846" y="8335"/>
                  </a:lnTo>
                  <a:cubicBezTo>
                    <a:pt x="12845" y="8337"/>
                    <a:pt x="12844" y="8338"/>
                    <a:pt x="12843" y="8340"/>
                  </a:cubicBezTo>
                  <a:cubicBezTo>
                    <a:pt x="12743" y="8473"/>
                    <a:pt x="12609" y="8573"/>
                    <a:pt x="12442" y="8640"/>
                  </a:cubicBezTo>
                  <a:cubicBezTo>
                    <a:pt x="12309" y="8740"/>
                    <a:pt x="12142" y="8840"/>
                    <a:pt x="11942" y="8840"/>
                  </a:cubicBezTo>
                  <a:cubicBezTo>
                    <a:pt x="12109" y="8840"/>
                    <a:pt x="12242" y="8807"/>
                    <a:pt x="12376" y="8740"/>
                  </a:cubicBezTo>
                  <a:cubicBezTo>
                    <a:pt x="12509" y="8673"/>
                    <a:pt x="12642" y="8573"/>
                    <a:pt x="12776" y="8440"/>
                  </a:cubicBezTo>
                  <a:cubicBezTo>
                    <a:pt x="12802" y="8407"/>
                    <a:pt x="12825" y="8372"/>
                    <a:pt x="12846" y="8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585482" y="3432619"/>
              <a:ext cx="233642" cy="4302"/>
            </a:xfrm>
            <a:custGeom>
              <a:avLst/>
              <a:gdLst/>
              <a:ahLst/>
              <a:cxnLst/>
              <a:rect l="l" t="t" r="r" b="b"/>
              <a:pathLst>
                <a:path w="12710" h="234" extrusionOk="0">
                  <a:moveTo>
                    <a:pt x="6338" y="0"/>
                  </a:moveTo>
                  <a:cubicBezTo>
                    <a:pt x="2836" y="0"/>
                    <a:pt x="1" y="33"/>
                    <a:pt x="1" y="100"/>
                  </a:cubicBezTo>
                  <a:cubicBezTo>
                    <a:pt x="1" y="167"/>
                    <a:pt x="2836" y="234"/>
                    <a:pt x="6338" y="234"/>
                  </a:cubicBezTo>
                  <a:cubicBezTo>
                    <a:pt x="9841" y="234"/>
                    <a:pt x="12710" y="167"/>
                    <a:pt x="12710" y="100"/>
                  </a:cubicBezTo>
                  <a:cubicBezTo>
                    <a:pt x="12710" y="67"/>
                    <a:pt x="9841" y="0"/>
                    <a:pt x="6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700152" y="3416663"/>
              <a:ext cx="5533" cy="37427"/>
            </a:xfrm>
            <a:custGeom>
              <a:avLst/>
              <a:gdLst/>
              <a:ahLst/>
              <a:cxnLst/>
              <a:rect l="l" t="t" r="r" b="b"/>
              <a:pathLst>
                <a:path w="301" h="2036" extrusionOk="0">
                  <a:moveTo>
                    <a:pt x="134" y="1"/>
                  </a:moveTo>
                  <a:cubicBezTo>
                    <a:pt x="0" y="668"/>
                    <a:pt x="0" y="1368"/>
                    <a:pt x="134" y="2036"/>
                  </a:cubicBezTo>
                  <a:cubicBezTo>
                    <a:pt x="301" y="1368"/>
                    <a:pt x="301" y="668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2524783" y="2764856"/>
              <a:ext cx="382650" cy="291271"/>
            </a:xfrm>
            <a:custGeom>
              <a:avLst/>
              <a:gdLst/>
              <a:ahLst/>
              <a:cxnLst/>
              <a:rect l="l" t="t" r="r" b="b"/>
              <a:pathLst>
                <a:path w="20816" h="15845" extrusionOk="0">
                  <a:moveTo>
                    <a:pt x="13610" y="0"/>
                  </a:moveTo>
                  <a:lnTo>
                    <a:pt x="10641" y="8306"/>
                  </a:lnTo>
                  <a:lnTo>
                    <a:pt x="8173" y="100"/>
                  </a:lnTo>
                  <a:cubicBezTo>
                    <a:pt x="8173" y="100"/>
                    <a:pt x="4837" y="1034"/>
                    <a:pt x="4036" y="1568"/>
                  </a:cubicBezTo>
                  <a:cubicBezTo>
                    <a:pt x="3236" y="2102"/>
                    <a:pt x="0" y="10975"/>
                    <a:pt x="0" y="10975"/>
                  </a:cubicBezTo>
                  <a:lnTo>
                    <a:pt x="4837" y="13143"/>
                  </a:lnTo>
                  <a:lnTo>
                    <a:pt x="4070" y="15711"/>
                  </a:lnTo>
                  <a:lnTo>
                    <a:pt x="16512" y="15845"/>
                  </a:lnTo>
                  <a:lnTo>
                    <a:pt x="15878" y="12876"/>
                  </a:lnTo>
                  <a:lnTo>
                    <a:pt x="20815" y="11008"/>
                  </a:lnTo>
                  <a:cubicBezTo>
                    <a:pt x="20815" y="11008"/>
                    <a:pt x="18513" y="3736"/>
                    <a:pt x="17613" y="2335"/>
                  </a:cubicBezTo>
                  <a:cubicBezTo>
                    <a:pt x="16712" y="934"/>
                    <a:pt x="13610" y="0"/>
                    <a:pt x="13610" y="0"/>
                  </a:cubicBezTo>
                  <a:close/>
                </a:path>
              </a:pathLst>
            </a:custGeom>
            <a:solidFill>
              <a:srgbClr val="731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602651" y="2782025"/>
              <a:ext cx="53364" cy="106949"/>
            </a:xfrm>
            <a:custGeom>
              <a:avLst/>
              <a:gdLst/>
              <a:ahLst/>
              <a:cxnLst/>
              <a:rect l="l" t="t" r="r" b="b"/>
              <a:pathLst>
                <a:path w="2903" h="5818" extrusionOk="0">
                  <a:moveTo>
                    <a:pt x="1268" y="0"/>
                  </a:moveTo>
                  <a:lnTo>
                    <a:pt x="1" y="500"/>
                  </a:lnTo>
                  <a:cubicBezTo>
                    <a:pt x="67" y="2135"/>
                    <a:pt x="601" y="3769"/>
                    <a:pt x="1468" y="5170"/>
                  </a:cubicBezTo>
                  <a:cubicBezTo>
                    <a:pt x="1602" y="5404"/>
                    <a:pt x="1768" y="5604"/>
                    <a:pt x="2002" y="5738"/>
                  </a:cubicBezTo>
                  <a:cubicBezTo>
                    <a:pt x="2082" y="5791"/>
                    <a:pt x="2178" y="5818"/>
                    <a:pt x="2277" y="5818"/>
                  </a:cubicBezTo>
                  <a:cubicBezTo>
                    <a:pt x="2426" y="5818"/>
                    <a:pt x="2582" y="5758"/>
                    <a:pt x="2702" y="5637"/>
                  </a:cubicBezTo>
                  <a:cubicBezTo>
                    <a:pt x="2903" y="5371"/>
                    <a:pt x="2702" y="4970"/>
                    <a:pt x="2502" y="4670"/>
                  </a:cubicBezTo>
                  <a:cubicBezTo>
                    <a:pt x="1668" y="3269"/>
                    <a:pt x="1235" y="1635"/>
                    <a:pt x="126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655206" y="2951126"/>
              <a:ext cx="24724" cy="27206"/>
            </a:xfrm>
            <a:custGeom>
              <a:avLst/>
              <a:gdLst/>
              <a:ahLst/>
              <a:cxnLst/>
              <a:rect l="l" t="t" r="r" b="b"/>
              <a:pathLst>
                <a:path w="1345" h="1480" extrusionOk="0">
                  <a:moveTo>
                    <a:pt x="720" y="0"/>
                  </a:moveTo>
                  <a:cubicBezTo>
                    <a:pt x="0" y="0"/>
                    <a:pt x="7" y="1480"/>
                    <a:pt x="741" y="1480"/>
                  </a:cubicBezTo>
                  <a:cubicBezTo>
                    <a:pt x="764" y="1480"/>
                    <a:pt x="787" y="1478"/>
                    <a:pt x="811" y="1475"/>
                  </a:cubicBezTo>
                  <a:cubicBezTo>
                    <a:pt x="944" y="1442"/>
                    <a:pt x="1078" y="1375"/>
                    <a:pt x="1178" y="1275"/>
                  </a:cubicBezTo>
                  <a:cubicBezTo>
                    <a:pt x="1244" y="1142"/>
                    <a:pt x="1278" y="1042"/>
                    <a:pt x="1311" y="908"/>
                  </a:cubicBezTo>
                  <a:cubicBezTo>
                    <a:pt x="1345" y="675"/>
                    <a:pt x="1311" y="475"/>
                    <a:pt x="1211" y="275"/>
                  </a:cubicBezTo>
                  <a:cubicBezTo>
                    <a:pt x="1144" y="108"/>
                    <a:pt x="978" y="8"/>
                    <a:pt x="811" y="8"/>
                  </a:cubicBezTo>
                  <a:cubicBezTo>
                    <a:pt x="779" y="3"/>
                    <a:pt x="749" y="0"/>
                    <a:pt x="72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715483" y="2971494"/>
              <a:ext cx="106104" cy="67776"/>
            </a:xfrm>
            <a:custGeom>
              <a:avLst/>
              <a:gdLst/>
              <a:ahLst/>
              <a:cxnLst/>
              <a:rect l="l" t="t" r="r" b="b"/>
              <a:pathLst>
                <a:path w="5772" h="3687" extrusionOk="0">
                  <a:moveTo>
                    <a:pt x="5771" y="1"/>
                  </a:moveTo>
                  <a:lnTo>
                    <a:pt x="5204" y="668"/>
                  </a:lnTo>
                  <a:cubicBezTo>
                    <a:pt x="4471" y="1462"/>
                    <a:pt x="3318" y="2256"/>
                    <a:pt x="2284" y="2256"/>
                  </a:cubicBezTo>
                  <a:cubicBezTo>
                    <a:pt x="2188" y="2256"/>
                    <a:pt x="2094" y="2249"/>
                    <a:pt x="2002" y="2235"/>
                  </a:cubicBezTo>
                  <a:cubicBezTo>
                    <a:pt x="1735" y="2202"/>
                    <a:pt x="1468" y="2135"/>
                    <a:pt x="1201" y="2102"/>
                  </a:cubicBezTo>
                  <a:cubicBezTo>
                    <a:pt x="1112" y="2080"/>
                    <a:pt x="1020" y="2069"/>
                    <a:pt x="927" y="2069"/>
                  </a:cubicBezTo>
                  <a:cubicBezTo>
                    <a:pt x="742" y="2069"/>
                    <a:pt x="556" y="2113"/>
                    <a:pt x="401" y="2202"/>
                  </a:cubicBezTo>
                  <a:cubicBezTo>
                    <a:pt x="134" y="2336"/>
                    <a:pt x="0" y="2602"/>
                    <a:pt x="34" y="2869"/>
                  </a:cubicBezTo>
                  <a:cubicBezTo>
                    <a:pt x="67" y="3003"/>
                    <a:pt x="134" y="3136"/>
                    <a:pt x="267" y="3203"/>
                  </a:cubicBezTo>
                  <a:cubicBezTo>
                    <a:pt x="305" y="3214"/>
                    <a:pt x="344" y="3218"/>
                    <a:pt x="382" y="3218"/>
                  </a:cubicBezTo>
                  <a:cubicBezTo>
                    <a:pt x="577" y="3218"/>
                    <a:pt x="772" y="3097"/>
                    <a:pt x="968" y="3069"/>
                  </a:cubicBezTo>
                  <a:cubicBezTo>
                    <a:pt x="989" y="3067"/>
                    <a:pt x="1011" y="3066"/>
                    <a:pt x="1032" y="3066"/>
                  </a:cubicBezTo>
                  <a:cubicBezTo>
                    <a:pt x="1340" y="3066"/>
                    <a:pt x="1619" y="3280"/>
                    <a:pt x="1868" y="3436"/>
                  </a:cubicBezTo>
                  <a:cubicBezTo>
                    <a:pt x="2202" y="3603"/>
                    <a:pt x="2560" y="3686"/>
                    <a:pt x="2919" y="3686"/>
                  </a:cubicBezTo>
                  <a:cubicBezTo>
                    <a:pt x="3278" y="3686"/>
                    <a:pt x="3636" y="3603"/>
                    <a:pt x="3970" y="3436"/>
                  </a:cubicBezTo>
                  <a:cubicBezTo>
                    <a:pt x="4604" y="3136"/>
                    <a:pt x="5171" y="2702"/>
                    <a:pt x="5638" y="2202"/>
                  </a:cubicBezTo>
                  <a:lnTo>
                    <a:pt x="5504" y="1602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816660" y="2923663"/>
              <a:ext cx="16563" cy="77905"/>
            </a:xfrm>
            <a:custGeom>
              <a:avLst/>
              <a:gdLst/>
              <a:ahLst/>
              <a:cxnLst/>
              <a:rect l="l" t="t" r="r" b="b"/>
              <a:pathLst>
                <a:path w="901" h="4238" extrusionOk="0">
                  <a:moveTo>
                    <a:pt x="901" y="1"/>
                  </a:moveTo>
                  <a:lnTo>
                    <a:pt x="901" y="1"/>
                  </a:lnTo>
                  <a:cubicBezTo>
                    <a:pt x="667" y="701"/>
                    <a:pt x="501" y="1402"/>
                    <a:pt x="400" y="2102"/>
                  </a:cubicBezTo>
                  <a:cubicBezTo>
                    <a:pt x="234" y="2803"/>
                    <a:pt x="100" y="3503"/>
                    <a:pt x="0" y="4237"/>
                  </a:cubicBezTo>
                  <a:cubicBezTo>
                    <a:pt x="200" y="3537"/>
                    <a:pt x="367" y="2836"/>
                    <a:pt x="501" y="2136"/>
                  </a:cubicBezTo>
                  <a:cubicBezTo>
                    <a:pt x="667" y="1435"/>
                    <a:pt x="801" y="735"/>
                    <a:pt x="901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749821" y="2791217"/>
              <a:ext cx="80350" cy="46379"/>
            </a:xfrm>
            <a:custGeom>
              <a:avLst/>
              <a:gdLst/>
              <a:ahLst/>
              <a:cxnLst/>
              <a:rect l="l" t="t" r="r" b="b"/>
              <a:pathLst>
                <a:path w="4371" h="2523" extrusionOk="0">
                  <a:moveTo>
                    <a:pt x="4370" y="0"/>
                  </a:moveTo>
                  <a:lnTo>
                    <a:pt x="4370" y="0"/>
                  </a:lnTo>
                  <a:cubicBezTo>
                    <a:pt x="4337" y="0"/>
                    <a:pt x="4270" y="301"/>
                    <a:pt x="4003" y="734"/>
                  </a:cubicBezTo>
                  <a:cubicBezTo>
                    <a:pt x="3670" y="1301"/>
                    <a:pt x="3203" y="1735"/>
                    <a:pt x="2635" y="2035"/>
                  </a:cubicBezTo>
                  <a:cubicBezTo>
                    <a:pt x="2125" y="2305"/>
                    <a:pt x="1561" y="2441"/>
                    <a:pt x="991" y="2441"/>
                  </a:cubicBezTo>
                  <a:cubicBezTo>
                    <a:pt x="928" y="2441"/>
                    <a:pt x="864" y="2439"/>
                    <a:pt x="801" y="2436"/>
                  </a:cubicBezTo>
                  <a:cubicBezTo>
                    <a:pt x="301" y="2402"/>
                    <a:pt x="0" y="2302"/>
                    <a:pt x="0" y="2302"/>
                  </a:cubicBezTo>
                  <a:lnTo>
                    <a:pt x="0" y="2302"/>
                  </a:lnTo>
                  <a:cubicBezTo>
                    <a:pt x="67" y="2335"/>
                    <a:pt x="134" y="2369"/>
                    <a:pt x="200" y="2402"/>
                  </a:cubicBezTo>
                  <a:cubicBezTo>
                    <a:pt x="401" y="2436"/>
                    <a:pt x="601" y="2502"/>
                    <a:pt x="801" y="2502"/>
                  </a:cubicBezTo>
                  <a:cubicBezTo>
                    <a:pt x="925" y="2515"/>
                    <a:pt x="1051" y="2522"/>
                    <a:pt x="1177" y="2522"/>
                  </a:cubicBezTo>
                  <a:cubicBezTo>
                    <a:pt x="1694" y="2522"/>
                    <a:pt x="2220" y="2410"/>
                    <a:pt x="2702" y="2169"/>
                  </a:cubicBezTo>
                  <a:cubicBezTo>
                    <a:pt x="3303" y="1835"/>
                    <a:pt x="3770" y="1368"/>
                    <a:pt x="4070" y="768"/>
                  </a:cubicBezTo>
                  <a:cubicBezTo>
                    <a:pt x="4170" y="601"/>
                    <a:pt x="4237" y="401"/>
                    <a:pt x="4303" y="234"/>
                  </a:cubicBezTo>
                  <a:cubicBezTo>
                    <a:pt x="4337" y="167"/>
                    <a:pt x="4337" y="101"/>
                    <a:pt x="4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744913" y="2806548"/>
              <a:ext cx="102427" cy="45570"/>
            </a:xfrm>
            <a:custGeom>
              <a:avLst/>
              <a:gdLst/>
              <a:ahLst/>
              <a:cxnLst/>
              <a:rect l="l" t="t" r="r" b="b"/>
              <a:pathLst>
                <a:path w="5572" h="2479" extrusionOk="0">
                  <a:moveTo>
                    <a:pt x="5571" y="0"/>
                  </a:moveTo>
                  <a:lnTo>
                    <a:pt x="5571" y="0"/>
                  </a:lnTo>
                  <a:cubicBezTo>
                    <a:pt x="5404" y="267"/>
                    <a:pt x="5204" y="534"/>
                    <a:pt x="5004" y="801"/>
                  </a:cubicBezTo>
                  <a:cubicBezTo>
                    <a:pt x="4180" y="1824"/>
                    <a:pt x="2920" y="2387"/>
                    <a:pt x="1616" y="2387"/>
                  </a:cubicBezTo>
                  <a:cubicBezTo>
                    <a:pt x="1390" y="2387"/>
                    <a:pt x="1162" y="2370"/>
                    <a:pt x="934" y="2335"/>
                  </a:cubicBezTo>
                  <a:cubicBezTo>
                    <a:pt x="418" y="2244"/>
                    <a:pt x="67" y="2098"/>
                    <a:pt x="9" y="2098"/>
                  </a:cubicBezTo>
                  <a:cubicBezTo>
                    <a:pt x="3" y="2098"/>
                    <a:pt x="0" y="2099"/>
                    <a:pt x="0" y="2102"/>
                  </a:cubicBezTo>
                  <a:cubicBezTo>
                    <a:pt x="67" y="2169"/>
                    <a:pt x="167" y="2202"/>
                    <a:pt x="234" y="2235"/>
                  </a:cubicBezTo>
                  <a:cubicBezTo>
                    <a:pt x="467" y="2302"/>
                    <a:pt x="701" y="2369"/>
                    <a:pt x="934" y="2402"/>
                  </a:cubicBezTo>
                  <a:cubicBezTo>
                    <a:pt x="1202" y="2453"/>
                    <a:pt x="1470" y="2478"/>
                    <a:pt x="1736" y="2478"/>
                  </a:cubicBezTo>
                  <a:cubicBezTo>
                    <a:pt x="3031" y="2478"/>
                    <a:pt x="4274" y="1886"/>
                    <a:pt x="5104" y="834"/>
                  </a:cubicBezTo>
                  <a:cubicBezTo>
                    <a:pt x="5237" y="668"/>
                    <a:pt x="5371" y="467"/>
                    <a:pt x="5471" y="234"/>
                  </a:cubicBezTo>
                  <a:cubicBezTo>
                    <a:pt x="5504" y="167"/>
                    <a:pt x="5538" y="100"/>
                    <a:pt x="5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06327" y="2900372"/>
              <a:ext cx="106104" cy="72372"/>
            </a:xfrm>
            <a:custGeom>
              <a:avLst/>
              <a:gdLst/>
              <a:ahLst/>
              <a:cxnLst/>
              <a:rect l="l" t="t" r="r" b="b"/>
              <a:pathLst>
                <a:path w="5772" h="3937" extrusionOk="0">
                  <a:moveTo>
                    <a:pt x="5771" y="0"/>
                  </a:moveTo>
                  <a:cubicBezTo>
                    <a:pt x="5671" y="0"/>
                    <a:pt x="5571" y="0"/>
                    <a:pt x="5471" y="33"/>
                  </a:cubicBezTo>
                  <a:cubicBezTo>
                    <a:pt x="5238" y="100"/>
                    <a:pt x="5004" y="200"/>
                    <a:pt x="4771" y="300"/>
                  </a:cubicBezTo>
                  <a:cubicBezTo>
                    <a:pt x="3970" y="600"/>
                    <a:pt x="3236" y="1001"/>
                    <a:pt x="2536" y="1468"/>
                  </a:cubicBezTo>
                  <a:cubicBezTo>
                    <a:pt x="1869" y="1968"/>
                    <a:pt x="1235" y="2502"/>
                    <a:pt x="668" y="3136"/>
                  </a:cubicBezTo>
                  <a:cubicBezTo>
                    <a:pt x="434" y="3369"/>
                    <a:pt x="268" y="3569"/>
                    <a:pt x="167" y="3736"/>
                  </a:cubicBezTo>
                  <a:cubicBezTo>
                    <a:pt x="101" y="3803"/>
                    <a:pt x="67" y="3870"/>
                    <a:pt x="1" y="3936"/>
                  </a:cubicBezTo>
                  <a:cubicBezTo>
                    <a:pt x="67" y="3903"/>
                    <a:pt x="134" y="3836"/>
                    <a:pt x="201" y="3769"/>
                  </a:cubicBezTo>
                  <a:cubicBezTo>
                    <a:pt x="334" y="3603"/>
                    <a:pt x="501" y="3436"/>
                    <a:pt x="735" y="3202"/>
                  </a:cubicBezTo>
                  <a:cubicBezTo>
                    <a:pt x="1302" y="2602"/>
                    <a:pt x="1935" y="2068"/>
                    <a:pt x="2603" y="1568"/>
                  </a:cubicBezTo>
                  <a:cubicBezTo>
                    <a:pt x="3303" y="1101"/>
                    <a:pt x="4037" y="701"/>
                    <a:pt x="4804" y="367"/>
                  </a:cubicBezTo>
                  <a:cubicBezTo>
                    <a:pt x="5071" y="267"/>
                    <a:pt x="5338" y="167"/>
                    <a:pt x="5505" y="100"/>
                  </a:cubicBezTo>
                  <a:cubicBezTo>
                    <a:pt x="5571" y="67"/>
                    <a:pt x="5671" y="33"/>
                    <a:pt x="57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595904" y="2883203"/>
              <a:ext cx="113457" cy="54578"/>
            </a:xfrm>
            <a:custGeom>
              <a:avLst/>
              <a:gdLst/>
              <a:ahLst/>
              <a:cxnLst/>
              <a:rect l="l" t="t" r="r" b="b"/>
              <a:pathLst>
                <a:path w="6172" h="2969" extrusionOk="0">
                  <a:moveTo>
                    <a:pt x="6172" y="0"/>
                  </a:moveTo>
                  <a:cubicBezTo>
                    <a:pt x="6072" y="0"/>
                    <a:pt x="6005" y="33"/>
                    <a:pt x="5905" y="67"/>
                  </a:cubicBezTo>
                  <a:cubicBezTo>
                    <a:pt x="5738" y="100"/>
                    <a:pt x="5505" y="167"/>
                    <a:pt x="5204" y="234"/>
                  </a:cubicBezTo>
                  <a:cubicBezTo>
                    <a:pt x="4404" y="467"/>
                    <a:pt x="3670" y="767"/>
                    <a:pt x="2903" y="1134"/>
                  </a:cubicBezTo>
                  <a:cubicBezTo>
                    <a:pt x="2169" y="1468"/>
                    <a:pt x="1468" y="1901"/>
                    <a:pt x="801" y="2368"/>
                  </a:cubicBezTo>
                  <a:cubicBezTo>
                    <a:pt x="534" y="2535"/>
                    <a:pt x="334" y="2669"/>
                    <a:pt x="201" y="2802"/>
                  </a:cubicBezTo>
                  <a:cubicBezTo>
                    <a:pt x="134" y="2835"/>
                    <a:pt x="67" y="2902"/>
                    <a:pt x="1" y="2969"/>
                  </a:cubicBezTo>
                  <a:cubicBezTo>
                    <a:pt x="101" y="2936"/>
                    <a:pt x="167" y="2902"/>
                    <a:pt x="234" y="2835"/>
                  </a:cubicBezTo>
                  <a:cubicBezTo>
                    <a:pt x="368" y="2735"/>
                    <a:pt x="601" y="2569"/>
                    <a:pt x="835" y="2402"/>
                  </a:cubicBezTo>
                  <a:cubicBezTo>
                    <a:pt x="1535" y="1968"/>
                    <a:pt x="2236" y="1568"/>
                    <a:pt x="2969" y="1234"/>
                  </a:cubicBezTo>
                  <a:cubicBezTo>
                    <a:pt x="3703" y="867"/>
                    <a:pt x="4437" y="567"/>
                    <a:pt x="5238" y="334"/>
                  </a:cubicBezTo>
                  <a:cubicBezTo>
                    <a:pt x="5505" y="234"/>
                    <a:pt x="5771" y="133"/>
                    <a:pt x="5938" y="100"/>
                  </a:cubicBezTo>
                  <a:cubicBezTo>
                    <a:pt x="6005" y="67"/>
                    <a:pt x="6105" y="33"/>
                    <a:pt x="6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828296" y="2949416"/>
              <a:ext cx="44798" cy="27611"/>
            </a:xfrm>
            <a:custGeom>
              <a:avLst/>
              <a:gdLst/>
              <a:ahLst/>
              <a:cxnLst/>
              <a:rect l="l" t="t" r="r" b="b"/>
              <a:pathLst>
                <a:path w="2437" h="1502" extrusionOk="0">
                  <a:moveTo>
                    <a:pt x="1" y="1"/>
                  </a:moveTo>
                  <a:cubicBezTo>
                    <a:pt x="468" y="167"/>
                    <a:pt x="902" y="368"/>
                    <a:pt x="1302" y="601"/>
                  </a:cubicBezTo>
                  <a:cubicBezTo>
                    <a:pt x="1702" y="868"/>
                    <a:pt x="2069" y="1168"/>
                    <a:pt x="2436" y="1502"/>
                  </a:cubicBezTo>
                  <a:cubicBezTo>
                    <a:pt x="2369" y="1368"/>
                    <a:pt x="2269" y="1235"/>
                    <a:pt x="2169" y="1135"/>
                  </a:cubicBezTo>
                  <a:cubicBezTo>
                    <a:pt x="1936" y="901"/>
                    <a:pt x="1669" y="668"/>
                    <a:pt x="1369" y="501"/>
                  </a:cubicBezTo>
                  <a:cubicBezTo>
                    <a:pt x="1068" y="301"/>
                    <a:pt x="768" y="167"/>
                    <a:pt x="435" y="67"/>
                  </a:cubicBezTo>
                  <a:cubicBezTo>
                    <a:pt x="301" y="34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540114" y="2927339"/>
              <a:ext cx="18401" cy="49688"/>
            </a:xfrm>
            <a:custGeom>
              <a:avLst/>
              <a:gdLst/>
              <a:ahLst/>
              <a:cxnLst/>
              <a:rect l="l" t="t" r="r" b="b"/>
              <a:pathLst>
                <a:path w="1001" h="2703" extrusionOk="0">
                  <a:moveTo>
                    <a:pt x="0" y="1"/>
                  </a:moveTo>
                  <a:cubicBezTo>
                    <a:pt x="33" y="468"/>
                    <a:pt x="167" y="935"/>
                    <a:pt x="334" y="1402"/>
                  </a:cubicBezTo>
                  <a:cubicBezTo>
                    <a:pt x="500" y="1869"/>
                    <a:pt x="701" y="2302"/>
                    <a:pt x="967" y="2703"/>
                  </a:cubicBezTo>
                  <a:cubicBezTo>
                    <a:pt x="1001" y="2703"/>
                    <a:pt x="701" y="2102"/>
                    <a:pt x="467" y="1368"/>
                  </a:cubicBezTo>
                  <a:cubicBezTo>
                    <a:pt x="200" y="601"/>
                    <a:pt x="33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607559" y="3028480"/>
              <a:ext cx="46011" cy="25809"/>
            </a:xfrm>
            <a:custGeom>
              <a:avLst/>
              <a:gdLst/>
              <a:ahLst/>
              <a:cxnLst/>
              <a:rect l="l" t="t" r="r" b="b"/>
              <a:pathLst>
                <a:path w="2503" h="1404" extrusionOk="0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367" y="336"/>
                    <a:pt x="768" y="603"/>
                    <a:pt x="1201" y="803"/>
                  </a:cubicBezTo>
                  <a:cubicBezTo>
                    <a:pt x="1602" y="1070"/>
                    <a:pt x="2035" y="1270"/>
                    <a:pt x="2469" y="1404"/>
                  </a:cubicBezTo>
                  <a:cubicBezTo>
                    <a:pt x="2502" y="1370"/>
                    <a:pt x="1968" y="1104"/>
                    <a:pt x="1268" y="703"/>
                  </a:cubicBezTo>
                  <a:cubicBezTo>
                    <a:pt x="600" y="321"/>
                    <a:pt x="53" y="0"/>
                    <a:pt x="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656604" y="2773441"/>
              <a:ext cx="55828" cy="174762"/>
            </a:xfrm>
            <a:custGeom>
              <a:avLst/>
              <a:gdLst/>
              <a:ahLst/>
              <a:cxnLst/>
              <a:rect l="l" t="t" r="r" b="b"/>
              <a:pathLst>
                <a:path w="3037" h="9507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134"/>
                    <a:pt x="34" y="267"/>
                    <a:pt x="101" y="400"/>
                  </a:cubicBezTo>
                  <a:cubicBezTo>
                    <a:pt x="168" y="634"/>
                    <a:pt x="268" y="1001"/>
                    <a:pt x="368" y="1401"/>
                  </a:cubicBezTo>
                  <a:cubicBezTo>
                    <a:pt x="635" y="2302"/>
                    <a:pt x="1002" y="3503"/>
                    <a:pt x="1402" y="4804"/>
                  </a:cubicBezTo>
                  <a:cubicBezTo>
                    <a:pt x="1836" y="6104"/>
                    <a:pt x="2236" y="7305"/>
                    <a:pt x="2503" y="8139"/>
                  </a:cubicBezTo>
                  <a:cubicBezTo>
                    <a:pt x="2670" y="8540"/>
                    <a:pt x="2770" y="8907"/>
                    <a:pt x="2870" y="9140"/>
                  </a:cubicBezTo>
                  <a:cubicBezTo>
                    <a:pt x="2903" y="9240"/>
                    <a:pt x="2970" y="9374"/>
                    <a:pt x="3036" y="9507"/>
                  </a:cubicBezTo>
                  <a:cubicBezTo>
                    <a:pt x="3003" y="9374"/>
                    <a:pt x="2970" y="9240"/>
                    <a:pt x="2903" y="9107"/>
                  </a:cubicBezTo>
                  <a:cubicBezTo>
                    <a:pt x="2836" y="8840"/>
                    <a:pt x="2736" y="8506"/>
                    <a:pt x="2603" y="8073"/>
                  </a:cubicBezTo>
                  <a:cubicBezTo>
                    <a:pt x="2303" y="7239"/>
                    <a:pt x="1936" y="6038"/>
                    <a:pt x="1535" y="4737"/>
                  </a:cubicBezTo>
                  <a:cubicBezTo>
                    <a:pt x="1102" y="3436"/>
                    <a:pt x="735" y="2268"/>
                    <a:pt x="468" y="1401"/>
                  </a:cubicBezTo>
                  <a:cubicBezTo>
                    <a:pt x="335" y="967"/>
                    <a:pt x="201" y="634"/>
                    <a:pt x="134" y="367"/>
                  </a:cubicBezTo>
                  <a:cubicBezTo>
                    <a:pt x="101" y="234"/>
                    <a:pt x="68" y="134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711806" y="2947431"/>
              <a:ext cx="19633" cy="2261"/>
            </a:xfrm>
            <a:custGeom>
              <a:avLst/>
              <a:gdLst/>
              <a:ahLst/>
              <a:cxnLst/>
              <a:rect l="l" t="t" r="r" b="b"/>
              <a:pathLst>
                <a:path w="1068" h="123" extrusionOk="0">
                  <a:moveTo>
                    <a:pt x="521" y="0"/>
                  </a:moveTo>
                  <a:cubicBezTo>
                    <a:pt x="342" y="0"/>
                    <a:pt x="167" y="25"/>
                    <a:pt x="0" y="75"/>
                  </a:cubicBezTo>
                  <a:cubicBezTo>
                    <a:pt x="118" y="99"/>
                    <a:pt x="253" y="122"/>
                    <a:pt x="380" y="122"/>
                  </a:cubicBezTo>
                  <a:cubicBezTo>
                    <a:pt x="433" y="122"/>
                    <a:pt x="485" y="118"/>
                    <a:pt x="534" y="109"/>
                  </a:cubicBezTo>
                  <a:cubicBezTo>
                    <a:pt x="583" y="118"/>
                    <a:pt x="634" y="122"/>
                    <a:pt x="687" y="122"/>
                  </a:cubicBezTo>
                  <a:cubicBezTo>
                    <a:pt x="815" y="122"/>
                    <a:pt x="950" y="99"/>
                    <a:pt x="1068" y="75"/>
                  </a:cubicBezTo>
                  <a:cubicBezTo>
                    <a:pt x="884" y="25"/>
                    <a:pt x="701" y="0"/>
                    <a:pt x="52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731420" y="2768974"/>
              <a:ext cx="57684" cy="179854"/>
            </a:xfrm>
            <a:custGeom>
              <a:avLst/>
              <a:gdLst/>
              <a:ahLst/>
              <a:cxnLst/>
              <a:rect l="l" t="t" r="r" b="b"/>
              <a:pathLst>
                <a:path w="3138" h="9784" extrusionOk="0">
                  <a:moveTo>
                    <a:pt x="3137" y="1"/>
                  </a:moveTo>
                  <a:cubicBezTo>
                    <a:pt x="3135" y="1"/>
                    <a:pt x="3121" y="43"/>
                    <a:pt x="3095" y="122"/>
                  </a:cubicBezTo>
                  <a:lnTo>
                    <a:pt x="3095" y="122"/>
                  </a:lnTo>
                  <a:cubicBezTo>
                    <a:pt x="3122" y="48"/>
                    <a:pt x="3136" y="10"/>
                    <a:pt x="3136" y="10"/>
                  </a:cubicBezTo>
                  <a:cubicBezTo>
                    <a:pt x="3137" y="4"/>
                    <a:pt x="3138" y="1"/>
                    <a:pt x="3137" y="1"/>
                  </a:cubicBezTo>
                  <a:close/>
                  <a:moveTo>
                    <a:pt x="3095" y="122"/>
                  </a:moveTo>
                  <a:lnTo>
                    <a:pt x="3095" y="122"/>
                  </a:lnTo>
                  <a:cubicBezTo>
                    <a:pt x="2930" y="579"/>
                    <a:pt x="2282" y="2395"/>
                    <a:pt x="1535" y="4780"/>
                  </a:cubicBezTo>
                  <a:cubicBezTo>
                    <a:pt x="668" y="7515"/>
                    <a:pt x="1" y="9750"/>
                    <a:pt x="34" y="9783"/>
                  </a:cubicBezTo>
                  <a:cubicBezTo>
                    <a:pt x="67" y="9783"/>
                    <a:pt x="768" y="7548"/>
                    <a:pt x="1635" y="4813"/>
                  </a:cubicBezTo>
                  <a:cubicBezTo>
                    <a:pt x="2356" y="2540"/>
                    <a:pt x="2938" y="613"/>
                    <a:pt x="3095" y="122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592835" y="2918148"/>
              <a:ext cx="20864" cy="88310"/>
            </a:xfrm>
            <a:custGeom>
              <a:avLst/>
              <a:gdLst/>
              <a:ahLst/>
              <a:cxnLst/>
              <a:rect l="l" t="t" r="r" b="b"/>
              <a:pathLst>
                <a:path w="1135" h="4804" extrusionOk="0">
                  <a:moveTo>
                    <a:pt x="1" y="0"/>
                  </a:moveTo>
                  <a:cubicBezTo>
                    <a:pt x="101" y="801"/>
                    <a:pt x="268" y="1635"/>
                    <a:pt x="501" y="2402"/>
                  </a:cubicBezTo>
                  <a:cubicBezTo>
                    <a:pt x="801" y="3736"/>
                    <a:pt x="1068" y="4804"/>
                    <a:pt x="1102" y="4804"/>
                  </a:cubicBezTo>
                  <a:cubicBezTo>
                    <a:pt x="1135" y="4804"/>
                    <a:pt x="901" y="3703"/>
                    <a:pt x="601" y="2402"/>
                  </a:cubicBezTo>
                  <a:cubicBezTo>
                    <a:pt x="301" y="10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800097" y="1601630"/>
              <a:ext cx="74835" cy="46618"/>
            </a:xfrm>
            <a:custGeom>
              <a:avLst/>
              <a:gdLst/>
              <a:ahLst/>
              <a:cxnLst/>
              <a:rect l="l" t="t" r="r" b="b"/>
              <a:pathLst>
                <a:path w="4071" h="2536" extrusionOk="0">
                  <a:moveTo>
                    <a:pt x="1" y="0"/>
                  </a:moveTo>
                  <a:lnTo>
                    <a:pt x="834" y="2536"/>
                  </a:lnTo>
                  <a:lnTo>
                    <a:pt x="1468" y="2536"/>
                  </a:lnTo>
                  <a:lnTo>
                    <a:pt x="2035" y="801"/>
                  </a:lnTo>
                  <a:lnTo>
                    <a:pt x="2602" y="2502"/>
                  </a:lnTo>
                  <a:lnTo>
                    <a:pt x="3236" y="2502"/>
                  </a:lnTo>
                  <a:lnTo>
                    <a:pt x="4070" y="0"/>
                  </a:lnTo>
                  <a:lnTo>
                    <a:pt x="3503" y="0"/>
                  </a:lnTo>
                  <a:lnTo>
                    <a:pt x="2903" y="1768"/>
                  </a:lnTo>
                  <a:lnTo>
                    <a:pt x="2336" y="0"/>
                  </a:lnTo>
                  <a:lnTo>
                    <a:pt x="1802" y="0"/>
                  </a:lnTo>
                  <a:lnTo>
                    <a:pt x="1201" y="17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881035" y="1601630"/>
              <a:ext cx="10441" cy="46618"/>
            </a:xfrm>
            <a:custGeom>
              <a:avLst/>
              <a:gdLst/>
              <a:ahLst/>
              <a:cxnLst/>
              <a:rect l="l" t="t" r="r" b="b"/>
              <a:pathLst>
                <a:path w="568" h="2536" extrusionOk="0">
                  <a:moveTo>
                    <a:pt x="1" y="0"/>
                  </a:moveTo>
                  <a:lnTo>
                    <a:pt x="1" y="2536"/>
                  </a:lnTo>
                  <a:lnTo>
                    <a:pt x="568" y="253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898830" y="1601023"/>
              <a:ext cx="38640" cy="47942"/>
            </a:xfrm>
            <a:custGeom>
              <a:avLst/>
              <a:gdLst/>
              <a:ahLst/>
              <a:cxnLst/>
              <a:rect l="l" t="t" r="r" b="b"/>
              <a:pathLst>
                <a:path w="2102" h="2608" extrusionOk="0">
                  <a:moveTo>
                    <a:pt x="1101" y="0"/>
                  </a:moveTo>
                  <a:cubicBezTo>
                    <a:pt x="400" y="0"/>
                    <a:pt x="33" y="367"/>
                    <a:pt x="33" y="801"/>
                  </a:cubicBezTo>
                  <a:cubicBezTo>
                    <a:pt x="33" y="1735"/>
                    <a:pt x="1501" y="1401"/>
                    <a:pt x="1501" y="1868"/>
                  </a:cubicBezTo>
                  <a:cubicBezTo>
                    <a:pt x="1501" y="2035"/>
                    <a:pt x="1368" y="2135"/>
                    <a:pt x="1034" y="2135"/>
                  </a:cubicBezTo>
                  <a:cubicBezTo>
                    <a:pt x="734" y="2135"/>
                    <a:pt x="434" y="2068"/>
                    <a:pt x="200" y="1901"/>
                  </a:cubicBezTo>
                  <a:lnTo>
                    <a:pt x="0" y="2302"/>
                  </a:lnTo>
                  <a:cubicBezTo>
                    <a:pt x="269" y="2481"/>
                    <a:pt x="592" y="2607"/>
                    <a:pt x="921" y="2607"/>
                  </a:cubicBezTo>
                  <a:cubicBezTo>
                    <a:pt x="958" y="2607"/>
                    <a:pt x="996" y="2605"/>
                    <a:pt x="1034" y="2602"/>
                  </a:cubicBezTo>
                  <a:cubicBezTo>
                    <a:pt x="1735" y="2602"/>
                    <a:pt x="2102" y="2235"/>
                    <a:pt x="2102" y="1835"/>
                  </a:cubicBezTo>
                  <a:cubicBezTo>
                    <a:pt x="2102" y="901"/>
                    <a:pt x="634" y="1234"/>
                    <a:pt x="634" y="767"/>
                  </a:cubicBezTo>
                  <a:cubicBezTo>
                    <a:pt x="634" y="601"/>
                    <a:pt x="767" y="467"/>
                    <a:pt x="1101" y="467"/>
                  </a:cubicBezTo>
                  <a:cubicBezTo>
                    <a:pt x="1334" y="467"/>
                    <a:pt x="1601" y="534"/>
                    <a:pt x="1801" y="667"/>
                  </a:cubicBezTo>
                  <a:lnTo>
                    <a:pt x="1968" y="234"/>
                  </a:lnTo>
                  <a:cubicBezTo>
                    <a:pt x="1701" y="67"/>
                    <a:pt x="1401" y="0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944804" y="1601630"/>
              <a:ext cx="42335" cy="46618"/>
            </a:xfrm>
            <a:custGeom>
              <a:avLst/>
              <a:gdLst/>
              <a:ahLst/>
              <a:cxnLst/>
              <a:rect l="l" t="t" r="r" b="b"/>
              <a:pathLst>
                <a:path w="2303" h="2536" extrusionOk="0">
                  <a:moveTo>
                    <a:pt x="1" y="0"/>
                  </a:moveTo>
                  <a:lnTo>
                    <a:pt x="1" y="2536"/>
                  </a:lnTo>
                  <a:lnTo>
                    <a:pt x="568" y="2536"/>
                  </a:lnTo>
                  <a:lnTo>
                    <a:pt x="568" y="1502"/>
                  </a:lnTo>
                  <a:lnTo>
                    <a:pt x="1702" y="1502"/>
                  </a:lnTo>
                  <a:lnTo>
                    <a:pt x="1702" y="2536"/>
                  </a:lnTo>
                  <a:lnTo>
                    <a:pt x="2302" y="2536"/>
                  </a:lnTo>
                  <a:lnTo>
                    <a:pt x="2302" y="0"/>
                  </a:lnTo>
                  <a:lnTo>
                    <a:pt x="1702" y="0"/>
                  </a:lnTo>
                  <a:lnTo>
                    <a:pt x="1702" y="1001"/>
                  </a:lnTo>
                  <a:lnTo>
                    <a:pt x="568" y="100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996937" y="1601630"/>
              <a:ext cx="31894" cy="46011"/>
            </a:xfrm>
            <a:custGeom>
              <a:avLst/>
              <a:gdLst/>
              <a:ahLst/>
              <a:cxnLst/>
              <a:rect l="l" t="t" r="r" b="b"/>
              <a:pathLst>
                <a:path w="1735" h="2503" extrusionOk="0">
                  <a:moveTo>
                    <a:pt x="501" y="0"/>
                  </a:moveTo>
                  <a:lnTo>
                    <a:pt x="0" y="2502"/>
                  </a:lnTo>
                  <a:lnTo>
                    <a:pt x="1668" y="2502"/>
                  </a:lnTo>
                  <a:lnTo>
                    <a:pt x="1735" y="2269"/>
                  </a:lnTo>
                  <a:lnTo>
                    <a:pt x="300" y="2269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3035559" y="1601630"/>
              <a:ext cx="14118" cy="46011"/>
            </a:xfrm>
            <a:custGeom>
              <a:avLst/>
              <a:gdLst/>
              <a:ahLst/>
              <a:cxnLst/>
              <a:rect l="l" t="t" r="r" b="b"/>
              <a:pathLst>
                <a:path w="768" h="2503" extrusionOk="0">
                  <a:moveTo>
                    <a:pt x="501" y="0"/>
                  </a:moveTo>
                  <a:lnTo>
                    <a:pt x="1" y="2502"/>
                  </a:lnTo>
                  <a:lnTo>
                    <a:pt x="268" y="250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3052121" y="1601023"/>
              <a:ext cx="39872" cy="47225"/>
            </a:xfrm>
            <a:custGeom>
              <a:avLst/>
              <a:gdLst/>
              <a:ahLst/>
              <a:cxnLst/>
              <a:rect l="l" t="t" r="r" b="b"/>
              <a:pathLst>
                <a:path w="2169" h="2569" extrusionOk="0">
                  <a:moveTo>
                    <a:pt x="1401" y="0"/>
                  </a:moveTo>
                  <a:cubicBezTo>
                    <a:pt x="801" y="0"/>
                    <a:pt x="367" y="300"/>
                    <a:pt x="367" y="767"/>
                  </a:cubicBezTo>
                  <a:cubicBezTo>
                    <a:pt x="367" y="1568"/>
                    <a:pt x="1668" y="1268"/>
                    <a:pt x="1668" y="1835"/>
                  </a:cubicBezTo>
                  <a:cubicBezTo>
                    <a:pt x="1668" y="2168"/>
                    <a:pt x="1401" y="2335"/>
                    <a:pt x="934" y="2335"/>
                  </a:cubicBezTo>
                  <a:cubicBezTo>
                    <a:pt x="634" y="2335"/>
                    <a:pt x="367" y="2235"/>
                    <a:pt x="134" y="2035"/>
                  </a:cubicBezTo>
                  <a:lnTo>
                    <a:pt x="0" y="2268"/>
                  </a:lnTo>
                  <a:cubicBezTo>
                    <a:pt x="267" y="2469"/>
                    <a:pt x="567" y="2569"/>
                    <a:pt x="934" y="2569"/>
                  </a:cubicBezTo>
                  <a:cubicBezTo>
                    <a:pt x="1535" y="2569"/>
                    <a:pt x="1935" y="2302"/>
                    <a:pt x="1935" y="1801"/>
                  </a:cubicBezTo>
                  <a:cubicBezTo>
                    <a:pt x="1935" y="1034"/>
                    <a:pt x="634" y="1334"/>
                    <a:pt x="634" y="734"/>
                  </a:cubicBezTo>
                  <a:cubicBezTo>
                    <a:pt x="634" y="434"/>
                    <a:pt x="934" y="234"/>
                    <a:pt x="1368" y="234"/>
                  </a:cubicBezTo>
                  <a:cubicBezTo>
                    <a:pt x="1601" y="234"/>
                    <a:pt x="1835" y="300"/>
                    <a:pt x="2068" y="434"/>
                  </a:cubicBezTo>
                  <a:lnTo>
                    <a:pt x="2169" y="234"/>
                  </a:lnTo>
                  <a:cubicBezTo>
                    <a:pt x="1935" y="67"/>
                    <a:pt x="16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096883" y="1601630"/>
              <a:ext cx="38033" cy="46618"/>
            </a:xfrm>
            <a:custGeom>
              <a:avLst/>
              <a:gdLst/>
              <a:ahLst/>
              <a:cxnLst/>
              <a:rect l="l" t="t" r="r" b="b"/>
              <a:pathLst>
                <a:path w="2069" h="2536" extrusionOk="0">
                  <a:moveTo>
                    <a:pt x="34" y="0"/>
                  </a:moveTo>
                  <a:lnTo>
                    <a:pt x="0" y="234"/>
                  </a:lnTo>
                  <a:lnTo>
                    <a:pt x="868" y="234"/>
                  </a:lnTo>
                  <a:lnTo>
                    <a:pt x="434" y="2536"/>
                  </a:lnTo>
                  <a:lnTo>
                    <a:pt x="668" y="2536"/>
                  </a:lnTo>
                  <a:lnTo>
                    <a:pt x="1135" y="234"/>
                  </a:lnTo>
                  <a:lnTo>
                    <a:pt x="2035" y="234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3323153" y="1590343"/>
              <a:ext cx="99964" cy="2721"/>
            </a:xfrm>
            <a:custGeom>
              <a:avLst/>
              <a:gdLst/>
              <a:ahLst/>
              <a:cxnLst/>
              <a:rect l="l" t="t" r="r" b="b"/>
              <a:pathLst>
                <a:path w="5438" h="148" extrusionOk="0">
                  <a:moveTo>
                    <a:pt x="3928" y="0"/>
                  </a:moveTo>
                  <a:cubicBezTo>
                    <a:pt x="3559" y="0"/>
                    <a:pt x="3142" y="4"/>
                    <a:pt x="2702" y="14"/>
                  </a:cubicBezTo>
                  <a:cubicBezTo>
                    <a:pt x="1201" y="14"/>
                    <a:pt x="0" y="47"/>
                    <a:pt x="0" y="81"/>
                  </a:cubicBezTo>
                  <a:cubicBezTo>
                    <a:pt x="0" y="147"/>
                    <a:pt x="1201" y="147"/>
                    <a:pt x="2702" y="147"/>
                  </a:cubicBezTo>
                  <a:cubicBezTo>
                    <a:pt x="4203" y="114"/>
                    <a:pt x="5437" y="81"/>
                    <a:pt x="5437" y="47"/>
                  </a:cubicBezTo>
                  <a:cubicBezTo>
                    <a:pt x="5437" y="24"/>
                    <a:pt x="4820" y="0"/>
                    <a:pt x="3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3323153" y="1615729"/>
              <a:ext cx="99964" cy="2482"/>
            </a:xfrm>
            <a:custGeom>
              <a:avLst/>
              <a:gdLst/>
              <a:ahLst/>
              <a:cxnLst/>
              <a:rect l="l" t="t" r="r" b="b"/>
              <a:pathLst>
                <a:path w="5438" h="135" extrusionOk="0">
                  <a:moveTo>
                    <a:pt x="2735" y="1"/>
                  </a:moveTo>
                  <a:cubicBezTo>
                    <a:pt x="1234" y="34"/>
                    <a:pt x="0" y="67"/>
                    <a:pt x="0" y="101"/>
                  </a:cubicBezTo>
                  <a:cubicBezTo>
                    <a:pt x="0" y="134"/>
                    <a:pt x="1234" y="134"/>
                    <a:pt x="2735" y="134"/>
                  </a:cubicBezTo>
                  <a:cubicBezTo>
                    <a:pt x="4203" y="134"/>
                    <a:pt x="5437" y="101"/>
                    <a:pt x="5437" y="34"/>
                  </a:cubicBezTo>
                  <a:cubicBezTo>
                    <a:pt x="5437" y="1"/>
                    <a:pt x="4203" y="1"/>
                    <a:pt x="2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3323153" y="1641079"/>
              <a:ext cx="99964" cy="3125"/>
            </a:xfrm>
            <a:custGeom>
              <a:avLst/>
              <a:gdLst/>
              <a:ahLst/>
              <a:cxnLst/>
              <a:rect l="l" t="t" r="r" b="b"/>
              <a:pathLst>
                <a:path w="5438" h="170" extrusionOk="0">
                  <a:moveTo>
                    <a:pt x="3855" y="1"/>
                  </a:moveTo>
                  <a:cubicBezTo>
                    <a:pt x="3482" y="1"/>
                    <a:pt x="3109" y="9"/>
                    <a:pt x="2735" y="23"/>
                  </a:cubicBezTo>
                  <a:cubicBezTo>
                    <a:pt x="1234" y="23"/>
                    <a:pt x="0" y="56"/>
                    <a:pt x="0" y="89"/>
                  </a:cubicBezTo>
                  <a:cubicBezTo>
                    <a:pt x="684" y="138"/>
                    <a:pt x="1350" y="169"/>
                    <a:pt x="2011" y="169"/>
                  </a:cubicBezTo>
                  <a:cubicBezTo>
                    <a:pt x="2253" y="169"/>
                    <a:pt x="2494" y="165"/>
                    <a:pt x="2735" y="156"/>
                  </a:cubicBezTo>
                  <a:cubicBezTo>
                    <a:pt x="4237" y="156"/>
                    <a:pt x="5437" y="89"/>
                    <a:pt x="5437" y="56"/>
                  </a:cubicBezTo>
                  <a:cubicBezTo>
                    <a:pt x="4910" y="17"/>
                    <a:pt x="4382" y="1"/>
                    <a:pt x="3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538764" y="4443767"/>
              <a:ext cx="172943" cy="272263"/>
            </a:xfrm>
            <a:custGeom>
              <a:avLst/>
              <a:gdLst/>
              <a:ahLst/>
              <a:cxnLst/>
              <a:rect l="l" t="t" r="r" b="b"/>
              <a:pathLst>
                <a:path w="9408" h="14811" extrusionOk="0">
                  <a:moveTo>
                    <a:pt x="1869" y="0"/>
                  </a:moveTo>
                  <a:lnTo>
                    <a:pt x="1" y="13943"/>
                  </a:lnTo>
                  <a:lnTo>
                    <a:pt x="7540" y="14811"/>
                  </a:lnTo>
                  <a:lnTo>
                    <a:pt x="9408" y="901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731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609279" y="4448675"/>
              <a:ext cx="38658" cy="249579"/>
            </a:xfrm>
            <a:custGeom>
              <a:avLst/>
              <a:gdLst/>
              <a:ahLst/>
              <a:cxnLst/>
              <a:rect l="l" t="t" r="r" b="b"/>
              <a:pathLst>
                <a:path w="2103" h="13577" extrusionOk="0">
                  <a:moveTo>
                    <a:pt x="2069" y="0"/>
                  </a:moveTo>
                  <a:cubicBezTo>
                    <a:pt x="2002" y="0"/>
                    <a:pt x="1502" y="3036"/>
                    <a:pt x="935" y="6772"/>
                  </a:cubicBezTo>
                  <a:cubicBezTo>
                    <a:pt x="401" y="10541"/>
                    <a:pt x="1" y="13576"/>
                    <a:pt x="68" y="13576"/>
                  </a:cubicBezTo>
                  <a:cubicBezTo>
                    <a:pt x="68" y="13577"/>
                    <a:pt x="68" y="13577"/>
                    <a:pt x="69" y="13577"/>
                  </a:cubicBezTo>
                  <a:cubicBezTo>
                    <a:pt x="139" y="13577"/>
                    <a:pt x="604" y="10554"/>
                    <a:pt x="1168" y="6805"/>
                  </a:cubicBezTo>
                  <a:cubicBezTo>
                    <a:pt x="1736" y="3069"/>
                    <a:pt x="2102" y="33"/>
                    <a:pt x="2069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538764" y="4681673"/>
              <a:ext cx="141067" cy="34357"/>
            </a:xfrm>
            <a:custGeom>
              <a:avLst/>
              <a:gdLst/>
              <a:ahLst/>
              <a:cxnLst/>
              <a:rect l="l" t="t" r="r" b="b"/>
              <a:pathLst>
                <a:path w="7674" h="1869" extrusionOk="0">
                  <a:moveTo>
                    <a:pt x="134" y="1"/>
                  </a:moveTo>
                  <a:lnTo>
                    <a:pt x="1" y="1001"/>
                  </a:lnTo>
                  <a:lnTo>
                    <a:pt x="7540" y="1869"/>
                  </a:lnTo>
                  <a:lnTo>
                    <a:pt x="7673" y="9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549812" y="4586176"/>
              <a:ext cx="136141" cy="54431"/>
            </a:xfrm>
            <a:custGeom>
              <a:avLst/>
              <a:gdLst/>
              <a:ahLst/>
              <a:cxnLst/>
              <a:rect l="l" t="t" r="r" b="b"/>
              <a:pathLst>
                <a:path w="7406" h="2961" extrusionOk="0">
                  <a:moveTo>
                    <a:pt x="3596" y="0"/>
                  </a:moveTo>
                  <a:cubicBezTo>
                    <a:pt x="3186" y="0"/>
                    <a:pt x="2773" y="63"/>
                    <a:pt x="2369" y="192"/>
                  </a:cubicBezTo>
                  <a:cubicBezTo>
                    <a:pt x="1868" y="359"/>
                    <a:pt x="1435" y="559"/>
                    <a:pt x="1001" y="859"/>
                  </a:cubicBezTo>
                  <a:cubicBezTo>
                    <a:pt x="734" y="1026"/>
                    <a:pt x="467" y="1226"/>
                    <a:pt x="234" y="1460"/>
                  </a:cubicBezTo>
                  <a:cubicBezTo>
                    <a:pt x="134" y="1526"/>
                    <a:pt x="67" y="1627"/>
                    <a:pt x="0" y="1727"/>
                  </a:cubicBezTo>
                  <a:cubicBezTo>
                    <a:pt x="3" y="1732"/>
                    <a:pt x="7" y="1734"/>
                    <a:pt x="13" y="1734"/>
                  </a:cubicBezTo>
                  <a:cubicBezTo>
                    <a:pt x="90" y="1734"/>
                    <a:pt x="453" y="1363"/>
                    <a:pt x="1101" y="993"/>
                  </a:cubicBezTo>
                  <a:cubicBezTo>
                    <a:pt x="1868" y="482"/>
                    <a:pt x="2731" y="236"/>
                    <a:pt x="3629" y="236"/>
                  </a:cubicBezTo>
                  <a:cubicBezTo>
                    <a:pt x="3786" y="236"/>
                    <a:pt x="3944" y="244"/>
                    <a:pt x="4103" y="259"/>
                  </a:cubicBezTo>
                  <a:cubicBezTo>
                    <a:pt x="5171" y="392"/>
                    <a:pt x="6105" y="959"/>
                    <a:pt x="6738" y="1793"/>
                  </a:cubicBezTo>
                  <a:cubicBezTo>
                    <a:pt x="7005" y="2160"/>
                    <a:pt x="7205" y="2561"/>
                    <a:pt x="7406" y="2961"/>
                  </a:cubicBezTo>
                  <a:cubicBezTo>
                    <a:pt x="7406" y="2827"/>
                    <a:pt x="7372" y="2727"/>
                    <a:pt x="7306" y="2594"/>
                  </a:cubicBezTo>
                  <a:cubicBezTo>
                    <a:pt x="7239" y="2294"/>
                    <a:pt x="7072" y="1993"/>
                    <a:pt x="6905" y="1727"/>
                  </a:cubicBezTo>
                  <a:cubicBezTo>
                    <a:pt x="6122" y="614"/>
                    <a:pt x="4878" y="0"/>
                    <a:pt x="3596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555933" y="4551065"/>
              <a:ext cx="142906" cy="34982"/>
            </a:xfrm>
            <a:custGeom>
              <a:avLst/>
              <a:gdLst/>
              <a:ahLst/>
              <a:cxnLst/>
              <a:rect l="l" t="t" r="r" b="b"/>
              <a:pathLst>
                <a:path w="7774" h="1903" extrusionOk="0">
                  <a:moveTo>
                    <a:pt x="168" y="1"/>
                  </a:moveTo>
                  <a:lnTo>
                    <a:pt x="1" y="1235"/>
                  </a:lnTo>
                  <a:lnTo>
                    <a:pt x="7540" y="1902"/>
                  </a:lnTo>
                  <a:lnTo>
                    <a:pt x="7773" y="66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999282" y="4471359"/>
              <a:ext cx="155148" cy="263679"/>
            </a:xfrm>
            <a:custGeom>
              <a:avLst/>
              <a:gdLst/>
              <a:ahLst/>
              <a:cxnLst/>
              <a:rect l="l" t="t" r="r" b="b"/>
              <a:pathLst>
                <a:path w="8440" h="14344" extrusionOk="0">
                  <a:moveTo>
                    <a:pt x="834" y="0"/>
                  </a:moveTo>
                  <a:lnTo>
                    <a:pt x="0" y="14010"/>
                  </a:lnTo>
                  <a:lnTo>
                    <a:pt x="7572" y="14344"/>
                  </a:lnTo>
                  <a:lnTo>
                    <a:pt x="8439" y="3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731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069172" y="4470734"/>
              <a:ext cx="20864" cy="251436"/>
            </a:xfrm>
            <a:custGeom>
              <a:avLst/>
              <a:gdLst/>
              <a:ahLst/>
              <a:cxnLst/>
              <a:rect l="l" t="t" r="r" b="b"/>
              <a:pathLst>
                <a:path w="1135" h="13678" extrusionOk="0">
                  <a:moveTo>
                    <a:pt x="1068" y="1"/>
                  </a:moveTo>
                  <a:cubicBezTo>
                    <a:pt x="1035" y="1"/>
                    <a:pt x="735" y="3070"/>
                    <a:pt x="468" y="6839"/>
                  </a:cubicBezTo>
                  <a:cubicBezTo>
                    <a:pt x="168" y="10608"/>
                    <a:pt x="1" y="13677"/>
                    <a:pt x="68" y="13677"/>
                  </a:cubicBezTo>
                  <a:cubicBezTo>
                    <a:pt x="134" y="13677"/>
                    <a:pt x="401" y="10642"/>
                    <a:pt x="701" y="6839"/>
                  </a:cubicBezTo>
                  <a:cubicBezTo>
                    <a:pt x="968" y="3070"/>
                    <a:pt x="1135" y="1"/>
                    <a:pt x="1068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999282" y="4710497"/>
              <a:ext cx="140424" cy="24541"/>
            </a:xfrm>
            <a:custGeom>
              <a:avLst/>
              <a:gdLst/>
              <a:ahLst/>
              <a:cxnLst/>
              <a:rect l="l" t="t" r="r" b="b"/>
              <a:pathLst>
                <a:path w="7639" h="1335" extrusionOk="0">
                  <a:moveTo>
                    <a:pt x="67" y="1"/>
                  </a:moveTo>
                  <a:lnTo>
                    <a:pt x="0" y="1001"/>
                  </a:lnTo>
                  <a:lnTo>
                    <a:pt x="7572" y="1335"/>
                  </a:lnTo>
                  <a:lnTo>
                    <a:pt x="7639" y="3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004172" y="4609558"/>
              <a:ext cx="137372" cy="48842"/>
            </a:xfrm>
            <a:custGeom>
              <a:avLst/>
              <a:gdLst/>
              <a:ahLst/>
              <a:cxnLst/>
              <a:rect l="l" t="t" r="r" b="b"/>
              <a:pathLst>
                <a:path w="7473" h="2657" extrusionOk="0">
                  <a:moveTo>
                    <a:pt x="3640" y="1"/>
                  </a:moveTo>
                  <a:cubicBezTo>
                    <a:pt x="3153" y="1"/>
                    <a:pt x="2656" y="108"/>
                    <a:pt x="2203" y="321"/>
                  </a:cubicBezTo>
                  <a:cubicBezTo>
                    <a:pt x="1769" y="488"/>
                    <a:pt x="1335" y="721"/>
                    <a:pt x="935" y="1055"/>
                  </a:cubicBezTo>
                  <a:cubicBezTo>
                    <a:pt x="701" y="1255"/>
                    <a:pt x="435" y="1455"/>
                    <a:pt x="234" y="1722"/>
                  </a:cubicBezTo>
                  <a:cubicBezTo>
                    <a:pt x="68" y="1889"/>
                    <a:pt x="1" y="2022"/>
                    <a:pt x="1" y="2022"/>
                  </a:cubicBezTo>
                  <a:cubicBezTo>
                    <a:pt x="2" y="2024"/>
                    <a:pt x="4" y="2024"/>
                    <a:pt x="6" y="2024"/>
                  </a:cubicBezTo>
                  <a:cubicBezTo>
                    <a:pt x="61" y="2024"/>
                    <a:pt x="394" y="1636"/>
                    <a:pt x="1035" y="1155"/>
                  </a:cubicBezTo>
                  <a:cubicBezTo>
                    <a:pt x="1863" y="550"/>
                    <a:pt x="2842" y="219"/>
                    <a:pt x="3829" y="219"/>
                  </a:cubicBezTo>
                  <a:cubicBezTo>
                    <a:pt x="3876" y="219"/>
                    <a:pt x="3923" y="220"/>
                    <a:pt x="3970" y="221"/>
                  </a:cubicBezTo>
                  <a:cubicBezTo>
                    <a:pt x="5038" y="288"/>
                    <a:pt x="6039" y="788"/>
                    <a:pt x="6739" y="1555"/>
                  </a:cubicBezTo>
                  <a:cubicBezTo>
                    <a:pt x="7006" y="1922"/>
                    <a:pt x="7239" y="2289"/>
                    <a:pt x="7473" y="2656"/>
                  </a:cubicBezTo>
                  <a:cubicBezTo>
                    <a:pt x="7440" y="2556"/>
                    <a:pt x="7406" y="2423"/>
                    <a:pt x="7373" y="2323"/>
                  </a:cubicBezTo>
                  <a:cubicBezTo>
                    <a:pt x="7239" y="2022"/>
                    <a:pt x="7073" y="1722"/>
                    <a:pt x="6873" y="1489"/>
                  </a:cubicBezTo>
                  <a:cubicBezTo>
                    <a:pt x="6172" y="621"/>
                    <a:pt x="5138" y="88"/>
                    <a:pt x="4004" y="21"/>
                  </a:cubicBezTo>
                  <a:cubicBezTo>
                    <a:pt x="3884" y="8"/>
                    <a:pt x="3762" y="1"/>
                    <a:pt x="3640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007242" y="4578657"/>
              <a:ext cx="141674" cy="25772"/>
            </a:xfrm>
            <a:custGeom>
              <a:avLst/>
              <a:gdLst/>
              <a:ahLst/>
              <a:cxnLst/>
              <a:rect l="l" t="t" r="r" b="b"/>
              <a:pathLst>
                <a:path w="7707" h="1402" extrusionOk="0">
                  <a:moveTo>
                    <a:pt x="67" y="1"/>
                  </a:moveTo>
                  <a:lnTo>
                    <a:pt x="1" y="1235"/>
                  </a:lnTo>
                  <a:lnTo>
                    <a:pt x="7573" y="1402"/>
                  </a:lnTo>
                  <a:lnTo>
                    <a:pt x="7706" y="1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545510" y="3089234"/>
              <a:ext cx="773866" cy="1499038"/>
            </a:xfrm>
            <a:custGeom>
              <a:avLst/>
              <a:gdLst/>
              <a:ahLst/>
              <a:cxnLst/>
              <a:rect l="l" t="t" r="r" b="b"/>
              <a:pathLst>
                <a:path w="42098" h="81547" extrusionOk="0">
                  <a:moveTo>
                    <a:pt x="14878" y="0"/>
                  </a:moveTo>
                  <a:lnTo>
                    <a:pt x="4838" y="10141"/>
                  </a:lnTo>
                  <a:cubicBezTo>
                    <a:pt x="4604" y="10141"/>
                    <a:pt x="3937" y="19381"/>
                    <a:pt x="4104" y="22416"/>
                  </a:cubicBezTo>
                  <a:cubicBezTo>
                    <a:pt x="4271" y="25452"/>
                    <a:pt x="4471" y="49135"/>
                    <a:pt x="4471" y="49135"/>
                  </a:cubicBezTo>
                  <a:cubicBezTo>
                    <a:pt x="4471" y="49135"/>
                    <a:pt x="2870" y="50203"/>
                    <a:pt x="2870" y="51637"/>
                  </a:cubicBezTo>
                  <a:cubicBezTo>
                    <a:pt x="2870" y="53071"/>
                    <a:pt x="1" y="79223"/>
                    <a:pt x="1" y="79223"/>
                  </a:cubicBezTo>
                  <a:lnTo>
                    <a:pt x="8607" y="80658"/>
                  </a:lnTo>
                  <a:cubicBezTo>
                    <a:pt x="8607" y="80658"/>
                    <a:pt x="16479" y="52171"/>
                    <a:pt x="16646" y="48235"/>
                  </a:cubicBezTo>
                  <a:cubicBezTo>
                    <a:pt x="16846" y="44298"/>
                    <a:pt x="22383" y="17212"/>
                    <a:pt x="22383" y="17212"/>
                  </a:cubicBezTo>
                  <a:cubicBezTo>
                    <a:pt x="22383" y="17212"/>
                    <a:pt x="24185" y="42864"/>
                    <a:pt x="24185" y="46800"/>
                  </a:cubicBezTo>
                  <a:cubicBezTo>
                    <a:pt x="24185" y="50736"/>
                    <a:pt x="24118" y="81091"/>
                    <a:pt x="24118" y="81091"/>
                  </a:cubicBezTo>
                  <a:cubicBezTo>
                    <a:pt x="24118" y="81091"/>
                    <a:pt x="27335" y="81546"/>
                    <a:pt x="30298" y="81546"/>
                  </a:cubicBezTo>
                  <a:cubicBezTo>
                    <a:pt x="31505" y="81546"/>
                    <a:pt x="32670" y="81471"/>
                    <a:pt x="33558" y="81258"/>
                  </a:cubicBezTo>
                  <a:cubicBezTo>
                    <a:pt x="33558" y="81258"/>
                    <a:pt x="36193" y="58442"/>
                    <a:pt x="36193" y="50903"/>
                  </a:cubicBezTo>
                  <a:lnTo>
                    <a:pt x="36193" y="38728"/>
                  </a:lnTo>
                  <a:cubicBezTo>
                    <a:pt x="36193" y="38728"/>
                    <a:pt x="39229" y="24551"/>
                    <a:pt x="40663" y="17379"/>
                  </a:cubicBezTo>
                  <a:cubicBezTo>
                    <a:pt x="42098" y="10241"/>
                    <a:pt x="40663" y="3403"/>
                    <a:pt x="40663" y="3403"/>
                  </a:cubicBezTo>
                  <a:lnTo>
                    <a:pt x="14878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637496" y="4019590"/>
              <a:ext cx="118365" cy="20717"/>
            </a:xfrm>
            <a:custGeom>
              <a:avLst/>
              <a:gdLst/>
              <a:ahLst/>
              <a:cxnLst/>
              <a:rect l="l" t="t" r="r" b="b"/>
              <a:pathLst>
                <a:path w="6439" h="1127" extrusionOk="0">
                  <a:moveTo>
                    <a:pt x="3725" y="0"/>
                  </a:moveTo>
                  <a:cubicBezTo>
                    <a:pt x="2734" y="0"/>
                    <a:pt x="1752" y="209"/>
                    <a:pt x="834" y="626"/>
                  </a:cubicBezTo>
                  <a:cubicBezTo>
                    <a:pt x="501" y="759"/>
                    <a:pt x="234" y="926"/>
                    <a:pt x="0" y="1126"/>
                  </a:cubicBezTo>
                  <a:cubicBezTo>
                    <a:pt x="1001" y="692"/>
                    <a:pt x="2069" y="359"/>
                    <a:pt x="3169" y="225"/>
                  </a:cubicBezTo>
                  <a:cubicBezTo>
                    <a:pt x="3305" y="221"/>
                    <a:pt x="3440" y="219"/>
                    <a:pt x="3576" y="219"/>
                  </a:cubicBezTo>
                  <a:cubicBezTo>
                    <a:pt x="4541" y="219"/>
                    <a:pt x="5502" y="325"/>
                    <a:pt x="6438" y="559"/>
                  </a:cubicBezTo>
                  <a:cubicBezTo>
                    <a:pt x="6171" y="392"/>
                    <a:pt x="5838" y="292"/>
                    <a:pt x="5504" y="225"/>
                  </a:cubicBezTo>
                  <a:cubicBezTo>
                    <a:pt x="4916" y="75"/>
                    <a:pt x="4319" y="0"/>
                    <a:pt x="3725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676118" y="3985399"/>
              <a:ext cx="89560" cy="5478"/>
            </a:xfrm>
            <a:custGeom>
              <a:avLst/>
              <a:gdLst/>
              <a:ahLst/>
              <a:cxnLst/>
              <a:rect l="l" t="t" r="r" b="b"/>
              <a:pathLst>
                <a:path w="4872" h="298" extrusionOk="0">
                  <a:moveTo>
                    <a:pt x="1218" y="1"/>
                  </a:moveTo>
                  <a:cubicBezTo>
                    <a:pt x="810" y="1"/>
                    <a:pt x="401" y="17"/>
                    <a:pt x="1" y="51"/>
                  </a:cubicBezTo>
                  <a:cubicBezTo>
                    <a:pt x="801" y="184"/>
                    <a:pt x="1635" y="251"/>
                    <a:pt x="2436" y="251"/>
                  </a:cubicBezTo>
                  <a:cubicBezTo>
                    <a:pt x="2796" y="281"/>
                    <a:pt x="3162" y="297"/>
                    <a:pt x="3530" y="297"/>
                  </a:cubicBezTo>
                  <a:cubicBezTo>
                    <a:pt x="3979" y="297"/>
                    <a:pt x="4430" y="273"/>
                    <a:pt x="4871" y="217"/>
                  </a:cubicBezTo>
                  <a:cubicBezTo>
                    <a:pt x="4208" y="107"/>
                    <a:pt x="3545" y="42"/>
                    <a:pt x="2862" y="42"/>
                  </a:cubicBezTo>
                  <a:cubicBezTo>
                    <a:pt x="2721" y="42"/>
                    <a:pt x="2579" y="45"/>
                    <a:pt x="2436" y="51"/>
                  </a:cubicBezTo>
                  <a:cubicBezTo>
                    <a:pt x="2036" y="17"/>
                    <a:pt x="1627" y="1"/>
                    <a:pt x="1218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036065" y="3948910"/>
              <a:ext cx="55203" cy="139211"/>
            </a:xfrm>
            <a:custGeom>
              <a:avLst/>
              <a:gdLst/>
              <a:ahLst/>
              <a:cxnLst/>
              <a:rect l="l" t="t" r="r" b="b"/>
              <a:pathLst>
                <a:path w="3003" h="7573" extrusionOk="0">
                  <a:moveTo>
                    <a:pt x="67" y="1"/>
                  </a:moveTo>
                  <a:cubicBezTo>
                    <a:pt x="34" y="134"/>
                    <a:pt x="1" y="234"/>
                    <a:pt x="1" y="334"/>
                  </a:cubicBezTo>
                  <a:cubicBezTo>
                    <a:pt x="1" y="635"/>
                    <a:pt x="1" y="935"/>
                    <a:pt x="1" y="1235"/>
                  </a:cubicBezTo>
                  <a:cubicBezTo>
                    <a:pt x="134" y="3237"/>
                    <a:pt x="868" y="5138"/>
                    <a:pt x="2102" y="6706"/>
                  </a:cubicBezTo>
                  <a:cubicBezTo>
                    <a:pt x="2269" y="6939"/>
                    <a:pt x="2502" y="7139"/>
                    <a:pt x="2702" y="7339"/>
                  </a:cubicBezTo>
                  <a:cubicBezTo>
                    <a:pt x="2869" y="7506"/>
                    <a:pt x="2969" y="7573"/>
                    <a:pt x="2969" y="7573"/>
                  </a:cubicBezTo>
                  <a:cubicBezTo>
                    <a:pt x="3003" y="7540"/>
                    <a:pt x="2669" y="7206"/>
                    <a:pt x="2202" y="6606"/>
                  </a:cubicBezTo>
                  <a:cubicBezTo>
                    <a:pt x="1068" y="5038"/>
                    <a:pt x="334" y="3170"/>
                    <a:pt x="167" y="1235"/>
                  </a:cubicBezTo>
                  <a:cubicBezTo>
                    <a:pt x="101" y="468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1790181" y="3386626"/>
              <a:ext cx="172318" cy="53181"/>
            </a:xfrm>
            <a:custGeom>
              <a:avLst/>
              <a:gdLst/>
              <a:ahLst/>
              <a:cxnLst/>
              <a:rect l="l" t="t" r="r" b="b"/>
              <a:pathLst>
                <a:path w="9374" h="2893" extrusionOk="0">
                  <a:moveTo>
                    <a:pt x="9374" y="0"/>
                  </a:moveTo>
                  <a:lnTo>
                    <a:pt x="9374" y="0"/>
                  </a:lnTo>
                  <a:cubicBezTo>
                    <a:pt x="9274" y="67"/>
                    <a:pt x="9174" y="167"/>
                    <a:pt x="9107" y="301"/>
                  </a:cubicBezTo>
                  <a:lnTo>
                    <a:pt x="8740" y="601"/>
                  </a:lnTo>
                  <a:cubicBezTo>
                    <a:pt x="8606" y="701"/>
                    <a:pt x="8406" y="801"/>
                    <a:pt x="8240" y="934"/>
                  </a:cubicBezTo>
                  <a:cubicBezTo>
                    <a:pt x="7205" y="1535"/>
                    <a:pt x="6105" y="2002"/>
                    <a:pt x="4937" y="2302"/>
                  </a:cubicBezTo>
                  <a:cubicBezTo>
                    <a:pt x="4050" y="2563"/>
                    <a:pt x="3122" y="2701"/>
                    <a:pt x="2201" y="2701"/>
                  </a:cubicBezTo>
                  <a:cubicBezTo>
                    <a:pt x="1945" y="2701"/>
                    <a:pt x="1689" y="2691"/>
                    <a:pt x="1435" y="2669"/>
                  </a:cubicBezTo>
                  <a:cubicBezTo>
                    <a:pt x="934" y="2602"/>
                    <a:pt x="467" y="2469"/>
                    <a:pt x="0" y="2302"/>
                  </a:cubicBezTo>
                  <a:lnTo>
                    <a:pt x="0" y="2302"/>
                  </a:lnTo>
                  <a:cubicBezTo>
                    <a:pt x="100" y="2402"/>
                    <a:pt x="200" y="2469"/>
                    <a:pt x="334" y="2502"/>
                  </a:cubicBezTo>
                  <a:cubicBezTo>
                    <a:pt x="467" y="2602"/>
                    <a:pt x="634" y="2636"/>
                    <a:pt x="801" y="2669"/>
                  </a:cubicBezTo>
                  <a:lnTo>
                    <a:pt x="1068" y="2769"/>
                  </a:lnTo>
                  <a:cubicBezTo>
                    <a:pt x="1168" y="2802"/>
                    <a:pt x="1301" y="2836"/>
                    <a:pt x="1401" y="2836"/>
                  </a:cubicBezTo>
                  <a:cubicBezTo>
                    <a:pt x="1744" y="2874"/>
                    <a:pt x="2090" y="2893"/>
                    <a:pt x="2436" y="2893"/>
                  </a:cubicBezTo>
                  <a:cubicBezTo>
                    <a:pt x="3302" y="2893"/>
                    <a:pt x="4170" y="2774"/>
                    <a:pt x="5004" y="2535"/>
                  </a:cubicBezTo>
                  <a:cubicBezTo>
                    <a:pt x="6171" y="2202"/>
                    <a:pt x="7306" y="1735"/>
                    <a:pt x="8306" y="1068"/>
                  </a:cubicBezTo>
                  <a:cubicBezTo>
                    <a:pt x="8506" y="934"/>
                    <a:pt x="8673" y="801"/>
                    <a:pt x="8807" y="667"/>
                  </a:cubicBezTo>
                  <a:lnTo>
                    <a:pt x="9140" y="334"/>
                  </a:lnTo>
                  <a:cubicBezTo>
                    <a:pt x="9240" y="234"/>
                    <a:pt x="9307" y="134"/>
                    <a:pt x="9374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8275" y="1868838"/>
              <a:ext cx="160663" cy="244818"/>
            </a:xfrm>
            <a:custGeom>
              <a:avLst/>
              <a:gdLst/>
              <a:ahLst/>
              <a:cxnLst/>
              <a:rect l="l" t="t" r="r" b="b"/>
              <a:pathLst>
                <a:path w="8740" h="13318" extrusionOk="0">
                  <a:moveTo>
                    <a:pt x="8199" y="1"/>
                  </a:moveTo>
                  <a:cubicBezTo>
                    <a:pt x="7665" y="1"/>
                    <a:pt x="4270" y="2610"/>
                    <a:pt x="4270" y="2610"/>
                  </a:cubicBezTo>
                  <a:cubicBezTo>
                    <a:pt x="4270" y="2610"/>
                    <a:pt x="1668" y="5546"/>
                    <a:pt x="801" y="7280"/>
                  </a:cubicBezTo>
                  <a:cubicBezTo>
                    <a:pt x="267" y="8381"/>
                    <a:pt x="0" y="9615"/>
                    <a:pt x="0" y="10849"/>
                  </a:cubicBezTo>
                  <a:lnTo>
                    <a:pt x="4303" y="13318"/>
                  </a:lnTo>
                  <a:lnTo>
                    <a:pt x="4303" y="11516"/>
                  </a:lnTo>
                  <a:lnTo>
                    <a:pt x="4770" y="10883"/>
                  </a:lnTo>
                  <a:cubicBezTo>
                    <a:pt x="4770" y="10883"/>
                    <a:pt x="5504" y="10649"/>
                    <a:pt x="6071" y="10449"/>
                  </a:cubicBezTo>
                  <a:cubicBezTo>
                    <a:pt x="6638" y="10282"/>
                    <a:pt x="8006" y="8714"/>
                    <a:pt x="8006" y="8714"/>
                  </a:cubicBezTo>
                  <a:cubicBezTo>
                    <a:pt x="8072" y="8381"/>
                    <a:pt x="8106" y="8014"/>
                    <a:pt x="8072" y="7647"/>
                  </a:cubicBezTo>
                  <a:cubicBezTo>
                    <a:pt x="8072" y="7380"/>
                    <a:pt x="7872" y="7113"/>
                    <a:pt x="7572" y="7047"/>
                  </a:cubicBezTo>
                  <a:cubicBezTo>
                    <a:pt x="7572" y="6780"/>
                    <a:pt x="7505" y="6480"/>
                    <a:pt x="7372" y="6246"/>
                  </a:cubicBezTo>
                  <a:cubicBezTo>
                    <a:pt x="7205" y="5812"/>
                    <a:pt x="6438" y="5445"/>
                    <a:pt x="6438" y="5445"/>
                  </a:cubicBezTo>
                  <a:cubicBezTo>
                    <a:pt x="6605" y="5179"/>
                    <a:pt x="6671" y="4912"/>
                    <a:pt x="6638" y="4612"/>
                  </a:cubicBezTo>
                  <a:cubicBezTo>
                    <a:pt x="6638" y="4044"/>
                    <a:pt x="5838" y="3744"/>
                    <a:pt x="5838" y="3744"/>
                  </a:cubicBezTo>
                  <a:cubicBezTo>
                    <a:pt x="5838" y="3744"/>
                    <a:pt x="7772" y="1509"/>
                    <a:pt x="8239" y="1076"/>
                  </a:cubicBezTo>
                  <a:cubicBezTo>
                    <a:pt x="8740" y="642"/>
                    <a:pt x="8640" y="208"/>
                    <a:pt x="8239" y="8"/>
                  </a:cubicBezTo>
                  <a:cubicBezTo>
                    <a:pt x="8229" y="3"/>
                    <a:pt x="8215" y="1"/>
                    <a:pt x="819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1283688" y="2321507"/>
              <a:ext cx="381418" cy="700906"/>
            </a:xfrm>
            <a:custGeom>
              <a:avLst/>
              <a:gdLst/>
              <a:ahLst/>
              <a:cxnLst/>
              <a:rect l="l" t="t" r="r" b="b"/>
              <a:pathLst>
                <a:path w="20749" h="38129" extrusionOk="0">
                  <a:moveTo>
                    <a:pt x="13143" y="1"/>
                  </a:moveTo>
                  <a:cubicBezTo>
                    <a:pt x="13143" y="1"/>
                    <a:pt x="167" y="22984"/>
                    <a:pt x="100" y="26587"/>
                  </a:cubicBezTo>
                  <a:cubicBezTo>
                    <a:pt x="0" y="32991"/>
                    <a:pt x="18180" y="38128"/>
                    <a:pt x="18180" y="38128"/>
                  </a:cubicBezTo>
                  <a:lnTo>
                    <a:pt x="20748" y="30823"/>
                  </a:lnTo>
                  <a:lnTo>
                    <a:pt x="11475" y="24418"/>
                  </a:lnTo>
                  <a:lnTo>
                    <a:pt x="18213" y="9775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731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1508727" y="2210477"/>
              <a:ext cx="820466" cy="1094604"/>
            </a:xfrm>
            <a:custGeom>
              <a:avLst/>
              <a:gdLst/>
              <a:ahLst/>
              <a:cxnLst/>
              <a:rect l="l" t="t" r="r" b="b"/>
              <a:pathLst>
                <a:path w="44633" h="59546" extrusionOk="0">
                  <a:moveTo>
                    <a:pt x="34351" y="0"/>
                  </a:moveTo>
                  <a:cubicBezTo>
                    <a:pt x="30764" y="0"/>
                    <a:pt x="16612" y="3105"/>
                    <a:pt x="16612" y="3105"/>
                  </a:cubicBezTo>
                  <a:cubicBezTo>
                    <a:pt x="16612" y="3105"/>
                    <a:pt x="10308" y="3205"/>
                    <a:pt x="6739" y="3639"/>
                  </a:cubicBezTo>
                  <a:cubicBezTo>
                    <a:pt x="4637" y="3906"/>
                    <a:pt x="2602" y="4740"/>
                    <a:pt x="901" y="6041"/>
                  </a:cubicBezTo>
                  <a:cubicBezTo>
                    <a:pt x="0" y="8343"/>
                    <a:pt x="11342" y="34695"/>
                    <a:pt x="11542" y="35328"/>
                  </a:cubicBezTo>
                  <a:cubicBezTo>
                    <a:pt x="11775" y="35996"/>
                    <a:pt x="4971" y="59546"/>
                    <a:pt x="4971" y="59546"/>
                  </a:cubicBezTo>
                  <a:cubicBezTo>
                    <a:pt x="4971" y="59546"/>
                    <a:pt x="14878" y="59246"/>
                    <a:pt x="23584" y="58578"/>
                  </a:cubicBezTo>
                  <a:lnTo>
                    <a:pt x="24685" y="52107"/>
                  </a:lnTo>
                  <a:lnTo>
                    <a:pt x="25218" y="59079"/>
                  </a:lnTo>
                  <a:cubicBezTo>
                    <a:pt x="34558" y="58345"/>
                    <a:pt x="43865" y="55076"/>
                    <a:pt x="44099" y="54709"/>
                  </a:cubicBezTo>
                  <a:cubicBezTo>
                    <a:pt x="44632" y="53942"/>
                    <a:pt x="36960" y="30191"/>
                    <a:pt x="36960" y="30191"/>
                  </a:cubicBezTo>
                  <a:cubicBezTo>
                    <a:pt x="36960" y="30191"/>
                    <a:pt x="38761" y="9744"/>
                    <a:pt x="38428" y="7609"/>
                  </a:cubicBezTo>
                  <a:cubicBezTo>
                    <a:pt x="38094" y="5474"/>
                    <a:pt x="36360" y="837"/>
                    <a:pt x="35092" y="103"/>
                  </a:cubicBezTo>
                  <a:cubicBezTo>
                    <a:pt x="34972" y="32"/>
                    <a:pt x="34716" y="0"/>
                    <a:pt x="34351" y="0"/>
                  </a:cubicBezTo>
                  <a:close/>
                </a:path>
              </a:pathLst>
            </a:custGeom>
            <a:solidFill>
              <a:srgbClr val="731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2153805" y="2066431"/>
              <a:ext cx="481364" cy="415757"/>
            </a:xfrm>
            <a:custGeom>
              <a:avLst/>
              <a:gdLst/>
              <a:ahLst/>
              <a:cxnLst/>
              <a:rect l="l" t="t" r="r" b="b"/>
              <a:pathLst>
                <a:path w="26186" h="22617" extrusionOk="0">
                  <a:moveTo>
                    <a:pt x="20648" y="0"/>
                  </a:moveTo>
                  <a:lnTo>
                    <a:pt x="15078" y="10074"/>
                  </a:lnTo>
                  <a:lnTo>
                    <a:pt x="9540" y="11075"/>
                  </a:lnTo>
                  <a:cubicBezTo>
                    <a:pt x="9255" y="10789"/>
                    <a:pt x="8991" y="10686"/>
                    <a:pt x="8743" y="10686"/>
                  </a:cubicBezTo>
                  <a:cubicBezTo>
                    <a:pt x="8121" y="10686"/>
                    <a:pt x="7596" y="11337"/>
                    <a:pt x="7072" y="11408"/>
                  </a:cubicBezTo>
                  <a:cubicBezTo>
                    <a:pt x="7065" y="11409"/>
                    <a:pt x="7057" y="11409"/>
                    <a:pt x="7049" y="11409"/>
                  </a:cubicBezTo>
                  <a:cubicBezTo>
                    <a:pt x="6187" y="11409"/>
                    <a:pt x="0" y="7939"/>
                    <a:pt x="0" y="7939"/>
                  </a:cubicBezTo>
                  <a:lnTo>
                    <a:pt x="0" y="7939"/>
                  </a:lnTo>
                  <a:lnTo>
                    <a:pt x="534" y="14210"/>
                  </a:lnTo>
                  <a:lnTo>
                    <a:pt x="1801" y="22616"/>
                  </a:lnTo>
                  <a:cubicBezTo>
                    <a:pt x="12009" y="22516"/>
                    <a:pt x="19314" y="17079"/>
                    <a:pt x="21215" y="15478"/>
                  </a:cubicBezTo>
                  <a:cubicBezTo>
                    <a:pt x="23117" y="13910"/>
                    <a:pt x="26185" y="3403"/>
                    <a:pt x="26185" y="3403"/>
                  </a:cubicBezTo>
                  <a:cubicBezTo>
                    <a:pt x="24551" y="1935"/>
                    <a:pt x="22683" y="767"/>
                    <a:pt x="20648" y="0"/>
                  </a:cubicBezTo>
                  <a:close/>
                </a:path>
              </a:pathLst>
            </a:custGeom>
            <a:solidFill>
              <a:srgbClr val="731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2274597" y="2271231"/>
              <a:ext cx="31912" cy="167538"/>
            </a:xfrm>
            <a:custGeom>
              <a:avLst/>
              <a:gdLst/>
              <a:ahLst/>
              <a:cxnLst/>
              <a:rect l="l" t="t" r="r" b="b"/>
              <a:pathLst>
                <a:path w="1736" h="9114" extrusionOk="0">
                  <a:moveTo>
                    <a:pt x="734" y="1"/>
                  </a:moveTo>
                  <a:cubicBezTo>
                    <a:pt x="668" y="34"/>
                    <a:pt x="934" y="501"/>
                    <a:pt x="1135" y="1335"/>
                  </a:cubicBezTo>
                  <a:cubicBezTo>
                    <a:pt x="1268" y="1835"/>
                    <a:pt x="1368" y="2302"/>
                    <a:pt x="1435" y="2803"/>
                  </a:cubicBezTo>
                  <a:cubicBezTo>
                    <a:pt x="1502" y="3436"/>
                    <a:pt x="1502" y="4037"/>
                    <a:pt x="1468" y="4637"/>
                  </a:cubicBezTo>
                  <a:cubicBezTo>
                    <a:pt x="1435" y="5271"/>
                    <a:pt x="1301" y="5871"/>
                    <a:pt x="1168" y="6472"/>
                  </a:cubicBezTo>
                  <a:cubicBezTo>
                    <a:pt x="1035" y="6939"/>
                    <a:pt x="868" y="7406"/>
                    <a:pt x="668" y="7873"/>
                  </a:cubicBezTo>
                  <a:cubicBezTo>
                    <a:pt x="301" y="8673"/>
                    <a:pt x="0" y="9107"/>
                    <a:pt x="34" y="9107"/>
                  </a:cubicBezTo>
                  <a:cubicBezTo>
                    <a:pt x="34" y="9111"/>
                    <a:pt x="35" y="9113"/>
                    <a:pt x="38" y="9113"/>
                  </a:cubicBezTo>
                  <a:cubicBezTo>
                    <a:pt x="60" y="9113"/>
                    <a:pt x="155" y="9011"/>
                    <a:pt x="301" y="8807"/>
                  </a:cubicBezTo>
                  <a:cubicBezTo>
                    <a:pt x="467" y="8540"/>
                    <a:pt x="668" y="8240"/>
                    <a:pt x="801" y="7940"/>
                  </a:cubicBezTo>
                  <a:cubicBezTo>
                    <a:pt x="1035" y="7473"/>
                    <a:pt x="1235" y="7006"/>
                    <a:pt x="1368" y="6505"/>
                  </a:cubicBezTo>
                  <a:cubicBezTo>
                    <a:pt x="1535" y="5905"/>
                    <a:pt x="1635" y="5271"/>
                    <a:pt x="1702" y="4671"/>
                  </a:cubicBezTo>
                  <a:cubicBezTo>
                    <a:pt x="1735" y="4037"/>
                    <a:pt x="1735" y="3403"/>
                    <a:pt x="1635" y="2803"/>
                  </a:cubicBezTo>
                  <a:cubicBezTo>
                    <a:pt x="1568" y="2269"/>
                    <a:pt x="1468" y="1769"/>
                    <a:pt x="1301" y="1302"/>
                  </a:cubicBezTo>
                  <a:cubicBezTo>
                    <a:pt x="1201" y="968"/>
                    <a:pt x="1068" y="634"/>
                    <a:pt x="934" y="334"/>
                  </a:cubicBezTo>
                  <a:cubicBezTo>
                    <a:pt x="868" y="234"/>
                    <a:pt x="801" y="101"/>
                    <a:pt x="734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29120" y="2252223"/>
              <a:ext cx="44173" cy="39265"/>
            </a:xfrm>
            <a:custGeom>
              <a:avLst/>
              <a:gdLst/>
              <a:ahLst/>
              <a:cxnLst/>
              <a:rect l="l" t="t" r="r" b="b"/>
              <a:pathLst>
                <a:path w="2403" h="2136" extrusionOk="0">
                  <a:moveTo>
                    <a:pt x="0" y="0"/>
                  </a:moveTo>
                  <a:lnTo>
                    <a:pt x="0" y="0"/>
                  </a:lnTo>
                  <a:cubicBezTo>
                    <a:pt x="568" y="934"/>
                    <a:pt x="1401" y="1668"/>
                    <a:pt x="2402" y="2135"/>
                  </a:cubicBezTo>
                  <a:cubicBezTo>
                    <a:pt x="2002" y="1768"/>
                    <a:pt x="1602" y="1402"/>
                    <a:pt x="1201" y="1068"/>
                  </a:cubicBezTo>
                  <a:cubicBezTo>
                    <a:pt x="801" y="701"/>
                    <a:pt x="401" y="33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1620933" y="2881346"/>
              <a:ext cx="192391" cy="140203"/>
            </a:xfrm>
            <a:custGeom>
              <a:avLst/>
              <a:gdLst/>
              <a:ahLst/>
              <a:cxnLst/>
              <a:rect l="l" t="t" r="r" b="b"/>
              <a:pathLst>
                <a:path w="10466" h="7627" extrusionOk="0">
                  <a:moveTo>
                    <a:pt x="5238" y="1"/>
                  </a:moveTo>
                  <a:cubicBezTo>
                    <a:pt x="5238" y="1"/>
                    <a:pt x="3403" y="735"/>
                    <a:pt x="3403" y="1235"/>
                  </a:cubicBezTo>
                  <a:cubicBezTo>
                    <a:pt x="3403" y="1235"/>
                    <a:pt x="3103" y="1143"/>
                    <a:pt x="2773" y="1143"/>
                  </a:cubicBezTo>
                  <a:cubicBezTo>
                    <a:pt x="2416" y="1143"/>
                    <a:pt x="2022" y="1251"/>
                    <a:pt x="1935" y="1702"/>
                  </a:cubicBezTo>
                  <a:lnTo>
                    <a:pt x="1" y="7240"/>
                  </a:lnTo>
                  <a:cubicBezTo>
                    <a:pt x="1" y="7240"/>
                    <a:pt x="97" y="7626"/>
                    <a:pt x="567" y="7626"/>
                  </a:cubicBezTo>
                  <a:cubicBezTo>
                    <a:pt x="827" y="7626"/>
                    <a:pt x="1200" y="7508"/>
                    <a:pt x="1735" y="7139"/>
                  </a:cubicBezTo>
                  <a:cubicBezTo>
                    <a:pt x="1735" y="7139"/>
                    <a:pt x="3837" y="6706"/>
                    <a:pt x="4904" y="5672"/>
                  </a:cubicBezTo>
                  <a:cubicBezTo>
                    <a:pt x="5972" y="4671"/>
                    <a:pt x="6172" y="4004"/>
                    <a:pt x="6906" y="3971"/>
                  </a:cubicBezTo>
                  <a:cubicBezTo>
                    <a:pt x="7605" y="3939"/>
                    <a:pt x="9605" y="3635"/>
                    <a:pt x="9851" y="3635"/>
                  </a:cubicBezTo>
                  <a:cubicBezTo>
                    <a:pt x="9863" y="3635"/>
                    <a:pt x="9871" y="3635"/>
                    <a:pt x="9874" y="3637"/>
                  </a:cubicBezTo>
                  <a:cubicBezTo>
                    <a:pt x="9875" y="3637"/>
                    <a:pt x="9875" y="3638"/>
                    <a:pt x="9876" y="3638"/>
                  </a:cubicBezTo>
                  <a:cubicBezTo>
                    <a:pt x="9922" y="3638"/>
                    <a:pt x="10466" y="2400"/>
                    <a:pt x="9774" y="2203"/>
                  </a:cubicBezTo>
                  <a:cubicBezTo>
                    <a:pt x="9588" y="2137"/>
                    <a:pt x="9218" y="2114"/>
                    <a:pt x="8782" y="2114"/>
                  </a:cubicBezTo>
                  <a:cubicBezTo>
                    <a:pt x="7661" y="2114"/>
                    <a:pt x="6105" y="2269"/>
                    <a:pt x="6105" y="2269"/>
                  </a:cubicBezTo>
                  <a:lnTo>
                    <a:pt x="5204" y="2303"/>
                  </a:lnTo>
                  <a:lnTo>
                    <a:pt x="5071" y="1102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1560234" y="2438015"/>
              <a:ext cx="79725" cy="219542"/>
            </a:xfrm>
            <a:custGeom>
              <a:avLst/>
              <a:gdLst/>
              <a:ahLst/>
              <a:cxnLst/>
              <a:rect l="l" t="t" r="r" b="b"/>
              <a:pathLst>
                <a:path w="4337" h="11943" extrusionOk="0">
                  <a:moveTo>
                    <a:pt x="0" y="1"/>
                  </a:moveTo>
                  <a:cubicBezTo>
                    <a:pt x="34" y="168"/>
                    <a:pt x="67" y="334"/>
                    <a:pt x="100" y="501"/>
                  </a:cubicBezTo>
                  <a:cubicBezTo>
                    <a:pt x="201" y="801"/>
                    <a:pt x="301" y="1235"/>
                    <a:pt x="467" y="1802"/>
                  </a:cubicBezTo>
                  <a:cubicBezTo>
                    <a:pt x="768" y="2903"/>
                    <a:pt x="1235" y="4437"/>
                    <a:pt x="1868" y="6105"/>
                  </a:cubicBezTo>
                  <a:cubicBezTo>
                    <a:pt x="2469" y="7740"/>
                    <a:pt x="3069" y="9207"/>
                    <a:pt x="3536" y="10275"/>
                  </a:cubicBezTo>
                  <a:cubicBezTo>
                    <a:pt x="3736" y="10808"/>
                    <a:pt x="3937" y="11209"/>
                    <a:pt x="4070" y="11509"/>
                  </a:cubicBezTo>
                  <a:cubicBezTo>
                    <a:pt x="4137" y="11676"/>
                    <a:pt x="4237" y="11809"/>
                    <a:pt x="4337" y="11943"/>
                  </a:cubicBezTo>
                  <a:cubicBezTo>
                    <a:pt x="4270" y="11776"/>
                    <a:pt x="4237" y="11609"/>
                    <a:pt x="4137" y="11476"/>
                  </a:cubicBezTo>
                  <a:lnTo>
                    <a:pt x="3636" y="10208"/>
                  </a:lnTo>
                  <a:cubicBezTo>
                    <a:pt x="3236" y="9141"/>
                    <a:pt x="2669" y="7673"/>
                    <a:pt x="2069" y="6005"/>
                  </a:cubicBezTo>
                  <a:cubicBezTo>
                    <a:pt x="1435" y="4371"/>
                    <a:pt x="968" y="2869"/>
                    <a:pt x="601" y="1769"/>
                  </a:cubicBezTo>
                  <a:lnTo>
                    <a:pt x="201" y="468"/>
                  </a:lnTo>
                  <a:cubicBezTo>
                    <a:pt x="134" y="301"/>
                    <a:pt x="100" y="134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1814703" y="2877670"/>
              <a:ext cx="215241" cy="176619"/>
            </a:xfrm>
            <a:custGeom>
              <a:avLst/>
              <a:gdLst/>
              <a:ahLst/>
              <a:cxnLst/>
              <a:rect l="l" t="t" r="r" b="b"/>
              <a:pathLst>
                <a:path w="11709" h="9608" extrusionOk="0">
                  <a:moveTo>
                    <a:pt x="11709" y="1"/>
                  </a:moveTo>
                  <a:lnTo>
                    <a:pt x="11709" y="1"/>
                  </a:lnTo>
                  <a:cubicBezTo>
                    <a:pt x="11576" y="134"/>
                    <a:pt x="11442" y="301"/>
                    <a:pt x="11342" y="468"/>
                  </a:cubicBezTo>
                  <a:cubicBezTo>
                    <a:pt x="11109" y="768"/>
                    <a:pt x="10742" y="1235"/>
                    <a:pt x="10341" y="1769"/>
                  </a:cubicBezTo>
                  <a:cubicBezTo>
                    <a:pt x="8040" y="4604"/>
                    <a:pt x="5204" y="6906"/>
                    <a:pt x="2002" y="8607"/>
                  </a:cubicBezTo>
                  <a:cubicBezTo>
                    <a:pt x="1402" y="8941"/>
                    <a:pt x="901" y="9174"/>
                    <a:pt x="534" y="9341"/>
                  </a:cubicBezTo>
                  <a:cubicBezTo>
                    <a:pt x="368" y="9408"/>
                    <a:pt x="167" y="9508"/>
                    <a:pt x="1" y="9608"/>
                  </a:cubicBezTo>
                  <a:cubicBezTo>
                    <a:pt x="201" y="9574"/>
                    <a:pt x="401" y="9508"/>
                    <a:pt x="568" y="9408"/>
                  </a:cubicBezTo>
                  <a:cubicBezTo>
                    <a:pt x="935" y="9274"/>
                    <a:pt x="1468" y="9041"/>
                    <a:pt x="2069" y="8740"/>
                  </a:cubicBezTo>
                  <a:cubicBezTo>
                    <a:pt x="3737" y="7940"/>
                    <a:pt x="5271" y="6939"/>
                    <a:pt x="6672" y="5772"/>
                  </a:cubicBezTo>
                  <a:cubicBezTo>
                    <a:pt x="8073" y="4638"/>
                    <a:pt x="9341" y="3303"/>
                    <a:pt x="10475" y="1869"/>
                  </a:cubicBezTo>
                  <a:cubicBezTo>
                    <a:pt x="10875" y="1302"/>
                    <a:pt x="11209" y="835"/>
                    <a:pt x="11409" y="501"/>
                  </a:cubicBezTo>
                  <a:cubicBezTo>
                    <a:pt x="11509" y="334"/>
                    <a:pt x="11609" y="168"/>
                    <a:pt x="11709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427164" y="2769746"/>
              <a:ext cx="77905" cy="29486"/>
            </a:xfrm>
            <a:custGeom>
              <a:avLst/>
              <a:gdLst/>
              <a:ahLst/>
              <a:cxnLst/>
              <a:rect l="l" t="t" r="r" b="b"/>
              <a:pathLst>
                <a:path w="4238" h="1604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3470" y="34"/>
                    <a:pt x="2736" y="201"/>
                    <a:pt x="2036" y="535"/>
                  </a:cubicBezTo>
                  <a:cubicBezTo>
                    <a:pt x="1302" y="735"/>
                    <a:pt x="601" y="1102"/>
                    <a:pt x="1" y="1602"/>
                  </a:cubicBezTo>
                  <a:cubicBezTo>
                    <a:pt x="3" y="1603"/>
                    <a:pt x="6" y="1604"/>
                    <a:pt x="10" y="1604"/>
                  </a:cubicBezTo>
                  <a:cubicBezTo>
                    <a:pt x="123" y="1604"/>
                    <a:pt x="972" y="1121"/>
                    <a:pt x="2102" y="701"/>
                  </a:cubicBezTo>
                  <a:cubicBezTo>
                    <a:pt x="3270" y="268"/>
                    <a:pt x="4237" y="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536925" y="2398162"/>
              <a:ext cx="59504" cy="153310"/>
            </a:xfrm>
            <a:custGeom>
              <a:avLst/>
              <a:gdLst/>
              <a:ahLst/>
              <a:cxnLst/>
              <a:rect l="l" t="t" r="r" b="b"/>
              <a:pathLst>
                <a:path w="3237" h="8340" extrusionOk="0">
                  <a:moveTo>
                    <a:pt x="801" y="1"/>
                  </a:moveTo>
                  <a:cubicBezTo>
                    <a:pt x="568" y="1502"/>
                    <a:pt x="1" y="3036"/>
                    <a:pt x="268" y="4537"/>
                  </a:cubicBezTo>
                  <a:cubicBezTo>
                    <a:pt x="567" y="6033"/>
                    <a:pt x="1827" y="7728"/>
                    <a:pt x="3222" y="8301"/>
                  </a:cubicBezTo>
                  <a:lnTo>
                    <a:pt x="3222" y="8301"/>
                  </a:lnTo>
                  <a:cubicBezTo>
                    <a:pt x="2228" y="5578"/>
                    <a:pt x="1432" y="2822"/>
                    <a:pt x="801" y="1"/>
                  </a:cubicBezTo>
                  <a:close/>
                  <a:moveTo>
                    <a:pt x="3222" y="8301"/>
                  </a:moveTo>
                  <a:cubicBezTo>
                    <a:pt x="3227" y="8314"/>
                    <a:pt x="3232" y="8327"/>
                    <a:pt x="3236" y="8340"/>
                  </a:cubicBezTo>
                  <a:lnTo>
                    <a:pt x="3236" y="8306"/>
                  </a:lnTo>
                  <a:cubicBezTo>
                    <a:pt x="3232" y="8305"/>
                    <a:pt x="3227" y="8303"/>
                    <a:pt x="3222" y="830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838619" y="2958626"/>
              <a:ext cx="206656" cy="129137"/>
            </a:xfrm>
            <a:custGeom>
              <a:avLst/>
              <a:gdLst/>
              <a:ahLst/>
              <a:cxnLst/>
              <a:rect l="l" t="t" r="r" b="b"/>
              <a:pathLst>
                <a:path w="11242" h="7025" extrusionOk="0">
                  <a:moveTo>
                    <a:pt x="11242" y="0"/>
                  </a:moveTo>
                  <a:lnTo>
                    <a:pt x="11242" y="0"/>
                  </a:lnTo>
                  <a:cubicBezTo>
                    <a:pt x="7806" y="2302"/>
                    <a:pt x="3770" y="4837"/>
                    <a:pt x="1" y="6571"/>
                  </a:cubicBezTo>
                  <a:cubicBezTo>
                    <a:pt x="918" y="6879"/>
                    <a:pt x="1847" y="7025"/>
                    <a:pt x="2758" y="7025"/>
                  </a:cubicBezTo>
                  <a:cubicBezTo>
                    <a:pt x="6781" y="7025"/>
                    <a:pt x="10453" y="4189"/>
                    <a:pt x="1124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205313" y="2299448"/>
              <a:ext cx="17188" cy="212777"/>
            </a:xfrm>
            <a:custGeom>
              <a:avLst/>
              <a:gdLst/>
              <a:ahLst/>
              <a:cxnLst/>
              <a:rect l="l" t="t" r="r" b="b"/>
              <a:pathLst>
                <a:path w="935" h="11575" extrusionOk="0">
                  <a:moveTo>
                    <a:pt x="300" y="0"/>
                  </a:moveTo>
                  <a:lnTo>
                    <a:pt x="300" y="0"/>
                  </a:lnTo>
                  <a:cubicBezTo>
                    <a:pt x="267" y="33"/>
                    <a:pt x="334" y="667"/>
                    <a:pt x="434" y="1735"/>
                  </a:cubicBezTo>
                  <a:cubicBezTo>
                    <a:pt x="701" y="4470"/>
                    <a:pt x="634" y="7205"/>
                    <a:pt x="267" y="9907"/>
                  </a:cubicBezTo>
                  <a:cubicBezTo>
                    <a:pt x="100" y="10941"/>
                    <a:pt x="0" y="11575"/>
                    <a:pt x="33" y="11575"/>
                  </a:cubicBezTo>
                  <a:cubicBezTo>
                    <a:pt x="67" y="11442"/>
                    <a:pt x="134" y="11308"/>
                    <a:pt x="167" y="11175"/>
                  </a:cubicBezTo>
                  <a:cubicBezTo>
                    <a:pt x="234" y="10874"/>
                    <a:pt x="334" y="10474"/>
                    <a:pt x="400" y="9940"/>
                  </a:cubicBezTo>
                  <a:cubicBezTo>
                    <a:pt x="867" y="7205"/>
                    <a:pt x="934" y="4437"/>
                    <a:pt x="601" y="1701"/>
                  </a:cubicBezTo>
                  <a:cubicBezTo>
                    <a:pt x="534" y="1168"/>
                    <a:pt x="467" y="767"/>
                    <a:pt x="400" y="467"/>
                  </a:cubicBezTo>
                  <a:cubicBezTo>
                    <a:pt x="367" y="300"/>
                    <a:pt x="334" y="167"/>
                    <a:pt x="30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709850" y="2165770"/>
              <a:ext cx="412081" cy="612174"/>
            </a:xfrm>
            <a:custGeom>
              <a:avLst/>
              <a:gdLst/>
              <a:ahLst/>
              <a:cxnLst/>
              <a:rect l="l" t="t" r="r" b="b"/>
              <a:pathLst>
                <a:path w="22417" h="33302" extrusionOk="0">
                  <a:moveTo>
                    <a:pt x="20015" y="0"/>
                  </a:moveTo>
                  <a:lnTo>
                    <a:pt x="1" y="30856"/>
                  </a:lnTo>
                  <a:cubicBezTo>
                    <a:pt x="2861" y="32286"/>
                    <a:pt x="6171" y="33302"/>
                    <a:pt x="9348" y="33302"/>
                  </a:cubicBezTo>
                  <a:cubicBezTo>
                    <a:pt x="11579" y="33302"/>
                    <a:pt x="13746" y="32801"/>
                    <a:pt x="15645" y="31589"/>
                  </a:cubicBezTo>
                  <a:cubicBezTo>
                    <a:pt x="16179" y="32233"/>
                    <a:pt x="16955" y="32517"/>
                    <a:pt x="17770" y="32517"/>
                  </a:cubicBezTo>
                  <a:cubicBezTo>
                    <a:pt x="18939" y="32517"/>
                    <a:pt x="20188" y="31933"/>
                    <a:pt x="20915" y="30989"/>
                  </a:cubicBezTo>
                  <a:cubicBezTo>
                    <a:pt x="22183" y="29388"/>
                    <a:pt x="22316" y="27220"/>
                    <a:pt x="22316" y="25151"/>
                  </a:cubicBezTo>
                  <a:cubicBezTo>
                    <a:pt x="22417" y="16745"/>
                    <a:pt x="21216" y="8373"/>
                    <a:pt x="200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1622165" y="1749131"/>
              <a:ext cx="516328" cy="1003464"/>
            </a:xfrm>
            <a:custGeom>
              <a:avLst/>
              <a:gdLst/>
              <a:ahLst/>
              <a:cxnLst/>
              <a:rect l="l" t="t" r="r" b="b"/>
              <a:pathLst>
                <a:path w="28088" h="54588" extrusionOk="0">
                  <a:moveTo>
                    <a:pt x="19380" y="0"/>
                  </a:moveTo>
                  <a:cubicBezTo>
                    <a:pt x="18370" y="0"/>
                    <a:pt x="17376" y="244"/>
                    <a:pt x="16498" y="784"/>
                  </a:cubicBezTo>
                  <a:lnTo>
                    <a:pt x="16498" y="784"/>
                  </a:lnTo>
                  <a:cubicBezTo>
                    <a:pt x="16254" y="752"/>
                    <a:pt x="16009" y="736"/>
                    <a:pt x="15764" y="736"/>
                  </a:cubicBezTo>
                  <a:cubicBezTo>
                    <a:pt x="13932" y="736"/>
                    <a:pt x="12107" y="1600"/>
                    <a:pt x="10741" y="2851"/>
                  </a:cubicBezTo>
                  <a:cubicBezTo>
                    <a:pt x="9140" y="4352"/>
                    <a:pt x="8073" y="6320"/>
                    <a:pt x="7206" y="8322"/>
                  </a:cubicBezTo>
                  <a:cubicBezTo>
                    <a:pt x="5538" y="12224"/>
                    <a:pt x="4570" y="16361"/>
                    <a:pt x="3603" y="20497"/>
                  </a:cubicBezTo>
                  <a:cubicBezTo>
                    <a:pt x="2169" y="26601"/>
                    <a:pt x="768" y="32739"/>
                    <a:pt x="367" y="38977"/>
                  </a:cubicBezTo>
                  <a:cubicBezTo>
                    <a:pt x="0" y="45248"/>
                    <a:pt x="1868" y="48917"/>
                    <a:pt x="4537" y="54588"/>
                  </a:cubicBezTo>
                  <a:lnTo>
                    <a:pt x="14077" y="53254"/>
                  </a:lnTo>
                  <a:lnTo>
                    <a:pt x="14077" y="51452"/>
                  </a:lnTo>
                  <a:lnTo>
                    <a:pt x="15345" y="53254"/>
                  </a:lnTo>
                  <a:lnTo>
                    <a:pt x="19047" y="52687"/>
                  </a:lnTo>
                  <a:cubicBezTo>
                    <a:pt x="19047" y="52687"/>
                    <a:pt x="20178" y="43046"/>
                    <a:pt x="20182" y="43046"/>
                  </a:cubicBezTo>
                  <a:cubicBezTo>
                    <a:pt x="20182" y="43046"/>
                    <a:pt x="20182" y="43046"/>
                    <a:pt x="20182" y="43046"/>
                  </a:cubicBezTo>
                  <a:cubicBezTo>
                    <a:pt x="20182" y="43080"/>
                    <a:pt x="21916" y="52253"/>
                    <a:pt x="21916" y="52253"/>
                  </a:cubicBezTo>
                  <a:lnTo>
                    <a:pt x="25018" y="51953"/>
                  </a:lnTo>
                  <a:cubicBezTo>
                    <a:pt x="28087" y="39811"/>
                    <a:pt x="24585" y="31805"/>
                    <a:pt x="26353" y="19396"/>
                  </a:cubicBezTo>
                  <a:cubicBezTo>
                    <a:pt x="26786" y="16427"/>
                    <a:pt x="27420" y="13492"/>
                    <a:pt x="27420" y="10523"/>
                  </a:cubicBezTo>
                  <a:cubicBezTo>
                    <a:pt x="27420" y="7554"/>
                    <a:pt x="26619" y="4419"/>
                    <a:pt x="24585" y="2251"/>
                  </a:cubicBezTo>
                  <a:cubicBezTo>
                    <a:pt x="23243" y="866"/>
                    <a:pt x="21284" y="0"/>
                    <a:pt x="19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1933050" y="1757991"/>
              <a:ext cx="109174" cy="959658"/>
            </a:xfrm>
            <a:custGeom>
              <a:avLst/>
              <a:gdLst/>
              <a:ahLst/>
              <a:cxnLst/>
              <a:rect l="l" t="t" r="r" b="b"/>
              <a:pathLst>
                <a:path w="5939" h="52205" extrusionOk="0">
                  <a:moveTo>
                    <a:pt x="1" y="1"/>
                  </a:moveTo>
                  <a:lnTo>
                    <a:pt x="28" y="7"/>
                  </a:lnTo>
                  <a:lnTo>
                    <a:pt x="28" y="7"/>
                  </a:lnTo>
                  <a:cubicBezTo>
                    <a:pt x="19" y="3"/>
                    <a:pt x="10" y="1"/>
                    <a:pt x="1" y="1"/>
                  </a:cubicBezTo>
                  <a:close/>
                  <a:moveTo>
                    <a:pt x="28" y="7"/>
                  </a:moveTo>
                  <a:lnTo>
                    <a:pt x="28" y="7"/>
                  </a:lnTo>
                  <a:cubicBezTo>
                    <a:pt x="52" y="19"/>
                    <a:pt x="76" y="43"/>
                    <a:pt x="101" y="67"/>
                  </a:cubicBezTo>
                  <a:lnTo>
                    <a:pt x="501" y="234"/>
                  </a:lnTo>
                  <a:cubicBezTo>
                    <a:pt x="968" y="468"/>
                    <a:pt x="1435" y="734"/>
                    <a:pt x="1869" y="1068"/>
                  </a:cubicBezTo>
                  <a:cubicBezTo>
                    <a:pt x="2536" y="1568"/>
                    <a:pt x="3103" y="2169"/>
                    <a:pt x="3603" y="2869"/>
                  </a:cubicBezTo>
                  <a:cubicBezTo>
                    <a:pt x="4270" y="3770"/>
                    <a:pt x="4771" y="4771"/>
                    <a:pt x="5138" y="5838"/>
                  </a:cubicBezTo>
                  <a:cubicBezTo>
                    <a:pt x="5538" y="7139"/>
                    <a:pt x="5738" y="8507"/>
                    <a:pt x="5738" y="9841"/>
                  </a:cubicBezTo>
                  <a:cubicBezTo>
                    <a:pt x="5738" y="11409"/>
                    <a:pt x="5538" y="12977"/>
                    <a:pt x="5171" y="14478"/>
                  </a:cubicBezTo>
                  <a:cubicBezTo>
                    <a:pt x="4470" y="17713"/>
                    <a:pt x="3003" y="21049"/>
                    <a:pt x="1935" y="24752"/>
                  </a:cubicBezTo>
                  <a:cubicBezTo>
                    <a:pt x="1435" y="26553"/>
                    <a:pt x="1068" y="28354"/>
                    <a:pt x="834" y="30222"/>
                  </a:cubicBezTo>
                  <a:cubicBezTo>
                    <a:pt x="601" y="31923"/>
                    <a:pt x="468" y="33658"/>
                    <a:pt x="434" y="35393"/>
                  </a:cubicBezTo>
                  <a:cubicBezTo>
                    <a:pt x="401" y="38328"/>
                    <a:pt x="568" y="41263"/>
                    <a:pt x="901" y="44199"/>
                  </a:cubicBezTo>
                  <a:cubicBezTo>
                    <a:pt x="1201" y="46667"/>
                    <a:pt x="1502" y="48669"/>
                    <a:pt x="1735" y="50070"/>
                  </a:cubicBezTo>
                  <a:lnTo>
                    <a:pt x="2035" y="51638"/>
                  </a:lnTo>
                  <a:cubicBezTo>
                    <a:pt x="2059" y="51758"/>
                    <a:pt x="2083" y="51878"/>
                    <a:pt x="2095" y="51973"/>
                  </a:cubicBezTo>
                  <a:lnTo>
                    <a:pt x="2095" y="51973"/>
                  </a:lnTo>
                  <a:cubicBezTo>
                    <a:pt x="2085" y="51889"/>
                    <a:pt x="2069" y="51788"/>
                    <a:pt x="2069" y="51671"/>
                  </a:cubicBezTo>
                  <a:cubicBezTo>
                    <a:pt x="2002" y="51271"/>
                    <a:pt x="1935" y="50737"/>
                    <a:pt x="1802" y="50070"/>
                  </a:cubicBezTo>
                  <a:cubicBezTo>
                    <a:pt x="1602" y="48669"/>
                    <a:pt x="1301" y="46701"/>
                    <a:pt x="1035" y="44199"/>
                  </a:cubicBezTo>
                  <a:cubicBezTo>
                    <a:pt x="701" y="41297"/>
                    <a:pt x="568" y="38361"/>
                    <a:pt x="601" y="35426"/>
                  </a:cubicBezTo>
                  <a:cubicBezTo>
                    <a:pt x="668" y="33691"/>
                    <a:pt x="801" y="31990"/>
                    <a:pt x="1035" y="30289"/>
                  </a:cubicBezTo>
                  <a:cubicBezTo>
                    <a:pt x="1301" y="28421"/>
                    <a:pt x="1668" y="26620"/>
                    <a:pt x="2169" y="24818"/>
                  </a:cubicBezTo>
                  <a:cubicBezTo>
                    <a:pt x="3203" y="21182"/>
                    <a:pt x="4671" y="17813"/>
                    <a:pt x="5371" y="14544"/>
                  </a:cubicBezTo>
                  <a:cubicBezTo>
                    <a:pt x="5738" y="13010"/>
                    <a:pt x="5938" y="11442"/>
                    <a:pt x="5938" y="9874"/>
                  </a:cubicBezTo>
                  <a:cubicBezTo>
                    <a:pt x="5938" y="8507"/>
                    <a:pt x="5705" y="7139"/>
                    <a:pt x="5271" y="5838"/>
                  </a:cubicBezTo>
                  <a:cubicBezTo>
                    <a:pt x="4904" y="4737"/>
                    <a:pt x="4404" y="3737"/>
                    <a:pt x="3703" y="2836"/>
                  </a:cubicBezTo>
                  <a:cubicBezTo>
                    <a:pt x="3203" y="2135"/>
                    <a:pt x="2602" y="1535"/>
                    <a:pt x="1902" y="1035"/>
                  </a:cubicBezTo>
                  <a:cubicBezTo>
                    <a:pt x="1468" y="701"/>
                    <a:pt x="1001" y="401"/>
                    <a:pt x="501" y="201"/>
                  </a:cubicBezTo>
                  <a:lnTo>
                    <a:pt x="134" y="34"/>
                  </a:lnTo>
                  <a:lnTo>
                    <a:pt x="28" y="7"/>
                  </a:lnTo>
                  <a:close/>
                  <a:moveTo>
                    <a:pt x="2095" y="51973"/>
                  </a:moveTo>
                  <a:lnTo>
                    <a:pt x="2095" y="51973"/>
                  </a:lnTo>
                  <a:cubicBezTo>
                    <a:pt x="2099" y="52008"/>
                    <a:pt x="2102" y="52040"/>
                    <a:pt x="2102" y="52069"/>
                  </a:cubicBezTo>
                  <a:lnTo>
                    <a:pt x="2102" y="52069"/>
                  </a:lnTo>
                  <a:cubicBezTo>
                    <a:pt x="2102" y="52042"/>
                    <a:pt x="2099" y="52009"/>
                    <a:pt x="2095" y="51973"/>
                  </a:cubicBezTo>
                  <a:close/>
                  <a:moveTo>
                    <a:pt x="2102" y="52071"/>
                  </a:moveTo>
                  <a:cubicBezTo>
                    <a:pt x="2102" y="52105"/>
                    <a:pt x="2135" y="52138"/>
                    <a:pt x="2135" y="52205"/>
                  </a:cubicBezTo>
                  <a:cubicBezTo>
                    <a:pt x="2135" y="52138"/>
                    <a:pt x="2135" y="52105"/>
                    <a:pt x="2102" y="52071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1716596" y="1796006"/>
              <a:ext cx="164358" cy="805135"/>
            </a:xfrm>
            <a:custGeom>
              <a:avLst/>
              <a:gdLst/>
              <a:ahLst/>
              <a:cxnLst/>
              <a:rect l="l" t="t" r="r" b="b"/>
              <a:pathLst>
                <a:path w="8941" h="43799" extrusionOk="0">
                  <a:moveTo>
                    <a:pt x="8940" y="1"/>
                  </a:moveTo>
                  <a:cubicBezTo>
                    <a:pt x="8940" y="1"/>
                    <a:pt x="8907" y="34"/>
                    <a:pt x="8873" y="101"/>
                  </a:cubicBezTo>
                  <a:lnTo>
                    <a:pt x="8707" y="401"/>
                  </a:lnTo>
                  <a:cubicBezTo>
                    <a:pt x="8573" y="701"/>
                    <a:pt x="8340" y="1068"/>
                    <a:pt x="8106" y="1569"/>
                  </a:cubicBezTo>
                  <a:lnTo>
                    <a:pt x="7673" y="2402"/>
                  </a:lnTo>
                  <a:cubicBezTo>
                    <a:pt x="7506" y="2736"/>
                    <a:pt x="7372" y="3070"/>
                    <a:pt x="7172" y="3437"/>
                  </a:cubicBezTo>
                  <a:cubicBezTo>
                    <a:pt x="6839" y="4170"/>
                    <a:pt x="6438" y="4971"/>
                    <a:pt x="6038" y="5938"/>
                  </a:cubicBezTo>
                  <a:lnTo>
                    <a:pt x="5438" y="7406"/>
                  </a:lnTo>
                  <a:cubicBezTo>
                    <a:pt x="5238" y="7940"/>
                    <a:pt x="5037" y="8473"/>
                    <a:pt x="4804" y="9041"/>
                  </a:cubicBezTo>
                  <a:cubicBezTo>
                    <a:pt x="4404" y="10175"/>
                    <a:pt x="3970" y="11409"/>
                    <a:pt x="3570" y="12676"/>
                  </a:cubicBezTo>
                  <a:cubicBezTo>
                    <a:pt x="2669" y="15512"/>
                    <a:pt x="1969" y="18347"/>
                    <a:pt x="1401" y="21216"/>
                  </a:cubicBezTo>
                  <a:cubicBezTo>
                    <a:pt x="834" y="24118"/>
                    <a:pt x="467" y="27053"/>
                    <a:pt x="234" y="29989"/>
                  </a:cubicBezTo>
                  <a:cubicBezTo>
                    <a:pt x="167" y="31323"/>
                    <a:pt x="67" y="32624"/>
                    <a:pt x="67" y="33825"/>
                  </a:cubicBezTo>
                  <a:cubicBezTo>
                    <a:pt x="34" y="34425"/>
                    <a:pt x="0" y="35026"/>
                    <a:pt x="34" y="35560"/>
                  </a:cubicBezTo>
                  <a:cubicBezTo>
                    <a:pt x="67" y="36127"/>
                    <a:pt x="67" y="36660"/>
                    <a:pt x="67" y="37194"/>
                  </a:cubicBezTo>
                  <a:cubicBezTo>
                    <a:pt x="67" y="38228"/>
                    <a:pt x="134" y="39129"/>
                    <a:pt x="167" y="39963"/>
                  </a:cubicBezTo>
                  <a:cubicBezTo>
                    <a:pt x="201" y="40363"/>
                    <a:pt x="201" y="40730"/>
                    <a:pt x="234" y="41063"/>
                  </a:cubicBezTo>
                  <a:cubicBezTo>
                    <a:pt x="267" y="41430"/>
                    <a:pt x="301" y="41731"/>
                    <a:pt x="334" y="42031"/>
                  </a:cubicBezTo>
                  <a:lnTo>
                    <a:pt x="467" y="43332"/>
                  </a:lnTo>
                  <a:cubicBezTo>
                    <a:pt x="434" y="42998"/>
                    <a:pt x="401" y="42565"/>
                    <a:pt x="367" y="41997"/>
                  </a:cubicBezTo>
                  <a:cubicBezTo>
                    <a:pt x="367" y="41731"/>
                    <a:pt x="301" y="41430"/>
                    <a:pt x="301" y="41063"/>
                  </a:cubicBezTo>
                  <a:cubicBezTo>
                    <a:pt x="267" y="40730"/>
                    <a:pt x="234" y="40363"/>
                    <a:pt x="234" y="39929"/>
                  </a:cubicBezTo>
                  <a:cubicBezTo>
                    <a:pt x="234" y="39129"/>
                    <a:pt x="167" y="38195"/>
                    <a:pt x="167" y="37161"/>
                  </a:cubicBezTo>
                  <a:cubicBezTo>
                    <a:pt x="167" y="36660"/>
                    <a:pt x="167" y="36127"/>
                    <a:pt x="167" y="35560"/>
                  </a:cubicBezTo>
                  <a:cubicBezTo>
                    <a:pt x="167" y="35026"/>
                    <a:pt x="201" y="34425"/>
                    <a:pt x="201" y="33825"/>
                  </a:cubicBezTo>
                  <a:cubicBezTo>
                    <a:pt x="201" y="32624"/>
                    <a:pt x="301" y="31357"/>
                    <a:pt x="401" y="29989"/>
                  </a:cubicBezTo>
                  <a:cubicBezTo>
                    <a:pt x="634" y="27087"/>
                    <a:pt x="1035" y="24151"/>
                    <a:pt x="1568" y="21283"/>
                  </a:cubicBezTo>
                  <a:cubicBezTo>
                    <a:pt x="2135" y="18414"/>
                    <a:pt x="2836" y="15545"/>
                    <a:pt x="3703" y="12743"/>
                  </a:cubicBezTo>
                  <a:cubicBezTo>
                    <a:pt x="4137" y="11476"/>
                    <a:pt x="4537" y="10241"/>
                    <a:pt x="4971" y="9107"/>
                  </a:cubicBezTo>
                  <a:cubicBezTo>
                    <a:pt x="5171" y="8574"/>
                    <a:pt x="5371" y="8006"/>
                    <a:pt x="5571" y="7506"/>
                  </a:cubicBezTo>
                  <a:cubicBezTo>
                    <a:pt x="5771" y="6972"/>
                    <a:pt x="5971" y="6472"/>
                    <a:pt x="6172" y="6005"/>
                  </a:cubicBezTo>
                  <a:cubicBezTo>
                    <a:pt x="6538" y="5038"/>
                    <a:pt x="6972" y="4204"/>
                    <a:pt x="7272" y="3470"/>
                  </a:cubicBezTo>
                  <a:cubicBezTo>
                    <a:pt x="7439" y="3103"/>
                    <a:pt x="7606" y="2736"/>
                    <a:pt x="7739" y="2436"/>
                  </a:cubicBezTo>
                  <a:cubicBezTo>
                    <a:pt x="7906" y="2169"/>
                    <a:pt x="8040" y="1869"/>
                    <a:pt x="8173" y="1602"/>
                  </a:cubicBezTo>
                  <a:cubicBezTo>
                    <a:pt x="8406" y="1102"/>
                    <a:pt x="8607" y="701"/>
                    <a:pt x="8740" y="434"/>
                  </a:cubicBezTo>
                  <a:cubicBezTo>
                    <a:pt x="8807" y="301"/>
                    <a:pt x="8873" y="201"/>
                    <a:pt x="8907" y="101"/>
                  </a:cubicBezTo>
                  <a:cubicBezTo>
                    <a:pt x="8907" y="67"/>
                    <a:pt x="8940" y="34"/>
                    <a:pt x="8940" y="1"/>
                  </a:cubicBezTo>
                  <a:close/>
                  <a:moveTo>
                    <a:pt x="467" y="43332"/>
                  </a:moveTo>
                  <a:lnTo>
                    <a:pt x="467" y="43665"/>
                  </a:lnTo>
                  <a:cubicBezTo>
                    <a:pt x="490" y="43688"/>
                    <a:pt x="497" y="43726"/>
                    <a:pt x="510" y="43758"/>
                  </a:cubicBezTo>
                  <a:lnTo>
                    <a:pt x="510" y="43758"/>
                  </a:lnTo>
                  <a:cubicBezTo>
                    <a:pt x="506" y="43738"/>
                    <a:pt x="514" y="43719"/>
                    <a:pt x="534" y="43699"/>
                  </a:cubicBezTo>
                  <a:cubicBezTo>
                    <a:pt x="534" y="43599"/>
                    <a:pt x="501" y="43499"/>
                    <a:pt x="467" y="43332"/>
                  </a:cubicBezTo>
                  <a:close/>
                  <a:moveTo>
                    <a:pt x="510" y="43758"/>
                  </a:moveTo>
                  <a:cubicBezTo>
                    <a:pt x="513" y="43772"/>
                    <a:pt x="521" y="43785"/>
                    <a:pt x="534" y="43799"/>
                  </a:cubicBezTo>
                  <a:cubicBezTo>
                    <a:pt x="523" y="43788"/>
                    <a:pt x="516" y="43774"/>
                    <a:pt x="510" y="43758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1768710" y="1883084"/>
              <a:ext cx="111619" cy="852966"/>
            </a:xfrm>
            <a:custGeom>
              <a:avLst/>
              <a:gdLst/>
              <a:ahLst/>
              <a:cxnLst/>
              <a:rect l="l" t="t" r="r" b="b"/>
              <a:pathLst>
                <a:path w="6072" h="46401" extrusionOk="0">
                  <a:moveTo>
                    <a:pt x="6072" y="0"/>
                  </a:moveTo>
                  <a:cubicBezTo>
                    <a:pt x="6038" y="34"/>
                    <a:pt x="6038" y="67"/>
                    <a:pt x="6005" y="134"/>
                  </a:cubicBezTo>
                  <a:lnTo>
                    <a:pt x="5872" y="434"/>
                  </a:lnTo>
                  <a:lnTo>
                    <a:pt x="5371" y="1735"/>
                  </a:lnTo>
                  <a:cubicBezTo>
                    <a:pt x="5138" y="2269"/>
                    <a:pt x="4871" y="2969"/>
                    <a:pt x="4571" y="3770"/>
                  </a:cubicBezTo>
                  <a:cubicBezTo>
                    <a:pt x="4304" y="4570"/>
                    <a:pt x="3970" y="5471"/>
                    <a:pt x="3637" y="6505"/>
                  </a:cubicBezTo>
                  <a:cubicBezTo>
                    <a:pt x="3303" y="7539"/>
                    <a:pt x="2936" y="8640"/>
                    <a:pt x="2636" y="9874"/>
                  </a:cubicBezTo>
                  <a:cubicBezTo>
                    <a:pt x="2469" y="10475"/>
                    <a:pt x="2269" y="11108"/>
                    <a:pt x="2102" y="11776"/>
                  </a:cubicBezTo>
                  <a:cubicBezTo>
                    <a:pt x="1969" y="12443"/>
                    <a:pt x="1802" y="13110"/>
                    <a:pt x="1635" y="13777"/>
                  </a:cubicBezTo>
                  <a:cubicBezTo>
                    <a:pt x="1002" y="16812"/>
                    <a:pt x="535" y="19848"/>
                    <a:pt x="268" y="22950"/>
                  </a:cubicBezTo>
                  <a:cubicBezTo>
                    <a:pt x="34" y="26019"/>
                    <a:pt x="1" y="29088"/>
                    <a:pt x="201" y="32157"/>
                  </a:cubicBezTo>
                  <a:cubicBezTo>
                    <a:pt x="268" y="32891"/>
                    <a:pt x="334" y="33558"/>
                    <a:pt x="368" y="34258"/>
                  </a:cubicBezTo>
                  <a:cubicBezTo>
                    <a:pt x="401" y="34959"/>
                    <a:pt x="535" y="35559"/>
                    <a:pt x="601" y="36193"/>
                  </a:cubicBezTo>
                  <a:cubicBezTo>
                    <a:pt x="701" y="36827"/>
                    <a:pt x="768" y="37427"/>
                    <a:pt x="868" y="37994"/>
                  </a:cubicBezTo>
                  <a:cubicBezTo>
                    <a:pt x="968" y="38595"/>
                    <a:pt x="1102" y="39162"/>
                    <a:pt x="1168" y="39662"/>
                  </a:cubicBezTo>
                  <a:cubicBezTo>
                    <a:pt x="1368" y="40730"/>
                    <a:pt x="1635" y="41664"/>
                    <a:pt x="1802" y="42498"/>
                  </a:cubicBezTo>
                  <a:cubicBezTo>
                    <a:pt x="1936" y="42931"/>
                    <a:pt x="2002" y="43298"/>
                    <a:pt x="2102" y="43665"/>
                  </a:cubicBezTo>
                  <a:cubicBezTo>
                    <a:pt x="2202" y="43999"/>
                    <a:pt x="2302" y="44332"/>
                    <a:pt x="2403" y="44632"/>
                  </a:cubicBezTo>
                  <a:cubicBezTo>
                    <a:pt x="2569" y="45199"/>
                    <a:pt x="2703" y="45633"/>
                    <a:pt x="2803" y="45933"/>
                  </a:cubicBezTo>
                  <a:cubicBezTo>
                    <a:pt x="2836" y="46100"/>
                    <a:pt x="2870" y="46200"/>
                    <a:pt x="2903" y="46300"/>
                  </a:cubicBezTo>
                  <a:cubicBezTo>
                    <a:pt x="2920" y="46318"/>
                    <a:pt x="2933" y="46333"/>
                    <a:pt x="2943" y="46346"/>
                  </a:cubicBezTo>
                  <a:lnTo>
                    <a:pt x="2943" y="46346"/>
                  </a:lnTo>
                  <a:cubicBezTo>
                    <a:pt x="2936" y="46317"/>
                    <a:pt x="2936" y="46286"/>
                    <a:pt x="2936" y="46267"/>
                  </a:cubicBezTo>
                  <a:cubicBezTo>
                    <a:pt x="2903" y="46167"/>
                    <a:pt x="2870" y="46067"/>
                    <a:pt x="2836" y="45900"/>
                  </a:cubicBezTo>
                  <a:lnTo>
                    <a:pt x="2469" y="44599"/>
                  </a:lnTo>
                  <a:cubicBezTo>
                    <a:pt x="2403" y="44299"/>
                    <a:pt x="2302" y="43965"/>
                    <a:pt x="2202" y="43632"/>
                  </a:cubicBezTo>
                  <a:cubicBezTo>
                    <a:pt x="2102" y="43265"/>
                    <a:pt x="2036" y="42898"/>
                    <a:pt x="1936" y="42464"/>
                  </a:cubicBezTo>
                  <a:cubicBezTo>
                    <a:pt x="1735" y="41630"/>
                    <a:pt x="1502" y="40696"/>
                    <a:pt x="1335" y="39629"/>
                  </a:cubicBezTo>
                  <a:cubicBezTo>
                    <a:pt x="1235" y="39095"/>
                    <a:pt x="1168" y="38561"/>
                    <a:pt x="1035" y="37961"/>
                  </a:cubicBezTo>
                  <a:cubicBezTo>
                    <a:pt x="935" y="37394"/>
                    <a:pt x="868" y="36793"/>
                    <a:pt x="801" y="36160"/>
                  </a:cubicBezTo>
                  <a:cubicBezTo>
                    <a:pt x="735" y="35526"/>
                    <a:pt x="601" y="34892"/>
                    <a:pt x="568" y="34225"/>
                  </a:cubicBezTo>
                  <a:cubicBezTo>
                    <a:pt x="501" y="33558"/>
                    <a:pt x="468" y="32857"/>
                    <a:pt x="401" y="32157"/>
                  </a:cubicBezTo>
                  <a:cubicBezTo>
                    <a:pt x="201" y="29088"/>
                    <a:pt x="234" y="26019"/>
                    <a:pt x="468" y="22950"/>
                  </a:cubicBezTo>
                  <a:cubicBezTo>
                    <a:pt x="735" y="19881"/>
                    <a:pt x="1202" y="16846"/>
                    <a:pt x="1835" y="13844"/>
                  </a:cubicBezTo>
                  <a:lnTo>
                    <a:pt x="2302" y="11809"/>
                  </a:lnTo>
                  <a:cubicBezTo>
                    <a:pt x="2436" y="11175"/>
                    <a:pt x="2636" y="10541"/>
                    <a:pt x="2803" y="9941"/>
                  </a:cubicBezTo>
                  <a:cubicBezTo>
                    <a:pt x="3103" y="8707"/>
                    <a:pt x="3470" y="7606"/>
                    <a:pt x="3770" y="6572"/>
                  </a:cubicBezTo>
                  <a:cubicBezTo>
                    <a:pt x="4070" y="5538"/>
                    <a:pt x="4437" y="4604"/>
                    <a:pt x="4704" y="3803"/>
                  </a:cubicBezTo>
                  <a:cubicBezTo>
                    <a:pt x="4971" y="3003"/>
                    <a:pt x="5238" y="2302"/>
                    <a:pt x="5438" y="1768"/>
                  </a:cubicBezTo>
                  <a:cubicBezTo>
                    <a:pt x="5638" y="1201"/>
                    <a:pt x="5805" y="768"/>
                    <a:pt x="5905" y="467"/>
                  </a:cubicBezTo>
                  <a:lnTo>
                    <a:pt x="6038" y="134"/>
                  </a:lnTo>
                  <a:cubicBezTo>
                    <a:pt x="6038" y="101"/>
                    <a:pt x="6072" y="34"/>
                    <a:pt x="6072" y="0"/>
                  </a:cubicBezTo>
                  <a:close/>
                  <a:moveTo>
                    <a:pt x="2943" y="46346"/>
                  </a:moveTo>
                  <a:cubicBezTo>
                    <a:pt x="2948" y="46367"/>
                    <a:pt x="2956" y="46386"/>
                    <a:pt x="2970" y="46400"/>
                  </a:cubicBezTo>
                  <a:cubicBezTo>
                    <a:pt x="2970" y="46400"/>
                    <a:pt x="2970" y="46382"/>
                    <a:pt x="2943" y="46346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1944704" y="1750638"/>
              <a:ext cx="155148" cy="877489"/>
            </a:xfrm>
            <a:custGeom>
              <a:avLst/>
              <a:gdLst/>
              <a:ahLst/>
              <a:cxnLst/>
              <a:rect l="l" t="t" r="r" b="b"/>
              <a:pathLst>
                <a:path w="8440" h="47735" extrusionOk="0">
                  <a:moveTo>
                    <a:pt x="0" y="0"/>
                  </a:moveTo>
                  <a:cubicBezTo>
                    <a:pt x="34" y="34"/>
                    <a:pt x="100" y="34"/>
                    <a:pt x="134" y="34"/>
                  </a:cubicBezTo>
                  <a:lnTo>
                    <a:pt x="534" y="134"/>
                  </a:lnTo>
                  <a:cubicBezTo>
                    <a:pt x="1034" y="234"/>
                    <a:pt x="1501" y="367"/>
                    <a:pt x="1968" y="567"/>
                  </a:cubicBezTo>
                  <a:cubicBezTo>
                    <a:pt x="3670" y="1368"/>
                    <a:pt x="5137" y="2636"/>
                    <a:pt x="6138" y="4203"/>
                  </a:cubicBezTo>
                  <a:cubicBezTo>
                    <a:pt x="6872" y="5271"/>
                    <a:pt x="7372" y="6472"/>
                    <a:pt x="7706" y="7706"/>
                  </a:cubicBezTo>
                  <a:cubicBezTo>
                    <a:pt x="8073" y="9174"/>
                    <a:pt x="8206" y="10641"/>
                    <a:pt x="8139" y="12109"/>
                  </a:cubicBezTo>
                  <a:cubicBezTo>
                    <a:pt x="8106" y="13777"/>
                    <a:pt x="7873" y="15378"/>
                    <a:pt x="7506" y="16979"/>
                  </a:cubicBezTo>
                  <a:cubicBezTo>
                    <a:pt x="7139" y="18647"/>
                    <a:pt x="6605" y="20348"/>
                    <a:pt x="6071" y="22083"/>
                  </a:cubicBezTo>
                  <a:cubicBezTo>
                    <a:pt x="5538" y="23817"/>
                    <a:pt x="5037" y="25519"/>
                    <a:pt x="4637" y="27186"/>
                  </a:cubicBezTo>
                  <a:cubicBezTo>
                    <a:pt x="3570" y="31523"/>
                    <a:pt x="3469" y="36026"/>
                    <a:pt x="4337" y="40429"/>
                  </a:cubicBezTo>
                  <a:cubicBezTo>
                    <a:pt x="4704" y="42264"/>
                    <a:pt x="5237" y="44099"/>
                    <a:pt x="5938" y="45833"/>
                  </a:cubicBezTo>
                  <a:cubicBezTo>
                    <a:pt x="6071" y="46167"/>
                    <a:pt x="6171" y="46434"/>
                    <a:pt x="6271" y="46667"/>
                  </a:cubicBezTo>
                  <a:lnTo>
                    <a:pt x="6538" y="47267"/>
                  </a:lnTo>
                  <a:cubicBezTo>
                    <a:pt x="6638" y="47401"/>
                    <a:pt x="6672" y="47534"/>
                    <a:pt x="6738" y="47634"/>
                  </a:cubicBezTo>
                  <a:cubicBezTo>
                    <a:pt x="6738" y="47668"/>
                    <a:pt x="6738" y="47701"/>
                    <a:pt x="6772" y="47734"/>
                  </a:cubicBezTo>
                  <a:cubicBezTo>
                    <a:pt x="6772" y="47668"/>
                    <a:pt x="6772" y="47601"/>
                    <a:pt x="6772" y="47568"/>
                  </a:cubicBezTo>
                  <a:lnTo>
                    <a:pt x="6605" y="47201"/>
                  </a:lnTo>
                  <a:lnTo>
                    <a:pt x="6372" y="46600"/>
                  </a:lnTo>
                  <a:cubicBezTo>
                    <a:pt x="6271" y="46333"/>
                    <a:pt x="6171" y="46067"/>
                    <a:pt x="6038" y="45766"/>
                  </a:cubicBezTo>
                  <a:cubicBezTo>
                    <a:pt x="4370" y="41397"/>
                    <a:pt x="3703" y="36727"/>
                    <a:pt x="4070" y="32057"/>
                  </a:cubicBezTo>
                  <a:cubicBezTo>
                    <a:pt x="4203" y="30422"/>
                    <a:pt x="4470" y="28788"/>
                    <a:pt x="4870" y="27220"/>
                  </a:cubicBezTo>
                  <a:cubicBezTo>
                    <a:pt x="5271" y="25552"/>
                    <a:pt x="5771" y="23851"/>
                    <a:pt x="6305" y="22116"/>
                  </a:cubicBezTo>
                  <a:cubicBezTo>
                    <a:pt x="6839" y="20382"/>
                    <a:pt x="7372" y="18680"/>
                    <a:pt x="7739" y="17012"/>
                  </a:cubicBezTo>
                  <a:cubicBezTo>
                    <a:pt x="8106" y="15378"/>
                    <a:pt x="8306" y="13743"/>
                    <a:pt x="8373" y="12109"/>
                  </a:cubicBezTo>
                  <a:cubicBezTo>
                    <a:pt x="8440" y="10608"/>
                    <a:pt x="8273" y="9107"/>
                    <a:pt x="7906" y="7639"/>
                  </a:cubicBezTo>
                  <a:cubicBezTo>
                    <a:pt x="7572" y="6372"/>
                    <a:pt x="7039" y="5171"/>
                    <a:pt x="6305" y="4103"/>
                  </a:cubicBezTo>
                  <a:cubicBezTo>
                    <a:pt x="5271" y="2502"/>
                    <a:pt x="3770" y="1235"/>
                    <a:pt x="2035" y="467"/>
                  </a:cubicBezTo>
                  <a:cubicBezTo>
                    <a:pt x="1568" y="301"/>
                    <a:pt x="1068" y="167"/>
                    <a:pt x="567" y="6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1252419" y="4713567"/>
              <a:ext cx="3210669" cy="4302"/>
            </a:xfrm>
            <a:custGeom>
              <a:avLst/>
              <a:gdLst/>
              <a:ahLst/>
              <a:cxnLst/>
              <a:rect l="l" t="t" r="r" b="b"/>
              <a:pathLst>
                <a:path w="174659" h="234" extrusionOk="0">
                  <a:moveTo>
                    <a:pt x="87329" y="0"/>
                  </a:moveTo>
                  <a:cubicBezTo>
                    <a:pt x="39095" y="0"/>
                    <a:pt x="0" y="67"/>
                    <a:pt x="0" y="134"/>
                  </a:cubicBezTo>
                  <a:cubicBezTo>
                    <a:pt x="0" y="167"/>
                    <a:pt x="39128" y="234"/>
                    <a:pt x="87329" y="234"/>
                  </a:cubicBezTo>
                  <a:cubicBezTo>
                    <a:pt x="135564" y="234"/>
                    <a:pt x="174658" y="167"/>
                    <a:pt x="174658" y="134"/>
                  </a:cubicBezTo>
                  <a:cubicBezTo>
                    <a:pt x="174658" y="67"/>
                    <a:pt x="135564" y="0"/>
                    <a:pt x="87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243428" y="2077314"/>
              <a:ext cx="58273" cy="48603"/>
            </a:xfrm>
            <a:custGeom>
              <a:avLst/>
              <a:gdLst/>
              <a:ahLst/>
              <a:cxnLst/>
              <a:rect l="l" t="t" r="r" b="b"/>
              <a:pathLst>
                <a:path w="3170" h="2644" extrusionOk="0">
                  <a:moveTo>
                    <a:pt x="910" y="0"/>
                  </a:moveTo>
                  <a:cubicBezTo>
                    <a:pt x="873" y="0"/>
                    <a:pt x="837" y="3"/>
                    <a:pt x="801" y="9"/>
                  </a:cubicBezTo>
                  <a:cubicBezTo>
                    <a:pt x="635" y="75"/>
                    <a:pt x="434" y="175"/>
                    <a:pt x="334" y="309"/>
                  </a:cubicBezTo>
                  <a:cubicBezTo>
                    <a:pt x="168" y="442"/>
                    <a:pt x="101" y="642"/>
                    <a:pt x="67" y="843"/>
                  </a:cubicBezTo>
                  <a:cubicBezTo>
                    <a:pt x="1" y="1076"/>
                    <a:pt x="67" y="1343"/>
                    <a:pt x="168" y="1543"/>
                  </a:cubicBezTo>
                  <a:cubicBezTo>
                    <a:pt x="334" y="1777"/>
                    <a:pt x="501" y="1977"/>
                    <a:pt x="735" y="2110"/>
                  </a:cubicBezTo>
                  <a:lnTo>
                    <a:pt x="1602" y="2644"/>
                  </a:lnTo>
                  <a:cubicBezTo>
                    <a:pt x="1602" y="2644"/>
                    <a:pt x="2002" y="2344"/>
                    <a:pt x="2402" y="2144"/>
                  </a:cubicBezTo>
                  <a:cubicBezTo>
                    <a:pt x="2636" y="2010"/>
                    <a:pt x="2836" y="1810"/>
                    <a:pt x="3003" y="1610"/>
                  </a:cubicBezTo>
                  <a:cubicBezTo>
                    <a:pt x="3136" y="1376"/>
                    <a:pt x="3170" y="1143"/>
                    <a:pt x="3170" y="876"/>
                  </a:cubicBezTo>
                  <a:cubicBezTo>
                    <a:pt x="3136" y="676"/>
                    <a:pt x="3070" y="509"/>
                    <a:pt x="2936" y="342"/>
                  </a:cubicBezTo>
                  <a:cubicBezTo>
                    <a:pt x="2803" y="209"/>
                    <a:pt x="2636" y="75"/>
                    <a:pt x="2436" y="42"/>
                  </a:cubicBezTo>
                  <a:cubicBezTo>
                    <a:pt x="2370" y="22"/>
                    <a:pt x="2304" y="13"/>
                    <a:pt x="2240" y="13"/>
                  </a:cubicBezTo>
                  <a:cubicBezTo>
                    <a:pt x="1977" y="13"/>
                    <a:pt x="1736" y="168"/>
                    <a:pt x="1602" y="409"/>
                  </a:cubicBezTo>
                  <a:cubicBezTo>
                    <a:pt x="1569" y="309"/>
                    <a:pt x="1468" y="209"/>
                    <a:pt x="1402" y="142"/>
                  </a:cubicBezTo>
                  <a:cubicBezTo>
                    <a:pt x="1265" y="60"/>
                    <a:pt x="1082" y="0"/>
                    <a:pt x="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16"/>
          <p:cNvSpPr txBox="1">
            <a:spLocks noGrp="1"/>
          </p:cNvSpPr>
          <p:nvPr>
            <p:ph type="ctrTitle"/>
          </p:nvPr>
        </p:nvSpPr>
        <p:spPr>
          <a:xfrm>
            <a:off x="8555" y="1332611"/>
            <a:ext cx="4674210" cy="251644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i="1" dirty="0">
                <a:solidFill>
                  <a:srgbClr val="631B01"/>
                </a:solidFill>
              </a:rPr>
              <a:t>stylist</a:t>
            </a:r>
            <a:endParaRPr i="1" dirty="0">
              <a:solidFill>
                <a:srgbClr val="631B01"/>
              </a:solidFill>
            </a:endParaRPr>
          </a:p>
        </p:txBody>
      </p:sp>
      <p:sp>
        <p:nvSpPr>
          <p:cNvPr id="311" name="Google Shape;311;p16"/>
          <p:cNvSpPr txBox="1">
            <a:spLocks noGrp="1"/>
          </p:cNvSpPr>
          <p:nvPr>
            <p:ph type="subTitle" idx="1"/>
          </p:nvPr>
        </p:nvSpPr>
        <p:spPr>
          <a:xfrm>
            <a:off x="813164" y="4047400"/>
            <a:ext cx="5354400" cy="45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algn="just">
              <a:lnSpc>
                <a:spcPct val="115000"/>
              </a:lnSpc>
              <a:spcAft>
                <a:spcPts val="1333"/>
              </a:spcAft>
              <a:buFont typeface="Symbol" panose="05050102010706020507" pitchFamily="18" charset="2"/>
              <a:buChar char=""/>
            </a:pPr>
            <a:r>
              <a:rPr lang="en-US" i="1" dirty="0">
                <a:solidFill>
                  <a:srgbClr val="73190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mobile application called stylist </a:t>
            </a:r>
          </a:p>
          <a:p>
            <a:pPr marL="0" indent="0" algn="just">
              <a:lnSpc>
                <a:spcPct val="115000"/>
              </a:lnSpc>
              <a:spcAft>
                <a:spcPts val="1333"/>
              </a:spcAft>
            </a:pPr>
            <a:r>
              <a:rPr lang="en-US" i="1" dirty="0">
                <a:solidFill>
                  <a:srgbClr val="73190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Dr. Tamer Fathy</a:t>
            </a:r>
            <a:endParaRPr lang="en-US" i="1" dirty="0">
              <a:solidFill>
                <a:srgbClr val="731902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Google Shape;2050;p35">
            <a:extLst>
              <a:ext uri="{FF2B5EF4-FFF2-40B4-BE49-F238E27FC236}">
                <a16:creationId xmlns:a16="http://schemas.microsoft.com/office/drawing/2014/main" id="{F2048AF9-3C9B-4C9A-AD6B-DE1967EED943}"/>
              </a:ext>
            </a:extLst>
          </p:cNvPr>
          <p:cNvSpPr/>
          <p:nvPr/>
        </p:nvSpPr>
        <p:spPr>
          <a:xfrm>
            <a:off x="3490364" y="2349951"/>
            <a:ext cx="689991" cy="676800"/>
          </a:xfrm>
          <a:custGeom>
            <a:avLst/>
            <a:gdLst/>
            <a:ahLst/>
            <a:cxnLst/>
            <a:rect l="l" t="t" r="r" b="b"/>
            <a:pathLst>
              <a:path w="17989" h="15285" extrusionOk="0">
                <a:moveTo>
                  <a:pt x="12383" y="1975"/>
                </a:moveTo>
                <a:cubicBezTo>
                  <a:pt x="12462" y="1975"/>
                  <a:pt x="12541" y="1999"/>
                  <a:pt x="12605" y="2047"/>
                </a:cubicBezTo>
                <a:cubicBezTo>
                  <a:pt x="12731" y="2173"/>
                  <a:pt x="12731" y="2363"/>
                  <a:pt x="12605" y="2490"/>
                </a:cubicBezTo>
                <a:lnTo>
                  <a:pt x="12415" y="2680"/>
                </a:lnTo>
                <a:lnTo>
                  <a:pt x="11971" y="2268"/>
                </a:lnTo>
                <a:lnTo>
                  <a:pt x="12161" y="2047"/>
                </a:lnTo>
                <a:cubicBezTo>
                  <a:pt x="12225" y="1999"/>
                  <a:pt x="12304" y="1975"/>
                  <a:pt x="12383" y="1975"/>
                </a:cubicBezTo>
                <a:close/>
                <a:moveTo>
                  <a:pt x="8868" y="1318"/>
                </a:moveTo>
                <a:cubicBezTo>
                  <a:pt x="9248" y="1318"/>
                  <a:pt x="9660" y="1382"/>
                  <a:pt x="10040" y="1508"/>
                </a:cubicBezTo>
                <a:cubicBezTo>
                  <a:pt x="9596" y="1983"/>
                  <a:pt x="9185" y="2648"/>
                  <a:pt x="8804" y="3377"/>
                </a:cubicBezTo>
                <a:cubicBezTo>
                  <a:pt x="8456" y="4074"/>
                  <a:pt x="7981" y="4707"/>
                  <a:pt x="7506" y="5309"/>
                </a:cubicBezTo>
                <a:lnTo>
                  <a:pt x="6271" y="6765"/>
                </a:lnTo>
                <a:cubicBezTo>
                  <a:pt x="5764" y="6164"/>
                  <a:pt x="5479" y="5435"/>
                  <a:pt x="5479" y="4644"/>
                </a:cubicBezTo>
                <a:cubicBezTo>
                  <a:pt x="5479" y="2807"/>
                  <a:pt x="6999" y="1318"/>
                  <a:pt x="8804" y="1318"/>
                </a:cubicBezTo>
                <a:close/>
                <a:moveTo>
                  <a:pt x="10356" y="11611"/>
                </a:moveTo>
                <a:cubicBezTo>
                  <a:pt x="10926" y="12149"/>
                  <a:pt x="11623" y="13036"/>
                  <a:pt x="11623" y="13511"/>
                </a:cubicBezTo>
                <a:cubicBezTo>
                  <a:pt x="11623" y="14208"/>
                  <a:pt x="11085" y="14778"/>
                  <a:pt x="10356" y="14778"/>
                </a:cubicBezTo>
                <a:cubicBezTo>
                  <a:pt x="9660" y="14778"/>
                  <a:pt x="9089" y="14208"/>
                  <a:pt x="9089" y="13511"/>
                </a:cubicBezTo>
                <a:cubicBezTo>
                  <a:pt x="9089" y="13036"/>
                  <a:pt x="9786" y="12149"/>
                  <a:pt x="10356" y="11611"/>
                </a:cubicBezTo>
                <a:close/>
                <a:moveTo>
                  <a:pt x="12375" y="0"/>
                </a:moveTo>
                <a:cubicBezTo>
                  <a:pt x="11752" y="0"/>
                  <a:pt x="11120" y="238"/>
                  <a:pt x="10641" y="717"/>
                </a:cubicBezTo>
                <a:cubicBezTo>
                  <a:pt x="10546" y="780"/>
                  <a:pt x="10451" y="907"/>
                  <a:pt x="10356" y="1033"/>
                </a:cubicBezTo>
                <a:cubicBezTo>
                  <a:pt x="9881" y="843"/>
                  <a:pt x="9375" y="717"/>
                  <a:pt x="8868" y="717"/>
                </a:cubicBezTo>
                <a:lnTo>
                  <a:pt x="8804" y="717"/>
                </a:lnTo>
                <a:cubicBezTo>
                  <a:pt x="6683" y="717"/>
                  <a:pt x="4973" y="2458"/>
                  <a:pt x="4973" y="4549"/>
                </a:cubicBezTo>
                <a:cubicBezTo>
                  <a:pt x="4973" y="5594"/>
                  <a:pt x="5384" y="6544"/>
                  <a:pt x="6113" y="7272"/>
                </a:cubicBezTo>
                <a:lnTo>
                  <a:pt x="7221" y="8380"/>
                </a:lnTo>
                <a:lnTo>
                  <a:pt x="982" y="13733"/>
                </a:lnTo>
                <a:lnTo>
                  <a:pt x="5764" y="8159"/>
                </a:lnTo>
                <a:cubicBezTo>
                  <a:pt x="5828" y="8032"/>
                  <a:pt x="5828" y="7874"/>
                  <a:pt x="5733" y="7810"/>
                </a:cubicBezTo>
                <a:cubicBezTo>
                  <a:pt x="5674" y="7766"/>
                  <a:pt x="5608" y="7743"/>
                  <a:pt x="5548" y="7743"/>
                </a:cubicBezTo>
                <a:cubicBezTo>
                  <a:pt x="5479" y="7743"/>
                  <a:pt x="5418" y="7774"/>
                  <a:pt x="5384" y="7842"/>
                </a:cubicBezTo>
                <a:lnTo>
                  <a:pt x="159" y="13923"/>
                </a:lnTo>
                <a:cubicBezTo>
                  <a:pt x="0" y="14144"/>
                  <a:pt x="0" y="14398"/>
                  <a:pt x="190" y="14556"/>
                </a:cubicBezTo>
                <a:cubicBezTo>
                  <a:pt x="293" y="14676"/>
                  <a:pt x="415" y="14731"/>
                  <a:pt x="535" y="14731"/>
                </a:cubicBezTo>
                <a:cubicBezTo>
                  <a:pt x="637" y="14731"/>
                  <a:pt x="737" y="14692"/>
                  <a:pt x="824" y="14619"/>
                </a:cubicBezTo>
                <a:lnTo>
                  <a:pt x="7633" y="8792"/>
                </a:lnTo>
                <a:lnTo>
                  <a:pt x="10071" y="11231"/>
                </a:lnTo>
                <a:cubicBezTo>
                  <a:pt x="9660" y="11674"/>
                  <a:pt x="8646" y="12751"/>
                  <a:pt x="8646" y="13511"/>
                </a:cubicBezTo>
                <a:cubicBezTo>
                  <a:pt x="8646" y="14493"/>
                  <a:pt x="9438" y="15284"/>
                  <a:pt x="10451" y="15284"/>
                </a:cubicBezTo>
                <a:cubicBezTo>
                  <a:pt x="11433" y="15284"/>
                  <a:pt x="12225" y="14493"/>
                  <a:pt x="12225" y="13511"/>
                </a:cubicBezTo>
                <a:cubicBezTo>
                  <a:pt x="12225" y="12751"/>
                  <a:pt x="11243" y="11674"/>
                  <a:pt x="10800" y="11231"/>
                </a:cubicBezTo>
                <a:lnTo>
                  <a:pt x="11085" y="10977"/>
                </a:lnTo>
                <a:cubicBezTo>
                  <a:pt x="11433" y="10597"/>
                  <a:pt x="11623" y="10122"/>
                  <a:pt x="11623" y="9647"/>
                </a:cubicBezTo>
                <a:cubicBezTo>
                  <a:pt x="11623" y="9141"/>
                  <a:pt x="11433" y="8697"/>
                  <a:pt x="11085" y="8349"/>
                </a:cubicBezTo>
                <a:lnTo>
                  <a:pt x="10768" y="8032"/>
                </a:lnTo>
                <a:cubicBezTo>
                  <a:pt x="10705" y="7969"/>
                  <a:pt x="10633" y="7937"/>
                  <a:pt x="10566" y="7937"/>
                </a:cubicBezTo>
                <a:cubicBezTo>
                  <a:pt x="10499" y="7937"/>
                  <a:pt x="10435" y="7969"/>
                  <a:pt x="10388" y="8032"/>
                </a:cubicBezTo>
                <a:cubicBezTo>
                  <a:pt x="10293" y="8159"/>
                  <a:pt x="10293" y="8317"/>
                  <a:pt x="10388" y="8380"/>
                </a:cubicBezTo>
                <a:lnTo>
                  <a:pt x="10705" y="8697"/>
                </a:lnTo>
                <a:cubicBezTo>
                  <a:pt x="10958" y="8951"/>
                  <a:pt x="11116" y="9299"/>
                  <a:pt x="11116" y="9647"/>
                </a:cubicBezTo>
                <a:cubicBezTo>
                  <a:pt x="11116" y="10027"/>
                  <a:pt x="10958" y="10344"/>
                  <a:pt x="10705" y="10597"/>
                </a:cubicBezTo>
                <a:lnTo>
                  <a:pt x="10451" y="10882"/>
                </a:lnTo>
                <a:lnTo>
                  <a:pt x="6683" y="7114"/>
                </a:lnTo>
                <a:lnTo>
                  <a:pt x="7949" y="5625"/>
                </a:lnTo>
                <a:cubicBezTo>
                  <a:pt x="8456" y="5024"/>
                  <a:pt x="8931" y="4359"/>
                  <a:pt x="9343" y="3598"/>
                </a:cubicBezTo>
                <a:cubicBezTo>
                  <a:pt x="9723" y="2870"/>
                  <a:pt x="10166" y="2205"/>
                  <a:pt x="10515" y="1698"/>
                </a:cubicBezTo>
                <a:cubicBezTo>
                  <a:pt x="10768" y="1857"/>
                  <a:pt x="10990" y="2015"/>
                  <a:pt x="11180" y="2205"/>
                </a:cubicBezTo>
                <a:lnTo>
                  <a:pt x="12066" y="3092"/>
                </a:lnTo>
                <a:lnTo>
                  <a:pt x="11813" y="3313"/>
                </a:lnTo>
                <a:cubicBezTo>
                  <a:pt x="11766" y="3377"/>
                  <a:pt x="11686" y="3408"/>
                  <a:pt x="11607" y="3408"/>
                </a:cubicBezTo>
                <a:cubicBezTo>
                  <a:pt x="11528" y="3408"/>
                  <a:pt x="11449" y="3377"/>
                  <a:pt x="11401" y="3313"/>
                </a:cubicBezTo>
                <a:lnTo>
                  <a:pt x="11338" y="3282"/>
                </a:lnTo>
                <a:cubicBezTo>
                  <a:pt x="11304" y="3214"/>
                  <a:pt x="11243" y="3182"/>
                  <a:pt x="11174" y="3182"/>
                </a:cubicBezTo>
                <a:cubicBezTo>
                  <a:pt x="11114" y="3182"/>
                  <a:pt x="11048" y="3206"/>
                  <a:pt x="10990" y="3250"/>
                </a:cubicBezTo>
                <a:cubicBezTo>
                  <a:pt x="10831" y="3345"/>
                  <a:pt x="10863" y="3567"/>
                  <a:pt x="11021" y="3662"/>
                </a:cubicBezTo>
                <a:cubicBezTo>
                  <a:pt x="11180" y="3820"/>
                  <a:pt x="11433" y="3915"/>
                  <a:pt x="11623" y="3915"/>
                </a:cubicBezTo>
                <a:cubicBezTo>
                  <a:pt x="11813" y="3915"/>
                  <a:pt x="12066" y="3820"/>
                  <a:pt x="12225" y="3662"/>
                </a:cubicBezTo>
                <a:lnTo>
                  <a:pt x="13048" y="2838"/>
                </a:lnTo>
                <a:cubicBezTo>
                  <a:pt x="13365" y="2522"/>
                  <a:pt x="13365" y="1983"/>
                  <a:pt x="13048" y="1667"/>
                </a:cubicBezTo>
                <a:cubicBezTo>
                  <a:pt x="12890" y="1508"/>
                  <a:pt x="12676" y="1429"/>
                  <a:pt x="12462" y="1429"/>
                </a:cubicBezTo>
                <a:cubicBezTo>
                  <a:pt x="12248" y="1429"/>
                  <a:pt x="12035" y="1508"/>
                  <a:pt x="11876" y="1667"/>
                </a:cubicBezTo>
                <a:lnTo>
                  <a:pt x="11655" y="1857"/>
                </a:lnTo>
                <a:lnTo>
                  <a:pt x="11623" y="1825"/>
                </a:lnTo>
                <a:cubicBezTo>
                  <a:pt x="11401" y="1572"/>
                  <a:pt x="11148" y="1413"/>
                  <a:pt x="10863" y="1223"/>
                </a:cubicBezTo>
                <a:cubicBezTo>
                  <a:pt x="10958" y="1128"/>
                  <a:pt x="10990" y="1065"/>
                  <a:pt x="11085" y="1033"/>
                </a:cubicBezTo>
                <a:cubicBezTo>
                  <a:pt x="11457" y="645"/>
                  <a:pt x="11953" y="455"/>
                  <a:pt x="12442" y="455"/>
                </a:cubicBezTo>
                <a:cubicBezTo>
                  <a:pt x="12910" y="455"/>
                  <a:pt x="13372" y="629"/>
                  <a:pt x="13713" y="970"/>
                </a:cubicBezTo>
                <a:cubicBezTo>
                  <a:pt x="14093" y="1350"/>
                  <a:pt x="14283" y="1825"/>
                  <a:pt x="14283" y="2300"/>
                </a:cubicBezTo>
                <a:cubicBezTo>
                  <a:pt x="14283" y="2807"/>
                  <a:pt x="14093" y="3282"/>
                  <a:pt x="13713" y="3630"/>
                </a:cubicBezTo>
                <a:cubicBezTo>
                  <a:pt x="13333" y="4042"/>
                  <a:pt x="12288" y="4770"/>
                  <a:pt x="11180" y="5340"/>
                </a:cubicBezTo>
                <a:cubicBezTo>
                  <a:pt x="10451" y="5720"/>
                  <a:pt x="9755" y="6195"/>
                  <a:pt x="9185" y="6734"/>
                </a:cubicBezTo>
                <a:lnTo>
                  <a:pt x="8329" y="7430"/>
                </a:lnTo>
                <a:cubicBezTo>
                  <a:pt x="8234" y="7525"/>
                  <a:pt x="8234" y="7715"/>
                  <a:pt x="8298" y="7779"/>
                </a:cubicBezTo>
                <a:cubicBezTo>
                  <a:pt x="8353" y="7853"/>
                  <a:pt x="8442" y="7884"/>
                  <a:pt x="8518" y="7884"/>
                </a:cubicBezTo>
                <a:cubicBezTo>
                  <a:pt x="8572" y="7884"/>
                  <a:pt x="8620" y="7868"/>
                  <a:pt x="8646" y="7842"/>
                </a:cubicBezTo>
                <a:lnTo>
                  <a:pt x="9501" y="7114"/>
                </a:lnTo>
                <a:cubicBezTo>
                  <a:pt x="10071" y="6639"/>
                  <a:pt x="10705" y="6164"/>
                  <a:pt x="11433" y="5815"/>
                </a:cubicBezTo>
                <a:cubicBezTo>
                  <a:pt x="12256" y="5372"/>
                  <a:pt x="13048" y="4834"/>
                  <a:pt x="13618" y="4422"/>
                </a:cubicBezTo>
                <a:cubicBezTo>
                  <a:pt x="13967" y="4770"/>
                  <a:pt x="14473" y="4992"/>
                  <a:pt x="14980" y="4992"/>
                </a:cubicBezTo>
                <a:cubicBezTo>
                  <a:pt x="15518" y="4992"/>
                  <a:pt x="15993" y="4770"/>
                  <a:pt x="16373" y="4422"/>
                </a:cubicBezTo>
                <a:lnTo>
                  <a:pt x="17989" y="2807"/>
                </a:lnTo>
                <a:cubicBezTo>
                  <a:pt x="17957" y="2775"/>
                  <a:pt x="17957" y="2617"/>
                  <a:pt x="17893" y="2490"/>
                </a:cubicBezTo>
                <a:cubicBezTo>
                  <a:pt x="17830" y="2427"/>
                  <a:pt x="17759" y="2395"/>
                  <a:pt x="17692" y="2395"/>
                </a:cubicBezTo>
                <a:cubicBezTo>
                  <a:pt x="17624" y="2395"/>
                  <a:pt x="17561" y="2427"/>
                  <a:pt x="17513" y="2490"/>
                </a:cubicBezTo>
                <a:lnTo>
                  <a:pt x="15898" y="4105"/>
                </a:lnTo>
                <a:cubicBezTo>
                  <a:pt x="15613" y="4390"/>
                  <a:pt x="15265" y="4549"/>
                  <a:pt x="14917" y="4549"/>
                </a:cubicBezTo>
                <a:cubicBezTo>
                  <a:pt x="14568" y="4549"/>
                  <a:pt x="14188" y="4390"/>
                  <a:pt x="13935" y="4169"/>
                </a:cubicBezTo>
                <a:lnTo>
                  <a:pt x="13998" y="4074"/>
                </a:lnTo>
                <a:cubicBezTo>
                  <a:pt x="14473" y="3598"/>
                  <a:pt x="14727" y="2997"/>
                  <a:pt x="14727" y="2363"/>
                </a:cubicBezTo>
                <a:cubicBezTo>
                  <a:pt x="14727" y="1730"/>
                  <a:pt x="14473" y="1160"/>
                  <a:pt x="14030" y="685"/>
                </a:cubicBezTo>
                <a:cubicBezTo>
                  <a:pt x="13590" y="230"/>
                  <a:pt x="12987" y="0"/>
                  <a:pt x="123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8181-F985-7AE0-1CA5-BDB9BA6E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938" y="154745"/>
            <a:ext cx="2602524" cy="74358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System design 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66DF755-83FB-38D4-57A7-8F0F846570C9}"/>
              </a:ext>
            </a:extLst>
          </p:cNvPr>
          <p:cNvSpPr/>
          <p:nvPr/>
        </p:nvSpPr>
        <p:spPr>
          <a:xfrm>
            <a:off x="112541" y="3429000"/>
            <a:ext cx="1420838" cy="9038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Mobile Client 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01D6297-C8E2-C56B-40D2-9359DED62C2B}"/>
              </a:ext>
            </a:extLst>
          </p:cNvPr>
          <p:cNvSpPr/>
          <p:nvPr/>
        </p:nvSpPr>
        <p:spPr>
          <a:xfrm>
            <a:off x="1885070" y="3287842"/>
            <a:ext cx="2264899" cy="11852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Load Balancer</a:t>
            </a:r>
            <a:endParaRPr kumimoji="0" lang="LID4096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FFEC4-55F0-AA81-8ED5-5B247FE4BF5D}"/>
              </a:ext>
            </a:extLst>
          </p:cNvPr>
          <p:cNvSpPr/>
          <p:nvPr/>
        </p:nvSpPr>
        <p:spPr>
          <a:xfrm>
            <a:off x="4963551" y="2574388"/>
            <a:ext cx="2138289" cy="71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Server (Read)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C0FD81-0342-32D5-2483-286EE70E8F54}"/>
              </a:ext>
            </a:extLst>
          </p:cNvPr>
          <p:cNvSpPr/>
          <p:nvPr/>
        </p:nvSpPr>
        <p:spPr>
          <a:xfrm>
            <a:off x="4963550" y="4473524"/>
            <a:ext cx="2264899" cy="71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Server (Write)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F6AB449B-EFC1-55F2-EA2C-8392A9407DE2}"/>
              </a:ext>
            </a:extLst>
          </p:cNvPr>
          <p:cNvSpPr/>
          <p:nvPr/>
        </p:nvSpPr>
        <p:spPr>
          <a:xfrm>
            <a:off x="10180320" y="2570868"/>
            <a:ext cx="1538068" cy="17162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 DB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0BC6F-3802-722F-BD62-898BFD9BFC6E}"/>
              </a:ext>
            </a:extLst>
          </p:cNvPr>
          <p:cNvSpPr/>
          <p:nvPr/>
        </p:nvSpPr>
        <p:spPr>
          <a:xfrm>
            <a:off x="7859154" y="1667018"/>
            <a:ext cx="1608404" cy="90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Feed Generation Service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95BA37-0542-F438-C0C6-25822206F0C4}"/>
              </a:ext>
            </a:extLst>
          </p:cNvPr>
          <p:cNvSpPr/>
          <p:nvPr/>
        </p:nvSpPr>
        <p:spPr>
          <a:xfrm>
            <a:off x="10180320" y="5581351"/>
            <a:ext cx="1538068" cy="1016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Object Storage (S3)</a:t>
            </a:r>
            <a:endParaRPr kumimoji="0" lang="LID4096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9E18E1-B0B5-7029-55B4-2500D8BFF715}"/>
              </a:ext>
            </a:extLst>
          </p:cNvPr>
          <p:cNvSpPr/>
          <p:nvPr/>
        </p:nvSpPr>
        <p:spPr>
          <a:xfrm>
            <a:off x="7859153" y="3288322"/>
            <a:ext cx="1608403" cy="998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E5A1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srgbClr val="FE5A1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A26938-6293-34A1-7E01-0B2FD54B099A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V="1">
            <a:off x="1532195" y="3880444"/>
            <a:ext cx="352875" cy="4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988C17-14F4-F416-C534-A3C46B228127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8663355" y="2570868"/>
            <a:ext cx="1" cy="717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1902F8F-1207-368B-C293-B9A69FB040C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149969" y="3880444"/>
            <a:ext cx="813581" cy="95004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A0178DC-A7C2-9474-CBE6-A4475ADC375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49969" y="2931355"/>
            <a:ext cx="813582" cy="9490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67D698B-364F-DA1C-B8BA-95952727FD9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>
            <a:off x="7101840" y="2931355"/>
            <a:ext cx="757313" cy="85637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B29E45-7CF1-9A9D-D2D9-DEBF8A20C705}"/>
              </a:ext>
            </a:extLst>
          </p:cNvPr>
          <p:cNvSpPr txBox="1"/>
          <p:nvPr/>
        </p:nvSpPr>
        <p:spPr>
          <a:xfrm>
            <a:off x="7101839" y="25620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8DAF0C2-F884-2E2C-B5FF-B50D5F53E2D8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9467558" y="2118943"/>
            <a:ext cx="1481796" cy="4519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8986B10-587F-B663-3644-680C53900766}"/>
              </a:ext>
            </a:extLst>
          </p:cNvPr>
          <p:cNvCxnSpPr>
            <a:stCxn id="9" idx="2"/>
            <a:endCxn id="12" idx="6"/>
          </p:cNvCxnSpPr>
          <p:nvPr/>
        </p:nvCxnSpPr>
        <p:spPr>
          <a:xfrm rot="10800000" flipV="1">
            <a:off x="9467556" y="3428997"/>
            <a:ext cx="712764" cy="35872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3BFAC97-E8F9-6079-923B-0D5F3C5E5B7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228449" y="4287127"/>
            <a:ext cx="3505200" cy="543364"/>
          </a:xfrm>
          <a:prstGeom prst="bentConnector3">
            <a:avLst>
              <a:gd name="adj1" fmla="val 10016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7D4C6D6-C883-72EF-7EDE-108D625A5B0B}"/>
              </a:ext>
            </a:extLst>
          </p:cNvPr>
          <p:cNvCxnSpPr>
            <a:cxnSpLocks/>
          </p:cNvCxnSpPr>
          <p:nvPr/>
        </p:nvCxnSpPr>
        <p:spPr>
          <a:xfrm>
            <a:off x="6095999" y="5194488"/>
            <a:ext cx="4229687" cy="678768"/>
          </a:xfrm>
          <a:prstGeom prst="bentConnector3">
            <a:avLst>
              <a:gd name="adj1" fmla="val -22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29ED505-F43E-D859-8C81-0985CF08C550}"/>
              </a:ext>
            </a:extLst>
          </p:cNvPr>
          <p:cNvSpPr txBox="1"/>
          <p:nvPr/>
        </p:nvSpPr>
        <p:spPr>
          <a:xfrm>
            <a:off x="7222524" y="551095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Upload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D7498A-0B07-FA13-FA0F-511BCE189449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10949354" y="4287127"/>
            <a:ext cx="0" cy="1294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A08A89D-EB34-BA3D-AA7F-27AEF2C9AAF4}"/>
              </a:ext>
            </a:extLst>
          </p:cNvPr>
          <p:cNvSpPr txBox="1"/>
          <p:nvPr/>
        </p:nvSpPr>
        <p:spPr>
          <a:xfrm>
            <a:off x="10949354" y="48533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File Path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92271D5-AD6B-11FE-5BF4-BA114C8F6363}"/>
              </a:ext>
            </a:extLst>
          </p:cNvPr>
          <p:cNvCxnSpPr>
            <a:stCxn id="4" idx="1"/>
            <a:endCxn id="11" idx="2"/>
          </p:cNvCxnSpPr>
          <p:nvPr/>
        </p:nvCxnSpPr>
        <p:spPr>
          <a:xfrm rot="16200000" flipH="1">
            <a:off x="4622810" y="532038"/>
            <a:ext cx="1757661" cy="93573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8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47" grpId="0"/>
      <p:bldP spid="62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794000" y="360971"/>
            <a:ext cx="6604000" cy="701731"/>
          </a:xfrm>
        </p:spPr>
        <p:txBody>
          <a:bodyPr/>
          <a:lstStyle/>
          <a:p>
            <a:r>
              <a:rPr lang="en-ID" sz="4400" b="1" i="1" dirty="0">
                <a:solidFill>
                  <a:srgbClr val="731902"/>
                </a:solidFill>
              </a:rPr>
              <a:t>Life cycle</a:t>
            </a:r>
            <a:endParaRPr lang="en-US" sz="4400" b="1" i="1" dirty="0">
              <a:solidFill>
                <a:srgbClr val="73190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2138-FCC6-44DD-9FFC-1C789392E7A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9" name="Freeform 14"/>
          <p:cNvSpPr>
            <a:spLocks/>
          </p:cNvSpPr>
          <p:nvPr/>
        </p:nvSpPr>
        <p:spPr bwMode="auto">
          <a:xfrm>
            <a:off x="6977227" y="2611201"/>
            <a:ext cx="1822182" cy="2507885"/>
          </a:xfrm>
          <a:custGeom>
            <a:avLst/>
            <a:gdLst>
              <a:gd name="T0" fmla="*/ 4096 w 4121"/>
              <a:gd name="T1" fmla="*/ 2644 h 5673"/>
              <a:gd name="T2" fmla="*/ 4091 w 4121"/>
              <a:gd name="T3" fmla="*/ 2305 h 5673"/>
              <a:gd name="T4" fmla="*/ 2760 w 4121"/>
              <a:gd name="T5" fmla="*/ 0 h 5673"/>
              <a:gd name="T6" fmla="*/ 2198 w 4121"/>
              <a:gd name="T7" fmla="*/ 2098 h 5673"/>
              <a:gd name="T8" fmla="*/ 2142 w 4121"/>
              <a:gd name="T9" fmla="*/ 2307 h 5673"/>
              <a:gd name="T10" fmla="*/ 1933 w 4121"/>
              <a:gd name="T11" fmla="*/ 2251 h 5673"/>
              <a:gd name="T12" fmla="*/ 662 w 4121"/>
              <a:gd name="T13" fmla="*/ 1910 h 5673"/>
              <a:gd name="T14" fmla="*/ 912 w 4121"/>
              <a:gd name="T15" fmla="*/ 2339 h 5673"/>
              <a:gd name="T16" fmla="*/ 912 w 4121"/>
              <a:gd name="T17" fmla="*/ 2625 h 5673"/>
              <a:gd name="T18" fmla="*/ 0 w 4121"/>
              <a:gd name="T19" fmla="*/ 4191 h 5673"/>
              <a:gd name="T20" fmla="*/ 398 w 4121"/>
              <a:gd name="T21" fmla="*/ 5673 h 5673"/>
              <a:gd name="T22" fmla="*/ 2704 w 4121"/>
              <a:gd name="T23" fmla="*/ 5055 h 5673"/>
              <a:gd name="T24" fmla="*/ 4096 w 4121"/>
              <a:gd name="T25" fmla="*/ 2644 h 5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1" h="5673">
                <a:moveTo>
                  <a:pt x="4096" y="2644"/>
                </a:moveTo>
                <a:cubicBezTo>
                  <a:pt x="4121" y="2536"/>
                  <a:pt x="4120" y="2412"/>
                  <a:pt x="4091" y="2305"/>
                </a:cubicBezTo>
                <a:cubicBezTo>
                  <a:pt x="2760" y="0"/>
                  <a:pt x="2760" y="0"/>
                  <a:pt x="2760" y="0"/>
                </a:cubicBezTo>
                <a:cubicBezTo>
                  <a:pt x="2198" y="2098"/>
                  <a:pt x="2198" y="2098"/>
                  <a:pt x="2198" y="2098"/>
                </a:cubicBezTo>
                <a:cubicBezTo>
                  <a:pt x="2142" y="2307"/>
                  <a:pt x="2142" y="2307"/>
                  <a:pt x="2142" y="2307"/>
                </a:cubicBezTo>
                <a:cubicBezTo>
                  <a:pt x="1933" y="2251"/>
                  <a:pt x="1933" y="2251"/>
                  <a:pt x="1933" y="2251"/>
                </a:cubicBezTo>
                <a:cubicBezTo>
                  <a:pt x="662" y="1910"/>
                  <a:pt x="662" y="1910"/>
                  <a:pt x="662" y="1910"/>
                </a:cubicBezTo>
                <a:cubicBezTo>
                  <a:pt x="912" y="2339"/>
                  <a:pt x="912" y="2339"/>
                  <a:pt x="912" y="2339"/>
                </a:cubicBezTo>
                <a:cubicBezTo>
                  <a:pt x="957" y="2418"/>
                  <a:pt x="957" y="2546"/>
                  <a:pt x="912" y="2625"/>
                </a:cubicBezTo>
                <a:cubicBezTo>
                  <a:pt x="0" y="4191"/>
                  <a:pt x="0" y="4191"/>
                  <a:pt x="0" y="4191"/>
                </a:cubicBezTo>
                <a:cubicBezTo>
                  <a:pt x="398" y="5673"/>
                  <a:pt x="398" y="5673"/>
                  <a:pt x="398" y="5673"/>
                </a:cubicBezTo>
                <a:cubicBezTo>
                  <a:pt x="2704" y="5055"/>
                  <a:pt x="2704" y="5055"/>
                  <a:pt x="2704" y="5055"/>
                </a:cubicBezTo>
                <a:lnTo>
                  <a:pt x="4096" y="264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15"/>
          <p:cNvSpPr>
            <a:spLocks/>
          </p:cNvSpPr>
          <p:nvPr/>
        </p:nvSpPr>
        <p:spPr bwMode="auto">
          <a:xfrm>
            <a:off x="6209852" y="1367847"/>
            <a:ext cx="1914007" cy="2150127"/>
          </a:xfrm>
          <a:custGeom>
            <a:avLst/>
            <a:gdLst>
              <a:gd name="T0" fmla="*/ 2509 w 4330"/>
              <a:gd name="T1" fmla="*/ 0 h 4863"/>
              <a:gd name="T2" fmla="*/ 0 w 4330"/>
              <a:gd name="T3" fmla="*/ 0 h 4863"/>
              <a:gd name="T4" fmla="*/ 1515 w 4330"/>
              <a:gd name="T5" fmla="*/ 1515 h 4863"/>
              <a:gd name="T6" fmla="*/ 1668 w 4330"/>
              <a:gd name="T7" fmla="*/ 1669 h 4863"/>
              <a:gd name="T8" fmla="*/ 1515 w 4330"/>
              <a:gd name="T9" fmla="*/ 1821 h 4863"/>
              <a:gd name="T10" fmla="*/ 569 w 4330"/>
              <a:gd name="T11" fmla="*/ 2768 h 4863"/>
              <a:gd name="T12" fmla="*/ 1079 w 4330"/>
              <a:gd name="T13" fmla="*/ 2768 h 4863"/>
              <a:gd name="T14" fmla="*/ 1327 w 4330"/>
              <a:gd name="T15" fmla="*/ 2911 h 4863"/>
              <a:gd name="T16" fmla="*/ 2231 w 4330"/>
              <a:gd name="T17" fmla="*/ 4466 h 4863"/>
              <a:gd name="T18" fmla="*/ 3712 w 4330"/>
              <a:gd name="T19" fmla="*/ 4863 h 4863"/>
              <a:gd name="T20" fmla="*/ 4330 w 4330"/>
              <a:gd name="T21" fmla="*/ 2556 h 4863"/>
              <a:gd name="T22" fmla="*/ 3011 w 4330"/>
              <a:gd name="T23" fmla="*/ 272 h 4863"/>
              <a:gd name="T24" fmla="*/ 2509 w 4330"/>
              <a:gd name="T25" fmla="*/ 0 h 4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30" h="4863">
                <a:moveTo>
                  <a:pt x="2509" y="0"/>
                </a:moveTo>
                <a:cubicBezTo>
                  <a:pt x="0" y="0"/>
                  <a:pt x="0" y="0"/>
                  <a:pt x="0" y="0"/>
                </a:cubicBezTo>
                <a:cubicBezTo>
                  <a:pt x="1515" y="1515"/>
                  <a:pt x="1515" y="1515"/>
                  <a:pt x="1515" y="1515"/>
                </a:cubicBezTo>
                <a:cubicBezTo>
                  <a:pt x="1668" y="1669"/>
                  <a:pt x="1668" y="1669"/>
                  <a:pt x="1668" y="1669"/>
                </a:cubicBezTo>
                <a:cubicBezTo>
                  <a:pt x="1515" y="1821"/>
                  <a:pt x="1515" y="1821"/>
                  <a:pt x="1515" y="1821"/>
                </a:cubicBezTo>
                <a:cubicBezTo>
                  <a:pt x="569" y="2768"/>
                  <a:pt x="569" y="2768"/>
                  <a:pt x="569" y="2768"/>
                </a:cubicBezTo>
                <a:cubicBezTo>
                  <a:pt x="1079" y="2768"/>
                  <a:pt x="1079" y="2768"/>
                  <a:pt x="1079" y="2768"/>
                </a:cubicBezTo>
                <a:cubicBezTo>
                  <a:pt x="1170" y="2768"/>
                  <a:pt x="1282" y="2833"/>
                  <a:pt x="1327" y="2911"/>
                </a:cubicBezTo>
                <a:cubicBezTo>
                  <a:pt x="2231" y="4466"/>
                  <a:pt x="2231" y="4466"/>
                  <a:pt x="2231" y="4466"/>
                </a:cubicBezTo>
                <a:cubicBezTo>
                  <a:pt x="3712" y="4863"/>
                  <a:pt x="3712" y="4863"/>
                  <a:pt x="3712" y="4863"/>
                </a:cubicBezTo>
                <a:cubicBezTo>
                  <a:pt x="4330" y="2556"/>
                  <a:pt x="4330" y="2556"/>
                  <a:pt x="4330" y="2556"/>
                </a:cubicBezTo>
                <a:cubicBezTo>
                  <a:pt x="3011" y="272"/>
                  <a:pt x="3011" y="272"/>
                  <a:pt x="3011" y="272"/>
                </a:cubicBezTo>
                <a:cubicBezTo>
                  <a:pt x="2906" y="120"/>
                  <a:pt x="2688" y="0"/>
                  <a:pt x="2509" y="0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-2" y="1367845"/>
            <a:ext cx="6812079" cy="1471583"/>
          </a:xfrm>
          <a:custGeom>
            <a:avLst/>
            <a:gdLst>
              <a:gd name="connsiteX0" fmla="*/ 0 w 6812079"/>
              <a:gd name="connsiteY0" fmla="*/ 0 h 1471583"/>
              <a:gd name="connsiteX1" fmla="*/ 1178015 w 6812079"/>
              <a:gd name="connsiteY1" fmla="*/ 0 h 1471583"/>
              <a:gd name="connsiteX2" fmla="*/ 1247651 w 6812079"/>
              <a:gd name="connsiteY2" fmla="*/ 0 h 1471583"/>
              <a:gd name="connsiteX3" fmla="*/ 5064958 w 6812079"/>
              <a:gd name="connsiteY3" fmla="*/ 0 h 1471583"/>
              <a:gd name="connsiteX4" fmla="*/ 5064956 w 6812079"/>
              <a:gd name="connsiteY4" fmla="*/ 3 h 1471583"/>
              <a:gd name="connsiteX5" fmla="*/ 5185586 w 6812079"/>
              <a:gd name="connsiteY5" fmla="*/ 3 h 1471583"/>
              <a:gd name="connsiteX6" fmla="*/ 6074721 w 6812079"/>
              <a:gd name="connsiteY6" fmla="*/ 3 h 1471583"/>
              <a:gd name="connsiteX7" fmla="*/ 6812079 w 6812079"/>
              <a:gd name="connsiteY7" fmla="*/ 737784 h 1471583"/>
              <a:gd name="connsiteX8" fmla="*/ 6326254 w 6812079"/>
              <a:gd name="connsiteY8" fmla="*/ 1224329 h 1471583"/>
              <a:gd name="connsiteX9" fmla="*/ 5530544 w 6812079"/>
              <a:gd name="connsiteY9" fmla="*/ 1224329 h 1471583"/>
              <a:gd name="connsiteX10" fmla="*/ 5420913 w 6812079"/>
              <a:gd name="connsiteY10" fmla="*/ 1287580 h 1471583"/>
              <a:gd name="connsiteX11" fmla="*/ 5313934 w 6812079"/>
              <a:gd name="connsiteY11" fmla="*/ 1471583 h 1471583"/>
              <a:gd name="connsiteX12" fmla="*/ 5162749 w 6812079"/>
              <a:gd name="connsiteY12" fmla="*/ 906748 h 1471583"/>
              <a:gd name="connsiteX13" fmla="*/ 5137994 w 6812079"/>
              <a:gd name="connsiteY13" fmla="*/ 814304 h 1471583"/>
              <a:gd name="connsiteX14" fmla="*/ 5045603 w 6812079"/>
              <a:gd name="connsiteY14" fmla="*/ 839074 h 1471583"/>
              <a:gd name="connsiteX15" fmla="*/ 4129423 w 6812079"/>
              <a:gd name="connsiteY15" fmla="*/ 1084635 h 1471583"/>
              <a:gd name="connsiteX16" fmla="*/ 4117427 w 6812079"/>
              <a:gd name="connsiteY16" fmla="*/ 1098543 h 1471583"/>
              <a:gd name="connsiteX17" fmla="*/ 1247651 w 6812079"/>
              <a:gd name="connsiteY17" fmla="*/ 1098543 h 1471583"/>
              <a:gd name="connsiteX18" fmla="*/ 1178015 w 6812079"/>
              <a:gd name="connsiteY18" fmla="*/ 1098543 h 1471583"/>
              <a:gd name="connsiteX19" fmla="*/ 0 w 6812079"/>
              <a:gd name="connsiteY19" fmla="*/ 1098543 h 14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12079" h="1471583">
                <a:moveTo>
                  <a:pt x="0" y="0"/>
                </a:moveTo>
                <a:lnTo>
                  <a:pt x="1178015" y="0"/>
                </a:lnTo>
                <a:lnTo>
                  <a:pt x="1247651" y="0"/>
                </a:lnTo>
                <a:lnTo>
                  <a:pt x="5064958" y="0"/>
                </a:lnTo>
                <a:lnTo>
                  <a:pt x="5064956" y="3"/>
                </a:lnTo>
                <a:lnTo>
                  <a:pt x="5185586" y="3"/>
                </a:lnTo>
                <a:cubicBezTo>
                  <a:pt x="5357899" y="3"/>
                  <a:pt x="5633600" y="3"/>
                  <a:pt x="6074721" y="3"/>
                </a:cubicBezTo>
                <a:cubicBezTo>
                  <a:pt x="6074721" y="3"/>
                  <a:pt x="6074721" y="3"/>
                  <a:pt x="6812079" y="737784"/>
                </a:cubicBezTo>
                <a:cubicBezTo>
                  <a:pt x="6812079" y="737784"/>
                  <a:pt x="6812079" y="737784"/>
                  <a:pt x="6326254" y="1224329"/>
                </a:cubicBezTo>
                <a:cubicBezTo>
                  <a:pt x="6326254" y="1224329"/>
                  <a:pt x="6326254" y="1224329"/>
                  <a:pt x="5530544" y="1224329"/>
                </a:cubicBezTo>
                <a:cubicBezTo>
                  <a:pt x="5490317" y="1224329"/>
                  <a:pt x="5440806" y="1253080"/>
                  <a:pt x="5420913" y="1287580"/>
                </a:cubicBezTo>
                <a:cubicBezTo>
                  <a:pt x="5420913" y="1287580"/>
                  <a:pt x="5420913" y="1287580"/>
                  <a:pt x="5313934" y="1471583"/>
                </a:cubicBezTo>
                <a:cubicBezTo>
                  <a:pt x="5313934" y="1471583"/>
                  <a:pt x="5313934" y="1471583"/>
                  <a:pt x="5162749" y="906748"/>
                </a:cubicBezTo>
                <a:cubicBezTo>
                  <a:pt x="5162749" y="906748"/>
                  <a:pt x="5162749" y="906748"/>
                  <a:pt x="5137994" y="814304"/>
                </a:cubicBezTo>
                <a:cubicBezTo>
                  <a:pt x="5137994" y="814304"/>
                  <a:pt x="5137994" y="814304"/>
                  <a:pt x="5045603" y="839074"/>
                </a:cubicBezTo>
                <a:lnTo>
                  <a:pt x="4129423" y="1084635"/>
                </a:lnTo>
                <a:lnTo>
                  <a:pt x="4117427" y="1098543"/>
                </a:lnTo>
                <a:lnTo>
                  <a:pt x="1247651" y="1098543"/>
                </a:lnTo>
                <a:lnTo>
                  <a:pt x="1178015" y="1098543"/>
                </a:lnTo>
                <a:lnTo>
                  <a:pt x="0" y="1098543"/>
                </a:lnTo>
                <a:close/>
              </a:path>
            </a:pathLst>
          </a:custGeom>
          <a:solidFill>
            <a:srgbClr val="C0320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17"/>
          <p:cNvSpPr>
            <a:spLocks/>
          </p:cNvSpPr>
          <p:nvPr/>
        </p:nvSpPr>
        <p:spPr bwMode="auto">
          <a:xfrm>
            <a:off x="3438332" y="2277149"/>
            <a:ext cx="1822182" cy="2507885"/>
          </a:xfrm>
          <a:custGeom>
            <a:avLst/>
            <a:gdLst>
              <a:gd name="T0" fmla="*/ 3210 w 4121"/>
              <a:gd name="T1" fmla="*/ 3339 h 5673"/>
              <a:gd name="T2" fmla="*/ 3210 w 4121"/>
              <a:gd name="T3" fmla="*/ 3054 h 5673"/>
              <a:gd name="T4" fmla="*/ 4121 w 4121"/>
              <a:gd name="T5" fmla="*/ 1485 h 5673"/>
              <a:gd name="T6" fmla="*/ 3724 w 4121"/>
              <a:gd name="T7" fmla="*/ 0 h 5673"/>
              <a:gd name="T8" fmla="*/ 1417 w 4121"/>
              <a:gd name="T9" fmla="*/ 618 h 5673"/>
              <a:gd name="T10" fmla="*/ 30 w 4121"/>
              <a:gd name="T11" fmla="*/ 3021 h 5673"/>
              <a:gd name="T12" fmla="*/ 26 w 4121"/>
              <a:gd name="T13" fmla="*/ 3361 h 5673"/>
              <a:gd name="T14" fmla="*/ 1361 w 4121"/>
              <a:gd name="T15" fmla="*/ 5673 h 5673"/>
              <a:gd name="T16" fmla="*/ 1923 w 4121"/>
              <a:gd name="T17" fmla="*/ 3576 h 5673"/>
              <a:gd name="T18" fmla="*/ 1979 w 4121"/>
              <a:gd name="T19" fmla="*/ 3367 h 5673"/>
              <a:gd name="T20" fmla="*/ 2188 w 4121"/>
              <a:gd name="T21" fmla="*/ 3423 h 5673"/>
              <a:gd name="T22" fmla="*/ 3456 w 4121"/>
              <a:gd name="T23" fmla="*/ 3763 h 5673"/>
              <a:gd name="T24" fmla="*/ 3210 w 4121"/>
              <a:gd name="T25" fmla="*/ 3339 h 5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1" h="5673">
                <a:moveTo>
                  <a:pt x="3210" y="3339"/>
                </a:moveTo>
                <a:cubicBezTo>
                  <a:pt x="3164" y="3260"/>
                  <a:pt x="3164" y="3132"/>
                  <a:pt x="3210" y="3054"/>
                </a:cubicBezTo>
                <a:cubicBezTo>
                  <a:pt x="4121" y="1485"/>
                  <a:pt x="4121" y="1485"/>
                  <a:pt x="4121" y="1485"/>
                </a:cubicBezTo>
                <a:cubicBezTo>
                  <a:pt x="3724" y="0"/>
                  <a:pt x="3724" y="0"/>
                  <a:pt x="3724" y="0"/>
                </a:cubicBezTo>
                <a:cubicBezTo>
                  <a:pt x="1417" y="618"/>
                  <a:pt x="1417" y="618"/>
                  <a:pt x="1417" y="618"/>
                </a:cubicBezTo>
                <a:cubicBezTo>
                  <a:pt x="30" y="3021"/>
                  <a:pt x="30" y="3021"/>
                  <a:pt x="30" y="3021"/>
                </a:cubicBezTo>
                <a:cubicBezTo>
                  <a:pt x="1" y="3129"/>
                  <a:pt x="0" y="3252"/>
                  <a:pt x="26" y="3361"/>
                </a:cubicBezTo>
                <a:cubicBezTo>
                  <a:pt x="1361" y="5673"/>
                  <a:pt x="1361" y="5673"/>
                  <a:pt x="1361" y="5673"/>
                </a:cubicBezTo>
                <a:cubicBezTo>
                  <a:pt x="1923" y="3576"/>
                  <a:pt x="1923" y="3576"/>
                  <a:pt x="1923" y="3576"/>
                </a:cubicBezTo>
                <a:cubicBezTo>
                  <a:pt x="1979" y="3367"/>
                  <a:pt x="1979" y="3367"/>
                  <a:pt x="1979" y="3367"/>
                </a:cubicBezTo>
                <a:cubicBezTo>
                  <a:pt x="2188" y="3423"/>
                  <a:pt x="2188" y="3423"/>
                  <a:pt x="2188" y="3423"/>
                </a:cubicBezTo>
                <a:cubicBezTo>
                  <a:pt x="3456" y="3763"/>
                  <a:pt x="3456" y="3763"/>
                  <a:pt x="3456" y="3763"/>
                </a:cubicBezTo>
                <a:lnTo>
                  <a:pt x="3210" y="3339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18"/>
          <p:cNvSpPr>
            <a:spLocks/>
          </p:cNvSpPr>
          <p:nvPr/>
        </p:nvSpPr>
        <p:spPr bwMode="auto">
          <a:xfrm>
            <a:off x="4093116" y="3905546"/>
            <a:ext cx="1914007" cy="2148935"/>
          </a:xfrm>
          <a:custGeom>
            <a:avLst/>
            <a:gdLst>
              <a:gd name="T0" fmla="*/ 4330 w 4330"/>
              <a:gd name="T1" fmla="*/ 4862 h 4862"/>
              <a:gd name="T2" fmla="*/ 2815 w 4330"/>
              <a:gd name="T3" fmla="*/ 3347 h 4862"/>
              <a:gd name="T4" fmla="*/ 2662 w 4330"/>
              <a:gd name="T5" fmla="*/ 3194 h 4862"/>
              <a:gd name="T6" fmla="*/ 2815 w 4330"/>
              <a:gd name="T7" fmla="*/ 3041 h 4862"/>
              <a:gd name="T8" fmla="*/ 3761 w 4330"/>
              <a:gd name="T9" fmla="*/ 2094 h 4862"/>
              <a:gd name="T10" fmla="*/ 3251 w 4330"/>
              <a:gd name="T11" fmla="*/ 2094 h 4862"/>
              <a:gd name="T12" fmla="*/ 3003 w 4330"/>
              <a:gd name="T13" fmla="*/ 1954 h 4862"/>
              <a:gd name="T14" fmla="*/ 2096 w 4330"/>
              <a:gd name="T15" fmla="*/ 396 h 4862"/>
              <a:gd name="T16" fmla="*/ 618 w 4330"/>
              <a:gd name="T17" fmla="*/ 0 h 4862"/>
              <a:gd name="T18" fmla="*/ 0 w 4330"/>
              <a:gd name="T19" fmla="*/ 2306 h 4862"/>
              <a:gd name="T20" fmla="*/ 1335 w 4330"/>
              <a:gd name="T21" fmla="*/ 4617 h 4862"/>
              <a:gd name="T22" fmla="*/ 1821 w 4330"/>
              <a:gd name="T23" fmla="*/ 4862 h 4862"/>
              <a:gd name="T24" fmla="*/ 4330 w 4330"/>
              <a:gd name="T25" fmla="*/ 4862 h 4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30" h="4862">
                <a:moveTo>
                  <a:pt x="4330" y="4862"/>
                </a:moveTo>
                <a:cubicBezTo>
                  <a:pt x="2815" y="3347"/>
                  <a:pt x="2815" y="3347"/>
                  <a:pt x="2815" y="3347"/>
                </a:cubicBezTo>
                <a:cubicBezTo>
                  <a:pt x="2662" y="3194"/>
                  <a:pt x="2662" y="3194"/>
                  <a:pt x="2662" y="3194"/>
                </a:cubicBezTo>
                <a:cubicBezTo>
                  <a:pt x="2815" y="3041"/>
                  <a:pt x="2815" y="3041"/>
                  <a:pt x="2815" y="3041"/>
                </a:cubicBezTo>
                <a:cubicBezTo>
                  <a:pt x="3761" y="2094"/>
                  <a:pt x="3761" y="2094"/>
                  <a:pt x="3761" y="2094"/>
                </a:cubicBezTo>
                <a:cubicBezTo>
                  <a:pt x="3251" y="2094"/>
                  <a:pt x="3251" y="2094"/>
                  <a:pt x="3251" y="2094"/>
                </a:cubicBezTo>
                <a:cubicBezTo>
                  <a:pt x="3160" y="2094"/>
                  <a:pt x="3048" y="2032"/>
                  <a:pt x="3003" y="1954"/>
                </a:cubicBezTo>
                <a:cubicBezTo>
                  <a:pt x="2096" y="396"/>
                  <a:pt x="2096" y="396"/>
                  <a:pt x="2096" y="396"/>
                </a:cubicBezTo>
                <a:cubicBezTo>
                  <a:pt x="618" y="0"/>
                  <a:pt x="618" y="0"/>
                  <a:pt x="618" y="0"/>
                </a:cubicBezTo>
                <a:cubicBezTo>
                  <a:pt x="0" y="2306"/>
                  <a:pt x="0" y="2306"/>
                  <a:pt x="0" y="2306"/>
                </a:cubicBezTo>
                <a:cubicBezTo>
                  <a:pt x="1335" y="4617"/>
                  <a:pt x="1335" y="4617"/>
                  <a:pt x="1335" y="4617"/>
                </a:cubicBezTo>
                <a:cubicBezTo>
                  <a:pt x="1444" y="4758"/>
                  <a:pt x="1650" y="4862"/>
                  <a:pt x="1821" y="4862"/>
                </a:cubicBezTo>
                <a:lnTo>
                  <a:pt x="4330" y="4862"/>
                </a:lnTo>
                <a:close/>
              </a:path>
            </a:pathLst>
          </a:custGeom>
          <a:solidFill>
            <a:srgbClr val="C0320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19"/>
          <p:cNvSpPr>
            <a:spLocks/>
          </p:cNvSpPr>
          <p:nvPr/>
        </p:nvSpPr>
        <p:spPr bwMode="auto">
          <a:xfrm>
            <a:off x="5404893" y="4584091"/>
            <a:ext cx="2695112" cy="1470387"/>
          </a:xfrm>
          <a:custGeom>
            <a:avLst/>
            <a:gdLst>
              <a:gd name="T0" fmla="*/ 3997 w 6094"/>
              <a:gd name="T1" fmla="*/ 1428 h 3325"/>
              <a:gd name="T2" fmla="*/ 3788 w 6094"/>
              <a:gd name="T3" fmla="*/ 1484 h 3325"/>
              <a:gd name="T4" fmla="*/ 3732 w 6094"/>
              <a:gd name="T5" fmla="*/ 1275 h 3325"/>
              <a:gd name="T6" fmla="*/ 3390 w 6094"/>
              <a:gd name="T7" fmla="*/ 0 h 3325"/>
              <a:gd name="T8" fmla="*/ 3147 w 6094"/>
              <a:gd name="T9" fmla="*/ 417 h 3325"/>
              <a:gd name="T10" fmla="*/ 2899 w 6094"/>
              <a:gd name="T11" fmla="*/ 557 h 3325"/>
              <a:gd name="T12" fmla="*/ 1099 w 6094"/>
              <a:gd name="T13" fmla="*/ 557 h 3325"/>
              <a:gd name="T14" fmla="*/ 0 w 6094"/>
              <a:gd name="T15" fmla="*/ 1656 h 3325"/>
              <a:gd name="T16" fmla="*/ 1668 w 6094"/>
              <a:gd name="T17" fmla="*/ 3325 h 3325"/>
              <a:gd name="T18" fmla="*/ 4329 w 6094"/>
              <a:gd name="T19" fmla="*/ 3325 h 3325"/>
              <a:gd name="T20" fmla="*/ 4815 w 6094"/>
              <a:gd name="T21" fmla="*/ 3080 h 3325"/>
              <a:gd name="T22" fmla="*/ 6094 w 6094"/>
              <a:gd name="T23" fmla="*/ 866 h 3325"/>
              <a:gd name="T24" fmla="*/ 3997 w 6094"/>
              <a:gd name="T25" fmla="*/ 1428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94" h="3325">
                <a:moveTo>
                  <a:pt x="3997" y="1428"/>
                </a:moveTo>
                <a:cubicBezTo>
                  <a:pt x="3788" y="1484"/>
                  <a:pt x="3788" y="1484"/>
                  <a:pt x="3788" y="1484"/>
                </a:cubicBezTo>
                <a:cubicBezTo>
                  <a:pt x="3732" y="1275"/>
                  <a:pt x="3732" y="1275"/>
                  <a:pt x="3732" y="1275"/>
                </a:cubicBezTo>
                <a:cubicBezTo>
                  <a:pt x="3390" y="0"/>
                  <a:pt x="3390" y="0"/>
                  <a:pt x="3390" y="0"/>
                </a:cubicBezTo>
                <a:cubicBezTo>
                  <a:pt x="3147" y="417"/>
                  <a:pt x="3147" y="417"/>
                  <a:pt x="3147" y="417"/>
                </a:cubicBezTo>
                <a:cubicBezTo>
                  <a:pt x="3102" y="495"/>
                  <a:pt x="2990" y="557"/>
                  <a:pt x="2899" y="557"/>
                </a:cubicBezTo>
                <a:cubicBezTo>
                  <a:pt x="1099" y="557"/>
                  <a:pt x="1099" y="557"/>
                  <a:pt x="1099" y="557"/>
                </a:cubicBezTo>
                <a:cubicBezTo>
                  <a:pt x="0" y="1656"/>
                  <a:pt x="0" y="1656"/>
                  <a:pt x="0" y="1656"/>
                </a:cubicBezTo>
                <a:cubicBezTo>
                  <a:pt x="1668" y="3325"/>
                  <a:pt x="1668" y="3325"/>
                  <a:pt x="1668" y="3325"/>
                </a:cubicBezTo>
                <a:cubicBezTo>
                  <a:pt x="4329" y="3325"/>
                  <a:pt x="4329" y="3325"/>
                  <a:pt x="4329" y="3325"/>
                </a:cubicBezTo>
                <a:cubicBezTo>
                  <a:pt x="4500" y="3325"/>
                  <a:pt x="4706" y="3221"/>
                  <a:pt x="4815" y="3080"/>
                </a:cubicBezTo>
                <a:cubicBezTo>
                  <a:pt x="6094" y="866"/>
                  <a:pt x="6094" y="866"/>
                  <a:pt x="6094" y="866"/>
                </a:cubicBezTo>
                <a:lnTo>
                  <a:pt x="3997" y="1428"/>
                </a:lnTo>
                <a:close/>
              </a:path>
            </a:pathLst>
          </a:custGeom>
          <a:solidFill>
            <a:srgbClr val="731902"/>
          </a:solidFill>
          <a:ln>
            <a:solidFill>
              <a:srgbClr val="64789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63342" y="1020655"/>
            <a:ext cx="3913104" cy="14852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1-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Planning &amp; Analysis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starts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from information gathering and people’s needs to the step of analyzing requirement then,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convert it into product correctly to </a:t>
            </a:r>
            <a:r>
              <a:rPr lang="en-US" sz="1600" noProof="0" dirty="0">
                <a:solidFill>
                  <a:prstClr val="black"/>
                </a:solidFill>
                <a:latin typeface="Calibri Light"/>
                <a:cs typeface="Arial" panose="020B0604020202020204" pitchFamily="34" charset="0"/>
              </a:rPr>
              <a:t>mat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ch the SRS.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05401" y="3176273"/>
            <a:ext cx="2572249" cy="10697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2- Design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we used adobe xd to make the UI/UX and using sqllite for the database.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114774" y="5039688"/>
            <a:ext cx="3239026" cy="143911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3- Implementation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we used dart and  flutter framework for mobile application and python language as a backend development.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95275" y="1748847"/>
            <a:ext cx="5109618" cy="33111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We used agile method in project management. Starts with: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62000" y="3023580"/>
            <a:ext cx="2401943" cy="14852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5- </a:t>
            </a:r>
            <a:r>
              <a:rPr lang="en-US" sz="1600" b="1" noProof="0" dirty="0">
                <a:solidFill>
                  <a:srgbClr val="731902"/>
                </a:solidFill>
                <a:latin typeface="Calibri Light"/>
                <a:cs typeface="Arial" panose="020B0604020202020204" pitchFamily="34" charset="0"/>
              </a:rPr>
              <a:t>User experience testing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: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We also tried to test the app by users to see if the app is user friendly.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221681" y="4931703"/>
            <a:ext cx="2743200" cy="143911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4- Testing: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31902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we tested our app many times during the implementation,</a:t>
            </a:r>
            <a:r>
              <a:rPr kumimoji="0" lang="en-US" sz="16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found errors</a:t>
            </a:r>
            <a:r>
              <a:rPr kumimoji="0" lang="en-US" sz="16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 panose="020B0604020202020204" pitchFamily="34" charset="0"/>
              </a:rPr>
              <a:t>then corrected it.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7" name="Google Shape;7546;p70">
            <a:extLst>
              <a:ext uri="{FF2B5EF4-FFF2-40B4-BE49-F238E27FC236}">
                <a16:creationId xmlns:a16="http://schemas.microsoft.com/office/drawing/2014/main" id="{EDB7C9A2-8EF7-4687-9C03-826335EF7AD7}"/>
              </a:ext>
            </a:extLst>
          </p:cNvPr>
          <p:cNvGrpSpPr/>
          <p:nvPr/>
        </p:nvGrpSpPr>
        <p:grpSpPr>
          <a:xfrm>
            <a:off x="7175719" y="2014863"/>
            <a:ext cx="558044" cy="626302"/>
            <a:chOff x="-48233050" y="3569725"/>
            <a:chExt cx="252050" cy="299475"/>
          </a:xfrm>
        </p:grpSpPr>
        <p:sp>
          <p:nvSpPr>
            <p:cNvPr id="38" name="Google Shape;7547;p70">
              <a:extLst>
                <a:ext uri="{FF2B5EF4-FFF2-40B4-BE49-F238E27FC236}">
                  <a16:creationId xmlns:a16="http://schemas.microsoft.com/office/drawing/2014/main" id="{85F8D56C-47F5-47C4-91AA-6B9022FAC325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7548;p70">
              <a:extLst>
                <a:ext uri="{FF2B5EF4-FFF2-40B4-BE49-F238E27FC236}">
                  <a16:creationId xmlns:a16="http://schemas.microsoft.com/office/drawing/2014/main" id="{00E54545-585C-40EC-970F-B24264C4B009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7549;p70">
              <a:extLst>
                <a:ext uri="{FF2B5EF4-FFF2-40B4-BE49-F238E27FC236}">
                  <a16:creationId xmlns:a16="http://schemas.microsoft.com/office/drawing/2014/main" id="{47835F67-3B80-4103-88E1-1B4705371CF3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7698;p70">
            <a:extLst>
              <a:ext uri="{FF2B5EF4-FFF2-40B4-BE49-F238E27FC236}">
                <a16:creationId xmlns:a16="http://schemas.microsoft.com/office/drawing/2014/main" id="{49CD84B0-B7B9-4302-BCB2-D9E9AD6CE719}"/>
              </a:ext>
            </a:extLst>
          </p:cNvPr>
          <p:cNvGrpSpPr/>
          <p:nvPr/>
        </p:nvGrpSpPr>
        <p:grpSpPr>
          <a:xfrm>
            <a:off x="4474010" y="4533976"/>
            <a:ext cx="725997" cy="634375"/>
            <a:chOff x="-47524975" y="3569100"/>
            <a:chExt cx="300875" cy="299925"/>
          </a:xfrm>
        </p:grpSpPr>
        <p:sp>
          <p:nvSpPr>
            <p:cNvPr id="92" name="Google Shape;7699;p70">
              <a:extLst>
                <a:ext uri="{FF2B5EF4-FFF2-40B4-BE49-F238E27FC236}">
                  <a16:creationId xmlns:a16="http://schemas.microsoft.com/office/drawing/2014/main" id="{30FB1CEA-5CCB-4BF4-A7BF-01AD9617CF8D}"/>
                </a:ext>
              </a:extLst>
            </p:cNvPr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7700;p70">
              <a:extLst>
                <a:ext uri="{FF2B5EF4-FFF2-40B4-BE49-F238E27FC236}">
                  <a16:creationId xmlns:a16="http://schemas.microsoft.com/office/drawing/2014/main" id="{75DB09B4-CE12-402A-B16C-256832B2D5A2}"/>
                </a:ext>
              </a:extLst>
            </p:cNvPr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7701;p70">
              <a:extLst>
                <a:ext uri="{FF2B5EF4-FFF2-40B4-BE49-F238E27FC236}">
                  <a16:creationId xmlns:a16="http://schemas.microsoft.com/office/drawing/2014/main" id="{E3FDC4BD-B2A5-4FBD-90B2-FB11B3C61BBC}"/>
                </a:ext>
              </a:extLst>
            </p:cNvPr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7702;p70">
              <a:extLst>
                <a:ext uri="{FF2B5EF4-FFF2-40B4-BE49-F238E27FC236}">
                  <a16:creationId xmlns:a16="http://schemas.microsoft.com/office/drawing/2014/main" id="{978597D9-6E83-4737-B841-7D0A3AE56064}"/>
                </a:ext>
              </a:extLst>
            </p:cNvPr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7703;p70">
              <a:extLst>
                <a:ext uri="{FF2B5EF4-FFF2-40B4-BE49-F238E27FC236}">
                  <a16:creationId xmlns:a16="http://schemas.microsoft.com/office/drawing/2014/main" id="{9766785E-80D2-4FDA-A8E9-78366D15B486}"/>
                </a:ext>
              </a:extLst>
            </p:cNvPr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7945;p70">
            <a:extLst>
              <a:ext uri="{FF2B5EF4-FFF2-40B4-BE49-F238E27FC236}">
                <a16:creationId xmlns:a16="http://schemas.microsoft.com/office/drawing/2014/main" id="{ED9EDAD9-283A-43C4-B4FB-529FC74EBA5B}"/>
              </a:ext>
            </a:extLst>
          </p:cNvPr>
          <p:cNvGrpSpPr/>
          <p:nvPr/>
        </p:nvGrpSpPr>
        <p:grpSpPr>
          <a:xfrm>
            <a:off x="4082049" y="2863490"/>
            <a:ext cx="669451" cy="577032"/>
            <a:chOff x="-9523700" y="3614000"/>
            <a:chExt cx="353675" cy="353675"/>
          </a:xfrm>
        </p:grpSpPr>
        <p:sp>
          <p:nvSpPr>
            <p:cNvPr id="119" name="Google Shape;7946;p70">
              <a:extLst>
                <a:ext uri="{FF2B5EF4-FFF2-40B4-BE49-F238E27FC236}">
                  <a16:creationId xmlns:a16="http://schemas.microsoft.com/office/drawing/2014/main" id="{20ADCD13-E8C2-4C8D-99F6-6ADEC18E3941}"/>
                </a:ext>
              </a:extLst>
            </p:cNvPr>
            <p:cNvSpPr/>
            <p:nvPr/>
          </p:nvSpPr>
          <p:spPr>
            <a:xfrm>
              <a:off x="-95237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828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35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7947;p70">
              <a:extLst>
                <a:ext uri="{FF2B5EF4-FFF2-40B4-BE49-F238E27FC236}">
                  <a16:creationId xmlns:a16="http://schemas.microsoft.com/office/drawing/2014/main" id="{64FB3F41-C22C-474A-B636-FEF90E52FC12}"/>
                </a:ext>
              </a:extLst>
            </p:cNvPr>
            <p:cNvSpPr/>
            <p:nvPr/>
          </p:nvSpPr>
          <p:spPr>
            <a:xfrm>
              <a:off x="-9515825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2994" y="1"/>
                  </a:moveTo>
                  <a:cubicBezTo>
                    <a:pt x="2206" y="1"/>
                    <a:pt x="1513" y="536"/>
                    <a:pt x="1387" y="1324"/>
                  </a:cubicBezTo>
                  <a:lnTo>
                    <a:pt x="1" y="7499"/>
                  </a:lnTo>
                  <a:cubicBezTo>
                    <a:pt x="599" y="6963"/>
                    <a:pt x="1355" y="6648"/>
                    <a:pt x="2174" y="6648"/>
                  </a:cubicBezTo>
                  <a:cubicBezTo>
                    <a:pt x="3151" y="6648"/>
                    <a:pt x="4065" y="7089"/>
                    <a:pt x="4663" y="7814"/>
                  </a:cubicBezTo>
                  <a:lnTo>
                    <a:pt x="4663" y="1639"/>
                  </a:lnTo>
                  <a:cubicBezTo>
                    <a:pt x="4663" y="757"/>
                    <a:pt x="3907" y="1"/>
                    <a:pt x="29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7948;p70">
              <a:extLst>
                <a:ext uri="{FF2B5EF4-FFF2-40B4-BE49-F238E27FC236}">
                  <a16:creationId xmlns:a16="http://schemas.microsoft.com/office/drawing/2014/main" id="{B31BC6CE-0ECB-4996-9DFF-0640B8137013}"/>
                </a:ext>
              </a:extLst>
            </p:cNvPr>
            <p:cNvSpPr/>
            <p:nvPr/>
          </p:nvSpPr>
          <p:spPr>
            <a:xfrm>
              <a:off x="-9481175" y="3614000"/>
              <a:ext cx="80375" cy="37050"/>
            </a:xfrm>
            <a:custGeom>
              <a:avLst/>
              <a:gdLst/>
              <a:ahLst/>
              <a:cxnLst/>
              <a:rect l="l" t="t" r="r" b="b"/>
              <a:pathLst>
                <a:path w="3215" h="1482" extrusionOk="0">
                  <a:moveTo>
                    <a:pt x="1608" y="0"/>
                  </a:moveTo>
                  <a:cubicBezTo>
                    <a:pt x="788" y="63"/>
                    <a:pt x="127" y="693"/>
                    <a:pt x="1" y="1481"/>
                  </a:cubicBezTo>
                  <a:cubicBezTo>
                    <a:pt x="442" y="1072"/>
                    <a:pt x="1009" y="851"/>
                    <a:pt x="1608" y="851"/>
                  </a:cubicBezTo>
                  <a:cubicBezTo>
                    <a:pt x="2238" y="851"/>
                    <a:pt x="2805" y="1072"/>
                    <a:pt x="3214" y="1481"/>
                  </a:cubicBezTo>
                  <a:cubicBezTo>
                    <a:pt x="3120" y="630"/>
                    <a:pt x="2427" y="0"/>
                    <a:pt x="16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7949;p70">
              <a:extLst>
                <a:ext uri="{FF2B5EF4-FFF2-40B4-BE49-F238E27FC236}">
                  <a16:creationId xmlns:a16="http://schemas.microsoft.com/office/drawing/2014/main" id="{689AEDE4-C076-418B-9C80-812526E2710D}"/>
                </a:ext>
              </a:extLst>
            </p:cNvPr>
            <p:cNvSpPr/>
            <p:nvPr/>
          </p:nvSpPr>
          <p:spPr>
            <a:xfrm>
              <a:off x="-92945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796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3"/>
                    <a:pt x="0" y="2458"/>
                  </a:cubicBezTo>
                  <a:cubicBezTo>
                    <a:pt x="0" y="3844"/>
                    <a:pt x="1103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7950;p70">
              <a:extLst>
                <a:ext uri="{FF2B5EF4-FFF2-40B4-BE49-F238E27FC236}">
                  <a16:creationId xmlns:a16="http://schemas.microsoft.com/office/drawing/2014/main" id="{DA51A32B-4E28-44EF-A191-12234C68C462}"/>
                </a:ext>
              </a:extLst>
            </p:cNvPr>
            <p:cNvSpPr/>
            <p:nvPr/>
          </p:nvSpPr>
          <p:spPr>
            <a:xfrm>
              <a:off x="-9294500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1670" y="1"/>
                  </a:moveTo>
                  <a:cubicBezTo>
                    <a:pt x="757" y="1"/>
                    <a:pt x="0" y="757"/>
                    <a:pt x="0" y="1639"/>
                  </a:cubicBezTo>
                  <a:lnTo>
                    <a:pt x="0" y="7814"/>
                  </a:lnTo>
                  <a:cubicBezTo>
                    <a:pt x="599" y="7089"/>
                    <a:pt x="1513" y="6648"/>
                    <a:pt x="2489" y="6648"/>
                  </a:cubicBezTo>
                  <a:cubicBezTo>
                    <a:pt x="3308" y="6648"/>
                    <a:pt x="4065" y="6963"/>
                    <a:pt x="4663" y="7499"/>
                  </a:cubicBezTo>
                  <a:lnTo>
                    <a:pt x="3277" y="1324"/>
                  </a:lnTo>
                  <a:cubicBezTo>
                    <a:pt x="3119" y="536"/>
                    <a:pt x="2458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7951;p70">
              <a:extLst>
                <a:ext uri="{FF2B5EF4-FFF2-40B4-BE49-F238E27FC236}">
                  <a16:creationId xmlns:a16="http://schemas.microsoft.com/office/drawing/2014/main" id="{D9941947-58CD-49D3-B0B0-AEE393C590E8}"/>
                </a:ext>
              </a:extLst>
            </p:cNvPr>
            <p:cNvSpPr/>
            <p:nvPr/>
          </p:nvSpPr>
          <p:spPr>
            <a:xfrm>
              <a:off x="-9294500" y="3615575"/>
              <a:ext cx="81150" cy="36250"/>
            </a:xfrm>
            <a:custGeom>
              <a:avLst/>
              <a:gdLst/>
              <a:ahLst/>
              <a:cxnLst/>
              <a:rect l="l" t="t" r="r" b="b"/>
              <a:pathLst>
                <a:path w="3246" h="1450" extrusionOk="0">
                  <a:moveTo>
                    <a:pt x="1639" y="0"/>
                  </a:moveTo>
                  <a:cubicBezTo>
                    <a:pt x="788" y="0"/>
                    <a:pt x="126" y="630"/>
                    <a:pt x="0" y="1450"/>
                  </a:cubicBezTo>
                  <a:cubicBezTo>
                    <a:pt x="442" y="1040"/>
                    <a:pt x="1040" y="820"/>
                    <a:pt x="1639" y="820"/>
                  </a:cubicBezTo>
                  <a:cubicBezTo>
                    <a:pt x="2269" y="820"/>
                    <a:pt x="2804" y="1040"/>
                    <a:pt x="3245" y="1450"/>
                  </a:cubicBezTo>
                  <a:cubicBezTo>
                    <a:pt x="3119" y="599"/>
                    <a:pt x="2458" y="0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7952;p70">
              <a:extLst>
                <a:ext uri="{FF2B5EF4-FFF2-40B4-BE49-F238E27FC236}">
                  <a16:creationId xmlns:a16="http://schemas.microsoft.com/office/drawing/2014/main" id="{F1C37CBA-BF9C-4EDD-B878-734A79BD01FB}"/>
                </a:ext>
              </a:extLst>
            </p:cNvPr>
            <p:cNvSpPr/>
            <p:nvPr/>
          </p:nvSpPr>
          <p:spPr>
            <a:xfrm>
              <a:off x="-9378775" y="3822725"/>
              <a:ext cx="63025" cy="41750"/>
            </a:xfrm>
            <a:custGeom>
              <a:avLst/>
              <a:gdLst/>
              <a:ahLst/>
              <a:cxnLst/>
              <a:rect l="l" t="t" r="r" b="b"/>
              <a:pathLst>
                <a:path w="2521" h="1670" extrusionOk="0">
                  <a:moveTo>
                    <a:pt x="0" y="0"/>
                  </a:moveTo>
                  <a:lnTo>
                    <a:pt x="0" y="1670"/>
                  </a:lnTo>
                  <a:lnTo>
                    <a:pt x="2521" y="1670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7953;p70">
              <a:extLst>
                <a:ext uri="{FF2B5EF4-FFF2-40B4-BE49-F238E27FC236}">
                  <a16:creationId xmlns:a16="http://schemas.microsoft.com/office/drawing/2014/main" id="{CF40F05F-5673-4591-B071-9EC1FEF602C8}"/>
                </a:ext>
              </a:extLst>
            </p:cNvPr>
            <p:cNvSpPr/>
            <p:nvPr/>
          </p:nvSpPr>
          <p:spPr>
            <a:xfrm>
              <a:off x="-9336250" y="3739225"/>
              <a:ext cx="21300" cy="63050"/>
            </a:xfrm>
            <a:custGeom>
              <a:avLst/>
              <a:gdLst/>
              <a:ahLst/>
              <a:cxnLst/>
              <a:rect l="l" t="t" r="r" b="b"/>
              <a:pathLst>
                <a:path w="852" h="2522" extrusionOk="0">
                  <a:moveTo>
                    <a:pt x="1" y="1"/>
                  </a:moveTo>
                  <a:lnTo>
                    <a:pt x="1" y="2521"/>
                  </a:lnTo>
                  <a:lnTo>
                    <a:pt x="851" y="252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7954;p70">
              <a:extLst>
                <a:ext uri="{FF2B5EF4-FFF2-40B4-BE49-F238E27FC236}">
                  <a16:creationId xmlns:a16="http://schemas.microsoft.com/office/drawing/2014/main" id="{585301B6-794A-4F82-9BA9-C0BA768FFAD4}"/>
                </a:ext>
              </a:extLst>
            </p:cNvPr>
            <p:cNvSpPr/>
            <p:nvPr/>
          </p:nvSpPr>
          <p:spPr>
            <a:xfrm>
              <a:off x="-9378775" y="3739225"/>
              <a:ext cx="20500" cy="63050"/>
            </a:xfrm>
            <a:custGeom>
              <a:avLst/>
              <a:gdLst/>
              <a:ahLst/>
              <a:cxnLst/>
              <a:rect l="l" t="t" r="r" b="b"/>
              <a:pathLst>
                <a:path w="820" h="2522" extrusionOk="0">
                  <a:moveTo>
                    <a:pt x="0" y="1"/>
                  </a:moveTo>
                  <a:lnTo>
                    <a:pt x="0" y="2521"/>
                  </a:lnTo>
                  <a:lnTo>
                    <a:pt x="820" y="2521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7617;p70">
            <a:extLst>
              <a:ext uri="{FF2B5EF4-FFF2-40B4-BE49-F238E27FC236}">
                <a16:creationId xmlns:a16="http://schemas.microsoft.com/office/drawing/2014/main" id="{0AC7DC1A-CD14-4E74-A9E4-2354A8A43994}"/>
              </a:ext>
            </a:extLst>
          </p:cNvPr>
          <p:cNvGrpSpPr/>
          <p:nvPr/>
        </p:nvGrpSpPr>
        <p:grpSpPr>
          <a:xfrm>
            <a:off x="6277823" y="5119086"/>
            <a:ext cx="669437" cy="609009"/>
            <a:chOff x="-47892800" y="3937700"/>
            <a:chExt cx="300100" cy="300900"/>
          </a:xfrm>
        </p:grpSpPr>
        <p:sp>
          <p:nvSpPr>
            <p:cNvPr id="129" name="Google Shape;7618;p70">
              <a:extLst>
                <a:ext uri="{FF2B5EF4-FFF2-40B4-BE49-F238E27FC236}">
                  <a16:creationId xmlns:a16="http://schemas.microsoft.com/office/drawing/2014/main" id="{04041A59-9E92-40FE-85F9-5271F292302E}"/>
                </a:ext>
              </a:extLst>
            </p:cNvPr>
            <p:cNvSpPr/>
            <p:nvPr/>
          </p:nvSpPr>
          <p:spPr>
            <a:xfrm>
              <a:off x="-47858150" y="3937700"/>
              <a:ext cx="70900" cy="44150"/>
            </a:xfrm>
            <a:custGeom>
              <a:avLst/>
              <a:gdLst/>
              <a:ahLst/>
              <a:cxnLst/>
              <a:rect l="l" t="t" r="r" b="b"/>
              <a:pathLst>
                <a:path w="2836" h="1766" extrusionOk="0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7619;p70">
              <a:extLst>
                <a:ext uri="{FF2B5EF4-FFF2-40B4-BE49-F238E27FC236}">
                  <a16:creationId xmlns:a16="http://schemas.microsoft.com/office/drawing/2014/main" id="{0B1684B0-3224-41E7-A895-ABF20E242ECA}"/>
                </a:ext>
              </a:extLst>
            </p:cNvPr>
            <p:cNvSpPr/>
            <p:nvPr/>
          </p:nvSpPr>
          <p:spPr>
            <a:xfrm>
              <a:off x="-47892800" y="3991275"/>
              <a:ext cx="141000" cy="105550"/>
            </a:xfrm>
            <a:custGeom>
              <a:avLst/>
              <a:gdLst/>
              <a:ahLst/>
              <a:cxnLst/>
              <a:rect l="l" t="t" r="r" b="b"/>
              <a:pathLst>
                <a:path w="5640" h="4222" extrusionOk="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7620;p70">
              <a:extLst>
                <a:ext uri="{FF2B5EF4-FFF2-40B4-BE49-F238E27FC236}">
                  <a16:creationId xmlns:a16="http://schemas.microsoft.com/office/drawing/2014/main" id="{6B536FC2-7477-4651-A35D-0900D5A4DEFD}"/>
                </a:ext>
              </a:extLst>
            </p:cNvPr>
            <p:cNvSpPr/>
            <p:nvPr/>
          </p:nvSpPr>
          <p:spPr>
            <a:xfrm>
              <a:off x="-47773875" y="3956600"/>
              <a:ext cx="119750" cy="89025"/>
            </a:xfrm>
            <a:custGeom>
              <a:avLst/>
              <a:gdLst/>
              <a:ahLst/>
              <a:cxnLst/>
              <a:rect l="l" t="t" r="r" b="b"/>
              <a:pathLst>
                <a:path w="4790" h="3561" extrusionOk="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7621;p70">
              <a:extLst>
                <a:ext uri="{FF2B5EF4-FFF2-40B4-BE49-F238E27FC236}">
                  <a16:creationId xmlns:a16="http://schemas.microsoft.com/office/drawing/2014/main" id="{93279562-F3A7-4403-A0B6-F77F6BAF22E6}"/>
                </a:ext>
              </a:extLst>
            </p:cNvPr>
            <p:cNvSpPr/>
            <p:nvPr/>
          </p:nvSpPr>
          <p:spPr>
            <a:xfrm>
              <a:off x="-47699050" y="4043250"/>
              <a:ext cx="71700" cy="70900"/>
            </a:xfrm>
            <a:custGeom>
              <a:avLst/>
              <a:gdLst/>
              <a:ahLst/>
              <a:cxnLst/>
              <a:rect l="l" t="t" r="r" b="b"/>
              <a:pathLst>
                <a:path w="2868" h="2836" extrusionOk="0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7622;p70">
              <a:extLst>
                <a:ext uri="{FF2B5EF4-FFF2-40B4-BE49-F238E27FC236}">
                  <a16:creationId xmlns:a16="http://schemas.microsoft.com/office/drawing/2014/main" id="{B7C375AE-931F-42B2-92F6-ADE59E793AFD}"/>
                </a:ext>
              </a:extLst>
            </p:cNvPr>
            <p:cNvSpPr/>
            <p:nvPr/>
          </p:nvSpPr>
          <p:spPr>
            <a:xfrm>
              <a:off x="-47770725" y="4124375"/>
              <a:ext cx="178025" cy="114225"/>
            </a:xfrm>
            <a:custGeom>
              <a:avLst/>
              <a:gdLst/>
              <a:ahLst/>
              <a:cxnLst/>
              <a:rect l="l" t="t" r="r" b="b"/>
              <a:pathLst>
                <a:path w="7121" h="4569" extrusionOk="0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7623;p70">
              <a:extLst>
                <a:ext uri="{FF2B5EF4-FFF2-40B4-BE49-F238E27FC236}">
                  <a16:creationId xmlns:a16="http://schemas.microsoft.com/office/drawing/2014/main" id="{30853C0F-2E28-462E-A401-88BD71DA4FAB}"/>
                </a:ext>
              </a:extLst>
            </p:cNvPr>
            <p:cNvSpPr/>
            <p:nvPr/>
          </p:nvSpPr>
          <p:spPr>
            <a:xfrm>
              <a:off x="-47830575" y="41322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7624;p70">
              <a:extLst>
                <a:ext uri="{FF2B5EF4-FFF2-40B4-BE49-F238E27FC236}">
                  <a16:creationId xmlns:a16="http://schemas.microsoft.com/office/drawing/2014/main" id="{336DF64F-3C0C-4ADA-95F9-4F93797C62CA}"/>
                </a:ext>
              </a:extLst>
            </p:cNvPr>
            <p:cNvSpPr/>
            <p:nvPr/>
          </p:nvSpPr>
          <p:spPr>
            <a:xfrm>
              <a:off x="-47785675" y="4112375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7625;p70">
              <a:extLst>
                <a:ext uri="{FF2B5EF4-FFF2-40B4-BE49-F238E27FC236}">
                  <a16:creationId xmlns:a16="http://schemas.microsoft.com/office/drawing/2014/main" id="{56FA50D9-4885-47B8-8CAE-0B8E1A21C23F}"/>
                </a:ext>
              </a:extLst>
            </p:cNvPr>
            <p:cNvSpPr/>
            <p:nvPr/>
          </p:nvSpPr>
          <p:spPr>
            <a:xfrm>
              <a:off x="-47892800" y="4112750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7676;p70">
            <a:extLst>
              <a:ext uri="{FF2B5EF4-FFF2-40B4-BE49-F238E27FC236}">
                <a16:creationId xmlns:a16="http://schemas.microsoft.com/office/drawing/2014/main" id="{C136E650-A253-40D7-8F99-31878F8F5274}"/>
              </a:ext>
            </a:extLst>
          </p:cNvPr>
          <p:cNvGrpSpPr/>
          <p:nvPr/>
        </p:nvGrpSpPr>
        <p:grpSpPr>
          <a:xfrm>
            <a:off x="7600451" y="4011238"/>
            <a:ext cx="513840" cy="546541"/>
            <a:chOff x="-49378250" y="3920375"/>
            <a:chExt cx="264650" cy="300900"/>
          </a:xfrm>
        </p:grpSpPr>
        <p:sp>
          <p:nvSpPr>
            <p:cNvPr id="138" name="Google Shape;7677;p70">
              <a:extLst>
                <a:ext uri="{FF2B5EF4-FFF2-40B4-BE49-F238E27FC236}">
                  <a16:creationId xmlns:a16="http://schemas.microsoft.com/office/drawing/2014/main" id="{648CFADD-CB5A-41BF-821E-AE8559563523}"/>
                </a:ext>
              </a:extLst>
            </p:cNvPr>
            <p:cNvSpPr/>
            <p:nvPr/>
          </p:nvSpPr>
          <p:spPr>
            <a:xfrm>
              <a:off x="-49272725" y="4185025"/>
              <a:ext cx="70925" cy="35475"/>
            </a:xfrm>
            <a:custGeom>
              <a:avLst/>
              <a:gdLst/>
              <a:ahLst/>
              <a:cxnLst/>
              <a:rect l="l" t="t" r="r" b="b"/>
              <a:pathLst>
                <a:path w="2837" h="1419" extrusionOk="0">
                  <a:moveTo>
                    <a:pt x="32" y="0"/>
                  </a:moveTo>
                  <a:lnTo>
                    <a:pt x="32" y="378"/>
                  </a:lnTo>
                  <a:lnTo>
                    <a:pt x="1" y="378"/>
                  </a:lnTo>
                  <a:cubicBezTo>
                    <a:pt x="1" y="945"/>
                    <a:pt x="473" y="1418"/>
                    <a:pt x="1040" y="1418"/>
                  </a:cubicBezTo>
                  <a:lnTo>
                    <a:pt x="1765" y="1418"/>
                  </a:lnTo>
                  <a:cubicBezTo>
                    <a:pt x="2364" y="1418"/>
                    <a:pt x="2836" y="945"/>
                    <a:pt x="2836" y="378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7678;p70">
              <a:extLst>
                <a:ext uri="{FF2B5EF4-FFF2-40B4-BE49-F238E27FC236}">
                  <a16:creationId xmlns:a16="http://schemas.microsoft.com/office/drawing/2014/main" id="{E981D23A-CFDE-4DA8-974E-CD6A002C9E4E}"/>
                </a:ext>
              </a:extLst>
            </p:cNvPr>
            <p:cNvSpPr/>
            <p:nvPr/>
          </p:nvSpPr>
          <p:spPr>
            <a:xfrm>
              <a:off x="-49378250" y="3920375"/>
              <a:ext cx="87425" cy="300900"/>
            </a:xfrm>
            <a:custGeom>
              <a:avLst/>
              <a:gdLst/>
              <a:ahLst/>
              <a:cxnLst/>
              <a:rect l="l" t="t" r="r" b="b"/>
              <a:pathLst>
                <a:path w="3497" h="1203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1764" y="1418"/>
                  </a:lnTo>
                  <a:cubicBezTo>
                    <a:pt x="1953" y="1418"/>
                    <a:pt x="2111" y="1576"/>
                    <a:pt x="2111" y="1765"/>
                  </a:cubicBezTo>
                  <a:cubicBezTo>
                    <a:pt x="2111" y="1954"/>
                    <a:pt x="1953" y="2112"/>
                    <a:pt x="1764" y="2112"/>
                  </a:cubicBezTo>
                  <a:lnTo>
                    <a:pt x="0" y="2112"/>
                  </a:lnTo>
                  <a:lnTo>
                    <a:pt x="0" y="2836"/>
                  </a:lnTo>
                  <a:lnTo>
                    <a:pt x="1071" y="2836"/>
                  </a:lnTo>
                  <a:cubicBezTo>
                    <a:pt x="1260" y="2836"/>
                    <a:pt x="1418" y="2994"/>
                    <a:pt x="1418" y="3183"/>
                  </a:cubicBezTo>
                  <a:cubicBezTo>
                    <a:pt x="1418" y="3372"/>
                    <a:pt x="1260" y="3529"/>
                    <a:pt x="1071" y="3529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1764" y="4254"/>
                  </a:lnTo>
                  <a:cubicBezTo>
                    <a:pt x="1953" y="4254"/>
                    <a:pt x="2111" y="4411"/>
                    <a:pt x="2111" y="4600"/>
                  </a:cubicBezTo>
                  <a:cubicBezTo>
                    <a:pt x="2111" y="4789"/>
                    <a:pt x="1953" y="4947"/>
                    <a:pt x="1764" y="4947"/>
                  </a:cubicBezTo>
                  <a:lnTo>
                    <a:pt x="0" y="4947"/>
                  </a:lnTo>
                  <a:lnTo>
                    <a:pt x="0" y="5672"/>
                  </a:lnTo>
                  <a:lnTo>
                    <a:pt x="1071" y="5672"/>
                  </a:lnTo>
                  <a:cubicBezTo>
                    <a:pt x="1260" y="5672"/>
                    <a:pt x="1418" y="5829"/>
                    <a:pt x="1418" y="6018"/>
                  </a:cubicBezTo>
                  <a:cubicBezTo>
                    <a:pt x="1418" y="6207"/>
                    <a:pt x="1260" y="6365"/>
                    <a:pt x="1071" y="6365"/>
                  </a:cubicBezTo>
                  <a:lnTo>
                    <a:pt x="0" y="6365"/>
                  </a:lnTo>
                  <a:lnTo>
                    <a:pt x="0" y="7089"/>
                  </a:lnTo>
                  <a:lnTo>
                    <a:pt x="1764" y="7089"/>
                  </a:lnTo>
                  <a:cubicBezTo>
                    <a:pt x="1953" y="7089"/>
                    <a:pt x="2111" y="7247"/>
                    <a:pt x="2111" y="7436"/>
                  </a:cubicBezTo>
                  <a:cubicBezTo>
                    <a:pt x="2111" y="7625"/>
                    <a:pt x="1953" y="7782"/>
                    <a:pt x="1764" y="7782"/>
                  </a:cubicBezTo>
                  <a:lnTo>
                    <a:pt x="0" y="7782"/>
                  </a:lnTo>
                  <a:lnTo>
                    <a:pt x="0" y="8507"/>
                  </a:lnTo>
                  <a:lnTo>
                    <a:pt x="1071" y="8507"/>
                  </a:lnTo>
                  <a:cubicBezTo>
                    <a:pt x="1260" y="8507"/>
                    <a:pt x="1418" y="8665"/>
                    <a:pt x="1418" y="8854"/>
                  </a:cubicBezTo>
                  <a:cubicBezTo>
                    <a:pt x="1418" y="9043"/>
                    <a:pt x="1260" y="9200"/>
                    <a:pt x="1071" y="9200"/>
                  </a:cubicBezTo>
                  <a:lnTo>
                    <a:pt x="0" y="9200"/>
                  </a:lnTo>
                  <a:lnTo>
                    <a:pt x="0" y="9925"/>
                  </a:lnTo>
                  <a:lnTo>
                    <a:pt x="1764" y="9925"/>
                  </a:lnTo>
                  <a:cubicBezTo>
                    <a:pt x="1953" y="9925"/>
                    <a:pt x="2111" y="10082"/>
                    <a:pt x="2111" y="10271"/>
                  </a:cubicBezTo>
                  <a:cubicBezTo>
                    <a:pt x="2111" y="10460"/>
                    <a:pt x="1953" y="10618"/>
                    <a:pt x="1764" y="10618"/>
                  </a:cubicBezTo>
                  <a:lnTo>
                    <a:pt x="0" y="10618"/>
                  </a:lnTo>
                  <a:lnTo>
                    <a:pt x="0" y="11689"/>
                  </a:lnTo>
                  <a:cubicBezTo>
                    <a:pt x="0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7" y="11878"/>
                    <a:pt x="3497" y="11689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7679;p70">
              <a:extLst>
                <a:ext uri="{FF2B5EF4-FFF2-40B4-BE49-F238E27FC236}">
                  <a16:creationId xmlns:a16="http://schemas.microsoft.com/office/drawing/2014/main" id="{C329875E-C08B-434B-B866-EDE1BB82E3A7}"/>
                </a:ext>
              </a:extLst>
            </p:cNvPr>
            <p:cNvSpPr/>
            <p:nvPr/>
          </p:nvSpPr>
          <p:spPr>
            <a:xfrm>
              <a:off x="-49185300" y="3920375"/>
              <a:ext cx="71700" cy="87450"/>
            </a:xfrm>
            <a:custGeom>
              <a:avLst/>
              <a:gdLst/>
              <a:ahLst/>
              <a:cxnLst/>
              <a:rect l="l" t="t" r="r" b="b"/>
              <a:pathLst>
                <a:path w="2868" h="3498" extrusionOk="0">
                  <a:moveTo>
                    <a:pt x="2490" y="1"/>
                  </a:moveTo>
                  <a:cubicBezTo>
                    <a:pt x="1765" y="1"/>
                    <a:pt x="1229" y="32"/>
                    <a:pt x="631" y="631"/>
                  </a:cubicBezTo>
                  <a:cubicBezTo>
                    <a:pt x="253" y="1040"/>
                    <a:pt x="1" y="1576"/>
                    <a:pt x="1" y="2143"/>
                  </a:cubicBezTo>
                  <a:cubicBezTo>
                    <a:pt x="1" y="2868"/>
                    <a:pt x="631" y="3498"/>
                    <a:pt x="1418" y="3498"/>
                  </a:cubicBezTo>
                  <a:cubicBezTo>
                    <a:pt x="2017" y="3498"/>
                    <a:pt x="2553" y="3120"/>
                    <a:pt x="2742" y="2553"/>
                  </a:cubicBezTo>
                  <a:cubicBezTo>
                    <a:pt x="2868" y="2238"/>
                    <a:pt x="2805" y="1923"/>
                    <a:pt x="2616" y="1702"/>
                  </a:cubicBezTo>
                  <a:cubicBezTo>
                    <a:pt x="2395" y="1450"/>
                    <a:pt x="2269" y="1135"/>
                    <a:pt x="2742" y="568"/>
                  </a:cubicBezTo>
                  <a:cubicBezTo>
                    <a:pt x="2836" y="442"/>
                    <a:pt x="2868" y="316"/>
                    <a:pt x="2805" y="190"/>
                  </a:cubicBezTo>
                  <a:cubicBezTo>
                    <a:pt x="2742" y="95"/>
                    <a:pt x="2616" y="1"/>
                    <a:pt x="2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7680;p70">
              <a:extLst>
                <a:ext uri="{FF2B5EF4-FFF2-40B4-BE49-F238E27FC236}">
                  <a16:creationId xmlns:a16="http://schemas.microsoft.com/office/drawing/2014/main" id="{495C50C8-4721-42BF-B2AA-697BAE08759C}"/>
                </a:ext>
              </a:extLst>
            </p:cNvPr>
            <p:cNvSpPr/>
            <p:nvPr/>
          </p:nvSpPr>
          <p:spPr>
            <a:xfrm>
              <a:off x="-49182150" y="4019625"/>
              <a:ext cx="64625" cy="42550"/>
            </a:xfrm>
            <a:custGeom>
              <a:avLst/>
              <a:gdLst/>
              <a:ahLst/>
              <a:cxnLst/>
              <a:rect l="l" t="t" r="r" b="b"/>
              <a:pathLst>
                <a:path w="2585" h="1702" extrusionOk="0">
                  <a:moveTo>
                    <a:pt x="316" y="0"/>
                  </a:moveTo>
                  <a:cubicBezTo>
                    <a:pt x="158" y="473"/>
                    <a:pt x="32" y="1103"/>
                    <a:pt x="1" y="1702"/>
                  </a:cubicBezTo>
                  <a:lnTo>
                    <a:pt x="2584" y="1702"/>
                  </a:lnTo>
                  <a:cubicBezTo>
                    <a:pt x="2521" y="1103"/>
                    <a:pt x="2427" y="504"/>
                    <a:pt x="2269" y="0"/>
                  </a:cubicBezTo>
                  <a:cubicBezTo>
                    <a:pt x="1954" y="158"/>
                    <a:pt x="1639" y="252"/>
                    <a:pt x="1292" y="252"/>
                  </a:cubicBezTo>
                  <a:cubicBezTo>
                    <a:pt x="946" y="252"/>
                    <a:pt x="631" y="158"/>
                    <a:pt x="3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7681;p70">
              <a:extLst>
                <a:ext uri="{FF2B5EF4-FFF2-40B4-BE49-F238E27FC236}">
                  <a16:creationId xmlns:a16="http://schemas.microsoft.com/office/drawing/2014/main" id="{169928AE-36AD-4826-A0CF-BAF4E94DB067}"/>
                </a:ext>
              </a:extLst>
            </p:cNvPr>
            <p:cNvSpPr/>
            <p:nvPr/>
          </p:nvSpPr>
          <p:spPr>
            <a:xfrm>
              <a:off x="-49185300" y="4078700"/>
              <a:ext cx="70925" cy="141800"/>
            </a:xfrm>
            <a:custGeom>
              <a:avLst/>
              <a:gdLst/>
              <a:ahLst/>
              <a:cxnLst/>
              <a:rect l="l" t="t" r="r" b="b"/>
              <a:pathLst>
                <a:path w="2837" h="5672" extrusionOk="0">
                  <a:moveTo>
                    <a:pt x="32" y="0"/>
                  </a:moveTo>
                  <a:cubicBezTo>
                    <a:pt x="1" y="378"/>
                    <a:pt x="1" y="756"/>
                    <a:pt x="1" y="1071"/>
                  </a:cubicBezTo>
                  <a:cubicBezTo>
                    <a:pt x="1" y="2773"/>
                    <a:pt x="316" y="5671"/>
                    <a:pt x="1418" y="5671"/>
                  </a:cubicBezTo>
                  <a:cubicBezTo>
                    <a:pt x="2521" y="5671"/>
                    <a:pt x="2836" y="2804"/>
                    <a:pt x="2836" y="1071"/>
                  </a:cubicBezTo>
                  <a:cubicBezTo>
                    <a:pt x="2805" y="756"/>
                    <a:pt x="2805" y="410"/>
                    <a:pt x="27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7682;p70">
              <a:extLst>
                <a:ext uri="{FF2B5EF4-FFF2-40B4-BE49-F238E27FC236}">
                  <a16:creationId xmlns:a16="http://schemas.microsoft.com/office/drawing/2014/main" id="{5D596698-37C7-4EF0-ADEE-E4E1943C254D}"/>
                </a:ext>
              </a:extLst>
            </p:cNvPr>
            <p:cNvSpPr/>
            <p:nvPr/>
          </p:nvSpPr>
          <p:spPr>
            <a:xfrm>
              <a:off x="-49271150" y="3920375"/>
              <a:ext cx="65400" cy="70125"/>
            </a:xfrm>
            <a:custGeom>
              <a:avLst/>
              <a:gdLst/>
              <a:ahLst/>
              <a:cxnLst/>
              <a:rect l="l" t="t" r="r" b="b"/>
              <a:pathLst>
                <a:path w="2616" h="2805" extrusionOk="0">
                  <a:moveTo>
                    <a:pt x="1324" y="1"/>
                  </a:moveTo>
                  <a:cubicBezTo>
                    <a:pt x="1182" y="1"/>
                    <a:pt x="1040" y="64"/>
                    <a:pt x="977" y="190"/>
                  </a:cubicBezTo>
                  <a:lnTo>
                    <a:pt x="1" y="2805"/>
                  </a:lnTo>
                  <a:lnTo>
                    <a:pt x="2616" y="2805"/>
                  </a:lnTo>
                  <a:lnTo>
                    <a:pt x="1670" y="190"/>
                  </a:lnTo>
                  <a:cubicBezTo>
                    <a:pt x="1607" y="64"/>
                    <a:pt x="1466" y="1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7683;p70">
              <a:extLst>
                <a:ext uri="{FF2B5EF4-FFF2-40B4-BE49-F238E27FC236}">
                  <a16:creationId xmlns:a16="http://schemas.microsoft.com/office/drawing/2014/main" id="{5BF055BE-62F6-4500-A13A-657C677FB884}"/>
                </a:ext>
              </a:extLst>
            </p:cNvPr>
            <p:cNvSpPr/>
            <p:nvPr/>
          </p:nvSpPr>
          <p:spPr>
            <a:xfrm>
              <a:off x="-49272725" y="4007800"/>
              <a:ext cx="70125" cy="159925"/>
            </a:xfrm>
            <a:custGeom>
              <a:avLst/>
              <a:gdLst/>
              <a:ahLst/>
              <a:cxnLst/>
              <a:rect l="l" t="t" r="r" b="b"/>
              <a:pathLst>
                <a:path w="2805" h="6397" extrusionOk="0">
                  <a:moveTo>
                    <a:pt x="1" y="1"/>
                  </a:moveTo>
                  <a:lnTo>
                    <a:pt x="1" y="6396"/>
                  </a:lnTo>
                  <a:lnTo>
                    <a:pt x="2805" y="639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8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 rot="5400000">
            <a:off x="6546050" y="-364839"/>
            <a:ext cx="717060" cy="54856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Rectangle 139"/>
          <p:cNvSpPr/>
          <p:nvPr/>
        </p:nvSpPr>
        <p:spPr>
          <a:xfrm rot="5400000">
            <a:off x="6355938" y="565207"/>
            <a:ext cx="717060" cy="50530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 rot="5400000">
            <a:off x="6088851" y="1519881"/>
            <a:ext cx="717060" cy="4571213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2" name="Rectangle 141"/>
          <p:cNvSpPr/>
          <p:nvPr/>
        </p:nvSpPr>
        <p:spPr>
          <a:xfrm rot="5400000">
            <a:off x="5834850" y="2487637"/>
            <a:ext cx="717060" cy="406321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/>
          <p:cNvSpPr/>
          <p:nvPr/>
        </p:nvSpPr>
        <p:spPr>
          <a:xfrm rot="5400000">
            <a:off x="5593935" y="3460827"/>
            <a:ext cx="717060" cy="3529044"/>
          </a:xfrm>
          <a:prstGeom prst="rect">
            <a:avLst/>
          </a:prstGeom>
          <a:solidFill>
            <a:srgbClr val="F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1" y="453578"/>
            <a:ext cx="11157817" cy="66051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Tools used</a:t>
            </a:r>
          </a:p>
        </p:txBody>
      </p:sp>
      <p:sp>
        <p:nvSpPr>
          <p:cNvPr id="39" name="Inhaltsplatzhalter 4"/>
          <p:cNvSpPr txBox="1">
            <a:spLocks/>
          </p:cNvSpPr>
          <p:nvPr/>
        </p:nvSpPr>
        <p:spPr>
          <a:xfrm>
            <a:off x="5516272" y="2225099"/>
            <a:ext cx="199751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Android Studio</a:t>
            </a:r>
            <a:endParaRPr lang="en-US" sz="2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0" name="Inhaltsplatzhalter 4"/>
          <p:cNvSpPr txBox="1">
            <a:spLocks/>
          </p:cNvSpPr>
          <p:nvPr/>
        </p:nvSpPr>
        <p:spPr>
          <a:xfrm>
            <a:off x="5516271" y="2949658"/>
            <a:ext cx="597072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Visual Studio Code</a:t>
            </a:r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5516271" y="3638158"/>
            <a:ext cx="505632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PyCharm</a:t>
            </a: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5516271" y="4377178"/>
            <a:ext cx="424352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Postman</a:t>
            </a:r>
            <a:endParaRPr lang="en-US" sz="2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3" name="Inhaltsplatzhalter 4"/>
          <p:cNvSpPr txBox="1">
            <a:spLocks/>
          </p:cNvSpPr>
          <p:nvPr/>
        </p:nvSpPr>
        <p:spPr>
          <a:xfrm>
            <a:off x="4917484" y="5070765"/>
            <a:ext cx="3584148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accent6"/>
                </a:solidFill>
                <a:latin typeface="+mj-lt"/>
              </a:rPr>
              <a:t>Sourcetree(</a:t>
            </a:r>
            <a:r>
              <a:rPr lang="en-US" sz="2200" b="1" dirty="0" err="1">
                <a:solidFill>
                  <a:schemeClr val="accent6"/>
                </a:solidFill>
                <a:latin typeface="+mj-lt"/>
              </a:rPr>
              <a:t>gitlab</a:t>
            </a:r>
            <a:r>
              <a:rPr lang="en-US" sz="2200" b="1" dirty="0">
                <a:solidFill>
                  <a:schemeClr val="accent6"/>
                </a:solidFill>
                <a:latin typeface="+mj-lt"/>
              </a:rPr>
              <a:t>)</a:t>
            </a:r>
            <a:endParaRPr lang="en-US" sz="22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848559" y="1342347"/>
            <a:ext cx="2338509" cy="4704944"/>
            <a:chOff x="3505200" y="431800"/>
            <a:chExt cx="2127250" cy="4279900"/>
          </a:xfrm>
          <a:solidFill>
            <a:srgbClr val="631B01"/>
          </a:solidFill>
          <a:effectLst/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62" name="Picture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r="1512"/>
          <a:stretch>
            <a:fillRect/>
          </a:stretch>
        </p:blipFill>
        <p:spPr>
          <a:xfrm>
            <a:off x="1930582" y="1924839"/>
            <a:ext cx="2176211" cy="3574083"/>
          </a:xfrm>
          <a:custGeom>
            <a:avLst/>
            <a:gdLst>
              <a:gd name="connsiteX0" fmla="*/ 1632158 w 1632158"/>
              <a:gd name="connsiteY0" fmla="*/ 0 h 2680562"/>
              <a:gd name="connsiteX1" fmla="*/ 1632158 w 1632158"/>
              <a:gd name="connsiteY1" fmla="*/ 2680562 h 2680562"/>
              <a:gd name="connsiteX2" fmla="*/ 0 w 1632158"/>
              <a:gd name="connsiteY2" fmla="*/ 2680562 h 2680562"/>
              <a:gd name="connsiteX3" fmla="*/ 0 w 1632158"/>
              <a:gd name="connsiteY3" fmla="*/ 2618 h 268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158" h="2680562">
                <a:moveTo>
                  <a:pt x="1632158" y="0"/>
                </a:moveTo>
                <a:lnTo>
                  <a:pt x="1632158" y="2680562"/>
                </a:lnTo>
                <a:lnTo>
                  <a:pt x="0" y="2680562"/>
                </a:lnTo>
                <a:lnTo>
                  <a:pt x="0" y="2618"/>
                </a:lnTo>
                <a:close/>
              </a:path>
            </a:pathLst>
          </a:cu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33" y="2394646"/>
            <a:ext cx="2143759" cy="169367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2315096" y="4141274"/>
            <a:ext cx="1510145" cy="847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2081659" y="4465571"/>
            <a:ext cx="189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Your way to be stylish</a:t>
            </a:r>
          </a:p>
        </p:txBody>
      </p:sp>
    </p:spTree>
    <p:extLst>
      <p:ext uri="{BB962C8B-B14F-4D97-AF65-F5344CB8AC3E}">
        <p14:creationId xmlns:p14="http://schemas.microsoft.com/office/powerpoint/2010/main" val="3256057324"/>
      </p:ext>
    </p:extLst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40" grpId="0" animBg="1"/>
      <p:bldP spid="141" grpId="0" animBg="1"/>
      <p:bldP spid="142" grpId="0" animBg="1"/>
      <p:bldP spid="65" grpId="0" animBg="1"/>
      <p:bldP spid="39" grpId="0"/>
      <p:bldP spid="40" grpId="0"/>
      <p:bldP spid="41" grpId="0"/>
      <p:bldP spid="43" grpId="0"/>
      <p:bldP spid="66" grpId="0" animBg="1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079" y="1800918"/>
            <a:ext cx="1030313" cy="579170"/>
          </a:xfrm>
          <a:prstGeom prst="rect">
            <a:avLst/>
          </a:prstGeom>
        </p:spPr>
      </p:pic>
      <p:sp>
        <p:nvSpPr>
          <p:cNvPr id="44" name="Google Shape;250;p37"/>
          <p:cNvSpPr/>
          <p:nvPr/>
        </p:nvSpPr>
        <p:spPr>
          <a:xfrm rot="5400000">
            <a:off x="6014509" y="2334588"/>
            <a:ext cx="5662504" cy="2937165"/>
          </a:xfrm>
          <a:prstGeom prst="rect">
            <a:avLst/>
          </a:prstGeom>
          <a:solidFill>
            <a:schemeClr val="bg1">
              <a:lumMod val="50000"/>
              <a:alpha val="61799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F9C3-B4EB-490B-BABC-AFA0183BD2BC}"/>
              </a:ext>
            </a:extLst>
          </p:cNvPr>
          <p:cNvSpPr txBox="1"/>
          <p:nvPr/>
        </p:nvSpPr>
        <p:spPr>
          <a:xfrm>
            <a:off x="4916353" y="279703"/>
            <a:ext cx="2676611" cy="718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ExtraBold"/>
                <a:ea typeface="+mn-ea"/>
                <a:cs typeface="+mn-cs"/>
              </a:rPr>
              <a:t>Features</a:t>
            </a:r>
            <a:r>
              <a:rPr kumimoji="0" lang="ar-EG" sz="4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endParaRPr kumimoji="0" lang="en-US" sz="46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B2DE2-18E3-4FEC-8C3B-6DA7DF9FF5D5}"/>
              </a:ext>
            </a:extLst>
          </p:cNvPr>
          <p:cNvSpPr txBox="1"/>
          <p:nvPr/>
        </p:nvSpPr>
        <p:spPr>
          <a:xfrm>
            <a:off x="869858" y="931037"/>
            <a:ext cx="10769600" cy="2235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Segoe UI" panose="020B0502040204020203" pitchFamily="34" charset="0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96EC547-A44F-4450-9E58-A29D6EE2A42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94BF1-8D3E-4004-9D9C-E6C3DC6EA064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B648E-D6D5-4B32-BBCC-C4D126B321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B0851-680D-4F20-952F-CE68C8DC2298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6050317D-6BE8-4ED6-AA19-39C30F787FA1}"/>
              </a:ext>
            </a:extLst>
          </p:cNvPr>
          <p:cNvSpPr/>
          <p:nvPr/>
        </p:nvSpPr>
        <p:spPr>
          <a:xfrm>
            <a:off x="2121181" y="2584856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Registration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6390FB-2752-46BD-9B04-2D183393B00B}"/>
              </a:ext>
            </a:extLst>
          </p:cNvPr>
          <p:cNvSpPr/>
          <p:nvPr/>
        </p:nvSpPr>
        <p:spPr>
          <a:xfrm>
            <a:off x="1574138" y="2544010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5A1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5-Point Star 163"/>
          <p:cNvSpPr/>
          <p:nvPr/>
        </p:nvSpPr>
        <p:spPr bwMode="auto">
          <a:xfrm>
            <a:off x="1830258" y="2806772"/>
            <a:ext cx="349600" cy="304076"/>
          </a:xfrm>
          <a:prstGeom prst="star5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0537" y="3704351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E5A1D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consists of 5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07" y="1019963"/>
            <a:ext cx="2676362" cy="5566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69" y="1022445"/>
            <a:ext cx="2677183" cy="5540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01" y="1031093"/>
            <a:ext cx="2697751" cy="55231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735" y="1022203"/>
            <a:ext cx="2722871" cy="5514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116" y="1004615"/>
            <a:ext cx="2722871" cy="55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 animBg="1"/>
      <p:bldP spid="47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50;p37"/>
          <p:cNvSpPr/>
          <p:nvPr/>
        </p:nvSpPr>
        <p:spPr>
          <a:xfrm rot="5400000">
            <a:off x="6915542" y="2110322"/>
            <a:ext cx="5382228" cy="3177474"/>
          </a:xfrm>
          <a:prstGeom prst="rect">
            <a:avLst/>
          </a:prstGeom>
          <a:solidFill>
            <a:schemeClr val="bg1">
              <a:lumMod val="50000"/>
              <a:alpha val="61799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6050317D-6BE8-4ED6-AA19-39C30F787FA1}"/>
              </a:ext>
            </a:extLst>
          </p:cNvPr>
          <p:cNvSpPr/>
          <p:nvPr/>
        </p:nvSpPr>
        <p:spPr>
          <a:xfrm>
            <a:off x="1531052" y="1605824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6390FB-2752-46BD-9B04-2D183393B00B}"/>
              </a:ext>
            </a:extLst>
          </p:cNvPr>
          <p:cNvSpPr/>
          <p:nvPr/>
        </p:nvSpPr>
        <p:spPr>
          <a:xfrm>
            <a:off x="984009" y="1564978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5A1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5-Point Star 3"/>
          <p:cNvSpPr/>
          <p:nvPr/>
        </p:nvSpPr>
        <p:spPr bwMode="auto">
          <a:xfrm>
            <a:off x="1240129" y="1827740"/>
            <a:ext cx="349600" cy="304076"/>
          </a:xfrm>
          <a:prstGeom prst="star5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113652" y="3266582"/>
            <a:ext cx="417400" cy="401781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3652" y="3202556"/>
            <a:ext cx="403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you have an account login and  move to the home screen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1113652" y="3991491"/>
            <a:ext cx="417400" cy="401781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9729" y="3912913"/>
            <a:ext cx="355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 can go through the app as a guest user but without making any interactions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240129" y="4182597"/>
            <a:ext cx="192669" cy="4571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226017" y="3435023"/>
            <a:ext cx="192669" cy="4571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2260" y="197402"/>
            <a:ext cx="3177473" cy="810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ExtraBold"/>
                <a:ea typeface="+mn-ea"/>
                <a:cs typeface="+mn-cs"/>
              </a:rPr>
              <a:t>Features</a:t>
            </a:r>
            <a:r>
              <a:rPr kumimoji="0" lang="en-US" sz="46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7647D9-A4F7-4AB3-B760-DA00C97F2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71" y="1122743"/>
            <a:ext cx="2799959" cy="51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3" grpId="0" animBg="1"/>
      <p:bldP spid="5" grpId="0" animBg="1"/>
      <p:bldP spid="6" grpId="0"/>
      <p:bldP spid="7" grpId="0" animBg="1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050317D-6BE8-4ED6-AA19-39C30F787FA1}"/>
              </a:ext>
            </a:extLst>
          </p:cNvPr>
          <p:cNvSpPr/>
          <p:nvPr/>
        </p:nvSpPr>
        <p:spPr>
          <a:xfrm>
            <a:off x="1822541" y="321311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Discover Screen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6390FB-2752-46BD-9B04-2D183393B00B}"/>
              </a:ext>
            </a:extLst>
          </p:cNvPr>
          <p:cNvSpPr/>
          <p:nvPr/>
        </p:nvSpPr>
        <p:spPr>
          <a:xfrm>
            <a:off x="1275498" y="280465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5A1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5-Point Star 3"/>
          <p:cNvSpPr/>
          <p:nvPr/>
        </p:nvSpPr>
        <p:spPr bwMode="auto">
          <a:xfrm>
            <a:off x="1531618" y="543227"/>
            <a:ext cx="349600" cy="304076"/>
          </a:xfrm>
          <a:prstGeom prst="star5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6050317D-6BE8-4ED6-AA19-39C30F787FA1}"/>
              </a:ext>
            </a:extLst>
          </p:cNvPr>
          <p:cNvSpPr/>
          <p:nvPr/>
        </p:nvSpPr>
        <p:spPr>
          <a:xfrm>
            <a:off x="7767782" y="321311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Home Screen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390FB-2752-46BD-9B04-2D183393B00B}"/>
              </a:ext>
            </a:extLst>
          </p:cNvPr>
          <p:cNvSpPr/>
          <p:nvPr/>
        </p:nvSpPr>
        <p:spPr>
          <a:xfrm>
            <a:off x="7220739" y="280465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5A1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7476859" y="543227"/>
            <a:ext cx="349600" cy="304076"/>
          </a:xfrm>
          <a:prstGeom prst="star5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Google Shape;250;p37"/>
          <p:cNvSpPr/>
          <p:nvPr/>
        </p:nvSpPr>
        <p:spPr>
          <a:xfrm rot="5400000">
            <a:off x="306877" y="2324279"/>
            <a:ext cx="5382849" cy="3366655"/>
          </a:xfrm>
          <a:prstGeom prst="rect">
            <a:avLst/>
          </a:prstGeom>
          <a:solidFill>
            <a:schemeClr val="bg1">
              <a:lumMod val="50000"/>
              <a:alpha val="61799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Google Shape;250;p37"/>
          <p:cNvSpPr/>
          <p:nvPr/>
        </p:nvSpPr>
        <p:spPr>
          <a:xfrm rot="5400000">
            <a:off x="6212642" y="2324278"/>
            <a:ext cx="5382849" cy="3366655"/>
          </a:xfrm>
          <a:prstGeom prst="rect">
            <a:avLst/>
          </a:prstGeom>
          <a:solidFill>
            <a:schemeClr val="bg1">
              <a:lumMod val="50000"/>
              <a:alpha val="61799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68" y="1410203"/>
            <a:ext cx="3171832" cy="51948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13" y="1410203"/>
            <a:ext cx="3149577" cy="52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0B2DE2-18E3-4FEC-8C3B-6DA7DF9FF5D5}"/>
              </a:ext>
            </a:extLst>
          </p:cNvPr>
          <p:cNvSpPr txBox="1"/>
          <p:nvPr/>
        </p:nvSpPr>
        <p:spPr>
          <a:xfrm>
            <a:off x="869858" y="931037"/>
            <a:ext cx="10769600" cy="2235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Segoe UI" panose="020B0502040204020203" pitchFamily="34" charset="0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96EC547-A44F-4450-9E58-A29D6EE2A42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94BF1-8D3E-4004-9D9C-E6C3DC6EA064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B648E-D6D5-4B32-BBCC-C4D126B321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B0851-680D-4F20-952F-CE68C8DC2298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6050317D-6BE8-4ED6-AA19-39C30F787FA1}"/>
              </a:ext>
            </a:extLst>
          </p:cNvPr>
          <p:cNvSpPr/>
          <p:nvPr/>
        </p:nvSpPr>
        <p:spPr>
          <a:xfrm>
            <a:off x="1861737" y="265636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Polls Screen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6390FB-2752-46BD-9B04-2D183393B00B}"/>
              </a:ext>
            </a:extLst>
          </p:cNvPr>
          <p:cNvSpPr/>
          <p:nvPr/>
        </p:nvSpPr>
        <p:spPr>
          <a:xfrm>
            <a:off x="1314694" y="224790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5A1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5-Point Star 163"/>
          <p:cNvSpPr/>
          <p:nvPr/>
        </p:nvSpPr>
        <p:spPr bwMode="auto">
          <a:xfrm>
            <a:off x="1570814" y="487552"/>
            <a:ext cx="349600" cy="304076"/>
          </a:xfrm>
          <a:prstGeom prst="star5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6050317D-6BE8-4ED6-AA19-39C30F787FA1}"/>
              </a:ext>
            </a:extLst>
          </p:cNvPr>
          <p:cNvSpPr/>
          <p:nvPr/>
        </p:nvSpPr>
        <p:spPr>
          <a:xfrm>
            <a:off x="7653675" y="265636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Tips Screen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6390FB-2752-46BD-9B04-2D183393B00B}"/>
              </a:ext>
            </a:extLst>
          </p:cNvPr>
          <p:cNvSpPr/>
          <p:nvPr/>
        </p:nvSpPr>
        <p:spPr>
          <a:xfrm>
            <a:off x="7106632" y="224790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5A1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5-Point Star 54"/>
          <p:cNvSpPr/>
          <p:nvPr/>
        </p:nvSpPr>
        <p:spPr bwMode="auto">
          <a:xfrm>
            <a:off x="7362752" y="487552"/>
            <a:ext cx="349600" cy="304076"/>
          </a:xfrm>
          <a:prstGeom prst="star5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Google Shape;250;p37"/>
          <p:cNvSpPr/>
          <p:nvPr/>
        </p:nvSpPr>
        <p:spPr>
          <a:xfrm rot="5400000">
            <a:off x="369546" y="2254496"/>
            <a:ext cx="5480141" cy="3366655"/>
          </a:xfrm>
          <a:prstGeom prst="rect">
            <a:avLst/>
          </a:prstGeom>
          <a:solidFill>
            <a:schemeClr val="bg1">
              <a:lumMod val="50000"/>
              <a:alpha val="61799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Google Shape;250;p37"/>
          <p:cNvSpPr/>
          <p:nvPr/>
        </p:nvSpPr>
        <p:spPr>
          <a:xfrm rot="5400000">
            <a:off x="6049889" y="2254496"/>
            <a:ext cx="5480141" cy="3366655"/>
          </a:xfrm>
          <a:prstGeom prst="rect">
            <a:avLst/>
          </a:prstGeom>
          <a:solidFill>
            <a:schemeClr val="bg1">
              <a:lumMod val="50000"/>
              <a:alpha val="61799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42" y="1321105"/>
            <a:ext cx="3110658" cy="5260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2" y="1294425"/>
            <a:ext cx="3198188" cy="52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7" grpId="0" animBg="1"/>
      <p:bldP spid="53" grpId="0" animBg="1"/>
      <p:bldP spid="54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0B2DE2-18E3-4FEC-8C3B-6DA7DF9FF5D5}"/>
              </a:ext>
            </a:extLst>
          </p:cNvPr>
          <p:cNvSpPr txBox="1"/>
          <p:nvPr/>
        </p:nvSpPr>
        <p:spPr>
          <a:xfrm>
            <a:off x="4208803" y="-111794"/>
            <a:ext cx="10769600" cy="2235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Segoe UI" panose="020B0502040204020203" pitchFamily="34" charset="0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96EC547-A44F-4450-9E58-A29D6EE2A42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94BF1-8D3E-4004-9D9C-E6C3DC6EA064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B648E-D6D5-4B32-BBCC-C4D126B321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B0851-680D-4F20-952F-CE68C8DC2298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6050317D-6BE8-4ED6-AA19-39C30F787FA1}"/>
              </a:ext>
            </a:extLst>
          </p:cNvPr>
          <p:cNvSpPr/>
          <p:nvPr/>
        </p:nvSpPr>
        <p:spPr>
          <a:xfrm>
            <a:off x="1534135" y="305092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Notifications Screen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6390FB-2752-46BD-9B04-2D183393B00B}"/>
              </a:ext>
            </a:extLst>
          </p:cNvPr>
          <p:cNvSpPr/>
          <p:nvPr/>
        </p:nvSpPr>
        <p:spPr>
          <a:xfrm>
            <a:off x="987092" y="264246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5A1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5-Point Star 60"/>
          <p:cNvSpPr/>
          <p:nvPr/>
        </p:nvSpPr>
        <p:spPr bwMode="auto">
          <a:xfrm>
            <a:off x="1243212" y="527008"/>
            <a:ext cx="349600" cy="304076"/>
          </a:xfrm>
          <a:prstGeom prst="star5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6050317D-6BE8-4ED6-AA19-39C30F787FA1}"/>
              </a:ext>
            </a:extLst>
          </p:cNvPr>
          <p:cNvSpPr/>
          <p:nvPr/>
        </p:nvSpPr>
        <p:spPr>
          <a:xfrm>
            <a:off x="7839594" y="305092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Bookmark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46390FB-2752-46BD-9B04-2D183393B00B}"/>
              </a:ext>
            </a:extLst>
          </p:cNvPr>
          <p:cNvSpPr/>
          <p:nvPr/>
        </p:nvSpPr>
        <p:spPr>
          <a:xfrm>
            <a:off x="7292551" y="264246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5A1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5-Point Star 81"/>
          <p:cNvSpPr/>
          <p:nvPr/>
        </p:nvSpPr>
        <p:spPr bwMode="auto">
          <a:xfrm>
            <a:off x="7548671" y="527008"/>
            <a:ext cx="349600" cy="304076"/>
          </a:xfrm>
          <a:prstGeom prst="star5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Google Shape;250;p37"/>
          <p:cNvSpPr/>
          <p:nvPr/>
        </p:nvSpPr>
        <p:spPr>
          <a:xfrm rot="5400000">
            <a:off x="-69651" y="2347841"/>
            <a:ext cx="5480141" cy="3366655"/>
          </a:xfrm>
          <a:prstGeom prst="rect">
            <a:avLst/>
          </a:prstGeom>
          <a:solidFill>
            <a:schemeClr val="bg1">
              <a:lumMod val="50000"/>
              <a:alpha val="61799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Google Shape;250;p37"/>
          <p:cNvSpPr/>
          <p:nvPr/>
        </p:nvSpPr>
        <p:spPr>
          <a:xfrm rot="5400000">
            <a:off x="6347404" y="2347840"/>
            <a:ext cx="5480141" cy="3366655"/>
          </a:xfrm>
          <a:prstGeom prst="rect">
            <a:avLst/>
          </a:prstGeom>
          <a:solidFill>
            <a:schemeClr val="bg1">
              <a:lumMod val="50000"/>
              <a:alpha val="61799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383741"/>
            <a:ext cx="3091203" cy="5280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670" y="1424587"/>
            <a:ext cx="3119329" cy="52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0" grpId="0" animBg="1"/>
      <p:bldP spid="80" grpId="0" animBg="1"/>
      <p:bldP spid="81" grpId="0" animBg="1"/>
      <p:bldP spid="48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050317D-6BE8-4ED6-AA19-39C30F787FA1}"/>
              </a:ext>
            </a:extLst>
          </p:cNvPr>
          <p:cNvSpPr/>
          <p:nvPr/>
        </p:nvSpPr>
        <p:spPr>
          <a:xfrm>
            <a:off x="4720681" y="166546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Profile Screen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6390FB-2752-46BD-9B04-2D183393B00B}"/>
              </a:ext>
            </a:extLst>
          </p:cNvPr>
          <p:cNvSpPr/>
          <p:nvPr/>
        </p:nvSpPr>
        <p:spPr>
          <a:xfrm>
            <a:off x="4173638" y="125700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5A1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5-Point Star 3"/>
          <p:cNvSpPr/>
          <p:nvPr/>
        </p:nvSpPr>
        <p:spPr bwMode="auto">
          <a:xfrm>
            <a:off x="4429758" y="388462"/>
            <a:ext cx="349600" cy="304076"/>
          </a:xfrm>
          <a:prstGeom prst="star5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Google Shape;250;p37"/>
          <p:cNvSpPr/>
          <p:nvPr/>
        </p:nvSpPr>
        <p:spPr>
          <a:xfrm rot="5400000">
            <a:off x="3446215" y="-1224014"/>
            <a:ext cx="5480141" cy="10290508"/>
          </a:xfrm>
          <a:prstGeom prst="rect">
            <a:avLst/>
          </a:prstGeom>
          <a:solidFill>
            <a:schemeClr val="bg1">
              <a:lumMod val="50000"/>
              <a:alpha val="61799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18" y="1282454"/>
            <a:ext cx="2985520" cy="5277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3" y="1282453"/>
            <a:ext cx="3075709" cy="5277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61" y="1263824"/>
            <a:ext cx="3193847" cy="53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>
            <a:spLocks noGrp="1"/>
          </p:cNvSpPr>
          <p:nvPr>
            <p:ph type="title"/>
          </p:nvPr>
        </p:nvSpPr>
        <p:spPr>
          <a:xfrm>
            <a:off x="609600" y="544567"/>
            <a:ext cx="10972800" cy="67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400" dirty="0"/>
              <a:t>Challenges</a:t>
            </a:r>
            <a:endParaRPr sz="4400" dirty="0"/>
          </a:p>
        </p:txBody>
      </p:sp>
      <p:sp>
        <p:nvSpPr>
          <p:cNvPr id="317" name="Google Shape;317;p17"/>
          <p:cNvSpPr/>
          <p:nvPr/>
        </p:nvSpPr>
        <p:spPr>
          <a:xfrm>
            <a:off x="2646449" y="1871498"/>
            <a:ext cx="982184" cy="985839"/>
          </a:xfrm>
          <a:prstGeom prst="flowChartConnector">
            <a:avLst/>
          </a:prstGeom>
          <a:solidFill>
            <a:srgbClr val="C032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" name="Google Shape;320;p17"/>
          <p:cNvSpPr/>
          <p:nvPr/>
        </p:nvSpPr>
        <p:spPr>
          <a:xfrm>
            <a:off x="10783881" y="1871333"/>
            <a:ext cx="911532" cy="986003"/>
          </a:xfrm>
          <a:prstGeom prst="flowChartConnector">
            <a:avLst/>
          </a:prstGeom>
          <a:solidFill>
            <a:srgbClr val="C032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57" name="Google Shape;357;p17"/>
          <p:cNvGrpSpPr/>
          <p:nvPr/>
        </p:nvGrpSpPr>
        <p:grpSpPr>
          <a:xfrm>
            <a:off x="96999" y="1771127"/>
            <a:ext cx="2536331" cy="1149595"/>
            <a:chOff x="457200" y="1276024"/>
            <a:chExt cx="2324100" cy="1072951"/>
          </a:xfrm>
          <a:solidFill>
            <a:srgbClr val="FFCC99"/>
          </a:solidFill>
        </p:grpSpPr>
        <p:sp>
          <p:nvSpPr>
            <p:cNvPr id="358" name="Google Shape;358;p17"/>
            <p:cNvSpPr/>
            <p:nvPr/>
          </p:nvSpPr>
          <p:spPr>
            <a:xfrm>
              <a:off x="457200" y="1276024"/>
              <a:ext cx="2324100" cy="939679"/>
            </a:xfrm>
            <a:prstGeom prst="round2SameRect">
              <a:avLst>
                <a:gd name="adj1" fmla="val 16667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 dirty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 rot="10800000">
              <a:off x="457200" y="174777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cxnSp>
        <p:nvCxnSpPr>
          <p:cNvPr id="378" name="Google Shape;378;p17"/>
          <p:cNvCxnSpPr>
            <a:cxnSpLocks/>
            <a:stCxn id="317" idx="6"/>
          </p:cNvCxnSpPr>
          <p:nvPr/>
        </p:nvCxnSpPr>
        <p:spPr>
          <a:xfrm>
            <a:off x="3628634" y="2364417"/>
            <a:ext cx="50538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0" name="Google Shape;368;p17">
            <a:extLst>
              <a:ext uri="{FF2B5EF4-FFF2-40B4-BE49-F238E27FC236}">
                <a16:creationId xmlns:a16="http://schemas.microsoft.com/office/drawing/2014/main" id="{B39B29E7-F059-AA88-3DBA-4728036BBF1A}"/>
              </a:ext>
            </a:extLst>
          </p:cNvPr>
          <p:cNvGrpSpPr/>
          <p:nvPr/>
        </p:nvGrpSpPr>
        <p:grpSpPr>
          <a:xfrm>
            <a:off x="4146590" y="1771127"/>
            <a:ext cx="2571404" cy="1149595"/>
            <a:chOff x="6362700" y="2526375"/>
            <a:chExt cx="2324100" cy="1072950"/>
          </a:xfrm>
          <a:solidFill>
            <a:srgbClr val="FFCC99"/>
          </a:solidFill>
        </p:grpSpPr>
        <p:sp>
          <p:nvSpPr>
            <p:cNvPr id="71" name="Google Shape;369;p17">
              <a:extLst>
                <a:ext uri="{FF2B5EF4-FFF2-40B4-BE49-F238E27FC236}">
                  <a16:creationId xmlns:a16="http://schemas.microsoft.com/office/drawing/2014/main" id="{A20A21C0-8018-81EE-970D-74366ADCA892}"/>
                </a:ext>
              </a:extLst>
            </p:cNvPr>
            <p:cNvSpPr/>
            <p:nvPr/>
          </p:nvSpPr>
          <p:spPr>
            <a:xfrm>
              <a:off x="6362700" y="2526375"/>
              <a:ext cx="2324100" cy="584422"/>
            </a:xfrm>
            <a:prstGeom prst="round2SameRect">
              <a:avLst>
                <a:gd name="adj1" fmla="val 16667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 dirty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72" name="Google Shape;370;p17">
              <a:extLst>
                <a:ext uri="{FF2B5EF4-FFF2-40B4-BE49-F238E27FC236}">
                  <a16:creationId xmlns:a16="http://schemas.microsoft.com/office/drawing/2014/main" id="{C65651F6-72CE-AA77-E0D9-D408B8C660F9}"/>
                </a:ext>
              </a:extLst>
            </p:cNvPr>
            <p:cNvSpPr/>
            <p:nvPr/>
          </p:nvSpPr>
          <p:spPr>
            <a:xfrm rot="10800000">
              <a:off x="6362700" y="299812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sp>
        <p:nvSpPr>
          <p:cNvPr id="73" name="Google Shape;387;p17">
            <a:extLst>
              <a:ext uri="{FF2B5EF4-FFF2-40B4-BE49-F238E27FC236}">
                <a16:creationId xmlns:a16="http://schemas.microsoft.com/office/drawing/2014/main" id="{892875B7-920D-77F2-710C-C45FD684C8D8}"/>
              </a:ext>
            </a:extLst>
          </p:cNvPr>
          <p:cNvSpPr txBox="1"/>
          <p:nvPr/>
        </p:nvSpPr>
        <p:spPr>
          <a:xfrm>
            <a:off x="4252458" y="1919781"/>
            <a:ext cx="2359665" cy="102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133" dirty="0"/>
              <a:t>Planning project </a:t>
            </a:r>
          </a:p>
          <a:p>
            <a:pPr algn="ctr"/>
            <a:r>
              <a:rPr lang="en-US" sz="2133" dirty="0"/>
              <a:t>with the team</a:t>
            </a:r>
            <a:endParaRPr sz="2133" dirty="0"/>
          </a:p>
        </p:txBody>
      </p:sp>
      <p:cxnSp>
        <p:nvCxnSpPr>
          <p:cNvPr id="90" name="Google Shape;378;p17">
            <a:extLst>
              <a:ext uri="{FF2B5EF4-FFF2-40B4-BE49-F238E27FC236}">
                <a16:creationId xmlns:a16="http://schemas.microsoft.com/office/drawing/2014/main" id="{2FF5CC8E-5B38-7A64-7A4F-986BFF66E5BF}"/>
              </a:ext>
            </a:extLst>
          </p:cNvPr>
          <p:cNvCxnSpPr>
            <a:cxnSpLocks/>
          </p:cNvCxnSpPr>
          <p:nvPr/>
        </p:nvCxnSpPr>
        <p:spPr>
          <a:xfrm>
            <a:off x="7659295" y="2364335"/>
            <a:ext cx="51988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0" name="Google Shape;368;p17">
            <a:extLst>
              <a:ext uri="{FF2B5EF4-FFF2-40B4-BE49-F238E27FC236}">
                <a16:creationId xmlns:a16="http://schemas.microsoft.com/office/drawing/2014/main" id="{EAB1E669-A0C6-E691-BB2F-0FD3FD9D89C6}"/>
              </a:ext>
            </a:extLst>
          </p:cNvPr>
          <p:cNvGrpSpPr/>
          <p:nvPr/>
        </p:nvGrpSpPr>
        <p:grpSpPr>
          <a:xfrm>
            <a:off x="8197593" y="1760980"/>
            <a:ext cx="2571404" cy="1149595"/>
            <a:chOff x="6362700" y="2526375"/>
            <a:chExt cx="2324100" cy="1072950"/>
          </a:xfrm>
          <a:solidFill>
            <a:srgbClr val="FFCC99"/>
          </a:solidFill>
        </p:grpSpPr>
        <p:sp>
          <p:nvSpPr>
            <p:cNvPr id="101" name="Google Shape;369;p17">
              <a:extLst>
                <a:ext uri="{FF2B5EF4-FFF2-40B4-BE49-F238E27FC236}">
                  <a16:creationId xmlns:a16="http://schemas.microsoft.com/office/drawing/2014/main" id="{BBDF0224-E85B-5F9A-B6F0-1BAD8007F2D6}"/>
                </a:ext>
              </a:extLst>
            </p:cNvPr>
            <p:cNvSpPr/>
            <p:nvPr/>
          </p:nvSpPr>
          <p:spPr>
            <a:xfrm>
              <a:off x="6362700" y="2526375"/>
              <a:ext cx="2324100" cy="584422"/>
            </a:xfrm>
            <a:prstGeom prst="round2SameRect">
              <a:avLst>
                <a:gd name="adj1" fmla="val 16667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 dirty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02" name="Google Shape;370;p17">
              <a:extLst>
                <a:ext uri="{FF2B5EF4-FFF2-40B4-BE49-F238E27FC236}">
                  <a16:creationId xmlns:a16="http://schemas.microsoft.com/office/drawing/2014/main" id="{93D74C89-848D-D336-BE42-AEC315BEABE6}"/>
                </a:ext>
              </a:extLst>
            </p:cNvPr>
            <p:cNvSpPr/>
            <p:nvPr/>
          </p:nvSpPr>
          <p:spPr>
            <a:xfrm rot="10800000">
              <a:off x="6362700" y="299812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sp>
        <p:nvSpPr>
          <p:cNvPr id="103" name="Google Shape;387;p17">
            <a:extLst>
              <a:ext uri="{FF2B5EF4-FFF2-40B4-BE49-F238E27FC236}">
                <a16:creationId xmlns:a16="http://schemas.microsoft.com/office/drawing/2014/main" id="{B825CB82-A9E7-02BA-40AA-193E4F78EBC6}"/>
              </a:ext>
            </a:extLst>
          </p:cNvPr>
          <p:cNvSpPr txBox="1"/>
          <p:nvPr/>
        </p:nvSpPr>
        <p:spPr>
          <a:xfrm>
            <a:off x="8316100" y="1723843"/>
            <a:ext cx="2359665" cy="102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133" dirty="0"/>
              <a:t>finding appropriate UI/UX design</a:t>
            </a:r>
          </a:p>
          <a:p>
            <a:pPr algn="ctr"/>
            <a:endParaRPr sz="2400" dirty="0"/>
          </a:p>
        </p:txBody>
      </p:sp>
      <p:sp>
        <p:nvSpPr>
          <p:cNvPr id="113" name="Google Shape;320;p17">
            <a:extLst>
              <a:ext uri="{FF2B5EF4-FFF2-40B4-BE49-F238E27FC236}">
                <a16:creationId xmlns:a16="http://schemas.microsoft.com/office/drawing/2014/main" id="{ABF6D73D-8F1F-5B78-3D9B-6CB9E6D3A3EC}"/>
              </a:ext>
            </a:extLst>
          </p:cNvPr>
          <p:cNvSpPr/>
          <p:nvPr/>
        </p:nvSpPr>
        <p:spPr>
          <a:xfrm rot="10800000">
            <a:off x="5894471" y="3679947"/>
            <a:ext cx="911532" cy="986003"/>
          </a:xfrm>
          <a:prstGeom prst="flowChartConnector">
            <a:avLst/>
          </a:prstGeom>
          <a:solidFill>
            <a:srgbClr val="C032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14" name="Google Shape;368;p17">
            <a:extLst>
              <a:ext uri="{FF2B5EF4-FFF2-40B4-BE49-F238E27FC236}">
                <a16:creationId xmlns:a16="http://schemas.microsoft.com/office/drawing/2014/main" id="{2A41A938-54BC-590F-ADD1-FDF2469F22EB}"/>
              </a:ext>
            </a:extLst>
          </p:cNvPr>
          <p:cNvGrpSpPr/>
          <p:nvPr/>
        </p:nvGrpSpPr>
        <p:grpSpPr>
          <a:xfrm rot="10800000">
            <a:off x="6893481" y="3558679"/>
            <a:ext cx="2571404" cy="1149595"/>
            <a:chOff x="6362700" y="2526375"/>
            <a:chExt cx="2324100" cy="1072950"/>
          </a:xfrm>
          <a:solidFill>
            <a:srgbClr val="FFCC99"/>
          </a:solidFill>
        </p:grpSpPr>
        <p:sp>
          <p:nvSpPr>
            <p:cNvPr id="115" name="Google Shape;369;p17">
              <a:extLst>
                <a:ext uri="{FF2B5EF4-FFF2-40B4-BE49-F238E27FC236}">
                  <a16:creationId xmlns:a16="http://schemas.microsoft.com/office/drawing/2014/main" id="{64544F74-384C-6F3B-248A-71CC0733C67F}"/>
                </a:ext>
              </a:extLst>
            </p:cNvPr>
            <p:cNvSpPr/>
            <p:nvPr/>
          </p:nvSpPr>
          <p:spPr>
            <a:xfrm>
              <a:off x="6362700" y="2526375"/>
              <a:ext cx="2324100" cy="584422"/>
            </a:xfrm>
            <a:prstGeom prst="round2SameRect">
              <a:avLst>
                <a:gd name="adj1" fmla="val 16667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 dirty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16" name="Google Shape;370;p17">
              <a:extLst>
                <a:ext uri="{FF2B5EF4-FFF2-40B4-BE49-F238E27FC236}">
                  <a16:creationId xmlns:a16="http://schemas.microsoft.com/office/drawing/2014/main" id="{58C37DEB-0FAF-A4EB-82F3-1CCF19BF6A7F}"/>
                </a:ext>
              </a:extLst>
            </p:cNvPr>
            <p:cNvSpPr/>
            <p:nvPr/>
          </p:nvSpPr>
          <p:spPr>
            <a:xfrm rot="10800000">
              <a:off x="6362700" y="299812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sp>
        <p:nvSpPr>
          <p:cNvPr id="117" name="Google Shape;387;p17">
            <a:extLst>
              <a:ext uri="{FF2B5EF4-FFF2-40B4-BE49-F238E27FC236}">
                <a16:creationId xmlns:a16="http://schemas.microsoft.com/office/drawing/2014/main" id="{A38C7002-30B7-BB95-8352-B56CC901AB66}"/>
              </a:ext>
            </a:extLst>
          </p:cNvPr>
          <p:cNvSpPr txBox="1"/>
          <p:nvPr/>
        </p:nvSpPr>
        <p:spPr>
          <a:xfrm>
            <a:off x="6970830" y="3681714"/>
            <a:ext cx="2359665" cy="102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133" dirty="0"/>
              <a:t>Writing </a:t>
            </a:r>
          </a:p>
          <a:p>
            <a:pPr algn="ctr"/>
            <a:r>
              <a:rPr lang="en-US" sz="2133" dirty="0"/>
              <a:t>Clean code </a:t>
            </a:r>
            <a:endParaRPr sz="2133" dirty="0"/>
          </a:p>
        </p:txBody>
      </p:sp>
      <p:sp>
        <p:nvSpPr>
          <p:cNvPr id="140" name="Google Shape;320;p17">
            <a:extLst>
              <a:ext uri="{FF2B5EF4-FFF2-40B4-BE49-F238E27FC236}">
                <a16:creationId xmlns:a16="http://schemas.microsoft.com/office/drawing/2014/main" id="{CA709C70-8A2B-9633-17C6-038B428975A3}"/>
              </a:ext>
            </a:extLst>
          </p:cNvPr>
          <p:cNvSpPr/>
          <p:nvPr/>
        </p:nvSpPr>
        <p:spPr>
          <a:xfrm rot="10800000">
            <a:off x="386465" y="3638817"/>
            <a:ext cx="911532" cy="986003"/>
          </a:xfrm>
          <a:prstGeom prst="flowChartConnector">
            <a:avLst/>
          </a:prstGeom>
          <a:solidFill>
            <a:srgbClr val="C032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41" name="Google Shape;368;p17">
            <a:extLst>
              <a:ext uri="{FF2B5EF4-FFF2-40B4-BE49-F238E27FC236}">
                <a16:creationId xmlns:a16="http://schemas.microsoft.com/office/drawing/2014/main" id="{7F14F239-6AD9-E02C-6DA6-09BECD4B082D}"/>
              </a:ext>
            </a:extLst>
          </p:cNvPr>
          <p:cNvGrpSpPr/>
          <p:nvPr/>
        </p:nvGrpSpPr>
        <p:grpSpPr>
          <a:xfrm rot="10800000">
            <a:off x="1340526" y="3529216"/>
            <a:ext cx="2571405" cy="1149593"/>
            <a:chOff x="6362700" y="2526376"/>
            <a:chExt cx="2324101" cy="1072949"/>
          </a:xfrm>
          <a:solidFill>
            <a:srgbClr val="FFCC99"/>
          </a:solidFill>
        </p:grpSpPr>
        <p:sp>
          <p:nvSpPr>
            <p:cNvPr id="142" name="Google Shape;369;p17">
              <a:extLst>
                <a:ext uri="{FF2B5EF4-FFF2-40B4-BE49-F238E27FC236}">
                  <a16:creationId xmlns:a16="http://schemas.microsoft.com/office/drawing/2014/main" id="{B81CF190-DDBC-E646-9965-AE9B9C1128CD}"/>
                </a:ext>
              </a:extLst>
            </p:cNvPr>
            <p:cNvSpPr/>
            <p:nvPr/>
          </p:nvSpPr>
          <p:spPr>
            <a:xfrm>
              <a:off x="6362701" y="2526376"/>
              <a:ext cx="2324100" cy="584422"/>
            </a:xfrm>
            <a:prstGeom prst="round2SameRect">
              <a:avLst>
                <a:gd name="adj1" fmla="val 16667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 dirty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43" name="Google Shape;370;p17">
              <a:extLst>
                <a:ext uri="{FF2B5EF4-FFF2-40B4-BE49-F238E27FC236}">
                  <a16:creationId xmlns:a16="http://schemas.microsoft.com/office/drawing/2014/main" id="{100CB454-6DF0-7EE0-639C-90DCF60D3D9F}"/>
                </a:ext>
              </a:extLst>
            </p:cNvPr>
            <p:cNvSpPr/>
            <p:nvPr/>
          </p:nvSpPr>
          <p:spPr>
            <a:xfrm rot="10800000">
              <a:off x="6362700" y="299812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 dirty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sp>
        <p:nvSpPr>
          <p:cNvPr id="155" name="Google Shape;320;p17">
            <a:extLst>
              <a:ext uri="{FF2B5EF4-FFF2-40B4-BE49-F238E27FC236}">
                <a16:creationId xmlns:a16="http://schemas.microsoft.com/office/drawing/2014/main" id="{101C6720-4D1F-8872-0D72-178009DD8B68}"/>
              </a:ext>
            </a:extLst>
          </p:cNvPr>
          <p:cNvSpPr/>
          <p:nvPr/>
        </p:nvSpPr>
        <p:spPr>
          <a:xfrm>
            <a:off x="7416548" y="5299260"/>
            <a:ext cx="1010000" cy="986003"/>
          </a:xfrm>
          <a:prstGeom prst="flowChartConnector">
            <a:avLst/>
          </a:prstGeom>
          <a:solidFill>
            <a:srgbClr val="C032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6" name="Google Shape;368;p17">
            <a:extLst>
              <a:ext uri="{FF2B5EF4-FFF2-40B4-BE49-F238E27FC236}">
                <a16:creationId xmlns:a16="http://schemas.microsoft.com/office/drawing/2014/main" id="{439DF99C-0EE3-24C5-C22B-356447118C34}"/>
              </a:ext>
            </a:extLst>
          </p:cNvPr>
          <p:cNvGrpSpPr/>
          <p:nvPr/>
        </p:nvGrpSpPr>
        <p:grpSpPr>
          <a:xfrm>
            <a:off x="4815375" y="5199053"/>
            <a:ext cx="2571404" cy="1149595"/>
            <a:chOff x="6362700" y="2526375"/>
            <a:chExt cx="2324100" cy="1072950"/>
          </a:xfrm>
        </p:grpSpPr>
        <p:sp>
          <p:nvSpPr>
            <p:cNvPr id="157" name="Google Shape;369;p17">
              <a:extLst>
                <a:ext uri="{FF2B5EF4-FFF2-40B4-BE49-F238E27FC236}">
                  <a16:creationId xmlns:a16="http://schemas.microsoft.com/office/drawing/2014/main" id="{98F24618-C8C8-71CF-F987-D9127B6D65EB}"/>
                </a:ext>
              </a:extLst>
            </p:cNvPr>
            <p:cNvSpPr/>
            <p:nvPr/>
          </p:nvSpPr>
          <p:spPr>
            <a:xfrm>
              <a:off x="6362700" y="2526375"/>
              <a:ext cx="2324100" cy="58442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 dirty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58" name="Google Shape;370;p17">
              <a:extLst>
                <a:ext uri="{FF2B5EF4-FFF2-40B4-BE49-F238E27FC236}">
                  <a16:creationId xmlns:a16="http://schemas.microsoft.com/office/drawing/2014/main" id="{522B312E-7D0C-86D7-F309-70DABC06D4D4}"/>
                </a:ext>
              </a:extLst>
            </p:cNvPr>
            <p:cNvSpPr/>
            <p:nvPr/>
          </p:nvSpPr>
          <p:spPr>
            <a:xfrm rot="10800000">
              <a:off x="6362700" y="299812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sp>
        <p:nvSpPr>
          <p:cNvPr id="159" name="Google Shape;387;p17">
            <a:extLst>
              <a:ext uri="{FF2B5EF4-FFF2-40B4-BE49-F238E27FC236}">
                <a16:creationId xmlns:a16="http://schemas.microsoft.com/office/drawing/2014/main" id="{86FCAD34-11B2-6364-B808-ACA78E1EDB8F}"/>
              </a:ext>
            </a:extLst>
          </p:cNvPr>
          <p:cNvSpPr txBox="1"/>
          <p:nvPr/>
        </p:nvSpPr>
        <p:spPr>
          <a:xfrm>
            <a:off x="4868423" y="5166919"/>
            <a:ext cx="2495677" cy="130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130" dirty="0"/>
              <a:t>Completing the application on time </a:t>
            </a:r>
            <a:endParaRPr sz="213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977CBD8-A087-B6BD-EABD-F67BF071F926}"/>
              </a:ext>
            </a:extLst>
          </p:cNvPr>
          <p:cNvCxnSpPr>
            <a:cxnSpLocks/>
            <a:stCxn id="140" idx="0"/>
          </p:cNvCxnSpPr>
          <p:nvPr/>
        </p:nvCxnSpPr>
        <p:spPr>
          <a:xfrm rot="16200000" flipH="1">
            <a:off x="2239746" y="3227305"/>
            <a:ext cx="1178112" cy="39731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Google Shape;387;p17">
            <a:extLst>
              <a:ext uri="{FF2B5EF4-FFF2-40B4-BE49-F238E27FC236}">
                <a16:creationId xmlns:a16="http://schemas.microsoft.com/office/drawing/2014/main" id="{87A38065-3A8A-9DDA-1C9B-7F3F9E8D95FE}"/>
              </a:ext>
            </a:extLst>
          </p:cNvPr>
          <p:cNvSpPr txBox="1"/>
          <p:nvPr/>
        </p:nvSpPr>
        <p:spPr>
          <a:xfrm>
            <a:off x="151326" y="1841240"/>
            <a:ext cx="2359665" cy="102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133" dirty="0"/>
              <a:t>Finding a unique </a:t>
            </a:r>
          </a:p>
          <a:p>
            <a:pPr algn="ctr"/>
            <a:r>
              <a:rPr lang="en-US" sz="2133" dirty="0"/>
              <a:t>project idea </a:t>
            </a:r>
            <a:endParaRPr sz="2133" dirty="0"/>
          </a:p>
        </p:txBody>
      </p:sp>
      <p:sp>
        <p:nvSpPr>
          <p:cNvPr id="184" name="Google Shape;387;p17">
            <a:extLst>
              <a:ext uri="{FF2B5EF4-FFF2-40B4-BE49-F238E27FC236}">
                <a16:creationId xmlns:a16="http://schemas.microsoft.com/office/drawing/2014/main" id="{E552853C-B0CF-607C-9759-BDD2F1A99406}"/>
              </a:ext>
            </a:extLst>
          </p:cNvPr>
          <p:cNvSpPr txBox="1"/>
          <p:nvPr/>
        </p:nvSpPr>
        <p:spPr>
          <a:xfrm>
            <a:off x="1400482" y="3453390"/>
            <a:ext cx="2359665" cy="102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/>
              <a:t>Real-Time updating approach</a:t>
            </a:r>
            <a:endParaRPr sz="24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AA24447-C66F-D395-35C0-7561BD4E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341" y="2056870"/>
            <a:ext cx="721060" cy="721060"/>
          </a:xfrm>
          <a:prstGeom prst="rect">
            <a:avLst/>
          </a:prstGeom>
        </p:spPr>
      </p:pic>
      <p:sp>
        <p:nvSpPr>
          <p:cNvPr id="189" name="Google Shape;320;p17">
            <a:extLst>
              <a:ext uri="{FF2B5EF4-FFF2-40B4-BE49-F238E27FC236}">
                <a16:creationId xmlns:a16="http://schemas.microsoft.com/office/drawing/2014/main" id="{00BF2982-8613-1F13-4754-38D291AF85C7}"/>
              </a:ext>
            </a:extLst>
          </p:cNvPr>
          <p:cNvSpPr/>
          <p:nvPr/>
        </p:nvSpPr>
        <p:spPr>
          <a:xfrm>
            <a:off x="6771042" y="1873119"/>
            <a:ext cx="911532" cy="986003"/>
          </a:xfrm>
          <a:prstGeom prst="flowChartConnector">
            <a:avLst/>
          </a:prstGeom>
          <a:solidFill>
            <a:srgbClr val="C032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C339CE4-831A-DA0F-946E-267D28794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583" y="1972766"/>
            <a:ext cx="756732" cy="7567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83EE381-42A9-8A7D-CEA7-CB899CF42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749" y="3836355"/>
            <a:ext cx="730609" cy="73060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C0B0E0E-3A5A-8DC4-8DC4-2072DA805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931" y="5402624"/>
            <a:ext cx="800616" cy="80061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3210A15-9E7A-7869-1A51-71F011313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55" y="3787845"/>
            <a:ext cx="694183" cy="69418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D00D97C-EADB-6114-375A-F7C3483B3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2000" y="2012598"/>
            <a:ext cx="689497" cy="689497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F1E2E6D-0F7F-4737-B525-B0F8CC4612B3}"/>
              </a:ext>
            </a:extLst>
          </p:cNvPr>
          <p:cNvCxnSpPr>
            <a:stCxn id="320" idx="4"/>
          </p:cNvCxnSpPr>
          <p:nvPr/>
        </p:nvCxnSpPr>
        <p:spPr>
          <a:xfrm rot="5400000">
            <a:off x="9694253" y="2627968"/>
            <a:ext cx="1316026" cy="17747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FB8A6-2C7B-4AAE-A4E3-529CEAD7C88E}"/>
              </a:ext>
            </a:extLst>
          </p:cNvPr>
          <p:cNvCxnSpPr>
            <a:stCxn id="113" idx="6"/>
          </p:cNvCxnSpPr>
          <p:nvPr/>
        </p:nvCxnSpPr>
        <p:spPr>
          <a:xfrm flipH="1">
            <a:off x="3911930" y="4172948"/>
            <a:ext cx="1982541" cy="4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P spid="317" grpId="0" animBg="1"/>
      <p:bldP spid="320" grpId="0" animBg="1"/>
      <p:bldP spid="73" grpId="0"/>
      <p:bldP spid="103" grpId="0"/>
      <p:bldP spid="113" grpId="0" animBg="1"/>
      <p:bldP spid="117" grpId="0"/>
      <p:bldP spid="140" grpId="0" animBg="1"/>
      <p:bldP spid="155" grpId="0" animBg="1"/>
      <p:bldP spid="159" grpId="0"/>
      <p:bldP spid="183" grpId="0"/>
      <p:bldP spid="184" grpId="0"/>
      <p:bldP spid="1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7" y="1"/>
            <a:ext cx="682171" cy="566057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4" y="283029"/>
            <a:ext cx="986971" cy="566057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F9C3-B4EB-490B-BABC-AFA0183BD2BC}"/>
              </a:ext>
            </a:extLst>
          </p:cNvPr>
          <p:cNvSpPr txBox="1"/>
          <p:nvPr/>
        </p:nvSpPr>
        <p:spPr>
          <a:xfrm>
            <a:off x="710184" y="384629"/>
            <a:ext cx="10771632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 members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B2DE2-18E3-4FEC-8C3B-6DA7DF9FF5D5}"/>
              </a:ext>
            </a:extLst>
          </p:cNvPr>
          <p:cNvSpPr txBox="1"/>
          <p:nvPr/>
        </p:nvSpPr>
        <p:spPr>
          <a:xfrm>
            <a:off x="711200" y="1026859"/>
            <a:ext cx="10769600" cy="2301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96EC547-A44F-4450-9E58-A29D6EE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121917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894BF1-8D3E-4004-9D9C-E6C3DC6EA06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B648E-D6D5-4B32-BBCC-C4D126B3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121917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0851-680D-4F20-952F-CE68C8DC229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6050317D-6BE8-4ED6-AA19-39C30F787FA1}"/>
              </a:ext>
            </a:extLst>
          </p:cNvPr>
          <p:cNvSpPr/>
          <p:nvPr/>
        </p:nvSpPr>
        <p:spPr>
          <a:xfrm>
            <a:off x="904004" y="1869615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4D910C-A797-402B-A879-9C966FD7C18C}"/>
              </a:ext>
            </a:extLst>
          </p:cNvPr>
          <p:cNvSpPr/>
          <p:nvPr/>
        </p:nvSpPr>
        <p:spPr>
          <a:xfrm>
            <a:off x="305800" y="1817180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7048D9-56F4-4783-B025-8AE4D6E98F9B}"/>
              </a:ext>
            </a:extLst>
          </p:cNvPr>
          <p:cNvSpPr/>
          <p:nvPr/>
        </p:nvSpPr>
        <p:spPr>
          <a:xfrm>
            <a:off x="1452318" y="1995559"/>
            <a:ext cx="2109429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Hager Shaheen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85724-E6B5-4EE4-9C78-ED4A78E61454}"/>
              </a:ext>
            </a:extLst>
          </p:cNvPr>
          <p:cNvSpPr/>
          <p:nvPr/>
        </p:nvSpPr>
        <p:spPr>
          <a:xfrm>
            <a:off x="1452318" y="2299773"/>
            <a:ext cx="2109429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Backend developer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4E7D870A-4964-4E40-BB41-6AB347743985}"/>
              </a:ext>
            </a:extLst>
          </p:cNvPr>
          <p:cNvSpPr/>
          <p:nvPr/>
        </p:nvSpPr>
        <p:spPr>
          <a:xfrm>
            <a:off x="995656" y="3472993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B21AE4-F9D5-4D61-934D-A7CB9183F955}"/>
              </a:ext>
            </a:extLst>
          </p:cNvPr>
          <p:cNvSpPr/>
          <p:nvPr/>
        </p:nvSpPr>
        <p:spPr>
          <a:xfrm>
            <a:off x="428735" y="3430679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9F187-7B79-47BD-B783-C55860CC2F66}"/>
              </a:ext>
            </a:extLst>
          </p:cNvPr>
          <p:cNvSpPr/>
          <p:nvPr/>
        </p:nvSpPr>
        <p:spPr>
          <a:xfrm>
            <a:off x="1575252" y="3609057"/>
            <a:ext cx="2109429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Waleed maher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425B85-A156-4850-987E-1717FA3DFB1B}"/>
              </a:ext>
            </a:extLst>
          </p:cNvPr>
          <p:cNvSpPr/>
          <p:nvPr/>
        </p:nvSpPr>
        <p:spPr>
          <a:xfrm>
            <a:off x="1575252" y="3919747"/>
            <a:ext cx="2109429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Flutter developer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C8595A76-B3E1-4616-B292-57332A450AC8}"/>
              </a:ext>
            </a:extLst>
          </p:cNvPr>
          <p:cNvSpPr/>
          <p:nvPr/>
        </p:nvSpPr>
        <p:spPr>
          <a:xfrm>
            <a:off x="8676046" y="3495952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2ED38-1E04-401D-9DA5-FC8EF4ABA6CE}"/>
              </a:ext>
            </a:extLst>
          </p:cNvPr>
          <p:cNvSpPr/>
          <p:nvPr/>
        </p:nvSpPr>
        <p:spPr>
          <a:xfrm>
            <a:off x="8137877" y="3430679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0AE53E-8C74-4D88-A106-32DF0A45D3E9}"/>
              </a:ext>
            </a:extLst>
          </p:cNvPr>
          <p:cNvSpPr/>
          <p:nvPr/>
        </p:nvSpPr>
        <p:spPr>
          <a:xfrm>
            <a:off x="9284395" y="3609057"/>
            <a:ext cx="2109429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Menna Waleed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C9B79A-6874-4FB4-858E-DFFF0F6F4CF9}"/>
              </a:ext>
            </a:extLst>
          </p:cNvPr>
          <p:cNvSpPr/>
          <p:nvPr/>
        </p:nvSpPr>
        <p:spPr>
          <a:xfrm>
            <a:off x="9284395" y="3919747"/>
            <a:ext cx="2109429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Flutter developer &amp; ui ux 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41089686-75E3-407D-A147-DD3197A60507}"/>
              </a:ext>
            </a:extLst>
          </p:cNvPr>
          <p:cNvSpPr/>
          <p:nvPr/>
        </p:nvSpPr>
        <p:spPr>
          <a:xfrm>
            <a:off x="4806627" y="1869615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12394A-E016-4292-A67C-EEAC727B7204}"/>
              </a:ext>
            </a:extLst>
          </p:cNvPr>
          <p:cNvSpPr/>
          <p:nvPr/>
        </p:nvSpPr>
        <p:spPr>
          <a:xfrm>
            <a:off x="4208421" y="1817180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60138-7505-4C00-95DE-D87BD766F1ED}"/>
              </a:ext>
            </a:extLst>
          </p:cNvPr>
          <p:cNvSpPr/>
          <p:nvPr/>
        </p:nvSpPr>
        <p:spPr>
          <a:xfrm>
            <a:off x="5354940" y="1995559"/>
            <a:ext cx="2109429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Nermeen Ayman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A5FE5-2D2A-4F90-8B6D-6F70B266B150}"/>
              </a:ext>
            </a:extLst>
          </p:cNvPr>
          <p:cNvSpPr/>
          <p:nvPr/>
        </p:nvSpPr>
        <p:spPr>
          <a:xfrm>
            <a:off x="5354940" y="2306248"/>
            <a:ext cx="2109429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Backend developer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AAA348CB-34E0-4594-9B80-7F88143E1CCB}"/>
              </a:ext>
            </a:extLst>
          </p:cNvPr>
          <p:cNvSpPr/>
          <p:nvPr/>
        </p:nvSpPr>
        <p:spPr>
          <a:xfrm>
            <a:off x="4826244" y="3483113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959468-7223-4C1D-B3D3-E93652C6380D}"/>
              </a:ext>
            </a:extLst>
          </p:cNvPr>
          <p:cNvSpPr/>
          <p:nvPr/>
        </p:nvSpPr>
        <p:spPr>
          <a:xfrm>
            <a:off x="4331356" y="3430679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59EAC-C2A1-4CFE-92D6-397247DE6695}"/>
              </a:ext>
            </a:extLst>
          </p:cNvPr>
          <p:cNvSpPr/>
          <p:nvPr/>
        </p:nvSpPr>
        <p:spPr>
          <a:xfrm>
            <a:off x="5477875" y="3609057"/>
            <a:ext cx="2109429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Waheed Ashraf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A5BD7-485A-40CE-B674-9203ED62EA3A}"/>
              </a:ext>
            </a:extLst>
          </p:cNvPr>
          <p:cNvSpPr/>
          <p:nvPr/>
        </p:nvSpPr>
        <p:spPr>
          <a:xfrm>
            <a:off x="5477875" y="3919747"/>
            <a:ext cx="2109429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Flutter developer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05E12D3E-EDBB-4CE3-9EE2-7E917F0D57BD}"/>
              </a:ext>
            </a:extLst>
          </p:cNvPr>
          <p:cNvSpPr/>
          <p:nvPr/>
        </p:nvSpPr>
        <p:spPr>
          <a:xfrm>
            <a:off x="8709249" y="1869615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29E4E4-CB78-44C0-94C6-8FA745C9DE2B}"/>
              </a:ext>
            </a:extLst>
          </p:cNvPr>
          <p:cNvSpPr/>
          <p:nvPr/>
        </p:nvSpPr>
        <p:spPr>
          <a:xfrm>
            <a:off x="8111045" y="1817180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70384D-60CF-4B55-9681-B037F88521A1}"/>
              </a:ext>
            </a:extLst>
          </p:cNvPr>
          <p:cNvSpPr/>
          <p:nvPr/>
        </p:nvSpPr>
        <p:spPr>
          <a:xfrm>
            <a:off x="9257563" y="1995559"/>
            <a:ext cx="2109429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Nourhan El-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ghazaly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34AB4E-4F29-44B0-83ED-B095E251A9AF}"/>
              </a:ext>
            </a:extLst>
          </p:cNvPr>
          <p:cNvSpPr/>
          <p:nvPr/>
        </p:nvSpPr>
        <p:spPr>
          <a:xfrm>
            <a:off x="9257563" y="2306248"/>
            <a:ext cx="2109429" cy="473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Backend developer</a:t>
            </a:r>
          </a:p>
          <a:p>
            <a:pPr>
              <a:lnSpc>
                <a:spcPts val="1900"/>
              </a:lnSpc>
            </a:pP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23F9B70C-D4CA-4737-AA51-F862B43D2C5B}"/>
              </a:ext>
            </a:extLst>
          </p:cNvPr>
          <p:cNvSpPr/>
          <p:nvPr/>
        </p:nvSpPr>
        <p:spPr>
          <a:xfrm>
            <a:off x="4926604" y="5112205"/>
            <a:ext cx="2931208" cy="792707"/>
          </a:xfrm>
          <a:prstGeom prst="parallelogram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6390FB-2752-46BD-9B04-2D183393B00B}"/>
              </a:ext>
            </a:extLst>
          </p:cNvPr>
          <p:cNvSpPr/>
          <p:nvPr/>
        </p:nvSpPr>
        <p:spPr>
          <a:xfrm>
            <a:off x="4328400" y="5059771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40733D-5B86-45C2-AAFB-95CDED695C20}"/>
              </a:ext>
            </a:extLst>
          </p:cNvPr>
          <p:cNvSpPr/>
          <p:nvPr/>
        </p:nvSpPr>
        <p:spPr>
          <a:xfrm>
            <a:off x="5474918" y="5238149"/>
            <a:ext cx="2109429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Nourhan Sabry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06797-D1F7-4B61-9E15-7E7AD4F162F9}"/>
              </a:ext>
            </a:extLst>
          </p:cNvPr>
          <p:cNvSpPr/>
          <p:nvPr/>
        </p:nvSpPr>
        <p:spPr>
          <a:xfrm>
            <a:off x="5474918" y="5548839"/>
            <a:ext cx="2109429" cy="473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Flutter developer  &amp; ui ux </a:t>
            </a:r>
          </a:p>
          <a:p>
            <a:pPr>
              <a:lnSpc>
                <a:spcPts val="1900"/>
              </a:lnSpc>
            </a:pP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0E7BB2E-2D6D-499D-BCB9-C746EE5EAE62}"/>
              </a:ext>
            </a:extLst>
          </p:cNvPr>
          <p:cNvGrpSpPr/>
          <p:nvPr/>
        </p:nvGrpSpPr>
        <p:grpSpPr>
          <a:xfrm>
            <a:off x="4607266" y="3706589"/>
            <a:ext cx="345759" cy="345759"/>
            <a:chOff x="10456863" y="7067550"/>
            <a:chExt cx="285750" cy="285750"/>
          </a:xfrm>
          <a:solidFill>
            <a:schemeClr val="bg1"/>
          </a:solidFill>
        </p:grpSpPr>
        <p:sp>
          <p:nvSpPr>
            <p:cNvPr id="68" name="Freeform 3483">
              <a:extLst>
                <a:ext uri="{FF2B5EF4-FFF2-40B4-BE49-F238E27FC236}">
                  <a16:creationId xmlns:a16="http://schemas.microsoft.com/office/drawing/2014/main" id="{249F3753-F663-49DA-AA70-FCA7398D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6863" y="7067550"/>
              <a:ext cx="285750" cy="285750"/>
            </a:xfrm>
            <a:custGeom>
              <a:avLst/>
              <a:gdLst>
                <a:gd name="T0" fmla="*/ 453 w 721"/>
                <a:gd name="T1" fmla="*/ 432 h 721"/>
                <a:gd name="T2" fmla="*/ 387 w 721"/>
                <a:gd name="T3" fmla="*/ 477 h 721"/>
                <a:gd name="T4" fmla="*/ 335 w 721"/>
                <a:gd name="T5" fmla="*/ 482 h 721"/>
                <a:gd name="T6" fmla="*/ 280 w 721"/>
                <a:gd name="T7" fmla="*/ 455 h 721"/>
                <a:gd name="T8" fmla="*/ 230 w 721"/>
                <a:gd name="T9" fmla="*/ 402 h 721"/>
                <a:gd name="T10" fmla="*/ 212 w 721"/>
                <a:gd name="T11" fmla="*/ 340 h 721"/>
                <a:gd name="T12" fmla="*/ 190 w 721"/>
                <a:gd name="T13" fmla="*/ 329 h 721"/>
                <a:gd name="T14" fmla="*/ 180 w 721"/>
                <a:gd name="T15" fmla="*/ 289 h 721"/>
                <a:gd name="T16" fmla="*/ 202 w 721"/>
                <a:gd name="T17" fmla="*/ 266 h 721"/>
                <a:gd name="T18" fmla="*/ 226 w 721"/>
                <a:gd name="T19" fmla="*/ 190 h 721"/>
                <a:gd name="T20" fmla="*/ 293 w 721"/>
                <a:gd name="T21" fmla="*/ 181 h 721"/>
                <a:gd name="T22" fmla="*/ 340 w 721"/>
                <a:gd name="T23" fmla="*/ 156 h 721"/>
                <a:gd name="T24" fmla="*/ 375 w 721"/>
                <a:gd name="T25" fmla="*/ 163 h 721"/>
                <a:gd name="T26" fmla="*/ 424 w 721"/>
                <a:gd name="T27" fmla="*/ 184 h 721"/>
                <a:gd name="T28" fmla="*/ 493 w 721"/>
                <a:gd name="T29" fmla="*/ 257 h 721"/>
                <a:gd name="T30" fmla="*/ 510 w 721"/>
                <a:gd name="T31" fmla="*/ 267 h 721"/>
                <a:gd name="T32" fmla="*/ 527 w 721"/>
                <a:gd name="T33" fmla="*/ 299 h 721"/>
                <a:gd name="T34" fmla="*/ 510 w 721"/>
                <a:gd name="T35" fmla="*/ 331 h 721"/>
                <a:gd name="T36" fmla="*/ 492 w 721"/>
                <a:gd name="T37" fmla="*/ 346 h 721"/>
                <a:gd name="T38" fmla="*/ 516 w 721"/>
                <a:gd name="T39" fmla="*/ 356 h 721"/>
                <a:gd name="T40" fmla="*/ 552 w 721"/>
                <a:gd name="T41" fmla="*/ 337 h 721"/>
                <a:gd name="T42" fmla="*/ 577 w 721"/>
                <a:gd name="T43" fmla="*/ 352 h 721"/>
                <a:gd name="T44" fmla="*/ 572 w 721"/>
                <a:gd name="T45" fmla="*/ 366 h 721"/>
                <a:gd name="T46" fmla="*/ 561 w 721"/>
                <a:gd name="T47" fmla="*/ 376 h 721"/>
                <a:gd name="T48" fmla="*/ 532 w 721"/>
                <a:gd name="T49" fmla="*/ 384 h 721"/>
                <a:gd name="T50" fmla="*/ 425 w 721"/>
                <a:gd name="T51" fmla="*/ 379 h 721"/>
                <a:gd name="T52" fmla="*/ 419 w 721"/>
                <a:gd name="T53" fmla="*/ 375 h 721"/>
                <a:gd name="T54" fmla="*/ 411 w 721"/>
                <a:gd name="T55" fmla="*/ 373 h 721"/>
                <a:gd name="T56" fmla="*/ 335 w 721"/>
                <a:gd name="T57" fmla="*/ 376 h 721"/>
                <a:gd name="T58" fmla="*/ 324 w 721"/>
                <a:gd name="T59" fmla="*/ 396 h 721"/>
                <a:gd name="T60" fmla="*/ 335 w 721"/>
                <a:gd name="T61" fmla="*/ 416 h 721"/>
                <a:gd name="T62" fmla="*/ 411 w 721"/>
                <a:gd name="T63" fmla="*/ 420 h 721"/>
                <a:gd name="T64" fmla="*/ 419 w 721"/>
                <a:gd name="T65" fmla="*/ 417 h 721"/>
                <a:gd name="T66" fmla="*/ 425 w 721"/>
                <a:gd name="T67" fmla="*/ 414 h 721"/>
                <a:gd name="T68" fmla="*/ 532 w 721"/>
                <a:gd name="T69" fmla="*/ 409 h 721"/>
                <a:gd name="T70" fmla="*/ 583 w 721"/>
                <a:gd name="T71" fmla="*/ 389 h 721"/>
                <a:gd name="T72" fmla="*/ 599 w 721"/>
                <a:gd name="T73" fmla="*/ 362 h 721"/>
                <a:gd name="T74" fmla="*/ 610 w 721"/>
                <a:gd name="T75" fmla="*/ 313 h 721"/>
                <a:gd name="T76" fmla="*/ 624 w 721"/>
                <a:gd name="T77" fmla="*/ 283 h 721"/>
                <a:gd name="T78" fmla="*/ 618 w 721"/>
                <a:gd name="T79" fmla="*/ 249 h 721"/>
                <a:gd name="T80" fmla="*/ 588 w 721"/>
                <a:gd name="T81" fmla="*/ 221 h 721"/>
                <a:gd name="T82" fmla="*/ 563 w 721"/>
                <a:gd name="T83" fmla="*/ 164 h 721"/>
                <a:gd name="T84" fmla="*/ 545 w 721"/>
                <a:gd name="T85" fmla="*/ 86 h 721"/>
                <a:gd name="T86" fmla="*/ 511 w 721"/>
                <a:gd name="T87" fmla="*/ 45 h 721"/>
                <a:gd name="T88" fmla="*/ 433 w 721"/>
                <a:gd name="T89" fmla="*/ 8 h 721"/>
                <a:gd name="T90" fmla="*/ 298 w 721"/>
                <a:gd name="T91" fmla="*/ 4 h 721"/>
                <a:gd name="T92" fmla="*/ 203 w 721"/>
                <a:gd name="T93" fmla="*/ 39 h 721"/>
                <a:gd name="T94" fmla="*/ 167 w 721"/>
                <a:gd name="T95" fmla="*/ 77 h 721"/>
                <a:gd name="T96" fmla="*/ 144 w 721"/>
                <a:gd name="T97" fmla="*/ 154 h 721"/>
                <a:gd name="T98" fmla="*/ 156 w 721"/>
                <a:gd name="T99" fmla="*/ 308 h 721"/>
                <a:gd name="T100" fmla="*/ 175 w 721"/>
                <a:gd name="T101" fmla="*/ 348 h 721"/>
                <a:gd name="T102" fmla="*/ 203 w 721"/>
                <a:gd name="T103" fmla="*/ 402 h 721"/>
                <a:gd name="T104" fmla="*/ 251 w 721"/>
                <a:gd name="T105" fmla="*/ 461 h 721"/>
                <a:gd name="T106" fmla="*/ 50 w 721"/>
                <a:gd name="T107" fmla="*/ 528 h 721"/>
                <a:gd name="T108" fmla="*/ 18 w 721"/>
                <a:gd name="T109" fmla="*/ 565 h 721"/>
                <a:gd name="T110" fmla="*/ 1 w 721"/>
                <a:gd name="T111" fmla="*/ 613 h 721"/>
                <a:gd name="T112" fmla="*/ 721 w 721"/>
                <a:gd name="T113" fmla="*/ 633 h 721"/>
                <a:gd name="T114" fmla="*/ 712 w 721"/>
                <a:gd name="T115" fmla="*/ 583 h 721"/>
                <a:gd name="T116" fmla="*/ 685 w 721"/>
                <a:gd name="T117" fmla="*/ 542 h 721"/>
                <a:gd name="T118" fmla="*/ 644 w 721"/>
                <a:gd name="T119" fmla="*/ 51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1" h="721">
                  <a:moveTo>
                    <a:pt x="633" y="507"/>
                  </a:moveTo>
                  <a:lnTo>
                    <a:pt x="460" y="459"/>
                  </a:lnTo>
                  <a:lnTo>
                    <a:pt x="473" y="446"/>
                  </a:lnTo>
                  <a:lnTo>
                    <a:pt x="484" y="433"/>
                  </a:lnTo>
                  <a:lnTo>
                    <a:pt x="453" y="432"/>
                  </a:lnTo>
                  <a:lnTo>
                    <a:pt x="441" y="444"/>
                  </a:lnTo>
                  <a:lnTo>
                    <a:pt x="427" y="455"/>
                  </a:lnTo>
                  <a:lnTo>
                    <a:pt x="414" y="464"/>
                  </a:lnTo>
                  <a:lnTo>
                    <a:pt x="400" y="470"/>
                  </a:lnTo>
                  <a:lnTo>
                    <a:pt x="387" y="477"/>
                  </a:lnTo>
                  <a:lnTo>
                    <a:pt x="374" y="480"/>
                  </a:lnTo>
                  <a:lnTo>
                    <a:pt x="362" y="484"/>
                  </a:lnTo>
                  <a:lnTo>
                    <a:pt x="353" y="484"/>
                  </a:lnTo>
                  <a:lnTo>
                    <a:pt x="344" y="484"/>
                  </a:lnTo>
                  <a:lnTo>
                    <a:pt x="335" y="482"/>
                  </a:lnTo>
                  <a:lnTo>
                    <a:pt x="325" y="479"/>
                  </a:lnTo>
                  <a:lnTo>
                    <a:pt x="315" y="474"/>
                  </a:lnTo>
                  <a:lnTo>
                    <a:pt x="303" y="469"/>
                  </a:lnTo>
                  <a:lnTo>
                    <a:pt x="292" y="462"/>
                  </a:lnTo>
                  <a:lnTo>
                    <a:pt x="280" y="455"/>
                  </a:lnTo>
                  <a:lnTo>
                    <a:pt x="269" y="446"/>
                  </a:lnTo>
                  <a:lnTo>
                    <a:pt x="257" y="437"/>
                  </a:lnTo>
                  <a:lnTo>
                    <a:pt x="247" y="426"/>
                  </a:lnTo>
                  <a:lnTo>
                    <a:pt x="238" y="415"/>
                  </a:lnTo>
                  <a:lnTo>
                    <a:pt x="230" y="402"/>
                  </a:lnTo>
                  <a:lnTo>
                    <a:pt x="224" y="389"/>
                  </a:lnTo>
                  <a:lnTo>
                    <a:pt x="218" y="375"/>
                  </a:lnTo>
                  <a:lnTo>
                    <a:pt x="215" y="361"/>
                  </a:lnTo>
                  <a:lnTo>
                    <a:pt x="213" y="346"/>
                  </a:lnTo>
                  <a:lnTo>
                    <a:pt x="212" y="340"/>
                  </a:lnTo>
                  <a:lnTo>
                    <a:pt x="209" y="337"/>
                  </a:lnTo>
                  <a:lnTo>
                    <a:pt x="206" y="334"/>
                  </a:lnTo>
                  <a:lnTo>
                    <a:pt x="202" y="333"/>
                  </a:lnTo>
                  <a:lnTo>
                    <a:pt x="195" y="331"/>
                  </a:lnTo>
                  <a:lnTo>
                    <a:pt x="190" y="329"/>
                  </a:lnTo>
                  <a:lnTo>
                    <a:pt x="186" y="325"/>
                  </a:lnTo>
                  <a:lnTo>
                    <a:pt x="184" y="321"/>
                  </a:lnTo>
                  <a:lnTo>
                    <a:pt x="180" y="310"/>
                  </a:lnTo>
                  <a:lnTo>
                    <a:pt x="180" y="299"/>
                  </a:lnTo>
                  <a:lnTo>
                    <a:pt x="180" y="289"/>
                  </a:lnTo>
                  <a:lnTo>
                    <a:pt x="184" y="279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5" y="267"/>
                  </a:lnTo>
                  <a:lnTo>
                    <a:pt x="202" y="266"/>
                  </a:lnTo>
                  <a:lnTo>
                    <a:pt x="206" y="266"/>
                  </a:lnTo>
                  <a:lnTo>
                    <a:pt x="209" y="263"/>
                  </a:lnTo>
                  <a:lnTo>
                    <a:pt x="212" y="261"/>
                  </a:lnTo>
                  <a:lnTo>
                    <a:pt x="213" y="257"/>
                  </a:lnTo>
                  <a:lnTo>
                    <a:pt x="226" y="190"/>
                  </a:lnTo>
                  <a:lnTo>
                    <a:pt x="243" y="189"/>
                  </a:lnTo>
                  <a:lnTo>
                    <a:pt x="257" y="189"/>
                  </a:lnTo>
                  <a:lnTo>
                    <a:pt x="271" y="186"/>
                  </a:lnTo>
                  <a:lnTo>
                    <a:pt x="283" y="184"/>
                  </a:lnTo>
                  <a:lnTo>
                    <a:pt x="293" y="181"/>
                  </a:lnTo>
                  <a:lnTo>
                    <a:pt x="303" y="179"/>
                  </a:lnTo>
                  <a:lnTo>
                    <a:pt x="311" y="175"/>
                  </a:lnTo>
                  <a:lnTo>
                    <a:pt x="319" y="171"/>
                  </a:lnTo>
                  <a:lnTo>
                    <a:pt x="331" y="163"/>
                  </a:lnTo>
                  <a:lnTo>
                    <a:pt x="340" y="156"/>
                  </a:lnTo>
                  <a:lnTo>
                    <a:pt x="348" y="147"/>
                  </a:lnTo>
                  <a:lnTo>
                    <a:pt x="353" y="139"/>
                  </a:lnTo>
                  <a:lnTo>
                    <a:pt x="358" y="147"/>
                  </a:lnTo>
                  <a:lnTo>
                    <a:pt x="365" y="156"/>
                  </a:lnTo>
                  <a:lnTo>
                    <a:pt x="375" y="163"/>
                  </a:lnTo>
                  <a:lnTo>
                    <a:pt x="387" y="171"/>
                  </a:lnTo>
                  <a:lnTo>
                    <a:pt x="394" y="175"/>
                  </a:lnTo>
                  <a:lnTo>
                    <a:pt x="403" y="179"/>
                  </a:lnTo>
                  <a:lnTo>
                    <a:pt x="412" y="181"/>
                  </a:lnTo>
                  <a:lnTo>
                    <a:pt x="424" y="184"/>
                  </a:lnTo>
                  <a:lnTo>
                    <a:pt x="435" y="186"/>
                  </a:lnTo>
                  <a:lnTo>
                    <a:pt x="448" y="189"/>
                  </a:lnTo>
                  <a:lnTo>
                    <a:pt x="464" y="190"/>
                  </a:lnTo>
                  <a:lnTo>
                    <a:pt x="479" y="190"/>
                  </a:lnTo>
                  <a:lnTo>
                    <a:pt x="493" y="257"/>
                  </a:lnTo>
                  <a:lnTo>
                    <a:pt x="495" y="261"/>
                  </a:lnTo>
                  <a:lnTo>
                    <a:pt x="497" y="263"/>
                  </a:lnTo>
                  <a:lnTo>
                    <a:pt x="501" y="266"/>
                  </a:lnTo>
                  <a:lnTo>
                    <a:pt x="505" y="266"/>
                  </a:lnTo>
                  <a:lnTo>
                    <a:pt x="510" y="267"/>
                  </a:lnTo>
                  <a:lnTo>
                    <a:pt x="515" y="270"/>
                  </a:lnTo>
                  <a:lnTo>
                    <a:pt x="519" y="274"/>
                  </a:lnTo>
                  <a:lnTo>
                    <a:pt x="523" y="279"/>
                  </a:lnTo>
                  <a:lnTo>
                    <a:pt x="525" y="289"/>
                  </a:lnTo>
                  <a:lnTo>
                    <a:pt x="527" y="299"/>
                  </a:lnTo>
                  <a:lnTo>
                    <a:pt x="525" y="310"/>
                  </a:lnTo>
                  <a:lnTo>
                    <a:pt x="523" y="321"/>
                  </a:lnTo>
                  <a:lnTo>
                    <a:pt x="519" y="325"/>
                  </a:lnTo>
                  <a:lnTo>
                    <a:pt x="515" y="329"/>
                  </a:lnTo>
                  <a:lnTo>
                    <a:pt x="510" y="331"/>
                  </a:lnTo>
                  <a:lnTo>
                    <a:pt x="505" y="333"/>
                  </a:lnTo>
                  <a:lnTo>
                    <a:pt x="500" y="334"/>
                  </a:lnTo>
                  <a:lnTo>
                    <a:pt x="496" y="337"/>
                  </a:lnTo>
                  <a:lnTo>
                    <a:pt x="493" y="340"/>
                  </a:lnTo>
                  <a:lnTo>
                    <a:pt x="492" y="346"/>
                  </a:lnTo>
                  <a:lnTo>
                    <a:pt x="492" y="353"/>
                  </a:lnTo>
                  <a:lnTo>
                    <a:pt x="492" y="360"/>
                  </a:lnTo>
                  <a:lnTo>
                    <a:pt x="515" y="360"/>
                  </a:lnTo>
                  <a:lnTo>
                    <a:pt x="516" y="358"/>
                  </a:lnTo>
                  <a:lnTo>
                    <a:pt x="516" y="356"/>
                  </a:lnTo>
                  <a:lnTo>
                    <a:pt x="524" y="352"/>
                  </a:lnTo>
                  <a:lnTo>
                    <a:pt x="531" y="348"/>
                  </a:lnTo>
                  <a:lnTo>
                    <a:pt x="536" y="343"/>
                  </a:lnTo>
                  <a:lnTo>
                    <a:pt x="541" y="337"/>
                  </a:lnTo>
                  <a:lnTo>
                    <a:pt x="552" y="337"/>
                  </a:lnTo>
                  <a:lnTo>
                    <a:pt x="564" y="337"/>
                  </a:lnTo>
                  <a:lnTo>
                    <a:pt x="570" y="335"/>
                  </a:lnTo>
                  <a:lnTo>
                    <a:pt x="577" y="335"/>
                  </a:lnTo>
                  <a:lnTo>
                    <a:pt x="577" y="348"/>
                  </a:lnTo>
                  <a:lnTo>
                    <a:pt x="577" y="352"/>
                  </a:lnTo>
                  <a:lnTo>
                    <a:pt x="575" y="356"/>
                  </a:lnTo>
                  <a:lnTo>
                    <a:pt x="575" y="356"/>
                  </a:lnTo>
                  <a:lnTo>
                    <a:pt x="575" y="356"/>
                  </a:lnTo>
                  <a:lnTo>
                    <a:pt x="574" y="362"/>
                  </a:lnTo>
                  <a:lnTo>
                    <a:pt x="572" y="366"/>
                  </a:lnTo>
                  <a:lnTo>
                    <a:pt x="569" y="370"/>
                  </a:lnTo>
                  <a:lnTo>
                    <a:pt x="565" y="374"/>
                  </a:lnTo>
                  <a:lnTo>
                    <a:pt x="564" y="374"/>
                  </a:lnTo>
                  <a:lnTo>
                    <a:pt x="564" y="375"/>
                  </a:lnTo>
                  <a:lnTo>
                    <a:pt x="561" y="376"/>
                  </a:lnTo>
                  <a:lnTo>
                    <a:pt x="560" y="378"/>
                  </a:lnTo>
                  <a:lnTo>
                    <a:pt x="550" y="382"/>
                  </a:lnTo>
                  <a:lnTo>
                    <a:pt x="540" y="384"/>
                  </a:lnTo>
                  <a:lnTo>
                    <a:pt x="534" y="384"/>
                  </a:lnTo>
                  <a:lnTo>
                    <a:pt x="532" y="384"/>
                  </a:lnTo>
                  <a:lnTo>
                    <a:pt x="429" y="384"/>
                  </a:lnTo>
                  <a:lnTo>
                    <a:pt x="429" y="384"/>
                  </a:lnTo>
                  <a:lnTo>
                    <a:pt x="428" y="382"/>
                  </a:lnTo>
                  <a:lnTo>
                    <a:pt x="425" y="380"/>
                  </a:lnTo>
                  <a:lnTo>
                    <a:pt x="425" y="379"/>
                  </a:lnTo>
                  <a:lnTo>
                    <a:pt x="424" y="378"/>
                  </a:lnTo>
                  <a:lnTo>
                    <a:pt x="423" y="378"/>
                  </a:lnTo>
                  <a:lnTo>
                    <a:pt x="421" y="376"/>
                  </a:lnTo>
                  <a:lnTo>
                    <a:pt x="420" y="375"/>
                  </a:lnTo>
                  <a:lnTo>
                    <a:pt x="419" y="375"/>
                  </a:lnTo>
                  <a:lnTo>
                    <a:pt x="418" y="374"/>
                  </a:lnTo>
                  <a:lnTo>
                    <a:pt x="416" y="374"/>
                  </a:lnTo>
                  <a:lnTo>
                    <a:pt x="415" y="374"/>
                  </a:lnTo>
                  <a:lnTo>
                    <a:pt x="414" y="373"/>
                  </a:lnTo>
                  <a:lnTo>
                    <a:pt x="411" y="373"/>
                  </a:lnTo>
                  <a:lnTo>
                    <a:pt x="409" y="373"/>
                  </a:lnTo>
                  <a:lnTo>
                    <a:pt x="348" y="373"/>
                  </a:lnTo>
                  <a:lnTo>
                    <a:pt x="343" y="373"/>
                  </a:lnTo>
                  <a:lnTo>
                    <a:pt x="339" y="374"/>
                  </a:lnTo>
                  <a:lnTo>
                    <a:pt x="335" y="376"/>
                  </a:lnTo>
                  <a:lnTo>
                    <a:pt x="331" y="379"/>
                  </a:lnTo>
                  <a:lnTo>
                    <a:pt x="328" y="383"/>
                  </a:lnTo>
                  <a:lnTo>
                    <a:pt x="326" y="387"/>
                  </a:lnTo>
                  <a:lnTo>
                    <a:pt x="325" y="392"/>
                  </a:lnTo>
                  <a:lnTo>
                    <a:pt x="324" y="396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8" y="410"/>
                  </a:lnTo>
                  <a:lnTo>
                    <a:pt x="331" y="414"/>
                  </a:lnTo>
                  <a:lnTo>
                    <a:pt x="335" y="416"/>
                  </a:lnTo>
                  <a:lnTo>
                    <a:pt x="339" y="419"/>
                  </a:lnTo>
                  <a:lnTo>
                    <a:pt x="343" y="420"/>
                  </a:lnTo>
                  <a:lnTo>
                    <a:pt x="348" y="420"/>
                  </a:lnTo>
                  <a:lnTo>
                    <a:pt x="409" y="420"/>
                  </a:lnTo>
                  <a:lnTo>
                    <a:pt x="411" y="420"/>
                  </a:lnTo>
                  <a:lnTo>
                    <a:pt x="414" y="419"/>
                  </a:lnTo>
                  <a:lnTo>
                    <a:pt x="415" y="419"/>
                  </a:lnTo>
                  <a:lnTo>
                    <a:pt x="416" y="419"/>
                  </a:lnTo>
                  <a:lnTo>
                    <a:pt x="418" y="417"/>
                  </a:lnTo>
                  <a:lnTo>
                    <a:pt x="419" y="417"/>
                  </a:lnTo>
                  <a:lnTo>
                    <a:pt x="420" y="416"/>
                  </a:lnTo>
                  <a:lnTo>
                    <a:pt x="421" y="416"/>
                  </a:lnTo>
                  <a:lnTo>
                    <a:pt x="423" y="415"/>
                  </a:lnTo>
                  <a:lnTo>
                    <a:pt x="424" y="414"/>
                  </a:lnTo>
                  <a:lnTo>
                    <a:pt x="425" y="414"/>
                  </a:lnTo>
                  <a:lnTo>
                    <a:pt x="425" y="412"/>
                  </a:lnTo>
                  <a:lnTo>
                    <a:pt x="428" y="411"/>
                  </a:lnTo>
                  <a:lnTo>
                    <a:pt x="429" y="409"/>
                  </a:lnTo>
                  <a:lnTo>
                    <a:pt x="429" y="409"/>
                  </a:lnTo>
                  <a:lnTo>
                    <a:pt x="532" y="409"/>
                  </a:lnTo>
                  <a:lnTo>
                    <a:pt x="545" y="407"/>
                  </a:lnTo>
                  <a:lnTo>
                    <a:pt x="557" y="405"/>
                  </a:lnTo>
                  <a:lnTo>
                    <a:pt x="569" y="400"/>
                  </a:lnTo>
                  <a:lnTo>
                    <a:pt x="579" y="393"/>
                  </a:lnTo>
                  <a:lnTo>
                    <a:pt x="583" y="389"/>
                  </a:lnTo>
                  <a:lnTo>
                    <a:pt x="588" y="384"/>
                  </a:lnTo>
                  <a:lnTo>
                    <a:pt x="592" y="379"/>
                  </a:lnTo>
                  <a:lnTo>
                    <a:pt x="595" y="374"/>
                  </a:lnTo>
                  <a:lnTo>
                    <a:pt x="597" y="369"/>
                  </a:lnTo>
                  <a:lnTo>
                    <a:pt x="599" y="362"/>
                  </a:lnTo>
                  <a:lnTo>
                    <a:pt x="600" y="356"/>
                  </a:lnTo>
                  <a:lnTo>
                    <a:pt x="601" y="348"/>
                  </a:lnTo>
                  <a:lnTo>
                    <a:pt x="601" y="322"/>
                  </a:lnTo>
                  <a:lnTo>
                    <a:pt x="606" y="319"/>
                  </a:lnTo>
                  <a:lnTo>
                    <a:pt x="610" y="313"/>
                  </a:lnTo>
                  <a:lnTo>
                    <a:pt x="614" y="308"/>
                  </a:lnTo>
                  <a:lnTo>
                    <a:pt x="618" y="302"/>
                  </a:lnTo>
                  <a:lnTo>
                    <a:pt x="620" y="297"/>
                  </a:lnTo>
                  <a:lnTo>
                    <a:pt x="623" y="289"/>
                  </a:lnTo>
                  <a:lnTo>
                    <a:pt x="624" y="283"/>
                  </a:lnTo>
                  <a:lnTo>
                    <a:pt x="624" y="276"/>
                  </a:lnTo>
                  <a:lnTo>
                    <a:pt x="624" y="269"/>
                  </a:lnTo>
                  <a:lnTo>
                    <a:pt x="623" y="262"/>
                  </a:lnTo>
                  <a:lnTo>
                    <a:pt x="620" y="256"/>
                  </a:lnTo>
                  <a:lnTo>
                    <a:pt x="618" y="249"/>
                  </a:lnTo>
                  <a:lnTo>
                    <a:pt x="613" y="242"/>
                  </a:lnTo>
                  <a:lnTo>
                    <a:pt x="608" y="236"/>
                  </a:lnTo>
                  <a:lnTo>
                    <a:pt x="602" y="230"/>
                  </a:lnTo>
                  <a:lnTo>
                    <a:pt x="596" y="225"/>
                  </a:lnTo>
                  <a:lnTo>
                    <a:pt x="588" y="221"/>
                  </a:lnTo>
                  <a:lnTo>
                    <a:pt x="581" y="218"/>
                  </a:lnTo>
                  <a:lnTo>
                    <a:pt x="573" y="217"/>
                  </a:lnTo>
                  <a:lnTo>
                    <a:pt x="564" y="216"/>
                  </a:lnTo>
                  <a:lnTo>
                    <a:pt x="555" y="216"/>
                  </a:lnTo>
                  <a:lnTo>
                    <a:pt x="563" y="164"/>
                  </a:lnTo>
                  <a:lnTo>
                    <a:pt x="563" y="153"/>
                  </a:lnTo>
                  <a:lnTo>
                    <a:pt x="560" y="129"/>
                  </a:lnTo>
                  <a:lnTo>
                    <a:pt x="555" y="112"/>
                  </a:lnTo>
                  <a:lnTo>
                    <a:pt x="549" y="95"/>
                  </a:lnTo>
                  <a:lnTo>
                    <a:pt x="545" y="86"/>
                  </a:lnTo>
                  <a:lnTo>
                    <a:pt x="538" y="77"/>
                  </a:lnTo>
                  <a:lnTo>
                    <a:pt x="533" y="68"/>
                  </a:lnTo>
                  <a:lnTo>
                    <a:pt x="525" y="59"/>
                  </a:lnTo>
                  <a:lnTo>
                    <a:pt x="518" y="51"/>
                  </a:lnTo>
                  <a:lnTo>
                    <a:pt x="511" y="45"/>
                  </a:lnTo>
                  <a:lnTo>
                    <a:pt x="502" y="39"/>
                  </a:lnTo>
                  <a:lnTo>
                    <a:pt x="495" y="34"/>
                  </a:lnTo>
                  <a:lnTo>
                    <a:pt x="475" y="23"/>
                  </a:lnTo>
                  <a:lnTo>
                    <a:pt x="455" y="14"/>
                  </a:lnTo>
                  <a:lnTo>
                    <a:pt x="433" y="8"/>
                  </a:lnTo>
                  <a:lnTo>
                    <a:pt x="409" y="4"/>
                  </a:lnTo>
                  <a:lnTo>
                    <a:pt x="382" y="0"/>
                  </a:lnTo>
                  <a:lnTo>
                    <a:pt x="353" y="0"/>
                  </a:lnTo>
                  <a:lnTo>
                    <a:pt x="325" y="0"/>
                  </a:lnTo>
                  <a:lnTo>
                    <a:pt x="298" y="4"/>
                  </a:lnTo>
                  <a:lnTo>
                    <a:pt x="274" y="8"/>
                  </a:lnTo>
                  <a:lnTo>
                    <a:pt x="251" y="14"/>
                  </a:lnTo>
                  <a:lnTo>
                    <a:pt x="230" y="23"/>
                  </a:lnTo>
                  <a:lnTo>
                    <a:pt x="212" y="34"/>
                  </a:lnTo>
                  <a:lnTo>
                    <a:pt x="203" y="39"/>
                  </a:lnTo>
                  <a:lnTo>
                    <a:pt x="195" y="45"/>
                  </a:lnTo>
                  <a:lnTo>
                    <a:pt x="188" y="51"/>
                  </a:lnTo>
                  <a:lnTo>
                    <a:pt x="181" y="59"/>
                  </a:lnTo>
                  <a:lnTo>
                    <a:pt x="174" y="68"/>
                  </a:lnTo>
                  <a:lnTo>
                    <a:pt x="167" y="77"/>
                  </a:lnTo>
                  <a:lnTo>
                    <a:pt x="162" y="86"/>
                  </a:lnTo>
                  <a:lnTo>
                    <a:pt x="157" y="95"/>
                  </a:lnTo>
                  <a:lnTo>
                    <a:pt x="150" y="112"/>
                  </a:lnTo>
                  <a:lnTo>
                    <a:pt x="147" y="129"/>
                  </a:lnTo>
                  <a:lnTo>
                    <a:pt x="144" y="154"/>
                  </a:lnTo>
                  <a:lnTo>
                    <a:pt x="144" y="164"/>
                  </a:lnTo>
                  <a:lnTo>
                    <a:pt x="159" y="275"/>
                  </a:lnTo>
                  <a:lnTo>
                    <a:pt x="157" y="286"/>
                  </a:lnTo>
                  <a:lnTo>
                    <a:pt x="156" y="299"/>
                  </a:lnTo>
                  <a:lnTo>
                    <a:pt x="156" y="308"/>
                  </a:lnTo>
                  <a:lnTo>
                    <a:pt x="158" y="317"/>
                  </a:lnTo>
                  <a:lnTo>
                    <a:pt x="161" y="326"/>
                  </a:lnTo>
                  <a:lnTo>
                    <a:pt x="165" y="334"/>
                  </a:lnTo>
                  <a:lnTo>
                    <a:pt x="170" y="342"/>
                  </a:lnTo>
                  <a:lnTo>
                    <a:pt x="175" y="348"/>
                  </a:lnTo>
                  <a:lnTo>
                    <a:pt x="182" y="352"/>
                  </a:lnTo>
                  <a:lnTo>
                    <a:pt x="190" y="356"/>
                  </a:lnTo>
                  <a:lnTo>
                    <a:pt x="193" y="371"/>
                  </a:lnTo>
                  <a:lnTo>
                    <a:pt x="197" y="387"/>
                  </a:lnTo>
                  <a:lnTo>
                    <a:pt x="203" y="402"/>
                  </a:lnTo>
                  <a:lnTo>
                    <a:pt x="209" y="415"/>
                  </a:lnTo>
                  <a:lnTo>
                    <a:pt x="218" y="428"/>
                  </a:lnTo>
                  <a:lnTo>
                    <a:pt x="229" y="441"/>
                  </a:lnTo>
                  <a:lnTo>
                    <a:pt x="239" y="451"/>
                  </a:lnTo>
                  <a:lnTo>
                    <a:pt x="251" y="461"/>
                  </a:lnTo>
                  <a:lnTo>
                    <a:pt x="86" y="509"/>
                  </a:lnTo>
                  <a:lnTo>
                    <a:pt x="77" y="513"/>
                  </a:lnTo>
                  <a:lnTo>
                    <a:pt x="67" y="516"/>
                  </a:lnTo>
                  <a:lnTo>
                    <a:pt x="59" y="522"/>
                  </a:lnTo>
                  <a:lnTo>
                    <a:pt x="50" y="528"/>
                  </a:lnTo>
                  <a:lnTo>
                    <a:pt x="43" y="534"/>
                  </a:lnTo>
                  <a:lnTo>
                    <a:pt x="36" y="542"/>
                  </a:lnTo>
                  <a:lnTo>
                    <a:pt x="30" y="548"/>
                  </a:lnTo>
                  <a:lnTo>
                    <a:pt x="23" y="557"/>
                  </a:lnTo>
                  <a:lnTo>
                    <a:pt x="18" y="565"/>
                  </a:lnTo>
                  <a:lnTo>
                    <a:pt x="13" y="574"/>
                  </a:lnTo>
                  <a:lnTo>
                    <a:pt x="9" y="583"/>
                  </a:lnTo>
                  <a:lnTo>
                    <a:pt x="5" y="593"/>
                  </a:lnTo>
                  <a:lnTo>
                    <a:pt x="3" y="602"/>
                  </a:lnTo>
                  <a:lnTo>
                    <a:pt x="1" y="613"/>
                  </a:lnTo>
                  <a:lnTo>
                    <a:pt x="0" y="623"/>
                  </a:lnTo>
                  <a:lnTo>
                    <a:pt x="0" y="633"/>
                  </a:lnTo>
                  <a:lnTo>
                    <a:pt x="0" y="721"/>
                  </a:lnTo>
                  <a:lnTo>
                    <a:pt x="721" y="721"/>
                  </a:lnTo>
                  <a:lnTo>
                    <a:pt x="721" y="633"/>
                  </a:lnTo>
                  <a:lnTo>
                    <a:pt x="721" y="623"/>
                  </a:lnTo>
                  <a:lnTo>
                    <a:pt x="719" y="613"/>
                  </a:lnTo>
                  <a:lnTo>
                    <a:pt x="717" y="602"/>
                  </a:lnTo>
                  <a:lnTo>
                    <a:pt x="714" y="593"/>
                  </a:lnTo>
                  <a:lnTo>
                    <a:pt x="712" y="583"/>
                  </a:lnTo>
                  <a:lnTo>
                    <a:pt x="706" y="574"/>
                  </a:lnTo>
                  <a:lnTo>
                    <a:pt x="703" y="565"/>
                  </a:lnTo>
                  <a:lnTo>
                    <a:pt x="696" y="557"/>
                  </a:lnTo>
                  <a:lnTo>
                    <a:pt x="691" y="548"/>
                  </a:lnTo>
                  <a:lnTo>
                    <a:pt x="685" y="542"/>
                  </a:lnTo>
                  <a:lnTo>
                    <a:pt x="677" y="534"/>
                  </a:lnTo>
                  <a:lnTo>
                    <a:pt x="669" y="528"/>
                  </a:lnTo>
                  <a:lnTo>
                    <a:pt x="662" y="522"/>
                  </a:lnTo>
                  <a:lnTo>
                    <a:pt x="653" y="516"/>
                  </a:lnTo>
                  <a:lnTo>
                    <a:pt x="644" y="511"/>
                  </a:lnTo>
                  <a:lnTo>
                    <a:pt x="633" y="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9" name="Freeform 3484">
              <a:extLst>
                <a:ext uri="{FF2B5EF4-FFF2-40B4-BE49-F238E27FC236}">
                  <a16:creationId xmlns:a16="http://schemas.microsoft.com/office/drawing/2014/main" id="{14109666-2315-44AC-AB3E-93E152221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5288" y="7169150"/>
              <a:ext cx="34925" cy="15875"/>
            </a:xfrm>
            <a:custGeom>
              <a:avLst/>
              <a:gdLst>
                <a:gd name="T0" fmla="*/ 84 w 84"/>
                <a:gd name="T1" fmla="*/ 27 h 40"/>
                <a:gd name="T2" fmla="*/ 83 w 84"/>
                <a:gd name="T3" fmla="*/ 22 h 40"/>
                <a:gd name="T4" fmla="*/ 82 w 84"/>
                <a:gd name="T5" fmla="*/ 17 h 40"/>
                <a:gd name="T6" fmla="*/ 79 w 84"/>
                <a:gd name="T7" fmla="*/ 12 h 40"/>
                <a:gd name="T8" fmla="*/ 77 w 84"/>
                <a:gd name="T9" fmla="*/ 8 h 40"/>
                <a:gd name="T10" fmla="*/ 70 w 84"/>
                <a:gd name="T11" fmla="*/ 4 h 40"/>
                <a:gd name="T12" fmla="*/ 62 w 84"/>
                <a:gd name="T13" fmla="*/ 1 h 40"/>
                <a:gd name="T14" fmla="*/ 53 w 84"/>
                <a:gd name="T15" fmla="*/ 0 h 40"/>
                <a:gd name="T16" fmla="*/ 46 w 84"/>
                <a:gd name="T17" fmla="*/ 0 h 40"/>
                <a:gd name="T18" fmla="*/ 42 w 84"/>
                <a:gd name="T19" fmla="*/ 0 h 40"/>
                <a:gd name="T20" fmla="*/ 38 w 84"/>
                <a:gd name="T21" fmla="*/ 0 h 40"/>
                <a:gd name="T22" fmla="*/ 29 w 84"/>
                <a:gd name="T23" fmla="*/ 0 h 40"/>
                <a:gd name="T24" fmla="*/ 20 w 84"/>
                <a:gd name="T25" fmla="*/ 1 h 40"/>
                <a:gd name="T26" fmla="*/ 12 w 84"/>
                <a:gd name="T27" fmla="*/ 4 h 40"/>
                <a:gd name="T28" fmla="*/ 6 w 84"/>
                <a:gd name="T29" fmla="*/ 8 h 40"/>
                <a:gd name="T30" fmla="*/ 3 w 84"/>
                <a:gd name="T31" fmla="*/ 12 h 40"/>
                <a:gd name="T32" fmla="*/ 1 w 84"/>
                <a:gd name="T33" fmla="*/ 17 h 40"/>
                <a:gd name="T34" fmla="*/ 0 w 84"/>
                <a:gd name="T35" fmla="*/ 22 h 40"/>
                <a:gd name="T36" fmla="*/ 0 w 84"/>
                <a:gd name="T37" fmla="*/ 27 h 40"/>
                <a:gd name="T38" fmla="*/ 0 w 84"/>
                <a:gd name="T39" fmla="*/ 32 h 40"/>
                <a:gd name="T40" fmla="*/ 2 w 84"/>
                <a:gd name="T41" fmla="*/ 36 h 40"/>
                <a:gd name="T42" fmla="*/ 6 w 84"/>
                <a:gd name="T43" fmla="*/ 38 h 40"/>
                <a:gd name="T44" fmla="*/ 11 w 84"/>
                <a:gd name="T45" fmla="*/ 40 h 40"/>
                <a:gd name="T46" fmla="*/ 16 w 84"/>
                <a:gd name="T47" fmla="*/ 38 h 40"/>
                <a:gd name="T48" fmla="*/ 20 w 84"/>
                <a:gd name="T49" fmla="*/ 36 h 40"/>
                <a:gd name="T50" fmla="*/ 23 w 84"/>
                <a:gd name="T51" fmla="*/ 32 h 40"/>
                <a:gd name="T52" fmla="*/ 23 w 84"/>
                <a:gd name="T53" fmla="*/ 27 h 40"/>
                <a:gd name="T54" fmla="*/ 23 w 84"/>
                <a:gd name="T55" fmla="*/ 26 h 40"/>
                <a:gd name="T56" fmla="*/ 23 w 84"/>
                <a:gd name="T57" fmla="*/ 26 h 40"/>
                <a:gd name="T58" fmla="*/ 29 w 84"/>
                <a:gd name="T59" fmla="*/ 24 h 40"/>
                <a:gd name="T60" fmla="*/ 37 w 84"/>
                <a:gd name="T61" fmla="*/ 24 h 40"/>
                <a:gd name="T62" fmla="*/ 42 w 84"/>
                <a:gd name="T63" fmla="*/ 24 h 40"/>
                <a:gd name="T64" fmla="*/ 46 w 84"/>
                <a:gd name="T65" fmla="*/ 24 h 40"/>
                <a:gd name="T66" fmla="*/ 53 w 84"/>
                <a:gd name="T67" fmla="*/ 24 h 40"/>
                <a:gd name="T68" fmla="*/ 60 w 84"/>
                <a:gd name="T69" fmla="*/ 24 h 40"/>
                <a:gd name="T70" fmla="*/ 60 w 84"/>
                <a:gd name="T71" fmla="*/ 26 h 40"/>
                <a:gd name="T72" fmla="*/ 60 w 84"/>
                <a:gd name="T73" fmla="*/ 27 h 40"/>
                <a:gd name="T74" fmla="*/ 61 w 84"/>
                <a:gd name="T75" fmla="*/ 32 h 40"/>
                <a:gd name="T76" fmla="*/ 64 w 84"/>
                <a:gd name="T77" fmla="*/ 36 h 40"/>
                <a:gd name="T78" fmla="*/ 68 w 84"/>
                <a:gd name="T79" fmla="*/ 38 h 40"/>
                <a:gd name="T80" fmla="*/ 71 w 84"/>
                <a:gd name="T81" fmla="*/ 40 h 40"/>
                <a:gd name="T82" fmla="*/ 77 w 84"/>
                <a:gd name="T83" fmla="*/ 38 h 40"/>
                <a:gd name="T84" fmla="*/ 80 w 84"/>
                <a:gd name="T85" fmla="*/ 36 h 40"/>
                <a:gd name="T86" fmla="*/ 83 w 84"/>
                <a:gd name="T87" fmla="*/ 32 h 40"/>
                <a:gd name="T88" fmla="*/ 84 w 84"/>
                <a:gd name="T89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40">
                  <a:moveTo>
                    <a:pt x="84" y="27"/>
                  </a:moveTo>
                  <a:lnTo>
                    <a:pt x="83" y="22"/>
                  </a:lnTo>
                  <a:lnTo>
                    <a:pt x="82" y="17"/>
                  </a:lnTo>
                  <a:lnTo>
                    <a:pt x="79" y="12"/>
                  </a:lnTo>
                  <a:lnTo>
                    <a:pt x="77" y="8"/>
                  </a:lnTo>
                  <a:lnTo>
                    <a:pt x="70" y="4"/>
                  </a:lnTo>
                  <a:lnTo>
                    <a:pt x="62" y="1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20" y="1"/>
                  </a:lnTo>
                  <a:lnTo>
                    <a:pt x="12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38"/>
                  </a:lnTo>
                  <a:lnTo>
                    <a:pt x="11" y="40"/>
                  </a:lnTo>
                  <a:lnTo>
                    <a:pt x="16" y="38"/>
                  </a:lnTo>
                  <a:lnTo>
                    <a:pt x="20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4"/>
                  </a:lnTo>
                  <a:lnTo>
                    <a:pt x="37" y="24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3" y="24"/>
                  </a:lnTo>
                  <a:lnTo>
                    <a:pt x="60" y="24"/>
                  </a:lnTo>
                  <a:lnTo>
                    <a:pt x="60" y="26"/>
                  </a:lnTo>
                  <a:lnTo>
                    <a:pt x="60" y="27"/>
                  </a:lnTo>
                  <a:lnTo>
                    <a:pt x="61" y="32"/>
                  </a:lnTo>
                  <a:lnTo>
                    <a:pt x="64" y="36"/>
                  </a:lnTo>
                  <a:lnTo>
                    <a:pt x="68" y="38"/>
                  </a:lnTo>
                  <a:lnTo>
                    <a:pt x="71" y="40"/>
                  </a:lnTo>
                  <a:lnTo>
                    <a:pt x="77" y="38"/>
                  </a:lnTo>
                  <a:lnTo>
                    <a:pt x="80" y="36"/>
                  </a:lnTo>
                  <a:lnTo>
                    <a:pt x="83" y="32"/>
                  </a:lnTo>
                  <a:lnTo>
                    <a:pt x="84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0" name="Freeform 3485">
              <a:extLst>
                <a:ext uri="{FF2B5EF4-FFF2-40B4-BE49-F238E27FC236}">
                  <a16:creationId xmlns:a16="http://schemas.microsoft.com/office/drawing/2014/main" id="{F1274E46-4E06-444A-A61A-45E2C67C8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4500" y="7169150"/>
              <a:ext cx="33337" cy="15875"/>
            </a:xfrm>
            <a:custGeom>
              <a:avLst/>
              <a:gdLst>
                <a:gd name="T0" fmla="*/ 25 w 85"/>
                <a:gd name="T1" fmla="*/ 27 h 40"/>
                <a:gd name="T2" fmla="*/ 25 w 85"/>
                <a:gd name="T3" fmla="*/ 26 h 40"/>
                <a:gd name="T4" fmla="*/ 25 w 85"/>
                <a:gd name="T5" fmla="*/ 26 h 40"/>
                <a:gd name="T6" fmla="*/ 31 w 85"/>
                <a:gd name="T7" fmla="*/ 24 h 40"/>
                <a:gd name="T8" fmla="*/ 39 w 85"/>
                <a:gd name="T9" fmla="*/ 24 h 40"/>
                <a:gd name="T10" fmla="*/ 43 w 85"/>
                <a:gd name="T11" fmla="*/ 24 h 40"/>
                <a:gd name="T12" fmla="*/ 47 w 85"/>
                <a:gd name="T13" fmla="*/ 24 h 40"/>
                <a:gd name="T14" fmla="*/ 56 w 85"/>
                <a:gd name="T15" fmla="*/ 24 h 40"/>
                <a:gd name="T16" fmla="*/ 61 w 85"/>
                <a:gd name="T17" fmla="*/ 24 h 40"/>
                <a:gd name="T18" fmla="*/ 61 w 85"/>
                <a:gd name="T19" fmla="*/ 26 h 40"/>
                <a:gd name="T20" fmla="*/ 61 w 85"/>
                <a:gd name="T21" fmla="*/ 27 h 40"/>
                <a:gd name="T22" fmla="*/ 62 w 85"/>
                <a:gd name="T23" fmla="*/ 32 h 40"/>
                <a:gd name="T24" fmla="*/ 64 w 85"/>
                <a:gd name="T25" fmla="*/ 36 h 40"/>
                <a:gd name="T26" fmla="*/ 68 w 85"/>
                <a:gd name="T27" fmla="*/ 38 h 40"/>
                <a:gd name="T28" fmla="*/ 73 w 85"/>
                <a:gd name="T29" fmla="*/ 40 h 40"/>
                <a:gd name="T30" fmla="*/ 77 w 85"/>
                <a:gd name="T31" fmla="*/ 38 h 40"/>
                <a:gd name="T32" fmla="*/ 81 w 85"/>
                <a:gd name="T33" fmla="*/ 36 h 40"/>
                <a:gd name="T34" fmla="*/ 84 w 85"/>
                <a:gd name="T35" fmla="*/ 32 h 40"/>
                <a:gd name="T36" fmla="*/ 85 w 85"/>
                <a:gd name="T37" fmla="*/ 27 h 40"/>
                <a:gd name="T38" fmla="*/ 85 w 85"/>
                <a:gd name="T39" fmla="*/ 22 h 40"/>
                <a:gd name="T40" fmla="*/ 84 w 85"/>
                <a:gd name="T41" fmla="*/ 17 h 40"/>
                <a:gd name="T42" fmla="*/ 81 w 85"/>
                <a:gd name="T43" fmla="*/ 12 h 40"/>
                <a:gd name="T44" fmla="*/ 77 w 85"/>
                <a:gd name="T45" fmla="*/ 8 h 40"/>
                <a:gd name="T46" fmla="*/ 71 w 85"/>
                <a:gd name="T47" fmla="*/ 4 h 40"/>
                <a:gd name="T48" fmla="*/ 63 w 85"/>
                <a:gd name="T49" fmla="*/ 1 h 40"/>
                <a:gd name="T50" fmla="*/ 56 w 85"/>
                <a:gd name="T51" fmla="*/ 0 h 40"/>
                <a:gd name="T52" fmla="*/ 47 w 85"/>
                <a:gd name="T53" fmla="*/ 0 h 40"/>
                <a:gd name="T54" fmla="*/ 43 w 85"/>
                <a:gd name="T55" fmla="*/ 0 h 40"/>
                <a:gd name="T56" fmla="*/ 39 w 85"/>
                <a:gd name="T57" fmla="*/ 0 h 40"/>
                <a:gd name="T58" fmla="*/ 30 w 85"/>
                <a:gd name="T59" fmla="*/ 0 h 40"/>
                <a:gd name="T60" fmla="*/ 22 w 85"/>
                <a:gd name="T61" fmla="*/ 1 h 40"/>
                <a:gd name="T62" fmla="*/ 14 w 85"/>
                <a:gd name="T63" fmla="*/ 4 h 40"/>
                <a:gd name="T64" fmla="*/ 8 w 85"/>
                <a:gd name="T65" fmla="*/ 8 h 40"/>
                <a:gd name="T66" fmla="*/ 4 w 85"/>
                <a:gd name="T67" fmla="*/ 12 h 40"/>
                <a:gd name="T68" fmla="*/ 2 w 85"/>
                <a:gd name="T69" fmla="*/ 17 h 40"/>
                <a:gd name="T70" fmla="*/ 0 w 85"/>
                <a:gd name="T71" fmla="*/ 22 h 40"/>
                <a:gd name="T72" fmla="*/ 0 w 85"/>
                <a:gd name="T73" fmla="*/ 27 h 40"/>
                <a:gd name="T74" fmla="*/ 2 w 85"/>
                <a:gd name="T75" fmla="*/ 32 h 40"/>
                <a:gd name="T76" fmla="*/ 4 w 85"/>
                <a:gd name="T77" fmla="*/ 36 h 40"/>
                <a:gd name="T78" fmla="*/ 8 w 85"/>
                <a:gd name="T79" fmla="*/ 38 h 40"/>
                <a:gd name="T80" fmla="*/ 12 w 85"/>
                <a:gd name="T81" fmla="*/ 40 h 40"/>
                <a:gd name="T82" fmla="*/ 17 w 85"/>
                <a:gd name="T83" fmla="*/ 38 h 40"/>
                <a:gd name="T84" fmla="*/ 21 w 85"/>
                <a:gd name="T85" fmla="*/ 36 h 40"/>
                <a:gd name="T86" fmla="*/ 23 w 85"/>
                <a:gd name="T87" fmla="*/ 32 h 40"/>
                <a:gd name="T88" fmla="*/ 25 w 85"/>
                <a:gd name="T89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40">
                  <a:moveTo>
                    <a:pt x="25" y="27"/>
                  </a:moveTo>
                  <a:lnTo>
                    <a:pt x="25" y="26"/>
                  </a:lnTo>
                  <a:lnTo>
                    <a:pt x="25" y="26"/>
                  </a:lnTo>
                  <a:lnTo>
                    <a:pt x="31" y="24"/>
                  </a:lnTo>
                  <a:lnTo>
                    <a:pt x="39" y="24"/>
                  </a:lnTo>
                  <a:lnTo>
                    <a:pt x="43" y="24"/>
                  </a:lnTo>
                  <a:lnTo>
                    <a:pt x="47" y="24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1" y="26"/>
                  </a:lnTo>
                  <a:lnTo>
                    <a:pt x="61" y="27"/>
                  </a:lnTo>
                  <a:lnTo>
                    <a:pt x="62" y="32"/>
                  </a:lnTo>
                  <a:lnTo>
                    <a:pt x="64" y="36"/>
                  </a:lnTo>
                  <a:lnTo>
                    <a:pt x="68" y="38"/>
                  </a:lnTo>
                  <a:lnTo>
                    <a:pt x="73" y="40"/>
                  </a:lnTo>
                  <a:lnTo>
                    <a:pt x="77" y="38"/>
                  </a:lnTo>
                  <a:lnTo>
                    <a:pt x="81" y="36"/>
                  </a:lnTo>
                  <a:lnTo>
                    <a:pt x="84" y="32"/>
                  </a:lnTo>
                  <a:lnTo>
                    <a:pt x="85" y="27"/>
                  </a:lnTo>
                  <a:lnTo>
                    <a:pt x="85" y="22"/>
                  </a:lnTo>
                  <a:lnTo>
                    <a:pt x="84" y="17"/>
                  </a:lnTo>
                  <a:lnTo>
                    <a:pt x="81" y="12"/>
                  </a:lnTo>
                  <a:lnTo>
                    <a:pt x="77" y="8"/>
                  </a:lnTo>
                  <a:lnTo>
                    <a:pt x="71" y="4"/>
                  </a:lnTo>
                  <a:lnTo>
                    <a:pt x="63" y="1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4" y="4"/>
                  </a:lnTo>
                  <a:lnTo>
                    <a:pt x="8" y="8"/>
                  </a:lnTo>
                  <a:lnTo>
                    <a:pt x="4" y="12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23" y="32"/>
                  </a:lnTo>
                  <a:lnTo>
                    <a:pt x="2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192E6F7-7C93-4AA0-BE3D-0071CEB7A4D5}"/>
              </a:ext>
            </a:extLst>
          </p:cNvPr>
          <p:cNvGrpSpPr/>
          <p:nvPr/>
        </p:nvGrpSpPr>
        <p:grpSpPr>
          <a:xfrm>
            <a:off x="4484333" y="2095971"/>
            <a:ext cx="345756" cy="339996"/>
            <a:chOff x="8739188" y="7072313"/>
            <a:chExt cx="285749" cy="280988"/>
          </a:xfrm>
          <a:solidFill>
            <a:schemeClr val="bg1"/>
          </a:solidFill>
        </p:grpSpPr>
        <p:sp>
          <p:nvSpPr>
            <p:cNvPr id="72" name="Freeform 3486">
              <a:extLst>
                <a:ext uri="{FF2B5EF4-FFF2-40B4-BE49-F238E27FC236}">
                  <a16:creationId xmlns:a16="http://schemas.microsoft.com/office/drawing/2014/main" id="{25F43F2A-2E52-440B-8A51-C3C735BEF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5538" y="7072313"/>
              <a:ext cx="273050" cy="263525"/>
            </a:xfrm>
            <a:custGeom>
              <a:avLst/>
              <a:gdLst>
                <a:gd name="T0" fmla="*/ 193 w 690"/>
                <a:gd name="T1" fmla="*/ 319 h 664"/>
                <a:gd name="T2" fmla="*/ 172 w 690"/>
                <a:gd name="T3" fmla="*/ 296 h 664"/>
                <a:gd name="T4" fmla="*/ 182 w 690"/>
                <a:gd name="T5" fmla="*/ 256 h 664"/>
                <a:gd name="T6" fmla="*/ 203 w 690"/>
                <a:gd name="T7" fmla="*/ 247 h 664"/>
                <a:gd name="T8" fmla="*/ 262 w 690"/>
                <a:gd name="T9" fmla="*/ 188 h 664"/>
                <a:gd name="T10" fmla="*/ 311 w 690"/>
                <a:gd name="T11" fmla="*/ 172 h 664"/>
                <a:gd name="T12" fmla="*/ 351 w 690"/>
                <a:gd name="T13" fmla="*/ 148 h 664"/>
                <a:gd name="T14" fmla="*/ 395 w 690"/>
                <a:gd name="T15" fmla="*/ 180 h 664"/>
                <a:gd name="T16" fmla="*/ 456 w 690"/>
                <a:gd name="T17" fmla="*/ 190 h 664"/>
                <a:gd name="T18" fmla="*/ 492 w 690"/>
                <a:gd name="T19" fmla="*/ 251 h 664"/>
                <a:gd name="T20" fmla="*/ 514 w 690"/>
                <a:gd name="T21" fmla="*/ 265 h 664"/>
                <a:gd name="T22" fmla="*/ 511 w 690"/>
                <a:gd name="T23" fmla="*/ 311 h 664"/>
                <a:gd name="T24" fmla="*/ 488 w 690"/>
                <a:gd name="T25" fmla="*/ 321 h 664"/>
                <a:gd name="T26" fmla="*/ 469 w 690"/>
                <a:gd name="T27" fmla="*/ 374 h 664"/>
                <a:gd name="T28" fmla="*/ 420 w 690"/>
                <a:gd name="T29" fmla="*/ 429 h 664"/>
                <a:gd name="T30" fmla="*/ 331 w 690"/>
                <a:gd name="T31" fmla="*/ 464 h 664"/>
                <a:gd name="T32" fmla="*/ 249 w 690"/>
                <a:gd name="T33" fmla="*/ 410 h 664"/>
                <a:gd name="T34" fmla="*/ 209 w 690"/>
                <a:gd name="T35" fmla="*/ 346 h 664"/>
                <a:gd name="T36" fmla="*/ 483 w 690"/>
                <a:gd name="T37" fmla="*/ 545 h 664"/>
                <a:gd name="T38" fmla="*/ 523 w 690"/>
                <a:gd name="T39" fmla="*/ 491 h 664"/>
                <a:gd name="T40" fmla="*/ 512 w 690"/>
                <a:gd name="T41" fmla="*/ 466 h 664"/>
                <a:gd name="T42" fmla="*/ 447 w 690"/>
                <a:gd name="T43" fmla="*/ 438 h 664"/>
                <a:gd name="T44" fmla="*/ 497 w 690"/>
                <a:gd name="T45" fmla="*/ 392 h 664"/>
                <a:gd name="T46" fmla="*/ 541 w 690"/>
                <a:gd name="T47" fmla="*/ 425 h 664"/>
                <a:gd name="T48" fmla="*/ 606 w 690"/>
                <a:gd name="T49" fmla="*/ 434 h 664"/>
                <a:gd name="T50" fmla="*/ 648 w 690"/>
                <a:gd name="T51" fmla="*/ 418 h 664"/>
                <a:gd name="T52" fmla="*/ 683 w 690"/>
                <a:gd name="T53" fmla="*/ 377 h 664"/>
                <a:gd name="T54" fmla="*/ 688 w 690"/>
                <a:gd name="T55" fmla="*/ 355 h 664"/>
                <a:gd name="T56" fmla="*/ 670 w 690"/>
                <a:gd name="T57" fmla="*/ 348 h 664"/>
                <a:gd name="T58" fmla="*/ 639 w 690"/>
                <a:gd name="T59" fmla="*/ 325 h 664"/>
                <a:gd name="T60" fmla="*/ 609 w 690"/>
                <a:gd name="T61" fmla="*/ 238 h 664"/>
                <a:gd name="T62" fmla="*/ 568 w 690"/>
                <a:gd name="T63" fmla="*/ 93 h 664"/>
                <a:gd name="T64" fmla="*/ 532 w 690"/>
                <a:gd name="T65" fmla="*/ 34 h 664"/>
                <a:gd name="T66" fmla="*/ 467 w 690"/>
                <a:gd name="T67" fmla="*/ 2 h 664"/>
                <a:gd name="T68" fmla="*/ 369 w 690"/>
                <a:gd name="T69" fmla="*/ 20 h 664"/>
                <a:gd name="T70" fmla="*/ 258 w 690"/>
                <a:gd name="T71" fmla="*/ 2 h 664"/>
                <a:gd name="T72" fmla="*/ 178 w 690"/>
                <a:gd name="T73" fmla="*/ 18 h 664"/>
                <a:gd name="T74" fmla="*/ 135 w 690"/>
                <a:gd name="T75" fmla="*/ 67 h 664"/>
                <a:gd name="T76" fmla="*/ 94 w 690"/>
                <a:gd name="T77" fmla="*/ 180 h 664"/>
                <a:gd name="T78" fmla="*/ 59 w 690"/>
                <a:gd name="T79" fmla="*/ 307 h 664"/>
                <a:gd name="T80" fmla="*/ 33 w 690"/>
                <a:gd name="T81" fmla="*/ 343 h 664"/>
                <a:gd name="T82" fmla="*/ 5 w 690"/>
                <a:gd name="T83" fmla="*/ 351 h 664"/>
                <a:gd name="T84" fmla="*/ 0 w 690"/>
                <a:gd name="T85" fmla="*/ 362 h 664"/>
                <a:gd name="T86" fmla="*/ 20 w 690"/>
                <a:gd name="T87" fmla="*/ 398 h 664"/>
                <a:gd name="T88" fmla="*/ 59 w 690"/>
                <a:gd name="T89" fmla="*/ 427 h 664"/>
                <a:gd name="T90" fmla="*/ 126 w 690"/>
                <a:gd name="T91" fmla="*/ 433 h 664"/>
                <a:gd name="T92" fmla="*/ 178 w 690"/>
                <a:gd name="T93" fmla="*/ 407 h 664"/>
                <a:gd name="T94" fmla="*/ 220 w 690"/>
                <a:gd name="T95" fmla="*/ 414 h 664"/>
                <a:gd name="T96" fmla="*/ 205 w 690"/>
                <a:gd name="T97" fmla="*/ 457 h 664"/>
                <a:gd name="T98" fmla="*/ 164 w 690"/>
                <a:gd name="T99" fmla="*/ 477 h 664"/>
                <a:gd name="T100" fmla="*/ 181 w 690"/>
                <a:gd name="T101" fmla="*/ 519 h 664"/>
                <a:gd name="T102" fmla="*/ 255 w 690"/>
                <a:gd name="T103" fmla="*/ 582 h 664"/>
                <a:gd name="T104" fmla="*/ 338 w 690"/>
                <a:gd name="T105" fmla="*/ 653 h 664"/>
                <a:gd name="T106" fmla="*/ 383 w 690"/>
                <a:gd name="T107" fmla="*/ 621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664">
                  <a:moveTo>
                    <a:pt x="205" y="329"/>
                  </a:moveTo>
                  <a:lnTo>
                    <a:pt x="204" y="325"/>
                  </a:lnTo>
                  <a:lnTo>
                    <a:pt x="202" y="321"/>
                  </a:lnTo>
                  <a:lnTo>
                    <a:pt x="198" y="320"/>
                  </a:lnTo>
                  <a:lnTo>
                    <a:pt x="193" y="319"/>
                  </a:lnTo>
                  <a:lnTo>
                    <a:pt x="187" y="317"/>
                  </a:lnTo>
                  <a:lnTo>
                    <a:pt x="182" y="315"/>
                  </a:lnTo>
                  <a:lnTo>
                    <a:pt x="178" y="311"/>
                  </a:lnTo>
                  <a:lnTo>
                    <a:pt x="176" y="306"/>
                  </a:lnTo>
                  <a:lnTo>
                    <a:pt x="172" y="296"/>
                  </a:lnTo>
                  <a:lnTo>
                    <a:pt x="171" y="285"/>
                  </a:lnTo>
                  <a:lnTo>
                    <a:pt x="172" y="275"/>
                  </a:lnTo>
                  <a:lnTo>
                    <a:pt x="176" y="265"/>
                  </a:lnTo>
                  <a:lnTo>
                    <a:pt x="178" y="260"/>
                  </a:lnTo>
                  <a:lnTo>
                    <a:pt x="182" y="256"/>
                  </a:lnTo>
                  <a:lnTo>
                    <a:pt x="187" y="253"/>
                  </a:lnTo>
                  <a:lnTo>
                    <a:pt x="193" y="252"/>
                  </a:lnTo>
                  <a:lnTo>
                    <a:pt x="198" y="251"/>
                  </a:lnTo>
                  <a:lnTo>
                    <a:pt x="200" y="249"/>
                  </a:lnTo>
                  <a:lnTo>
                    <a:pt x="203" y="247"/>
                  </a:lnTo>
                  <a:lnTo>
                    <a:pt x="205" y="243"/>
                  </a:lnTo>
                  <a:lnTo>
                    <a:pt x="218" y="192"/>
                  </a:lnTo>
                  <a:lnTo>
                    <a:pt x="234" y="190"/>
                  </a:lnTo>
                  <a:lnTo>
                    <a:pt x="249" y="189"/>
                  </a:lnTo>
                  <a:lnTo>
                    <a:pt x="262" y="188"/>
                  </a:lnTo>
                  <a:lnTo>
                    <a:pt x="275" y="185"/>
                  </a:lnTo>
                  <a:lnTo>
                    <a:pt x="285" y="183"/>
                  </a:lnTo>
                  <a:lnTo>
                    <a:pt x="294" y="180"/>
                  </a:lnTo>
                  <a:lnTo>
                    <a:pt x="303" y="176"/>
                  </a:lnTo>
                  <a:lnTo>
                    <a:pt x="311" y="172"/>
                  </a:lnTo>
                  <a:lnTo>
                    <a:pt x="324" y="165"/>
                  </a:lnTo>
                  <a:lnTo>
                    <a:pt x="333" y="157"/>
                  </a:lnTo>
                  <a:lnTo>
                    <a:pt x="339" y="148"/>
                  </a:lnTo>
                  <a:lnTo>
                    <a:pt x="344" y="140"/>
                  </a:lnTo>
                  <a:lnTo>
                    <a:pt x="351" y="148"/>
                  </a:lnTo>
                  <a:lnTo>
                    <a:pt x="357" y="157"/>
                  </a:lnTo>
                  <a:lnTo>
                    <a:pt x="366" y="165"/>
                  </a:lnTo>
                  <a:lnTo>
                    <a:pt x="379" y="172"/>
                  </a:lnTo>
                  <a:lnTo>
                    <a:pt x="386" y="176"/>
                  </a:lnTo>
                  <a:lnTo>
                    <a:pt x="395" y="180"/>
                  </a:lnTo>
                  <a:lnTo>
                    <a:pt x="404" y="183"/>
                  </a:lnTo>
                  <a:lnTo>
                    <a:pt x="415" y="185"/>
                  </a:lnTo>
                  <a:lnTo>
                    <a:pt x="428" y="188"/>
                  </a:lnTo>
                  <a:lnTo>
                    <a:pt x="440" y="189"/>
                  </a:lnTo>
                  <a:lnTo>
                    <a:pt x="456" y="190"/>
                  </a:lnTo>
                  <a:lnTo>
                    <a:pt x="471" y="192"/>
                  </a:lnTo>
                  <a:lnTo>
                    <a:pt x="484" y="243"/>
                  </a:lnTo>
                  <a:lnTo>
                    <a:pt x="487" y="247"/>
                  </a:lnTo>
                  <a:lnTo>
                    <a:pt x="489" y="249"/>
                  </a:lnTo>
                  <a:lnTo>
                    <a:pt x="492" y="251"/>
                  </a:lnTo>
                  <a:lnTo>
                    <a:pt x="496" y="252"/>
                  </a:lnTo>
                  <a:lnTo>
                    <a:pt x="502" y="253"/>
                  </a:lnTo>
                  <a:lnTo>
                    <a:pt x="507" y="256"/>
                  </a:lnTo>
                  <a:lnTo>
                    <a:pt x="511" y="260"/>
                  </a:lnTo>
                  <a:lnTo>
                    <a:pt x="514" y="265"/>
                  </a:lnTo>
                  <a:lnTo>
                    <a:pt x="517" y="275"/>
                  </a:lnTo>
                  <a:lnTo>
                    <a:pt x="519" y="285"/>
                  </a:lnTo>
                  <a:lnTo>
                    <a:pt x="517" y="296"/>
                  </a:lnTo>
                  <a:lnTo>
                    <a:pt x="514" y="306"/>
                  </a:lnTo>
                  <a:lnTo>
                    <a:pt x="511" y="311"/>
                  </a:lnTo>
                  <a:lnTo>
                    <a:pt x="507" y="315"/>
                  </a:lnTo>
                  <a:lnTo>
                    <a:pt x="502" y="317"/>
                  </a:lnTo>
                  <a:lnTo>
                    <a:pt x="496" y="319"/>
                  </a:lnTo>
                  <a:lnTo>
                    <a:pt x="492" y="320"/>
                  </a:lnTo>
                  <a:lnTo>
                    <a:pt x="488" y="321"/>
                  </a:lnTo>
                  <a:lnTo>
                    <a:pt x="485" y="325"/>
                  </a:lnTo>
                  <a:lnTo>
                    <a:pt x="484" y="329"/>
                  </a:lnTo>
                  <a:lnTo>
                    <a:pt x="480" y="346"/>
                  </a:lnTo>
                  <a:lnTo>
                    <a:pt x="475" y="360"/>
                  </a:lnTo>
                  <a:lnTo>
                    <a:pt x="469" y="374"/>
                  </a:lnTo>
                  <a:lnTo>
                    <a:pt x="460" y="388"/>
                  </a:lnTo>
                  <a:lnTo>
                    <a:pt x="451" y="400"/>
                  </a:lnTo>
                  <a:lnTo>
                    <a:pt x="440" y="410"/>
                  </a:lnTo>
                  <a:lnTo>
                    <a:pt x="430" y="420"/>
                  </a:lnTo>
                  <a:lnTo>
                    <a:pt x="420" y="429"/>
                  </a:lnTo>
                  <a:lnTo>
                    <a:pt x="397" y="445"/>
                  </a:lnTo>
                  <a:lnTo>
                    <a:pt x="376" y="456"/>
                  </a:lnTo>
                  <a:lnTo>
                    <a:pt x="358" y="464"/>
                  </a:lnTo>
                  <a:lnTo>
                    <a:pt x="344" y="469"/>
                  </a:lnTo>
                  <a:lnTo>
                    <a:pt x="331" y="464"/>
                  </a:lnTo>
                  <a:lnTo>
                    <a:pt x="313" y="456"/>
                  </a:lnTo>
                  <a:lnTo>
                    <a:pt x="293" y="445"/>
                  </a:lnTo>
                  <a:lnTo>
                    <a:pt x="270" y="429"/>
                  </a:lnTo>
                  <a:lnTo>
                    <a:pt x="259" y="420"/>
                  </a:lnTo>
                  <a:lnTo>
                    <a:pt x="249" y="410"/>
                  </a:lnTo>
                  <a:lnTo>
                    <a:pt x="239" y="400"/>
                  </a:lnTo>
                  <a:lnTo>
                    <a:pt x="230" y="388"/>
                  </a:lnTo>
                  <a:lnTo>
                    <a:pt x="221" y="374"/>
                  </a:lnTo>
                  <a:lnTo>
                    <a:pt x="214" y="360"/>
                  </a:lnTo>
                  <a:lnTo>
                    <a:pt x="209" y="346"/>
                  </a:lnTo>
                  <a:lnTo>
                    <a:pt x="205" y="329"/>
                  </a:lnTo>
                  <a:close/>
                  <a:moveTo>
                    <a:pt x="434" y="582"/>
                  </a:moveTo>
                  <a:lnTo>
                    <a:pt x="451" y="570"/>
                  </a:lnTo>
                  <a:lnTo>
                    <a:pt x="467" y="558"/>
                  </a:lnTo>
                  <a:lnTo>
                    <a:pt x="483" y="545"/>
                  </a:lnTo>
                  <a:lnTo>
                    <a:pt x="496" y="532"/>
                  </a:lnTo>
                  <a:lnTo>
                    <a:pt x="508" y="519"/>
                  </a:lnTo>
                  <a:lnTo>
                    <a:pt x="517" y="505"/>
                  </a:lnTo>
                  <a:lnTo>
                    <a:pt x="520" y="499"/>
                  </a:lnTo>
                  <a:lnTo>
                    <a:pt x="523" y="491"/>
                  </a:lnTo>
                  <a:lnTo>
                    <a:pt x="524" y="484"/>
                  </a:lnTo>
                  <a:lnTo>
                    <a:pt x="525" y="477"/>
                  </a:lnTo>
                  <a:lnTo>
                    <a:pt x="525" y="474"/>
                  </a:lnTo>
                  <a:lnTo>
                    <a:pt x="526" y="472"/>
                  </a:lnTo>
                  <a:lnTo>
                    <a:pt x="512" y="466"/>
                  </a:lnTo>
                  <a:lnTo>
                    <a:pt x="498" y="460"/>
                  </a:lnTo>
                  <a:lnTo>
                    <a:pt x="484" y="454"/>
                  </a:lnTo>
                  <a:lnTo>
                    <a:pt x="470" y="447"/>
                  </a:lnTo>
                  <a:lnTo>
                    <a:pt x="458" y="443"/>
                  </a:lnTo>
                  <a:lnTo>
                    <a:pt x="447" y="438"/>
                  </a:lnTo>
                  <a:lnTo>
                    <a:pt x="460" y="425"/>
                  </a:lnTo>
                  <a:lnTo>
                    <a:pt x="471" y="412"/>
                  </a:lnTo>
                  <a:lnTo>
                    <a:pt x="482" y="398"/>
                  </a:lnTo>
                  <a:lnTo>
                    <a:pt x="491" y="383"/>
                  </a:lnTo>
                  <a:lnTo>
                    <a:pt x="497" y="392"/>
                  </a:lnTo>
                  <a:lnTo>
                    <a:pt x="503" y="400"/>
                  </a:lnTo>
                  <a:lnTo>
                    <a:pt x="511" y="407"/>
                  </a:lnTo>
                  <a:lnTo>
                    <a:pt x="520" y="415"/>
                  </a:lnTo>
                  <a:lnTo>
                    <a:pt x="530" y="420"/>
                  </a:lnTo>
                  <a:lnTo>
                    <a:pt x="541" y="425"/>
                  </a:lnTo>
                  <a:lnTo>
                    <a:pt x="552" y="430"/>
                  </a:lnTo>
                  <a:lnTo>
                    <a:pt x="564" y="433"/>
                  </a:lnTo>
                  <a:lnTo>
                    <a:pt x="580" y="436"/>
                  </a:lnTo>
                  <a:lnTo>
                    <a:pt x="598" y="436"/>
                  </a:lnTo>
                  <a:lnTo>
                    <a:pt x="606" y="434"/>
                  </a:lnTo>
                  <a:lnTo>
                    <a:pt x="615" y="432"/>
                  </a:lnTo>
                  <a:lnTo>
                    <a:pt x="624" y="429"/>
                  </a:lnTo>
                  <a:lnTo>
                    <a:pt x="633" y="427"/>
                  </a:lnTo>
                  <a:lnTo>
                    <a:pt x="641" y="423"/>
                  </a:lnTo>
                  <a:lnTo>
                    <a:pt x="648" y="418"/>
                  </a:lnTo>
                  <a:lnTo>
                    <a:pt x="657" y="411"/>
                  </a:lnTo>
                  <a:lnTo>
                    <a:pt x="664" y="405"/>
                  </a:lnTo>
                  <a:lnTo>
                    <a:pt x="672" y="396"/>
                  </a:lnTo>
                  <a:lnTo>
                    <a:pt x="678" y="387"/>
                  </a:lnTo>
                  <a:lnTo>
                    <a:pt x="683" y="377"/>
                  </a:lnTo>
                  <a:lnTo>
                    <a:pt x="690" y="366"/>
                  </a:lnTo>
                  <a:lnTo>
                    <a:pt x="690" y="362"/>
                  </a:lnTo>
                  <a:lnTo>
                    <a:pt x="690" y="360"/>
                  </a:lnTo>
                  <a:lnTo>
                    <a:pt x="690" y="357"/>
                  </a:lnTo>
                  <a:lnTo>
                    <a:pt x="688" y="355"/>
                  </a:lnTo>
                  <a:lnTo>
                    <a:pt x="686" y="352"/>
                  </a:lnTo>
                  <a:lnTo>
                    <a:pt x="684" y="351"/>
                  </a:lnTo>
                  <a:lnTo>
                    <a:pt x="681" y="350"/>
                  </a:lnTo>
                  <a:lnTo>
                    <a:pt x="678" y="350"/>
                  </a:lnTo>
                  <a:lnTo>
                    <a:pt x="670" y="348"/>
                  </a:lnTo>
                  <a:lnTo>
                    <a:pt x="663" y="346"/>
                  </a:lnTo>
                  <a:lnTo>
                    <a:pt x="656" y="343"/>
                  </a:lnTo>
                  <a:lnTo>
                    <a:pt x="651" y="338"/>
                  </a:lnTo>
                  <a:lnTo>
                    <a:pt x="645" y="332"/>
                  </a:lnTo>
                  <a:lnTo>
                    <a:pt x="639" y="325"/>
                  </a:lnTo>
                  <a:lnTo>
                    <a:pt x="634" y="316"/>
                  </a:lnTo>
                  <a:lnTo>
                    <a:pt x="630" y="307"/>
                  </a:lnTo>
                  <a:lnTo>
                    <a:pt x="623" y="287"/>
                  </a:lnTo>
                  <a:lnTo>
                    <a:pt x="615" y="264"/>
                  </a:lnTo>
                  <a:lnTo>
                    <a:pt x="609" y="238"/>
                  </a:lnTo>
                  <a:lnTo>
                    <a:pt x="602" y="210"/>
                  </a:lnTo>
                  <a:lnTo>
                    <a:pt x="596" y="180"/>
                  </a:lnTo>
                  <a:lnTo>
                    <a:pt x="588" y="149"/>
                  </a:lnTo>
                  <a:lnTo>
                    <a:pt x="579" y="121"/>
                  </a:lnTo>
                  <a:lnTo>
                    <a:pt x="568" y="93"/>
                  </a:lnTo>
                  <a:lnTo>
                    <a:pt x="562" y="79"/>
                  </a:lnTo>
                  <a:lnTo>
                    <a:pt x="555" y="67"/>
                  </a:lnTo>
                  <a:lnTo>
                    <a:pt x="548" y="55"/>
                  </a:lnTo>
                  <a:lnTo>
                    <a:pt x="539" y="44"/>
                  </a:lnTo>
                  <a:lnTo>
                    <a:pt x="532" y="34"/>
                  </a:lnTo>
                  <a:lnTo>
                    <a:pt x="521" y="26"/>
                  </a:lnTo>
                  <a:lnTo>
                    <a:pt x="511" y="18"/>
                  </a:lnTo>
                  <a:lnTo>
                    <a:pt x="500" y="12"/>
                  </a:lnTo>
                  <a:lnTo>
                    <a:pt x="484" y="5"/>
                  </a:lnTo>
                  <a:lnTo>
                    <a:pt x="467" y="2"/>
                  </a:lnTo>
                  <a:lnTo>
                    <a:pt x="449" y="0"/>
                  </a:lnTo>
                  <a:lnTo>
                    <a:pt x="431" y="2"/>
                  </a:lnTo>
                  <a:lnTo>
                    <a:pt x="411" y="5"/>
                  </a:lnTo>
                  <a:lnTo>
                    <a:pt x="390" y="11"/>
                  </a:lnTo>
                  <a:lnTo>
                    <a:pt x="369" y="20"/>
                  </a:lnTo>
                  <a:lnTo>
                    <a:pt x="344" y="30"/>
                  </a:lnTo>
                  <a:lnTo>
                    <a:pt x="321" y="20"/>
                  </a:lnTo>
                  <a:lnTo>
                    <a:pt x="299" y="11"/>
                  </a:lnTo>
                  <a:lnTo>
                    <a:pt x="279" y="5"/>
                  </a:lnTo>
                  <a:lnTo>
                    <a:pt x="258" y="2"/>
                  </a:lnTo>
                  <a:lnTo>
                    <a:pt x="240" y="0"/>
                  </a:lnTo>
                  <a:lnTo>
                    <a:pt x="222" y="2"/>
                  </a:lnTo>
                  <a:lnTo>
                    <a:pt x="205" y="5"/>
                  </a:lnTo>
                  <a:lnTo>
                    <a:pt x="190" y="12"/>
                  </a:lnTo>
                  <a:lnTo>
                    <a:pt x="178" y="18"/>
                  </a:lnTo>
                  <a:lnTo>
                    <a:pt x="168" y="26"/>
                  </a:lnTo>
                  <a:lnTo>
                    <a:pt x="158" y="34"/>
                  </a:lnTo>
                  <a:lnTo>
                    <a:pt x="150" y="44"/>
                  </a:lnTo>
                  <a:lnTo>
                    <a:pt x="141" y="55"/>
                  </a:lnTo>
                  <a:lnTo>
                    <a:pt x="135" y="67"/>
                  </a:lnTo>
                  <a:lnTo>
                    <a:pt x="127" y="79"/>
                  </a:lnTo>
                  <a:lnTo>
                    <a:pt x="122" y="93"/>
                  </a:lnTo>
                  <a:lnTo>
                    <a:pt x="110" y="121"/>
                  </a:lnTo>
                  <a:lnTo>
                    <a:pt x="101" y="149"/>
                  </a:lnTo>
                  <a:lnTo>
                    <a:pt x="94" y="180"/>
                  </a:lnTo>
                  <a:lnTo>
                    <a:pt x="87" y="210"/>
                  </a:lnTo>
                  <a:lnTo>
                    <a:pt x="81" y="238"/>
                  </a:lnTo>
                  <a:lnTo>
                    <a:pt x="74" y="264"/>
                  </a:lnTo>
                  <a:lnTo>
                    <a:pt x="67" y="287"/>
                  </a:lnTo>
                  <a:lnTo>
                    <a:pt x="59" y="307"/>
                  </a:lnTo>
                  <a:lnTo>
                    <a:pt x="55" y="316"/>
                  </a:lnTo>
                  <a:lnTo>
                    <a:pt x="50" y="325"/>
                  </a:lnTo>
                  <a:lnTo>
                    <a:pt x="45" y="332"/>
                  </a:lnTo>
                  <a:lnTo>
                    <a:pt x="38" y="338"/>
                  </a:lnTo>
                  <a:lnTo>
                    <a:pt x="33" y="343"/>
                  </a:lnTo>
                  <a:lnTo>
                    <a:pt x="27" y="346"/>
                  </a:lnTo>
                  <a:lnTo>
                    <a:pt x="19" y="348"/>
                  </a:lnTo>
                  <a:lnTo>
                    <a:pt x="11" y="350"/>
                  </a:lnTo>
                  <a:lnTo>
                    <a:pt x="9" y="350"/>
                  </a:lnTo>
                  <a:lnTo>
                    <a:pt x="5" y="351"/>
                  </a:lnTo>
                  <a:lnTo>
                    <a:pt x="4" y="352"/>
                  </a:lnTo>
                  <a:lnTo>
                    <a:pt x="1" y="355"/>
                  </a:lnTo>
                  <a:lnTo>
                    <a:pt x="0" y="357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0" y="366"/>
                  </a:lnTo>
                  <a:lnTo>
                    <a:pt x="5" y="375"/>
                  </a:lnTo>
                  <a:lnTo>
                    <a:pt x="9" y="384"/>
                  </a:lnTo>
                  <a:lnTo>
                    <a:pt x="14" y="392"/>
                  </a:lnTo>
                  <a:lnTo>
                    <a:pt x="20" y="398"/>
                  </a:lnTo>
                  <a:lnTo>
                    <a:pt x="26" y="405"/>
                  </a:lnTo>
                  <a:lnTo>
                    <a:pt x="32" y="411"/>
                  </a:lnTo>
                  <a:lnTo>
                    <a:pt x="38" y="415"/>
                  </a:lnTo>
                  <a:lnTo>
                    <a:pt x="45" y="420"/>
                  </a:lnTo>
                  <a:lnTo>
                    <a:pt x="59" y="427"/>
                  </a:lnTo>
                  <a:lnTo>
                    <a:pt x="73" y="432"/>
                  </a:lnTo>
                  <a:lnTo>
                    <a:pt x="87" y="434"/>
                  </a:lnTo>
                  <a:lnTo>
                    <a:pt x="101" y="436"/>
                  </a:lnTo>
                  <a:lnTo>
                    <a:pt x="113" y="434"/>
                  </a:lnTo>
                  <a:lnTo>
                    <a:pt x="126" y="433"/>
                  </a:lnTo>
                  <a:lnTo>
                    <a:pt x="137" y="430"/>
                  </a:lnTo>
                  <a:lnTo>
                    <a:pt x="149" y="425"/>
                  </a:lnTo>
                  <a:lnTo>
                    <a:pt x="159" y="420"/>
                  </a:lnTo>
                  <a:lnTo>
                    <a:pt x="169" y="415"/>
                  </a:lnTo>
                  <a:lnTo>
                    <a:pt x="178" y="407"/>
                  </a:lnTo>
                  <a:lnTo>
                    <a:pt x="186" y="400"/>
                  </a:lnTo>
                  <a:lnTo>
                    <a:pt x="193" y="392"/>
                  </a:lnTo>
                  <a:lnTo>
                    <a:pt x="199" y="383"/>
                  </a:lnTo>
                  <a:lnTo>
                    <a:pt x="208" y="400"/>
                  </a:lnTo>
                  <a:lnTo>
                    <a:pt x="220" y="414"/>
                  </a:lnTo>
                  <a:lnTo>
                    <a:pt x="232" y="428"/>
                  </a:lnTo>
                  <a:lnTo>
                    <a:pt x="247" y="441"/>
                  </a:lnTo>
                  <a:lnTo>
                    <a:pt x="232" y="446"/>
                  </a:lnTo>
                  <a:lnTo>
                    <a:pt x="221" y="451"/>
                  </a:lnTo>
                  <a:lnTo>
                    <a:pt x="205" y="457"/>
                  </a:lnTo>
                  <a:lnTo>
                    <a:pt x="191" y="464"/>
                  </a:lnTo>
                  <a:lnTo>
                    <a:pt x="178" y="469"/>
                  </a:lnTo>
                  <a:lnTo>
                    <a:pt x="164" y="475"/>
                  </a:lnTo>
                  <a:lnTo>
                    <a:pt x="164" y="475"/>
                  </a:lnTo>
                  <a:lnTo>
                    <a:pt x="164" y="477"/>
                  </a:lnTo>
                  <a:lnTo>
                    <a:pt x="166" y="484"/>
                  </a:lnTo>
                  <a:lnTo>
                    <a:pt x="167" y="491"/>
                  </a:lnTo>
                  <a:lnTo>
                    <a:pt x="169" y="499"/>
                  </a:lnTo>
                  <a:lnTo>
                    <a:pt x="172" y="505"/>
                  </a:lnTo>
                  <a:lnTo>
                    <a:pt x="181" y="519"/>
                  </a:lnTo>
                  <a:lnTo>
                    <a:pt x="194" y="532"/>
                  </a:lnTo>
                  <a:lnTo>
                    <a:pt x="207" y="545"/>
                  </a:lnTo>
                  <a:lnTo>
                    <a:pt x="222" y="558"/>
                  </a:lnTo>
                  <a:lnTo>
                    <a:pt x="239" y="570"/>
                  </a:lnTo>
                  <a:lnTo>
                    <a:pt x="255" y="582"/>
                  </a:lnTo>
                  <a:lnTo>
                    <a:pt x="282" y="601"/>
                  </a:lnTo>
                  <a:lnTo>
                    <a:pt x="307" y="621"/>
                  </a:lnTo>
                  <a:lnTo>
                    <a:pt x="318" y="632"/>
                  </a:lnTo>
                  <a:lnTo>
                    <a:pt x="329" y="642"/>
                  </a:lnTo>
                  <a:lnTo>
                    <a:pt x="338" y="653"/>
                  </a:lnTo>
                  <a:lnTo>
                    <a:pt x="344" y="664"/>
                  </a:lnTo>
                  <a:lnTo>
                    <a:pt x="352" y="653"/>
                  </a:lnTo>
                  <a:lnTo>
                    <a:pt x="361" y="642"/>
                  </a:lnTo>
                  <a:lnTo>
                    <a:pt x="371" y="632"/>
                  </a:lnTo>
                  <a:lnTo>
                    <a:pt x="383" y="621"/>
                  </a:lnTo>
                  <a:lnTo>
                    <a:pt x="407" y="601"/>
                  </a:lnTo>
                  <a:lnTo>
                    <a:pt x="434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3" name="Freeform 3487">
              <a:extLst>
                <a:ext uri="{FF2B5EF4-FFF2-40B4-BE49-F238E27FC236}">
                  <a16:creationId xmlns:a16="http://schemas.microsoft.com/office/drawing/2014/main" id="{924E021A-13F7-4A9C-9A49-F285CD688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6825" y="7264400"/>
              <a:ext cx="138112" cy="88900"/>
            </a:xfrm>
            <a:custGeom>
              <a:avLst/>
              <a:gdLst>
                <a:gd name="T0" fmla="*/ 191 w 348"/>
                <a:gd name="T1" fmla="*/ 0 h 225"/>
                <a:gd name="T2" fmla="*/ 190 w 348"/>
                <a:gd name="T3" fmla="*/ 9 h 225"/>
                <a:gd name="T4" fmla="*/ 189 w 348"/>
                <a:gd name="T5" fmla="*/ 18 h 225"/>
                <a:gd name="T6" fmla="*/ 185 w 348"/>
                <a:gd name="T7" fmla="*/ 27 h 225"/>
                <a:gd name="T8" fmla="*/ 181 w 348"/>
                <a:gd name="T9" fmla="*/ 35 h 225"/>
                <a:gd name="T10" fmla="*/ 176 w 348"/>
                <a:gd name="T11" fmla="*/ 42 h 225"/>
                <a:gd name="T12" fmla="*/ 171 w 348"/>
                <a:gd name="T13" fmla="*/ 50 h 225"/>
                <a:gd name="T14" fmla="*/ 164 w 348"/>
                <a:gd name="T15" fmla="*/ 58 h 225"/>
                <a:gd name="T16" fmla="*/ 158 w 348"/>
                <a:gd name="T17" fmla="*/ 65 h 225"/>
                <a:gd name="T18" fmla="*/ 143 w 348"/>
                <a:gd name="T19" fmla="*/ 79 h 225"/>
                <a:gd name="T20" fmla="*/ 126 w 348"/>
                <a:gd name="T21" fmla="*/ 94 h 225"/>
                <a:gd name="T22" fmla="*/ 109 w 348"/>
                <a:gd name="T23" fmla="*/ 106 h 225"/>
                <a:gd name="T24" fmla="*/ 91 w 348"/>
                <a:gd name="T25" fmla="*/ 119 h 225"/>
                <a:gd name="T26" fmla="*/ 74 w 348"/>
                <a:gd name="T27" fmla="*/ 132 h 225"/>
                <a:gd name="T28" fmla="*/ 58 w 348"/>
                <a:gd name="T29" fmla="*/ 144 h 225"/>
                <a:gd name="T30" fmla="*/ 42 w 348"/>
                <a:gd name="T31" fmla="*/ 157 h 225"/>
                <a:gd name="T32" fmla="*/ 28 w 348"/>
                <a:gd name="T33" fmla="*/ 169 h 225"/>
                <a:gd name="T34" fmla="*/ 17 w 348"/>
                <a:gd name="T35" fmla="*/ 182 h 225"/>
                <a:gd name="T36" fmla="*/ 8 w 348"/>
                <a:gd name="T37" fmla="*/ 196 h 225"/>
                <a:gd name="T38" fmla="*/ 4 w 348"/>
                <a:gd name="T39" fmla="*/ 203 h 225"/>
                <a:gd name="T40" fmla="*/ 1 w 348"/>
                <a:gd name="T41" fmla="*/ 210 h 225"/>
                <a:gd name="T42" fmla="*/ 0 w 348"/>
                <a:gd name="T43" fmla="*/ 217 h 225"/>
                <a:gd name="T44" fmla="*/ 0 w 348"/>
                <a:gd name="T45" fmla="*/ 225 h 225"/>
                <a:gd name="T46" fmla="*/ 348 w 348"/>
                <a:gd name="T47" fmla="*/ 225 h 225"/>
                <a:gd name="T48" fmla="*/ 348 w 348"/>
                <a:gd name="T49" fmla="*/ 164 h 225"/>
                <a:gd name="T50" fmla="*/ 348 w 348"/>
                <a:gd name="T51" fmla="*/ 150 h 225"/>
                <a:gd name="T52" fmla="*/ 345 w 348"/>
                <a:gd name="T53" fmla="*/ 137 h 225"/>
                <a:gd name="T54" fmla="*/ 342 w 348"/>
                <a:gd name="T55" fmla="*/ 124 h 225"/>
                <a:gd name="T56" fmla="*/ 336 w 348"/>
                <a:gd name="T57" fmla="*/ 112 h 225"/>
                <a:gd name="T58" fmla="*/ 330 w 348"/>
                <a:gd name="T59" fmla="*/ 100 h 225"/>
                <a:gd name="T60" fmla="*/ 322 w 348"/>
                <a:gd name="T61" fmla="*/ 90 h 225"/>
                <a:gd name="T62" fmla="*/ 313 w 348"/>
                <a:gd name="T63" fmla="*/ 79 h 225"/>
                <a:gd name="T64" fmla="*/ 303 w 348"/>
                <a:gd name="T65" fmla="*/ 69 h 225"/>
                <a:gd name="T66" fmla="*/ 291 w 348"/>
                <a:gd name="T67" fmla="*/ 59 h 225"/>
                <a:gd name="T68" fmla="*/ 280 w 348"/>
                <a:gd name="T69" fmla="*/ 50 h 225"/>
                <a:gd name="T70" fmla="*/ 267 w 348"/>
                <a:gd name="T71" fmla="*/ 41 h 225"/>
                <a:gd name="T72" fmla="*/ 253 w 348"/>
                <a:gd name="T73" fmla="*/ 32 h 225"/>
                <a:gd name="T74" fmla="*/ 223 w 348"/>
                <a:gd name="T75" fmla="*/ 15 h 225"/>
                <a:gd name="T76" fmla="*/ 191 w 348"/>
                <a:gd name="T7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8" h="225">
                  <a:moveTo>
                    <a:pt x="191" y="0"/>
                  </a:moveTo>
                  <a:lnTo>
                    <a:pt x="190" y="9"/>
                  </a:lnTo>
                  <a:lnTo>
                    <a:pt x="189" y="18"/>
                  </a:lnTo>
                  <a:lnTo>
                    <a:pt x="185" y="27"/>
                  </a:lnTo>
                  <a:lnTo>
                    <a:pt x="181" y="35"/>
                  </a:lnTo>
                  <a:lnTo>
                    <a:pt x="176" y="42"/>
                  </a:lnTo>
                  <a:lnTo>
                    <a:pt x="171" y="50"/>
                  </a:lnTo>
                  <a:lnTo>
                    <a:pt x="164" y="58"/>
                  </a:lnTo>
                  <a:lnTo>
                    <a:pt x="158" y="65"/>
                  </a:lnTo>
                  <a:lnTo>
                    <a:pt x="143" y="79"/>
                  </a:lnTo>
                  <a:lnTo>
                    <a:pt x="126" y="94"/>
                  </a:lnTo>
                  <a:lnTo>
                    <a:pt x="109" y="106"/>
                  </a:lnTo>
                  <a:lnTo>
                    <a:pt x="91" y="119"/>
                  </a:lnTo>
                  <a:lnTo>
                    <a:pt x="74" y="132"/>
                  </a:lnTo>
                  <a:lnTo>
                    <a:pt x="58" y="144"/>
                  </a:lnTo>
                  <a:lnTo>
                    <a:pt x="42" y="157"/>
                  </a:lnTo>
                  <a:lnTo>
                    <a:pt x="28" y="169"/>
                  </a:lnTo>
                  <a:lnTo>
                    <a:pt x="17" y="182"/>
                  </a:lnTo>
                  <a:lnTo>
                    <a:pt x="8" y="196"/>
                  </a:lnTo>
                  <a:lnTo>
                    <a:pt x="4" y="203"/>
                  </a:lnTo>
                  <a:lnTo>
                    <a:pt x="1" y="210"/>
                  </a:lnTo>
                  <a:lnTo>
                    <a:pt x="0" y="217"/>
                  </a:lnTo>
                  <a:lnTo>
                    <a:pt x="0" y="225"/>
                  </a:lnTo>
                  <a:lnTo>
                    <a:pt x="348" y="225"/>
                  </a:lnTo>
                  <a:lnTo>
                    <a:pt x="348" y="164"/>
                  </a:lnTo>
                  <a:lnTo>
                    <a:pt x="348" y="150"/>
                  </a:lnTo>
                  <a:lnTo>
                    <a:pt x="345" y="137"/>
                  </a:lnTo>
                  <a:lnTo>
                    <a:pt x="342" y="124"/>
                  </a:lnTo>
                  <a:lnTo>
                    <a:pt x="336" y="112"/>
                  </a:lnTo>
                  <a:lnTo>
                    <a:pt x="330" y="100"/>
                  </a:lnTo>
                  <a:lnTo>
                    <a:pt x="322" y="90"/>
                  </a:lnTo>
                  <a:lnTo>
                    <a:pt x="313" y="79"/>
                  </a:lnTo>
                  <a:lnTo>
                    <a:pt x="303" y="69"/>
                  </a:lnTo>
                  <a:lnTo>
                    <a:pt x="291" y="59"/>
                  </a:lnTo>
                  <a:lnTo>
                    <a:pt x="280" y="50"/>
                  </a:lnTo>
                  <a:lnTo>
                    <a:pt x="267" y="41"/>
                  </a:lnTo>
                  <a:lnTo>
                    <a:pt x="253" y="32"/>
                  </a:lnTo>
                  <a:lnTo>
                    <a:pt x="223" y="15"/>
                  </a:ln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4" name="Freeform 3488">
              <a:extLst>
                <a:ext uri="{FF2B5EF4-FFF2-40B4-BE49-F238E27FC236}">
                  <a16:creationId xmlns:a16="http://schemas.microsoft.com/office/drawing/2014/main" id="{EB499E95-EAFB-4CF0-A233-78A52C770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9188" y="7265988"/>
              <a:ext cx="138112" cy="87313"/>
            </a:xfrm>
            <a:custGeom>
              <a:avLst/>
              <a:gdLst>
                <a:gd name="T0" fmla="*/ 256 w 348"/>
                <a:gd name="T1" fmla="*/ 115 h 221"/>
                <a:gd name="T2" fmla="*/ 238 w 348"/>
                <a:gd name="T3" fmla="*/ 102 h 221"/>
                <a:gd name="T4" fmla="*/ 222 w 348"/>
                <a:gd name="T5" fmla="*/ 90 h 221"/>
                <a:gd name="T6" fmla="*/ 205 w 348"/>
                <a:gd name="T7" fmla="*/ 77 h 221"/>
                <a:gd name="T8" fmla="*/ 191 w 348"/>
                <a:gd name="T9" fmla="*/ 63 h 221"/>
                <a:gd name="T10" fmla="*/ 178 w 348"/>
                <a:gd name="T11" fmla="*/ 48 h 221"/>
                <a:gd name="T12" fmla="*/ 168 w 348"/>
                <a:gd name="T13" fmla="*/ 33 h 221"/>
                <a:gd name="T14" fmla="*/ 163 w 348"/>
                <a:gd name="T15" fmla="*/ 25 h 221"/>
                <a:gd name="T16" fmla="*/ 160 w 348"/>
                <a:gd name="T17" fmla="*/ 16 h 221"/>
                <a:gd name="T18" fmla="*/ 157 w 348"/>
                <a:gd name="T19" fmla="*/ 9 h 221"/>
                <a:gd name="T20" fmla="*/ 156 w 348"/>
                <a:gd name="T21" fmla="*/ 0 h 221"/>
                <a:gd name="T22" fmla="*/ 124 w 348"/>
                <a:gd name="T23" fmla="*/ 15 h 221"/>
                <a:gd name="T24" fmla="*/ 95 w 348"/>
                <a:gd name="T25" fmla="*/ 32 h 221"/>
                <a:gd name="T26" fmla="*/ 80 w 348"/>
                <a:gd name="T27" fmla="*/ 39 h 221"/>
                <a:gd name="T28" fmla="*/ 68 w 348"/>
                <a:gd name="T29" fmla="*/ 48 h 221"/>
                <a:gd name="T30" fmla="*/ 56 w 348"/>
                <a:gd name="T31" fmla="*/ 57 h 221"/>
                <a:gd name="T32" fmla="*/ 44 w 348"/>
                <a:gd name="T33" fmla="*/ 68 h 221"/>
                <a:gd name="T34" fmla="*/ 35 w 348"/>
                <a:gd name="T35" fmla="*/ 78 h 221"/>
                <a:gd name="T36" fmla="*/ 26 w 348"/>
                <a:gd name="T37" fmla="*/ 88 h 221"/>
                <a:gd name="T38" fmla="*/ 19 w 348"/>
                <a:gd name="T39" fmla="*/ 100 h 221"/>
                <a:gd name="T40" fmla="*/ 12 w 348"/>
                <a:gd name="T41" fmla="*/ 111 h 221"/>
                <a:gd name="T42" fmla="*/ 7 w 348"/>
                <a:gd name="T43" fmla="*/ 123 h 221"/>
                <a:gd name="T44" fmla="*/ 3 w 348"/>
                <a:gd name="T45" fmla="*/ 136 h 221"/>
                <a:gd name="T46" fmla="*/ 1 w 348"/>
                <a:gd name="T47" fmla="*/ 149 h 221"/>
                <a:gd name="T48" fmla="*/ 1 w 348"/>
                <a:gd name="T49" fmla="*/ 163 h 221"/>
                <a:gd name="T50" fmla="*/ 0 w 348"/>
                <a:gd name="T51" fmla="*/ 221 h 221"/>
                <a:gd name="T52" fmla="*/ 348 w 348"/>
                <a:gd name="T53" fmla="*/ 221 h 221"/>
                <a:gd name="T54" fmla="*/ 348 w 348"/>
                <a:gd name="T55" fmla="*/ 213 h 221"/>
                <a:gd name="T56" fmla="*/ 346 w 348"/>
                <a:gd name="T57" fmla="*/ 206 h 221"/>
                <a:gd name="T58" fmla="*/ 344 w 348"/>
                <a:gd name="T59" fmla="*/ 199 h 221"/>
                <a:gd name="T60" fmla="*/ 340 w 348"/>
                <a:gd name="T61" fmla="*/ 192 h 221"/>
                <a:gd name="T62" fmla="*/ 331 w 348"/>
                <a:gd name="T63" fmla="*/ 178 h 221"/>
                <a:gd name="T64" fmla="*/ 319 w 348"/>
                <a:gd name="T65" fmla="*/ 165 h 221"/>
                <a:gd name="T66" fmla="*/ 305 w 348"/>
                <a:gd name="T67" fmla="*/ 153 h 221"/>
                <a:gd name="T68" fmla="*/ 290 w 348"/>
                <a:gd name="T69" fmla="*/ 140 h 221"/>
                <a:gd name="T70" fmla="*/ 273 w 348"/>
                <a:gd name="T71" fmla="*/ 128 h 221"/>
                <a:gd name="T72" fmla="*/ 256 w 348"/>
                <a:gd name="T73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8" h="221">
                  <a:moveTo>
                    <a:pt x="256" y="115"/>
                  </a:moveTo>
                  <a:lnTo>
                    <a:pt x="238" y="102"/>
                  </a:lnTo>
                  <a:lnTo>
                    <a:pt x="222" y="90"/>
                  </a:lnTo>
                  <a:lnTo>
                    <a:pt x="205" y="77"/>
                  </a:lnTo>
                  <a:lnTo>
                    <a:pt x="191" y="63"/>
                  </a:lnTo>
                  <a:lnTo>
                    <a:pt x="178" y="48"/>
                  </a:lnTo>
                  <a:lnTo>
                    <a:pt x="168" y="33"/>
                  </a:lnTo>
                  <a:lnTo>
                    <a:pt x="163" y="25"/>
                  </a:lnTo>
                  <a:lnTo>
                    <a:pt x="160" y="16"/>
                  </a:lnTo>
                  <a:lnTo>
                    <a:pt x="157" y="9"/>
                  </a:lnTo>
                  <a:lnTo>
                    <a:pt x="156" y="0"/>
                  </a:lnTo>
                  <a:lnTo>
                    <a:pt x="124" y="15"/>
                  </a:lnTo>
                  <a:lnTo>
                    <a:pt x="95" y="32"/>
                  </a:lnTo>
                  <a:lnTo>
                    <a:pt x="80" y="39"/>
                  </a:lnTo>
                  <a:lnTo>
                    <a:pt x="68" y="48"/>
                  </a:lnTo>
                  <a:lnTo>
                    <a:pt x="56" y="57"/>
                  </a:lnTo>
                  <a:lnTo>
                    <a:pt x="44" y="68"/>
                  </a:lnTo>
                  <a:lnTo>
                    <a:pt x="35" y="78"/>
                  </a:lnTo>
                  <a:lnTo>
                    <a:pt x="26" y="88"/>
                  </a:lnTo>
                  <a:lnTo>
                    <a:pt x="19" y="100"/>
                  </a:lnTo>
                  <a:lnTo>
                    <a:pt x="12" y="111"/>
                  </a:lnTo>
                  <a:lnTo>
                    <a:pt x="7" y="123"/>
                  </a:lnTo>
                  <a:lnTo>
                    <a:pt x="3" y="136"/>
                  </a:lnTo>
                  <a:lnTo>
                    <a:pt x="1" y="149"/>
                  </a:lnTo>
                  <a:lnTo>
                    <a:pt x="1" y="163"/>
                  </a:lnTo>
                  <a:lnTo>
                    <a:pt x="0" y="221"/>
                  </a:lnTo>
                  <a:lnTo>
                    <a:pt x="348" y="221"/>
                  </a:lnTo>
                  <a:lnTo>
                    <a:pt x="348" y="213"/>
                  </a:lnTo>
                  <a:lnTo>
                    <a:pt x="346" y="206"/>
                  </a:lnTo>
                  <a:lnTo>
                    <a:pt x="344" y="199"/>
                  </a:lnTo>
                  <a:lnTo>
                    <a:pt x="340" y="192"/>
                  </a:lnTo>
                  <a:lnTo>
                    <a:pt x="331" y="178"/>
                  </a:lnTo>
                  <a:lnTo>
                    <a:pt x="319" y="165"/>
                  </a:lnTo>
                  <a:lnTo>
                    <a:pt x="305" y="153"/>
                  </a:lnTo>
                  <a:lnTo>
                    <a:pt x="290" y="140"/>
                  </a:lnTo>
                  <a:lnTo>
                    <a:pt x="273" y="128"/>
                  </a:lnTo>
                  <a:lnTo>
                    <a:pt x="256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5" name="Freeform 3489">
              <a:extLst>
                <a:ext uri="{FF2B5EF4-FFF2-40B4-BE49-F238E27FC236}">
                  <a16:creationId xmlns:a16="http://schemas.microsoft.com/office/drawing/2014/main" id="{69E23DA1-258B-4221-9ABF-A7034F1CD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788" y="7162800"/>
              <a:ext cx="34925" cy="15875"/>
            </a:xfrm>
            <a:custGeom>
              <a:avLst/>
              <a:gdLst>
                <a:gd name="T0" fmla="*/ 47 w 85"/>
                <a:gd name="T1" fmla="*/ 0 h 39"/>
                <a:gd name="T2" fmla="*/ 43 w 85"/>
                <a:gd name="T3" fmla="*/ 0 h 39"/>
                <a:gd name="T4" fmla="*/ 39 w 85"/>
                <a:gd name="T5" fmla="*/ 0 h 39"/>
                <a:gd name="T6" fmla="*/ 31 w 85"/>
                <a:gd name="T7" fmla="*/ 0 h 39"/>
                <a:gd name="T8" fmla="*/ 22 w 85"/>
                <a:gd name="T9" fmla="*/ 1 h 39"/>
                <a:gd name="T10" fmla="*/ 14 w 85"/>
                <a:gd name="T11" fmla="*/ 3 h 39"/>
                <a:gd name="T12" fmla="*/ 8 w 85"/>
                <a:gd name="T13" fmla="*/ 7 h 39"/>
                <a:gd name="T14" fmla="*/ 4 w 85"/>
                <a:gd name="T15" fmla="*/ 11 h 39"/>
                <a:gd name="T16" fmla="*/ 3 w 85"/>
                <a:gd name="T17" fmla="*/ 16 h 39"/>
                <a:gd name="T18" fmla="*/ 2 w 85"/>
                <a:gd name="T19" fmla="*/ 21 h 39"/>
                <a:gd name="T20" fmla="*/ 0 w 85"/>
                <a:gd name="T21" fmla="*/ 27 h 39"/>
                <a:gd name="T22" fmla="*/ 2 w 85"/>
                <a:gd name="T23" fmla="*/ 32 h 39"/>
                <a:gd name="T24" fmla="*/ 4 w 85"/>
                <a:gd name="T25" fmla="*/ 36 h 39"/>
                <a:gd name="T26" fmla="*/ 8 w 85"/>
                <a:gd name="T27" fmla="*/ 38 h 39"/>
                <a:gd name="T28" fmla="*/ 13 w 85"/>
                <a:gd name="T29" fmla="*/ 39 h 39"/>
                <a:gd name="T30" fmla="*/ 17 w 85"/>
                <a:gd name="T31" fmla="*/ 38 h 39"/>
                <a:gd name="T32" fmla="*/ 21 w 85"/>
                <a:gd name="T33" fmla="*/ 36 h 39"/>
                <a:gd name="T34" fmla="*/ 23 w 85"/>
                <a:gd name="T35" fmla="*/ 32 h 39"/>
                <a:gd name="T36" fmla="*/ 25 w 85"/>
                <a:gd name="T37" fmla="*/ 27 h 39"/>
                <a:gd name="T38" fmla="*/ 25 w 85"/>
                <a:gd name="T39" fmla="*/ 25 h 39"/>
                <a:gd name="T40" fmla="*/ 25 w 85"/>
                <a:gd name="T41" fmla="*/ 25 h 39"/>
                <a:gd name="T42" fmla="*/ 31 w 85"/>
                <a:gd name="T43" fmla="*/ 24 h 39"/>
                <a:gd name="T44" fmla="*/ 39 w 85"/>
                <a:gd name="T45" fmla="*/ 24 h 39"/>
                <a:gd name="T46" fmla="*/ 43 w 85"/>
                <a:gd name="T47" fmla="*/ 24 h 39"/>
                <a:gd name="T48" fmla="*/ 47 w 85"/>
                <a:gd name="T49" fmla="*/ 24 h 39"/>
                <a:gd name="T50" fmla="*/ 56 w 85"/>
                <a:gd name="T51" fmla="*/ 24 h 39"/>
                <a:gd name="T52" fmla="*/ 61 w 85"/>
                <a:gd name="T53" fmla="*/ 24 h 39"/>
                <a:gd name="T54" fmla="*/ 61 w 85"/>
                <a:gd name="T55" fmla="*/ 25 h 39"/>
                <a:gd name="T56" fmla="*/ 62 w 85"/>
                <a:gd name="T57" fmla="*/ 27 h 39"/>
                <a:gd name="T58" fmla="*/ 62 w 85"/>
                <a:gd name="T59" fmla="*/ 32 h 39"/>
                <a:gd name="T60" fmla="*/ 65 w 85"/>
                <a:gd name="T61" fmla="*/ 36 h 39"/>
                <a:gd name="T62" fmla="*/ 68 w 85"/>
                <a:gd name="T63" fmla="*/ 38 h 39"/>
                <a:gd name="T64" fmla="*/ 74 w 85"/>
                <a:gd name="T65" fmla="*/ 39 h 39"/>
                <a:gd name="T66" fmla="*/ 79 w 85"/>
                <a:gd name="T67" fmla="*/ 38 h 39"/>
                <a:gd name="T68" fmla="*/ 83 w 85"/>
                <a:gd name="T69" fmla="*/ 36 h 39"/>
                <a:gd name="T70" fmla="*/ 85 w 85"/>
                <a:gd name="T71" fmla="*/ 32 h 39"/>
                <a:gd name="T72" fmla="*/ 85 w 85"/>
                <a:gd name="T73" fmla="*/ 27 h 39"/>
                <a:gd name="T74" fmla="*/ 85 w 85"/>
                <a:gd name="T75" fmla="*/ 21 h 39"/>
                <a:gd name="T76" fmla="*/ 84 w 85"/>
                <a:gd name="T77" fmla="*/ 16 h 39"/>
                <a:gd name="T78" fmla="*/ 81 w 85"/>
                <a:gd name="T79" fmla="*/ 11 h 39"/>
                <a:gd name="T80" fmla="*/ 79 w 85"/>
                <a:gd name="T81" fmla="*/ 7 h 39"/>
                <a:gd name="T82" fmla="*/ 72 w 85"/>
                <a:gd name="T83" fmla="*/ 3 h 39"/>
                <a:gd name="T84" fmla="*/ 65 w 85"/>
                <a:gd name="T85" fmla="*/ 1 h 39"/>
                <a:gd name="T86" fmla="*/ 56 w 85"/>
                <a:gd name="T87" fmla="*/ 0 h 39"/>
                <a:gd name="T88" fmla="*/ 47 w 85"/>
                <a:gd name="T8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39">
                  <a:moveTo>
                    <a:pt x="47" y="0"/>
                  </a:moveTo>
                  <a:lnTo>
                    <a:pt x="43" y="0"/>
                  </a:lnTo>
                  <a:lnTo>
                    <a:pt x="39" y="0"/>
                  </a:lnTo>
                  <a:lnTo>
                    <a:pt x="31" y="0"/>
                  </a:lnTo>
                  <a:lnTo>
                    <a:pt x="22" y="1"/>
                  </a:lnTo>
                  <a:lnTo>
                    <a:pt x="14" y="3"/>
                  </a:lnTo>
                  <a:lnTo>
                    <a:pt x="8" y="7"/>
                  </a:lnTo>
                  <a:lnTo>
                    <a:pt x="4" y="11"/>
                  </a:lnTo>
                  <a:lnTo>
                    <a:pt x="3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8" y="38"/>
                  </a:lnTo>
                  <a:lnTo>
                    <a:pt x="13" y="39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23" y="32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31" y="24"/>
                  </a:lnTo>
                  <a:lnTo>
                    <a:pt x="39" y="24"/>
                  </a:lnTo>
                  <a:lnTo>
                    <a:pt x="43" y="24"/>
                  </a:lnTo>
                  <a:lnTo>
                    <a:pt x="47" y="24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32"/>
                  </a:lnTo>
                  <a:lnTo>
                    <a:pt x="65" y="36"/>
                  </a:lnTo>
                  <a:lnTo>
                    <a:pt x="68" y="38"/>
                  </a:lnTo>
                  <a:lnTo>
                    <a:pt x="74" y="39"/>
                  </a:lnTo>
                  <a:lnTo>
                    <a:pt x="79" y="38"/>
                  </a:lnTo>
                  <a:lnTo>
                    <a:pt x="83" y="36"/>
                  </a:lnTo>
                  <a:lnTo>
                    <a:pt x="85" y="32"/>
                  </a:lnTo>
                  <a:lnTo>
                    <a:pt x="85" y="27"/>
                  </a:lnTo>
                  <a:lnTo>
                    <a:pt x="85" y="21"/>
                  </a:lnTo>
                  <a:lnTo>
                    <a:pt x="84" y="16"/>
                  </a:lnTo>
                  <a:lnTo>
                    <a:pt x="81" y="11"/>
                  </a:lnTo>
                  <a:lnTo>
                    <a:pt x="79" y="7"/>
                  </a:lnTo>
                  <a:lnTo>
                    <a:pt x="72" y="3"/>
                  </a:lnTo>
                  <a:lnTo>
                    <a:pt x="65" y="1"/>
                  </a:lnTo>
                  <a:lnTo>
                    <a:pt x="56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6" name="Freeform 3490">
              <a:extLst>
                <a:ext uri="{FF2B5EF4-FFF2-40B4-BE49-F238E27FC236}">
                  <a16:creationId xmlns:a16="http://schemas.microsoft.com/office/drawing/2014/main" id="{324AEFAF-AA52-4B11-96A0-1D5733754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0" y="7162800"/>
              <a:ext cx="33337" cy="15875"/>
            </a:xfrm>
            <a:custGeom>
              <a:avLst/>
              <a:gdLst>
                <a:gd name="T0" fmla="*/ 85 w 85"/>
                <a:gd name="T1" fmla="*/ 27 h 39"/>
                <a:gd name="T2" fmla="*/ 84 w 85"/>
                <a:gd name="T3" fmla="*/ 21 h 39"/>
                <a:gd name="T4" fmla="*/ 83 w 85"/>
                <a:gd name="T5" fmla="*/ 16 h 39"/>
                <a:gd name="T6" fmla="*/ 81 w 85"/>
                <a:gd name="T7" fmla="*/ 11 h 39"/>
                <a:gd name="T8" fmla="*/ 77 w 85"/>
                <a:gd name="T9" fmla="*/ 7 h 39"/>
                <a:gd name="T10" fmla="*/ 71 w 85"/>
                <a:gd name="T11" fmla="*/ 3 h 39"/>
                <a:gd name="T12" fmla="*/ 63 w 85"/>
                <a:gd name="T13" fmla="*/ 1 h 39"/>
                <a:gd name="T14" fmla="*/ 54 w 85"/>
                <a:gd name="T15" fmla="*/ 0 h 39"/>
                <a:gd name="T16" fmla="*/ 47 w 85"/>
                <a:gd name="T17" fmla="*/ 0 h 39"/>
                <a:gd name="T18" fmla="*/ 43 w 85"/>
                <a:gd name="T19" fmla="*/ 0 h 39"/>
                <a:gd name="T20" fmla="*/ 39 w 85"/>
                <a:gd name="T21" fmla="*/ 0 h 39"/>
                <a:gd name="T22" fmla="*/ 30 w 85"/>
                <a:gd name="T23" fmla="*/ 0 h 39"/>
                <a:gd name="T24" fmla="*/ 21 w 85"/>
                <a:gd name="T25" fmla="*/ 1 h 39"/>
                <a:gd name="T26" fmla="*/ 13 w 85"/>
                <a:gd name="T27" fmla="*/ 3 h 39"/>
                <a:gd name="T28" fmla="*/ 7 w 85"/>
                <a:gd name="T29" fmla="*/ 7 h 39"/>
                <a:gd name="T30" fmla="*/ 4 w 85"/>
                <a:gd name="T31" fmla="*/ 11 h 39"/>
                <a:gd name="T32" fmla="*/ 2 w 85"/>
                <a:gd name="T33" fmla="*/ 16 h 39"/>
                <a:gd name="T34" fmla="*/ 0 w 85"/>
                <a:gd name="T35" fmla="*/ 21 h 39"/>
                <a:gd name="T36" fmla="*/ 0 w 85"/>
                <a:gd name="T37" fmla="*/ 27 h 39"/>
                <a:gd name="T38" fmla="*/ 0 w 85"/>
                <a:gd name="T39" fmla="*/ 32 h 39"/>
                <a:gd name="T40" fmla="*/ 3 w 85"/>
                <a:gd name="T41" fmla="*/ 36 h 39"/>
                <a:gd name="T42" fmla="*/ 7 w 85"/>
                <a:gd name="T43" fmla="*/ 38 h 39"/>
                <a:gd name="T44" fmla="*/ 12 w 85"/>
                <a:gd name="T45" fmla="*/ 39 h 39"/>
                <a:gd name="T46" fmla="*/ 17 w 85"/>
                <a:gd name="T47" fmla="*/ 38 h 39"/>
                <a:gd name="T48" fmla="*/ 21 w 85"/>
                <a:gd name="T49" fmla="*/ 36 h 39"/>
                <a:gd name="T50" fmla="*/ 23 w 85"/>
                <a:gd name="T51" fmla="*/ 32 h 39"/>
                <a:gd name="T52" fmla="*/ 23 w 85"/>
                <a:gd name="T53" fmla="*/ 27 h 39"/>
                <a:gd name="T54" fmla="*/ 25 w 85"/>
                <a:gd name="T55" fmla="*/ 25 h 39"/>
                <a:gd name="T56" fmla="*/ 25 w 85"/>
                <a:gd name="T57" fmla="*/ 25 h 39"/>
                <a:gd name="T58" fmla="*/ 30 w 85"/>
                <a:gd name="T59" fmla="*/ 24 h 39"/>
                <a:gd name="T60" fmla="*/ 38 w 85"/>
                <a:gd name="T61" fmla="*/ 24 h 39"/>
                <a:gd name="T62" fmla="*/ 43 w 85"/>
                <a:gd name="T63" fmla="*/ 24 h 39"/>
                <a:gd name="T64" fmla="*/ 47 w 85"/>
                <a:gd name="T65" fmla="*/ 24 h 39"/>
                <a:gd name="T66" fmla="*/ 54 w 85"/>
                <a:gd name="T67" fmla="*/ 24 h 39"/>
                <a:gd name="T68" fmla="*/ 61 w 85"/>
                <a:gd name="T69" fmla="*/ 24 h 39"/>
                <a:gd name="T70" fmla="*/ 61 w 85"/>
                <a:gd name="T71" fmla="*/ 25 h 39"/>
                <a:gd name="T72" fmla="*/ 61 w 85"/>
                <a:gd name="T73" fmla="*/ 27 h 39"/>
                <a:gd name="T74" fmla="*/ 62 w 85"/>
                <a:gd name="T75" fmla="*/ 32 h 39"/>
                <a:gd name="T76" fmla="*/ 65 w 85"/>
                <a:gd name="T77" fmla="*/ 36 h 39"/>
                <a:gd name="T78" fmla="*/ 68 w 85"/>
                <a:gd name="T79" fmla="*/ 38 h 39"/>
                <a:gd name="T80" fmla="*/ 72 w 85"/>
                <a:gd name="T81" fmla="*/ 39 h 39"/>
                <a:gd name="T82" fmla="*/ 77 w 85"/>
                <a:gd name="T83" fmla="*/ 38 h 39"/>
                <a:gd name="T84" fmla="*/ 81 w 85"/>
                <a:gd name="T85" fmla="*/ 36 h 39"/>
                <a:gd name="T86" fmla="*/ 84 w 85"/>
                <a:gd name="T87" fmla="*/ 32 h 39"/>
                <a:gd name="T88" fmla="*/ 85 w 85"/>
                <a:gd name="T89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39">
                  <a:moveTo>
                    <a:pt x="85" y="27"/>
                  </a:moveTo>
                  <a:lnTo>
                    <a:pt x="84" y="21"/>
                  </a:lnTo>
                  <a:lnTo>
                    <a:pt x="83" y="16"/>
                  </a:lnTo>
                  <a:lnTo>
                    <a:pt x="81" y="11"/>
                  </a:lnTo>
                  <a:lnTo>
                    <a:pt x="77" y="7"/>
                  </a:lnTo>
                  <a:lnTo>
                    <a:pt x="71" y="3"/>
                  </a:lnTo>
                  <a:lnTo>
                    <a:pt x="63" y="1"/>
                  </a:lnTo>
                  <a:lnTo>
                    <a:pt x="54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3" y="3"/>
                  </a:lnTo>
                  <a:lnTo>
                    <a:pt x="7" y="7"/>
                  </a:lnTo>
                  <a:lnTo>
                    <a:pt x="4" y="11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3" y="36"/>
                  </a:lnTo>
                  <a:lnTo>
                    <a:pt x="7" y="38"/>
                  </a:lnTo>
                  <a:lnTo>
                    <a:pt x="12" y="39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30" y="24"/>
                  </a:lnTo>
                  <a:lnTo>
                    <a:pt x="38" y="24"/>
                  </a:lnTo>
                  <a:lnTo>
                    <a:pt x="43" y="24"/>
                  </a:lnTo>
                  <a:lnTo>
                    <a:pt x="47" y="24"/>
                  </a:lnTo>
                  <a:lnTo>
                    <a:pt x="54" y="24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1" y="27"/>
                  </a:lnTo>
                  <a:lnTo>
                    <a:pt x="62" y="32"/>
                  </a:lnTo>
                  <a:lnTo>
                    <a:pt x="65" y="36"/>
                  </a:lnTo>
                  <a:lnTo>
                    <a:pt x="68" y="38"/>
                  </a:lnTo>
                  <a:lnTo>
                    <a:pt x="72" y="39"/>
                  </a:lnTo>
                  <a:lnTo>
                    <a:pt x="77" y="38"/>
                  </a:lnTo>
                  <a:lnTo>
                    <a:pt x="81" y="36"/>
                  </a:lnTo>
                  <a:lnTo>
                    <a:pt x="84" y="32"/>
                  </a:lnTo>
                  <a:lnTo>
                    <a:pt x="8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66AF5C-6F67-4557-8150-AB95C4441CFF}"/>
              </a:ext>
            </a:extLst>
          </p:cNvPr>
          <p:cNvGrpSpPr/>
          <p:nvPr/>
        </p:nvGrpSpPr>
        <p:grpSpPr>
          <a:xfrm>
            <a:off x="581710" y="2096932"/>
            <a:ext cx="345759" cy="338075"/>
            <a:chOff x="6450013" y="7073900"/>
            <a:chExt cx="285750" cy="279401"/>
          </a:xfrm>
          <a:solidFill>
            <a:schemeClr val="bg1"/>
          </a:solidFill>
        </p:grpSpPr>
        <p:sp>
          <p:nvSpPr>
            <p:cNvPr id="78" name="Freeform 3595">
              <a:extLst>
                <a:ext uri="{FF2B5EF4-FFF2-40B4-BE49-F238E27FC236}">
                  <a16:creationId xmlns:a16="http://schemas.microsoft.com/office/drawing/2014/main" id="{D04AE468-99BD-453D-A589-DB04676F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463" y="7269163"/>
              <a:ext cx="114300" cy="84138"/>
            </a:xfrm>
            <a:custGeom>
              <a:avLst/>
              <a:gdLst>
                <a:gd name="T0" fmla="*/ 210 w 289"/>
                <a:gd name="T1" fmla="*/ 23 h 211"/>
                <a:gd name="T2" fmla="*/ 202 w 289"/>
                <a:gd name="T3" fmla="*/ 18 h 211"/>
                <a:gd name="T4" fmla="*/ 194 w 289"/>
                <a:gd name="T5" fmla="*/ 14 h 211"/>
                <a:gd name="T6" fmla="*/ 186 w 289"/>
                <a:gd name="T7" fmla="*/ 10 h 211"/>
                <a:gd name="T8" fmla="*/ 177 w 289"/>
                <a:gd name="T9" fmla="*/ 8 h 211"/>
                <a:gd name="T10" fmla="*/ 161 w 289"/>
                <a:gd name="T11" fmla="*/ 3 h 211"/>
                <a:gd name="T12" fmla="*/ 141 w 289"/>
                <a:gd name="T13" fmla="*/ 0 h 211"/>
                <a:gd name="T14" fmla="*/ 143 w 289"/>
                <a:gd name="T15" fmla="*/ 1 h 211"/>
                <a:gd name="T16" fmla="*/ 0 w 289"/>
                <a:gd name="T17" fmla="*/ 211 h 211"/>
                <a:gd name="T18" fmla="*/ 278 w 289"/>
                <a:gd name="T19" fmla="*/ 211 h 211"/>
                <a:gd name="T20" fmla="*/ 283 w 289"/>
                <a:gd name="T21" fmla="*/ 209 h 211"/>
                <a:gd name="T22" fmla="*/ 287 w 289"/>
                <a:gd name="T23" fmla="*/ 207 h 211"/>
                <a:gd name="T24" fmla="*/ 289 w 289"/>
                <a:gd name="T25" fmla="*/ 202 h 211"/>
                <a:gd name="T26" fmla="*/ 289 w 289"/>
                <a:gd name="T27" fmla="*/ 198 h 211"/>
                <a:gd name="T28" fmla="*/ 289 w 289"/>
                <a:gd name="T29" fmla="*/ 190 h 211"/>
                <a:gd name="T30" fmla="*/ 285 w 289"/>
                <a:gd name="T31" fmla="*/ 175 h 211"/>
                <a:gd name="T32" fmla="*/ 280 w 289"/>
                <a:gd name="T33" fmla="*/ 153 h 211"/>
                <a:gd name="T34" fmla="*/ 274 w 289"/>
                <a:gd name="T35" fmla="*/ 126 h 211"/>
                <a:gd name="T36" fmla="*/ 269 w 289"/>
                <a:gd name="T37" fmla="*/ 112 h 211"/>
                <a:gd name="T38" fmla="*/ 262 w 289"/>
                <a:gd name="T39" fmla="*/ 98 h 211"/>
                <a:gd name="T40" fmla="*/ 256 w 289"/>
                <a:gd name="T41" fmla="*/ 83 h 211"/>
                <a:gd name="T42" fmla="*/ 248 w 289"/>
                <a:gd name="T43" fmla="*/ 69 h 211"/>
                <a:gd name="T44" fmla="*/ 240 w 289"/>
                <a:gd name="T45" fmla="*/ 56 h 211"/>
                <a:gd name="T46" fmla="*/ 231 w 289"/>
                <a:gd name="T47" fmla="*/ 44 h 211"/>
                <a:gd name="T48" fmla="*/ 221 w 289"/>
                <a:gd name="T49" fmla="*/ 33 h 211"/>
                <a:gd name="T50" fmla="*/ 210 w 289"/>
                <a:gd name="T51" fmla="*/ 2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211">
                  <a:moveTo>
                    <a:pt x="210" y="23"/>
                  </a:moveTo>
                  <a:lnTo>
                    <a:pt x="202" y="18"/>
                  </a:lnTo>
                  <a:lnTo>
                    <a:pt x="194" y="14"/>
                  </a:lnTo>
                  <a:lnTo>
                    <a:pt x="186" y="10"/>
                  </a:lnTo>
                  <a:lnTo>
                    <a:pt x="177" y="8"/>
                  </a:lnTo>
                  <a:lnTo>
                    <a:pt x="161" y="3"/>
                  </a:lnTo>
                  <a:lnTo>
                    <a:pt x="141" y="0"/>
                  </a:lnTo>
                  <a:lnTo>
                    <a:pt x="143" y="1"/>
                  </a:lnTo>
                  <a:lnTo>
                    <a:pt x="0" y="211"/>
                  </a:lnTo>
                  <a:lnTo>
                    <a:pt x="278" y="211"/>
                  </a:lnTo>
                  <a:lnTo>
                    <a:pt x="283" y="209"/>
                  </a:lnTo>
                  <a:lnTo>
                    <a:pt x="287" y="207"/>
                  </a:lnTo>
                  <a:lnTo>
                    <a:pt x="289" y="202"/>
                  </a:lnTo>
                  <a:lnTo>
                    <a:pt x="289" y="198"/>
                  </a:lnTo>
                  <a:lnTo>
                    <a:pt x="289" y="190"/>
                  </a:lnTo>
                  <a:lnTo>
                    <a:pt x="285" y="175"/>
                  </a:lnTo>
                  <a:lnTo>
                    <a:pt x="280" y="153"/>
                  </a:lnTo>
                  <a:lnTo>
                    <a:pt x="274" y="126"/>
                  </a:lnTo>
                  <a:lnTo>
                    <a:pt x="269" y="112"/>
                  </a:lnTo>
                  <a:lnTo>
                    <a:pt x="262" y="98"/>
                  </a:lnTo>
                  <a:lnTo>
                    <a:pt x="256" y="83"/>
                  </a:lnTo>
                  <a:lnTo>
                    <a:pt x="248" y="69"/>
                  </a:lnTo>
                  <a:lnTo>
                    <a:pt x="240" y="56"/>
                  </a:lnTo>
                  <a:lnTo>
                    <a:pt x="231" y="44"/>
                  </a:lnTo>
                  <a:lnTo>
                    <a:pt x="221" y="33"/>
                  </a:lnTo>
                  <a:lnTo>
                    <a:pt x="21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9" name="Freeform 3596">
              <a:extLst>
                <a:ext uri="{FF2B5EF4-FFF2-40B4-BE49-F238E27FC236}">
                  <a16:creationId xmlns:a16="http://schemas.microsoft.com/office/drawing/2014/main" id="{FF8F9F50-F7DF-40FC-9F16-052F7ABA3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2875" y="7073900"/>
              <a:ext cx="201612" cy="279400"/>
            </a:xfrm>
            <a:custGeom>
              <a:avLst/>
              <a:gdLst>
                <a:gd name="T0" fmla="*/ 292 w 509"/>
                <a:gd name="T1" fmla="*/ 525 h 704"/>
                <a:gd name="T2" fmla="*/ 292 w 509"/>
                <a:gd name="T3" fmla="*/ 496 h 704"/>
                <a:gd name="T4" fmla="*/ 320 w 509"/>
                <a:gd name="T5" fmla="*/ 484 h 704"/>
                <a:gd name="T6" fmla="*/ 342 w 509"/>
                <a:gd name="T7" fmla="*/ 505 h 704"/>
                <a:gd name="T8" fmla="*/ 330 w 509"/>
                <a:gd name="T9" fmla="*/ 533 h 704"/>
                <a:gd name="T10" fmla="*/ 243 w 509"/>
                <a:gd name="T11" fmla="*/ 551 h 704"/>
                <a:gd name="T12" fmla="*/ 228 w 509"/>
                <a:gd name="T13" fmla="*/ 525 h 704"/>
                <a:gd name="T14" fmla="*/ 243 w 509"/>
                <a:gd name="T15" fmla="*/ 501 h 704"/>
                <a:gd name="T16" fmla="*/ 274 w 509"/>
                <a:gd name="T17" fmla="*/ 506 h 704"/>
                <a:gd name="T18" fmla="*/ 279 w 509"/>
                <a:gd name="T19" fmla="*/ 537 h 704"/>
                <a:gd name="T20" fmla="*/ 255 w 509"/>
                <a:gd name="T21" fmla="*/ 553 h 704"/>
                <a:gd name="T22" fmla="*/ 171 w 509"/>
                <a:gd name="T23" fmla="*/ 525 h 704"/>
                <a:gd name="T24" fmla="*/ 171 w 509"/>
                <a:gd name="T25" fmla="*/ 496 h 704"/>
                <a:gd name="T26" fmla="*/ 199 w 509"/>
                <a:gd name="T27" fmla="*/ 484 h 704"/>
                <a:gd name="T28" fmla="*/ 220 w 509"/>
                <a:gd name="T29" fmla="*/ 505 h 704"/>
                <a:gd name="T30" fmla="*/ 208 w 509"/>
                <a:gd name="T31" fmla="*/ 533 h 704"/>
                <a:gd name="T32" fmla="*/ 117 w 509"/>
                <a:gd name="T33" fmla="*/ 250 h 704"/>
                <a:gd name="T34" fmla="*/ 109 w 509"/>
                <a:gd name="T35" fmla="*/ 230 h 704"/>
                <a:gd name="T36" fmla="*/ 138 w 509"/>
                <a:gd name="T37" fmla="*/ 213 h 704"/>
                <a:gd name="T38" fmla="*/ 152 w 509"/>
                <a:gd name="T39" fmla="*/ 177 h 704"/>
                <a:gd name="T40" fmla="*/ 172 w 509"/>
                <a:gd name="T41" fmla="*/ 168 h 704"/>
                <a:gd name="T42" fmla="*/ 160 w 509"/>
                <a:gd name="T43" fmla="*/ 223 h 704"/>
                <a:gd name="T44" fmla="*/ 162 w 509"/>
                <a:gd name="T45" fmla="*/ 299 h 704"/>
                <a:gd name="T46" fmla="*/ 183 w 509"/>
                <a:gd name="T47" fmla="*/ 335 h 704"/>
                <a:gd name="T48" fmla="*/ 185 w 509"/>
                <a:gd name="T49" fmla="*/ 356 h 704"/>
                <a:gd name="T50" fmla="*/ 165 w 509"/>
                <a:gd name="T51" fmla="*/ 350 h 704"/>
                <a:gd name="T52" fmla="*/ 138 w 509"/>
                <a:gd name="T53" fmla="*/ 300 h 704"/>
                <a:gd name="T54" fmla="*/ 328 w 509"/>
                <a:gd name="T55" fmla="*/ 331 h 704"/>
                <a:gd name="T56" fmla="*/ 348 w 509"/>
                <a:gd name="T57" fmla="*/ 289 h 704"/>
                <a:gd name="T58" fmla="*/ 342 w 509"/>
                <a:gd name="T59" fmla="*/ 210 h 704"/>
                <a:gd name="T60" fmla="*/ 341 w 509"/>
                <a:gd name="T61" fmla="*/ 165 h 704"/>
                <a:gd name="T62" fmla="*/ 359 w 509"/>
                <a:gd name="T63" fmla="*/ 185 h 704"/>
                <a:gd name="T64" fmla="*/ 375 w 509"/>
                <a:gd name="T65" fmla="*/ 218 h 704"/>
                <a:gd name="T66" fmla="*/ 402 w 509"/>
                <a:gd name="T67" fmla="*/ 234 h 704"/>
                <a:gd name="T68" fmla="*/ 383 w 509"/>
                <a:gd name="T69" fmla="*/ 249 h 704"/>
                <a:gd name="T70" fmla="*/ 369 w 509"/>
                <a:gd name="T71" fmla="*/ 311 h 704"/>
                <a:gd name="T72" fmla="*/ 337 w 509"/>
                <a:gd name="T73" fmla="*/ 353 h 704"/>
                <a:gd name="T74" fmla="*/ 320 w 509"/>
                <a:gd name="T75" fmla="*/ 350 h 704"/>
                <a:gd name="T76" fmla="*/ 441 w 509"/>
                <a:gd name="T77" fmla="*/ 490 h 704"/>
                <a:gd name="T78" fmla="*/ 364 w 509"/>
                <a:gd name="T79" fmla="*/ 469 h 704"/>
                <a:gd name="T80" fmla="*/ 351 w 509"/>
                <a:gd name="T81" fmla="*/ 427 h 704"/>
                <a:gd name="T82" fmla="*/ 388 w 509"/>
                <a:gd name="T83" fmla="*/ 400 h 704"/>
                <a:gd name="T84" fmla="*/ 455 w 509"/>
                <a:gd name="T85" fmla="*/ 397 h 704"/>
                <a:gd name="T86" fmla="*/ 508 w 509"/>
                <a:gd name="T87" fmla="*/ 347 h 704"/>
                <a:gd name="T88" fmla="*/ 500 w 509"/>
                <a:gd name="T89" fmla="*/ 332 h 704"/>
                <a:gd name="T90" fmla="*/ 475 w 509"/>
                <a:gd name="T91" fmla="*/ 308 h 704"/>
                <a:gd name="T92" fmla="*/ 441 w 509"/>
                <a:gd name="T93" fmla="*/ 119 h 704"/>
                <a:gd name="T94" fmla="*/ 402 w 509"/>
                <a:gd name="T95" fmla="*/ 29 h 704"/>
                <a:gd name="T96" fmla="*/ 347 w 509"/>
                <a:gd name="T97" fmla="*/ 0 h 704"/>
                <a:gd name="T98" fmla="*/ 289 w 509"/>
                <a:gd name="T99" fmla="*/ 11 h 704"/>
                <a:gd name="T100" fmla="*/ 220 w 509"/>
                <a:gd name="T101" fmla="*/ 11 h 704"/>
                <a:gd name="T102" fmla="*/ 161 w 509"/>
                <a:gd name="T103" fmla="*/ 0 h 704"/>
                <a:gd name="T104" fmla="*/ 106 w 509"/>
                <a:gd name="T105" fmla="*/ 29 h 704"/>
                <a:gd name="T106" fmla="*/ 67 w 509"/>
                <a:gd name="T107" fmla="*/ 119 h 704"/>
                <a:gd name="T108" fmla="*/ 32 w 509"/>
                <a:gd name="T109" fmla="*/ 308 h 704"/>
                <a:gd name="T110" fmla="*/ 8 w 509"/>
                <a:gd name="T111" fmla="*/ 332 h 704"/>
                <a:gd name="T112" fmla="*/ 0 w 509"/>
                <a:gd name="T113" fmla="*/ 348 h 704"/>
                <a:gd name="T114" fmla="*/ 63 w 509"/>
                <a:gd name="T115" fmla="*/ 395 h 704"/>
                <a:gd name="T116" fmla="*/ 121 w 509"/>
                <a:gd name="T117" fmla="*/ 397 h 704"/>
                <a:gd name="T118" fmla="*/ 158 w 509"/>
                <a:gd name="T119" fmla="*/ 427 h 704"/>
                <a:gd name="T120" fmla="*/ 148 w 509"/>
                <a:gd name="T121" fmla="*/ 466 h 704"/>
                <a:gd name="T122" fmla="*/ 86 w 509"/>
                <a:gd name="T123" fmla="*/ 489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9" h="704">
                  <a:moveTo>
                    <a:pt x="315" y="538"/>
                  </a:moveTo>
                  <a:lnTo>
                    <a:pt x="310" y="537"/>
                  </a:lnTo>
                  <a:lnTo>
                    <a:pt x="305" y="535"/>
                  </a:lnTo>
                  <a:lnTo>
                    <a:pt x="300" y="533"/>
                  </a:lnTo>
                  <a:lnTo>
                    <a:pt x="296" y="530"/>
                  </a:lnTo>
                  <a:lnTo>
                    <a:pt x="292" y="525"/>
                  </a:lnTo>
                  <a:lnTo>
                    <a:pt x="289" y="521"/>
                  </a:lnTo>
                  <a:lnTo>
                    <a:pt x="288" y="516"/>
                  </a:lnTo>
                  <a:lnTo>
                    <a:pt x="288" y="511"/>
                  </a:lnTo>
                  <a:lnTo>
                    <a:pt x="288" y="505"/>
                  </a:lnTo>
                  <a:lnTo>
                    <a:pt x="289" y="499"/>
                  </a:lnTo>
                  <a:lnTo>
                    <a:pt x="292" y="496"/>
                  </a:lnTo>
                  <a:lnTo>
                    <a:pt x="296" y="492"/>
                  </a:lnTo>
                  <a:lnTo>
                    <a:pt x="300" y="488"/>
                  </a:lnTo>
                  <a:lnTo>
                    <a:pt x="305" y="485"/>
                  </a:lnTo>
                  <a:lnTo>
                    <a:pt x="310" y="484"/>
                  </a:lnTo>
                  <a:lnTo>
                    <a:pt x="315" y="483"/>
                  </a:lnTo>
                  <a:lnTo>
                    <a:pt x="320" y="484"/>
                  </a:lnTo>
                  <a:lnTo>
                    <a:pt x="325" y="485"/>
                  </a:lnTo>
                  <a:lnTo>
                    <a:pt x="330" y="488"/>
                  </a:lnTo>
                  <a:lnTo>
                    <a:pt x="334" y="492"/>
                  </a:lnTo>
                  <a:lnTo>
                    <a:pt x="337" y="496"/>
                  </a:lnTo>
                  <a:lnTo>
                    <a:pt x="339" y="499"/>
                  </a:lnTo>
                  <a:lnTo>
                    <a:pt x="342" y="505"/>
                  </a:lnTo>
                  <a:lnTo>
                    <a:pt x="342" y="511"/>
                  </a:lnTo>
                  <a:lnTo>
                    <a:pt x="342" y="516"/>
                  </a:lnTo>
                  <a:lnTo>
                    <a:pt x="339" y="521"/>
                  </a:lnTo>
                  <a:lnTo>
                    <a:pt x="337" y="525"/>
                  </a:lnTo>
                  <a:lnTo>
                    <a:pt x="334" y="530"/>
                  </a:lnTo>
                  <a:lnTo>
                    <a:pt x="330" y="533"/>
                  </a:lnTo>
                  <a:lnTo>
                    <a:pt x="325" y="535"/>
                  </a:lnTo>
                  <a:lnTo>
                    <a:pt x="320" y="537"/>
                  </a:lnTo>
                  <a:lnTo>
                    <a:pt x="315" y="538"/>
                  </a:lnTo>
                  <a:close/>
                  <a:moveTo>
                    <a:pt x="255" y="553"/>
                  </a:moveTo>
                  <a:lnTo>
                    <a:pt x="248" y="552"/>
                  </a:lnTo>
                  <a:lnTo>
                    <a:pt x="243" y="551"/>
                  </a:lnTo>
                  <a:lnTo>
                    <a:pt x="239" y="548"/>
                  </a:lnTo>
                  <a:lnTo>
                    <a:pt x="235" y="544"/>
                  </a:lnTo>
                  <a:lnTo>
                    <a:pt x="231" y="540"/>
                  </a:lnTo>
                  <a:lnTo>
                    <a:pt x="229" y="537"/>
                  </a:lnTo>
                  <a:lnTo>
                    <a:pt x="228" y="531"/>
                  </a:lnTo>
                  <a:lnTo>
                    <a:pt x="228" y="525"/>
                  </a:lnTo>
                  <a:lnTo>
                    <a:pt x="228" y="520"/>
                  </a:lnTo>
                  <a:lnTo>
                    <a:pt x="229" y="515"/>
                  </a:lnTo>
                  <a:lnTo>
                    <a:pt x="231" y="511"/>
                  </a:lnTo>
                  <a:lnTo>
                    <a:pt x="235" y="506"/>
                  </a:lnTo>
                  <a:lnTo>
                    <a:pt x="239" y="503"/>
                  </a:lnTo>
                  <a:lnTo>
                    <a:pt x="243" y="501"/>
                  </a:lnTo>
                  <a:lnTo>
                    <a:pt x="248" y="499"/>
                  </a:lnTo>
                  <a:lnTo>
                    <a:pt x="255" y="498"/>
                  </a:lnTo>
                  <a:lnTo>
                    <a:pt x="260" y="499"/>
                  </a:lnTo>
                  <a:lnTo>
                    <a:pt x="265" y="501"/>
                  </a:lnTo>
                  <a:lnTo>
                    <a:pt x="270" y="503"/>
                  </a:lnTo>
                  <a:lnTo>
                    <a:pt x="274" y="506"/>
                  </a:lnTo>
                  <a:lnTo>
                    <a:pt x="276" y="511"/>
                  </a:lnTo>
                  <a:lnTo>
                    <a:pt x="279" y="515"/>
                  </a:lnTo>
                  <a:lnTo>
                    <a:pt x="280" y="520"/>
                  </a:lnTo>
                  <a:lnTo>
                    <a:pt x="282" y="525"/>
                  </a:lnTo>
                  <a:lnTo>
                    <a:pt x="280" y="531"/>
                  </a:lnTo>
                  <a:lnTo>
                    <a:pt x="279" y="537"/>
                  </a:lnTo>
                  <a:lnTo>
                    <a:pt x="276" y="540"/>
                  </a:lnTo>
                  <a:lnTo>
                    <a:pt x="274" y="544"/>
                  </a:lnTo>
                  <a:lnTo>
                    <a:pt x="270" y="548"/>
                  </a:lnTo>
                  <a:lnTo>
                    <a:pt x="265" y="551"/>
                  </a:lnTo>
                  <a:lnTo>
                    <a:pt x="260" y="552"/>
                  </a:lnTo>
                  <a:lnTo>
                    <a:pt x="255" y="553"/>
                  </a:lnTo>
                  <a:close/>
                  <a:moveTo>
                    <a:pt x="193" y="538"/>
                  </a:moveTo>
                  <a:lnTo>
                    <a:pt x="188" y="537"/>
                  </a:lnTo>
                  <a:lnTo>
                    <a:pt x="183" y="535"/>
                  </a:lnTo>
                  <a:lnTo>
                    <a:pt x="179" y="533"/>
                  </a:lnTo>
                  <a:lnTo>
                    <a:pt x="175" y="530"/>
                  </a:lnTo>
                  <a:lnTo>
                    <a:pt x="171" y="525"/>
                  </a:lnTo>
                  <a:lnTo>
                    <a:pt x="169" y="521"/>
                  </a:lnTo>
                  <a:lnTo>
                    <a:pt x="167" y="516"/>
                  </a:lnTo>
                  <a:lnTo>
                    <a:pt x="166" y="511"/>
                  </a:lnTo>
                  <a:lnTo>
                    <a:pt x="167" y="505"/>
                  </a:lnTo>
                  <a:lnTo>
                    <a:pt x="169" y="499"/>
                  </a:lnTo>
                  <a:lnTo>
                    <a:pt x="171" y="496"/>
                  </a:lnTo>
                  <a:lnTo>
                    <a:pt x="175" y="492"/>
                  </a:lnTo>
                  <a:lnTo>
                    <a:pt x="179" y="488"/>
                  </a:lnTo>
                  <a:lnTo>
                    <a:pt x="183" y="485"/>
                  </a:lnTo>
                  <a:lnTo>
                    <a:pt x="188" y="484"/>
                  </a:lnTo>
                  <a:lnTo>
                    <a:pt x="193" y="483"/>
                  </a:lnTo>
                  <a:lnTo>
                    <a:pt x="199" y="484"/>
                  </a:lnTo>
                  <a:lnTo>
                    <a:pt x="204" y="485"/>
                  </a:lnTo>
                  <a:lnTo>
                    <a:pt x="208" y="488"/>
                  </a:lnTo>
                  <a:lnTo>
                    <a:pt x="212" y="492"/>
                  </a:lnTo>
                  <a:lnTo>
                    <a:pt x="216" y="496"/>
                  </a:lnTo>
                  <a:lnTo>
                    <a:pt x="219" y="499"/>
                  </a:lnTo>
                  <a:lnTo>
                    <a:pt x="220" y="505"/>
                  </a:lnTo>
                  <a:lnTo>
                    <a:pt x="221" y="511"/>
                  </a:lnTo>
                  <a:lnTo>
                    <a:pt x="220" y="516"/>
                  </a:lnTo>
                  <a:lnTo>
                    <a:pt x="219" y="521"/>
                  </a:lnTo>
                  <a:lnTo>
                    <a:pt x="216" y="525"/>
                  </a:lnTo>
                  <a:lnTo>
                    <a:pt x="212" y="530"/>
                  </a:lnTo>
                  <a:lnTo>
                    <a:pt x="208" y="533"/>
                  </a:lnTo>
                  <a:lnTo>
                    <a:pt x="204" y="535"/>
                  </a:lnTo>
                  <a:lnTo>
                    <a:pt x="199" y="537"/>
                  </a:lnTo>
                  <a:lnTo>
                    <a:pt x="193" y="538"/>
                  </a:lnTo>
                  <a:close/>
                  <a:moveTo>
                    <a:pt x="134" y="246"/>
                  </a:moveTo>
                  <a:lnTo>
                    <a:pt x="126" y="249"/>
                  </a:lnTo>
                  <a:lnTo>
                    <a:pt x="117" y="250"/>
                  </a:lnTo>
                  <a:lnTo>
                    <a:pt x="113" y="249"/>
                  </a:lnTo>
                  <a:lnTo>
                    <a:pt x="109" y="246"/>
                  </a:lnTo>
                  <a:lnTo>
                    <a:pt x="107" y="243"/>
                  </a:lnTo>
                  <a:lnTo>
                    <a:pt x="106" y="237"/>
                  </a:lnTo>
                  <a:lnTo>
                    <a:pt x="107" y="234"/>
                  </a:lnTo>
                  <a:lnTo>
                    <a:pt x="109" y="230"/>
                  </a:lnTo>
                  <a:lnTo>
                    <a:pt x="113" y="227"/>
                  </a:lnTo>
                  <a:lnTo>
                    <a:pt x="117" y="226"/>
                  </a:lnTo>
                  <a:lnTo>
                    <a:pt x="124" y="225"/>
                  </a:lnTo>
                  <a:lnTo>
                    <a:pt x="129" y="222"/>
                  </a:lnTo>
                  <a:lnTo>
                    <a:pt x="134" y="218"/>
                  </a:lnTo>
                  <a:lnTo>
                    <a:pt x="138" y="213"/>
                  </a:lnTo>
                  <a:lnTo>
                    <a:pt x="138" y="213"/>
                  </a:lnTo>
                  <a:lnTo>
                    <a:pt x="138" y="213"/>
                  </a:lnTo>
                  <a:lnTo>
                    <a:pt x="144" y="203"/>
                  </a:lnTo>
                  <a:lnTo>
                    <a:pt x="148" y="194"/>
                  </a:lnTo>
                  <a:lnTo>
                    <a:pt x="151" y="185"/>
                  </a:lnTo>
                  <a:lnTo>
                    <a:pt x="152" y="177"/>
                  </a:lnTo>
                  <a:lnTo>
                    <a:pt x="152" y="172"/>
                  </a:lnTo>
                  <a:lnTo>
                    <a:pt x="154" y="168"/>
                  </a:lnTo>
                  <a:lnTo>
                    <a:pt x="158" y="165"/>
                  </a:lnTo>
                  <a:lnTo>
                    <a:pt x="163" y="165"/>
                  </a:lnTo>
                  <a:lnTo>
                    <a:pt x="169" y="165"/>
                  </a:lnTo>
                  <a:lnTo>
                    <a:pt x="172" y="168"/>
                  </a:lnTo>
                  <a:lnTo>
                    <a:pt x="175" y="172"/>
                  </a:lnTo>
                  <a:lnTo>
                    <a:pt x="175" y="177"/>
                  </a:lnTo>
                  <a:lnTo>
                    <a:pt x="174" y="187"/>
                  </a:lnTo>
                  <a:lnTo>
                    <a:pt x="171" y="199"/>
                  </a:lnTo>
                  <a:lnTo>
                    <a:pt x="166" y="210"/>
                  </a:lnTo>
                  <a:lnTo>
                    <a:pt x="160" y="223"/>
                  </a:lnTo>
                  <a:lnTo>
                    <a:pt x="158" y="240"/>
                  </a:lnTo>
                  <a:lnTo>
                    <a:pt x="157" y="254"/>
                  </a:lnTo>
                  <a:lnTo>
                    <a:pt x="157" y="268"/>
                  </a:lnTo>
                  <a:lnTo>
                    <a:pt x="158" y="280"/>
                  </a:lnTo>
                  <a:lnTo>
                    <a:pt x="160" y="290"/>
                  </a:lnTo>
                  <a:lnTo>
                    <a:pt x="162" y="299"/>
                  </a:lnTo>
                  <a:lnTo>
                    <a:pt x="163" y="307"/>
                  </a:lnTo>
                  <a:lnTo>
                    <a:pt x="167" y="313"/>
                  </a:lnTo>
                  <a:lnTo>
                    <a:pt x="172" y="323"/>
                  </a:lnTo>
                  <a:lnTo>
                    <a:pt x="178" y="330"/>
                  </a:lnTo>
                  <a:lnTo>
                    <a:pt x="181" y="334"/>
                  </a:lnTo>
                  <a:lnTo>
                    <a:pt x="183" y="335"/>
                  </a:lnTo>
                  <a:lnTo>
                    <a:pt x="187" y="338"/>
                  </a:lnTo>
                  <a:lnTo>
                    <a:pt x="189" y="341"/>
                  </a:lnTo>
                  <a:lnTo>
                    <a:pt x="190" y="345"/>
                  </a:lnTo>
                  <a:lnTo>
                    <a:pt x="189" y="350"/>
                  </a:lnTo>
                  <a:lnTo>
                    <a:pt x="188" y="353"/>
                  </a:lnTo>
                  <a:lnTo>
                    <a:pt x="185" y="356"/>
                  </a:lnTo>
                  <a:lnTo>
                    <a:pt x="181" y="357"/>
                  </a:lnTo>
                  <a:lnTo>
                    <a:pt x="179" y="357"/>
                  </a:lnTo>
                  <a:lnTo>
                    <a:pt x="176" y="357"/>
                  </a:lnTo>
                  <a:lnTo>
                    <a:pt x="174" y="357"/>
                  </a:lnTo>
                  <a:lnTo>
                    <a:pt x="171" y="356"/>
                  </a:lnTo>
                  <a:lnTo>
                    <a:pt x="165" y="350"/>
                  </a:lnTo>
                  <a:lnTo>
                    <a:pt x="158" y="344"/>
                  </a:lnTo>
                  <a:lnTo>
                    <a:pt x="151" y="334"/>
                  </a:lnTo>
                  <a:lnTo>
                    <a:pt x="147" y="327"/>
                  </a:lnTo>
                  <a:lnTo>
                    <a:pt x="143" y="320"/>
                  </a:lnTo>
                  <a:lnTo>
                    <a:pt x="140" y="311"/>
                  </a:lnTo>
                  <a:lnTo>
                    <a:pt x="138" y="300"/>
                  </a:lnTo>
                  <a:lnTo>
                    <a:pt x="135" y="289"/>
                  </a:lnTo>
                  <a:lnTo>
                    <a:pt x="134" y="276"/>
                  </a:lnTo>
                  <a:lnTo>
                    <a:pt x="133" y="262"/>
                  </a:lnTo>
                  <a:lnTo>
                    <a:pt x="134" y="246"/>
                  </a:lnTo>
                  <a:close/>
                  <a:moveTo>
                    <a:pt x="325" y="332"/>
                  </a:moveTo>
                  <a:lnTo>
                    <a:pt x="328" y="331"/>
                  </a:lnTo>
                  <a:lnTo>
                    <a:pt x="332" y="327"/>
                  </a:lnTo>
                  <a:lnTo>
                    <a:pt x="337" y="321"/>
                  </a:lnTo>
                  <a:lnTo>
                    <a:pt x="342" y="312"/>
                  </a:lnTo>
                  <a:lnTo>
                    <a:pt x="344" y="305"/>
                  </a:lnTo>
                  <a:lnTo>
                    <a:pt x="347" y="298"/>
                  </a:lnTo>
                  <a:lnTo>
                    <a:pt x="348" y="289"/>
                  </a:lnTo>
                  <a:lnTo>
                    <a:pt x="351" y="278"/>
                  </a:lnTo>
                  <a:lnTo>
                    <a:pt x="351" y="267"/>
                  </a:lnTo>
                  <a:lnTo>
                    <a:pt x="351" y="254"/>
                  </a:lnTo>
                  <a:lnTo>
                    <a:pt x="351" y="239"/>
                  </a:lnTo>
                  <a:lnTo>
                    <a:pt x="348" y="223"/>
                  </a:lnTo>
                  <a:lnTo>
                    <a:pt x="342" y="210"/>
                  </a:lnTo>
                  <a:lnTo>
                    <a:pt x="337" y="199"/>
                  </a:lnTo>
                  <a:lnTo>
                    <a:pt x="334" y="187"/>
                  </a:lnTo>
                  <a:lnTo>
                    <a:pt x="333" y="177"/>
                  </a:lnTo>
                  <a:lnTo>
                    <a:pt x="334" y="172"/>
                  </a:lnTo>
                  <a:lnTo>
                    <a:pt x="337" y="168"/>
                  </a:lnTo>
                  <a:lnTo>
                    <a:pt x="341" y="165"/>
                  </a:lnTo>
                  <a:lnTo>
                    <a:pt x="344" y="165"/>
                  </a:lnTo>
                  <a:lnTo>
                    <a:pt x="350" y="165"/>
                  </a:lnTo>
                  <a:lnTo>
                    <a:pt x="353" y="168"/>
                  </a:lnTo>
                  <a:lnTo>
                    <a:pt x="356" y="172"/>
                  </a:lnTo>
                  <a:lnTo>
                    <a:pt x="357" y="177"/>
                  </a:lnTo>
                  <a:lnTo>
                    <a:pt x="359" y="185"/>
                  </a:lnTo>
                  <a:lnTo>
                    <a:pt x="361" y="194"/>
                  </a:lnTo>
                  <a:lnTo>
                    <a:pt x="365" y="204"/>
                  </a:lnTo>
                  <a:lnTo>
                    <a:pt x="370" y="213"/>
                  </a:lnTo>
                  <a:lnTo>
                    <a:pt x="370" y="213"/>
                  </a:lnTo>
                  <a:lnTo>
                    <a:pt x="370" y="213"/>
                  </a:lnTo>
                  <a:lnTo>
                    <a:pt x="375" y="218"/>
                  </a:lnTo>
                  <a:lnTo>
                    <a:pt x="379" y="222"/>
                  </a:lnTo>
                  <a:lnTo>
                    <a:pt x="384" y="225"/>
                  </a:lnTo>
                  <a:lnTo>
                    <a:pt x="391" y="226"/>
                  </a:lnTo>
                  <a:lnTo>
                    <a:pt x="396" y="227"/>
                  </a:lnTo>
                  <a:lnTo>
                    <a:pt x="398" y="230"/>
                  </a:lnTo>
                  <a:lnTo>
                    <a:pt x="402" y="234"/>
                  </a:lnTo>
                  <a:lnTo>
                    <a:pt x="402" y="237"/>
                  </a:lnTo>
                  <a:lnTo>
                    <a:pt x="402" y="243"/>
                  </a:lnTo>
                  <a:lnTo>
                    <a:pt x="398" y="246"/>
                  </a:lnTo>
                  <a:lnTo>
                    <a:pt x="396" y="249"/>
                  </a:lnTo>
                  <a:lnTo>
                    <a:pt x="391" y="250"/>
                  </a:lnTo>
                  <a:lnTo>
                    <a:pt x="383" y="249"/>
                  </a:lnTo>
                  <a:lnTo>
                    <a:pt x="375" y="246"/>
                  </a:lnTo>
                  <a:lnTo>
                    <a:pt x="375" y="262"/>
                  </a:lnTo>
                  <a:lnTo>
                    <a:pt x="374" y="276"/>
                  </a:lnTo>
                  <a:lnTo>
                    <a:pt x="373" y="289"/>
                  </a:lnTo>
                  <a:lnTo>
                    <a:pt x="371" y="300"/>
                  </a:lnTo>
                  <a:lnTo>
                    <a:pt x="369" y="311"/>
                  </a:lnTo>
                  <a:lnTo>
                    <a:pt x="365" y="320"/>
                  </a:lnTo>
                  <a:lnTo>
                    <a:pt x="361" y="326"/>
                  </a:lnTo>
                  <a:lnTo>
                    <a:pt x="359" y="332"/>
                  </a:lnTo>
                  <a:lnTo>
                    <a:pt x="351" y="343"/>
                  </a:lnTo>
                  <a:lnTo>
                    <a:pt x="343" y="349"/>
                  </a:lnTo>
                  <a:lnTo>
                    <a:pt x="337" y="353"/>
                  </a:lnTo>
                  <a:lnTo>
                    <a:pt x="334" y="354"/>
                  </a:lnTo>
                  <a:lnTo>
                    <a:pt x="332" y="356"/>
                  </a:lnTo>
                  <a:lnTo>
                    <a:pt x="330" y="356"/>
                  </a:lnTo>
                  <a:lnTo>
                    <a:pt x="326" y="354"/>
                  </a:lnTo>
                  <a:lnTo>
                    <a:pt x="323" y="353"/>
                  </a:lnTo>
                  <a:lnTo>
                    <a:pt x="320" y="350"/>
                  </a:lnTo>
                  <a:lnTo>
                    <a:pt x="319" y="347"/>
                  </a:lnTo>
                  <a:lnTo>
                    <a:pt x="318" y="343"/>
                  </a:lnTo>
                  <a:lnTo>
                    <a:pt x="319" y="338"/>
                  </a:lnTo>
                  <a:lnTo>
                    <a:pt x="321" y="335"/>
                  </a:lnTo>
                  <a:lnTo>
                    <a:pt x="325" y="332"/>
                  </a:lnTo>
                  <a:close/>
                  <a:moveTo>
                    <a:pt x="441" y="490"/>
                  </a:moveTo>
                  <a:lnTo>
                    <a:pt x="420" y="488"/>
                  </a:lnTo>
                  <a:lnTo>
                    <a:pt x="402" y="485"/>
                  </a:lnTo>
                  <a:lnTo>
                    <a:pt x="387" y="481"/>
                  </a:lnTo>
                  <a:lnTo>
                    <a:pt x="374" y="476"/>
                  </a:lnTo>
                  <a:lnTo>
                    <a:pt x="369" y="472"/>
                  </a:lnTo>
                  <a:lnTo>
                    <a:pt x="364" y="469"/>
                  </a:lnTo>
                  <a:lnTo>
                    <a:pt x="360" y="463"/>
                  </a:lnTo>
                  <a:lnTo>
                    <a:pt x="356" y="458"/>
                  </a:lnTo>
                  <a:lnTo>
                    <a:pt x="353" y="452"/>
                  </a:lnTo>
                  <a:lnTo>
                    <a:pt x="352" y="444"/>
                  </a:lnTo>
                  <a:lnTo>
                    <a:pt x="351" y="436"/>
                  </a:lnTo>
                  <a:lnTo>
                    <a:pt x="351" y="427"/>
                  </a:lnTo>
                  <a:lnTo>
                    <a:pt x="351" y="380"/>
                  </a:lnTo>
                  <a:lnTo>
                    <a:pt x="357" y="385"/>
                  </a:lnTo>
                  <a:lnTo>
                    <a:pt x="364" y="390"/>
                  </a:lnTo>
                  <a:lnTo>
                    <a:pt x="371" y="394"/>
                  </a:lnTo>
                  <a:lnTo>
                    <a:pt x="379" y="398"/>
                  </a:lnTo>
                  <a:lnTo>
                    <a:pt x="388" y="400"/>
                  </a:lnTo>
                  <a:lnTo>
                    <a:pt x="397" y="403"/>
                  </a:lnTo>
                  <a:lnTo>
                    <a:pt x="406" y="404"/>
                  </a:lnTo>
                  <a:lnTo>
                    <a:pt x="415" y="404"/>
                  </a:lnTo>
                  <a:lnTo>
                    <a:pt x="429" y="403"/>
                  </a:lnTo>
                  <a:lnTo>
                    <a:pt x="442" y="400"/>
                  </a:lnTo>
                  <a:lnTo>
                    <a:pt x="455" y="397"/>
                  </a:lnTo>
                  <a:lnTo>
                    <a:pt x="468" y="390"/>
                  </a:lnTo>
                  <a:lnTo>
                    <a:pt x="478" y="383"/>
                  </a:lnTo>
                  <a:lnTo>
                    <a:pt x="490" y="374"/>
                  </a:lnTo>
                  <a:lnTo>
                    <a:pt x="499" y="362"/>
                  </a:lnTo>
                  <a:lnTo>
                    <a:pt x="506" y="350"/>
                  </a:lnTo>
                  <a:lnTo>
                    <a:pt x="508" y="347"/>
                  </a:lnTo>
                  <a:lnTo>
                    <a:pt x="509" y="344"/>
                  </a:lnTo>
                  <a:lnTo>
                    <a:pt x="509" y="341"/>
                  </a:lnTo>
                  <a:lnTo>
                    <a:pt x="508" y="338"/>
                  </a:lnTo>
                  <a:lnTo>
                    <a:pt x="505" y="335"/>
                  </a:lnTo>
                  <a:lnTo>
                    <a:pt x="502" y="334"/>
                  </a:lnTo>
                  <a:lnTo>
                    <a:pt x="500" y="332"/>
                  </a:lnTo>
                  <a:lnTo>
                    <a:pt x="496" y="331"/>
                  </a:lnTo>
                  <a:lnTo>
                    <a:pt x="492" y="331"/>
                  </a:lnTo>
                  <a:lnTo>
                    <a:pt x="488" y="329"/>
                  </a:lnTo>
                  <a:lnTo>
                    <a:pt x="484" y="326"/>
                  </a:lnTo>
                  <a:lnTo>
                    <a:pt x="482" y="321"/>
                  </a:lnTo>
                  <a:lnTo>
                    <a:pt x="475" y="308"/>
                  </a:lnTo>
                  <a:lnTo>
                    <a:pt x="470" y="293"/>
                  </a:lnTo>
                  <a:lnTo>
                    <a:pt x="463" y="253"/>
                  </a:lnTo>
                  <a:lnTo>
                    <a:pt x="456" y="209"/>
                  </a:lnTo>
                  <a:lnTo>
                    <a:pt x="451" y="174"/>
                  </a:lnTo>
                  <a:lnTo>
                    <a:pt x="445" y="137"/>
                  </a:lnTo>
                  <a:lnTo>
                    <a:pt x="441" y="119"/>
                  </a:lnTo>
                  <a:lnTo>
                    <a:pt x="437" y="103"/>
                  </a:lnTo>
                  <a:lnTo>
                    <a:pt x="432" y="86"/>
                  </a:lnTo>
                  <a:lnTo>
                    <a:pt x="425" y="69"/>
                  </a:lnTo>
                  <a:lnTo>
                    <a:pt x="419" y="55"/>
                  </a:lnTo>
                  <a:lnTo>
                    <a:pt x="411" y="41"/>
                  </a:lnTo>
                  <a:lnTo>
                    <a:pt x="402" y="29"/>
                  </a:lnTo>
                  <a:lnTo>
                    <a:pt x="392" y="19"/>
                  </a:lnTo>
                  <a:lnTo>
                    <a:pt x="382" y="11"/>
                  </a:lnTo>
                  <a:lnTo>
                    <a:pt x="369" y="5"/>
                  </a:lnTo>
                  <a:lnTo>
                    <a:pt x="362" y="2"/>
                  </a:lnTo>
                  <a:lnTo>
                    <a:pt x="355" y="1"/>
                  </a:lnTo>
                  <a:lnTo>
                    <a:pt x="347" y="0"/>
                  </a:lnTo>
                  <a:lnTo>
                    <a:pt x="339" y="0"/>
                  </a:lnTo>
                  <a:lnTo>
                    <a:pt x="330" y="0"/>
                  </a:lnTo>
                  <a:lnTo>
                    <a:pt x="320" y="1"/>
                  </a:lnTo>
                  <a:lnTo>
                    <a:pt x="310" y="4"/>
                  </a:lnTo>
                  <a:lnTo>
                    <a:pt x="300" y="6"/>
                  </a:lnTo>
                  <a:lnTo>
                    <a:pt x="289" y="11"/>
                  </a:lnTo>
                  <a:lnTo>
                    <a:pt x="278" y="17"/>
                  </a:lnTo>
                  <a:lnTo>
                    <a:pt x="266" y="22"/>
                  </a:lnTo>
                  <a:lnTo>
                    <a:pt x="255" y="28"/>
                  </a:lnTo>
                  <a:lnTo>
                    <a:pt x="242" y="22"/>
                  </a:lnTo>
                  <a:lnTo>
                    <a:pt x="230" y="17"/>
                  </a:lnTo>
                  <a:lnTo>
                    <a:pt x="220" y="11"/>
                  </a:lnTo>
                  <a:lnTo>
                    <a:pt x="208" y="6"/>
                  </a:lnTo>
                  <a:lnTo>
                    <a:pt x="198" y="4"/>
                  </a:lnTo>
                  <a:lnTo>
                    <a:pt x="188" y="1"/>
                  </a:lnTo>
                  <a:lnTo>
                    <a:pt x="179" y="0"/>
                  </a:lnTo>
                  <a:lnTo>
                    <a:pt x="169" y="0"/>
                  </a:lnTo>
                  <a:lnTo>
                    <a:pt x="161" y="0"/>
                  </a:lnTo>
                  <a:lnTo>
                    <a:pt x="153" y="1"/>
                  </a:lnTo>
                  <a:lnTo>
                    <a:pt x="147" y="2"/>
                  </a:lnTo>
                  <a:lnTo>
                    <a:pt x="139" y="5"/>
                  </a:lnTo>
                  <a:lnTo>
                    <a:pt x="127" y="11"/>
                  </a:lnTo>
                  <a:lnTo>
                    <a:pt x="116" y="19"/>
                  </a:lnTo>
                  <a:lnTo>
                    <a:pt x="106" y="29"/>
                  </a:lnTo>
                  <a:lnTo>
                    <a:pt x="97" y="41"/>
                  </a:lnTo>
                  <a:lnTo>
                    <a:pt x="90" y="55"/>
                  </a:lnTo>
                  <a:lnTo>
                    <a:pt x="82" y="69"/>
                  </a:lnTo>
                  <a:lnTo>
                    <a:pt x="77" y="86"/>
                  </a:lnTo>
                  <a:lnTo>
                    <a:pt x="72" y="103"/>
                  </a:lnTo>
                  <a:lnTo>
                    <a:pt x="67" y="119"/>
                  </a:lnTo>
                  <a:lnTo>
                    <a:pt x="63" y="137"/>
                  </a:lnTo>
                  <a:lnTo>
                    <a:pt x="57" y="174"/>
                  </a:lnTo>
                  <a:lnTo>
                    <a:pt x="52" y="209"/>
                  </a:lnTo>
                  <a:lnTo>
                    <a:pt x="45" y="253"/>
                  </a:lnTo>
                  <a:lnTo>
                    <a:pt x="38" y="293"/>
                  </a:lnTo>
                  <a:lnTo>
                    <a:pt x="32" y="308"/>
                  </a:lnTo>
                  <a:lnTo>
                    <a:pt x="27" y="321"/>
                  </a:lnTo>
                  <a:lnTo>
                    <a:pt x="23" y="326"/>
                  </a:lnTo>
                  <a:lnTo>
                    <a:pt x="20" y="329"/>
                  </a:lnTo>
                  <a:lnTo>
                    <a:pt x="16" y="331"/>
                  </a:lnTo>
                  <a:lnTo>
                    <a:pt x="12" y="331"/>
                  </a:lnTo>
                  <a:lnTo>
                    <a:pt x="8" y="332"/>
                  </a:lnTo>
                  <a:lnTo>
                    <a:pt x="5" y="334"/>
                  </a:lnTo>
                  <a:lnTo>
                    <a:pt x="3" y="336"/>
                  </a:lnTo>
                  <a:lnTo>
                    <a:pt x="0" y="339"/>
                  </a:lnTo>
                  <a:lnTo>
                    <a:pt x="0" y="341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3" y="352"/>
                  </a:lnTo>
                  <a:lnTo>
                    <a:pt x="14" y="365"/>
                  </a:lnTo>
                  <a:lnTo>
                    <a:pt x="27" y="376"/>
                  </a:lnTo>
                  <a:lnTo>
                    <a:pt x="39" y="385"/>
                  </a:lnTo>
                  <a:lnTo>
                    <a:pt x="52" y="392"/>
                  </a:lnTo>
                  <a:lnTo>
                    <a:pt x="63" y="395"/>
                  </a:lnTo>
                  <a:lnTo>
                    <a:pt x="75" y="398"/>
                  </a:lnTo>
                  <a:lnTo>
                    <a:pt x="85" y="400"/>
                  </a:lnTo>
                  <a:lnTo>
                    <a:pt x="94" y="400"/>
                  </a:lnTo>
                  <a:lnTo>
                    <a:pt x="103" y="400"/>
                  </a:lnTo>
                  <a:lnTo>
                    <a:pt x="112" y="399"/>
                  </a:lnTo>
                  <a:lnTo>
                    <a:pt x="121" y="397"/>
                  </a:lnTo>
                  <a:lnTo>
                    <a:pt x="129" y="394"/>
                  </a:lnTo>
                  <a:lnTo>
                    <a:pt x="136" y="392"/>
                  </a:lnTo>
                  <a:lnTo>
                    <a:pt x="144" y="386"/>
                  </a:lnTo>
                  <a:lnTo>
                    <a:pt x="152" y="383"/>
                  </a:lnTo>
                  <a:lnTo>
                    <a:pt x="158" y="377"/>
                  </a:lnTo>
                  <a:lnTo>
                    <a:pt x="158" y="427"/>
                  </a:lnTo>
                  <a:lnTo>
                    <a:pt x="158" y="435"/>
                  </a:lnTo>
                  <a:lnTo>
                    <a:pt x="157" y="443"/>
                  </a:lnTo>
                  <a:lnTo>
                    <a:pt x="156" y="449"/>
                  </a:lnTo>
                  <a:lnTo>
                    <a:pt x="153" y="456"/>
                  </a:lnTo>
                  <a:lnTo>
                    <a:pt x="151" y="461"/>
                  </a:lnTo>
                  <a:lnTo>
                    <a:pt x="148" y="466"/>
                  </a:lnTo>
                  <a:lnTo>
                    <a:pt x="144" y="470"/>
                  </a:lnTo>
                  <a:lnTo>
                    <a:pt x="139" y="474"/>
                  </a:lnTo>
                  <a:lnTo>
                    <a:pt x="129" y="479"/>
                  </a:lnTo>
                  <a:lnTo>
                    <a:pt x="117" y="483"/>
                  </a:lnTo>
                  <a:lnTo>
                    <a:pt x="102" y="487"/>
                  </a:lnTo>
                  <a:lnTo>
                    <a:pt x="86" y="489"/>
                  </a:lnTo>
                  <a:lnTo>
                    <a:pt x="237" y="704"/>
                  </a:lnTo>
                  <a:lnTo>
                    <a:pt x="296" y="704"/>
                  </a:lnTo>
                  <a:lnTo>
                    <a:pt x="442" y="490"/>
                  </a:lnTo>
                  <a:lnTo>
                    <a:pt x="441" y="490"/>
                  </a:lnTo>
                  <a:lnTo>
                    <a:pt x="441" y="4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0" name="Freeform 3597">
              <a:extLst>
                <a:ext uri="{FF2B5EF4-FFF2-40B4-BE49-F238E27FC236}">
                  <a16:creationId xmlns:a16="http://schemas.microsoft.com/office/drawing/2014/main" id="{085BB1D7-753F-4D98-8AD1-6D63F57A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7269163"/>
              <a:ext cx="123825" cy="84138"/>
            </a:xfrm>
            <a:custGeom>
              <a:avLst/>
              <a:gdLst>
                <a:gd name="T0" fmla="*/ 81 w 313"/>
                <a:gd name="T1" fmla="*/ 24 h 212"/>
                <a:gd name="T2" fmla="*/ 69 w 313"/>
                <a:gd name="T3" fmla="*/ 34 h 212"/>
                <a:gd name="T4" fmla="*/ 59 w 313"/>
                <a:gd name="T5" fmla="*/ 45 h 212"/>
                <a:gd name="T6" fmla="*/ 49 w 313"/>
                <a:gd name="T7" fmla="*/ 57 h 212"/>
                <a:gd name="T8" fmla="*/ 41 w 313"/>
                <a:gd name="T9" fmla="*/ 70 h 212"/>
                <a:gd name="T10" fmla="*/ 33 w 313"/>
                <a:gd name="T11" fmla="*/ 84 h 212"/>
                <a:gd name="T12" fmla="*/ 27 w 313"/>
                <a:gd name="T13" fmla="*/ 99 h 212"/>
                <a:gd name="T14" fmla="*/ 22 w 313"/>
                <a:gd name="T15" fmla="*/ 113 h 212"/>
                <a:gd name="T16" fmla="*/ 16 w 313"/>
                <a:gd name="T17" fmla="*/ 127 h 212"/>
                <a:gd name="T18" fmla="*/ 9 w 313"/>
                <a:gd name="T19" fmla="*/ 154 h 212"/>
                <a:gd name="T20" fmla="*/ 4 w 313"/>
                <a:gd name="T21" fmla="*/ 176 h 212"/>
                <a:gd name="T22" fmla="*/ 1 w 313"/>
                <a:gd name="T23" fmla="*/ 191 h 212"/>
                <a:gd name="T24" fmla="*/ 0 w 313"/>
                <a:gd name="T25" fmla="*/ 199 h 212"/>
                <a:gd name="T26" fmla="*/ 0 w 313"/>
                <a:gd name="T27" fmla="*/ 203 h 212"/>
                <a:gd name="T28" fmla="*/ 2 w 313"/>
                <a:gd name="T29" fmla="*/ 208 h 212"/>
                <a:gd name="T30" fmla="*/ 6 w 313"/>
                <a:gd name="T31" fmla="*/ 210 h 212"/>
                <a:gd name="T32" fmla="*/ 11 w 313"/>
                <a:gd name="T33" fmla="*/ 212 h 212"/>
                <a:gd name="T34" fmla="*/ 313 w 313"/>
                <a:gd name="T35" fmla="*/ 212 h 212"/>
                <a:gd name="T36" fmla="*/ 164 w 313"/>
                <a:gd name="T37" fmla="*/ 0 h 212"/>
                <a:gd name="T38" fmla="*/ 142 w 313"/>
                <a:gd name="T39" fmla="*/ 2 h 212"/>
                <a:gd name="T40" fmla="*/ 119 w 313"/>
                <a:gd name="T41" fmla="*/ 6 h 212"/>
                <a:gd name="T42" fmla="*/ 109 w 313"/>
                <a:gd name="T43" fmla="*/ 9 h 212"/>
                <a:gd name="T44" fmla="*/ 99 w 313"/>
                <a:gd name="T45" fmla="*/ 14 h 212"/>
                <a:gd name="T46" fmla="*/ 90 w 313"/>
                <a:gd name="T47" fmla="*/ 18 h 212"/>
                <a:gd name="T48" fmla="*/ 81 w 313"/>
                <a:gd name="T49" fmla="*/ 2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3" h="212">
                  <a:moveTo>
                    <a:pt x="81" y="24"/>
                  </a:moveTo>
                  <a:lnTo>
                    <a:pt x="69" y="34"/>
                  </a:lnTo>
                  <a:lnTo>
                    <a:pt x="59" y="45"/>
                  </a:lnTo>
                  <a:lnTo>
                    <a:pt x="49" y="57"/>
                  </a:lnTo>
                  <a:lnTo>
                    <a:pt x="41" y="70"/>
                  </a:lnTo>
                  <a:lnTo>
                    <a:pt x="33" y="84"/>
                  </a:lnTo>
                  <a:lnTo>
                    <a:pt x="27" y="99"/>
                  </a:lnTo>
                  <a:lnTo>
                    <a:pt x="22" y="113"/>
                  </a:lnTo>
                  <a:lnTo>
                    <a:pt x="16" y="127"/>
                  </a:lnTo>
                  <a:lnTo>
                    <a:pt x="9" y="154"/>
                  </a:lnTo>
                  <a:lnTo>
                    <a:pt x="4" y="176"/>
                  </a:lnTo>
                  <a:lnTo>
                    <a:pt x="1" y="191"/>
                  </a:lnTo>
                  <a:lnTo>
                    <a:pt x="0" y="199"/>
                  </a:lnTo>
                  <a:lnTo>
                    <a:pt x="0" y="203"/>
                  </a:lnTo>
                  <a:lnTo>
                    <a:pt x="2" y="208"/>
                  </a:lnTo>
                  <a:lnTo>
                    <a:pt x="6" y="210"/>
                  </a:lnTo>
                  <a:lnTo>
                    <a:pt x="11" y="212"/>
                  </a:lnTo>
                  <a:lnTo>
                    <a:pt x="313" y="212"/>
                  </a:lnTo>
                  <a:lnTo>
                    <a:pt x="164" y="0"/>
                  </a:lnTo>
                  <a:lnTo>
                    <a:pt x="142" y="2"/>
                  </a:lnTo>
                  <a:lnTo>
                    <a:pt x="119" y="6"/>
                  </a:lnTo>
                  <a:lnTo>
                    <a:pt x="109" y="9"/>
                  </a:lnTo>
                  <a:lnTo>
                    <a:pt x="99" y="14"/>
                  </a:lnTo>
                  <a:lnTo>
                    <a:pt x="90" y="18"/>
                  </a:lnTo>
                  <a:lnTo>
                    <a:pt x="8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471289-0DC7-4D9C-871A-EF7AD0FF0BBC}"/>
              </a:ext>
            </a:extLst>
          </p:cNvPr>
          <p:cNvGrpSpPr/>
          <p:nvPr/>
        </p:nvGrpSpPr>
        <p:grpSpPr>
          <a:xfrm>
            <a:off x="703685" y="3706589"/>
            <a:ext cx="347679" cy="345759"/>
            <a:chOff x="7021513" y="7067550"/>
            <a:chExt cx="287337" cy="285751"/>
          </a:xfrm>
          <a:solidFill>
            <a:schemeClr val="bg1"/>
          </a:solidFill>
        </p:grpSpPr>
        <p:sp>
          <p:nvSpPr>
            <p:cNvPr id="88" name="Freeform 3732">
              <a:extLst>
                <a:ext uri="{FF2B5EF4-FFF2-40B4-BE49-F238E27FC236}">
                  <a16:creationId xmlns:a16="http://schemas.microsoft.com/office/drawing/2014/main" id="{D1003D2C-F428-4BB4-BA51-2C02FD6D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0738" y="7292975"/>
              <a:ext cx="30162" cy="55563"/>
            </a:xfrm>
            <a:custGeom>
              <a:avLst/>
              <a:gdLst>
                <a:gd name="T0" fmla="*/ 35 w 76"/>
                <a:gd name="T1" fmla="*/ 0 h 141"/>
                <a:gd name="T2" fmla="*/ 0 w 76"/>
                <a:gd name="T3" fmla="*/ 35 h 141"/>
                <a:gd name="T4" fmla="*/ 40 w 76"/>
                <a:gd name="T5" fmla="*/ 141 h 141"/>
                <a:gd name="T6" fmla="*/ 76 w 76"/>
                <a:gd name="T7" fmla="*/ 35 h 141"/>
                <a:gd name="T8" fmla="*/ 35 w 76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41">
                  <a:moveTo>
                    <a:pt x="35" y="0"/>
                  </a:moveTo>
                  <a:lnTo>
                    <a:pt x="0" y="35"/>
                  </a:lnTo>
                  <a:lnTo>
                    <a:pt x="40" y="141"/>
                  </a:lnTo>
                  <a:lnTo>
                    <a:pt x="76" y="35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9" name="Freeform 3733">
              <a:extLst>
                <a:ext uri="{FF2B5EF4-FFF2-40B4-BE49-F238E27FC236}">
                  <a16:creationId xmlns:a16="http://schemas.microsoft.com/office/drawing/2014/main" id="{70D1A1A4-D633-442F-93DD-409DEE1D7D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6138" y="7262813"/>
              <a:ext cx="112712" cy="90488"/>
            </a:xfrm>
            <a:custGeom>
              <a:avLst/>
              <a:gdLst>
                <a:gd name="T0" fmla="*/ 181 w 283"/>
                <a:gd name="T1" fmla="*/ 155 h 229"/>
                <a:gd name="T2" fmla="*/ 105 w 283"/>
                <a:gd name="T3" fmla="*/ 155 h 229"/>
                <a:gd name="T4" fmla="*/ 101 w 283"/>
                <a:gd name="T5" fmla="*/ 154 h 229"/>
                <a:gd name="T6" fmla="*/ 97 w 283"/>
                <a:gd name="T7" fmla="*/ 152 h 229"/>
                <a:gd name="T8" fmla="*/ 95 w 283"/>
                <a:gd name="T9" fmla="*/ 148 h 229"/>
                <a:gd name="T10" fmla="*/ 93 w 283"/>
                <a:gd name="T11" fmla="*/ 143 h 229"/>
                <a:gd name="T12" fmla="*/ 95 w 283"/>
                <a:gd name="T13" fmla="*/ 139 h 229"/>
                <a:gd name="T14" fmla="*/ 97 w 283"/>
                <a:gd name="T15" fmla="*/ 135 h 229"/>
                <a:gd name="T16" fmla="*/ 101 w 283"/>
                <a:gd name="T17" fmla="*/ 132 h 229"/>
                <a:gd name="T18" fmla="*/ 105 w 283"/>
                <a:gd name="T19" fmla="*/ 131 h 229"/>
                <a:gd name="T20" fmla="*/ 181 w 283"/>
                <a:gd name="T21" fmla="*/ 131 h 229"/>
                <a:gd name="T22" fmla="*/ 186 w 283"/>
                <a:gd name="T23" fmla="*/ 132 h 229"/>
                <a:gd name="T24" fmla="*/ 190 w 283"/>
                <a:gd name="T25" fmla="*/ 135 h 229"/>
                <a:gd name="T26" fmla="*/ 192 w 283"/>
                <a:gd name="T27" fmla="*/ 139 h 229"/>
                <a:gd name="T28" fmla="*/ 193 w 283"/>
                <a:gd name="T29" fmla="*/ 143 h 229"/>
                <a:gd name="T30" fmla="*/ 192 w 283"/>
                <a:gd name="T31" fmla="*/ 148 h 229"/>
                <a:gd name="T32" fmla="*/ 190 w 283"/>
                <a:gd name="T33" fmla="*/ 152 h 229"/>
                <a:gd name="T34" fmla="*/ 186 w 283"/>
                <a:gd name="T35" fmla="*/ 154 h 229"/>
                <a:gd name="T36" fmla="*/ 181 w 283"/>
                <a:gd name="T37" fmla="*/ 155 h 229"/>
                <a:gd name="T38" fmla="*/ 253 w 283"/>
                <a:gd name="T39" fmla="*/ 105 h 229"/>
                <a:gd name="T40" fmla="*/ 250 w 283"/>
                <a:gd name="T41" fmla="*/ 96 h 229"/>
                <a:gd name="T42" fmla="*/ 246 w 283"/>
                <a:gd name="T43" fmla="*/ 89 h 229"/>
                <a:gd name="T44" fmla="*/ 240 w 283"/>
                <a:gd name="T45" fmla="*/ 81 h 229"/>
                <a:gd name="T46" fmla="*/ 233 w 283"/>
                <a:gd name="T47" fmla="*/ 74 h 229"/>
                <a:gd name="T48" fmla="*/ 226 w 283"/>
                <a:gd name="T49" fmla="*/ 68 h 229"/>
                <a:gd name="T50" fmla="*/ 218 w 283"/>
                <a:gd name="T51" fmla="*/ 62 h 229"/>
                <a:gd name="T52" fmla="*/ 208 w 283"/>
                <a:gd name="T53" fmla="*/ 55 h 229"/>
                <a:gd name="T54" fmla="*/ 196 w 283"/>
                <a:gd name="T55" fmla="*/ 49 h 229"/>
                <a:gd name="T56" fmla="*/ 172 w 283"/>
                <a:gd name="T57" fmla="*/ 36 h 229"/>
                <a:gd name="T58" fmla="*/ 145 w 283"/>
                <a:gd name="T59" fmla="*/ 24 h 229"/>
                <a:gd name="T60" fmla="*/ 114 w 283"/>
                <a:gd name="T61" fmla="*/ 13 h 229"/>
                <a:gd name="T62" fmla="*/ 79 w 283"/>
                <a:gd name="T63" fmla="*/ 0 h 229"/>
                <a:gd name="T64" fmla="*/ 39 w 283"/>
                <a:gd name="T65" fmla="*/ 113 h 229"/>
                <a:gd name="T66" fmla="*/ 39 w 283"/>
                <a:gd name="T67" fmla="*/ 113 h 229"/>
                <a:gd name="T68" fmla="*/ 38 w 283"/>
                <a:gd name="T69" fmla="*/ 113 h 229"/>
                <a:gd name="T70" fmla="*/ 0 w 283"/>
                <a:gd name="T71" fmla="*/ 229 h 229"/>
                <a:gd name="T72" fmla="*/ 272 w 283"/>
                <a:gd name="T73" fmla="*/ 229 h 229"/>
                <a:gd name="T74" fmla="*/ 277 w 283"/>
                <a:gd name="T75" fmla="*/ 227 h 229"/>
                <a:gd name="T76" fmla="*/ 281 w 283"/>
                <a:gd name="T77" fmla="*/ 225 h 229"/>
                <a:gd name="T78" fmla="*/ 283 w 283"/>
                <a:gd name="T79" fmla="*/ 221 h 229"/>
                <a:gd name="T80" fmla="*/ 283 w 283"/>
                <a:gd name="T81" fmla="*/ 217 h 229"/>
                <a:gd name="T82" fmla="*/ 283 w 283"/>
                <a:gd name="T83" fmla="*/ 207 h 229"/>
                <a:gd name="T84" fmla="*/ 280 w 283"/>
                <a:gd name="T85" fmla="*/ 184 h 229"/>
                <a:gd name="T86" fmla="*/ 276 w 283"/>
                <a:gd name="T87" fmla="*/ 167 h 229"/>
                <a:gd name="T88" fmla="*/ 271 w 283"/>
                <a:gd name="T89" fmla="*/ 148 h 229"/>
                <a:gd name="T90" fmla="*/ 263 w 283"/>
                <a:gd name="T91" fmla="*/ 127 h 229"/>
                <a:gd name="T92" fmla="*/ 253 w 283"/>
                <a:gd name="T93" fmla="*/ 10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" h="229">
                  <a:moveTo>
                    <a:pt x="181" y="155"/>
                  </a:moveTo>
                  <a:lnTo>
                    <a:pt x="105" y="155"/>
                  </a:lnTo>
                  <a:lnTo>
                    <a:pt x="101" y="154"/>
                  </a:lnTo>
                  <a:lnTo>
                    <a:pt x="97" y="152"/>
                  </a:lnTo>
                  <a:lnTo>
                    <a:pt x="95" y="148"/>
                  </a:lnTo>
                  <a:lnTo>
                    <a:pt x="93" y="143"/>
                  </a:lnTo>
                  <a:lnTo>
                    <a:pt x="95" y="139"/>
                  </a:lnTo>
                  <a:lnTo>
                    <a:pt x="97" y="135"/>
                  </a:lnTo>
                  <a:lnTo>
                    <a:pt x="101" y="132"/>
                  </a:lnTo>
                  <a:lnTo>
                    <a:pt x="105" y="131"/>
                  </a:lnTo>
                  <a:lnTo>
                    <a:pt x="181" y="131"/>
                  </a:lnTo>
                  <a:lnTo>
                    <a:pt x="186" y="132"/>
                  </a:lnTo>
                  <a:lnTo>
                    <a:pt x="190" y="135"/>
                  </a:lnTo>
                  <a:lnTo>
                    <a:pt x="192" y="139"/>
                  </a:lnTo>
                  <a:lnTo>
                    <a:pt x="193" y="143"/>
                  </a:lnTo>
                  <a:lnTo>
                    <a:pt x="192" y="148"/>
                  </a:lnTo>
                  <a:lnTo>
                    <a:pt x="190" y="152"/>
                  </a:lnTo>
                  <a:lnTo>
                    <a:pt x="186" y="154"/>
                  </a:lnTo>
                  <a:lnTo>
                    <a:pt x="181" y="155"/>
                  </a:lnTo>
                  <a:close/>
                  <a:moveTo>
                    <a:pt x="253" y="105"/>
                  </a:moveTo>
                  <a:lnTo>
                    <a:pt x="250" y="96"/>
                  </a:lnTo>
                  <a:lnTo>
                    <a:pt x="246" y="89"/>
                  </a:lnTo>
                  <a:lnTo>
                    <a:pt x="240" y="81"/>
                  </a:lnTo>
                  <a:lnTo>
                    <a:pt x="233" y="74"/>
                  </a:lnTo>
                  <a:lnTo>
                    <a:pt x="226" y="68"/>
                  </a:lnTo>
                  <a:lnTo>
                    <a:pt x="218" y="62"/>
                  </a:lnTo>
                  <a:lnTo>
                    <a:pt x="208" y="55"/>
                  </a:lnTo>
                  <a:lnTo>
                    <a:pt x="196" y="49"/>
                  </a:lnTo>
                  <a:lnTo>
                    <a:pt x="172" y="36"/>
                  </a:lnTo>
                  <a:lnTo>
                    <a:pt x="145" y="24"/>
                  </a:lnTo>
                  <a:lnTo>
                    <a:pt x="114" y="13"/>
                  </a:lnTo>
                  <a:lnTo>
                    <a:pt x="79" y="0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0" y="229"/>
                  </a:lnTo>
                  <a:lnTo>
                    <a:pt x="272" y="229"/>
                  </a:lnTo>
                  <a:lnTo>
                    <a:pt x="277" y="227"/>
                  </a:lnTo>
                  <a:lnTo>
                    <a:pt x="281" y="225"/>
                  </a:lnTo>
                  <a:lnTo>
                    <a:pt x="283" y="221"/>
                  </a:lnTo>
                  <a:lnTo>
                    <a:pt x="283" y="217"/>
                  </a:lnTo>
                  <a:lnTo>
                    <a:pt x="283" y="207"/>
                  </a:lnTo>
                  <a:lnTo>
                    <a:pt x="280" y="184"/>
                  </a:lnTo>
                  <a:lnTo>
                    <a:pt x="276" y="167"/>
                  </a:lnTo>
                  <a:lnTo>
                    <a:pt x="271" y="148"/>
                  </a:lnTo>
                  <a:lnTo>
                    <a:pt x="263" y="127"/>
                  </a:lnTo>
                  <a:lnTo>
                    <a:pt x="253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90" name="Freeform 3734">
              <a:extLst>
                <a:ext uri="{FF2B5EF4-FFF2-40B4-BE49-F238E27FC236}">
                  <a16:creationId xmlns:a16="http://schemas.microsoft.com/office/drawing/2014/main" id="{FC0B94AB-B0D6-4AC0-A44B-24089387C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9463" y="7292975"/>
              <a:ext cx="30162" cy="55563"/>
            </a:xfrm>
            <a:custGeom>
              <a:avLst/>
              <a:gdLst>
                <a:gd name="T0" fmla="*/ 0 w 76"/>
                <a:gd name="T1" fmla="*/ 37 h 141"/>
                <a:gd name="T2" fmla="*/ 35 w 76"/>
                <a:gd name="T3" fmla="*/ 141 h 141"/>
                <a:gd name="T4" fmla="*/ 76 w 76"/>
                <a:gd name="T5" fmla="*/ 35 h 141"/>
                <a:gd name="T6" fmla="*/ 41 w 76"/>
                <a:gd name="T7" fmla="*/ 0 h 141"/>
                <a:gd name="T8" fmla="*/ 0 w 76"/>
                <a:gd name="T9" fmla="*/ 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41">
                  <a:moveTo>
                    <a:pt x="0" y="37"/>
                  </a:moveTo>
                  <a:lnTo>
                    <a:pt x="35" y="141"/>
                  </a:lnTo>
                  <a:lnTo>
                    <a:pt x="76" y="35"/>
                  </a:lnTo>
                  <a:lnTo>
                    <a:pt x="41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91" name="Freeform 3735">
              <a:extLst>
                <a:ext uri="{FF2B5EF4-FFF2-40B4-BE49-F238E27FC236}">
                  <a16:creationId xmlns:a16="http://schemas.microsoft.com/office/drawing/2014/main" id="{2D6DE878-89FB-4BB4-86BC-EB553EEB5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588" y="7256463"/>
              <a:ext cx="42862" cy="41275"/>
            </a:xfrm>
            <a:custGeom>
              <a:avLst/>
              <a:gdLst>
                <a:gd name="T0" fmla="*/ 74 w 108"/>
                <a:gd name="T1" fmla="*/ 68 h 107"/>
                <a:gd name="T2" fmla="*/ 108 w 108"/>
                <a:gd name="T3" fmla="*/ 39 h 107"/>
                <a:gd name="T4" fmla="*/ 22 w 108"/>
                <a:gd name="T5" fmla="*/ 0 h 107"/>
                <a:gd name="T6" fmla="*/ 11 w 108"/>
                <a:gd name="T7" fmla="*/ 4 h 107"/>
                <a:gd name="T8" fmla="*/ 0 w 108"/>
                <a:gd name="T9" fmla="*/ 8 h 107"/>
                <a:gd name="T10" fmla="*/ 32 w 108"/>
                <a:gd name="T11" fmla="*/ 107 h 107"/>
                <a:gd name="T12" fmla="*/ 72 w 108"/>
                <a:gd name="T13" fmla="*/ 71 h 107"/>
                <a:gd name="T14" fmla="*/ 73 w 108"/>
                <a:gd name="T15" fmla="*/ 70 h 107"/>
                <a:gd name="T16" fmla="*/ 74 w 108"/>
                <a:gd name="T17" fmla="*/ 6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7">
                  <a:moveTo>
                    <a:pt x="74" y="68"/>
                  </a:moveTo>
                  <a:lnTo>
                    <a:pt x="108" y="39"/>
                  </a:lnTo>
                  <a:lnTo>
                    <a:pt x="22" y="0"/>
                  </a:lnTo>
                  <a:lnTo>
                    <a:pt x="11" y="4"/>
                  </a:lnTo>
                  <a:lnTo>
                    <a:pt x="0" y="8"/>
                  </a:lnTo>
                  <a:lnTo>
                    <a:pt x="32" y="107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92" name="Freeform 3736">
              <a:extLst>
                <a:ext uri="{FF2B5EF4-FFF2-40B4-BE49-F238E27FC236}">
                  <a16:creationId xmlns:a16="http://schemas.microsoft.com/office/drawing/2014/main" id="{20ECBE30-0E61-4753-8E08-3CCD1FD7C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7143750"/>
              <a:ext cx="119062" cy="120650"/>
            </a:xfrm>
            <a:custGeom>
              <a:avLst/>
              <a:gdLst>
                <a:gd name="T0" fmla="*/ 248 w 302"/>
                <a:gd name="T1" fmla="*/ 209 h 306"/>
                <a:gd name="T2" fmla="*/ 257 w 302"/>
                <a:gd name="T3" fmla="*/ 196 h 306"/>
                <a:gd name="T4" fmla="*/ 269 w 302"/>
                <a:gd name="T5" fmla="*/ 176 h 306"/>
                <a:gd name="T6" fmla="*/ 274 w 302"/>
                <a:gd name="T7" fmla="*/ 164 h 306"/>
                <a:gd name="T8" fmla="*/ 279 w 302"/>
                <a:gd name="T9" fmla="*/ 149 h 306"/>
                <a:gd name="T10" fmla="*/ 283 w 302"/>
                <a:gd name="T11" fmla="*/ 133 h 306"/>
                <a:gd name="T12" fmla="*/ 284 w 302"/>
                <a:gd name="T13" fmla="*/ 115 h 306"/>
                <a:gd name="T14" fmla="*/ 288 w 302"/>
                <a:gd name="T15" fmla="*/ 111 h 306"/>
                <a:gd name="T16" fmla="*/ 292 w 302"/>
                <a:gd name="T17" fmla="*/ 106 h 306"/>
                <a:gd name="T18" fmla="*/ 296 w 302"/>
                <a:gd name="T19" fmla="*/ 101 h 306"/>
                <a:gd name="T20" fmla="*/ 297 w 302"/>
                <a:gd name="T21" fmla="*/ 94 h 306"/>
                <a:gd name="T22" fmla="*/ 301 w 302"/>
                <a:gd name="T23" fmla="*/ 81 h 306"/>
                <a:gd name="T24" fmla="*/ 302 w 302"/>
                <a:gd name="T25" fmla="*/ 70 h 306"/>
                <a:gd name="T26" fmla="*/ 302 w 302"/>
                <a:gd name="T27" fmla="*/ 63 h 306"/>
                <a:gd name="T28" fmla="*/ 301 w 302"/>
                <a:gd name="T29" fmla="*/ 57 h 306"/>
                <a:gd name="T30" fmla="*/ 298 w 302"/>
                <a:gd name="T31" fmla="*/ 52 h 306"/>
                <a:gd name="T32" fmla="*/ 296 w 302"/>
                <a:gd name="T33" fmla="*/ 47 h 306"/>
                <a:gd name="T34" fmla="*/ 290 w 302"/>
                <a:gd name="T35" fmla="*/ 40 h 306"/>
                <a:gd name="T36" fmla="*/ 284 w 302"/>
                <a:gd name="T37" fmla="*/ 36 h 306"/>
                <a:gd name="T38" fmla="*/ 284 w 302"/>
                <a:gd name="T39" fmla="*/ 13 h 306"/>
                <a:gd name="T40" fmla="*/ 284 w 302"/>
                <a:gd name="T41" fmla="*/ 8 h 306"/>
                <a:gd name="T42" fmla="*/ 281 w 302"/>
                <a:gd name="T43" fmla="*/ 4 h 306"/>
                <a:gd name="T44" fmla="*/ 278 w 302"/>
                <a:gd name="T45" fmla="*/ 2 h 306"/>
                <a:gd name="T46" fmla="*/ 273 w 302"/>
                <a:gd name="T47" fmla="*/ 0 h 306"/>
                <a:gd name="T48" fmla="*/ 30 w 302"/>
                <a:gd name="T49" fmla="*/ 0 h 306"/>
                <a:gd name="T50" fmla="*/ 26 w 302"/>
                <a:gd name="T51" fmla="*/ 2 h 306"/>
                <a:gd name="T52" fmla="*/ 22 w 302"/>
                <a:gd name="T53" fmla="*/ 4 h 306"/>
                <a:gd name="T54" fmla="*/ 20 w 302"/>
                <a:gd name="T55" fmla="*/ 8 h 306"/>
                <a:gd name="T56" fmla="*/ 18 w 302"/>
                <a:gd name="T57" fmla="*/ 13 h 306"/>
                <a:gd name="T58" fmla="*/ 18 w 302"/>
                <a:gd name="T59" fmla="*/ 36 h 306"/>
                <a:gd name="T60" fmla="*/ 12 w 302"/>
                <a:gd name="T61" fmla="*/ 40 h 306"/>
                <a:gd name="T62" fmla="*/ 7 w 302"/>
                <a:gd name="T63" fmla="*/ 47 h 306"/>
                <a:gd name="T64" fmla="*/ 4 w 302"/>
                <a:gd name="T65" fmla="*/ 52 h 306"/>
                <a:gd name="T66" fmla="*/ 2 w 302"/>
                <a:gd name="T67" fmla="*/ 57 h 306"/>
                <a:gd name="T68" fmla="*/ 2 w 302"/>
                <a:gd name="T69" fmla="*/ 63 h 306"/>
                <a:gd name="T70" fmla="*/ 0 w 302"/>
                <a:gd name="T71" fmla="*/ 70 h 306"/>
                <a:gd name="T72" fmla="*/ 2 w 302"/>
                <a:gd name="T73" fmla="*/ 81 h 306"/>
                <a:gd name="T74" fmla="*/ 5 w 302"/>
                <a:gd name="T75" fmla="*/ 94 h 306"/>
                <a:gd name="T76" fmla="*/ 8 w 302"/>
                <a:gd name="T77" fmla="*/ 101 h 306"/>
                <a:gd name="T78" fmla="*/ 11 w 302"/>
                <a:gd name="T79" fmla="*/ 106 h 306"/>
                <a:gd name="T80" fmla="*/ 14 w 302"/>
                <a:gd name="T81" fmla="*/ 111 h 306"/>
                <a:gd name="T82" fmla="*/ 18 w 302"/>
                <a:gd name="T83" fmla="*/ 115 h 306"/>
                <a:gd name="T84" fmla="*/ 21 w 302"/>
                <a:gd name="T85" fmla="*/ 133 h 306"/>
                <a:gd name="T86" fmla="*/ 23 w 302"/>
                <a:gd name="T87" fmla="*/ 149 h 306"/>
                <a:gd name="T88" fmla="*/ 28 w 302"/>
                <a:gd name="T89" fmla="*/ 164 h 306"/>
                <a:gd name="T90" fmla="*/ 34 w 302"/>
                <a:gd name="T91" fmla="*/ 176 h 306"/>
                <a:gd name="T92" fmla="*/ 45 w 302"/>
                <a:gd name="T93" fmla="*/ 196 h 306"/>
                <a:gd name="T94" fmla="*/ 55 w 302"/>
                <a:gd name="T95" fmla="*/ 209 h 306"/>
                <a:gd name="T96" fmla="*/ 55 w 302"/>
                <a:gd name="T97" fmla="*/ 262 h 306"/>
                <a:gd name="T98" fmla="*/ 152 w 302"/>
                <a:gd name="T99" fmla="*/ 306 h 306"/>
                <a:gd name="T100" fmla="*/ 248 w 302"/>
                <a:gd name="T101" fmla="*/ 262 h 306"/>
                <a:gd name="T102" fmla="*/ 248 w 302"/>
                <a:gd name="T103" fmla="*/ 20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" h="306">
                  <a:moveTo>
                    <a:pt x="248" y="209"/>
                  </a:moveTo>
                  <a:lnTo>
                    <a:pt x="257" y="196"/>
                  </a:lnTo>
                  <a:lnTo>
                    <a:pt x="269" y="176"/>
                  </a:lnTo>
                  <a:lnTo>
                    <a:pt x="274" y="164"/>
                  </a:lnTo>
                  <a:lnTo>
                    <a:pt x="279" y="149"/>
                  </a:lnTo>
                  <a:lnTo>
                    <a:pt x="283" y="133"/>
                  </a:lnTo>
                  <a:lnTo>
                    <a:pt x="284" y="115"/>
                  </a:lnTo>
                  <a:lnTo>
                    <a:pt x="288" y="111"/>
                  </a:lnTo>
                  <a:lnTo>
                    <a:pt x="292" y="106"/>
                  </a:lnTo>
                  <a:lnTo>
                    <a:pt x="296" y="101"/>
                  </a:lnTo>
                  <a:lnTo>
                    <a:pt x="297" y="94"/>
                  </a:lnTo>
                  <a:lnTo>
                    <a:pt x="301" y="81"/>
                  </a:lnTo>
                  <a:lnTo>
                    <a:pt x="302" y="70"/>
                  </a:lnTo>
                  <a:lnTo>
                    <a:pt x="302" y="63"/>
                  </a:lnTo>
                  <a:lnTo>
                    <a:pt x="301" y="57"/>
                  </a:lnTo>
                  <a:lnTo>
                    <a:pt x="298" y="52"/>
                  </a:lnTo>
                  <a:lnTo>
                    <a:pt x="296" y="47"/>
                  </a:lnTo>
                  <a:lnTo>
                    <a:pt x="290" y="40"/>
                  </a:lnTo>
                  <a:lnTo>
                    <a:pt x="284" y="36"/>
                  </a:lnTo>
                  <a:lnTo>
                    <a:pt x="284" y="13"/>
                  </a:lnTo>
                  <a:lnTo>
                    <a:pt x="284" y="8"/>
                  </a:lnTo>
                  <a:lnTo>
                    <a:pt x="281" y="4"/>
                  </a:lnTo>
                  <a:lnTo>
                    <a:pt x="278" y="2"/>
                  </a:lnTo>
                  <a:lnTo>
                    <a:pt x="273" y="0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2" y="4"/>
                  </a:lnTo>
                  <a:lnTo>
                    <a:pt x="20" y="8"/>
                  </a:lnTo>
                  <a:lnTo>
                    <a:pt x="18" y="13"/>
                  </a:lnTo>
                  <a:lnTo>
                    <a:pt x="18" y="36"/>
                  </a:lnTo>
                  <a:lnTo>
                    <a:pt x="12" y="40"/>
                  </a:lnTo>
                  <a:lnTo>
                    <a:pt x="7" y="47"/>
                  </a:lnTo>
                  <a:lnTo>
                    <a:pt x="4" y="52"/>
                  </a:lnTo>
                  <a:lnTo>
                    <a:pt x="2" y="57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2" y="81"/>
                  </a:lnTo>
                  <a:lnTo>
                    <a:pt x="5" y="94"/>
                  </a:lnTo>
                  <a:lnTo>
                    <a:pt x="8" y="101"/>
                  </a:lnTo>
                  <a:lnTo>
                    <a:pt x="11" y="106"/>
                  </a:lnTo>
                  <a:lnTo>
                    <a:pt x="14" y="111"/>
                  </a:lnTo>
                  <a:lnTo>
                    <a:pt x="18" y="115"/>
                  </a:lnTo>
                  <a:lnTo>
                    <a:pt x="21" y="133"/>
                  </a:lnTo>
                  <a:lnTo>
                    <a:pt x="23" y="149"/>
                  </a:lnTo>
                  <a:lnTo>
                    <a:pt x="28" y="164"/>
                  </a:lnTo>
                  <a:lnTo>
                    <a:pt x="34" y="176"/>
                  </a:lnTo>
                  <a:lnTo>
                    <a:pt x="45" y="196"/>
                  </a:lnTo>
                  <a:lnTo>
                    <a:pt x="55" y="209"/>
                  </a:lnTo>
                  <a:lnTo>
                    <a:pt x="55" y="262"/>
                  </a:lnTo>
                  <a:lnTo>
                    <a:pt x="152" y="306"/>
                  </a:lnTo>
                  <a:lnTo>
                    <a:pt x="248" y="262"/>
                  </a:lnTo>
                  <a:lnTo>
                    <a:pt x="248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93" name="Freeform 3737">
              <a:extLst>
                <a:ext uri="{FF2B5EF4-FFF2-40B4-BE49-F238E27FC236}">
                  <a16:creationId xmlns:a16="http://schemas.microsoft.com/office/drawing/2014/main" id="{236CE3B5-8004-4DD3-80CD-518074B2F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7261225"/>
              <a:ext cx="112712" cy="92075"/>
            </a:xfrm>
            <a:custGeom>
              <a:avLst/>
              <a:gdLst>
                <a:gd name="T0" fmla="*/ 31 w 284"/>
                <a:gd name="T1" fmla="*/ 106 h 230"/>
                <a:gd name="T2" fmla="*/ 26 w 284"/>
                <a:gd name="T3" fmla="*/ 119 h 230"/>
                <a:gd name="T4" fmla="*/ 19 w 284"/>
                <a:gd name="T5" fmla="*/ 136 h 230"/>
                <a:gd name="T6" fmla="*/ 14 w 284"/>
                <a:gd name="T7" fmla="*/ 154 h 230"/>
                <a:gd name="T8" fmla="*/ 10 w 284"/>
                <a:gd name="T9" fmla="*/ 172 h 230"/>
                <a:gd name="T10" fmla="*/ 2 w 284"/>
                <a:gd name="T11" fmla="*/ 201 h 230"/>
                <a:gd name="T12" fmla="*/ 0 w 284"/>
                <a:gd name="T13" fmla="*/ 215 h 230"/>
                <a:gd name="T14" fmla="*/ 0 w 284"/>
                <a:gd name="T15" fmla="*/ 221 h 230"/>
                <a:gd name="T16" fmla="*/ 2 w 284"/>
                <a:gd name="T17" fmla="*/ 226 h 230"/>
                <a:gd name="T18" fmla="*/ 6 w 284"/>
                <a:gd name="T19" fmla="*/ 228 h 230"/>
                <a:gd name="T20" fmla="*/ 11 w 284"/>
                <a:gd name="T21" fmla="*/ 230 h 230"/>
                <a:gd name="T22" fmla="*/ 284 w 284"/>
                <a:gd name="T23" fmla="*/ 230 h 230"/>
                <a:gd name="T24" fmla="*/ 207 w 284"/>
                <a:gd name="T25" fmla="*/ 0 h 230"/>
                <a:gd name="T26" fmla="*/ 173 w 284"/>
                <a:gd name="T27" fmla="*/ 13 h 230"/>
                <a:gd name="T28" fmla="*/ 141 w 284"/>
                <a:gd name="T29" fmla="*/ 25 h 230"/>
                <a:gd name="T30" fmla="*/ 113 w 284"/>
                <a:gd name="T31" fmla="*/ 37 h 230"/>
                <a:gd name="T32" fmla="*/ 89 w 284"/>
                <a:gd name="T33" fmla="*/ 48 h 230"/>
                <a:gd name="T34" fmla="*/ 77 w 284"/>
                <a:gd name="T35" fmla="*/ 55 h 230"/>
                <a:gd name="T36" fmla="*/ 67 w 284"/>
                <a:gd name="T37" fmla="*/ 61 h 230"/>
                <a:gd name="T38" fmla="*/ 58 w 284"/>
                <a:gd name="T39" fmla="*/ 68 h 230"/>
                <a:gd name="T40" fmla="*/ 50 w 284"/>
                <a:gd name="T41" fmla="*/ 75 h 230"/>
                <a:gd name="T42" fmla="*/ 44 w 284"/>
                <a:gd name="T43" fmla="*/ 82 h 230"/>
                <a:gd name="T44" fmla="*/ 38 w 284"/>
                <a:gd name="T45" fmla="*/ 90 h 230"/>
                <a:gd name="T46" fmla="*/ 33 w 284"/>
                <a:gd name="T47" fmla="*/ 97 h 230"/>
                <a:gd name="T48" fmla="*/ 31 w 284"/>
                <a:gd name="T49" fmla="*/ 1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230">
                  <a:moveTo>
                    <a:pt x="31" y="106"/>
                  </a:moveTo>
                  <a:lnTo>
                    <a:pt x="26" y="119"/>
                  </a:lnTo>
                  <a:lnTo>
                    <a:pt x="19" y="136"/>
                  </a:lnTo>
                  <a:lnTo>
                    <a:pt x="14" y="154"/>
                  </a:lnTo>
                  <a:lnTo>
                    <a:pt x="10" y="172"/>
                  </a:lnTo>
                  <a:lnTo>
                    <a:pt x="2" y="201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2" y="226"/>
                  </a:lnTo>
                  <a:lnTo>
                    <a:pt x="6" y="228"/>
                  </a:lnTo>
                  <a:lnTo>
                    <a:pt x="11" y="230"/>
                  </a:lnTo>
                  <a:lnTo>
                    <a:pt x="284" y="230"/>
                  </a:lnTo>
                  <a:lnTo>
                    <a:pt x="207" y="0"/>
                  </a:lnTo>
                  <a:lnTo>
                    <a:pt x="173" y="13"/>
                  </a:lnTo>
                  <a:lnTo>
                    <a:pt x="141" y="25"/>
                  </a:lnTo>
                  <a:lnTo>
                    <a:pt x="113" y="37"/>
                  </a:lnTo>
                  <a:lnTo>
                    <a:pt x="89" y="48"/>
                  </a:lnTo>
                  <a:lnTo>
                    <a:pt x="77" y="55"/>
                  </a:lnTo>
                  <a:lnTo>
                    <a:pt x="67" y="61"/>
                  </a:lnTo>
                  <a:lnTo>
                    <a:pt x="58" y="68"/>
                  </a:lnTo>
                  <a:lnTo>
                    <a:pt x="50" y="75"/>
                  </a:lnTo>
                  <a:lnTo>
                    <a:pt x="44" y="82"/>
                  </a:lnTo>
                  <a:lnTo>
                    <a:pt x="38" y="90"/>
                  </a:lnTo>
                  <a:lnTo>
                    <a:pt x="33" y="97"/>
                  </a:lnTo>
                  <a:lnTo>
                    <a:pt x="31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94" name="Freeform 3738">
              <a:extLst>
                <a:ext uri="{FF2B5EF4-FFF2-40B4-BE49-F238E27FC236}">
                  <a16:creationId xmlns:a16="http://schemas.microsoft.com/office/drawing/2014/main" id="{03D2153A-C108-444C-85E2-39F456E92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838" y="7067550"/>
              <a:ext cx="166687" cy="71438"/>
            </a:xfrm>
            <a:custGeom>
              <a:avLst/>
              <a:gdLst>
                <a:gd name="T0" fmla="*/ 12 w 418"/>
                <a:gd name="T1" fmla="*/ 179 h 179"/>
                <a:gd name="T2" fmla="*/ 69 w 418"/>
                <a:gd name="T3" fmla="*/ 179 h 179"/>
                <a:gd name="T4" fmla="*/ 69 w 418"/>
                <a:gd name="T5" fmla="*/ 179 h 179"/>
                <a:gd name="T6" fmla="*/ 69 w 418"/>
                <a:gd name="T7" fmla="*/ 179 h 179"/>
                <a:gd name="T8" fmla="*/ 69 w 418"/>
                <a:gd name="T9" fmla="*/ 179 h 179"/>
                <a:gd name="T10" fmla="*/ 69 w 418"/>
                <a:gd name="T11" fmla="*/ 179 h 179"/>
                <a:gd name="T12" fmla="*/ 406 w 418"/>
                <a:gd name="T13" fmla="*/ 179 h 179"/>
                <a:gd name="T14" fmla="*/ 411 w 418"/>
                <a:gd name="T15" fmla="*/ 178 h 179"/>
                <a:gd name="T16" fmla="*/ 415 w 418"/>
                <a:gd name="T17" fmla="*/ 175 h 179"/>
                <a:gd name="T18" fmla="*/ 418 w 418"/>
                <a:gd name="T19" fmla="*/ 171 h 179"/>
                <a:gd name="T20" fmla="*/ 418 w 418"/>
                <a:gd name="T21" fmla="*/ 167 h 179"/>
                <a:gd name="T22" fmla="*/ 418 w 418"/>
                <a:gd name="T23" fmla="*/ 162 h 179"/>
                <a:gd name="T24" fmla="*/ 415 w 418"/>
                <a:gd name="T25" fmla="*/ 158 h 179"/>
                <a:gd name="T26" fmla="*/ 411 w 418"/>
                <a:gd name="T27" fmla="*/ 156 h 179"/>
                <a:gd name="T28" fmla="*/ 406 w 418"/>
                <a:gd name="T29" fmla="*/ 155 h 179"/>
                <a:gd name="T30" fmla="*/ 357 w 418"/>
                <a:gd name="T31" fmla="*/ 155 h 179"/>
                <a:gd name="T32" fmla="*/ 296 w 418"/>
                <a:gd name="T33" fmla="*/ 8 h 179"/>
                <a:gd name="T34" fmla="*/ 293 w 418"/>
                <a:gd name="T35" fmla="*/ 3 h 179"/>
                <a:gd name="T36" fmla="*/ 289 w 418"/>
                <a:gd name="T37" fmla="*/ 0 h 179"/>
                <a:gd name="T38" fmla="*/ 284 w 418"/>
                <a:gd name="T39" fmla="*/ 0 h 179"/>
                <a:gd name="T40" fmla="*/ 279 w 418"/>
                <a:gd name="T41" fmla="*/ 2 h 179"/>
                <a:gd name="T42" fmla="*/ 242 w 418"/>
                <a:gd name="T43" fmla="*/ 24 h 179"/>
                <a:gd name="T44" fmla="*/ 235 w 418"/>
                <a:gd name="T45" fmla="*/ 27 h 179"/>
                <a:gd name="T46" fmla="*/ 226 w 418"/>
                <a:gd name="T47" fmla="*/ 30 h 179"/>
                <a:gd name="T48" fmla="*/ 219 w 418"/>
                <a:gd name="T49" fmla="*/ 31 h 179"/>
                <a:gd name="T50" fmla="*/ 210 w 418"/>
                <a:gd name="T51" fmla="*/ 33 h 179"/>
                <a:gd name="T52" fmla="*/ 201 w 418"/>
                <a:gd name="T53" fmla="*/ 31 h 179"/>
                <a:gd name="T54" fmla="*/ 192 w 418"/>
                <a:gd name="T55" fmla="*/ 30 h 179"/>
                <a:gd name="T56" fmla="*/ 184 w 418"/>
                <a:gd name="T57" fmla="*/ 27 h 179"/>
                <a:gd name="T58" fmla="*/ 176 w 418"/>
                <a:gd name="T59" fmla="*/ 24 h 179"/>
                <a:gd name="T60" fmla="*/ 139 w 418"/>
                <a:gd name="T61" fmla="*/ 2 h 179"/>
                <a:gd name="T62" fmla="*/ 135 w 418"/>
                <a:gd name="T63" fmla="*/ 0 h 179"/>
                <a:gd name="T64" fmla="*/ 130 w 418"/>
                <a:gd name="T65" fmla="*/ 0 h 179"/>
                <a:gd name="T66" fmla="*/ 125 w 418"/>
                <a:gd name="T67" fmla="*/ 3 h 179"/>
                <a:gd name="T68" fmla="*/ 122 w 418"/>
                <a:gd name="T69" fmla="*/ 8 h 179"/>
                <a:gd name="T70" fmla="*/ 61 w 418"/>
                <a:gd name="T71" fmla="*/ 155 h 179"/>
                <a:gd name="T72" fmla="*/ 12 w 418"/>
                <a:gd name="T73" fmla="*/ 155 h 179"/>
                <a:gd name="T74" fmla="*/ 8 w 418"/>
                <a:gd name="T75" fmla="*/ 156 h 179"/>
                <a:gd name="T76" fmla="*/ 4 w 418"/>
                <a:gd name="T77" fmla="*/ 158 h 179"/>
                <a:gd name="T78" fmla="*/ 2 w 418"/>
                <a:gd name="T79" fmla="*/ 162 h 179"/>
                <a:gd name="T80" fmla="*/ 0 w 418"/>
                <a:gd name="T81" fmla="*/ 167 h 179"/>
                <a:gd name="T82" fmla="*/ 2 w 418"/>
                <a:gd name="T83" fmla="*/ 171 h 179"/>
                <a:gd name="T84" fmla="*/ 4 w 418"/>
                <a:gd name="T85" fmla="*/ 175 h 179"/>
                <a:gd name="T86" fmla="*/ 8 w 418"/>
                <a:gd name="T87" fmla="*/ 178 h 179"/>
                <a:gd name="T88" fmla="*/ 12 w 418"/>
                <a:gd name="T8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8" h="179">
                  <a:moveTo>
                    <a:pt x="12" y="179"/>
                  </a:moveTo>
                  <a:lnTo>
                    <a:pt x="69" y="179"/>
                  </a:lnTo>
                  <a:lnTo>
                    <a:pt x="69" y="179"/>
                  </a:lnTo>
                  <a:lnTo>
                    <a:pt x="69" y="179"/>
                  </a:lnTo>
                  <a:lnTo>
                    <a:pt x="69" y="179"/>
                  </a:lnTo>
                  <a:lnTo>
                    <a:pt x="69" y="179"/>
                  </a:lnTo>
                  <a:lnTo>
                    <a:pt x="406" y="179"/>
                  </a:lnTo>
                  <a:lnTo>
                    <a:pt x="411" y="178"/>
                  </a:lnTo>
                  <a:lnTo>
                    <a:pt x="415" y="175"/>
                  </a:lnTo>
                  <a:lnTo>
                    <a:pt x="418" y="171"/>
                  </a:lnTo>
                  <a:lnTo>
                    <a:pt x="418" y="167"/>
                  </a:lnTo>
                  <a:lnTo>
                    <a:pt x="418" y="162"/>
                  </a:lnTo>
                  <a:lnTo>
                    <a:pt x="415" y="158"/>
                  </a:lnTo>
                  <a:lnTo>
                    <a:pt x="411" y="156"/>
                  </a:lnTo>
                  <a:lnTo>
                    <a:pt x="406" y="155"/>
                  </a:lnTo>
                  <a:lnTo>
                    <a:pt x="357" y="155"/>
                  </a:lnTo>
                  <a:lnTo>
                    <a:pt x="296" y="8"/>
                  </a:lnTo>
                  <a:lnTo>
                    <a:pt x="293" y="3"/>
                  </a:lnTo>
                  <a:lnTo>
                    <a:pt x="289" y="0"/>
                  </a:lnTo>
                  <a:lnTo>
                    <a:pt x="284" y="0"/>
                  </a:lnTo>
                  <a:lnTo>
                    <a:pt x="279" y="2"/>
                  </a:lnTo>
                  <a:lnTo>
                    <a:pt x="242" y="24"/>
                  </a:lnTo>
                  <a:lnTo>
                    <a:pt x="235" y="27"/>
                  </a:lnTo>
                  <a:lnTo>
                    <a:pt x="226" y="30"/>
                  </a:lnTo>
                  <a:lnTo>
                    <a:pt x="219" y="31"/>
                  </a:lnTo>
                  <a:lnTo>
                    <a:pt x="210" y="33"/>
                  </a:lnTo>
                  <a:lnTo>
                    <a:pt x="201" y="31"/>
                  </a:lnTo>
                  <a:lnTo>
                    <a:pt x="192" y="30"/>
                  </a:lnTo>
                  <a:lnTo>
                    <a:pt x="184" y="27"/>
                  </a:lnTo>
                  <a:lnTo>
                    <a:pt x="176" y="24"/>
                  </a:lnTo>
                  <a:lnTo>
                    <a:pt x="139" y="2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3"/>
                  </a:lnTo>
                  <a:lnTo>
                    <a:pt x="122" y="8"/>
                  </a:lnTo>
                  <a:lnTo>
                    <a:pt x="61" y="155"/>
                  </a:lnTo>
                  <a:lnTo>
                    <a:pt x="12" y="155"/>
                  </a:lnTo>
                  <a:lnTo>
                    <a:pt x="8" y="156"/>
                  </a:lnTo>
                  <a:lnTo>
                    <a:pt x="4" y="158"/>
                  </a:lnTo>
                  <a:lnTo>
                    <a:pt x="2" y="162"/>
                  </a:lnTo>
                  <a:lnTo>
                    <a:pt x="0" y="167"/>
                  </a:lnTo>
                  <a:lnTo>
                    <a:pt x="2" y="171"/>
                  </a:lnTo>
                  <a:lnTo>
                    <a:pt x="4" y="175"/>
                  </a:lnTo>
                  <a:lnTo>
                    <a:pt x="8" y="178"/>
                  </a:lnTo>
                  <a:lnTo>
                    <a:pt x="12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95" name="Freeform 3739">
              <a:extLst>
                <a:ext uri="{FF2B5EF4-FFF2-40B4-BE49-F238E27FC236}">
                  <a16:creationId xmlns:a16="http://schemas.microsoft.com/office/drawing/2014/main" id="{506FFD46-2E25-459F-9D98-7D41032FB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913" y="7253288"/>
              <a:ext cx="44450" cy="44450"/>
            </a:xfrm>
            <a:custGeom>
              <a:avLst/>
              <a:gdLst>
                <a:gd name="T0" fmla="*/ 0 w 113"/>
                <a:gd name="T1" fmla="*/ 44 h 111"/>
                <a:gd name="T2" fmla="*/ 77 w 113"/>
                <a:gd name="T3" fmla="*/ 111 h 111"/>
                <a:gd name="T4" fmla="*/ 113 w 113"/>
                <a:gd name="T5" fmla="*/ 9 h 111"/>
                <a:gd name="T6" fmla="*/ 97 w 113"/>
                <a:gd name="T7" fmla="*/ 0 h 111"/>
                <a:gd name="T8" fmla="*/ 0 w 113"/>
                <a:gd name="T9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1">
                  <a:moveTo>
                    <a:pt x="0" y="44"/>
                  </a:moveTo>
                  <a:lnTo>
                    <a:pt x="77" y="111"/>
                  </a:lnTo>
                  <a:lnTo>
                    <a:pt x="113" y="9"/>
                  </a:lnTo>
                  <a:lnTo>
                    <a:pt x="97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4B90A52-BC84-4281-B25A-5038532F8D1B}"/>
              </a:ext>
            </a:extLst>
          </p:cNvPr>
          <p:cNvGrpSpPr/>
          <p:nvPr/>
        </p:nvGrpSpPr>
        <p:grpSpPr>
          <a:xfrm>
            <a:off x="8395598" y="2064942"/>
            <a:ext cx="345756" cy="339996"/>
            <a:chOff x="8739188" y="7072313"/>
            <a:chExt cx="285749" cy="280988"/>
          </a:xfrm>
          <a:solidFill>
            <a:schemeClr val="bg1"/>
          </a:solidFill>
        </p:grpSpPr>
        <p:sp>
          <p:nvSpPr>
            <p:cNvPr id="141" name="Freeform 3486">
              <a:extLst>
                <a:ext uri="{FF2B5EF4-FFF2-40B4-BE49-F238E27FC236}">
                  <a16:creationId xmlns:a16="http://schemas.microsoft.com/office/drawing/2014/main" id="{9D956720-A108-47D4-9D07-8BB0619991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5538" y="7072313"/>
              <a:ext cx="273050" cy="263525"/>
            </a:xfrm>
            <a:custGeom>
              <a:avLst/>
              <a:gdLst>
                <a:gd name="T0" fmla="*/ 193 w 690"/>
                <a:gd name="T1" fmla="*/ 319 h 664"/>
                <a:gd name="T2" fmla="*/ 172 w 690"/>
                <a:gd name="T3" fmla="*/ 296 h 664"/>
                <a:gd name="T4" fmla="*/ 182 w 690"/>
                <a:gd name="T5" fmla="*/ 256 h 664"/>
                <a:gd name="T6" fmla="*/ 203 w 690"/>
                <a:gd name="T7" fmla="*/ 247 h 664"/>
                <a:gd name="T8" fmla="*/ 262 w 690"/>
                <a:gd name="T9" fmla="*/ 188 h 664"/>
                <a:gd name="T10" fmla="*/ 311 w 690"/>
                <a:gd name="T11" fmla="*/ 172 h 664"/>
                <a:gd name="T12" fmla="*/ 351 w 690"/>
                <a:gd name="T13" fmla="*/ 148 h 664"/>
                <a:gd name="T14" fmla="*/ 395 w 690"/>
                <a:gd name="T15" fmla="*/ 180 h 664"/>
                <a:gd name="T16" fmla="*/ 456 w 690"/>
                <a:gd name="T17" fmla="*/ 190 h 664"/>
                <a:gd name="T18" fmla="*/ 492 w 690"/>
                <a:gd name="T19" fmla="*/ 251 h 664"/>
                <a:gd name="T20" fmla="*/ 514 w 690"/>
                <a:gd name="T21" fmla="*/ 265 h 664"/>
                <a:gd name="T22" fmla="*/ 511 w 690"/>
                <a:gd name="T23" fmla="*/ 311 h 664"/>
                <a:gd name="T24" fmla="*/ 488 w 690"/>
                <a:gd name="T25" fmla="*/ 321 h 664"/>
                <a:gd name="T26" fmla="*/ 469 w 690"/>
                <a:gd name="T27" fmla="*/ 374 h 664"/>
                <a:gd name="T28" fmla="*/ 420 w 690"/>
                <a:gd name="T29" fmla="*/ 429 h 664"/>
                <a:gd name="T30" fmla="*/ 331 w 690"/>
                <a:gd name="T31" fmla="*/ 464 h 664"/>
                <a:gd name="T32" fmla="*/ 249 w 690"/>
                <a:gd name="T33" fmla="*/ 410 h 664"/>
                <a:gd name="T34" fmla="*/ 209 w 690"/>
                <a:gd name="T35" fmla="*/ 346 h 664"/>
                <a:gd name="T36" fmla="*/ 483 w 690"/>
                <a:gd name="T37" fmla="*/ 545 h 664"/>
                <a:gd name="T38" fmla="*/ 523 w 690"/>
                <a:gd name="T39" fmla="*/ 491 h 664"/>
                <a:gd name="T40" fmla="*/ 512 w 690"/>
                <a:gd name="T41" fmla="*/ 466 h 664"/>
                <a:gd name="T42" fmla="*/ 447 w 690"/>
                <a:gd name="T43" fmla="*/ 438 h 664"/>
                <a:gd name="T44" fmla="*/ 497 w 690"/>
                <a:gd name="T45" fmla="*/ 392 h 664"/>
                <a:gd name="T46" fmla="*/ 541 w 690"/>
                <a:gd name="T47" fmla="*/ 425 h 664"/>
                <a:gd name="T48" fmla="*/ 606 w 690"/>
                <a:gd name="T49" fmla="*/ 434 h 664"/>
                <a:gd name="T50" fmla="*/ 648 w 690"/>
                <a:gd name="T51" fmla="*/ 418 h 664"/>
                <a:gd name="T52" fmla="*/ 683 w 690"/>
                <a:gd name="T53" fmla="*/ 377 h 664"/>
                <a:gd name="T54" fmla="*/ 688 w 690"/>
                <a:gd name="T55" fmla="*/ 355 h 664"/>
                <a:gd name="T56" fmla="*/ 670 w 690"/>
                <a:gd name="T57" fmla="*/ 348 h 664"/>
                <a:gd name="T58" fmla="*/ 639 w 690"/>
                <a:gd name="T59" fmla="*/ 325 h 664"/>
                <a:gd name="T60" fmla="*/ 609 w 690"/>
                <a:gd name="T61" fmla="*/ 238 h 664"/>
                <a:gd name="T62" fmla="*/ 568 w 690"/>
                <a:gd name="T63" fmla="*/ 93 h 664"/>
                <a:gd name="T64" fmla="*/ 532 w 690"/>
                <a:gd name="T65" fmla="*/ 34 h 664"/>
                <a:gd name="T66" fmla="*/ 467 w 690"/>
                <a:gd name="T67" fmla="*/ 2 h 664"/>
                <a:gd name="T68" fmla="*/ 369 w 690"/>
                <a:gd name="T69" fmla="*/ 20 h 664"/>
                <a:gd name="T70" fmla="*/ 258 w 690"/>
                <a:gd name="T71" fmla="*/ 2 h 664"/>
                <a:gd name="T72" fmla="*/ 178 w 690"/>
                <a:gd name="T73" fmla="*/ 18 h 664"/>
                <a:gd name="T74" fmla="*/ 135 w 690"/>
                <a:gd name="T75" fmla="*/ 67 h 664"/>
                <a:gd name="T76" fmla="*/ 94 w 690"/>
                <a:gd name="T77" fmla="*/ 180 h 664"/>
                <a:gd name="T78" fmla="*/ 59 w 690"/>
                <a:gd name="T79" fmla="*/ 307 h 664"/>
                <a:gd name="T80" fmla="*/ 33 w 690"/>
                <a:gd name="T81" fmla="*/ 343 h 664"/>
                <a:gd name="T82" fmla="*/ 5 w 690"/>
                <a:gd name="T83" fmla="*/ 351 h 664"/>
                <a:gd name="T84" fmla="*/ 0 w 690"/>
                <a:gd name="T85" fmla="*/ 362 h 664"/>
                <a:gd name="T86" fmla="*/ 20 w 690"/>
                <a:gd name="T87" fmla="*/ 398 h 664"/>
                <a:gd name="T88" fmla="*/ 59 w 690"/>
                <a:gd name="T89" fmla="*/ 427 h 664"/>
                <a:gd name="T90" fmla="*/ 126 w 690"/>
                <a:gd name="T91" fmla="*/ 433 h 664"/>
                <a:gd name="T92" fmla="*/ 178 w 690"/>
                <a:gd name="T93" fmla="*/ 407 h 664"/>
                <a:gd name="T94" fmla="*/ 220 w 690"/>
                <a:gd name="T95" fmla="*/ 414 h 664"/>
                <a:gd name="T96" fmla="*/ 205 w 690"/>
                <a:gd name="T97" fmla="*/ 457 h 664"/>
                <a:gd name="T98" fmla="*/ 164 w 690"/>
                <a:gd name="T99" fmla="*/ 477 h 664"/>
                <a:gd name="T100" fmla="*/ 181 w 690"/>
                <a:gd name="T101" fmla="*/ 519 h 664"/>
                <a:gd name="T102" fmla="*/ 255 w 690"/>
                <a:gd name="T103" fmla="*/ 582 h 664"/>
                <a:gd name="T104" fmla="*/ 338 w 690"/>
                <a:gd name="T105" fmla="*/ 653 h 664"/>
                <a:gd name="T106" fmla="*/ 383 w 690"/>
                <a:gd name="T107" fmla="*/ 621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664">
                  <a:moveTo>
                    <a:pt x="205" y="329"/>
                  </a:moveTo>
                  <a:lnTo>
                    <a:pt x="204" y="325"/>
                  </a:lnTo>
                  <a:lnTo>
                    <a:pt x="202" y="321"/>
                  </a:lnTo>
                  <a:lnTo>
                    <a:pt x="198" y="320"/>
                  </a:lnTo>
                  <a:lnTo>
                    <a:pt x="193" y="319"/>
                  </a:lnTo>
                  <a:lnTo>
                    <a:pt x="187" y="317"/>
                  </a:lnTo>
                  <a:lnTo>
                    <a:pt x="182" y="315"/>
                  </a:lnTo>
                  <a:lnTo>
                    <a:pt x="178" y="311"/>
                  </a:lnTo>
                  <a:lnTo>
                    <a:pt x="176" y="306"/>
                  </a:lnTo>
                  <a:lnTo>
                    <a:pt x="172" y="296"/>
                  </a:lnTo>
                  <a:lnTo>
                    <a:pt x="171" y="285"/>
                  </a:lnTo>
                  <a:lnTo>
                    <a:pt x="172" y="275"/>
                  </a:lnTo>
                  <a:lnTo>
                    <a:pt x="176" y="265"/>
                  </a:lnTo>
                  <a:lnTo>
                    <a:pt x="178" y="260"/>
                  </a:lnTo>
                  <a:lnTo>
                    <a:pt x="182" y="256"/>
                  </a:lnTo>
                  <a:lnTo>
                    <a:pt x="187" y="253"/>
                  </a:lnTo>
                  <a:lnTo>
                    <a:pt x="193" y="252"/>
                  </a:lnTo>
                  <a:lnTo>
                    <a:pt x="198" y="251"/>
                  </a:lnTo>
                  <a:lnTo>
                    <a:pt x="200" y="249"/>
                  </a:lnTo>
                  <a:lnTo>
                    <a:pt x="203" y="247"/>
                  </a:lnTo>
                  <a:lnTo>
                    <a:pt x="205" y="243"/>
                  </a:lnTo>
                  <a:lnTo>
                    <a:pt x="218" y="192"/>
                  </a:lnTo>
                  <a:lnTo>
                    <a:pt x="234" y="190"/>
                  </a:lnTo>
                  <a:lnTo>
                    <a:pt x="249" y="189"/>
                  </a:lnTo>
                  <a:lnTo>
                    <a:pt x="262" y="188"/>
                  </a:lnTo>
                  <a:lnTo>
                    <a:pt x="275" y="185"/>
                  </a:lnTo>
                  <a:lnTo>
                    <a:pt x="285" y="183"/>
                  </a:lnTo>
                  <a:lnTo>
                    <a:pt x="294" y="180"/>
                  </a:lnTo>
                  <a:lnTo>
                    <a:pt x="303" y="176"/>
                  </a:lnTo>
                  <a:lnTo>
                    <a:pt x="311" y="172"/>
                  </a:lnTo>
                  <a:lnTo>
                    <a:pt x="324" y="165"/>
                  </a:lnTo>
                  <a:lnTo>
                    <a:pt x="333" y="157"/>
                  </a:lnTo>
                  <a:lnTo>
                    <a:pt x="339" y="148"/>
                  </a:lnTo>
                  <a:lnTo>
                    <a:pt x="344" y="140"/>
                  </a:lnTo>
                  <a:lnTo>
                    <a:pt x="351" y="148"/>
                  </a:lnTo>
                  <a:lnTo>
                    <a:pt x="357" y="157"/>
                  </a:lnTo>
                  <a:lnTo>
                    <a:pt x="366" y="165"/>
                  </a:lnTo>
                  <a:lnTo>
                    <a:pt x="379" y="172"/>
                  </a:lnTo>
                  <a:lnTo>
                    <a:pt x="386" y="176"/>
                  </a:lnTo>
                  <a:lnTo>
                    <a:pt x="395" y="180"/>
                  </a:lnTo>
                  <a:lnTo>
                    <a:pt x="404" y="183"/>
                  </a:lnTo>
                  <a:lnTo>
                    <a:pt x="415" y="185"/>
                  </a:lnTo>
                  <a:lnTo>
                    <a:pt x="428" y="188"/>
                  </a:lnTo>
                  <a:lnTo>
                    <a:pt x="440" y="189"/>
                  </a:lnTo>
                  <a:lnTo>
                    <a:pt x="456" y="190"/>
                  </a:lnTo>
                  <a:lnTo>
                    <a:pt x="471" y="192"/>
                  </a:lnTo>
                  <a:lnTo>
                    <a:pt x="484" y="243"/>
                  </a:lnTo>
                  <a:lnTo>
                    <a:pt x="487" y="247"/>
                  </a:lnTo>
                  <a:lnTo>
                    <a:pt x="489" y="249"/>
                  </a:lnTo>
                  <a:lnTo>
                    <a:pt x="492" y="251"/>
                  </a:lnTo>
                  <a:lnTo>
                    <a:pt x="496" y="252"/>
                  </a:lnTo>
                  <a:lnTo>
                    <a:pt x="502" y="253"/>
                  </a:lnTo>
                  <a:lnTo>
                    <a:pt x="507" y="256"/>
                  </a:lnTo>
                  <a:lnTo>
                    <a:pt x="511" y="260"/>
                  </a:lnTo>
                  <a:lnTo>
                    <a:pt x="514" y="265"/>
                  </a:lnTo>
                  <a:lnTo>
                    <a:pt x="517" y="275"/>
                  </a:lnTo>
                  <a:lnTo>
                    <a:pt x="519" y="285"/>
                  </a:lnTo>
                  <a:lnTo>
                    <a:pt x="517" y="296"/>
                  </a:lnTo>
                  <a:lnTo>
                    <a:pt x="514" y="306"/>
                  </a:lnTo>
                  <a:lnTo>
                    <a:pt x="511" y="311"/>
                  </a:lnTo>
                  <a:lnTo>
                    <a:pt x="507" y="315"/>
                  </a:lnTo>
                  <a:lnTo>
                    <a:pt x="502" y="317"/>
                  </a:lnTo>
                  <a:lnTo>
                    <a:pt x="496" y="319"/>
                  </a:lnTo>
                  <a:lnTo>
                    <a:pt x="492" y="320"/>
                  </a:lnTo>
                  <a:lnTo>
                    <a:pt x="488" y="321"/>
                  </a:lnTo>
                  <a:lnTo>
                    <a:pt x="485" y="325"/>
                  </a:lnTo>
                  <a:lnTo>
                    <a:pt x="484" y="329"/>
                  </a:lnTo>
                  <a:lnTo>
                    <a:pt x="480" y="346"/>
                  </a:lnTo>
                  <a:lnTo>
                    <a:pt x="475" y="360"/>
                  </a:lnTo>
                  <a:lnTo>
                    <a:pt x="469" y="374"/>
                  </a:lnTo>
                  <a:lnTo>
                    <a:pt x="460" y="388"/>
                  </a:lnTo>
                  <a:lnTo>
                    <a:pt x="451" y="400"/>
                  </a:lnTo>
                  <a:lnTo>
                    <a:pt x="440" y="410"/>
                  </a:lnTo>
                  <a:lnTo>
                    <a:pt x="430" y="420"/>
                  </a:lnTo>
                  <a:lnTo>
                    <a:pt x="420" y="429"/>
                  </a:lnTo>
                  <a:lnTo>
                    <a:pt x="397" y="445"/>
                  </a:lnTo>
                  <a:lnTo>
                    <a:pt x="376" y="456"/>
                  </a:lnTo>
                  <a:lnTo>
                    <a:pt x="358" y="464"/>
                  </a:lnTo>
                  <a:lnTo>
                    <a:pt x="344" y="469"/>
                  </a:lnTo>
                  <a:lnTo>
                    <a:pt x="331" y="464"/>
                  </a:lnTo>
                  <a:lnTo>
                    <a:pt x="313" y="456"/>
                  </a:lnTo>
                  <a:lnTo>
                    <a:pt x="293" y="445"/>
                  </a:lnTo>
                  <a:lnTo>
                    <a:pt x="270" y="429"/>
                  </a:lnTo>
                  <a:lnTo>
                    <a:pt x="259" y="420"/>
                  </a:lnTo>
                  <a:lnTo>
                    <a:pt x="249" y="410"/>
                  </a:lnTo>
                  <a:lnTo>
                    <a:pt x="239" y="400"/>
                  </a:lnTo>
                  <a:lnTo>
                    <a:pt x="230" y="388"/>
                  </a:lnTo>
                  <a:lnTo>
                    <a:pt x="221" y="374"/>
                  </a:lnTo>
                  <a:lnTo>
                    <a:pt x="214" y="360"/>
                  </a:lnTo>
                  <a:lnTo>
                    <a:pt x="209" y="346"/>
                  </a:lnTo>
                  <a:lnTo>
                    <a:pt x="205" y="329"/>
                  </a:lnTo>
                  <a:close/>
                  <a:moveTo>
                    <a:pt x="434" y="582"/>
                  </a:moveTo>
                  <a:lnTo>
                    <a:pt x="451" y="570"/>
                  </a:lnTo>
                  <a:lnTo>
                    <a:pt x="467" y="558"/>
                  </a:lnTo>
                  <a:lnTo>
                    <a:pt x="483" y="545"/>
                  </a:lnTo>
                  <a:lnTo>
                    <a:pt x="496" y="532"/>
                  </a:lnTo>
                  <a:lnTo>
                    <a:pt x="508" y="519"/>
                  </a:lnTo>
                  <a:lnTo>
                    <a:pt x="517" y="505"/>
                  </a:lnTo>
                  <a:lnTo>
                    <a:pt x="520" y="499"/>
                  </a:lnTo>
                  <a:lnTo>
                    <a:pt x="523" y="491"/>
                  </a:lnTo>
                  <a:lnTo>
                    <a:pt x="524" y="484"/>
                  </a:lnTo>
                  <a:lnTo>
                    <a:pt x="525" y="477"/>
                  </a:lnTo>
                  <a:lnTo>
                    <a:pt x="525" y="474"/>
                  </a:lnTo>
                  <a:lnTo>
                    <a:pt x="526" y="472"/>
                  </a:lnTo>
                  <a:lnTo>
                    <a:pt x="512" y="466"/>
                  </a:lnTo>
                  <a:lnTo>
                    <a:pt x="498" y="460"/>
                  </a:lnTo>
                  <a:lnTo>
                    <a:pt x="484" y="454"/>
                  </a:lnTo>
                  <a:lnTo>
                    <a:pt x="470" y="447"/>
                  </a:lnTo>
                  <a:lnTo>
                    <a:pt x="458" y="443"/>
                  </a:lnTo>
                  <a:lnTo>
                    <a:pt x="447" y="438"/>
                  </a:lnTo>
                  <a:lnTo>
                    <a:pt x="460" y="425"/>
                  </a:lnTo>
                  <a:lnTo>
                    <a:pt x="471" y="412"/>
                  </a:lnTo>
                  <a:lnTo>
                    <a:pt x="482" y="398"/>
                  </a:lnTo>
                  <a:lnTo>
                    <a:pt x="491" y="383"/>
                  </a:lnTo>
                  <a:lnTo>
                    <a:pt x="497" y="392"/>
                  </a:lnTo>
                  <a:lnTo>
                    <a:pt x="503" y="400"/>
                  </a:lnTo>
                  <a:lnTo>
                    <a:pt x="511" y="407"/>
                  </a:lnTo>
                  <a:lnTo>
                    <a:pt x="520" y="415"/>
                  </a:lnTo>
                  <a:lnTo>
                    <a:pt x="530" y="420"/>
                  </a:lnTo>
                  <a:lnTo>
                    <a:pt x="541" y="425"/>
                  </a:lnTo>
                  <a:lnTo>
                    <a:pt x="552" y="430"/>
                  </a:lnTo>
                  <a:lnTo>
                    <a:pt x="564" y="433"/>
                  </a:lnTo>
                  <a:lnTo>
                    <a:pt x="580" y="436"/>
                  </a:lnTo>
                  <a:lnTo>
                    <a:pt x="598" y="436"/>
                  </a:lnTo>
                  <a:lnTo>
                    <a:pt x="606" y="434"/>
                  </a:lnTo>
                  <a:lnTo>
                    <a:pt x="615" y="432"/>
                  </a:lnTo>
                  <a:lnTo>
                    <a:pt x="624" y="429"/>
                  </a:lnTo>
                  <a:lnTo>
                    <a:pt x="633" y="427"/>
                  </a:lnTo>
                  <a:lnTo>
                    <a:pt x="641" y="423"/>
                  </a:lnTo>
                  <a:lnTo>
                    <a:pt x="648" y="418"/>
                  </a:lnTo>
                  <a:lnTo>
                    <a:pt x="657" y="411"/>
                  </a:lnTo>
                  <a:lnTo>
                    <a:pt x="664" y="405"/>
                  </a:lnTo>
                  <a:lnTo>
                    <a:pt x="672" y="396"/>
                  </a:lnTo>
                  <a:lnTo>
                    <a:pt x="678" y="387"/>
                  </a:lnTo>
                  <a:lnTo>
                    <a:pt x="683" y="377"/>
                  </a:lnTo>
                  <a:lnTo>
                    <a:pt x="690" y="366"/>
                  </a:lnTo>
                  <a:lnTo>
                    <a:pt x="690" y="362"/>
                  </a:lnTo>
                  <a:lnTo>
                    <a:pt x="690" y="360"/>
                  </a:lnTo>
                  <a:lnTo>
                    <a:pt x="690" y="357"/>
                  </a:lnTo>
                  <a:lnTo>
                    <a:pt x="688" y="355"/>
                  </a:lnTo>
                  <a:lnTo>
                    <a:pt x="686" y="352"/>
                  </a:lnTo>
                  <a:lnTo>
                    <a:pt x="684" y="351"/>
                  </a:lnTo>
                  <a:lnTo>
                    <a:pt x="681" y="350"/>
                  </a:lnTo>
                  <a:lnTo>
                    <a:pt x="678" y="350"/>
                  </a:lnTo>
                  <a:lnTo>
                    <a:pt x="670" y="348"/>
                  </a:lnTo>
                  <a:lnTo>
                    <a:pt x="663" y="346"/>
                  </a:lnTo>
                  <a:lnTo>
                    <a:pt x="656" y="343"/>
                  </a:lnTo>
                  <a:lnTo>
                    <a:pt x="651" y="338"/>
                  </a:lnTo>
                  <a:lnTo>
                    <a:pt x="645" y="332"/>
                  </a:lnTo>
                  <a:lnTo>
                    <a:pt x="639" y="325"/>
                  </a:lnTo>
                  <a:lnTo>
                    <a:pt x="634" y="316"/>
                  </a:lnTo>
                  <a:lnTo>
                    <a:pt x="630" y="307"/>
                  </a:lnTo>
                  <a:lnTo>
                    <a:pt x="623" y="287"/>
                  </a:lnTo>
                  <a:lnTo>
                    <a:pt x="615" y="264"/>
                  </a:lnTo>
                  <a:lnTo>
                    <a:pt x="609" y="238"/>
                  </a:lnTo>
                  <a:lnTo>
                    <a:pt x="602" y="210"/>
                  </a:lnTo>
                  <a:lnTo>
                    <a:pt x="596" y="180"/>
                  </a:lnTo>
                  <a:lnTo>
                    <a:pt x="588" y="149"/>
                  </a:lnTo>
                  <a:lnTo>
                    <a:pt x="579" y="121"/>
                  </a:lnTo>
                  <a:lnTo>
                    <a:pt x="568" y="93"/>
                  </a:lnTo>
                  <a:lnTo>
                    <a:pt x="562" y="79"/>
                  </a:lnTo>
                  <a:lnTo>
                    <a:pt x="555" y="67"/>
                  </a:lnTo>
                  <a:lnTo>
                    <a:pt x="548" y="55"/>
                  </a:lnTo>
                  <a:lnTo>
                    <a:pt x="539" y="44"/>
                  </a:lnTo>
                  <a:lnTo>
                    <a:pt x="532" y="34"/>
                  </a:lnTo>
                  <a:lnTo>
                    <a:pt x="521" y="26"/>
                  </a:lnTo>
                  <a:lnTo>
                    <a:pt x="511" y="18"/>
                  </a:lnTo>
                  <a:lnTo>
                    <a:pt x="500" y="12"/>
                  </a:lnTo>
                  <a:lnTo>
                    <a:pt x="484" y="5"/>
                  </a:lnTo>
                  <a:lnTo>
                    <a:pt x="467" y="2"/>
                  </a:lnTo>
                  <a:lnTo>
                    <a:pt x="449" y="0"/>
                  </a:lnTo>
                  <a:lnTo>
                    <a:pt x="431" y="2"/>
                  </a:lnTo>
                  <a:lnTo>
                    <a:pt x="411" y="5"/>
                  </a:lnTo>
                  <a:lnTo>
                    <a:pt x="390" y="11"/>
                  </a:lnTo>
                  <a:lnTo>
                    <a:pt x="369" y="20"/>
                  </a:lnTo>
                  <a:lnTo>
                    <a:pt x="344" y="30"/>
                  </a:lnTo>
                  <a:lnTo>
                    <a:pt x="321" y="20"/>
                  </a:lnTo>
                  <a:lnTo>
                    <a:pt x="299" y="11"/>
                  </a:lnTo>
                  <a:lnTo>
                    <a:pt x="279" y="5"/>
                  </a:lnTo>
                  <a:lnTo>
                    <a:pt x="258" y="2"/>
                  </a:lnTo>
                  <a:lnTo>
                    <a:pt x="240" y="0"/>
                  </a:lnTo>
                  <a:lnTo>
                    <a:pt x="222" y="2"/>
                  </a:lnTo>
                  <a:lnTo>
                    <a:pt x="205" y="5"/>
                  </a:lnTo>
                  <a:lnTo>
                    <a:pt x="190" y="12"/>
                  </a:lnTo>
                  <a:lnTo>
                    <a:pt x="178" y="18"/>
                  </a:lnTo>
                  <a:lnTo>
                    <a:pt x="168" y="26"/>
                  </a:lnTo>
                  <a:lnTo>
                    <a:pt x="158" y="34"/>
                  </a:lnTo>
                  <a:lnTo>
                    <a:pt x="150" y="44"/>
                  </a:lnTo>
                  <a:lnTo>
                    <a:pt x="141" y="55"/>
                  </a:lnTo>
                  <a:lnTo>
                    <a:pt x="135" y="67"/>
                  </a:lnTo>
                  <a:lnTo>
                    <a:pt x="127" y="79"/>
                  </a:lnTo>
                  <a:lnTo>
                    <a:pt x="122" y="93"/>
                  </a:lnTo>
                  <a:lnTo>
                    <a:pt x="110" y="121"/>
                  </a:lnTo>
                  <a:lnTo>
                    <a:pt x="101" y="149"/>
                  </a:lnTo>
                  <a:lnTo>
                    <a:pt x="94" y="180"/>
                  </a:lnTo>
                  <a:lnTo>
                    <a:pt x="87" y="210"/>
                  </a:lnTo>
                  <a:lnTo>
                    <a:pt x="81" y="238"/>
                  </a:lnTo>
                  <a:lnTo>
                    <a:pt x="74" y="264"/>
                  </a:lnTo>
                  <a:lnTo>
                    <a:pt x="67" y="287"/>
                  </a:lnTo>
                  <a:lnTo>
                    <a:pt x="59" y="307"/>
                  </a:lnTo>
                  <a:lnTo>
                    <a:pt x="55" y="316"/>
                  </a:lnTo>
                  <a:lnTo>
                    <a:pt x="50" y="325"/>
                  </a:lnTo>
                  <a:lnTo>
                    <a:pt x="45" y="332"/>
                  </a:lnTo>
                  <a:lnTo>
                    <a:pt x="38" y="338"/>
                  </a:lnTo>
                  <a:lnTo>
                    <a:pt x="33" y="343"/>
                  </a:lnTo>
                  <a:lnTo>
                    <a:pt x="27" y="346"/>
                  </a:lnTo>
                  <a:lnTo>
                    <a:pt x="19" y="348"/>
                  </a:lnTo>
                  <a:lnTo>
                    <a:pt x="11" y="350"/>
                  </a:lnTo>
                  <a:lnTo>
                    <a:pt x="9" y="350"/>
                  </a:lnTo>
                  <a:lnTo>
                    <a:pt x="5" y="351"/>
                  </a:lnTo>
                  <a:lnTo>
                    <a:pt x="4" y="352"/>
                  </a:lnTo>
                  <a:lnTo>
                    <a:pt x="1" y="355"/>
                  </a:lnTo>
                  <a:lnTo>
                    <a:pt x="0" y="357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0" y="366"/>
                  </a:lnTo>
                  <a:lnTo>
                    <a:pt x="5" y="375"/>
                  </a:lnTo>
                  <a:lnTo>
                    <a:pt x="9" y="384"/>
                  </a:lnTo>
                  <a:lnTo>
                    <a:pt x="14" y="392"/>
                  </a:lnTo>
                  <a:lnTo>
                    <a:pt x="20" y="398"/>
                  </a:lnTo>
                  <a:lnTo>
                    <a:pt x="26" y="405"/>
                  </a:lnTo>
                  <a:lnTo>
                    <a:pt x="32" y="411"/>
                  </a:lnTo>
                  <a:lnTo>
                    <a:pt x="38" y="415"/>
                  </a:lnTo>
                  <a:lnTo>
                    <a:pt x="45" y="420"/>
                  </a:lnTo>
                  <a:lnTo>
                    <a:pt x="59" y="427"/>
                  </a:lnTo>
                  <a:lnTo>
                    <a:pt x="73" y="432"/>
                  </a:lnTo>
                  <a:lnTo>
                    <a:pt x="87" y="434"/>
                  </a:lnTo>
                  <a:lnTo>
                    <a:pt x="101" y="436"/>
                  </a:lnTo>
                  <a:lnTo>
                    <a:pt x="113" y="434"/>
                  </a:lnTo>
                  <a:lnTo>
                    <a:pt x="126" y="433"/>
                  </a:lnTo>
                  <a:lnTo>
                    <a:pt x="137" y="430"/>
                  </a:lnTo>
                  <a:lnTo>
                    <a:pt x="149" y="425"/>
                  </a:lnTo>
                  <a:lnTo>
                    <a:pt x="159" y="420"/>
                  </a:lnTo>
                  <a:lnTo>
                    <a:pt x="169" y="415"/>
                  </a:lnTo>
                  <a:lnTo>
                    <a:pt x="178" y="407"/>
                  </a:lnTo>
                  <a:lnTo>
                    <a:pt x="186" y="400"/>
                  </a:lnTo>
                  <a:lnTo>
                    <a:pt x="193" y="392"/>
                  </a:lnTo>
                  <a:lnTo>
                    <a:pt x="199" y="383"/>
                  </a:lnTo>
                  <a:lnTo>
                    <a:pt x="208" y="400"/>
                  </a:lnTo>
                  <a:lnTo>
                    <a:pt x="220" y="414"/>
                  </a:lnTo>
                  <a:lnTo>
                    <a:pt x="232" y="428"/>
                  </a:lnTo>
                  <a:lnTo>
                    <a:pt x="247" y="441"/>
                  </a:lnTo>
                  <a:lnTo>
                    <a:pt x="232" y="446"/>
                  </a:lnTo>
                  <a:lnTo>
                    <a:pt x="221" y="451"/>
                  </a:lnTo>
                  <a:lnTo>
                    <a:pt x="205" y="457"/>
                  </a:lnTo>
                  <a:lnTo>
                    <a:pt x="191" y="464"/>
                  </a:lnTo>
                  <a:lnTo>
                    <a:pt x="178" y="469"/>
                  </a:lnTo>
                  <a:lnTo>
                    <a:pt x="164" y="475"/>
                  </a:lnTo>
                  <a:lnTo>
                    <a:pt x="164" y="475"/>
                  </a:lnTo>
                  <a:lnTo>
                    <a:pt x="164" y="477"/>
                  </a:lnTo>
                  <a:lnTo>
                    <a:pt x="166" y="484"/>
                  </a:lnTo>
                  <a:lnTo>
                    <a:pt x="167" y="491"/>
                  </a:lnTo>
                  <a:lnTo>
                    <a:pt x="169" y="499"/>
                  </a:lnTo>
                  <a:lnTo>
                    <a:pt x="172" y="505"/>
                  </a:lnTo>
                  <a:lnTo>
                    <a:pt x="181" y="519"/>
                  </a:lnTo>
                  <a:lnTo>
                    <a:pt x="194" y="532"/>
                  </a:lnTo>
                  <a:lnTo>
                    <a:pt x="207" y="545"/>
                  </a:lnTo>
                  <a:lnTo>
                    <a:pt x="222" y="558"/>
                  </a:lnTo>
                  <a:lnTo>
                    <a:pt x="239" y="570"/>
                  </a:lnTo>
                  <a:lnTo>
                    <a:pt x="255" y="582"/>
                  </a:lnTo>
                  <a:lnTo>
                    <a:pt x="282" y="601"/>
                  </a:lnTo>
                  <a:lnTo>
                    <a:pt x="307" y="621"/>
                  </a:lnTo>
                  <a:lnTo>
                    <a:pt x="318" y="632"/>
                  </a:lnTo>
                  <a:lnTo>
                    <a:pt x="329" y="642"/>
                  </a:lnTo>
                  <a:lnTo>
                    <a:pt x="338" y="653"/>
                  </a:lnTo>
                  <a:lnTo>
                    <a:pt x="344" y="664"/>
                  </a:lnTo>
                  <a:lnTo>
                    <a:pt x="352" y="653"/>
                  </a:lnTo>
                  <a:lnTo>
                    <a:pt x="361" y="642"/>
                  </a:lnTo>
                  <a:lnTo>
                    <a:pt x="371" y="632"/>
                  </a:lnTo>
                  <a:lnTo>
                    <a:pt x="383" y="621"/>
                  </a:lnTo>
                  <a:lnTo>
                    <a:pt x="407" y="601"/>
                  </a:lnTo>
                  <a:lnTo>
                    <a:pt x="434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2" name="Freeform 3487">
              <a:extLst>
                <a:ext uri="{FF2B5EF4-FFF2-40B4-BE49-F238E27FC236}">
                  <a16:creationId xmlns:a16="http://schemas.microsoft.com/office/drawing/2014/main" id="{17501BE5-C976-4438-9D8B-EBFCF66FC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6825" y="7264400"/>
              <a:ext cx="138112" cy="88900"/>
            </a:xfrm>
            <a:custGeom>
              <a:avLst/>
              <a:gdLst>
                <a:gd name="T0" fmla="*/ 191 w 348"/>
                <a:gd name="T1" fmla="*/ 0 h 225"/>
                <a:gd name="T2" fmla="*/ 190 w 348"/>
                <a:gd name="T3" fmla="*/ 9 h 225"/>
                <a:gd name="T4" fmla="*/ 189 w 348"/>
                <a:gd name="T5" fmla="*/ 18 h 225"/>
                <a:gd name="T6" fmla="*/ 185 w 348"/>
                <a:gd name="T7" fmla="*/ 27 h 225"/>
                <a:gd name="T8" fmla="*/ 181 w 348"/>
                <a:gd name="T9" fmla="*/ 35 h 225"/>
                <a:gd name="T10" fmla="*/ 176 w 348"/>
                <a:gd name="T11" fmla="*/ 42 h 225"/>
                <a:gd name="T12" fmla="*/ 171 w 348"/>
                <a:gd name="T13" fmla="*/ 50 h 225"/>
                <a:gd name="T14" fmla="*/ 164 w 348"/>
                <a:gd name="T15" fmla="*/ 58 h 225"/>
                <a:gd name="T16" fmla="*/ 158 w 348"/>
                <a:gd name="T17" fmla="*/ 65 h 225"/>
                <a:gd name="T18" fmla="*/ 143 w 348"/>
                <a:gd name="T19" fmla="*/ 79 h 225"/>
                <a:gd name="T20" fmla="*/ 126 w 348"/>
                <a:gd name="T21" fmla="*/ 94 h 225"/>
                <a:gd name="T22" fmla="*/ 109 w 348"/>
                <a:gd name="T23" fmla="*/ 106 h 225"/>
                <a:gd name="T24" fmla="*/ 91 w 348"/>
                <a:gd name="T25" fmla="*/ 119 h 225"/>
                <a:gd name="T26" fmla="*/ 74 w 348"/>
                <a:gd name="T27" fmla="*/ 132 h 225"/>
                <a:gd name="T28" fmla="*/ 58 w 348"/>
                <a:gd name="T29" fmla="*/ 144 h 225"/>
                <a:gd name="T30" fmla="*/ 42 w 348"/>
                <a:gd name="T31" fmla="*/ 157 h 225"/>
                <a:gd name="T32" fmla="*/ 28 w 348"/>
                <a:gd name="T33" fmla="*/ 169 h 225"/>
                <a:gd name="T34" fmla="*/ 17 w 348"/>
                <a:gd name="T35" fmla="*/ 182 h 225"/>
                <a:gd name="T36" fmla="*/ 8 w 348"/>
                <a:gd name="T37" fmla="*/ 196 h 225"/>
                <a:gd name="T38" fmla="*/ 4 w 348"/>
                <a:gd name="T39" fmla="*/ 203 h 225"/>
                <a:gd name="T40" fmla="*/ 1 w 348"/>
                <a:gd name="T41" fmla="*/ 210 h 225"/>
                <a:gd name="T42" fmla="*/ 0 w 348"/>
                <a:gd name="T43" fmla="*/ 217 h 225"/>
                <a:gd name="T44" fmla="*/ 0 w 348"/>
                <a:gd name="T45" fmla="*/ 225 h 225"/>
                <a:gd name="T46" fmla="*/ 348 w 348"/>
                <a:gd name="T47" fmla="*/ 225 h 225"/>
                <a:gd name="T48" fmla="*/ 348 w 348"/>
                <a:gd name="T49" fmla="*/ 164 h 225"/>
                <a:gd name="T50" fmla="*/ 348 w 348"/>
                <a:gd name="T51" fmla="*/ 150 h 225"/>
                <a:gd name="T52" fmla="*/ 345 w 348"/>
                <a:gd name="T53" fmla="*/ 137 h 225"/>
                <a:gd name="T54" fmla="*/ 342 w 348"/>
                <a:gd name="T55" fmla="*/ 124 h 225"/>
                <a:gd name="T56" fmla="*/ 336 w 348"/>
                <a:gd name="T57" fmla="*/ 112 h 225"/>
                <a:gd name="T58" fmla="*/ 330 w 348"/>
                <a:gd name="T59" fmla="*/ 100 h 225"/>
                <a:gd name="T60" fmla="*/ 322 w 348"/>
                <a:gd name="T61" fmla="*/ 90 h 225"/>
                <a:gd name="T62" fmla="*/ 313 w 348"/>
                <a:gd name="T63" fmla="*/ 79 h 225"/>
                <a:gd name="T64" fmla="*/ 303 w 348"/>
                <a:gd name="T65" fmla="*/ 69 h 225"/>
                <a:gd name="T66" fmla="*/ 291 w 348"/>
                <a:gd name="T67" fmla="*/ 59 h 225"/>
                <a:gd name="T68" fmla="*/ 280 w 348"/>
                <a:gd name="T69" fmla="*/ 50 h 225"/>
                <a:gd name="T70" fmla="*/ 267 w 348"/>
                <a:gd name="T71" fmla="*/ 41 h 225"/>
                <a:gd name="T72" fmla="*/ 253 w 348"/>
                <a:gd name="T73" fmla="*/ 32 h 225"/>
                <a:gd name="T74" fmla="*/ 223 w 348"/>
                <a:gd name="T75" fmla="*/ 15 h 225"/>
                <a:gd name="T76" fmla="*/ 191 w 348"/>
                <a:gd name="T7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8" h="225">
                  <a:moveTo>
                    <a:pt x="191" y="0"/>
                  </a:moveTo>
                  <a:lnTo>
                    <a:pt x="190" y="9"/>
                  </a:lnTo>
                  <a:lnTo>
                    <a:pt x="189" y="18"/>
                  </a:lnTo>
                  <a:lnTo>
                    <a:pt x="185" y="27"/>
                  </a:lnTo>
                  <a:lnTo>
                    <a:pt x="181" y="35"/>
                  </a:lnTo>
                  <a:lnTo>
                    <a:pt x="176" y="42"/>
                  </a:lnTo>
                  <a:lnTo>
                    <a:pt x="171" y="50"/>
                  </a:lnTo>
                  <a:lnTo>
                    <a:pt x="164" y="58"/>
                  </a:lnTo>
                  <a:lnTo>
                    <a:pt x="158" y="65"/>
                  </a:lnTo>
                  <a:lnTo>
                    <a:pt x="143" y="79"/>
                  </a:lnTo>
                  <a:lnTo>
                    <a:pt x="126" y="94"/>
                  </a:lnTo>
                  <a:lnTo>
                    <a:pt x="109" y="106"/>
                  </a:lnTo>
                  <a:lnTo>
                    <a:pt x="91" y="119"/>
                  </a:lnTo>
                  <a:lnTo>
                    <a:pt x="74" y="132"/>
                  </a:lnTo>
                  <a:lnTo>
                    <a:pt x="58" y="144"/>
                  </a:lnTo>
                  <a:lnTo>
                    <a:pt x="42" y="157"/>
                  </a:lnTo>
                  <a:lnTo>
                    <a:pt x="28" y="169"/>
                  </a:lnTo>
                  <a:lnTo>
                    <a:pt x="17" y="182"/>
                  </a:lnTo>
                  <a:lnTo>
                    <a:pt x="8" y="196"/>
                  </a:lnTo>
                  <a:lnTo>
                    <a:pt x="4" y="203"/>
                  </a:lnTo>
                  <a:lnTo>
                    <a:pt x="1" y="210"/>
                  </a:lnTo>
                  <a:lnTo>
                    <a:pt x="0" y="217"/>
                  </a:lnTo>
                  <a:lnTo>
                    <a:pt x="0" y="225"/>
                  </a:lnTo>
                  <a:lnTo>
                    <a:pt x="348" y="225"/>
                  </a:lnTo>
                  <a:lnTo>
                    <a:pt x="348" y="164"/>
                  </a:lnTo>
                  <a:lnTo>
                    <a:pt x="348" y="150"/>
                  </a:lnTo>
                  <a:lnTo>
                    <a:pt x="345" y="137"/>
                  </a:lnTo>
                  <a:lnTo>
                    <a:pt x="342" y="124"/>
                  </a:lnTo>
                  <a:lnTo>
                    <a:pt x="336" y="112"/>
                  </a:lnTo>
                  <a:lnTo>
                    <a:pt x="330" y="100"/>
                  </a:lnTo>
                  <a:lnTo>
                    <a:pt x="322" y="90"/>
                  </a:lnTo>
                  <a:lnTo>
                    <a:pt x="313" y="79"/>
                  </a:lnTo>
                  <a:lnTo>
                    <a:pt x="303" y="69"/>
                  </a:lnTo>
                  <a:lnTo>
                    <a:pt x="291" y="59"/>
                  </a:lnTo>
                  <a:lnTo>
                    <a:pt x="280" y="50"/>
                  </a:lnTo>
                  <a:lnTo>
                    <a:pt x="267" y="41"/>
                  </a:lnTo>
                  <a:lnTo>
                    <a:pt x="253" y="32"/>
                  </a:lnTo>
                  <a:lnTo>
                    <a:pt x="223" y="15"/>
                  </a:ln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3" name="Freeform 3488">
              <a:extLst>
                <a:ext uri="{FF2B5EF4-FFF2-40B4-BE49-F238E27FC236}">
                  <a16:creationId xmlns:a16="http://schemas.microsoft.com/office/drawing/2014/main" id="{4D0C8622-DADD-4EB0-B243-9F6D11E11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9188" y="7265988"/>
              <a:ext cx="138112" cy="87313"/>
            </a:xfrm>
            <a:custGeom>
              <a:avLst/>
              <a:gdLst>
                <a:gd name="T0" fmla="*/ 256 w 348"/>
                <a:gd name="T1" fmla="*/ 115 h 221"/>
                <a:gd name="T2" fmla="*/ 238 w 348"/>
                <a:gd name="T3" fmla="*/ 102 h 221"/>
                <a:gd name="T4" fmla="*/ 222 w 348"/>
                <a:gd name="T5" fmla="*/ 90 h 221"/>
                <a:gd name="T6" fmla="*/ 205 w 348"/>
                <a:gd name="T7" fmla="*/ 77 h 221"/>
                <a:gd name="T8" fmla="*/ 191 w 348"/>
                <a:gd name="T9" fmla="*/ 63 h 221"/>
                <a:gd name="T10" fmla="*/ 178 w 348"/>
                <a:gd name="T11" fmla="*/ 48 h 221"/>
                <a:gd name="T12" fmla="*/ 168 w 348"/>
                <a:gd name="T13" fmla="*/ 33 h 221"/>
                <a:gd name="T14" fmla="*/ 163 w 348"/>
                <a:gd name="T15" fmla="*/ 25 h 221"/>
                <a:gd name="T16" fmla="*/ 160 w 348"/>
                <a:gd name="T17" fmla="*/ 16 h 221"/>
                <a:gd name="T18" fmla="*/ 157 w 348"/>
                <a:gd name="T19" fmla="*/ 9 h 221"/>
                <a:gd name="T20" fmla="*/ 156 w 348"/>
                <a:gd name="T21" fmla="*/ 0 h 221"/>
                <a:gd name="T22" fmla="*/ 124 w 348"/>
                <a:gd name="T23" fmla="*/ 15 h 221"/>
                <a:gd name="T24" fmla="*/ 95 w 348"/>
                <a:gd name="T25" fmla="*/ 32 h 221"/>
                <a:gd name="T26" fmla="*/ 80 w 348"/>
                <a:gd name="T27" fmla="*/ 39 h 221"/>
                <a:gd name="T28" fmla="*/ 68 w 348"/>
                <a:gd name="T29" fmla="*/ 48 h 221"/>
                <a:gd name="T30" fmla="*/ 56 w 348"/>
                <a:gd name="T31" fmla="*/ 57 h 221"/>
                <a:gd name="T32" fmla="*/ 44 w 348"/>
                <a:gd name="T33" fmla="*/ 68 h 221"/>
                <a:gd name="T34" fmla="*/ 35 w 348"/>
                <a:gd name="T35" fmla="*/ 78 h 221"/>
                <a:gd name="T36" fmla="*/ 26 w 348"/>
                <a:gd name="T37" fmla="*/ 88 h 221"/>
                <a:gd name="T38" fmla="*/ 19 w 348"/>
                <a:gd name="T39" fmla="*/ 100 h 221"/>
                <a:gd name="T40" fmla="*/ 12 w 348"/>
                <a:gd name="T41" fmla="*/ 111 h 221"/>
                <a:gd name="T42" fmla="*/ 7 w 348"/>
                <a:gd name="T43" fmla="*/ 123 h 221"/>
                <a:gd name="T44" fmla="*/ 3 w 348"/>
                <a:gd name="T45" fmla="*/ 136 h 221"/>
                <a:gd name="T46" fmla="*/ 1 w 348"/>
                <a:gd name="T47" fmla="*/ 149 h 221"/>
                <a:gd name="T48" fmla="*/ 1 w 348"/>
                <a:gd name="T49" fmla="*/ 163 h 221"/>
                <a:gd name="T50" fmla="*/ 0 w 348"/>
                <a:gd name="T51" fmla="*/ 221 h 221"/>
                <a:gd name="T52" fmla="*/ 348 w 348"/>
                <a:gd name="T53" fmla="*/ 221 h 221"/>
                <a:gd name="T54" fmla="*/ 348 w 348"/>
                <a:gd name="T55" fmla="*/ 213 h 221"/>
                <a:gd name="T56" fmla="*/ 346 w 348"/>
                <a:gd name="T57" fmla="*/ 206 h 221"/>
                <a:gd name="T58" fmla="*/ 344 w 348"/>
                <a:gd name="T59" fmla="*/ 199 h 221"/>
                <a:gd name="T60" fmla="*/ 340 w 348"/>
                <a:gd name="T61" fmla="*/ 192 h 221"/>
                <a:gd name="T62" fmla="*/ 331 w 348"/>
                <a:gd name="T63" fmla="*/ 178 h 221"/>
                <a:gd name="T64" fmla="*/ 319 w 348"/>
                <a:gd name="T65" fmla="*/ 165 h 221"/>
                <a:gd name="T66" fmla="*/ 305 w 348"/>
                <a:gd name="T67" fmla="*/ 153 h 221"/>
                <a:gd name="T68" fmla="*/ 290 w 348"/>
                <a:gd name="T69" fmla="*/ 140 h 221"/>
                <a:gd name="T70" fmla="*/ 273 w 348"/>
                <a:gd name="T71" fmla="*/ 128 h 221"/>
                <a:gd name="T72" fmla="*/ 256 w 348"/>
                <a:gd name="T73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8" h="221">
                  <a:moveTo>
                    <a:pt x="256" y="115"/>
                  </a:moveTo>
                  <a:lnTo>
                    <a:pt x="238" y="102"/>
                  </a:lnTo>
                  <a:lnTo>
                    <a:pt x="222" y="90"/>
                  </a:lnTo>
                  <a:lnTo>
                    <a:pt x="205" y="77"/>
                  </a:lnTo>
                  <a:lnTo>
                    <a:pt x="191" y="63"/>
                  </a:lnTo>
                  <a:lnTo>
                    <a:pt x="178" y="48"/>
                  </a:lnTo>
                  <a:lnTo>
                    <a:pt x="168" y="33"/>
                  </a:lnTo>
                  <a:lnTo>
                    <a:pt x="163" y="25"/>
                  </a:lnTo>
                  <a:lnTo>
                    <a:pt x="160" y="16"/>
                  </a:lnTo>
                  <a:lnTo>
                    <a:pt x="157" y="9"/>
                  </a:lnTo>
                  <a:lnTo>
                    <a:pt x="156" y="0"/>
                  </a:lnTo>
                  <a:lnTo>
                    <a:pt x="124" y="15"/>
                  </a:lnTo>
                  <a:lnTo>
                    <a:pt x="95" y="32"/>
                  </a:lnTo>
                  <a:lnTo>
                    <a:pt x="80" y="39"/>
                  </a:lnTo>
                  <a:lnTo>
                    <a:pt x="68" y="48"/>
                  </a:lnTo>
                  <a:lnTo>
                    <a:pt x="56" y="57"/>
                  </a:lnTo>
                  <a:lnTo>
                    <a:pt x="44" y="68"/>
                  </a:lnTo>
                  <a:lnTo>
                    <a:pt x="35" y="78"/>
                  </a:lnTo>
                  <a:lnTo>
                    <a:pt x="26" y="88"/>
                  </a:lnTo>
                  <a:lnTo>
                    <a:pt x="19" y="100"/>
                  </a:lnTo>
                  <a:lnTo>
                    <a:pt x="12" y="111"/>
                  </a:lnTo>
                  <a:lnTo>
                    <a:pt x="7" y="123"/>
                  </a:lnTo>
                  <a:lnTo>
                    <a:pt x="3" y="136"/>
                  </a:lnTo>
                  <a:lnTo>
                    <a:pt x="1" y="149"/>
                  </a:lnTo>
                  <a:lnTo>
                    <a:pt x="1" y="163"/>
                  </a:lnTo>
                  <a:lnTo>
                    <a:pt x="0" y="221"/>
                  </a:lnTo>
                  <a:lnTo>
                    <a:pt x="348" y="221"/>
                  </a:lnTo>
                  <a:lnTo>
                    <a:pt x="348" y="213"/>
                  </a:lnTo>
                  <a:lnTo>
                    <a:pt x="346" y="206"/>
                  </a:lnTo>
                  <a:lnTo>
                    <a:pt x="344" y="199"/>
                  </a:lnTo>
                  <a:lnTo>
                    <a:pt x="340" y="192"/>
                  </a:lnTo>
                  <a:lnTo>
                    <a:pt x="331" y="178"/>
                  </a:lnTo>
                  <a:lnTo>
                    <a:pt x="319" y="165"/>
                  </a:lnTo>
                  <a:lnTo>
                    <a:pt x="305" y="153"/>
                  </a:lnTo>
                  <a:lnTo>
                    <a:pt x="290" y="140"/>
                  </a:lnTo>
                  <a:lnTo>
                    <a:pt x="273" y="128"/>
                  </a:lnTo>
                  <a:lnTo>
                    <a:pt x="256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4" name="Freeform 3489">
              <a:extLst>
                <a:ext uri="{FF2B5EF4-FFF2-40B4-BE49-F238E27FC236}">
                  <a16:creationId xmlns:a16="http://schemas.microsoft.com/office/drawing/2014/main" id="{ACE126BF-AA76-44AD-98A3-41DB13C73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788" y="7162800"/>
              <a:ext cx="34925" cy="15875"/>
            </a:xfrm>
            <a:custGeom>
              <a:avLst/>
              <a:gdLst>
                <a:gd name="T0" fmla="*/ 47 w 85"/>
                <a:gd name="T1" fmla="*/ 0 h 39"/>
                <a:gd name="T2" fmla="*/ 43 w 85"/>
                <a:gd name="T3" fmla="*/ 0 h 39"/>
                <a:gd name="T4" fmla="*/ 39 w 85"/>
                <a:gd name="T5" fmla="*/ 0 h 39"/>
                <a:gd name="T6" fmla="*/ 31 w 85"/>
                <a:gd name="T7" fmla="*/ 0 h 39"/>
                <a:gd name="T8" fmla="*/ 22 w 85"/>
                <a:gd name="T9" fmla="*/ 1 h 39"/>
                <a:gd name="T10" fmla="*/ 14 w 85"/>
                <a:gd name="T11" fmla="*/ 3 h 39"/>
                <a:gd name="T12" fmla="*/ 8 w 85"/>
                <a:gd name="T13" fmla="*/ 7 h 39"/>
                <a:gd name="T14" fmla="*/ 4 w 85"/>
                <a:gd name="T15" fmla="*/ 11 h 39"/>
                <a:gd name="T16" fmla="*/ 3 w 85"/>
                <a:gd name="T17" fmla="*/ 16 h 39"/>
                <a:gd name="T18" fmla="*/ 2 w 85"/>
                <a:gd name="T19" fmla="*/ 21 h 39"/>
                <a:gd name="T20" fmla="*/ 0 w 85"/>
                <a:gd name="T21" fmla="*/ 27 h 39"/>
                <a:gd name="T22" fmla="*/ 2 w 85"/>
                <a:gd name="T23" fmla="*/ 32 h 39"/>
                <a:gd name="T24" fmla="*/ 4 w 85"/>
                <a:gd name="T25" fmla="*/ 36 h 39"/>
                <a:gd name="T26" fmla="*/ 8 w 85"/>
                <a:gd name="T27" fmla="*/ 38 h 39"/>
                <a:gd name="T28" fmla="*/ 13 w 85"/>
                <a:gd name="T29" fmla="*/ 39 h 39"/>
                <a:gd name="T30" fmla="*/ 17 w 85"/>
                <a:gd name="T31" fmla="*/ 38 h 39"/>
                <a:gd name="T32" fmla="*/ 21 w 85"/>
                <a:gd name="T33" fmla="*/ 36 h 39"/>
                <a:gd name="T34" fmla="*/ 23 w 85"/>
                <a:gd name="T35" fmla="*/ 32 h 39"/>
                <a:gd name="T36" fmla="*/ 25 w 85"/>
                <a:gd name="T37" fmla="*/ 27 h 39"/>
                <a:gd name="T38" fmla="*/ 25 w 85"/>
                <a:gd name="T39" fmla="*/ 25 h 39"/>
                <a:gd name="T40" fmla="*/ 25 w 85"/>
                <a:gd name="T41" fmla="*/ 25 h 39"/>
                <a:gd name="T42" fmla="*/ 31 w 85"/>
                <a:gd name="T43" fmla="*/ 24 h 39"/>
                <a:gd name="T44" fmla="*/ 39 w 85"/>
                <a:gd name="T45" fmla="*/ 24 h 39"/>
                <a:gd name="T46" fmla="*/ 43 w 85"/>
                <a:gd name="T47" fmla="*/ 24 h 39"/>
                <a:gd name="T48" fmla="*/ 47 w 85"/>
                <a:gd name="T49" fmla="*/ 24 h 39"/>
                <a:gd name="T50" fmla="*/ 56 w 85"/>
                <a:gd name="T51" fmla="*/ 24 h 39"/>
                <a:gd name="T52" fmla="*/ 61 w 85"/>
                <a:gd name="T53" fmla="*/ 24 h 39"/>
                <a:gd name="T54" fmla="*/ 61 w 85"/>
                <a:gd name="T55" fmla="*/ 25 h 39"/>
                <a:gd name="T56" fmla="*/ 62 w 85"/>
                <a:gd name="T57" fmla="*/ 27 h 39"/>
                <a:gd name="T58" fmla="*/ 62 w 85"/>
                <a:gd name="T59" fmla="*/ 32 h 39"/>
                <a:gd name="T60" fmla="*/ 65 w 85"/>
                <a:gd name="T61" fmla="*/ 36 h 39"/>
                <a:gd name="T62" fmla="*/ 68 w 85"/>
                <a:gd name="T63" fmla="*/ 38 h 39"/>
                <a:gd name="T64" fmla="*/ 74 w 85"/>
                <a:gd name="T65" fmla="*/ 39 h 39"/>
                <a:gd name="T66" fmla="*/ 79 w 85"/>
                <a:gd name="T67" fmla="*/ 38 h 39"/>
                <a:gd name="T68" fmla="*/ 83 w 85"/>
                <a:gd name="T69" fmla="*/ 36 h 39"/>
                <a:gd name="T70" fmla="*/ 85 w 85"/>
                <a:gd name="T71" fmla="*/ 32 h 39"/>
                <a:gd name="T72" fmla="*/ 85 w 85"/>
                <a:gd name="T73" fmla="*/ 27 h 39"/>
                <a:gd name="T74" fmla="*/ 85 w 85"/>
                <a:gd name="T75" fmla="*/ 21 h 39"/>
                <a:gd name="T76" fmla="*/ 84 w 85"/>
                <a:gd name="T77" fmla="*/ 16 h 39"/>
                <a:gd name="T78" fmla="*/ 81 w 85"/>
                <a:gd name="T79" fmla="*/ 11 h 39"/>
                <a:gd name="T80" fmla="*/ 79 w 85"/>
                <a:gd name="T81" fmla="*/ 7 h 39"/>
                <a:gd name="T82" fmla="*/ 72 w 85"/>
                <a:gd name="T83" fmla="*/ 3 h 39"/>
                <a:gd name="T84" fmla="*/ 65 w 85"/>
                <a:gd name="T85" fmla="*/ 1 h 39"/>
                <a:gd name="T86" fmla="*/ 56 w 85"/>
                <a:gd name="T87" fmla="*/ 0 h 39"/>
                <a:gd name="T88" fmla="*/ 47 w 85"/>
                <a:gd name="T8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39">
                  <a:moveTo>
                    <a:pt x="47" y="0"/>
                  </a:moveTo>
                  <a:lnTo>
                    <a:pt x="43" y="0"/>
                  </a:lnTo>
                  <a:lnTo>
                    <a:pt x="39" y="0"/>
                  </a:lnTo>
                  <a:lnTo>
                    <a:pt x="31" y="0"/>
                  </a:lnTo>
                  <a:lnTo>
                    <a:pt x="22" y="1"/>
                  </a:lnTo>
                  <a:lnTo>
                    <a:pt x="14" y="3"/>
                  </a:lnTo>
                  <a:lnTo>
                    <a:pt x="8" y="7"/>
                  </a:lnTo>
                  <a:lnTo>
                    <a:pt x="4" y="11"/>
                  </a:lnTo>
                  <a:lnTo>
                    <a:pt x="3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8" y="38"/>
                  </a:lnTo>
                  <a:lnTo>
                    <a:pt x="13" y="39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23" y="32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31" y="24"/>
                  </a:lnTo>
                  <a:lnTo>
                    <a:pt x="39" y="24"/>
                  </a:lnTo>
                  <a:lnTo>
                    <a:pt x="43" y="24"/>
                  </a:lnTo>
                  <a:lnTo>
                    <a:pt x="47" y="24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32"/>
                  </a:lnTo>
                  <a:lnTo>
                    <a:pt x="65" y="36"/>
                  </a:lnTo>
                  <a:lnTo>
                    <a:pt x="68" y="38"/>
                  </a:lnTo>
                  <a:lnTo>
                    <a:pt x="74" y="39"/>
                  </a:lnTo>
                  <a:lnTo>
                    <a:pt x="79" y="38"/>
                  </a:lnTo>
                  <a:lnTo>
                    <a:pt x="83" y="36"/>
                  </a:lnTo>
                  <a:lnTo>
                    <a:pt x="85" y="32"/>
                  </a:lnTo>
                  <a:lnTo>
                    <a:pt x="85" y="27"/>
                  </a:lnTo>
                  <a:lnTo>
                    <a:pt x="85" y="21"/>
                  </a:lnTo>
                  <a:lnTo>
                    <a:pt x="84" y="16"/>
                  </a:lnTo>
                  <a:lnTo>
                    <a:pt x="81" y="11"/>
                  </a:lnTo>
                  <a:lnTo>
                    <a:pt x="79" y="7"/>
                  </a:lnTo>
                  <a:lnTo>
                    <a:pt x="72" y="3"/>
                  </a:lnTo>
                  <a:lnTo>
                    <a:pt x="65" y="1"/>
                  </a:lnTo>
                  <a:lnTo>
                    <a:pt x="56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5" name="Freeform 3490">
              <a:extLst>
                <a:ext uri="{FF2B5EF4-FFF2-40B4-BE49-F238E27FC236}">
                  <a16:creationId xmlns:a16="http://schemas.microsoft.com/office/drawing/2014/main" id="{C3A5754A-A7A4-4E8A-A2C9-EB934C2D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0" y="7162800"/>
              <a:ext cx="33337" cy="15875"/>
            </a:xfrm>
            <a:custGeom>
              <a:avLst/>
              <a:gdLst>
                <a:gd name="T0" fmla="*/ 85 w 85"/>
                <a:gd name="T1" fmla="*/ 27 h 39"/>
                <a:gd name="T2" fmla="*/ 84 w 85"/>
                <a:gd name="T3" fmla="*/ 21 h 39"/>
                <a:gd name="T4" fmla="*/ 83 w 85"/>
                <a:gd name="T5" fmla="*/ 16 h 39"/>
                <a:gd name="T6" fmla="*/ 81 w 85"/>
                <a:gd name="T7" fmla="*/ 11 h 39"/>
                <a:gd name="T8" fmla="*/ 77 w 85"/>
                <a:gd name="T9" fmla="*/ 7 h 39"/>
                <a:gd name="T10" fmla="*/ 71 w 85"/>
                <a:gd name="T11" fmla="*/ 3 h 39"/>
                <a:gd name="T12" fmla="*/ 63 w 85"/>
                <a:gd name="T13" fmla="*/ 1 h 39"/>
                <a:gd name="T14" fmla="*/ 54 w 85"/>
                <a:gd name="T15" fmla="*/ 0 h 39"/>
                <a:gd name="T16" fmla="*/ 47 w 85"/>
                <a:gd name="T17" fmla="*/ 0 h 39"/>
                <a:gd name="T18" fmla="*/ 43 w 85"/>
                <a:gd name="T19" fmla="*/ 0 h 39"/>
                <a:gd name="T20" fmla="*/ 39 w 85"/>
                <a:gd name="T21" fmla="*/ 0 h 39"/>
                <a:gd name="T22" fmla="*/ 30 w 85"/>
                <a:gd name="T23" fmla="*/ 0 h 39"/>
                <a:gd name="T24" fmla="*/ 21 w 85"/>
                <a:gd name="T25" fmla="*/ 1 h 39"/>
                <a:gd name="T26" fmla="*/ 13 w 85"/>
                <a:gd name="T27" fmla="*/ 3 h 39"/>
                <a:gd name="T28" fmla="*/ 7 w 85"/>
                <a:gd name="T29" fmla="*/ 7 h 39"/>
                <a:gd name="T30" fmla="*/ 4 w 85"/>
                <a:gd name="T31" fmla="*/ 11 h 39"/>
                <a:gd name="T32" fmla="*/ 2 w 85"/>
                <a:gd name="T33" fmla="*/ 16 h 39"/>
                <a:gd name="T34" fmla="*/ 0 w 85"/>
                <a:gd name="T35" fmla="*/ 21 h 39"/>
                <a:gd name="T36" fmla="*/ 0 w 85"/>
                <a:gd name="T37" fmla="*/ 27 h 39"/>
                <a:gd name="T38" fmla="*/ 0 w 85"/>
                <a:gd name="T39" fmla="*/ 32 h 39"/>
                <a:gd name="T40" fmla="*/ 3 w 85"/>
                <a:gd name="T41" fmla="*/ 36 h 39"/>
                <a:gd name="T42" fmla="*/ 7 w 85"/>
                <a:gd name="T43" fmla="*/ 38 h 39"/>
                <a:gd name="T44" fmla="*/ 12 w 85"/>
                <a:gd name="T45" fmla="*/ 39 h 39"/>
                <a:gd name="T46" fmla="*/ 17 w 85"/>
                <a:gd name="T47" fmla="*/ 38 h 39"/>
                <a:gd name="T48" fmla="*/ 21 w 85"/>
                <a:gd name="T49" fmla="*/ 36 h 39"/>
                <a:gd name="T50" fmla="*/ 23 w 85"/>
                <a:gd name="T51" fmla="*/ 32 h 39"/>
                <a:gd name="T52" fmla="*/ 23 w 85"/>
                <a:gd name="T53" fmla="*/ 27 h 39"/>
                <a:gd name="T54" fmla="*/ 25 w 85"/>
                <a:gd name="T55" fmla="*/ 25 h 39"/>
                <a:gd name="T56" fmla="*/ 25 w 85"/>
                <a:gd name="T57" fmla="*/ 25 h 39"/>
                <a:gd name="T58" fmla="*/ 30 w 85"/>
                <a:gd name="T59" fmla="*/ 24 h 39"/>
                <a:gd name="T60" fmla="*/ 38 w 85"/>
                <a:gd name="T61" fmla="*/ 24 h 39"/>
                <a:gd name="T62" fmla="*/ 43 w 85"/>
                <a:gd name="T63" fmla="*/ 24 h 39"/>
                <a:gd name="T64" fmla="*/ 47 w 85"/>
                <a:gd name="T65" fmla="*/ 24 h 39"/>
                <a:gd name="T66" fmla="*/ 54 w 85"/>
                <a:gd name="T67" fmla="*/ 24 h 39"/>
                <a:gd name="T68" fmla="*/ 61 w 85"/>
                <a:gd name="T69" fmla="*/ 24 h 39"/>
                <a:gd name="T70" fmla="*/ 61 w 85"/>
                <a:gd name="T71" fmla="*/ 25 h 39"/>
                <a:gd name="T72" fmla="*/ 61 w 85"/>
                <a:gd name="T73" fmla="*/ 27 h 39"/>
                <a:gd name="T74" fmla="*/ 62 w 85"/>
                <a:gd name="T75" fmla="*/ 32 h 39"/>
                <a:gd name="T76" fmla="*/ 65 w 85"/>
                <a:gd name="T77" fmla="*/ 36 h 39"/>
                <a:gd name="T78" fmla="*/ 68 w 85"/>
                <a:gd name="T79" fmla="*/ 38 h 39"/>
                <a:gd name="T80" fmla="*/ 72 w 85"/>
                <a:gd name="T81" fmla="*/ 39 h 39"/>
                <a:gd name="T82" fmla="*/ 77 w 85"/>
                <a:gd name="T83" fmla="*/ 38 h 39"/>
                <a:gd name="T84" fmla="*/ 81 w 85"/>
                <a:gd name="T85" fmla="*/ 36 h 39"/>
                <a:gd name="T86" fmla="*/ 84 w 85"/>
                <a:gd name="T87" fmla="*/ 32 h 39"/>
                <a:gd name="T88" fmla="*/ 85 w 85"/>
                <a:gd name="T89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39">
                  <a:moveTo>
                    <a:pt x="85" y="27"/>
                  </a:moveTo>
                  <a:lnTo>
                    <a:pt x="84" y="21"/>
                  </a:lnTo>
                  <a:lnTo>
                    <a:pt x="83" y="16"/>
                  </a:lnTo>
                  <a:lnTo>
                    <a:pt x="81" y="11"/>
                  </a:lnTo>
                  <a:lnTo>
                    <a:pt x="77" y="7"/>
                  </a:lnTo>
                  <a:lnTo>
                    <a:pt x="71" y="3"/>
                  </a:lnTo>
                  <a:lnTo>
                    <a:pt x="63" y="1"/>
                  </a:lnTo>
                  <a:lnTo>
                    <a:pt x="54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3" y="3"/>
                  </a:lnTo>
                  <a:lnTo>
                    <a:pt x="7" y="7"/>
                  </a:lnTo>
                  <a:lnTo>
                    <a:pt x="4" y="11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3" y="36"/>
                  </a:lnTo>
                  <a:lnTo>
                    <a:pt x="7" y="38"/>
                  </a:lnTo>
                  <a:lnTo>
                    <a:pt x="12" y="39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30" y="24"/>
                  </a:lnTo>
                  <a:lnTo>
                    <a:pt x="38" y="24"/>
                  </a:lnTo>
                  <a:lnTo>
                    <a:pt x="43" y="24"/>
                  </a:lnTo>
                  <a:lnTo>
                    <a:pt x="47" y="24"/>
                  </a:lnTo>
                  <a:lnTo>
                    <a:pt x="54" y="24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1" y="27"/>
                  </a:lnTo>
                  <a:lnTo>
                    <a:pt x="62" y="32"/>
                  </a:lnTo>
                  <a:lnTo>
                    <a:pt x="65" y="36"/>
                  </a:lnTo>
                  <a:lnTo>
                    <a:pt x="68" y="38"/>
                  </a:lnTo>
                  <a:lnTo>
                    <a:pt x="72" y="39"/>
                  </a:lnTo>
                  <a:lnTo>
                    <a:pt x="77" y="38"/>
                  </a:lnTo>
                  <a:lnTo>
                    <a:pt x="81" y="36"/>
                  </a:lnTo>
                  <a:lnTo>
                    <a:pt x="84" y="32"/>
                  </a:lnTo>
                  <a:lnTo>
                    <a:pt x="8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BAD5C7D-9BAE-4A32-BBA9-148299F5DEFB}"/>
              </a:ext>
            </a:extLst>
          </p:cNvPr>
          <p:cNvGrpSpPr/>
          <p:nvPr/>
        </p:nvGrpSpPr>
        <p:grpSpPr>
          <a:xfrm>
            <a:off x="4602558" y="5287657"/>
            <a:ext cx="345759" cy="338075"/>
            <a:chOff x="6450013" y="7073900"/>
            <a:chExt cx="285750" cy="279401"/>
          </a:xfrm>
          <a:solidFill>
            <a:schemeClr val="bg1"/>
          </a:solidFill>
        </p:grpSpPr>
        <p:sp>
          <p:nvSpPr>
            <p:cNvPr id="147" name="Freeform 3595">
              <a:extLst>
                <a:ext uri="{FF2B5EF4-FFF2-40B4-BE49-F238E27FC236}">
                  <a16:creationId xmlns:a16="http://schemas.microsoft.com/office/drawing/2014/main" id="{37EC7695-4CDE-439F-90C7-711AB1629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463" y="7269163"/>
              <a:ext cx="114300" cy="84138"/>
            </a:xfrm>
            <a:custGeom>
              <a:avLst/>
              <a:gdLst>
                <a:gd name="T0" fmla="*/ 210 w 289"/>
                <a:gd name="T1" fmla="*/ 23 h 211"/>
                <a:gd name="T2" fmla="*/ 202 w 289"/>
                <a:gd name="T3" fmla="*/ 18 h 211"/>
                <a:gd name="T4" fmla="*/ 194 w 289"/>
                <a:gd name="T5" fmla="*/ 14 h 211"/>
                <a:gd name="T6" fmla="*/ 186 w 289"/>
                <a:gd name="T7" fmla="*/ 10 h 211"/>
                <a:gd name="T8" fmla="*/ 177 w 289"/>
                <a:gd name="T9" fmla="*/ 8 h 211"/>
                <a:gd name="T10" fmla="*/ 161 w 289"/>
                <a:gd name="T11" fmla="*/ 3 h 211"/>
                <a:gd name="T12" fmla="*/ 141 w 289"/>
                <a:gd name="T13" fmla="*/ 0 h 211"/>
                <a:gd name="T14" fmla="*/ 143 w 289"/>
                <a:gd name="T15" fmla="*/ 1 h 211"/>
                <a:gd name="T16" fmla="*/ 0 w 289"/>
                <a:gd name="T17" fmla="*/ 211 h 211"/>
                <a:gd name="T18" fmla="*/ 278 w 289"/>
                <a:gd name="T19" fmla="*/ 211 h 211"/>
                <a:gd name="T20" fmla="*/ 283 w 289"/>
                <a:gd name="T21" fmla="*/ 209 h 211"/>
                <a:gd name="T22" fmla="*/ 287 w 289"/>
                <a:gd name="T23" fmla="*/ 207 h 211"/>
                <a:gd name="T24" fmla="*/ 289 w 289"/>
                <a:gd name="T25" fmla="*/ 202 h 211"/>
                <a:gd name="T26" fmla="*/ 289 w 289"/>
                <a:gd name="T27" fmla="*/ 198 h 211"/>
                <a:gd name="T28" fmla="*/ 289 w 289"/>
                <a:gd name="T29" fmla="*/ 190 h 211"/>
                <a:gd name="T30" fmla="*/ 285 w 289"/>
                <a:gd name="T31" fmla="*/ 175 h 211"/>
                <a:gd name="T32" fmla="*/ 280 w 289"/>
                <a:gd name="T33" fmla="*/ 153 h 211"/>
                <a:gd name="T34" fmla="*/ 274 w 289"/>
                <a:gd name="T35" fmla="*/ 126 h 211"/>
                <a:gd name="T36" fmla="*/ 269 w 289"/>
                <a:gd name="T37" fmla="*/ 112 h 211"/>
                <a:gd name="T38" fmla="*/ 262 w 289"/>
                <a:gd name="T39" fmla="*/ 98 h 211"/>
                <a:gd name="T40" fmla="*/ 256 w 289"/>
                <a:gd name="T41" fmla="*/ 83 h 211"/>
                <a:gd name="T42" fmla="*/ 248 w 289"/>
                <a:gd name="T43" fmla="*/ 69 h 211"/>
                <a:gd name="T44" fmla="*/ 240 w 289"/>
                <a:gd name="T45" fmla="*/ 56 h 211"/>
                <a:gd name="T46" fmla="*/ 231 w 289"/>
                <a:gd name="T47" fmla="*/ 44 h 211"/>
                <a:gd name="T48" fmla="*/ 221 w 289"/>
                <a:gd name="T49" fmla="*/ 33 h 211"/>
                <a:gd name="T50" fmla="*/ 210 w 289"/>
                <a:gd name="T51" fmla="*/ 2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211">
                  <a:moveTo>
                    <a:pt x="210" y="23"/>
                  </a:moveTo>
                  <a:lnTo>
                    <a:pt x="202" y="18"/>
                  </a:lnTo>
                  <a:lnTo>
                    <a:pt x="194" y="14"/>
                  </a:lnTo>
                  <a:lnTo>
                    <a:pt x="186" y="10"/>
                  </a:lnTo>
                  <a:lnTo>
                    <a:pt x="177" y="8"/>
                  </a:lnTo>
                  <a:lnTo>
                    <a:pt x="161" y="3"/>
                  </a:lnTo>
                  <a:lnTo>
                    <a:pt x="141" y="0"/>
                  </a:lnTo>
                  <a:lnTo>
                    <a:pt x="143" y="1"/>
                  </a:lnTo>
                  <a:lnTo>
                    <a:pt x="0" y="211"/>
                  </a:lnTo>
                  <a:lnTo>
                    <a:pt x="278" y="211"/>
                  </a:lnTo>
                  <a:lnTo>
                    <a:pt x="283" y="209"/>
                  </a:lnTo>
                  <a:lnTo>
                    <a:pt x="287" y="207"/>
                  </a:lnTo>
                  <a:lnTo>
                    <a:pt x="289" y="202"/>
                  </a:lnTo>
                  <a:lnTo>
                    <a:pt x="289" y="198"/>
                  </a:lnTo>
                  <a:lnTo>
                    <a:pt x="289" y="190"/>
                  </a:lnTo>
                  <a:lnTo>
                    <a:pt x="285" y="175"/>
                  </a:lnTo>
                  <a:lnTo>
                    <a:pt x="280" y="153"/>
                  </a:lnTo>
                  <a:lnTo>
                    <a:pt x="274" y="126"/>
                  </a:lnTo>
                  <a:lnTo>
                    <a:pt x="269" y="112"/>
                  </a:lnTo>
                  <a:lnTo>
                    <a:pt x="262" y="98"/>
                  </a:lnTo>
                  <a:lnTo>
                    <a:pt x="256" y="83"/>
                  </a:lnTo>
                  <a:lnTo>
                    <a:pt x="248" y="69"/>
                  </a:lnTo>
                  <a:lnTo>
                    <a:pt x="240" y="56"/>
                  </a:lnTo>
                  <a:lnTo>
                    <a:pt x="231" y="44"/>
                  </a:lnTo>
                  <a:lnTo>
                    <a:pt x="221" y="33"/>
                  </a:lnTo>
                  <a:lnTo>
                    <a:pt x="21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8" name="Freeform 3596">
              <a:extLst>
                <a:ext uri="{FF2B5EF4-FFF2-40B4-BE49-F238E27FC236}">
                  <a16:creationId xmlns:a16="http://schemas.microsoft.com/office/drawing/2014/main" id="{8F1AA045-D8EB-44E1-B6D6-0AAA58DF6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2875" y="7073900"/>
              <a:ext cx="201612" cy="279400"/>
            </a:xfrm>
            <a:custGeom>
              <a:avLst/>
              <a:gdLst>
                <a:gd name="T0" fmla="*/ 292 w 509"/>
                <a:gd name="T1" fmla="*/ 525 h 704"/>
                <a:gd name="T2" fmla="*/ 292 w 509"/>
                <a:gd name="T3" fmla="*/ 496 h 704"/>
                <a:gd name="T4" fmla="*/ 320 w 509"/>
                <a:gd name="T5" fmla="*/ 484 h 704"/>
                <a:gd name="T6" fmla="*/ 342 w 509"/>
                <a:gd name="T7" fmla="*/ 505 h 704"/>
                <a:gd name="T8" fmla="*/ 330 w 509"/>
                <a:gd name="T9" fmla="*/ 533 h 704"/>
                <a:gd name="T10" fmla="*/ 243 w 509"/>
                <a:gd name="T11" fmla="*/ 551 h 704"/>
                <a:gd name="T12" fmla="*/ 228 w 509"/>
                <a:gd name="T13" fmla="*/ 525 h 704"/>
                <a:gd name="T14" fmla="*/ 243 w 509"/>
                <a:gd name="T15" fmla="*/ 501 h 704"/>
                <a:gd name="T16" fmla="*/ 274 w 509"/>
                <a:gd name="T17" fmla="*/ 506 h 704"/>
                <a:gd name="T18" fmla="*/ 279 w 509"/>
                <a:gd name="T19" fmla="*/ 537 h 704"/>
                <a:gd name="T20" fmla="*/ 255 w 509"/>
                <a:gd name="T21" fmla="*/ 553 h 704"/>
                <a:gd name="T22" fmla="*/ 171 w 509"/>
                <a:gd name="T23" fmla="*/ 525 h 704"/>
                <a:gd name="T24" fmla="*/ 171 w 509"/>
                <a:gd name="T25" fmla="*/ 496 h 704"/>
                <a:gd name="T26" fmla="*/ 199 w 509"/>
                <a:gd name="T27" fmla="*/ 484 h 704"/>
                <a:gd name="T28" fmla="*/ 220 w 509"/>
                <a:gd name="T29" fmla="*/ 505 h 704"/>
                <a:gd name="T30" fmla="*/ 208 w 509"/>
                <a:gd name="T31" fmla="*/ 533 h 704"/>
                <a:gd name="T32" fmla="*/ 117 w 509"/>
                <a:gd name="T33" fmla="*/ 250 h 704"/>
                <a:gd name="T34" fmla="*/ 109 w 509"/>
                <a:gd name="T35" fmla="*/ 230 h 704"/>
                <a:gd name="T36" fmla="*/ 138 w 509"/>
                <a:gd name="T37" fmla="*/ 213 h 704"/>
                <a:gd name="T38" fmla="*/ 152 w 509"/>
                <a:gd name="T39" fmla="*/ 177 h 704"/>
                <a:gd name="T40" fmla="*/ 172 w 509"/>
                <a:gd name="T41" fmla="*/ 168 h 704"/>
                <a:gd name="T42" fmla="*/ 160 w 509"/>
                <a:gd name="T43" fmla="*/ 223 h 704"/>
                <a:gd name="T44" fmla="*/ 162 w 509"/>
                <a:gd name="T45" fmla="*/ 299 h 704"/>
                <a:gd name="T46" fmla="*/ 183 w 509"/>
                <a:gd name="T47" fmla="*/ 335 h 704"/>
                <a:gd name="T48" fmla="*/ 185 w 509"/>
                <a:gd name="T49" fmla="*/ 356 h 704"/>
                <a:gd name="T50" fmla="*/ 165 w 509"/>
                <a:gd name="T51" fmla="*/ 350 h 704"/>
                <a:gd name="T52" fmla="*/ 138 w 509"/>
                <a:gd name="T53" fmla="*/ 300 h 704"/>
                <a:gd name="T54" fmla="*/ 328 w 509"/>
                <a:gd name="T55" fmla="*/ 331 h 704"/>
                <a:gd name="T56" fmla="*/ 348 w 509"/>
                <a:gd name="T57" fmla="*/ 289 h 704"/>
                <a:gd name="T58" fmla="*/ 342 w 509"/>
                <a:gd name="T59" fmla="*/ 210 h 704"/>
                <a:gd name="T60" fmla="*/ 341 w 509"/>
                <a:gd name="T61" fmla="*/ 165 h 704"/>
                <a:gd name="T62" fmla="*/ 359 w 509"/>
                <a:gd name="T63" fmla="*/ 185 h 704"/>
                <a:gd name="T64" fmla="*/ 375 w 509"/>
                <a:gd name="T65" fmla="*/ 218 h 704"/>
                <a:gd name="T66" fmla="*/ 402 w 509"/>
                <a:gd name="T67" fmla="*/ 234 h 704"/>
                <a:gd name="T68" fmla="*/ 383 w 509"/>
                <a:gd name="T69" fmla="*/ 249 h 704"/>
                <a:gd name="T70" fmla="*/ 369 w 509"/>
                <a:gd name="T71" fmla="*/ 311 h 704"/>
                <a:gd name="T72" fmla="*/ 337 w 509"/>
                <a:gd name="T73" fmla="*/ 353 h 704"/>
                <a:gd name="T74" fmla="*/ 320 w 509"/>
                <a:gd name="T75" fmla="*/ 350 h 704"/>
                <a:gd name="T76" fmla="*/ 441 w 509"/>
                <a:gd name="T77" fmla="*/ 490 h 704"/>
                <a:gd name="T78" fmla="*/ 364 w 509"/>
                <a:gd name="T79" fmla="*/ 469 h 704"/>
                <a:gd name="T80" fmla="*/ 351 w 509"/>
                <a:gd name="T81" fmla="*/ 427 h 704"/>
                <a:gd name="T82" fmla="*/ 388 w 509"/>
                <a:gd name="T83" fmla="*/ 400 h 704"/>
                <a:gd name="T84" fmla="*/ 455 w 509"/>
                <a:gd name="T85" fmla="*/ 397 h 704"/>
                <a:gd name="T86" fmla="*/ 508 w 509"/>
                <a:gd name="T87" fmla="*/ 347 h 704"/>
                <a:gd name="T88" fmla="*/ 500 w 509"/>
                <a:gd name="T89" fmla="*/ 332 h 704"/>
                <a:gd name="T90" fmla="*/ 475 w 509"/>
                <a:gd name="T91" fmla="*/ 308 h 704"/>
                <a:gd name="T92" fmla="*/ 441 w 509"/>
                <a:gd name="T93" fmla="*/ 119 h 704"/>
                <a:gd name="T94" fmla="*/ 402 w 509"/>
                <a:gd name="T95" fmla="*/ 29 h 704"/>
                <a:gd name="T96" fmla="*/ 347 w 509"/>
                <a:gd name="T97" fmla="*/ 0 h 704"/>
                <a:gd name="T98" fmla="*/ 289 w 509"/>
                <a:gd name="T99" fmla="*/ 11 h 704"/>
                <a:gd name="T100" fmla="*/ 220 w 509"/>
                <a:gd name="T101" fmla="*/ 11 h 704"/>
                <a:gd name="T102" fmla="*/ 161 w 509"/>
                <a:gd name="T103" fmla="*/ 0 h 704"/>
                <a:gd name="T104" fmla="*/ 106 w 509"/>
                <a:gd name="T105" fmla="*/ 29 h 704"/>
                <a:gd name="T106" fmla="*/ 67 w 509"/>
                <a:gd name="T107" fmla="*/ 119 h 704"/>
                <a:gd name="T108" fmla="*/ 32 w 509"/>
                <a:gd name="T109" fmla="*/ 308 h 704"/>
                <a:gd name="T110" fmla="*/ 8 w 509"/>
                <a:gd name="T111" fmla="*/ 332 h 704"/>
                <a:gd name="T112" fmla="*/ 0 w 509"/>
                <a:gd name="T113" fmla="*/ 348 h 704"/>
                <a:gd name="T114" fmla="*/ 63 w 509"/>
                <a:gd name="T115" fmla="*/ 395 h 704"/>
                <a:gd name="T116" fmla="*/ 121 w 509"/>
                <a:gd name="T117" fmla="*/ 397 h 704"/>
                <a:gd name="T118" fmla="*/ 158 w 509"/>
                <a:gd name="T119" fmla="*/ 427 h 704"/>
                <a:gd name="T120" fmla="*/ 148 w 509"/>
                <a:gd name="T121" fmla="*/ 466 h 704"/>
                <a:gd name="T122" fmla="*/ 86 w 509"/>
                <a:gd name="T123" fmla="*/ 489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9" h="704">
                  <a:moveTo>
                    <a:pt x="315" y="538"/>
                  </a:moveTo>
                  <a:lnTo>
                    <a:pt x="310" y="537"/>
                  </a:lnTo>
                  <a:lnTo>
                    <a:pt x="305" y="535"/>
                  </a:lnTo>
                  <a:lnTo>
                    <a:pt x="300" y="533"/>
                  </a:lnTo>
                  <a:lnTo>
                    <a:pt x="296" y="530"/>
                  </a:lnTo>
                  <a:lnTo>
                    <a:pt x="292" y="525"/>
                  </a:lnTo>
                  <a:lnTo>
                    <a:pt x="289" y="521"/>
                  </a:lnTo>
                  <a:lnTo>
                    <a:pt x="288" y="516"/>
                  </a:lnTo>
                  <a:lnTo>
                    <a:pt x="288" y="511"/>
                  </a:lnTo>
                  <a:lnTo>
                    <a:pt x="288" y="505"/>
                  </a:lnTo>
                  <a:lnTo>
                    <a:pt x="289" y="499"/>
                  </a:lnTo>
                  <a:lnTo>
                    <a:pt x="292" y="496"/>
                  </a:lnTo>
                  <a:lnTo>
                    <a:pt x="296" y="492"/>
                  </a:lnTo>
                  <a:lnTo>
                    <a:pt x="300" y="488"/>
                  </a:lnTo>
                  <a:lnTo>
                    <a:pt x="305" y="485"/>
                  </a:lnTo>
                  <a:lnTo>
                    <a:pt x="310" y="484"/>
                  </a:lnTo>
                  <a:lnTo>
                    <a:pt x="315" y="483"/>
                  </a:lnTo>
                  <a:lnTo>
                    <a:pt x="320" y="484"/>
                  </a:lnTo>
                  <a:lnTo>
                    <a:pt x="325" y="485"/>
                  </a:lnTo>
                  <a:lnTo>
                    <a:pt x="330" y="488"/>
                  </a:lnTo>
                  <a:lnTo>
                    <a:pt x="334" y="492"/>
                  </a:lnTo>
                  <a:lnTo>
                    <a:pt x="337" y="496"/>
                  </a:lnTo>
                  <a:lnTo>
                    <a:pt x="339" y="499"/>
                  </a:lnTo>
                  <a:lnTo>
                    <a:pt x="342" y="505"/>
                  </a:lnTo>
                  <a:lnTo>
                    <a:pt x="342" y="511"/>
                  </a:lnTo>
                  <a:lnTo>
                    <a:pt x="342" y="516"/>
                  </a:lnTo>
                  <a:lnTo>
                    <a:pt x="339" y="521"/>
                  </a:lnTo>
                  <a:lnTo>
                    <a:pt x="337" y="525"/>
                  </a:lnTo>
                  <a:lnTo>
                    <a:pt x="334" y="530"/>
                  </a:lnTo>
                  <a:lnTo>
                    <a:pt x="330" y="533"/>
                  </a:lnTo>
                  <a:lnTo>
                    <a:pt x="325" y="535"/>
                  </a:lnTo>
                  <a:lnTo>
                    <a:pt x="320" y="537"/>
                  </a:lnTo>
                  <a:lnTo>
                    <a:pt x="315" y="538"/>
                  </a:lnTo>
                  <a:close/>
                  <a:moveTo>
                    <a:pt x="255" y="553"/>
                  </a:moveTo>
                  <a:lnTo>
                    <a:pt x="248" y="552"/>
                  </a:lnTo>
                  <a:lnTo>
                    <a:pt x="243" y="551"/>
                  </a:lnTo>
                  <a:lnTo>
                    <a:pt x="239" y="548"/>
                  </a:lnTo>
                  <a:lnTo>
                    <a:pt x="235" y="544"/>
                  </a:lnTo>
                  <a:lnTo>
                    <a:pt x="231" y="540"/>
                  </a:lnTo>
                  <a:lnTo>
                    <a:pt x="229" y="537"/>
                  </a:lnTo>
                  <a:lnTo>
                    <a:pt x="228" y="531"/>
                  </a:lnTo>
                  <a:lnTo>
                    <a:pt x="228" y="525"/>
                  </a:lnTo>
                  <a:lnTo>
                    <a:pt x="228" y="520"/>
                  </a:lnTo>
                  <a:lnTo>
                    <a:pt x="229" y="515"/>
                  </a:lnTo>
                  <a:lnTo>
                    <a:pt x="231" y="511"/>
                  </a:lnTo>
                  <a:lnTo>
                    <a:pt x="235" y="506"/>
                  </a:lnTo>
                  <a:lnTo>
                    <a:pt x="239" y="503"/>
                  </a:lnTo>
                  <a:lnTo>
                    <a:pt x="243" y="501"/>
                  </a:lnTo>
                  <a:lnTo>
                    <a:pt x="248" y="499"/>
                  </a:lnTo>
                  <a:lnTo>
                    <a:pt x="255" y="498"/>
                  </a:lnTo>
                  <a:lnTo>
                    <a:pt x="260" y="499"/>
                  </a:lnTo>
                  <a:lnTo>
                    <a:pt x="265" y="501"/>
                  </a:lnTo>
                  <a:lnTo>
                    <a:pt x="270" y="503"/>
                  </a:lnTo>
                  <a:lnTo>
                    <a:pt x="274" y="506"/>
                  </a:lnTo>
                  <a:lnTo>
                    <a:pt x="276" y="511"/>
                  </a:lnTo>
                  <a:lnTo>
                    <a:pt x="279" y="515"/>
                  </a:lnTo>
                  <a:lnTo>
                    <a:pt x="280" y="520"/>
                  </a:lnTo>
                  <a:lnTo>
                    <a:pt x="282" y="525"/>
                  </a:lnTo>
                  <a:lnTo>
                    <a:pt x="280" y="531"/>
                  </a:lnTo>
                  <a:lnTo>
                    <a:pt x="279" y="537"/>
                  </a:lnTo>
                  <a:lnTo>
                    <a:pt x="276" y="540"/>
                  </a:lnTo>
                  <a:lnTo>
                    <a:pt x="274" y="544"/>
                  </a:lnTo>
                  <a:lnTo>
                    <a:pt x="270" y="548"/>
                  </a:lnTo>
                  <a:lnTo>
                    <a:pt x="265" y="551"/>
                  </a:lnTo>
                  <a:lnTo>
                    <a:pt x="260" y="552"/>
                  </a:lnTo>
                  <a:lnTo>
                    <a:pt x="255" y="553"/>
                  </a:lnTo>
                  <a:close/>
                  <a:moveTo>
                    <a:pt x="193" y="538"/>
                  </a:moveTo>
                  <a:lnTo>
                    <a:pt x="188" y="537"/>
                  </a:lnTo>
                  <a:lnTo>
                    <a:pt x="183" y="535"/>
                  </a:lnTo>
                  <a:lnTo>
                    <a:pt x="179" y="533"/>
                  </a:lnTo>
                  <a:lnTo>
                    <a:pt x="175" y="530"/>
                  </a:lnTo>
                  <a:lnTo>
                    <a:pt x="171" y="525"/>
                  </a:lnTo>
                  <a:lnTo>
                    <a:pt x="169" y="521"/>
                  </a:lnTo>
                  <a:lnTo>
                    <a:pt x="167" y="516"/>
                  </a:lnTo>
                  <a:lnTo>
                    <a:pt x="166" y="511"/>
                  </a:lnTo>
                  <a:lnTo>
                    <a:pt x="167" y="505"/>
                  </a:lnTo>
                  <a:lnTo>
                    <a:pt x="169" y="499"/>
                  </a:lnTo>
                  <a:lnTo>
                    <a:pt x="171" y="496"/>
                  </a:lnTo>
                  <a:lnTo>
                    <a:pt x="175" y="492"/>
                  </a:lnTo>
                  <a:lnTo>
                    <a:pt x="179" y="488"/>
                  </a:lnTo>
                  <a:lnTo>
                    <a:pt x="183" y="485"/>
                  </a:lnTo>
                  <a:lnTo>
                    <a:pt x="188" y="484"/>
                  </a:lnTo>
                  <a:lnTo>
                    <a:pt x="193" y="483"/>
                  </a:lnTo>
                  <a:lnTo>
                    <a:pt x="199" y="484"/>
                  </a:lnTo>
                  <a:lnTo>
                    <a:pt x="204" y="485"/>
                  </a:lnTo>
                  <a:lnTo>
                    <a:pt x="208" y="488"/>
                  </a:lnTo>
                  <a:lnTo>
                    <a:pt x="212" y="492"/>
                  </a:lnTo>
                  <a:lnTo>
                    <a:pt x="216" y="496"/>
                  </a:lnTo>
                  <a:lnTo>
                    <a:pt x="219" y="499"/>
                  </a:lnTo>
                  <a:lnTo>
                    <a:pt x="220" y="505"/>
                  </a:lnTo>
                  <a:lnTo>
                    <a:pt x="221" y="511"/>
                  </a:lnTo>
                  <a:lnTo>
                    <a:pt x="220" y="516"/>
                  </a:lnTo>
                  <a:lnTo>
                    <a:pt x="219" y="521"/>
                  </a:lnTo>
                  <a:lnTo>
                    <a:pt x="216" y="525"/>
                  </a:lnTo>
                  <a:lnTo>
                    <a:pt x="212" y="530"/>
                  </a:lnTo>
                  <a:lnTo>
                    <a:pt x="208" y="533"/>
                  </a:lnTo>
                  <a:lnTo>
                    <a:pt x="204" y="535"/>
                  </a:lnTo>
                  <a:lnTo>
                    <a:pt x="199" y="537"/>
                  </a:lnTo>
                  <a:lnTo>
                    <a:pt x="193" y="538"/>
                  </a:lnTo>
                  <a:close/>
                  <a:moveTo>
                    <a:pt x="134" y="246"/>
                  </a:moveTo>
                  <a:lnTo>
                    <a:pt x="126" y="249"/>
                  </a:lnTo>
                  <a:lnTo>
                    <a:pt x="117" y="250"/>
                  </a:lnTo>
                  <a:lnTo>
                    <a:pt x="113" y="249"/>
                  </a:lnTo>
                  <a:lnTo>
                    <a:pt x="109" y="246"/>
                  </a:lnTo>
                  <a:lnTo>
                    <a:pt x="107" y="243"/>
                  </a:lnTo>
                  <a:lnTo>
                    <a:pt x="106" y="237"/>
                  </a:lnTo>
                  <a:lnTo>
                    <a:pt x="107" y="234"/>
                  </a:lnTo>
                  <a:lnTo>
                    <a:pt x="109" y="230"/>
                  </a:lnTo>
                  <a:lnTo>
                    <a:pt x="113" y="227"/>
                  </a:lnTo>
                  <a:lnTo>
                    <a:pt x="117" y="226"/>
                  </a:lnTo>
                  <a:lnTo>
                    <a:pt x="124" y="225"/>
                  </a:lnTo>
                  <a:lnTo>
                    <a:pt x="129" y="222"/>
                  </a:lnTo>
                  <a:lnTo>
                    <a:pt x="134" y="218"/>
                  </a:lnTo>
                  <a:lnTo>
                    <a:pt x="138" y="213"/>
                  </a:lnTo>
                  <a:lnTo>
                    <a:pt x="138" y="213"/>
                  </a:lnTo>
                  <a:lnTo>
                    <a:pt x="138" y="213"/>
                  </a:lnTo>
                  <a:lnTo>
                    <a:pt x="144" y="203"/>
                  </a:lnTo>
                  <a:lnTo>
                    <a:pt x="148" y="194"/>
                  </a:lnTo>
                  <a:lnTo>
                    <a:pt x="151" y="185"/>
                  </a:lnTo>
                  <a:lnTo>
                    <a:pt x="152" y="177"/>
                  </a:lnTo>
                  <a:lnTo>
                    <a:pt x="152" y="172"/>
                  </a:lnTo>
                  <a:lnTo>
                    <a:pt x="154" y="168"/>
                  </a:lnTo>
                  <a:lnTo>
                    <a:pt x="158" y="165"/>
                  </a:lnTo>
                  <a:lnTo>
                    <a:pt x="163" y="165"/>
                  </a:lnTo>
                  <a:lnTo>
                    <a:pt x="169" y="165"/>
                  </a:lnTo>
                  <a:lnTo>
                    <a:pt x="172" y="168"/>
                  </a:lnTo>
                  <a:lnTo>
                    <a:pt x="175" y="172"/>
                  </a:lnTo>
                  <a:lnTo>
                    <a:pt x="175" y="177"/>
                  </a:lnTo>
                  <a:lnTo>
                    <a:pt x="174" y="187"/>
                  </a:lnTo>
                  <a:lnTo>
                    <a:pt x="171" y="199"/>
                  </a:lnTo>
                  <a:lnTo>
                    <a:pt x="166" y="210"/>
                  </a:lnTo>
                  <a:lnTo>
                    <a:pt x="160" y="223"/>
                  </a:lnTo>
                  <a:lnTo>
                    <a:pt x="158" y="240"/>
                  </a:lnTo>
                  <a:lnTo>
                    <a:pt x="157" y="254"/>
                  </a:lnTo>
                  <a:lnTo>
                    <a:pt x="157" y="268"/>
                  </a:lnTo>
                  <a:lnTo>
                    <a:pt x="158" y="280"/>
                  </a:lnTo>
                  <a:lnTo>
                    <a:pt x="160" y="290"/>
                  </a:lnTo>
                  <a:lnTo>
                    <a:pt x="162" y="299"/>
                  </a:lnTo>
                  <a:lnTo>
                    <a:pt x="163" y="307"/>
                  </a:lnTo>
                  <a:lnTo>
                    <a:pt x="167" y="313"/>
                  </a:lnTo>
                  <a:lnTo>
                    <a:pt x="172" y="323"/>
                  </a:lnTo>
                  <a:lnTo>
                    <a:pt x="178" y="330"/>
                  </a:lnTo>
                  <a:lnTo>
                    <a:pt x="181" y="334"/>
                  </a:lnTo>
                  <a:lnTo>
                    <a:pt x="183" y="335"/>
                  </a:lnTo>
                  <a:lnTo>
                    <a:pt x="187" y="338"/>
                  </a:lnTo>
                  <a:lnTo>
                    <a:pt x="189" y="341"/>
                  </a:lnTo>
                  <a:lnTo>
                    <a:pt x="190" y="345"/>
                  </a:lnTo>
                  <a:lnTo>
                    <a:pt x="189" y="350"/>
                  </a:lnTo>
                  <a:lnTo>
                    <a:pt x="188" y="353"/>
                  </a:lnTo>
                  <a:lnTo>
                    <a:pt x="185" y="356"/>
                  </a:lnTo>
                  <a:lnTo>
                    <a:pt x="181" y="357"/>
                  </a:lnTo>
                  <a:lnTo>
                    <a:pt x="179" y="357"/>
                  </a:lnTo>
                  <a:lnTo>
                    <a:pt x="176" y="357"/>
                  </a:lnTo>
                  <a:lnTo>
                    <a:pt x="174" y="357"/>
                  </a:lnTo>
                  <a:lnTo>
                    <a:pt x="171" y="356"/>
                  </a:lnTo>
                  <a:lnTo>
                    <a:pt x="165" y="350"/>
                  </a:lnTo>
                  <a:lnTo>
                    <a:pt x="158" y="344"/>
                  </a:lnTo>
                  <a:lnTo>
                    <a:pt x="151" y="334"/>
                  </a:lnTo>
                  <a:lnTo>
                    <a:pt x="147" y="327"/>
                  </a:lnTo>
                  <a:lnTo>
                    <a:pt x="143" y="320"/>
                  </a:lnTo>
                  <a:lnTo>
                    <a:pt x="140" y="311"/>
                  </a:lnTo>
                  <a:lnTo>
                    <a:pt x="138" y="300"/>
                  </a:lnTo>
                  <a:lnTo>
                    <a:pt x="135" y="289"/>
                  </a:lnTo>
                  <a:lnTo>
                    <a:pt x="134" y="276"/>
                  </a:lnTo>
                  <a:lnTo>
                    <a:pt x="133" y="262"/>
                  </a:lnTo>
                  <a:lnTo>
                    <a:pt x="134" y="246"/>
                  </a:lnTo>
                  <a:close/>
                  <a:moveTo>
                    <a:pt x="325" y="332"/>
                  </a:moveTo>
                  <a:lnTo>
                    <a:pt x="328" y="331"/>
                  </a:lnTo>
                  <a:lnTo>
                    <a:pt x="332" y="327"/>
                  </a:lnTo>
                  <a:lnTo>
                    <a:pt x="337" y="321"/>
                  </a:lnTo>
                  <a:lnTo>
                    <a:pt x="342" y="312"/>
                  </a:lnTo>
                  <a:lnTo>
                    <a:pt x="344" y="305"/>
                  </a:lnTo>
                  <a:lnTo>
                    <a:pt x="347" y="298"/>
                  </a:lnTo>
                  <a:lnTo>
                    <a:pt x="348" y="289"/>
                  </a:lnTo>
                  <a:lnTo>
                    <a:pt x="351" y="278"/>
                  </a:lnTo>
                  <a:lnTo>
                    <a:pt x="351" y="267"/>
                  </a:lnTo>
                  <a:lnTo>
                    <a:pt x="351" y="254"/>
                  </a:lnTo>
                  <a:lnTo>
                    <a:pt x="351" y="239"/>
                  </a:lnTo>
                  <a:lnTo>
                    <a:pt x="348" y="223"/>
                  </a:lnTo>
                  <a:lnTo>
                    <a:pt x="342" y="210"/>
                  </a:lnTo>
                  <a:lnTo>
                    <a:pt x="337" y="199"/>
                  </a:lnTo>
                  <a:lnTo>
                    <a:pt x="334" y="187"/>
                  </a:lnTo>
                  <a:lnTo>
                    <a:pt x="333" y="177"/>
                  </a:lnTo>
                  <a:lnTo>
                    <a:pt x="334" y="172"/>
                  </a:lnTo>
                  <a:lnTo>
                    <a:pt x="337" y="168"/>
                  </a:lnTo>
                  <a:lnTo>
                    <a:pt x="341" y="165"/>
                  </a:lnTo>
                  <a:lnTo>
                    <a:pt x="344" y="165"/>
                  </a:lnTo>
                  <a:lnTo>
                    <a:pt x="350" y="165"/>
                  </a:lnTo>
                  <a:lnTo>
                    <a:pt x="353" y="168"/>
                  </a:lnTo>
                  <a:lnTo>
                    <a:pt x="356" y="172"/>
                  </a:lnTo>
                  <a:lnTo>
                    <a:pt x="357" y="177"/>
                  </a:lnTo>
                  <a:lnTo>
                    <a:pt x="359" y="185"/>
                  </a:lnTo>
                  <a:lnTo>
                    <a:pt x="361" y="194"/>
                  </a:lnTo>
                  <a:lnTo>
                    <a:pt x="365" y="204"/>
                  </a:lnTo>
                  <a:lnTo>
                    <a:pt x="370" y="213"/>
                  </a:lnTo>
                  <a:lnTo>
                    <a:pt x="370" y="213"/>
                  </a:lnTo>
                  <a:lnTo>
                    <a:pt x="370" y="213"/>
                  </a:lnTo>
                  <a:lnTo>
                    <a:pt x="375" y="218"/>
                  </a:lnTo>
                  <a:lnTo>
                    <a:pt x="379" y="222"/>
                  </a:lnTo>
                  <a:lnTo>
                    <a:pt x="384" y="225"/>
                  </a:lnTo>
                  <a:lnTo>
                    <a:pt x="391" y="226"/>
                  </a:lnTo>
                  <a:lnTo>
                    <a:pt x="396" y="227"/>
                  </a:lnTo>
                  <a:lnTo>
                    <a:pt x="398" y="230"/>
                  </a:lnTo>
                  <a:lnTo>
                    <a:pt x="402" y="234"/>
                  </a:lnTo>
                  <a:lnTo>
                    <a:pt x="402" y="237"/>
                  </a:lnTo>
                  <a:lnTo>
                    <a:pt x="402" y="243"/>
                  </a:lnTo>
                  <a:lnTo>
                    <a:pt x="398" y="246"/>
                  </a:lnTo>
                  <a:lnTo>
                    <a:pt x="396" y="249"/>
                  </a:lnTo>
                  <a:lnTo>
                    <a:pt x="391" y="250"/>
                  </a:lnTo>
                  <a:lnTo>
                    <a:pt x="383" y="249"/>
                  </a:lnTo>
                  <a:lnTo>
                    <a:pt x="375" y="246"/>
                  </a:lnTo>
                  <a:lnTo>
                    <a:pt x="375" y="262"/>
                  </a:lnTo>
                  <a:lnTo>
                    <a:pt x="374" y="276"/>
                  </a:lnTo>
                  <a:lnTo>
                    <a:pt x="373" y="289"/>
                  </a:lnTo>
                  <a:lnTo>
                    <a:pt x="371" y="300"/>
                  </a:lnTo>
                  <a:lnTo>
                    <a:pt x="369" y="311"/>
                  </a:lnTo>
                  <a:lnTo>
                    <a:pt x="365" y="320"/>
                  </a:lnTo>
                  <a:lnTo>
                    <a:pt x="361" y="326"/>
                  </a:lnTo>
                  <a:lnTo>
                    <a:pt x="359" y="332"/>
                  </a:lnTo>
                  <a:lnTo>
                    <a:pt x="351" y="343"/>
                  </a:lnTo>
                  <a:lnTo>
                    <a:pt x="343" y="349"/>
                  </a:lnTo>
                  <a:lnTo>
                    <a:pt x="337" y="353"/>
                  </a:lnTo>
                  <a:lnTo>
                    <a:pt x="334" y="354"/>
                  </a:lnTo>
                  <a:lnTo>
                    <a:pt x="332" y="356"/>
                  </a:lnTo>
                  <a:lnTo>
                    <a:pt x="330" y="356"/>
                  </a:lnTo>
                  <a:lnTo>
                    <a:pt x="326" y="354"/>
                  </a:lnTo>
                  <a:lnTo>
                    <a:pt x="323" y="353"/>
                  </a:lnTo>
                  <a:lnTo>
                    <a:pt x="320" y="350"/>
                  </a:lnTo>
                  <a:lnTo>
                    <a:pt x="319" y="347"/>
                  </a:lnTo>
                  <a:lnTo>
                    <a:pt x="318" y="343"/>
                  </a:lnTo>
                  <a:lnTo>
                    <a:pt x="319" y="338"/>
                  </a:lnTo>
                  <a:lnTo>
                    <a:pt x="321" y="335"/>
                  </a:lnTo>
                  <a:lnTo>
                    <a:pt x="325" y="332"/>
                  </a:lnTo>
                  <a:close/>
                  <a:moveTo>
                    <a:pt x="441" y="490"/>
                  </a:moveTo>
                  <a:lnTo>
                    <a:pt x="420" y="488"/>
                  </a:lnTo>
                  <a:lnTo>
                    <a:pt x="402" y="485"/>
                  </a:lnTo>
                  <a:lnTo>
                    <a:pt x="387" y="481"/>
                  </a:lnTo>
                  <a:lnTo>
                    <a:pt x="374" y="476"/>
                  </a:lnTo>
                  <a:lnTo>
                    <a:pt x="369" y="472"/>
                  </a:lnTo>
                  <a:lnTo>
                    <a:pt x="364" y="469"/>
                  </a:lnTo>
                  <a:lnTo>
                    <a:pt x="360" y="463"/>
                  </a:lnTo>
                  <a:lnTo>
                    <a:pt x="356" y="458"/>
                  </a:lnTo>
                  <a:lnTo>
                    <a:pt x="353" y="452"/>
                  </a:lnTo>
                  <a:lnTo>
                    <a:pt x="352" y="444"/>
                  </a:lnTo>
                  <a:lnTo>
                    <a:pt x="351" y="436"/>
                  </a:lnTo>
                  <a:lnTo>
                    <a:pt x="351" y="427"/>
                  </a:lnTo>
                  <a:lnTo>
                    <a:pt x="351" y="380"/>
                  </a:lnTo>
                  <a:lnTo>
                    <a:pt x="357" y="385"/>
                  </a:lnTo>
                  <a:lnTo>
                    <a:pt x="364" y="390"/>
                  </a:lnTo>
                  <a:lnTo>
                    <a:pt x="371" y="394"/>
                  </a:lnTo>
                  <a:lnTo>
                    <a:pt x="379" y="398"/>
                  </a:lnTo>
                  <a:lnTo>
                    <a:pt x="388" y="400"/>
                  </a:lnTo>
                  <a:lnTo>
                    <a:pt x="397" y="403"/>
                  </a:lnTo>
                  <a:lnTo>
                    <a:pt x="406" y="404"/>
                  </a:lnTo>
                  <a:lnTo>
                    <a:pt x="415" y="404"/>
                  </a:lnTo>
                  <a:lnTo>
                    <a:pt x="429" y="403"/>
                  </a:lnTo>
                  <a:lnTo>
                    <a:pt x="442" y="400"/>
                  </a:lnTo>
                  <a:lnTo>
                    <a:pt x="455" y="397"/>
                  </a:lnTo>
                  <a:lnTo>
                    <a:pt x="468" y="390"/>
                  </a:lnTo>
                  <a:lnTo>
                    <a:pt x="478" y="383"/>
                  </a:lnTo>
                  <a:lnTo>
                    <a:pt x="490" y="374"/>
                  </a:lnTo>
                  <a:lnTo>
                    <a:pt x="499" y="362"/>
                  </a:lnTo>
                  <a:lnTo>
                    <a:pt x="506" y="350"/>
                  </a:lnTo>
                  <a:lnTo>
                    <a:pt x="508" y="347"/>
                  </a:lnTo>
                  <a:lnTo>
                    <a:pt x="509" y="344"/>
                  </a:lnTo>
                  <a:lnTo>
                    <a:pt x="509" y="341"/>
                  </a:lnTo>
                  <a:lnTo>
                    <a:pt x="508" y="338"/>
                  </a:lnTo>
                  <a:lnTo>
                    <a:pt x="505" y="335"/>
                  </a:lnTo>
                  <a:lnTo>
                    <a:pt x="502" y="334"/>
                  </a:lnTo>
                  <a:lnTo>
                    <a:pt x="500" y="332"/>
                  </a:lnTo>
                  <a:lnTo>
                    <a:pt x="496" y="331"/>
                  </a:lnTo>
                  <a:lnTo>
                    <a:pt x="492" y="331"/>
                  </a:lnTo>
                  <a:lnTo>
                    <a:pt x="488" y="329"/>
                  </a:lnTo>
                  <a:lnTo>
                    <a:pt x="484" y="326"/>
                  </a:lnTo>
                  <a:lnTo>
                    <a:pt x="482" y="321"/>
                  </a:lnTo>
                  <a:lnTo>
                    <a:pt x="475" y="308"/>
                  </a:lnTo>
                  <a:lnTo>
                    <a:pt x="470" y="293"/>
                  </a:lnTo>
                  <a:lnTo>
                    <a:pt x="463" y="253"/>
                  </a:lnTo>
                  <a:lnTo>
                    <a:pt x="456" y="209"/>
                  </a:lnTo>
                  <a:lnTo>
                    <a:pt x="451" y="174"/>
                  </a:lnTo>
                  <a:lnTo>
                    <a:pt x="445" y="137"/>
                  </a:lnTo>
                  <a:lnTo>
                    <a:pt x="441" y="119"/>
                  </a:lnTo>
                  <a:lnTo>
                    <a:pt x="437" y="103"/>
                  </a:lnTo>
                  <a:lnTo>
                    <a:pt x="432" y="86"/>
                  </a:lnTo>
                  <a:lnTo>
                    <a:pt x="425" y="69"/>
                  </a:lnTo>
                  <a:lnTo>
                    <a:pt x="419" y="55"/>
                  </a:lnTo>
                  <a:lnTo>
                    <a:pt x="411" y="41"/>
                  </a:lnTo>
                  <a:lnTo>
                    <a:pt x="402" y="29"/>
                  </a:lnTo>
                  <a:lnTo>
                    <a:pt x="392" y="19"/>
                  </a:lnTo>
                  <a:lnTo>
                    <a:pt x="382" y="11"/>
                  </a:lnTo>
                  <a:lnTo>
                    <a:pt x="369" y="5"/>
                  </a:lnTo>
                  <a:lnTo>
                    <a:pt x="362" y="2"/>
                  </a:lnTo>
                  <a:lnTo>
                    <a:pt x="355" y="1"/>
                  </a:lnTo>
                  <a:lnTo>
                    <a:pt x="347" y="0"/>
                  </a:lnTo>
                  <a:lnTo>
                    <a:pt x="339" y="0"/>
                  </a:lnTo>
                  <a:lnTo>
                    <a:pt x="330" y="0"/>
                  </a:lnTo>
                  <a:lnTo>
                    <a:pt x="320" y="1"/>
                  </a:lnTo>
                  <a:lnTo>
                    <a:pt x="310" y="4"/>
                  </a:lnTo>
                  <a:lnTo>
                    <a:pt x="300" y="6"/>
                  </a:lnTo>
                  <a:lnTo>
                    <a:pt x="289" y="11"/>
                  </a:lnTo>
                  <a:lnTo>
                    <a:pt x="278" y="17"/>
                  </a:lnTo>
                  <a:lnTo>
                    <a:pt x="266" y="22"/>
                  </a:lnTo>
                  <a:lnTo>
                    <a:pt x="255" y="28"/>
                  </a:lnTo>
                  <a:lnTo>
                    <a:pt x="242" y="22"/>
                  </a:lnTo>
                  <a:lnTo>
                    <a:pt x="230" y="17"/>
                  </a:lnTo>
                  <a:lnTo>
                    <a:pt x="220" y="11"/>
                  </a:lnTo>
                  <a:lnTo>
                    <a:pt x="208" y="6"/>
                  </a:lnTo>
                  <a:lnTo>
                    <a:pt x="198" y="4"/>
                  </a:lnTo>
                  <a:lnTo>
                    <a:pt x="188" y="1"/>
                  </a:lnTo>
                  <a:lnTo>
                    <a:pt x="179" y="0"/>
                  </a:lnTo>
                  <a:lnTo>
                    <a:pt x="169" y="0"/>
                  </a:lnTo>
                  <a:lnTo>
                    <a:pt x="161" y="0"/>
                  </a:lnTo>
                  <a:lnTo>
                    <a:pt x="153" y="1"/>
                  </a:lnTo>
                  <a:lnTo>
                    <a:pt x="147" y="2"/>
                  </a:lnTo>
                  <a:lnTo>
                    <a:pt x="139" y="5"/>
                  </a:lnTo>
                  <a:lnTo>
                    <a:pt x="127" y="11"/>
                  </a:lnTo>
                  <a:lnTo>
                    <a:pt x="116" y="19"/>
                  </a:lnTo>
                  <a:lnTo>
                    <a:pt x="106" y="29"/>
                  </a:lnTo>
                  <a:lnTo>
                    <a:pt x="97" y="41"/>
                  </a:lnTo>
                  <a:lnTo>
                    <a:pt x="90" y="55"/>
                  </a:lnTo>
                  <a:lnTo>
                    <a:pt x="82" y="69"/>
                  </a:lnTo>
                  <a:lnTo>
                    <a:pt x="77" y="86"/>
                  </a:lnTo>
                  <a:lnTo>
                    <a:pt x="72" y="103"/>
                  </a:lnTo>
                  <a:lnTo>
                    <a:pt x="67" y="119"/>
                  </a:lnTo>
                  <a:lnTo>
                    <a:pt x="63" y="137"/>
                  </a:lnTo>
                  <a:lnTo>
                    <a:pt x="57" y="174"/>
                  </a:lnTo>
                  <a:lnTo>
                    <a:pt x="52" y="209"/>
                  </a:lnTo>
                  <a:lnTo>
                    <a:pt x="45" y="253"/>
                  </a:lnTo>
                  <a:lnTo>
                    <a:pt x="38" y="293"/>
                  </a:lnTo>
                  <a:lnTo>
                    <a:pt x="32" y="308"/>
                  </a:lnTo>
                  <a:lnTo>
                    <a:pt x="27" y="321"/>
                  </a:lnTo>
                  <a:lnTo>
                    <a:pt x="23" y="326"/>
                  </a:lnTo>
                  <a:lnTo>
                    <a:pt x="20" y="329"/>
                  </a:lnTo>
                  <a:lnTo>
                    <a:pt x="16" y="331"/>
                  </a:lnTo>
                  <a:lnTo>
                    <a:pt x="12" y="331"/>
                  </a:lnTo>
                  <a:lnTo>
                    <a:pt x="8" y="332"/>
                  </a:lnTo>
                  <a:lnTo>
                    <a:pt x="5" y="334"/>
                  </a:lnTo>
                  <a:lnTo>
                    <a:pt x="3" y="336"/>
                  </a:lnTo>
                  <a:lnTo>
                    <a:pt x="0" y="339"/>
                  </a:lnTo>
                  <a:lnTo>
                    <a:pt x="0" y="341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3" y="352"/>
                  </a:lnTo>
                  <a:lnTo>
                    <a:pt x="14" y="365"/>
                  </a:lnTo>
                  <a:lnTo>
                    <a:pt x="27" y="376"/>
                  </a:lnTo>
                  <a:lnTo>
                    <a:pt x="39" y="385"/>
                  </a:lnTo>
                  <a:lnTo>
                    <a:pt x="52" y="392"/>
                  </a:lnTo>
                  <a:lnTo>
                    <a:pt x="63" y="395"/>
                  </a:lnTo>
                  <a:lnTo>
                    <a:pt x="75" y="398"/>
                  </a:lnTo>
                  <a:lnTo>
                    <a:pt x="85" y="400"/>
                  </a:lnTo>
                  <a:lnTo>
                    <a:pt x="94" y="400"/>
                  </a:lnTo>
                  <a:lnTo>
                    <a:pt x="103" y="400"/>
                  </a:lnTo>
                  <a:lnTo>
                    <a:pt x="112" y="399"/>
                  </a:lnTo>
                  <a:lnTo>
                    <a:pt x="121" y="397"/>
                  </a:lnTo>
                  <a:lnTo>
                    <a:pt x="129" y="394"/>
                  </a:lnTo>
                  <a:lnTo>
                    <a:pt x="136" y="392"/>
                  </a:lnTo>
                  <a:lnTo>
                    <a:pt x="144" y="386"/>
                  </a:lnTo>
                  <a:lnTo>
                    <a:pt x="152" y="383"/>
                  </a:lnTo>
                  <a:lnTo>
                    <a:pt x="158" y="377"/>
                  </a:lnTo>
                  <a:lnTo>
                    <a:pt x="158" y="427"/>
                  </a:lnTo>
                  <a:lnTo>
                    <a:pt x="158" y="435"/>
                  </a:lnTo>
                  <a:lnTo>
                    <a:pt x="157" y="443"/>
                  </a:lnTo>
                  <a:lnTo>
                    <a:pt x="156" y="449"/>
                  </a:lnTo>
                  <a:lnTo>
                    <a:pt x="153" y="456"/>
                  </a:lnTo>
                  <a:lnTo>
                    <a:pt x="151" y="461"/>
                  </a:lnTo>
                  <a:lnTo>
                    <a:pt x="148" y="466"/>
                  </a:lnTo>
                  <a:lnTo>
                    <a:pt x="144" y="470"/>
                  </a:lnTo>
                  <a:lnTo>
                    <a:pt x="139" y="474"/>
                  </a:lnTo>
                  <a:lnTo>
                    <a:pt x="129" y="479"/>
                  </a:lnTo>
                  <a:lnTo>
                    <a:pt x="117" y="483"/>
                  </a:lnTo>
                  <a:lnTo>
                    <a:pt x="102" y="487"/>
                  </a:lnTo>
                  <a:lnTo>
                    <a:pt x="86" y="489"/>
                  </a:lnTo>
                  <a:lnTo>
                    <a:pt x="237" y="704"/>
                  </a:lnTo>
                  <a:lnTo>
                    <a:pt x="296" y="704"/>
                  </a:lnTo>
                  <a:lnTo>
                    <a:pt x="442" y="490"/>
                  </a:lnTo>
                  <a:lnTo>
                    <a:pt x="441" y="490"/>
                  </a:lnTo>
                  <a:lnTo>
                    <a:pt x="441" y="4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9" name="Freeform 3597">
              <a:extLst>
                <a:ext uri="{FF2B5EF4-FFF2-40B4-BE49-F238E27FC236}">
                  <a16:creationId xmlns:a16="http://schemas.microsoft.com/office/drawing/2014/main" id="{7F823968-1BF6-481A-AEAB-A123DE435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7269163"/>
              <a:ext cx="123825" cy="84138"/>
            </a:xfrm>
            <a:custGeom>
              <a:avLst/>
              <a:gdLst>
                <a:gd name="T0" fmla="*/ 81 w 313"/>
                <a:gd name="T1" fmla="*/ 24 h 212"/>
                <a:gd name="T2" fmla="*/ 69 w 313"/>
                <a:gd name="T3" fmla="*/ 34 h 212"/>
                <a:gd name="T4" fmla="*/ 59 w 313"/>
                <a:gd name="T5" fmla="*/ 45 h 212"/>
                <a:gd name="T6" fmla="*/ 49 w 313"/>
                <a:gd name="T7" fmla="*/ 57 h 212"/>
                <a:gd name="T8" fmla="*/ 41 w 313"/>
                <a:gd name="T9" fmla="*/ 70 h 212"/>
                <a:gd name="T10" fmla="*/ 33 w 313"/>
                <a:gd name="T11" fmla="*/ 84 h 212"/>
                <a:gd name="T12" fmla="*/ 27 w 313"/>
                <a:gd name="T13" fmla="*/ 99 h 212"/>
                <a:gd name="T14" fmla="*/ 22 w 313"/>
                <a:gd name="T15" fmla="*/ 113 h 212"/>
                <a:gd name="T16" fmla="*/ 16 w 313"/>
                <a:gd name="T17" fmla="*/ 127 h 212"/>
                <a:gd name="T18" fmla="*/ 9 w 313"/>
                <a:gd name="T19" fmla="*/ 154 h 212"/>
                <a:gd name="T20" fmla="*/ 4 w 313"/>
                <a:gd name="T21" fmla="*/ 176 h 212"/>
                <a:gd name="T22" fmla="*/ 1 w 313"/>
                <a:gd name="T23" fmla="*/ 191 h 212"/>
                <a:gd name="T24" fmla="*/ 0 w 313"/>
                <a:gd name="T25" fmla="*/ 199 h 212"/>
                <a:gd name="T26" fmla="*/ 0 w 313"/>
                <a:gd name="T27" fmla="*/ 203 h 212"/>
                <a:gd name="T28" fmla="*/ 2 w 313"/>
                <a:gd name="T29" fmla="*/ 208 h 212"/>
                <a:gd name="T30" fmla="*/ 6 w 313"/>
                <a:gd name="T31" fmla="*/ 210 h 212"/>
                <a:gd name="T32" fmla="*/ 11 w 313"/>
                <a:gd name="T33" fmla="*/ 212 h 212"/>
                <a:gd name="T34" fmla="*/ 313 w 313"/>
                <a:gd name="T35" fmla="*/ 212 h 212"/>
                <a:gd name="T36" fmla="*/ 164 w 313"/>
                <a:gd name="T37" fmla="*/ 0 h 212"/>
                <a:gd name="T38" fmla="*/ 142 w 313"/>
                <a:gd name="T39" fmla="*/ 2 h 212"/>
                <a:gd name="T40" fmla="*/ 119 w 313"/>
                <a:gd name="T41" fmla="*/ 6 h 212"/>
                <a:gd name="T42" fmla="*/ 109 w 313"/>
                <a:gd name="T43" fmla="*/ 9 h 212"/>
                <a:gd name="T44" fmla="*/ 99 w 313"/>
                <a:gd name="T45" fmla="*/ 14 h 212"/>
                <a:gd name="T46" fmla="*/ 90 w 313"/>
                <a:gd name="T47" fmla="*/ 18 h 212"/>
                <a:gd name="T48" fmla="*/ 81 w 313"/>
                <a:gd name="T49" fmla="*/ 2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3" h="212">
                  <a:moveTo>
                    <a:pt x="81" y="24"/>
                  </a:moveTo>
                  <a:lnTo>
                    <a:pt x="69" y="34"/>
                  </a:lnTo>
                  <a:lnTo>
                    <a:pt x="59" y="45"/>
                  </a:lnTo>
                  <a:lnTo>
                    <a:pt x="49" y="57"/>
                  </a:lnTo>
                  <a:lnTo>
                    <a:pt x="41" y="70"/>
                  </a:lnTo>
                  <a:lnTo>
                    <a:pt x="33" y="84"/>
                  </a:lnTo>
                  <a:lnTo>
                    <a:pt x="27" y="99"/>
                  </a:lnTo>
                  <a:lnTo>
                    <a:pt x="22" y="113"/>
                  </a:lnTo>
                  <a:lnTo>
                    <a:pt x="16" y="127"/>
                  </a:lnTo>
                  <a:lnTo>
                    <a:pt x="9" y="154"/>
                  </a:lnTo>
                  <a:lnTo>
                    <a:pt x="4" y="176"/>
                  </a:lnTo>
                  <a:lnTo>
                    <a:pt x="1" y="191"/>
                  </a:lnTo>
                  <a:lnTo>
                    <a:pt x="0" y="199"/>
                  </a:lnTo>
                  <a:lnTo>
                    <a:pt x="0" y="203"/>
                  </a:lnTo>
                  <a:lnTo>
                    <a:pt x="2" y="208"/>
                  </a:lnTo>
                  <a:lnTo>
                    <a:pt x="6" y="210"/>
                  </a:lnTo>
                  <a:lnTo>
                    <a:pt x="11" y="212"/>
                  </a:lnTo>
                  <a:lnTo>
                    <a:pt x="313" y="212"/>
                  </a:lnTo>
                  <a:lnTo>
                    <a:pt x="164" y="0"/>
                  </a:lnTo>
                  <a:lnTo>
                    <a:pt x="142" y="2"/>
                  </a:lnTo>
                  <a:lnTo>
                    <a:pt x="119" y="6"/>
                  </a:lnTo>
                  <a:lnTo>
                    <a:pt x="109" y="9"/>
                  </a:lnTo>
                  <a:lnTo>
                    <a:pt x="99" y="14"/>
                  </a:lnTo>
                  <a:lnTo>
                    <a:pt x="90" y="18"/>
                  </a:lnTo>
                  <a:lnTo>
                    <a:pt x="8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6B86C35-DDCB-4C59-BDCD-20FEE1A779A3}"/>
              </a:ext>
            </a:extLst>
          </p:cNvPr>
          <p:cNvGrpSpPr/>
          <p:nvPr/>
        </p:nvGrpSpPr>
        <p:grpSpPr>
          <a:xfrm>
            <a:off x="8395598" y="3678441"/>
            <a:ext cx="345756" cy="339996"/>
            <a:chOff x="8739188" y="7072313"/>
            <a:chExt cx="285749" cy="280988"/>
          </a:xfrm>
          <a:solidFill>
            <a:schemeClr val="bg1"/>
          </a:solidFill>
        </p:grpSpPr>
        <p:sp>
          <p:nvSpPr>
            <p:cNvPr id="151" name="Freeform 3486">
              <a:extLst>
                <a:ext uri="{FF2B5EF4-FFF2-40B4-BE49-F238E27FC236}">
                  <a16:creationId xmlns:a16="http://schemas.microsoft.com/office/drawing/2014/main" id="{2F96BE02-DFDA-4478-A122-52A6CBCC4E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5538" y="7072313"/>
              <a:ext cx="273050" cy="263525"/>
            </a:xfrm>
            <a:custGeom>
              <a:avLst/>
              <a:gdLst>
                <a:gd name="T0" fmla="*/ 193 w 690"/>
                <a:gd name="T1" fmla="*/ 319 h 664"/>
                <a:gd name="T2" fmla="*/ 172 w 690"/>
                <a:gd name="T3" fmla="*/ 296 h 664"/>
                <a:gd name="T4" fmla="*/ 182 w 690"/>
                <a:gd name="T5" fmla="*/ 256 h 664"/>
                <a:gd name="T6" fmla="*/ 203 w 690"/>
                <a:gd name="T7" fmla="*/ 247 h 664"/>
                <a:gd name="T8" fmla="*/ 262 w 690"/>
                <a:gd name="T9" fmla="*/ 188 h 664"/>
                <a:gd name="T10" fmla="*/ 311 w 690"/>
                <a:gd name="T11" fmla="*/ 172 h 664"/>
                <a:gd name="T12" fmla="*/ 351 w 690"/>
                <a:gd name="T13" fmla="*/ 148 h 664"/>
                <a:gd name="T14" fmla="*/ 395 w 690"/>
                <a:gd name="T15" fmla="*/ 180 h 664"/>
                <a:gd name="T16" fmla="*/ 456 w 690"/>
                <a:gd name="T17" fmla="*/ 190 h 664"/>
                <a:gd name="T18" fmla="*/ 492 w 690"/>
                <a:gd name="T19" fmla="*/ 251 h 664"/>
                <a:gd name="T20" fmla="*/ 514 w 690"/>
                <a:gd name="T21" fmla="*/ 265 h 664"/>
                <a:gd name="T22" fmla="*/ 511 w 690"/>
                <a:gd name="T23" fmla="*/ 311 h 664"/>
                <a:gd name="T24" fmla="*/ 488 w 690"/>
                <a:gd name="T25" fmla="*/ 321 h 664"/>
                <a:gd name="T26" fmla="*/ 469 w 690"/>
                <a:gd name="T27" fmla="*/ 374 h 664"/>
                <a:gd name="T28" fmla="*/ 420 w 690"/>
                <a:gd name="T29" fmla="*/ 429 h 664"/>
                <a:gd name="T30" fmla="*/ 331 w 690"/>
                <a:gd name="T31" fmla="*/ 464 h 664"/>
                <a:gd name="T32" fmla="*/ 249 w 690"/>
                <a:gd name="T33" fmla="*/ 410 h 664"/>
                <a:gd name="T34" fmla="*/ 209 w 690"/>
                <a:gd name="T35" fmla="*/ 346 h 664"/>
                <a:gd name="T36" fmla="*/ 483 w 690"/>
                <a:gd name="T37" fmla="*/ 545 h 664"/>
                <a:gd name="T38" fmla="*/ 523 w 690"/>
                <a:gd name="T39" fmla="*/ 491 h 664"/>
                <a:gd name="T40" fmla="*/ 512 w 690"/>
                <a:gd name="T41" fmla="*/ 466 h 664"/>
                <a:gd name="T42" fmla="*/ 447 w 690"/>
                <a:gd name="T43" fmla="*/ 438 h 664"/>
                <a:gd name="T44" fmla="*/ 497 w 690"/>
                <a:gd name="T45" fmla="*/ 392 h 664"/>
                <a:gd name="T46" fmla="*/ 541 w 690"/>
                <a:gd name="T47" fmla="*/ 425 h 664"/>
                <a:gd name="T48" fmla="*/ 606 w 690"/>
                <a:gd name="T49" fmla="*/ 434 h 664"/>
                <a:gd name="T50" fmla="*/ 648 w 690"/>
                <a:gd name="T51" fmla="*/ 418 h 664"/>
                <a:gd name="T52" fmla="*/ 683 w 690"/>
                <a:gd name="T53" fmla="*/ 377 h 664"/>
                <a:gd name="T54" fmla="*/ 688 w 690"/>
                <a:gd name="T55" fmla="*/ 355 h 664"/>
                <a:gd name="T56" fmla="*/ 670 w 690"/>
                <a:gd name="T57" fmla="*/ 348 h 664"/>
                <a:gd name="T58" fmla="*/ 639 w 690"/>
                <a:gd name="T59" fmla="*/ 325 h 664"/>
                <a:gd name="T60" fmla="*/ 609 w 690"/>
                <a:gd name="T61" fmla="*/ 238 h 664"/>
                <a:gd name="T62" fmla="*/ 568 w 690"/>
                <a:gd name="T63" fmla="*/ 93 h 664"/>
                <a:gd name="T64" fmla="*/ 532 w 690"/>
                <a:gd name="T65" fmla="*/ 34 h 664"/>
                <a:gd name="T66" fmla="*/ 467 w 690"/>
                <a:gd name="T67" fmla="*/ 2 h 664"/>
                <a:gd name="T68" fmla="*/ 369 w 690"/>
                <a:gd name="T69" fmla="*/ 20 h 664"/>
                <a:gd name="T70" fmla="*/ 258 w 690"/>
                <a:gd name="T71" fmla="*/ 2 h 664"/>
                <a:gd name="T72" fmla="*/ 178 w 690"/>
                <a:gd name="T73" fmla="*/ 18 h 664"/>
                <a:gd name="T74" fmla="*/ 135 w 690"/>
                <a:gd name="T75" fmla="*/ 67 h 664"/>
                <a:gd name="T76" fmla="*/ 94 w 690"/>
                <a:gd name="T77" fmla="*/ 180 h 664"/>
                <a:gd name="T78" fmla="*/ 59 w 690"/>
                <a:gd name="T79" fmla="*/ 307 h 664"/>
                <a:gd name="T80" fmla="*/ 33 w 690"/>
                <a:gd name="T81" fmla="*/ 343 h 664"/>
                <a:gd name="T82" fmla="*/ 5 w 690"/>
                <a:gd name="T83" fmla="*/ 351 h 664"/>
                <a:gd name="T84" fmla="*/ 0 w 690"/>
                <a:gd name="T85" fmla="*/ 362 h 664"/>
                <a:gd name="T86" fmla="*/ 20 w 690"/>
                <a:gd name="T87" fmla="*/ 398 h 664"/>
                <a:gd name="T88" fmla="*/ 59 w 690"/>
                <a:gd name="T89" fmla="*/ 427 h 664"/>
                <a:gd name="T90" fmla="*/ 126 w 690"/>
                <a:gd name="T91" fmla="*/ 433 h 664"/>
                <a:gd name="T92" fmla="*/ 178 w 690"/>
                <a:gd name="T93" fmla="*/ 407 h 664"/>
                <a:gd name="T94" fmla="*/ 220 w 690"/>
                <a:gd name="T95" fmla="*/ 414 h 664"/>
                <a:gd name="T96" fmla="*/ 205 w 690"/>
                <a:gd name="T97" fmla="*/ 457 h 664"/>
                <a:gd name="T98" fmla="*/ 164 w 690"/>
                <a:gd name="T99" fmla="*/ 477 h 664"/>
                <a:gd name="T100" fmla="*/ 181 w 690"/>
                <a:gd name="T101" fmla="*/ 519 h 664"/>
                <a:gd name="T102" fmla="*/ 255 w 690"/>
                <a:gd name="T103" fmla="*/ 582 h 664"/>
                <a:gd name="T104" fmla="*/ 338 w 690"/>
                <a:gd name="T105" fmla="*/ 653 h 664"/>
                <a:gd name="T106" fmla="*/ 383 w 690"/>
                <a:gd name="T107" fmla="*/ 621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664">
                  <a:moveTo>
                    <a:pt x="205" y="329"/>
                  </a:moveTo>
                  <a:lnTo>
                    <a:pt x="204" y="325"/>
                  </a:lnTo>
                  <a:lnTo>
                    <a:pt x="202" y="321"/>
                  </a:lnTo>
                  <a:lnTo>
                    <a:pt x="198" y="320"/>
                  </a:lnTo>
                  <a:lnTo>
                    <a:pt x="193" y="319"/>
                  </a:lnTo>
                  <a:lnTo>
                    <a:pt x="187" y="317"/>
                  </a:lnTo>
                  <a:lnTo>
                    <a:pt x="182" y="315"/>
                  </a:lnTo>
                  <a:lnTo>
                    <a:pt x="178" y="311"/>
                  </a:lnTo>
                  <a:lnTo>
                    <a:pt x="176" y="306"/>
                  </a:lnTo>
                  <a:lnTo>
                    <a:pt x="172" y="296"/>
                  </a:lnTo>
                  <a:lnTo>
                    <a:pt x="171" y="285"/>
                  </a:lnTo>
                  <a:lnTo>
                    <a:pt x="172" y="275"/>
                  </a:lnTo>
                  <a:lnTo>
                    <a:pt x="176" y="265"/>
                  </a:lnTo>
                  <a:lnTo>
                    <a:pt x="178" y="260"/>
                  </a:lnTo>
                  <a:lnTo>
                    <a:pt x="182" y="256"/>
                  </a:lnTo>
                  <a:lnTo>
                    <a:pt x="187" y="253"/>
                  </a:lnTo>
                  <a:lnTo>
                    <a:pt x="193" y="252"/>
                  </a:lnTo>
                  <a:lnTo>
                    <a:pt x="198" y="251"/>
                  </a:lnTo>
                  <a:lnTo>
                    <a:pt x="200" y="249"/>
                  </a:lnTo>
                  <a:lnTo>
                    <a:pt x="203" y="247"/>
                  </a:lnTo>
                  <a:lnTo>
                    <a:pt x="205" y="243"/>
                  </a:lnTo>
                  <a:lnTo>
                    <a:pt x="218" y="192"/>
                  </a:lnTo>
                  <a:lnTo>
                    <a:pt x="234" y="190"/>
                  </a:lnTo>
                  <a:lnTo>
                    <a:pt x="249" y="189"/>
                  </a:lnTo>
                  <a:lnTo>
                    <a:pt x="262" y="188"/>
                  </a:lnTo>
                  <a:lnTo>
                    <a:pt x="275" y="185"/>
                  </a:lnTo>
                  <a:lnTo>
                    <a:pt x="285" y="183"/>
                  </a:lnTo>
                  <a:lnTo>
                    <a:pt x="294" y="180"/>
                  </a:lnTo>
                  <a:lnTo>
                    <a:pt x="303" y="176"/>
                  </a:lnTo>
                  <a:lnTo>
                    <a:pt x="311" y="172"/>
                  </a:lnTo>
                  <a:lnTo>
                    <a:pt x="324" y="165"/>
                  </a:lnTo>
                  <a:lnTo>
                    <a:pt x="333" y="157"/>
                  </a:lnTo>
                  <a:lnTo>
                    <a:pt x="339" y="148"/>
                  </a:lnTo>
                  <a:lnTo>
                    <a:pt x="344" y="140"/>
                  </a:lnTo>
                  <a:lnTo>
                    <a:pt x="351" y="148"/>
                  </a:lnTo>
                  <a:lnTo>
                    <a:pt x="357" y="157"/>
                  </a:lnTo>
                  <a:lnTo>
                    <a:pt x="366" y="165"/>
                  </a:lnTo>
                  <a:lnTo>
                    <a:pt x="379" y="172"/>
                  </a:lnTo>
                  <a:lnTo>
                    <a:pt x="386" y="176"/>
                  </a:lnTo>
                  <a:lnTo>
                    <a:pt x="395" y="180"/>
                  </a:lnTo>
                  <a:lnTo>
                    <a:pt x="404" y="183"/>
                  </a:lnTo>
                  <a:lnTo>
                    <a:pt x="415" y="185"/>
                  </a:lnTo>
                  <a:lnTo>
                    <a:pt x="428" y="188"/>
                  </a:lnTo>
                  <a:lnTo>
                    <a:pt x="440" y="189"/>
                  </a:lnTo>
                  <a:lnTo>
                    <a:pt x="456" y="190"/>
                  </a:lnTo>
                  <a:lnTo>
                    <a:pt x="471" y="192"/>
                  </a:lnTo>
                  <a:lnTo>
                    <a:pt x="484" y="243"/>
                  </a:lnTo>
                  <a:lnTo>
                    <a:pt x="487" y="247"/>
                  </a:lnTo>
                  <a:lnTo>
                    <a:pt x="489" y="249"/>
                  </a:lnTo>
                  <a:lnTo>
                    <a:pt x="492" y="251"/>
                  </a:lnTo>
                  <a:lnTo>
                    <a:pt x="496" y="252"/>
                  </a:lnTo>
                  <a:lnTo>
                    <a:pt x="502" y="253"/>
                  </a:lnTo>
                  <a:lnTo>
                    <a:pt x="507" y="256"/>
                  </a:lnTo>
                  <a:lnTo>
                    <a:pt x="511" y="260"/>
                  </a:lnTo>
                  <a:lnTo>
                    <a:pt x="514" y="265"/>
                  </a:lnTo>
                  <a:lnTo>
                    <a:pt x="517" y="275"/>
                  </a:lnTo>
                  <a:lnTo>
                    <a:pt x="519" y="285"/>
                  </a:lnTo>
                  <a:lnTo>
                    <a:pt x="517" y="296"/>
                  </a:lnTo>
                  <a:lnTo>
                    <a:pt x="514" y="306"/>
                  </a:lnTo>
                  <a:lnTo>
                    <a:pt x="511" y="311"/>
                  </a:lnTo>
                  <a:lnTo>
                    <a:pt x="507" y="315"/>
                  </a:lnTo>
                  <a:lnTo>
                    <a:pt x="502" y="317"/>
                  </a:lnTo>
                  <a:lnTo>
                    <a:pt x="496" y="319"/>
                  </a:lnTo>
                  <a:lnTo>
                    <a:pt x="492" y="320"/>
                  </a:lnTo>
                  <a:lnTo>
                    <a:pt x="488" y="321"/>
                  </a:lnTo>
                  <a:lnTo>
                    <a:pt x="485" y="325"/>
                  </a:lnTo>
                  <a:lnTo>
                    <a:pt x="484" y="329"/>
                  </a:lnTo>
                  <a:lnTo>
                    <a:pt x="480" y="346"/>
                  </a:lnTo>
                  <a:lnTo>
                    <a:pt x="475" y="360"/>
                  </a:lnTo>
                  <a:lnTo>
                    <a:pt x="469" y="374"/>
                  </a:lnTo>
                  <a:lnTo>
                    <a:pt x="460" y="388"/>
                  </a:lnTo>
                  <a:lnTo>
                    <a:pt x="451" y="400"/>
                  </a:lnTo>
                  <a:lnTo>
                    <a:pt x="440" y="410"/>
                  </a:lnTo>
                  <a:lnTo>
                    <a:pt x="430" y="420"/>
                  </a:lnTo>
                  <a:lnTo>
                    <a:pt x="420" y="429"/>
                  </a:lnTo>
                  <a:lnTo>
                    <a:pt x="397" y="445"/>
                  </a:lnTo>
                  <a:lnTo>
                    <a:pt x="376" y="456"/>
                  </a:lnTo>
                  <a:lnTo>
                    <a:pt x="358" y="464"/>
                  </a:lnTo>
                  <a:lnTo>
                    <a:pt x="344" y="469"/>
                  </a:lnTo>
                  <a:lnTo>
                    <a:pt x="331" y="464"/>
                  </a:lnTo>
                  <a:lnTo>
                    <a:pt x="313" y="456"/>
                  </a:lnTo>
                  <a:lnTo>
                    <a:pt x="293" y="445"/>
                  </a:lnTo>
                  <a:lnTo>
                    <a:pt x="270" y="429"/>
                  </a:lnTo>
                  <a:lnTo>
                    <a:pt x="259" y="420"/>
                  </a:lnTo>
                  <a:lnTo>
                    <a:pt x="249" y="410"/>
                  </a:lnTo>
                  <a:lnTo>
                    <a:pt x="239" y="400"/>
                  </a:lnTo>
                  <a:lnTo>
                    <a:pt x="230" y="388"/>
                  </a:lnTo>
                  <a:lnTo>
                    <a:pt x="221" y="374"/>
                  </a:lnTo>
                  <a:lnTo>
                    <a:pt x="214" y="360"/>
                  </a:lnTo>
                  <a:lnTo>
                    <a:pt x="209" y="346"/>
                  </a:lnTo>
                  <a:lnTo>
                    <a:pt x="205" y="329"/>
                  </a:lnTo>
                  <a:close/>
                  <a:moveTo>
                    <a:pt x="434" y="582"/>
                  </a:moveTo>
                  <a:lnTo>
                    <a:pt x="451" y="570"/>
                  </a:lnTo>
                  <a:lnTo>
                    <a:pt x="467" y="558"/>
                  </a:lnTo>
                  <a:lnTo>
                    <a:pt x="483" y="545"/>
                  </a:lnTo>
                  <a:lnTo>
                    <a:pt x="496" y="532"/>
                  </a:lnTo>
                  <a:lnTo>
                    <a:pt x="508" y="519"/>
                  </a:lnTo>
                  <a:lnTo>
                    <a:pt x="517" y="505"/>
                  </a:lnTo>
                  <a:lnTo>
                    <a:pt x="520" y="499"/>
                  </a:lnTo>
                  <a:lnTo>
                    <a:pt x="523" y="491"/>
                  </a:lnTo>
                  <a:lnTo>
                    <a:pt x="524" y="484"/>
                  </a:lnTo>
                  <a:lnTo>
                    <a:pt x="525" y="477"/>
                  </a:lnTo>
                  <a:lnTo>
                    <a:pt x="525" y="474"/>
                  </a:lnTo>
                  <a:lnTo>
                    <a:pt x="526" y="472"/>
                  </a:lnTo>
                  <a:lnTo>
                    <a:pt x="512" y="466"/>
                  </a:lnTo>
                  <a:lnTo>
                    <a:pt x="498" y="460"/>
                  </a:lnTo>
                  <a:lnTo>
                    <a:pt x="484" y="454"/>
                  </a:lnTo>
                  <a:lnTo>
                    <a:pt x="470" y="447"/>
                  </a:lnTo>
                  <a:lnTo>
                    <a:pt x="458" y="443"/>
                  </a:lnTo>
                  <a:lnTo>
                    <a:pt x="447" y="438"/>
                  </a:lnTo>
                  <a:lnTo>
                    <a:pt x="460" y="425"/>
                  </a:lnTo>
                  <a:lnTo>
                    <a:pt x="471" y="412"/>
                  </a:lnTo>
                  <a:lnTo>
                    <a:pt x="482" y="398"/>
                  </a:lnTo>
                  <a:lnTo>
                    <a:pt x="491" y="383"/>
                  </a:lnTo>
                  <a:lnTo>
                    <a:pt x="497" y="392"/>
                  </a:lnTo>
                  <a:lnTo>
                    <a:pt x="503" y="400"/>
                  </a:lnTo>
                  <a:lnTo>
                    <a:pt x="511" y="407"/>
                  </a:lnTo>
                  <a:lnTo>
                    <a:pt x="520" y="415"/>
                  </a:lnTo>
                  <a:lnTo>
                    <a:pt x="530" y="420"/>
                  </a:lnTo>
                  <a:lnTo>
                    <a:pt x="541" y="425"/>
                  </a:lnTo>
                  <a:lnTo>
                    <a:pt x="552" y="430"/>
                  </a:lnTo>
                  <a:lnTo>
                    <a:pt x="564" y="433"/>
                  </a:lnTo>
                  <a:lnTo>
                    <a:pt x="580" y="436"/>
                  </a:lnTo>
                  <a:lnTo>
                    <a:pt x="598" y="436"/>
                  </a:lnTo>
                  <a:lnTo>
                    <a:pt x="606" y="434"/>
                  </a:lnTo>
                  <a:lnTo>
                    <a:pt x="615" y="432"/>
                  </a:lnTo>
                  <a:lnTo>
                    <a:pt x="624" y="429"/>
                  </a:lnTo>
                  <a:lnTo>
                    <a:pt x="633" y="427"/>
                  </a:lnTo>
                  <a:lnTo>
                    <a:pt x="641" y="423"/>
                  </a:lnTo>
                  <a:lnTo>
                    <a:pt x="648" y="418"/>
                  </a:lnTo>
                  <a:lnTo>
                    <a:pt x="657" y="411"/>
                  </a:lnTo>
                  <a:lnTo>
                    <a:pt x="664" y="405"/>
                  </a:lnTo>
                  <a:lnTo>
                    <a:pt x="672" y="396"/>
                  </a:lnTo>
                  <a:lnTo>
                    <a:pt x="678" y="387"/>
                  </a:lnTo>
                  <a:lnTo>
                    <a:pt x="683" y="377"/>
                  </a:lnTo>
                  <a:lnTo>
                    <a:pt x="690" y="366"/>
                  </a:lnTo>
                  <a:lnTo>
                    <a:pt x="690" y="362"/>
                  </a:lnTo>
                  <a:lnTo>
                    <a:pt x="690" y="360"/>
                  </a:lnTo>
                  <a:lnTo>
                    <a:pt x="690" y="357"/>
                  </a:lnTo>
                  <a:lnTo>
                    <a:pt x="688" y="355"/>
                  </a:lnTo>
                  <a:lnTo>
                    <a:pt x="686" y="352"/>
                  </a:lnTo>
                  <a:lnTo>
                    <a:pt x="684" y="351"/>
                  </a:lnTo>
                  <a:lnTo>
                    <a:pt x="681" y="350"/>
                  </a:lnTo>
                  <a:lnTo>
                    <a:pt x="678" y="350"/>
                  </a:lnTo>
                  <a:lnTo>
                    <a:pt x="670" y="348"/>
                  </a:lnTo>
                  <a:lnTo>
                    <a:pt x="663" y="346"/>
                  </a:lnTo>
                  <a:lnTo>
                    <a:pt x="656" y="343"/>
                  </a:lnTo>
                  <a:lnTo>
                    <a:pt x="651" y="338"/>
                  </a:lnTo>
                  <a:lnTo>
                    <a:pt x="645" y="332"/>
                  </a:lnTo>
                  <a:lnTo>
                    <a:pt x="639" y="325"/>
                  </a:lnTo>
                  <a:lnTo>
                    <a:pt x="634" y="316"/>
                  </a:lnTo>
                  <a:lnTo>
                    <a:pt x="630" y="307"/>
                  </a:lnTo>
                  <a:lnTo>
                    <a:pt x="623" y="287"/>
                  </a:lnTo>
                  <a:lnTo>
                    <a:pt x="615" y="264"/>
                  </a:lnTo>
                  <a:lnTo>
                    <a:pt x="609" y="238"/>
                  </a:lnTo>
                  <a:lnTo>
                    <a:pt x="602" y="210"/>
                  </a:lnTo>
                  <a:lnTo>
                    <a:pt x="596" y="180"/>
                  </a:lnTo>
                  <a:lnTo>
                    <a:pt x="588" y="149"/>
                  </a:lnTo>
                  <a:lnTo>
                    <a:pt x="579" y="121"/>
                  </a:lnTo>
                  <a:lnTo>
                    <a:pt x="568" y="93"/>
                  </a:lnTo>
                  <a:lnTo>
                    <a:pt x="562" y="79"/>
                  </a:lnTo>
                  <a:lnTo>
                    <a:pt x="555" y="67"/>
                  </a:lnTo>
                  <a:lnTo>
                    <a:pt x="548" y="55"/>
                  </a:lnTo>
                  <a:lnTo>
                    <a:pt x="539" y="44"/>
                  </a:lnTo>
                  <a:lnTo>
                    <a:pt x="532" y="34"/>
                  </a:lnTo>
                  <a:lnTo>
                    <a:pt x="521" y="26"/>
                  </a:lnTo>
                  <a:lnTo>
                    <a:pt x="511" y="18"/>
                  </a:lnTo>
                  <a:lnTo>
                    <a:pt x="500" y="12"/>
                  </a:lnTo>
                  <a:lnTo>
                    <a:pt x="484" y="5"/>
                  </a:lnTo>
                  <a:lnTo>
                    <a:pt x="467" y="2"/>
                  </a:lnTo>
                  <a:lnTo>
                    <a:pt x="449" y="0"/>
                  </a:lnTo>
                  <a:lnTo>
                    <a:pt x="431" y="2"/>
                  </a:lnTo>
                  <a:lnTo>
                    <a:pt x="411" y="5"/>
                  </a:lnTo>
                  <a:lnTo>
                    <a:pt x="390" y="11"/>
                  </a:lnTo>
                  <a:lnTo>
                    <a:pt x="369" y="20"/>
                  </a:lnTo>
                  <a:lnTo>
                    <a:pt x="344" y="30"/>
                  </a:lnTo>
                  <a:lnTo>
                    <a:pt x="321" y="20"/>
                  </a:lnTo>
                  <a:lnTo>
                    <a:pt x="299" y="11"/>
                  </a:lnTo>
                  <a:lnTo>
                    <a:pt x="279" y="5"/>
                  </a:lnTo>
                  <a:lnTo>
                    <a:pt x="258" y="2"/>
                  </a:lnTo>
                  <a:lnTo>
                    <a:pt x="240" y="0"/>
                  </a:lnTo>
                  <a:lnTo>
                    <a:pt x="222" y="2"/>
                  </a:lnTo>
                  <a:lnTo>
                    <a:pt x="205" y="5"/>
                  </a:lnTo>
                  <a:lnTo>
                    <a:pt x="190" y="12"/>
                  </a:lnTo>
                  <a:lnTo>
                    <a:pt x="178" y="18"/>
                  </a:lnTo>
                  <a:lnTo>
                    <a:pt x="168" y="26"/>
                  </a:lnTo>
                  <a:lnTo>
                    <a:pt x="158" y="34"/>
                  </a:lnTo>
                  <a:lnTo>
                    <a:pt x="150" y="44"/>
                  </a:lnTo>
                  <a:lnTo>
                    <a:pt x="141" y="55"/>
                  </a:lnTo>
                  <a:lnTo>
                    <a:pt x="135" y="67"/>
                  </a:lnTo>
                  <a:lnTo>
                    <a:pt x="127" y="79"/>
                  </a:lnTo>
                  <a:lnTo>
                    <a:pt x="122" y="93"/>
                  </a:lnTo>
                  <a:lnTo>
                    <a:pt x="110" y="121"/>
                  </a:lnTo>
                  <a:lnTo>
                    <a:pt x="101" y="149"/>
                  </a:lnTo>
                  <a:lnTo>
                    <a:pt x="94" y="180"/>
                  </a:lnTo>
                  <a:lnTo>
                    <a:pt x="87" y="210"/>
                  </a:lnTo>
                  <a:lnTo>
                    <a:pt x="81" y="238"/>
                  </a:lnTo>
                  <a:lnTo>
                    <a:pt x="74" y="264"/>
                  </a:lnTo>
                  <a:lnTo>
                    <a:pt x="67" y="287"/>
                  </a:lnTo>
                  <a:lnTo>
                    <a:pt x="59" y="307"/>
                  </a:lnTo>
                  <a:lnTo>
                    <a:pt x="55" y="316"/>
                  </a:lnTo>
                  <a:lnTo>
                    <a:pt x="50" y="325"/>
                  </a:lnTo>
                  <a:lnTo>
                    <a:pt x="45" y="332"/>
                  </a:lnTo>
                  <a:lnTo>
                    <a:pt x="38" y="338"/>
                  </a:lnTo>
                  <a:lnTo>
                    <a:pt x="33" y="343"/>
                  </a:lnTo>
                  <a:lnTo>
                    <a:pt x="27" y="346"/>
                  </a:lnTo>
                  <a:lnTo>
                    <a:pt x="19" y="348"/>
                  </a:lnTo>
                  <a:lnTo>
                    <a:pt x="11" y="350"/>
                  </a:lnTo>
                  <a:lnTo>
                    <a:pt x="9" y="350"/>
                  </a:lnTo>
                  <a:lnTo>
                    <a:pt x="5" y="351"/>
                  </a:lnTo>
                  <a:lnTo>
                    <a:pt x="4" y="352"/>
                  </a:lnTo>
                  <a:lnTo>
                    <a:pt x="1" y="355"/>
                  </a:lnTo>
                  <a:lnTo>
                    <a:pt x="0" y="357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0" y="366"/>
                  </a:lnTo>
                  <a:lnTo>
                    <a:pt x="5" y="375"/>
                  </a:lnTo>
                  <a:lnTo>
                    <a:pt x="9" y="384"/>
                  </a:lnTo>
                  <a:lnTo>
                    <a:pt x="14" y="392"/>
                  </a:lnTo>
                  <a:lnTo>
                    <a:pt x="20" y="398"/>
                  </a:lnTo>
                  <a:lnTo>
                    <a:pt x="26" y="405"/>
                  </a:lnTo>
                  <a:lnTo>
                    <a:pt x="32" y="411"/>
                  </a:lnTo>
                  <a:lnTo>
                    <a:pt x="38" y="415"/>
                  </a:lnTo>
                  <a:lnTo>
                    <a:pt x="45" y="420"/>
                  </a:lnTo>
                  <a:lnTo>
                    <a:pt x="59" y="427"/>
                  </a:lnTo>
                  <a:lnTo>
                    <a:pt x="73" y="432"/>
                  </a:lnTo>
                  <a:lnTo>
                    <a:pt x="87" y="434"/>
                  </a:lnTo>
                  <a:lnTo>
                    <a:pt x="101" y="436"/>
                  </a:lnTo>
                  <a:lnTo>
                    <a:pt x="113" y="434"/>
                  </a:lnTo>
                  <a:lnTo>
                    <a:pt x="126" y="433"/>
                  </a:lnTo>
                  <a:lnTo>
                    <a:pt x="137" y="430"/>
                  </a:lnTo>
                  <a:lnTo>
                    <a:pt x="149" y="425"/>
                  </a:lnTo>
                  <a:lnTo>
                    <a:pt x="159" y="420"/>
                  </a:lnTo>
                  <a:lnTo>
                    <a:pt x="169" y="415"/>
                  </a:lnTo>
                  <a:lnTo>
                    <a:pt x="178" y="407"/>
                  </a:lnTo>
                  <a:lnTo>
                    <a:pt x="186" y="400"/>
                  </a:lnTo>
                  <a:lnTo>
                    <a:pt x="193" y="392"/>
                  </a:lnTo>
                  <a:lnTo>
                    <a:pt x="199" y="383"/>
                  </a:lnTo>
                  <a:lnTo>
                    <a:pt x="208" y="400"/>
                  </a:lnTo>
                  <a:lnTo>
                    <a:pt x="220" y="414"/>
                  </a:lnTo>
                  <a:lnTo>
                    <a:pt x="232" y="428"/>
                  </a:lnTo>
                  <a:lnTo>
                    <a:pt x="247" y="441"/>
                  </a:lnTo>
                  <a:lnTo>
                    <a:pt x="232" y="446"/>
                  </a:lnTo>
                  <a:lnTo>
                    <a:pt x="221" y="451"/>
                  </a:lnTo>
                  <a:lnTo>
                    <a:pt x="205" y="457"/>
                  </a:lnTo>
                  <a:lnTo>
                    <a:pt x="191" y="464"/>
                  </a:lnTo>
                  <a:lnTo>
                    <a:pt x="178" y="469"/>
                  </a:lnTo>
                  <a:lnTo>
                    <a:pt x="164" y="475"/>
                  </a:lnTo>
                  <a:lnTo>
                    <a:pt x="164" y="475"/>
                  </a:lnTo>
                  <a:lnTo>
                    <a:pt x="164" y="477"/>
                  </a:lnTo>
                  <a:lnTo>
                    <a:pt x="166" y="484"/>
                  </a:lnTo>
                  <a:lnTo>
                    <a:pt x="167" y="491"/>
                  </a:lnTo>
                  <a:lnTo>
                    <a:pt x="169" y="499"/>
                  </a:lnTo>
                  <a:lnTo>
                    <a:pt x="172" y="505"/>
                  </a:lnTo>
                  <a:lnTo>
                    <a:pt x="181" y="519"/>
                  </a:lnTo>
                  <a:lnTo>
                    <a:pt x="194" y="532"/>
                  </a:lnTo>
                  <a:lnTo>
                    <a:pt x="207" y="545"/>
                  </a:lnTo>
                  <a:lnTo>
                    <a:pt x="222" y="558"/>
                  </a:lnTo>
                  <a:lnTo>
                    <a:pt x="239" y="570"/>
                  </a:lnTo>
                  <a:lnTo>
                    <a:pt x="255" y="582"/>
                  </a:lnTo>
                  <a:lnTo>
                    <a:pt x="282" y="601"/>
                  </a:lnTo>
                  <a:lnTo>
                    <a:pt x="307" y="621"/>
                  </a:lnTo>
                  <a:lnTo>
                    <a:pt x="318" y="632"/>
                  </a:lnTo>
                  <a:lnTo>
                    <a:pt x="329" y="642"/>
                  </a:lnTo>
                  <a:lnTo>
                    <a:pt x="338" y="653"/>
                  </a:lnTo>
                  <a:lnTo>
                    <a:pt x="344" y="664"/>
                  </a:lnTo>
                  <a:lnTo>
                    <a:pt x="352" y="653"/>
                  </a:lnTo>
                  <a:lnTo>
                    <a:pt x="361" y="642"/>
                  </a:lnTo>
                  <a:lnTo>
                    <a:pt x="371" y="632"/>
                  </a:lnTo>
                  <a:lnTo>
                    <a:pt x="383" y="621"/>
                  </a:lnTo>
                  <a:lnTo>
                    <a:pt x="407" y="601"/>
                  </a:lnTo>
                  <a:lnTo>
                    <a:pt x="434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2" name="Freeform 3487">
              <a:extLst>
                <a:ext uri="{FF2B5EF4-FFF2-40B4-BE49-F238E27FC236}">
                  <a16:creationId xmlns:a16="http://schemas.microsoft.com/office/drawing/2014/main" id="{65554DFC-3B04-4AB5-9E20-8B6F459EB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6825" y="7264400"/>
              <a:ext cx="138112" cy="88900"/>
            </a:xfrm>
            <a:custGeom>
              <a:avLst/>
              <a:gdLst>
                <a:gd name="T0" fmla="*/ 191 w 348"/>
                <a:gd name="T1" fmla="*/ 0 h 225"/>
                <a:gd name="T2" fmla="*/ 190 w 348"/>
                <a:gd name="T3" fmla="*/ 9 h 225"/>
                <a:gd name="T4" fmla="*/ 189 w 348"/>
                <a:gd name="T5" fmla="*/ 18 h 225"/>
                <a:gd name="T6" fmla="*/ 185 w 348"/>
                <a:gd name="T7" fmla="*/ 27 h 225"/>
                <a:gd name="T8" fmla="*/ 181 w 348"/>
                <a:gd name="T9" fmla="*/ 35 h 225"/>
                <a:gd name="T10" fmla="*/ 176 w 348"/>
                <a:gd name="T11" fmla="*/ 42 h 225"/>
                <a:gd name="T12" fmla="*/ 171 w 348"/>
                <a:gd name="T13" fmla="*/ 50 h 225"/>
                <a:gd name="T14" fmla="*/ 164 w 348"/>
                <a:gd name="T15" fmla="*/ 58 h 225"/>
                <a:gd name="T16" fmla="*/ 158 w 348"/>
                <a:gd name="T17" fmla="*/ 65 h 225"/>
                <a:gd name="T18" fmla="*/ 143 w 348"/>
                <a:gd name="T19" fmla="*/ 79 h 225"/>
                <a:gd name="T20" fmla="*/ 126 w 348"/>
                <a:gd name="T21" fmla="*/ 94 h 225"/>
                <a:gd name="T22" fmla="*/ 109 w 348"/>
                <a:gd name="T23" fmla="*/ 106 h 225"/>
                <a:gd name="T24" fmla="*/ 91 w 348"/>
                <a:gd name="T25" fmla="*/ 119 h 225"/>
                <a:gd name="T26" fmla="*/ 74 w 348"/>
                <a:gd name="T27" fmla="*/ 132 h 225"/>
                <a:gd name="T28" fmla="*/ 58 w 348"/>
                <a:gd name="T29" fmla="*/ 144 h 225"/>
                <a:gd name="T30" fmla="*/ 42 w 348"/>
                <a:gd name="T31" fmla="*/ 157 h 225"/>
                <a:gd name="T32" fmla="*/ 28 w 348"/>
                <a:gd name="T33" fmla="*/ 169 h 225"/>
                <a:gd name="T34" fmla="*/ 17 w 348"/>
                <a:gd name="T35" fmla="*/ 182 h 225"/>
                <a:gd name="T36" fmla="*/ 8 w 348"/>
                <a:gd name="T37" fmla="*/ 196 h 225"/>
                <a:gd name="T38" fmla="*/ 4 w 348"/>
                <a:gd name="T39" fmla="*/ 203 h 225"/>
                <a:gd name="T40" fmla="*/ 1 w 348"/>
                <a:gd name="T41" fmla="*/ 210 h 225"/>
                <a:gd name="T42" fmla="*/ 0 w 348"/>
                <a:gd name="T43" fmla="*/ 217 h 225"/>
                <a:gd name="T44" fmla="*/ 0 w 348"/>
                <a:gd name="T45" fmla="*/ 225 h 225"/>
                <a:gd name="T46" fmla="*/ 348 w 348"/>
                <a:gd name="T47" fmla="*/ 225 h 225"/>
                <a:gd name="T48" fmla="*/ 348 w 348"/>
                <a:gd name="T49" fmla="*/ 164 h 225"/>
                <a:gd name="T50" fmla="*/ 348 w 348"/>
                <a:gd name="T51" fmla="*/ 150 h 225"/>
                <a:gd name="T52" fmla="*/ 345 w 348"/>
                <a:gd name="T53" fmla="*/ 137 h 225"/>
                <a:gd name="T54" fmla="*/ 342 w 348"/>
                <a:gd name="T55" fmla="*/ 124 h 225"/>
                <a:gd name="T56" fmla="*/ 336 w 348"/>
                <a:gd name="T57" fmla="*/ 112 h 225"/>
                <a:gd name="T58" fmla="*/ 330 w 348"/>
                <a:gd name="T59" fmla="*/ 100 h 225"/>
                <a:gd name="T60" fmla="*/ 322 w 348"/>
                <a:gd name="T61" fmla="*/ 90 h 225"/>
                <a:gd name="T62" fmla="*/ 313 w 348"/>
                <a:gd name="T63" fmla="*/ 79 h 225"/>
                <a:gd name="T64" fmla="*/ 303 w 348"/>
                <a:gd name="T65" fmla="*/ 69 h 225"/>
                <a:gd name="T66" fmla="*/ 291 w 348"/>
                <a:gd name="T67" fmla="*/ 59 h 225"/>
                <a:gd name="T68" fmla="*/ 280 w 348"/>
                <a:gd name="T69" fmla="*/ 50 h 225"/>
                <a:gd name="T70" fmla="*/ 267 w 348"/>
                <a:gd name="T71" fmla="*/ 41 h 225"/>
                <a:gd name="T72" fmla="*/ 253 w 348"/>
                <a:gd name="T73" fmla="*/ 32 h 225"/>
                <a:gd name="T74" fmla="*/ 223 w 348"/>
                <a:gd name="T75" fmla="*/ 15 h 225"/>
                <a:gd name="T76" fmla="*/ 191 w 348"/>
                <a:gd name="T7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8" h="225">
                  <a:moveTo>
                    <a:pt x="191" y="0"/>
                  </a:moveTo>
                  <a:lnTo>
                    <a:pt x="190" y="9"/>
                  </a:lnTo>
                  <a:lnTo>
                    <a:pt x="189" y="18"/>
                  </a:lnTo>
                  <a:lnTo>
                    <a:pt x="185" y="27"/>
                  </a:lnTo>
                  <a:lnTo>
                    <a:pt x="181" y="35"/>
                  </a:lnTo>
                  <a:lnTo>
                    <a:pt x="176" y="42"/>
                  </a:lnTo>
                  <a:lnTo>
                    <a:pt x="171" y="50"/>
                  </a:lnTo>
                  <a:lnTo>
                    <a:pt x="164" y="58"/>
                  </a:lnTo>
                  <a:lnTo>
                    <a:pt x="158" y="65"/>
                  </a:lnTo>
                  <a:lnTo>
                    <a:pt x="143" y="79"/>
                  </a:lnTo>
                  <a:lnTo>
                    <a:pt x="126" y="94"/>
                  </a:lnTo>
                  <a:lnTo>
                    <a:pt x="109" y="106"/>
                  </a:lnTo>
                  <a:lnTo>
                    <a:pt x="91" y="119"/>
                  </a:lnTo>
                  <a:lnTo>
                    <a:pt x="74" y="132"/>
                  </a:lnTo>
                  <a:lnTo>
                    <a:pt x="58" y="144"/>
                  </a:lnTo>
                  <a:lnTo>
                    <a:pt x="42" y="157"/>
                  </a:lnTo>
                  <a:lnTo>
                    <a:pt x="28" y="169"/>
                  </a:lnTo>
                  <a:lnTo>
                    <a:pt x="17" y="182"/>
                  </a:lnTo>
                  <a:lnTo>
                    <a:pt x="8" y="196"/>
                  </a:lnTo>
                  <a:lnTo>
                    <a:pt x="4" y="203"/>
                  </a:lnTo>
                  <a:lnTo>
                    <a:pt x="1" y="210"/>
                  </a:lnTo>
                  <a:lnTo>
                    <a:pt x="0" y="217"/>
                  </a:lnTo>
                  <a:lnTo>
                    <a:pt x="0" y="225"/>
                  </a:lnTo>
                  <a:lnTo>
                    <a:pt x="348" y="225"/>
                  </a:lnTo>
                  <a:lnTo>
                    <a:pt x="348" y="164"/>
                  </a:lnTo>
                  <a:lnTo>
                    <a:pt x="348" y="150"/>
                  </a:lnTo>
                  <a:lnTo>
                    <a:pt x="345" y="137"/>
                  </a:lnTo>
                  <a:lnTo>
                    <a:pt x="342" y="124"/>
                  </a:lnTo>
                  <a:lnTo>
                    <a:pt x="336" y="112"/>
                  </a:lnTo>
                  <a:lnTo>
                    <a:pt x="330" y="100"/>
                  </a:lnTo>
                  <a:lnTo>
                    <a:pt x="322" y="90"/>
                  </a:lnTo>
                  <a:lnTo>
                    <a:pt x="313" y="79"/>
                  </a:lnTo>
                  <a:lnTo>
                    <a:pt x="303" y="69"/>
                  </a:lnTo>
                  <a:lnTo>
                    <a:pt x="291" y="59"/>
                  </a:lnTo>
                  <a:lnTo>
                    <a:pt x="280" y="50"/>
                  </a:lnTo>
                  <a:lnTo>
                    <a:pt x="267" y="41"/>
                  </a:lnTo>
                  <a:lnTo>
                    <a:pt x="253" y="32"/>
                  </a:lnTo>
                  <a:lnTo>
                    <a:pt x="223" y="15"/>
                  </a:ln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3" name="Freeform 3488">
              <a:extLst>
                <a:ext uri="{FF2B5EF4-FFF2-40B4-BE49-F238E27FC236}">
                  <a16:creationId xmlns:a16="http://schemas.microsoft.com/office/drawing/2014/main" id="{03AE94D1-4DD7-4168-BB7A-100A7737A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9188" y="7265988"/>
              <a:ext cx="138112" cy="87313"/>
            </a:xfrm>
            <a:custGeom>
              <a:avLst/>
              <a:gdLst>
                <a:gd name="T0" fmla="*/ 256 w 348"/>
                <a:gd name="T1" fmla="*/ 115 h 221"/>
                <a:gd name="T2" fmla="*/ 238 w 348"/>
                <a:gd name="T3" fmla="*/ 102 h 221"/>
                <a:gd name="T4" fmla="*/ 222 w 348"/>
                <a:gd name="T5" fmla="*/ 90 h 221"/>
                <a:gd name="T6" fmla="*/ 205 w 348"/>
                <a:gd name="T7" fmla="*/ 77 h 221"/>
                <a:gd name="T8" fmla="*/ 191 w 348"/>
                <a:gd name="T9" fmla="*/ 63 h 221"/>
                <a:gd name="T10" fmla="*/ 178 w 348"/>
                <a:gd name="T11" fmla="*/ 48 h 221"/>
                <a:gd name="T12" fmla="*/ 168 w 348"/>
                <a:gd name="T13" fmla="*/ 33 h 221"/>
                <a:gd name="T14" fmla="*/ 163 w 348"/>
                <a:gd name="T15" fmla="*/ 25 h 221"/>
                <a:gd name="T16" fmla="*/ 160 w 348"/>
                <a:gd name="T17" fmla="*/ 16 h 221"/>
                <a:gd name="T18" fmla="*/ 157 w 348"/>
                <a:gd name="T19" fmla="*/ 9 h 221"/>
                <a:gd name="T20" fmla="*/ 156 w 348"/>
                <a:gd name="T21" fmla="*/ 0 h 221"/>
                <a:gd name="T22" fmla="*/ 124 w 348"/>
                <a:gd name="T23" fmla="*/ 15 h 221"/>
                <a:gd name="T24" fmla="*/ 95 w 348"/>
                <a:gd name="T25" fmla="*/ 32 h 221"/>
                <a:gd name="T26" fmla="*/ 80 w 348"/>
                <a:gd name="T27" fmla="*/ 39 h 221"/>
                <a:gd name="T28" fmla="*/ 68 w 348"/>
                <a:gd name="T29" fmla="*/ 48 h 221"/>
                <a:gd name="T30" fmla="*/ 56 w 348"/>
                <a:gd name="T31" fmla="*/ 57 h 221"/>
                <a:gd name="T32" fmla="*/ 44 w 348"/>
                <a:gd name="T33" fmla="*/ 68 h 221"/>
                <a:gd name="T34" fmla="*/ 35 w 348"/>
                <a:gd name="T35" fmla="*/ 78 h 221"/>
                <a:gd name="T36" fmla="*/ 26 w 348"/>
                <a:gd name="T37" fmla="*/ 88 h 221"/>
                <a:gd name="T38" fmla="*/ 19 w 348"/>
                <a:gd name="T39" fmla="*/ 100 h 221"/>
                <a:gd name="T40" fmla="*/ 12 w 348"/>
                <a:gd name="T41" fmla="*/ 111 h 221"/>
                <a:gd name="T42" fmla="*/ 7 w 348"/>
                <a:gd name="T43" fmla="*/ 123 h 221"/>
                <a:gd name="T44" fmla="*/ 3 w 348"/>
                <a:gd name="T45" fmla="*/ 136 h 221"/>
                <a:gd name="T46" fmla="*/ 1 w 348"/>
                <a:gd name="T47" fmla="*/ 149 h 221"/>
                <a:gd name="T48" fmla="*/ 1 w 348"/>
                <a:gd name="T49" fmla="*/ 163 h 221"/>
                <a:gd name="T50" fmla="*/ 0 w 348"/>
                <a:gd name="T51" fmla="*/ 221 h 221"/>
                <a:gd name="T52" fmla="*/ 348 w 348"/>
                <a:gd name="T53" fmla="*/ 221 h 221"/>
                <a:gd name="T54" fmla="*/ 348 w 348"/>
                <a:gd name="T55" fmla="*/ 213 h 221"/>
                <a:gd name="T56" fmla="*/ 346 w 348"/>
                <a:gd name="T57" fmla="*/ 206 h 221"/>
                <a:gd name="T58" fmla="*/ 344 w 348"/>
                <a:gd name="T59" fmla="*/ 199 h 221"/>
                <a:gd name="T60" fmla="*/ 340 w 348"/>
                <a:gd name="T61" fmla="*/ 192 h 221"/>
                <a:gd name="T62" fmla="*/ 331 w 348"/>
                <a:gd name="T63" fmla="*/ 178 h 221"/>
                <a:gd name="T64" fmla="*/ 319 w 348"/>
                <a:gd name="T65" fmla="*/ 165 h 221"/>
                <a:gd name="T66" fmla="*/ 305 w 348"/>
                <a:gd name="T67" fmla="*/ 153 h 221"/>
                <a:gd name="T68" fmla="*/ 290 w 348"/>
                <a:gd name="T69" fmla="*/ 140 h 221"/>
                <a:gd name="T70" fmla="*/ 273 w 348"/>
                <a:gd name="T71" fmla="*/ 128 h 221"/>
                <a:gd name="T72" fmla="*/ 256 w 348"/>
                <a:gd name="T73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8" h="221">
                  <a:moveTo>
                    <a:pt x="256" y="115"/>
                  </a:moveTo>
                  <a:lnTo>
                    <a:pt x="238" y="102"/>
                  </a:lnTo>
                  <a:lnTo>
                    <a:pt x="222" y="90"/>
                  </a:lnTo>
                  <a:lnTo>
                    <a:pt x="205" y="77"/>
                  </a:lnTo>
                  <a:lnTo>
                    <a:pt x="191" y="63"/>
                  </a:lnTo>
                  <a:lnTo>
                    <a:pt x="178" y="48"/>
                  </a:lnTo>
                  <a:lnTo>
                    <a:pt x="168" y="33"/>
                  </a:lnTo>
                  <a:lnTo>
                    <a:pt x="163" y="25"/>
                  </a:lnTo>
                  <a:lnTo>
                    <a:pt x="160" y="16"/>
                  </a:lnTo>
                  <a:lnTo>
                    <a:pt x="157" y="9"/>
                  </a:lnTo>
                  <a:lnTo>
                    <a:pt x="156" y="0"/>
                  </a:lnTo>
                  <a:lnTo>
                    <a:pt x="124" y="15"/>
                  </a:lnTo>
                  <a:lnTo>
                    <a:pt x="95" y="32"/>
                  </a:lnTo>
                  <a:lnTo>
                    <a:pt x="80" y="39"/>
                  </a:lnTo>
                  <a:lnTo>
                    <a:pt x="68" y="48"/>
                  </a:lnTo>
                  <a:lnTo>
                    <a:pt x="56" y="57"/>
                  </a:lnTo>
                  <a:lnTo>
                    <a:pt x="44" y="68"/>
                  </a:lnTo>
                  <a:lnTo>
                    <a:pt x="35" y="78"/>
                  </a:lnTo>
                  <a:lnTo>
                    <a:pt x="26" y="88"/>
                  </a:lnTo>
                  <a:lnTo>
                    <a:pt x="19" y="100"/>
                  </a:lnTo>
                  <a:lnTo>
                    <a:pt x="12" y="111"/>
                  </a:lnTo>
                  <a:lnTo>
                    <a:pt x="7" y="123"/>
                  </a:lnTo>
                  <a:lnTo>
                    <a:pt x="3" y="136"/>
                  </a:lnTo>
                  <a:lnTo>
                    <a:pt x="1" y="149"/>
                  </a:lnTo>
                  <a:lnTo>
                    <a:pt x="1" y="163"/>
                  </a:lnTo>
                  <a:lnTo>
                    <a:pt x="0" y="221"/>
                  </a:lnTo>
                  <a:lnTo>
                    <a:pt x="348" y="221"/>
                  </a:lnTo>
                  <a:lnTo>
                    <a:pt x="348" y="213"/>
                  </a:lnTo>
                  <a:lnTo>
                    <a:pt x="346" y="206"/>
                  </a:lnTo>
                  <a:lnTo>
                    <a:pt x="344" y="199"/>
                  </a:lnTo>
                  <a:lnTo>
                    <a:pt x="340" y="192"/>
                  </a:lnTo>
                  <a:lnTo>
                    <a:pt x="331" y="178"/>
                  </a:lnTo>
                  <a:lnTo>
                    <a:pt x="319" y="165"/>
                  </a:lnTo>
                  <a:lnTo>
                    <a:pt x="305" y="153"/>
                  </a:lnTo>
                  <a:lnTo>
                    <a:pt x="290" y="140"/>
                  </a:lnTo>
                  <a:lnTo>
                    <a:pt x="273" y="128"/>
                  </a:lnTo>
                  <a:lnTo>
                    <a:pt x="256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4" name="Freeform 3489">
              <a:extLst>
                <a:ext uri="{FF2B5EF4-FFF2-40B4-BE49-F238E27FC236}">
                  <a16:creationId xmlns:a16="http://schemas.microsoft.com/office/drawing/2014/main" id="{A194DA68-5F06-42B1-8F0A-A89C3D372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788" y="7162800"/>
              <a:ext cx="34925" cy="15875"/>
            </a:xfrm>
            <a:custGeom>
              <a:avLst/>
              <a:gdLst>
                <a:gd name="T0" fmla="*/ 47 w 85"/>
                <a:gd name="T1" fmla="*/ 0 h 39"/>
                <a:gd name="T2" fmla="*/ 43 w 85"/>
                <a:gd name="T3" fmla="*/ 0 h 39"/>
                <a:gd name="T4" fmla="*/ 39 w 85"/>
                <a:gd name="T5" fmla="*/ 0 h 39"/>
                <a:gd name="T6" fmla="*/ 31 w 85"/>
                <a:gd name="T7" fmla="*/ 0 h 39"/>
                <a:gd name="T8" fmla="*/ 22 w 85"/>
                <a:gd name="T9" fmla="*/ 1 h 39"/>
                <a:gd name="T10" fmla="*/ 14 w 85"/>
                <a:gd name="T11" fmla="*/ 3 h 39"/>
                <a:gd name="T12" fmla="*/ 8 w 85"/>
                <a:gd name="T13" fmla="*/ 7 h 39"/>
                <a:gd name="T14" fmla="*/ 4 w 85"/>
                <a:gd name="T15" fmla="*/ 11 h 39"/>
                <a:gd name="T16" fmla="*/ 3 w 85"/>
                <a:gd name="T17" fmla="*/ 16 h 39"/>
                <a:gd name="T18" fmla="*/ 2 w 85"/>
                <a:gd name="T19" fmla="*/ 21 h 39"/>
                <a:gd name="T20" fmla="*/ 0 w 85"/>
                <a:gd name="T21" fmla="*/ 27 h 39"/>
                <a:gd name="T22" fmla="*/ 2 w 85"/>
                <a:gd name="T23" fmla="*/ 32 h 39"/>
                <a:gd name="T24" fmla="*/ 4 w 85"/>
                <a:gd name="T25" fmla="*/ 36 h 39"/>
                <a:gd name="T26" fmla="*/ 8 w 85"/>
                <a:gd name="T27" fmla="*/ 38 h 39"/>
                <a:gd name="T28" fmla="*/ 13 w 85"/>
                <a:gd name="T29" fmla="*/ 39 h 39"/>
                <a:gd name="T30" fmla="*/ 17 w 85"/>
                <a:gd name="T31" fmla="*/ 38 h 39"/>
                <a:gd name="T32" fmla="*/ 21 w 85"/>
                <a:gd name="T33" fmla="*/ 36 h 39"/>
                <a:gd name="T34" fmla="*/ 23 w 85"/>
                <a:gd name="T35" fmla="*/ 32 h 39"/>
                <a:gd name="T36" fmla="*/ 25 w 85"/>
                <a:gd name="T37" fmla="*/ 27 h 39"/>
                <a:gd name="T38" fmla="*/ 25 w 85"/>
                <a:gd name="T39" fmla="*/ 25 h 39"/>
                <a:gd name="T40" fmla="*/ 25 w 85"/>
                <a:gd name="T41" fmla="*/ 25 h 39"/>
                <a:gd name="T42" fmla="*/ 31 w 85"/>
                <a:gd name="T43" fmla="*/ 24 h 39"/>
                <a:gd name="T44" fmla="*/ 39 w 85"/>
                <a:gd name="T45" fmla="*/ 24 h 39"/>
                <a:gd name="T46" fmla="*/ 43 w 85"/>
                <a:gd name="T47" fmla="*/ 24 h 39"/>
                <a:gd name="T48" fmla="*/ 47 w 85"/>
                <a:gd name="T49" fmla="*/ 24 h 39"/>
                <a:gd name="T50" fmla="*/ 56 w 85"/>
                <a:gd name="T51" fmla="*/ 24 h 39"/>
                <a:gd name="T52" fmla="*/ 61 w 85"/>
                <a:gd name="T53" fmla="*/ 24 h 39"/>
                <a:gd name="T54" fmla="*/ 61 w 85"/>
                <a:gd name="T55" fmla="*/ 25 h 39"/>
                <a:gd name="T56" fmla="*/ 62 w 85"/>
                <a:gd name="T57" fmla="*/ 27 h 39"/>
                <a:gd name="T58" fmla="*/ 62 w 85"/>
                <a:gd name="T59" fmla="*/ 32 h 39"/>
                <a:gd name="T60" fmla="*/ 65 w 85"/>
                <a:gd name="T61" fmla="*/ 36 h 39"/>
                <a:gd name="T62" fmla="*/ 68 w 85"/>
                <a:gd name="T63" fmla="*/ 38 h 39"/>
                <a:gd name="T64" fmla="*/ 74 w 85"/>
                <a:gd name="T65" fmla="*/ 39 h 39"/>
                <a:gd name="T66" fmla="*/ 79 w 85"/>
                <a:gd name="T67" fmla="*/ 38 h 39"/>
                <a:gd name="T68" fmla="*/ 83 w 85"/>
                <a:gd name="T69" fmla="*/ 36 h 39"/>
                <a:gd name="T70" fmla="*/ 85 w 85"/>
                <a:gd name="T71" fmla="*/ 32 h 39"/>
                <a:gd name="T72" fmla="*/ 85 w 85"/>
                <a:gd name="T73" fmla="*/ 27 h 39"/>
                <a:gd name="T74" fmla="*/ 85 w 85"/>
                <a:gd name="T75" fmla="*/ 21 h 39"/>
                <a:gd name="T76" fmla="*/ 84 w 85"/>
                <a:gd name="T77" fmla="*/ 16 h 39"/>
                <a:gd name="T78" fmla="*/ 81 w 85"/>
                <a:gd name="T79" fmla="*/ 11 h 39"/>
                <a:gd name="T80" fmla="*/ 79 w 85"/>
                <a:gd name="T81" fmla="*/ 7 h 39"/>
                <a:gd name="T82" fmla="*/ 72 w 85"/>
                <a:gd name="T83" fmla="*/ 3 h 39"/>
                <a:gd name="T84" fmla="*/ 65 w 85"/>
                <a:gd name="T85" fmla="*/ 1 h 39"/>
                <a:gd name="T86" fmla="*/ 56 w 85"/>
                <a:gd name="T87" fmla="*/ 0 h 39"/>
                <a:gd name="T88" fmla="*/ 47 w 85"/>
                <a:gd name="T8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39">
                  <a:moveTo>
                    <a:pt x="47" y="0"/>
                  </a:moveTo>
                  <a:lnTo>
                    <a:pt x="43" y="0"/>
                  </a:lnTo>
                  <a:lnTo>
                    <a:pt x="39" y="0"/>
                  </a:lnTo>
                  <a:lnTo>
                    <a:pt x="31" y="0"/>
                  </a:lnTo>
                  <a:lnTo>
                    <a:pt x="22" y="1"/>
                  </a:lnTo>
                  <a:lnTo>
                    <a:pt x="14" y="3"/>
                  </a:lnTo>
                  <a:lnTo>
                    <a:pt x="8" y="7"/>
                  </a:lnTo>
                  <a:lnTo>
                    <a:pt x="4" y="11"/>
                  </a:lnTo>
                  <a:lnTo>
                    <a:pt x="3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8" y="38"/>
                  </a:lnTo>
                  <a:lnTo>
                    <a:pt x="13" y="39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23" y="32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31" y="24"/>
                  </a:lnTo>
                  <a:lnTo>
                    <a:pt x="39" y="24"/>
                  </a:lnTo>
                  <a:lnTo>
                    <a:pt x="43" y="24"/>
                  </a:lnTo>
                  <a:lnTo>
                    <a:pt x="47" y="24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32"/>
                  </a:lnTo>
                  <a:lnTo>
                    <a:pt x="65" y="36"/>
                  </a:lnTo>
                  <a:lnTo>
                    <a:pt x="68" y="38"/>
                  </a:lnTo>
                  <a:lnTo>
                    <a:pt x="74" y="39"/>
                  </a:lnTo>
                  <a:lnTo>
                    <a:pt x="79" y="38"/>
                  </a:lnTo>
                  <a:lnTo>
                    <a:pt x="83" y="36"/>
                  </a:lnTo>
                  <a:lnTo>
                    <a:pt x="85" y="32"/>
                  </a:lnTo>
                  <a:lnTo>
                    <a:pt x="85" y="27"/>
                  </a:lnTo>
                  <a:lnTo>
                    <a:pt x="85" y="21"/>
                  </a:lnTo>
                  <a:lnTo>
                    <a:pt x="84" y="16"/>
                  </a:lnTo>
                  <a:lnTo>
                    <a:pt x="81" y="11"/>
                  </a:lnTo>
                  <a:lnTo>
                    <a:pt x="79" y="7"/>
                  </a:lnTo>
                  <a:lnTo>
                    <a:pt x="72" y="3"/>
                  </a:lnTo>
                  <a:lnTo>
                    <a:pt x="65" y="1"/>
                  </a:lnTo>
                  <a:lnTo>
                    <a:pt x="56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5" name="Freeform 3490">
              <a:extLst>
                <a:ext uri="{FF2B5EF4-FFF2-40B4-BE49-F238E27FC236}">
                  <a16:creationId xmlns:a16="http://schemas.microsoft.com/office/drawing/2014/main" id="{11D67ACC-7AF9-4126-8CE5-268E73C09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0" y="7162800"/>
              <a:ext cx="33337" cy="15875"/>
            </a:xfrm>
            <a:custGeom>
              <a:avLst/>
              <a:gdLst>
                <a:gd name="T0" fmla="*/ 85 w 85"/>
                <a:gd name="T1" fmla="*/ 27 h 39"/>
                <a:gd name="T2" fmla="*/ 84 w 85"/>
                <a:gd name="T3" fmla="*/ 21 h 39"/>
                <a:gd name="T4" fmla="*/ 83 w 85"/>
                <a:gd name="T5" fmla="*/ 16 h 39"/>
                <a:gd name="T6" fmla="*/ 81 w 85"/>
                <a:gd name="T7" fmla="*/ 11 h 39"/>
                <a:gd name="T8" fmla="*/ 77 w 85"/>
                <a:gd name="T9" fmla="*/ 7 h 39"/>
                <a:gd name="T10" fmla="*/ 71 w 85"/>
                <a:gd name="T11" fmla="*/ 3 h 39"/>
                <a:gd name="T12" fmla="*/ 63 w 85"/>
                <a:gd name="T13" fmla="*/ 1 h 39"/>
                <a:gd name="T14" fmla="*/ 54 w 85"/>
                <a:gd name="T15" fmla="*/ 0 h 39"/>
                <a:gd name="T16" fmla="*/ 47 w 85"/>
                <a:gd name="T17" fmla="*/ 0 h 39"/>
                <a:gd name="T18" fmla="*/ 43 w 85"/>
                <a:gd name="T19" fmla="*/ 0 h 39"/>
                <a:gd name="T20" fmla="*/ 39 w 85"/>
                <a:gd name="T21" fmla="*/ 0 h 39"/>
                <a:gd name="T22" fmla="*/ 30 w 85"/>
                <a:gd name="T23" fmla="*/ 0 h 39"/>
                <a:gd name="T24" fmla="*/ 21 w 85"/>
                <a:gd name="T25" fmla="*/ 1 h 39"/>
                <a:gd name="T26" fmla="*/ 13 w 85"/>
                <a:gd name="T27" fmla="*/ 3 h 39"/>
                <a:gd name="T28" fmla="*/ 7 w 85"/>
                <a:gd name="T29" fmla="*/ 7 h 39"/>
                <a:gd name="T30" fmla="*/ 4 w 85"/>
                <a:gd name="T31" fmla="*/ 11 h 39"/>
                <a:gd name="T32" fmla="*/ 2 w 85"/>
                <a:gd name="T33" fmla="*/ 16 h 39"/>
                <a:gd name="T34" fmla="*/ 0 w 85"/>
                <a:gd name="T35" fmla="*/ 21 h 39"/>
                <a:gd name="T36" fmla="*/ 0 w 85"/>
                <a:gd name="T37" fmla="*/ 27 h 39"/>
                <a:gd name="T38" fmla="*/ 0 w 85"/>
                <a:gd name="T39" fmla="*/ 32 h 39"/>
                <a:gd name="T40" fmla="*/ 3 w 85"/>
                <a:gd name="T41" fmla="*/ 36 h 39"/>
                <a:gd name="T42" fmla="*/ 7 w 85"/>
                <a:gd name="T43" fmla="*/ 38 h 39"/>
                <a:gd name="T44" fmla="*/ 12 w 85"/>
                <a:gd name="T45" fmla="*/ 39 h 39"/>
                <a:gd name="T46" fmla="*/ 17 w 85"/>
                <a:gd name="T47" fmla="*/ 38 h 39"/>
                <a:gd name="T48" fmla="*/ 21 w 85"/>
                <a:gd name="T49" fmla="*/ 36 h 39"/>
                <a:gd name="T50" fmla="*/ 23 w 85"/>
                <a:gd name="T51" fmla="*/ 32 h 39"/>
                <a:gd name="T52" fmla="*/ 23 w 85"/>
                <a:gd name="T53" fmla="*/ 27 h 39"/>
                <a:gd name="T54" fmla="*/ 25 w 85"/>
                <a:gd name="T55" fmla="*/ 25 h 39"/>
                <a:gd name="T56" fmla="*/ 25 w 85"/>
                <a:gd name="T57" fmla="*/ 25 h 39"/>
                <a:gd name="T58" fmla="*/ 30 w 85"/>
                <a:gd name="T59" fmla="*/ 24 h 39"/>
                <a:gd name="T60" fmla="*/ 38 w 85"/>
                <a:gd name="T61" fmla="*/ 24 h 39"/>
                <a:gd name="T62" fmla="*/ 43 w 85"/>
                <a:gd name="T63" fmla="*/ 24 h 39"/>
                <a:gd name="T64" fmla="*/ 47 w 85"/>
                <a:gd name="T65" fmla="*/ 24 h 39"/>
                <a:gd name="T66" fmla="*/ 54 w 85"/>
                <a:gd name="T67" fmla="*/ 24 h 39"/>
                <a:gd name="T68" fmla="*/ 61 w 85"/>
                <a:gd name="T69" fmla="*/ 24 h 39"/>
                <a:gd name="T70" fmla="*/ 61 w 85"/>
                <a:gd name="T71" fmla="*/ 25 h 39"/>
                <a:gd name="T72" fmla="*/ 61 w 85"/>
                <a:gd name="T73" fmla="*/ 27 h 39"/>
                <a:gd name="T74" fmla="*/ 62 w 85"/>
                <a:gd name="T75" fmla="*/ 32 h 39"/>
                <a:gd name="T76" fmla="*/ 65 w 85"/>
                <a:gd name="T77" fmla="*/ 36 h 39"/>
                <a:gd name="T78" fmla="*/ 68 w 85"/>
                <a:gd name="T79" fmla="*/ 38 h 39"/>
                <a:gd name="T80" fmla="*/ 72 w 85"/>
                <a:gd name="T81" fmla="*/ 39 h 39"/>
                <a:gd name="T82" fmla="*/ 77 w 85"/>
                <a:gd name="T83" fmla="*/ 38 h 39"/>
                <a:gd name="T84" fmla="*/ 81 w 85"/>
                <a:gd name="T85" fmla="*/ 36 h 39"/>
                <a:gd name="T86" fmla="*/ 84 w 85"/>
                <a:gd name="T87" fmla="*/ 32 h 39"/>
                <a:gd name="T88" fmla="*/ 85 w 85"/>
                <a:gd name="T89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39">
                  <a:moveTo>
                    <a:pt x="85" y="27"/>
                  </a:moveTo>
                  <a:lnTo>
                    <a:pt x="84" y="21"/>
                  </a:lnTo>
                  <a:lnTo>
                    <a:pt x="83" y="16"/>
                  </a:lnTo>
                  <a:lnTo>
                    <a:pt x="81" y="11"/>
                  </a:lnTo>
                  <a:lnTo>
                    <a:pt x="77" y="7"/>
                  </a:lnTo>
                  <a:lnTo>
                    <a:pt x="71" y="3"/>
                  </a:lnTo>
                  <a:lnTo>
                    <a:pt x="63" y="1"/>
                  </a:lnTo>
                  <a:lnTo>
                    <a:pt x="54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3" y="3"/>
                  </a:lnTo>
                  <a:lnTo>
                    <a:pt x="7" y="7"/>
                  </a:lnTo>
                  <a:lnTo>
                    <a:pt x="4" y="11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3" y="36"/>
                  </a:lnTo>
                  <a:lnTo>
                    <a:pt x="7" y="38"/>
                  </a:lnTo>
                  <a:lnTo>
                    <a:pt x="12" y="39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30" y="24"/>
                  </a:lnTo>
                  <a:lnTo>
                    <a:pt x="38" y="24"/>
                  </a:lnTo>
                  <a:lnTo>
                    <a:pt x="43" y="24"/>
                  </a:lnTo>
                  <a:lnTo>
                    <a:pt x="47" y="24"/>
                  </a:lnTo>
                  <a:lnTo>
                    <a:pt x="54" y="24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1" y="27"/>
                  </a:lnTo>
                  <a:lnTo>
                    <a:pt x="62" y="32"/>
                  </a:lnTo>
                  <a:lnTo>
                    <a:pt x="65" y="36"/>
                  </a:lnTo>
                  <a:lnTo>
                    <a:pt x="68" y="38"/>
                  </a:lnTo>
                  <a:lnTo>
                    <a:pt x="72" y="39"/>
                  </a:lnTo>
                  <a:lnTo>
                    <a:pt x="77" y="38"/>
                  </a:lnTo>
                  <a:lnTo>
                    <a:pt x="81" y="36"/>
                  </a:lnTo>
                  <a:lnTo>
                    <a:pt x="84" y="32"/>
                  </a:lnTo>
                  <a:lnTo>
                    <a:pt x="8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06498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/>
      <p:bldP spid="12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7"/>
          <p:cNvSpPr txBox="1">
            <a:spLocks noGrp="1"/>
          </p:cNvSpPr>
          <p:nvPr>
            <p:ph type="title"/>
          </p:nvPr>
        </p:nvSpPr>
        <p:spPr>
          <a:xfrm>
            <a:off x="609600" y="544567"/>
            <a:ext cx="10972800" cy="67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400" dirty="0"/>
              <a:t>Upcoming Features </a:t>
            </a:r>
            <a:endParaRPr sz="4400" dirty="0"/>
          </a:p>
        </p:txBody>
      </p:sp>
      <p:cxnSp>
        <p:nvCxnSpPr>
          <p:cNvPr id="1126" name="Google Shape;1126;p27"/>
          <p:cNvCxnSpPr>
            <a:stCxn id="1127" idx="6"/>
            <a:endCxn id="1128" idx="3"/>
          </p:cNvCxnSpPr>
          <p:nvPr/>
        </p:nvCxnSpPr>
        <p:spPr>
          <a:xfrm>
            <a:off x="4304092" y="4007384"/>
            <a:ext cx="2259600" cy="8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27"/>
          <p:cNvCxnSpPr>
            <a:stCxn id="1127" idx="6"/>
            <a:endCxn id="1130" idx="3"/>
          </p:cNvCxnSpPr>
          <p:nvPr/>
        </p:nvCxnSpPr>
        <p:spPr>
          <a:xfrm rot="10800000" flipH="1">
            <a:off x="4304092" y="2416584"/>
            <a:ext cx="2259600" cy="15908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7"/>
          <p:cNvCxnSpPr>
            <a:stCxn id="1127" idx="6"/>
            <a:endCxn id="1132" idx="3"/>
          </p:cNvCxnSpPr>
          <p:nvPr/>
        </p:nvCxnSpPr>
        <p:spPr>
          <a:xfrm>
            <a:off x="4304092" y="4007384"/>
            <a:ext cx="2259600" cy="15908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7"/>
          <p:cNvSpPr/>
          <p:nvPr/>
        </p:nvSpPr>
        <p:spPr>
          <a:xfrm rot="-5400000" flipH="1">
            <a:off x="6563833" y="4882833"/>
            <a:ext cx="1430400" cy="1430400"/>
          </a:xfrm>
          <a:prstGeom prst="round2SameRect">
            <a:avLst>
              <a:gd name="adj1" fmla="val 6804"/>
              <a:gd name="adj2" fmla="val 0"/>
            </a:avLst>
          </a:prstGeom>
          <a:solidFill>
            <a:srgbClr val="C032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endParaRPr sz="4533" kern="0">
              <a:solidFill>
                <a:srgbClr val="FFFFFF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130" name="Google Shape;1130;p27"/>
          <p:cNvSpPr/>
          <p:nvPr/>
        </p:nvSpPr>
        <p:spPr>
          <a:xfrm rot="-5400000" flipH="1">
            <a:off x="6563833" y="1701367"/>
            <a:ext cx="1430400" cy="1430400"/>
          </a:xfrm>
          <a:prstGeom prst="round2SameRect">
            <a:avLst>
              <a:gd name="adj1" fmla="val 6804"/>
              <a:gd name="adj2" fmla="val 0"/>
            </a:avLst>
          </a:prstGeom>
          <a:solidFill>
            <a:srgbClr val="C032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endParaRPr sz="4533" kern="0">
              <a:solidFill>
                <a:srgbClr val="FFFFFF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128" name="Google Shape;1128;p27"/>
          <p:cNvSpPr/>
          <p:nvPr/>
        </p:nvSpPr>
        <p:spPr>
          <a:xfrm rot="-5400000" flipH="1">
            <a:off x="6563833" y="3292100"/>
            <a:ext cx="1430400" cy="1430400"/>
          </a:xfrm>
          <a:prstGeom prst="round2SameRect">
            <a:avLst>
              <a:gd name="adj1" fmla="val 6804"/>
              <a:gd name="adj2" fmla="val 0"/>
            </a:avLst>
          </a:prstGeom>
          <a:solidFill>
            <a:srgbClr val="C032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endParaRPr sz="4533" kern="0">
              <a:solidFill>
                <a:srgbClr val="FFFFFF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grpSp>
        <p:nvGrpSpPr>
          <p:cNvPr id="1154" name="Google Shape;1154;p27"/>
          <p:cNvGrpSpPr/>
          <p:nvPr/>
        </p:nvGrpSpPr>
        <p:grpSpPr>
          <a:xfrm>
            <a:off x="1042092" y="2376384"/>
            <a:ext cx="3262000" cy="3262000"/>
            <a:chOff x="781569" y="1782288"/>
            <a:chExt cx="2446500" cy="2446500"/>
          </a:xfrm>
        </p:grpSpPr>
        <p:sp>
          <p:nvSpPr>
            <p:cNvPr id="1127" name="Google Shape;1127;p27"/>
            <p:cNvSpPr/>
            <p:nvPr/>
          </p:nvSpPr>
          <p:spPr>
            <a:xfrm>
              <a:off x="781569" y="1782288"/>
              <a:ext cx="2446500" cy="2446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7"/>
            <p:cNvSpPr txBox="1"/>
            <p:nvPr/>
          </p:nvSpPr>
          <p:spPr>
            <a:xfrm>
              <a:off x="966225" y="2550075"/>
              <a:ext cx="2077200" cy="892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5333" kern="0" dirty="0">
                  <a:solidFill>
                    <a:srgbClr val="731902"/>
                  </a:solidFill>
                  <a:latin typeface="Arial"/>
                  <a:cs typeface="Arial"/>
                  <a:sym typeface="Arial"/>
                </a:rPr>
                <a:t>what’s next?</a:t>
              </a:r>
              <a:endParaRPr sz="5333" kern="0" dirty="0">
                <a:solidFill>
                  <a:srgbClr val="73190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7"/>
            <p:cNvSpPr txBox="1"/>
            <p:nvPr/>
          </p:nvSpPr>
          <p:spPr>
            <a:xfrm>
              <a:off x="966225" y="3089850"/>
              <a:ext cx="20772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58" name="Google Shape;1158;p27"/>
          <p:cNvGrpSpPr/>
          <p:nvPr/>
        </p:nvGrpSpPr>
        <p:grpSpPr>
          <a:xfrm>
            <a:off x="8049133" y="1701367"/>
            <a:ext cx="3100800" cy="1442799"/>
            <a:chOff x="6036850" y="1276025"/>
            <a:chExt cx="2325600" cy="1082099"/>
          </a:xfrm>
        </p:grpSpPr>
        <p:sp>
          <p:nvSpPr>
            <p:cNvPr id="1159" name="Google Shape;1159;p27"/>
            <p:cNvSpPr/>
            <p:nvPr/>
          </p:nvSpPr>
          <p:spPr>
            <a:xfrm rot="10800000" flipH="1">
              <a:off x="6037537" y="1747775"/>
              <a:ext cx="2324100" cy="601200"/>
            </a:xfrm>
            <a:prstGeom prst="round1Rect">
              <a:avLst>
                <a:gd name="adj" fmla="val 12668"/>
              </a:avLst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4533" kern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160" name="Google Shape;1160;p27"/>
            <p:cNvSpPr/>
            <p:nvPr/>
          </p:nvSpPr>
          <p:spPr>
            <a:xfrm rot="5400000" flipH="1">
              <a:off x="6983650" y="329225"/>
              <a:ext cx="432000" cy="2325600"/>
            </a:xfrm>
            <a:prstGeom prst="round1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4533" kern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161" name="Google Shape;1161;p27"/>
            <p:cNvSpPr txBox="1"/>
            <p:nvPr/>
          </p:nvSpPr>
          <p:spPr>
            <a:xfrm>
              <a:off x="6160975" y="1357025"/>
              <a:ext cx="2077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933" kern="0" dirty="0">
                  <a:solidFill>
                    <a:srgbClr val="000000"/>
                  </a:solidFill>
                  <a:latin typeface="Fira Sans Extra Condensed SemiBold"/>
                  <a:cs typeface="Arial"/>
                  <a:sym typeface="Fira Sans Extra Condensed SemiBold"/>
                </a:rPr>
                <a:t>Market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7"/>
            <p:cNvSpPr txBox="1"/>
            <p:nvPr/>
          </p:nvSpPr>
          <p:spPr>
            <a:xfrm>
              <a:off x="6138250" y="1717174"/>
              <a:ext cx="2081025" cy="640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067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467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where users can sell and buy other user's old or used clothes</a:t>
              </a:r>
              <a:endPara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63" name="Google Shape;1163;p27"/>
          <p:cNvGrpSpPr/>
          <p:nvPr/>
        </p:nvGrpSpPr>
        <p:grpSpPr>
          <a:xfrm>
            <a:off x="8049133" y="3292100"/>
            <a:ext cx="3100800" cy="1430600"/>
            <a:chOff x="6036850" y="2469075"/>
            <a:chExt cx="2325600" cy="1072950"/>
          </a:xfrm>
        </p:grpSpPr>
        <p:sp>
          <p:nvSpPr>
            <p:cNvPr id="1164" name="Google Shape;1164;p27"/>
            <p:cNvSpPr/>
            <p:nvPr/>
          </p:nvSpPr>
          <p:spPr>
            <a:xfrm rot="10800000" flipH="1">
              <a:off x="6037537" y="2940825"/>
              <a:ext cx="2324100" cy="601200"/>
            </a:xfrm>
            <a:prstGeom prst="round1Rect">
              <a:avLst>
                <a:gd name="adj" fmla="val 12668"/>
              </a:avLst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4533" kern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165" name="Google Shape;1165;p27"/>
            <p:cNvSpPr/>
            <p:nvPr/>
          </p:nvSpPr>
          <p:spPr>
            <a:xfrm rot="5400000" flipH="1">
              <a:off x="6983650" y="1522275"/>
              <a:ext cx="432000" cy="2325600"/>
            </a:xfrm>
            <a:prstGeom prst="round1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4533" kern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166" name="Google Shape;1166;p27"/>
            <p:cNvSpPr txBox="1"/>
            <p:nvPr/>
          </p:nvSpPr>
          <p:spPr>
            <a:xfrm>
              <a:off x="6161038" y="2550075"/>
              <a:ext cx="2077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933" kern="0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challenges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7"/>
            <p:cNvSpPr txBox="1"/>
            <p:nvPr/>
          </p:nvSpPr>
          <p:spPr>
            <a:xfrm>
              <a:off x="6126097" y="2830271"/>
              <a:ext cx="2077200" cy="549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4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with a variety of challenges themes, users could participate and compete to win the best outfit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>
            <a:off x="8049133" y="4882833"/>
            <a:ext cx="3100800" cy="1430600"/>
            <a:chOff x="6036850" y="3662125"/>
            <a:chExt cx="2325600" cy="1072950"/>
          </a:xfrm>
        </p:grpSpPr>
        <p:sp>
          <p:nvSpPr>
            <p:cNvPr id="1169" name="Google Shape;1169;p27"/>
            <p:cNvSpPr/>
            <p:nvPr/>
          </p:nvSpPr>
          <p:spPr>
            <a:xfrm rot="10800000" flipH="1">
              <a:off x="6037600" y="4133875"/>
              <a:ext cx="2324100" cy="601200"/>
            </a:xfrm>
            <a:prstGeom prst="round1Rect">
              <a:avLst>
                <a:gd name="adj" fmla="val 12668"/>
              </a:avLst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4533" kern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170" name="Google Shape;1170;p27"/>
            <p:cNvSpPr/>
            <p:nvPr/>
          </p:nvSpPr>
          <p:spPr>
            <a:xfrm rot="5400000" flipH="1">
              <a:off x="6983650" y="2715325"/>
              <a:ext cx="432000" cy="2325600"/>
            </a:xfrm>
            <a:prstGeom prst="round1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4533" kern="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171" name="Google Shape;1171;p27"/>
            <p:cNvSpPr txBox="1"/>
            <p:nvPr/>
          </p:nvSpPr>
          <p:spPr>
            <a:xfrm>
              <a:off x="6160975" y="3732475"/>
              <a:ext cx="2077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933" kern="0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Chat room</a:t>
              </a:r>
              <a:r>
                <a:rPr lang="en" sz="2933" kern="0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7"/>
            <p:cNvSpPr txBox="1"/>
            <p:nvPr/>
          </p:nvSpPr>
          <p:spPr>
            <a:xfrm>
              <a:off x="6160975" y="4119552"/>
              <a:ext cx="20772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where users could contact in private with each other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1204;p28">
            <a:extLst>
              <a:ext uri="{FF2B5EF4-FFF2-40B4-BE49-F238E27FC236}">
                <a16:creationId xmlns:a16="http://schemas.microsoft.com/office/drawing/2014/main" id="{A3D6DE7A-5A7F-4BCD-9DFB-262275C63CC1}"/>
              </a:ext>
            </a:extLst>
          </p:cNvPr>
          <p:cNvGrpSpPr/>
          <p:nvPr/>
        </p:nvGrpSpPr>
        <p:grpSpPr>
          <a:xfrm>
            <a:off x="6978133" y="2077041"/>
            <a:ext cx="648200" cy="643967"/>
            <a:chOff x="-2713875" y="4362575"/>
            <a:chExt cx="486150" cy="482975"/>
          </a:xfrm>
        </p:grpSpPr>
        <p:sp>
          <p:nvSpPr>
            <p:cNvPr id="52" name="Google Shape;1205;p28">
              <a:extLst>
                <a:ext uri="{FF2B5EF4-FFF2-40B4-BE49-F238E27FC236}">
                  <a16:creationId xmlns:a16="http://schemas.microsoft.com/office/drawing/2014/main" id="{DA44A0B6-FC94-4180-859F-42F04C74645E}"/>
                </a:ext>
              </a:extLst>
            </p:cNvPr>
            <p:cNvSpPr/>
            <p:nvPr/>
          </p:nvSpPr>
          <p:spPr>
            <a:xfrm>
              <a:off x="-2485075" y="4387900"/>
              <a:ext cx="35675" cy="13475"/>
            </a:xfrm>
            <a:custGeom>
              <a:avLst/>
              <a:gdLst/>
              <a:ahLst/>
              <a:cxnLst/>
              <a:rect l="l" t="t" r="r" b="b"/>
              <a:pathLst>
                <a:path w="1427" h="539" extrusionOk="0">
                  <a:moveTo>
                    <a:pt x="254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39"/>
                    <a:pt x="254" y="539"/>
                  </a:cubicBezTo>
                  <a:lnTo>
                    <a:pt x="1109" y="539"/>
                  </a:lnTo>
                  <a:cubicBezTo>
                    <a:pt x="1268" y="539"/>
                    <a:pt x="1363" y="444"/>
                    <a:pt x="1363" y="286"/>
                  </a:cubicBezTo>
                  <a:cubicBezTo>
                    <a:pt x="1426" y="127"/>
                    <a:pt x="126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206;p28">
              <a:extLst>
                <a:ext uri="{FF2B5EF4-FFF2-40B4-BE49-F238E27FC236}">
                  <a16:creationId xmlns:a16="http://schemas.microsoft.com/office/drawing/2014/main" id="{8E3B15B5-80B0-4191-B24E-BD61EA90F261}"/>
                </a:ext>
              </a:extLst>
            </p:cNvPr>
            <p:cNvSpPr/>
            <p:nvPr/>
          </p:nvSpPr>
          <p:spPr>
            <a:xfrm>
              <a:off x="-2713875" y="4362575"/>
              <a:ext cx="486150" cy="482975"/>
            </a:xfrm>
            <a:custGeom>
              <a:avLst/>
              <a:gdLst/>
              <a:ahLst/>
              <a:cxnLst/>
              <a:rect l="l" t="t" r="r" b="b"/>
              <a:pathLst>
                <a:path w="19446" h="19319" extrusionOk="0">
                  <a:moveTo>
                    <a:pt x="1742" y="8424"/>
                  </a:moveTo>
                  <a:cubicBezTo>
                    <a:pt x="1901" y="8804"/>
                    <a:pt x="1901" y="9279"/>
                    <a:pt x="1774" y="9754"/>
                  </a:cubicBezTo>
                  <a:cubicBezTo>
                    <a:pt x="1711" y="10008"/>
                    <a:pt x="1584" y="10388"/>
                    <a:pt x="1236" y="10641"/>
                  </a:cubicBezTo>
                  <a:cubicBezTo>
                    <a:pt x="1394" y="9849"/>
                    <a:pt x="1584" y="9089"/>
                    <a:pt x="1742" y="8424"/>
                  </a:cubicBezTo>
                  <a:close/>
                  <a:moveTo>
                    <a:pt x="17767" y="8424"/>
                  </a:moveTo>
                  <a:cubicBezTo>
                    <a:pt x="17989" y="9089"/>
                    <a:pt x="18179" y="9849"/>
                    <a:pt x="18337" y="10641"/>
                  </a:cubicBezTo>
                  <a:cubicBezTo>
                    <a:pt x="18020" y="10356"/>
                    <a:pt x="17862" y="10008"/>
                    <a:pt x="17767" y="9754"/>
                  </a:cubicBezTo>
                  <a:cubicBezTo>
                    <a:pt x="17672" y="9342"/>
                    <a:pt x="17672" y="8804"/>
                    <a:pt x="17767" y="8424"/>
                  </a:cubicBezTo>
                  <a:close/>
                  <a:moveTo>
                    <a:pt x="5353" y="7886"/>
                  </a:moveTo>
                  <a:lnTo>
                    <a:pt x="7285" y="8139"/>
                  </a:lnTo>
                  <a:lnTo>
                    <a:pt x="7094" y="10229"/>
                  </a:lnTo>
                  <a:lnTo>
                    <a:pt x="6271" y="11053"/>
                  </a:lnTo>
                  <a:lnTo>
                    <a:pt x="5353" y="10166"/>
                  </a:lnTo>
                  <a:lnTo>
                    <a:pt x="5353" y="7886"/>
                  </a:lnTo>
                  <a:close/>
                  <a:moveTo>
                    <a:pt x="14252" y="7886"/>
                  </a:moveTo>
                  <a:lnTo>
                    <a:pt x="14252" y="10166"/>
                  </a:lnTo>
                  <a:lnTo>
                    <a:pt x="13333" y="11084"/>
                  </a:lnTo>
                  <a:lnTo>
                    <a:pt x="12510" y="10229"/>
                  </a:lnTo>
                  <a:lnTo>
                    <a:pt x="12320" y="8139"/>
                  </a:lnTo>
                  <a:lnTo>
                    <a:pt x="14252" y="7886"/>
                  </a:lnTo>
                  <a:close/>
                  <a:moveTo>
                    <a:pt x="9818" y="665"/>
                  </a:moveTo>
                  <a:cubicBezTo>
                    <a:pt x="10800" y="665"/>
                    <a:pt x="12383" y="824"/>
                    <a:pt x="12795" y="1140"/>
                  </a:cubicBezTo>
                  <a:cubicBezTo>
                    <a:pt x="13333" y="2154"/>
                    <a:pt x="12637" y="3389"/>
                    <a:pt x="12193" y="3990"/>
                  </a:cubicBezTo>
                  <a:cubicBezTo>
                    <a:pt x="11972" y="3452"/>
                    <a:pt x="11687" y="2945"/>
                    <a:pt x="11433" y="2629"/>
                  </a:cubicBezTo>
                  <a:cubicBezTo>
                    <a:pt x="11813" y="2502"/>
                    <a:pt x="12225" y="2280"/>
                    <a:pt x="12447" y="1805"/>
                  </a:cubicBezTo>
                  <a:cubicBezTo>
                    <a:pt x="12478" y="1647"/>
                    <a:pt x="12447" y="1489"/>
                    <a:pt x="12288" y="1457"/>
                  </a:cubicBezTo>
                  <a:cubicBezTo>
                    <a:pt x="12247" y="1441"/>
                    <a:pt x="12206" y="1433"/>
                    <a:pt x="12167" y="1433"/>
                  </a:cubicBezTo>
                  <a:cubicBezTo>
                    <a:pt x="12054" y="1433"/>
                    <a:pt x="11955" y="1498"/>
                    <a:pt x="11908" y="1615"/>
                  </a:cubicBezTo>
                  <a:cubicBezTo>
                    <a:pt x="11718" y="2122"/>
                    <a:pt x="11021" y="2154"/>
                    <a:pt x="10958" y="2154"/>
                  </a:cubicBezTo>
                  <a:cubicBezTo>
                    <a:pt x="10863" y="2154"/>
                    <a:pt x="10768" y="2249"/>
                    <a:pt x="10736" y="2312"/>
                  </a:cubicBezTo>
                  <a:cubicBezTo>
                    <a:pt x="10736" y="2344"/>
                    <a:pt x="10705" y="2407"/>
                    <a:pt x="10705" y="2439"/>
                  </a:cubicBezTo>
                  <a:lnTo>
                    <a:pt x="10705" y="5321"/>
                  </a:lnTo>
                  <a:cubicBezTo>
                    <a:pt x="10705" y="5479"/>
                    <a:pt x="10800" y="5606"/>
                    <a:pt x="10958" y="5606"/>
                  </a:cubicBezTo>
                  <a:cubicBezTo>
                    <a:pt x="11116" y="5606"/>
                    <a:pt x="11243" y="5479"/>
                    <a:pt x="11243" y="5321"/>
                  </a:cubicBezTo>
                  <a:lnTo>
                    <a:pt x="11243" y="3484"/>
                  </a:lnTo>
                  <a:cubicBezTo>
                    <a:pt x="11433" y="3832"/>
                    <a:pt x="11687" y="4275"/>
                    <a:pt x="11813" y="4655"/>
                  </a:cubicBezTo>
                  <a:cubicBezTo>
                    <a:pt x="11845" y="4719"/>
                    <a:pt x="11908" y="4814"/>
                    <a:pt x="12003" y="4845"/>
                  </a:cubicBezTo>
                  <a:lnTo>
                    <a:pt x="12035" y="4845"/>
                  </a:lnTo>
                  <a:cubicBezTo>
                    <a:pt x="12130" y="4845"/>
                    <a:pt x="12193" y="4814"/>
                    <a:pt x="12225" y="4782"/>
                  </a:cubicBezTo>
                  <a:cubicBezTo>
                    <a:pt x="12288" y="4719"/>
                    <a:pt x="12700" y="4212"/>
                    <a:pt x="13080" y="3515"/>
                  </a:cubicBezTo>
                  <a:cubicBezTo>
                    <a:pt x="13238" y="3199"/>
                    <a:pt x="13333" y="2914"/>
                    <a:pt x="13397" y="2597"/>
                  </a:cubicBezTo>
                  <a:cubicBezTo>
                    <a:pt x="13903" y="2787"/>
                    <a:pt x="15043" y="3325"/>
                    <a:pt x="15994" y="4117"/>
                  </a:cubicBezTo>
                  <a:cubicBezTo>
                    <a:pt x="14822" y="4497"/>
                    <a:pt x="14537" y="5954"/>
                    <a:pt x="14410" y="6556"/>
                  </a:cubicBezTo>
                  <a:cubicBezTo>
                    <a:pt x="14378" y="6714"/>
                    <a:pt x="14505" y="6872"/>
                    <a:pt x="14663" y="6904"/>
                  </a:cubicBezTo>
                  <a:lnTo>
                    <a:pt x="14695" y="6904"/>
                  </a:lnTo>
                  <a:cubicBezTo>
                    <a:pt x="14822" y="6904"/>
                    <a:pt x="14917" y="6841"/>
                    <a:pt x="14980" y="6682"/>
                  </a:cubicBezTo>
                  <a:cubicBezTo>
                    <a:pt x="15233" y="5321"/>
                    <a:pt x="15677" y="4687"/>
                    <a:pt x="16469" y="4624"/>
                  </a:cubicBezTo>
                  <a:cubicBezTo>
                    <a:pt x="16627" y="5067"/>
                    <a:pt x="17070" y="6112"/>
                    <a:pt x="17514" y="7664"/>
                  </a:cubicBezTo>
                  <a:cubicBezTo>
                    <a:pt x="17070" y="8202"/>
                    <a:pt x="16944" y="9121"/>
                    <a:pt x="17134" y="9944"/>
                  </a:cubicBezTo>
                  <a:cubicBezTo>
                    <a:pt x="17355" y="10704"/>
                    <a:pt x="17767" y="11211"/>
                    <a:pt x="18400" y="11433"/>
                  </a:cubicBezTo>
                  <a:cubicBezTo>
                    <a:pt x="18559" y="12224"/>
                    <a:pt x="18685" y="13048"/>
                    <a:pt x="18780" y="13903"/>
                  </a:cubicBezTo>
                  <a:cubicBezTo>
                    <a:pt x="18210" y="14378"/>
                    <a:pt x="17260" y="14441"/>
                    <a:pt x="16659" y="14441"/>
                  </a:cubicBezTo>
                  <a:lnTo>
                    <a:pt x="14853" y="7506"/>
                  </a:lnTo>
                  <a:cubicBezTo>
                    <a:pt x="14828" y="7402"/>
                    <a:pt x="14738" y="7299"/>
                    <a:pt x="14620" y="7299"/>
                  </a:cubicBezTo>
                  <a:cubicBezTo>
                    <a:pt x="14594" y="7299"/>
                    <a:pt x="14566" y="7304"/>
                    <a:pt x="14537" y="7316"/>
                  </a:cubicBezTo>
                  <a:lnTo>
                    <a:pt x="11243" y="7696"/>
                  </a:lnTo>
                  <a:lnTo>
                    <a:pt x="11243" y="6461"/>
                  </a:lnTo>
                  <a:cubicBezTo>
                    <a:pt x="11243" y="6302"/>
                    <a:pt x="11116" y="6207"/>
                    <a:pt x="10958" y="6207"/>
                  </a:cubicBezTo>
                  <a:cubicBezTo>
                    <a:pt x="10800" y="6207"/>
                    <a:pt x="10705" y="6302"/>
                    <a:pt x="10705" y="6461"/>
                  </a:cubicBezTo>
                  <a:lnTo>
                    <a:pt x="10705" y="15898"/>
                  </a:lnTo>
                  <a:cubicBezTo>
                    <a:pt x="10420" y="15866"/>
                    <a:pt x="10135" y="15803"/>
                    <a:pt x="9818" y="15803"/>
                  </a:cubicBezTo>
                  <a:cubicBezTo>
                    <a:pt x="9501" y="15803"/>
                    <a:pt x="9216" y="15866"/>
                    <a:pt x="8963" y="15898"/>
                  </a:cubicBezTo>
                  <a:lnTo>
                    <a:pt x="8963" y="2439"/>
                  </a:lnTo>
                  <a:cubicBezTo>
                    <a:pt x="8963" y="2407"/>
                    <a:pt x="8963" y="2344"/>
                    <a:pt x="8900" y="2312"/>
                  </a:cubicBezTo>
                  <a:cubicBezTo>
                    <a:pt x="8868" y="2249"/>
                    <a:pt x="8805" y="2154"/>
                    <a:pt x="8678" y="2154"/>
                  </a:cubicBezTo>
                  <a:cubicBezTo>
                    <a:pt x="8678" y="2154"/>
                    <a:pt x="7918" y="2090"/>
                    <a:pt x="7728" y="1615"/>
                  </a:cubicBezTo>
                  <a:cubicBezTo>
                    <a:pt x="7705" y="1501"/>
                    <a:pt x="7582" y="1419"/>
                    <a:pt x="7480" y="1419"/>
                  </a:cubicBezTo>
                  <a:cubicBezTo>
                    <a:pt x="7441" y="1419"/>
                    <a:pt x="7406" y="1431"/>
                    <a:pt x="7380" y="1457"/>
                  </a:cubicBezTo>
                  <a:cubicBezTo>
                    <a:pt x="7221" y="1489"/>
                    <a:pt x="7126" y="1679"/>
                    <a:pt x="7221" y="1805"/>
                  </a:cubicBezTo>
                  <a:cubicBezTo>
                    <a:pt x="7411" y="2312"/>
                    <a:pt x="7855" y="2565"/>
                    <a:pt x="8203" y="2629"/>
                  </a:cubicBezTo>
                  <a:cubicBezTo>
                    <a:pt x="8013" y="2945"/>
                    <a:pt x="7696" y="3452"/>
                    <a:pt x="7443" y="3990"/>
                  </a:cubicBezTo>
                  <a:cubicBezTo>
                    <a:pt x="6999" y="3389"/>
                    <a:pt x="6303" y="2122"/>
                    <a:pt x="6841" y="1140"/>
                  </a:cubicBezTo>
                  <a:cubicBezTo>
                    <a:pt x="7253" y="824"/>
                    <a:pt x="8805" y="665"/>
                    <a:pt x="9818" y="665"/>
                  </a:cubicBezTo>
                  <a:close/>
                  <a:moveTo>
                    <a:pt x="666" y="14473"/>
                  </a:moveTo>
                  <a:cubicBezTo>
                    <a:pt x="1299" y="14885"/>
                    <a:pt x="2091" y="14948"/>
                    <a:pt x="2692" y="14948"/>
                  </a:cubicBezTo>
                  <a:lnTo>
                    <a:pt x="2407" y="15930"/>
                  </a:lnTo>
                  <a:cubicBezTo>
                    <a:pt x="2243" y="15962"/>
                    <a:pt x="2087" y="15980"/>
                    <a:pt x="1934" y="15980"/>
                  </a:cubicBezTo>
                  <a:cubicBezTo>
                    <a:pt x="1644" y="15980"/>
                    <a:pt x="1368" y="15916"/>
                    <a:pt x="1077" y="15771"/>
                  </a:cubicBezTo>
                  <a:cubicBezTo>
                    <a:pt x="824" y="15676"/>
                    <a:pt x="729" y="15550"/>
                    <a:pt x="602" y="15455"/>
                  </a:cubicBezTo>
                  <a:cubicBezTo>
                    <a:pt x="602" y="15138"/>
                    <a:pt x="634" y="14821"/>
                    <a:pt x="666" y="14473"/>
                  </a:cubicBezTo>
                  <a:close/>
                  <a:moveTo>
                    <a:pt x="18939" y="14568"/>
                  </a:moveTo>
                  <a:cubicBezTo>
                    <a:pt x="18970" y="14885"/>
                    <a:pt x="18970" y="15201"/>
                    <a:pt x="19002" y="15550"/>
                  </a:cubicBezTo>
                  <a:cubicBezTo>
                    <a:pt x="18811" y="15658"/>
                    <a:pt x="18340" y="16025"/>
                    <a:pt x="17588" y="16025"/>
                  </a:cubicBezTo>
                  <a:cubicBezTo>
                    <a:pt x="17465" y="16025"/>
                    <a:pt x="17335" y="16015"/>
                    <a:pt x="17197" y="15993"/>
                  </a:cubicBezTo>
                  <a:lnTo>
                    <a:pt x="16912" y="14980"/>
                  </a:lnTo>
                  <a:cubicBezTo>
                    <a:pt x="17514" y="14980"/>
                    <a:pt x="18305" y="14916"/>
                    <a:pt x="18939" y="14568"/>
                  </a:cubicBezTo>
                  <a:close/>
                  <a:moveTo>
                    <a:pt x="14252" y="10958"/>
                  </a:moveTo>
                  <a:lnTo>
                    <a:pt x="14252" y="16025"/>
                  </a:lnTo>
                  <a:cubicBezTo>
                    <a:pt x="14125" y="16088"/>
                    <a:pt x="13935" y="16246"/>
                    <a:pt x="13618" y="16373"/>
                  </a:cubicBezTo>
                  <a:lnTo>
                    <a:pt x="13618" y="11591"/>
                  </a:lnTo>
                  <a:lnTo>
                    <a:pt x="14252" y="10958"/>
                  </a:lnTo>
                  <a:close/>
                  <a:moveTo>
                    <a:pt x="5353" y="10989"/>
                  </a:moveTo>
                  <a:lnTo>
                    <a:pt x="5986" y="11623"/>
                  </a:lnTo>
                  <a:lnTo>
                    <a:pt x="5986" y="16405"/>
                  </a:lnTo>
                  <a:cubicBezTo>
                    <a:pt x="5669" y="16246"/>
                    <a:pt x="5479" y="16151"/>
                    <a:pt x="5353" y="16056"/>
                  </a:cubicBezTo>
                  <a:lnTo>
                    <a:pt x="5353" y="10989"/>
                  </a:lnTo>
                  <a:close/>
                  <a:moveTo>
                    <a:pt x="7886" y="8171"/>
                  </a:moveTo>
                  <a:lnTo>
                    <a:pt x="8361" y="8266"/>
                  </a:lnTo>
                  <a:lnTo>
                    <a:pt x="8361" y="17006"/>
                  </a:lnTo>
                  <a:cubicBezTo>
                    <a:pt x="7601" y="16943"/>
                    <a:pt x="6999" y="16753"/>
                    <a:pt x="6524" y="16595"/>
                  </a:cubicBezTo>
                  <a:lnTo>
                    <a:pt x="6524" y="11591"/>
                  </a:lnTo>
                  <a:lnTo>
                    <a:pt x="7570" y="10546"/>
                  </a:lnTo>
                  <a:cubicBezTo>
                    <a:pt x="7601" y="10514"/>
                    <a:pt x="7633" y="10419"/>
                    <a:pt x="7633" y="10388"/>
                  </a:cubicBezTo>
                  <a:lnTo>
                    <a:pt x="7886" y="8171"/>
                  </a:lnTo>
                  <a:close/>
                  <a:moveTo>
                    <a:pt x="11718" y="8234"/>
                  </a:moveTo>
                  <a:lnTo>
                    <a:pt x="11972" y="10451"/>
                  </a:lnTo>
                  <a:cubicBezTo>
                    <a:pt x="11972" y="10514"/>
                    <a:pt x="12003" y="10546"/>
                    <a:pt x="12035" y="10609"/>
                  </a:cubicBezTo>
                  <a:lnTo>
                    <a:pt x="13080" y="11623"/>
                  </a:lnTo>
                  <a:lnTo>
                    <a:pt x="13080" y="16658"/>
                  </a:lnTo>
                  <a:cubicBezTo>
                    <a:pt x="12605" y="16816"/>
                    <a:pt x="12003" y="16943"/>
                    <a:pt x="11243" y="17038"/>
                  </a:cubicBezTo>
                  <a:lnTo>
                    <a:pt x="11243" y="8297"/>
                  </a:lnTo>
                  <a:lnTo>
                    <a:pt x="11718" y="8234"/>
                  </a:lnTo>
                  <a:close/>
                  <a:moveTo>
                    <a:pt x="5321" y="16721"/>
                  </a:moveTo>
                  <a:cubicBezTo>
                    <a:pt x="5828" y="17038"/>
                    <a:pt x="6778" y="17450"/>
                    <a:pt x="8330" y="17608"/>
                  </a:cubicBezTo>
                  <a:lnTo>
                    <a:pt x="8330" y="18716"/>
                  </a:lnTo>
                  <a:cubicBezTo>
                    <a:pt x="7158" y="18590"/>
                    <a:pt x="6429" y="18305"/>
                    <a:pt x="5954" y="18115"/>
                  </a:cubicBezTo>
                  <a:cubicBezTo>
                    <a:pt x="5638" y="17956"/>
                    <a:pt x="5416" y="17830"/>
                    <a:pt x="5321" y="17766"/>
                  </a:cubicBezTo>
                  <a:lnTo>
                    <a:pt x="5321" y="16721"/>
                  </a:lnTo>
                  <a:close/>
                  <a:moveTo>
                    <a:pt x="14252" y="16721"/>
                  </a:moveTo>
                  <a:lnTo>
                    <a:pt x="14252" y="17766"/>
                  </a:lnTo>
                  <a:cubicBezTo>
                    <a:pt x="14188" y="17830"/>
                    <a:pt x="13967" y="17956"/>
                    <a:pt x="13650" y="18115"/>
                  </a:cubicBezTo>
                  <a:cubicBezTo>
                    <a:pt x="13238" y="18305"/>
                    <a:pt x="12447" y="18590"/>
                    <a:pt x="11243" y="18716"/>
                  </a:cubicBezTo>
                  <a:lnTo>
                    <a:pt x="11243" y="17608"/>
                  </a:lnTo>
                  <a:cubicBezTo>
                    <a:pt x="12795" y="17450"/>
                    <a:pt x="13745" y="17038"/>
                    <a:pt x="14252" y="16721"/>
                  </a:cubicBezTo>
                  <a:close/>
                  <a:moveTo>
                    <a:pt x="9786" y="0"/>
                  </a:moveTo>
                  <a:cubicBezTo>
                    <a:pt x="9723" y="0"/>
                    <a:pt x="9090" y="0"/>
                    <a:pt x="8361" y="63"/>
                  </a:cubicBezTo>
                  <a:cubicBezTo>
                    <a:pt x="7316" y="190"/>
                    <a:pt x="6651" y="380"/>
                    <a:pt x="6366" y="665"/>
                  </a:cubicBezTo>
                  <a:cubicBezTo>
                    <a:pt x="6366" y="665"/>
                    <a:pt x="6334" y="697"/>
                    <a:pt x="6334" y="729"/>
                  </a:cubicBezTo>
                  <a:cubicBezTo>
                    <a:pt x="6144" y="1109"/>
                    <a:pt x="6049" y="1489"/>
                    <a:pt x="6049" y="1932"/>
                  </a:cubicBezTo>
                  <a:cubicBezTo>
                    <a:pt x="5574" y="2122"/>
                    <a:pt x="3833" y="2850"/>
                    <a:pt x="2661" y="4022"/>
                  </a:cubicBezTo>
                  <a:lnTo>
                    <a:pt x="2566" y="4117"/>
                  </a:lnTo>
                  <a:cubicBezTo>
                    <a:pt x="2534" y="4149"/>
                    <a:pt x="1964" y="5447"/>
                    <a:pt x="1394" y="7537"/>
                  </a:cubicBezTo>
                  <a:cubicBezTo>
                    <a:pt x="824" y="9437"/>
                    <a:pt x="159" y="12414"/>
                    <a:pt x="1" y="15581"/>
                  </a:cubicBezTo>
                  <a:cubicBezTo>
                    <a:pt x="1" y="15676"/>
                    <a:pt x="32" y="15740"/>
                    <a:pt x="64" y="15771"/>
                  </a:cubicBezTo>
                  <a:cubicBezTo>
                    <a:pt x="127" y="15835"/>
                    <a:pt x="761" y="16563"/>
                    <a:pt x="1932" y="16563"/>
                  </a:cubicBezTo>
                  <a:cubicBezTo>
                    <a:pt x="2186" y="16563"/>
                    <a:pt x="2407" y="16531"/>
                    <a:pt x="2692" y="16468"/>
                  </a:cubicBezTo>
                  <a:cubicBezTo>
                    <a:pt x="2819" y="16405"/>
                    <a:pt x="2883" y="16341"/>
                    <a:pt x="2883" y="16246"/>
                  </a:cubicBezTo>
                  <a:lnTo>
                    <a:pt x="3611" y="13681"/>
                  </a:lnTo>
                  <a:cubicBezTo>
                    <a:pt x="3643" y="13523"/>
                    <a:pt x="3548" y="13364"/>
                    <a:pt x="3389" y="13333"/>
                  </a:cubicBezTo>
                  <a:cubicBezTo>
                    <a:pt x="3363" y="13327"/>
                    <a:pt x="3336" y="13325"/>
                    <a:pt x="3311" y="13325"/>
                  </a:cubicBezTo>
                  <a:cubicBezTo>
                    <a:pt x="3182" y="13325"/>
                    <a:pt x="3067" y="13391"/>
                    <a:pt x="3041" y="13523"/>
                  </a:cubicBezTo>
                  <a:lnTo>
                    <a:pt x="2819" y="14346"/>
                  </a:lnTo>
                  <a:cubicBezTo>
                    <a:pt x="2186" y="14346"/>
                    <a:pt x="1267" y="14314"/>
                    <a:pt x="697" y="13839"/>
                  </a:cubicBezTo>
                  <a:cubicBezTo>
                    <a:pt x="792" y="12984"/>
                    <a:pt x="951" y="12129"/>
                    <a:pt x="1077" y="11338"/>
                  </a:cubicBezTo>
                  <a:cubicBezTo>
                    <a:pt x="1647" y="11116"/>
                    <a:pt x="2122" y="10609"/>
                    <a:pt x="2344" y="9881"/>
                  </a:cubicBezTo>
                  <a:cubicBezTo>
                    <a:pt x="2566" y="9057"/>
                    <a:pt x="2407" y="8139"/>
                    <a:pt x="1964" y="7601"/>
                  </a:cubicBezTo>
                  <a:cubicBezTo>
                    <a:pt x="2407" y="6049"/>
                    <a:pt x="2851" y="4972"/>
                    <a:pt x="3009" y="4529"/>
                  </a:cubicBezTo>
                  <a:cubicBezTo>
                    <a:pt x="3769" y="4624"/>
                    <a:pt x="4244" y="5257"/>
                    <a:pt x="4498" y="6587"/>
                  </a:cubicBezTo>
                  <a:cubicBezTo>
                    <a:pt x="4561" y="6714"/>
                    <a:pt x="4656" y="6841"/>
                    <a:pt x="4783" y="6841"/>
                  </a:cubicBezTo>
                  <a:lnTo>
                    <a:pt x="4814" y="6841"/>
                  </a:lnTo>
                  <a:cubicBezTo>
                    <a:pt x="4973" y="6809"/>
                    <a:pt x="5099" y="6651"/>
                    <a:pt x="5068" y="6492"/>
                  </a:cubicBezTo>
                  <a:cubicBezTo>
                    <a:pt x="4941" y="5891"/>
                    <a:pt x="4624" y="4434"/>
                    <a:pt x="3484" y="4022"/>
                  </a:cubicBezTo>
                  <a:cubicBezTo>
                    <a:pt x="4434" y="3230"/>
                    <a:pt x="5574" y="2724"/>
                    <a:pt x="6081" y="2534"/>
                  </a:cubicBezTo>
                  <a:cubicBezTo>
                    <a:pt x="6176" y="2787"/>
                    <a:pt x="6239" y="3104"/>
                    <a:pt x="6398" y="3420"/>
                  </a:cubicBezTo>
                  <a:cubicBezTo>
                    <a:pt x="6778" y="4149"/>
                    <a:pt x="7253" y="4687"/>
                    <a:pt x="7253" y="4687"/>
                  </a:cubicBezTo>
                  <a:cubicBezTo>
                    <a:pt x="7300" y="4758"/>
                    <a:pt x="7366" y="4794"/>
                    <a:pt x="7435" y="4794"/>
                  </a:cubicBezTo>
                  <a:cubicBezTo>
                    <a:pt x="7459" y="4794"/>
                    <a:pt x="7482" y="4790"/>
                    <a:pt x="7506" y="4782"/>
                  </a:cubicBezTo>
                  <a:cubicBezTo>
                    <a:pt x="7633" y="4782"/>
                    <a:pt x="7728" y="4687"/>
                    <a:pt x="7728" y="4592"/>
                  </a:cubicBezTo>
                  <a:cubicBezTo>
                    <a:pt x="7886" y="4180"/>
                    <a:pt x="8076" y="3737"/>
                    <a:pt x="8266" y="3389"/>
                  </a:cubicBezTo>
                  <a:lnTo>
                    <a:pt x="8266" y="7632"/>
                  </a:lnTo>
                  <a:lnTo>
                    <a:pt x="4973" y="7221"/>
                  </a:lnTo>
                  <a:cubicBezTo>
                    <a:pt x="4814" y="7221"/>
                    <a:pt x="4719" y="7316"/>
                    <a:pt x="4656" y="7442"/>
                  </a:cubicBezTo>
                  <a:lnTo>
                    <a:pt x="3294" y="12383"/>
                  </a:lnTo>
                  <a:cubicBezTo>
                    <a:pt x="3231" y="12541"/>
                    <a:pt x="3326" y="12699"/>
                    <a:pt x="3484" y="12731"/>
                  </a:cubicBezTo>
                  <a:cubicBezTo>
                    <a:pt x="3511" y="12736"/>
                    <a:pt x="3537" y="12739"/>
                    <a:pt x="3563" y="12739"/>
                  </a:cubicBezTo>
                  <a:cubicBezTo>
                    <a:pt x="3692" y="12739"/>
                    <a:pt x="3806" y="12673"/>
                    <a:pt x="3833" y="12541"/>
                  </a:cubicBezTo>
                  <a:lnTo>
                    <a:pt x="4624" y="9659"/>
                  </a:lnTo>
                  <a:lnTo>
                    <a:pt x="4624" y="10229"/>
                  </a:lnTo>
                  <a:lnTo>
                    <a:pt x="4624" y="17830"/>
                  </a:lnTo>
                  <a:cubicBezTo>
                    <a:pt x="4624" y="17925"/>
                    <a:pt x="4656" y="17988"/>
                    <a:pt x="4719" y="18051"/>
                  </a:cubicBezTo>
                  <a:cubicBezTo>
                    <a:pt x="4751" y="18083"/>
                    <a:pt x="4973" y="18305"/>
                    <a:pt x="5574" y="18590"/>
                  </a:cubicBezTo>
                  <a:cubicBezTo>
                    <a:pt x="6366" y="18938"/>
                    <a:pt x="7316" y="19192"/>
                    <a:pt x="8520" y="19318"/>
                  </a:cubicBezTo>
                  <a:lnTo>
                    <a:pt x="8551" y="19318"/>
                  </a:lnTo>
                  <a:cubicBezTo>
                    <a:pt x="8615" y="19318"/>
                    <a:pt x="8710" y="19255"/>
                    <a:pt x="8741" y="19223"/>
                  </a:cubicBezTo>
                  <a:cubicBezTo>
                    <a:pt x="8836" y="19192"/>
                    <a:pt x="8836" y="19096"/>
                    <a:pt x="8836" y="19033"/>
                  </a:cubicBezTo>
                  <a:lnTo>
                    <a:pt x="8836" y="16468"/>
                  </a:lnTo>
                  <a:cubicBezTo>
                    <a:pt x="9090" y="16405"/>
                    <a:pt x="9375" y="16373"/>
                    <a:pt x="9691" y="16373"/>
                  </a:cubicBezTo>
                  <a:cubicBezTo>
                    <a:pt x="10008" y="16373"/>
                    <a:pt x="10293" y="16405"/>
                    <a:pt x="10578" y="16468"/>
                  </a:cubicBezTo>
                  <a:lnTo>
                    <a:pt x="10578" y="19033"/>
                  </a:lnTo>
                  <a:cubicBezTo>
                    <a:pt x="10578" y="19096"/>
                    <a:pt x="10610" y="19192"/>
                    <a:pt x="10641" y="19223"/>
                  </a:cubicBezTo>
                  <a:cubicBezTo>
                    <a:pt x="10673" y="19255"/>
                    <a:pt x="10768" y="19318"/>
                    <a:pt x="10831" y="19318"/>
                  </a:cubicBezTo>
                  <a:lnTo>
                    <a:pt x="10895" y="19318"/>
                  </a:lnTo>
                  <a:cubicBezTo>
                    <a:pt x="12035" y="19223"/>
                    <a:pt x="13017" y="18970"/>
                    <a:pt x="13777" y="18590"/>
                  </a:cubicBezTo>
                  <a:cubicBezTo>
                    <a:pt x="14378" y="18305"/>
                    <a:pt x="14600" y="18051"/>
                    <a:pt x="14632" y="18051"/>
                  </a:cubicBezTo>
                  <a:cubicBezTo>
                    <a:pt x="14695" y="17988"/>
                    <a:pt x="14727" y="17925"/>
                    <a:pt x="14727" y="17830"/>
                  </a:cubicBezTo>
                  <a:lnTo>
                    <a:pt x="14727" y="10229"/>
                  </a:lnTo>
                  <a:lnTo>
                    <a:pt x="14727" y="9659"/>
                  </a:lnTo>
                  <a:lnTo>
                    <a:pt x="16532" y="16215"/>
                  </a:lnTo>
                  <a:cubicBezTo>
                    <a:pt x="16595" y="16341"/>
                    <a:pt x="16659" y="16373"/>
                    <a:pt x="16754" y="16405"/>
                  </a:cubicBezTo>
                  <a:cubicBezTo>
                    <a:pt x="17027" y="16478"/>
                    <a:pt x="17281" y="16509"/>
                    <a:pt x="17514" y="16509"/>
                  </a:cubicBezTo>
                  <a:cubicBezTo>
                    <a:pt x="18681" y="16509"/>
                    <a:pt x="19324" y="15734"/>
                    <a:pt x="19350" y="15708"/>
                  </a:cubicBezTo>
                  <a:cubicBezTo>
                    <a:pt x="19382" y="15676"/>
                    <a:pt x="19445" y="15581"/>
                    <a:pt x="19445" y="15518"/>
                  </a:cubicBezTo>
                  <a:cubicBezTo>
                    <a:pt x="19414" y="12414"/>
                    <a:pt x="18717" y="9469"/>
                    <a:pt x="18179" y="7537"/>
                  </a:cubicBezTo>
                  <a:cubicBezTo>
                    <a:pt x="17577" y="5479"/>
                    <a:pt x="17039" y="4180"/>
                    <a:pt x="16975" y="4117"/>
                  </a:cubicBezTo>
                  <a:cubicBezTo>
                    <a:pt x="16975" y="4054"/>
                    <a:pt x="16944" y="4022"/>
                    <a:pt x="16912" y="4022"/>
                  </a:cubicBezTo>
                  <a:cubicBezTo>
                    <a:pt x="15708" y="2850"/>
                    <a:pt x="14030" y="2122"/>
                    <a:pt x="13492" y="1932"/>
                  </a:cubicBezTo>
                  <a:cubicBezTo>
                    <a:pt x="13492" y="1489"/>
                    <a:pt x="13428" y="1109"/>
                    <a:pt x="13238" y="729"/>
                  </a:cubicBezTo>
                  <a:cubicBezTo>
                    <a:pt x="13238" y="697"/>
                    <a:pt x="13175" y="697"/>
                    <a:pt x="13175" y="665"/>
                  </a:cubicBezTo>
                  <a:cubicBezTo>
                    <a:pt x="12858" y="349"/>
                    <a:pt x="12225" y="158"/>
                    <a:pt x="11211" y="63"/>
                  </a:cubicBezTo>
                  <a:cubicBezTo>
                    <a:pt x="10483" y="0"/>
                    <a:pt x="9818" y="0"/>
                    <a:pt x="97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207;p28">
              <a:extLst>
                <a:ext uri="{FF2B5EF4-FFF2-40B4-BE49-F238E27FC236}">
                  <a16:creationId xmlns:a16="http://schemas.microsoft.com/office/drawing/2014/main" id="{A6795D0B-EE86-4938-9F23-5944633CA39A}"/>
                </a:ext>
              </a:extLst>
            </p:cNvPr>
            <p:cNvSpPr/>
            <p:nvPr/>
          </p:nvSpPr>
          <p:spPr>
            <a:xfrm>
              <a:off x="-2260500" y="4734675"/>
              <a:ext cx="17725" cy="13250"/>
            </a:xfrm>
            <a:custGeom>
              <a:avLst/>
              <a:gdLst/>
              <a:ahLst/>
              <a:cxnLst/>
              <a:rect l="l" t="t" r="r" b="b"/>
              <a:pathLst>
                <a:path w="709" h="530" extrusionOk="0">
                  <a:moveTo>
                    <a:pt x="424" y="1"/>
                  </a:moveTo>
                  <a:cubicBezTo>
                    <a:pt x="297" y="1"/>
                    <a:pt x="170" y="32"/>
                    <a:pt x="107" y="127"/>
                  </a:cubicBezTo>
                  <a:cubicBezTo>
                    <a:pt x="1" y="340"/>
                    <a:pt x="184" y="530"/>
                    <a:pt x="395" y="530"/>
                  </a:cubicBezTo>
                  <a:cubicBezTo>
                    <a:pt x="436" y="530"/>
                    <a:pt x="478" y="523"/>
                    <a:pt x="519" y="507"/>
                  </a:cubicBezTo>
                  <a:cubicBezTo>
                    <a:pt x="645" y="507"/>
                    <a:pt x="709" y="349"/>
                    <a:pt x="677" y="222"/>
                  </a:cubicBezTo>
                  <a:cubicBezTo>
                    <a:pt x="645" y="96"/>
                    <a:pt x="550" y="32"/>
                    <a:pt x="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208;p28">
              <a:extLst>
                <a:ext uri="{FF2B5EF4-FFF2-40B4-BE49-F238E27FC236}">
                  <a16:creationId xmlns:a16="http://schemas.microsoft.com/office/drawing/2014/main" id="{D6A382EC-9947-4814-8F3E-6F4D48B6CF5E}"/>
                </a:ext>
              </a:extLst>
            </p:cNvPr>
            <p:cNvSpPr/>
            <p:nvPr/>
          </p:nvSpPr>
          <p:spPr>
            <a:xfrm>
              <a:off x="-2694875" y="4735250"/>
              <a:ext cx="15875" cy="14125"/>
            </a:xfrm>
            <a:custGeom>
              <a:avLst/>
              <a:gdLst/>
              <a:ahLst/>
              <a:cxnLst/>
              <a:rect l="l" t="t" r="r" b="b"/>
              <a:pathLst>
                <a:path w="635" h="565" extrusionOk="0">
                  <a:moveTo>
                    <a:pt x="377" y="1"/>
                  </a:moveTo>
                  <a:cubicBezTo>
                    <a:pt x="274" y="1"/>
                    <a:pt x="179" y="58"/>
                    <a:pt x="127" y="136"/>
                  </a:cubicBezTo>
                  <a:cubicBezTo>
                    <a:pt x="1" y="231"/>
                    <a:pt x="1" y="389"/>
                    <a:pt x="127" y="484"/>
                  </a:cubicBezTo>
                  <a:cubicBezTo>
                    <a:pt x="167" y="524"/>
                    <a:pt x="245" y="564"/>
                    <a:pt x="329" y="564"/>
                  </a:cubicBezTo>
                  <a:cubicBezTo>
                    <a:pt x="378" y="564"/>
                    <a:pt x="429" y="551"/>
                    <a:pt x="476" y="516"/>
                  </a:cubicBezTo>
                  <a:cubicBezTo>
                    <a:pt x="602" y="484"/>
                    <a:pt x="634" y="358"/>
                    <a:pt x="634" y="231"/>
                  </a:cubicBezTo>
                  <a:cubicBezTo>
                    <a:pt x="634" y="136"/>
                    <a:pt x="507" y="41"/>
                    <a:pt x="444" y="9"/>
                  </a:cubicBezTo>
                  <a:cubicBezTo>
                    <a:pt x="422" y="4"/>
                    <a:pt x="399" y="1"/>
                    <a:pt x="3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209;p28">
              <a:extLst>
                <a:ext uri="{FF2B5EF4-FFF2-40B4-BE49-F238E27FC236}">
                  <a16:creationId xmlns:a16="http://schemas.microsoft.com/office/drawing/2014/main" id="{16C59664-4109-4EEE-8566-07830BDA3171}"/>
                </a:ext>
              </a:extLst>
            </p:cNvPr>
            <p:cNvSpPr/>
            <p:nvPr/>
          </p:nvSpPr>
          <p:spPr>
            <a:xfrm>
              <a:off x="-2565025" y="4573175"/>
              <a:ext cx="15075" cy="14900"/>
            </a:xfrm>
            <a:custGeom>
              <a:avLst/>
              <a:gdLst/>
              <a:ahLst/>
              <a:cxnLst/>
              <a:rect l="l" t="t" r="r" b="b"/>
              <a:pathLst>
                <a:path w="603" h="596" extrusionOk="0">
                  <a:moveTo>
                    <a:pt x="325" y="0"/>
                  </a:moveTo>
                  <a:cubicBezTo>
                    <a:pt x="214" y="0"/>
                    <a:pt x="95" y="63"/>
                    <a:pt x="32" y="190"/>
                  </a:cubicBezTo>
                  <a:cubicBezTo>
                    <a:pt x="0" y="317"/>
                    <a:pt x="32" y="443"/>
                    <a:pt x="95" y="507"/>
                  </a:cubicBezTo>
                  <a:cubicBezTo>
                    <a:pt x="151" y="562"/>
                    <a:pt x="227" y="596"/>
                    <a:pt x="307" y="596"/>
                  </a:cubicBezTo>
                  <a:cubicBezTo>
                    <a:pt x="364" y="596"/>
                    <a:pt x="422" y="578"/>
                    <a:pt x="475" y="538"/>
                  </a:cubicBezTo>
                  <a:cubicBezTo>
                    <a:pt x="570" y="475"/>
                    <a:pt x="602" y="317"/>
                    <a:pt x="570" y="190"/>
                  </a:cubicBezTo>
                  <a:cubicBezTo>
                    <a:pt x="539" y="63"/>
                    <a:pt x="436" y="0"/>
                    <a:pt x="3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210;p28">
              <a:extLst>
                <a:ext uri="{FF2B5EF4-FFF2-40B4-BE49-F238E27FC236}">
                  <a16:creationId xmlns:a16="http://schemas.microsoft.com/office/drawing/2014/main" id="{B5E76822-5942-40B2-B76E-A379237CC173}"/>
                </a:ext>
              </a:extLst>
            </p:cNvPr>
            <p:cNvSpPr/>
            <p:nvPr/>
          </p:nvSpPr>
          <p:spPr>
            <a:xfrm>
              <a:off x="-2388475" y="4574550"/>
              <a:ext cx="15850" cy="14475"/>
            </a:xfrm>
            <a:custGeom>
              <a:avLst/>
              <a:gdLst/>
              <a:ahLst/>
              <a:cxnLst/>
              <a:rect l="l" t="t" r="r" b="b"/>
              <a:pathLst>
                <a:path w="634" h="579" extrusionOk="0">
                  <a:moveTo>
                    <a:pt x="305" y="1"/>
                  </a:moveTo>
                  <a:cubicBezTo>
                    <a:pt x="254" y="1"/>
                    <a:pt x="206" y="24"/>
                    <a:pt x="159" y="72"/>
                  </a:cubicBezTo>
                  <a:cubicBezTo>
                    <a:pt x="64" y="103"/>
                    <a:pt x="1" y="198"/>
                    <a:pt x="64" y="388"/>
                  </a:cubicBezTo>
                  <a:cubicBezTo>
                    <a:pt x="96" y="483"/>
                    <a:pt x="222" y="578"/>
                    <a:pt x="317" y="578"/>
                  </a:cubicBezTo>
                  <a:cubicBezTo>
                    <a:pt x="444" y="578"/>
                    <a:pt x="571" y="483"/>
                    <a:pt x="602" y="388"/>
                  </a:cubicBezTo>
                  <a:cubicBezTo>
                    <a:pt x="634" y="262"/>
                    <a:pt x="602" y="135"/>
                    <a:pt x="476" y="72"/>
                  </a:cubicBezTo>
                  <a:cubicBezTo>
                    <a:pt x="412" y="24"/>
                    <a:pt x="35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1370;p29">
            <a:extLst>
              <a:ext uri="{FF2B5EF4-FFF2-40B4-BE49-F238E27FC236}">
                <a16:creationId xmlns:a16="http://schemas.microsoft.com/office/drawing/2014/main" id="{816C5F5D-2BE2-4C63-AF83-F823AE2AADAC}"/>
              </a:ext>
            </a:extLst>
          </p:cNvPr>
          <p:cNvGrpSpPr/>
          <p:nvPr/>
        </p:nvGrpSpPr>
        <p:grpSpPr>
          <a:xfrm>
            <a:off x="6972345" y="3611766"/>
            <a:ext cx="622105" cy="817025"/>
            <a:chOff x="835075" y="3292325"/>
            <a:chExt cx="387975" cy="450725"/>
          </a:xfrm>
        </p:grpSpPr>
        <p:sp>
          <p:nvSpPr>
            <p:cNvPr id="61" name="Google Shape;1371;p29">
              <a:extLst>
                <a:ext uri="{FF2B5EF4-FFF2-40B4-BE49-F238E27FC236}">
                  <a16:creationId xmlns:a16="http://schemas.microsoft.com/office/drawing/2014/main" id="{0E0FC277-36E7-4F5B-8A0F-AE3FD8A52DF9}"/>
                </a:ext>
              </a:extLst>
            </p:cNvPr>
            <p:cNvSpPr/>
            <p:nvPr/>
          </p:nvSpPr>
          <p:spPr>
            <a:xfrm>
              <a:off x="910300" y="3586250"/>
              <a:ext cx="239125" cy="156800"/>
            </a:xfrm>
            <a:custGeom>
              <a:avLst/>
              <a:gdLst/>
              <a:ahLst/>
              <a:cxnLst/>
              <a:rect l="l" t="t" r="r" b="b"/>
              <a:pathLst>
                <a:path w="9565" h="6272" extrusionOk="0">
                  <a:moveTo>
                    <a:pt x="253" y="1"/>
                  </a:moveTo>
                  <a:cubicBezTo>
                    <a:pt x="95" y="1"/>
                    <a:pt x="0" y="127"/>
                    <a:pt x="0" y="286"/>
                  </a:cubicBezTo>
                  <a:lnTo>
                    <a:pt x="0" y="5669"/>
                  </a:lnTo>
                  <a:cubicBezTo>
                    <a:pt x="0" y="6018"/>
                    <a:pt x="253" y="6271"/>
                    <a:pt x="570" y="6271"/>
                  </a:cubicBezTo>
                  <a:lnTo>
                    <a:pt x="8899" y="6271"/>
                  </a:lnTo>
                  <a:cubicBezTo>
                    <a:pt x="9216" y="6271"/>
                    <a:pt x="9501" y="5986"/>
                    <a:pt x="9501" y="5669"/>
                  </a:cubicBezTo>
                  <a:lnTo>
                    <a:pt x="9501" y="4688"/>
                  </a:lnTo>
                  <a:cubicBezTo>
                    <a:pt x="9564" y="4529"/>
                    <a:pt x="9469" y="4403"/>
                    <a:pt x="9311" y="4403"/>
                  </a:cubicBezTo>
                  <a:cubicBezTo>
                    <a:pt x="9152" y="4403"/>
                    <a:pt x="9026" y="4529"/>
                    <a:pt x="9026" y="4688"/>
                  </a:cubicBezTo>
                  <a:lnTo>
                    <a:pt x="9026" y="5669"/>
                  </a:lnTo>
                  <a:cubicBezTo>
                    <a:pt x="9026" y="5701"/>
                    <a:pt x="8994" y="5764"/>
                    <a:pt x="8931" y="5764"/>
                  </a:cubicBezTo>
                  <a:lnTo>
                    <a:pt x="633" y="5764"/>
                  </a:lnTo>
                  <a:cubicBezTo>
                    <a:pt x="602" y="5764"/>
                    <a:pt x="538" y="5701"/>
                    <a:pt x="538" y="5669"/>
                  </a:cubicBezTo>
                  <a:lnTo>
                    <a:pt x="538" y="286"/>
                  </a:lnTo>
                  <a:cubicBezTo>
                    <a:pt x="538" y="127"/>
                    <a:pt x="443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372;p29">
              <a:extLst>
                <a:ext uri="{FF2B5EF4-FFF2-40B4-BE49-F238E27FC236}">
                  <a16:creationId xmlns:a16="http://schemas.microsoft.com/office/drawing/2014/main" id="{72FA1019-491D-4C73-ADD4-5007C41847F9}"/>
                </a:ext>
              </a:extLst>
            </p:cNvPr>
            <p:cNvSpPr/>
            <p:nvPr/>
          </p:nvSpPr>
          <p:spPr>
            <a:xfrm>
              <a:off x="835075" y="3292325"/>
              <a:ext cx="387975" cy="390550"/>
            </a:xfrm>
            <a:custGeom>
              <a:avLst/>
              <a:gdLst/>
              <a:ahLst/>
              <a:cxnLst/>
              <a:rect l="l" t="t" r="r" b="b"/>
              <a:pathLst>
                <a:path w="15519" h="15622" extrusionOk="0">
                  <a:moveTo>
                    <a:pt x="14790" y="6184"/>
                  </a:moveTo>
                  <a:lnTo>
                    <a:pt x="14790" y="6216"/>
                  </a:lnTo>
                  <a:cubicBezTo>
                    <a:pt x="14758" y="6247"/>
                    <a:pt x="14758" y="6311"/>
                    <a:pt x="14727" y="6342"/>
                  </a:cubicBezTo>
                  <a:cubicBezTo>
                    <a:pt x="14600" y="6501"/>
                    <a:pt x="14473" y="6691"/>
                    <a:pt x="14473" y="6976"/>
                  </a:cubicBezTo>
                  <a:cubicBezTo>
                    <a:pt x="14473" y="7292"/>
                    <a:pt x="14600" y="7451"/>
                    <a:pt x="14695" y="7577"/>
                  </a:cubicBezTo>
                  <a:cubicBezTo>
                    <a:pt x="14758" y="7672"/>
                    <a:pt x="14790" y="7736"/>
                    <a:pt x="14790" y="7894"/>
                  </a:cubicBezTo>
                  <a:cubicBezTo>
                    <a:pt x="14790" y="8052"/>
                    <a:pt x="14758" y="8084"/>
                    <a:pt x="14695" y="8211"/>
                  </a:cubicBezTo>
                  <a:cubicBezTo>
                    <a:pt x="14600" y="8306"/>
                    <a:pt x="14473" y="8464"/>
                    <a:pt x="14473" y="8781"/>
                  </a:cubicBezTo>
                  <a:cubicBezTo>
                    <a:pt x="14473" y="9098"/>
                    <a:pt x="14600" y="9256"/>
                    <a:pt x="14695" y="9383"/>
                  </a:cubicBezTo>
                  <a:cubicBezTo>
                    <a:pt x="14758" y="9509"/>
                    <a:pt x="14790" y="9541"/>
                    <a:pt x="14790" y="9699"/>
                  </a:cubicBezTo>
                  <a:cubicBezTo>
                    <a:pt x="14790" y="9858"/>
                    <a:pt x="14758" y="9889"/>
                    <a:pt x="14695" y="10016"/>
                  </a:cubicBezTo>
                  <a:cubicBezTo>
                    <a:pt x="14600" y="10143"/>
                    <a:pt x="14473" y="10301"/>
                    <a:pt x="14473" y="10618"/>
                  </a:cubicBezTo>
                  <a:cubicBezTo>
                    <a:pt x="14473" y="10934"/>
                    <a:pt x="14600" y="11093"/>
                    <a:pt x="14695" y="11219"/>
                  </a:cubicBezTo>
                  <a:cubicBezTo>
                    <a:pt x="14758" y="11314"/>
                    <a:pt x="14790" y="11378"/>
                    <a:pt x="14790" y="11536"/>
                  </a:cubicBezTo>
                  <a:cubicBezTo>
                    <a:pt x="14790" y="11694"/>
                    <a:pt x="14758" y="11726"/>
                    <a:pt x="14695" y="11853"/>
                  </a:cubicBezTo>
                  <a:cubicBezTo>
                    <a:pt x="14600" y="11948"/>
                    <a:pt x="14473" y="12106"/>
                    <a:pt x="14473" y="12423"/>
                  </a:cubicBezTo>
                  <a:cubicBezTo>
                    <a:pt x="14473" y="12739"/>
                    <a:pt x="14600" y="12898"/>
                    <a:pt x="14695" y="13024"/>
                  </a:cubicBezTo>
                  <a:cubicBezTo>
                    <a:pt x="14758" y="13151"/>
                    <a:pt x="14790" y="13183"/>
                    <a:pt x="14790" y="13341"/>
                  </a:cubicBezTo>
                  <a:cubicBezTo>
                    <a:pt x="14790" y="13468"/>
                    <a:pt x="14758" y="13531"/>
                    <a:pt x="14695" y="13658"/>
                  </a:cubicBezTo>
                  <a:cubicBezTo>
                    <a:pt x="14568" y="13816"/>
                    <a:pt x="14442" y="14006"/>
                    <a:pt x="14505" y="14386"/>
                  </a:cubicBezTo>
                  <a:cubicBezTo>
                    <a:pt x="14600" y="14608"/>
                    <a:pt x="14695" y="14766"/>
                    <a:pt x="14790" y="14925"/>
                  </a:cubicBezTo>
                  <a:cubicBezTo>
                    <a:pt x="14790" y="14956"/>
                    <a:pt x="14822" y="15020"/>
                    <a:pt x="14885" y="15020"/>
                  </a:cubicBezTo>
                  <a:cubicBezTo>
                    <a:pt x="14853" y="15020"/>
                    <a:pt x="14853" y="15051"/>
                    <a:pt x="14853" y="15051"/>
                  </a:cubicBezTo>
                  <a:cubicBezTo>
                    <a:pt x="14853" y="15067"/>
                    <a:pt x="14837" y="15075"/>
                    <a:pt x="14818" y="15075"/>
                  </a:cubicBezTo>
                  <a:cubicBezTo>
                    <a:pt x="14798" y="15075"/>
                    <a:pt x="14774" y="15067"/>
                    <a:pt x="14758" y="15051"/>
                  </a:cubicBezTo>
                  <a:cubicBezTo>
                    <a:pt x="14727" y="15020"/>
                    <a:pt x="14695" y="15020"/>
                    <a:pt x="14632" y="14988"/>
                  </a:cubicBezTo>
                  <a:cubicBezTo>
                    <a:pt x="14473" y="14861"/>
                    <a:pt x="14283" y="14735"/>
                    <a:pt x="13998" y="14735"/>
                  </a:cubicBezTo>
                  <a:cubicBezTo>
                    <a:pt x="13682" y="14735"/>
                    <a:pt x="13523" y="14861"/>
                    <a:pt x="13428" y="14925"/>
                  </a:cubicBezTo>
                  <a:cubicBezTo>
                    <a:pt x="13301" y="15020"/>
                    <a:pt x="13270" y="15051"/>
                    <a:pt x="13111" y="15051"/>
                  </a:cubicBezTo>
                  <a:cubicBezTo>
                    <a:pt x="12953" y="15051"/>
                    <a:pt x="12890" y="15020"/>
                    <a:pt x="12795" y="14925"/>
                  </a:cubicBezTo>
                  <a:cubicBezTo>
                    <a:pt x="12668" y="14861"/>
                    <a:pt x="12510" y="14735"/>
                    <a:pt x="12193" y="14735"/>
                  </a:cubicBezTo>
                  <a:cubicBezTo>
                    <a:pt x="11876" y="14735"/>
                    <a:pt x="11718" y="14861"/>
                    <a:pt x="11591" y="14925"/>
                  </a:cubicBezTo>
                  <a:cubicBezTo>
                    <a:pt x="11465" y="15020"/>
                    <a:pt x="11433" y="15051"/>
                    <a:pt x="11275" y="15051"/>
                  </a:cubicBezTo>
                  <a:cubicBezTo>
                    <a:pt x="11116" y="15051"/>
                    <a:pt x="11085" y="15020"/>
                    <a:pt x="10958" y="14925"/>
                  </a:cubicBezTo>
                  <a:cubicBezTo>
                    <a:pt x="10831" y="14861"/>
                    <a:pt x="10673" y="14735"/>
                    <a:pt x="10356" y="14735"/>
                  </a:cubicBezTo>
                  <a:cubicBezTo>
                    <a:pt x="10040" y="14735"/>
                    <a:pt x="9881" y="14861"/>
                    <a:pt x="9786" y="14925"/>
                  </a:cubicBezTo>
                  <a:cubicBezTo>
                    <a:pt x="9660" y="15020"/>
                    <a:pt x="9628" y="15051"/>
                    <a:pt x="9470" y="15051"/>
                  </a:cubicBezTo>
                  <a:cubicBezTo>
                    <a:pt x="9311" y="15051"/>
                    <a:pt x="9248" y="15020"/>
                    <a:pt x="9153" y="14925"/>
                  </a:cubicBezTo>
                  <a:cubicBezTo>
                    <a:pt x="9026" y="14861"/>
                    <a:pt x="8868" y="14735"/>
                    <a:pt x="8551" y="14735"/>
                  </a:cubicBezTo>
                  <a:cubicBezTo>
                    <a:pt x="8234" y="14735"/>
                    <a:pt x="8076" y="14861"/>
                    <a:pt x="7949" y="14925"/>
                  </a:cubicBezTo>
                  <a:cubicBezTo>
                    <a:pt x="7823" y="15020"/>
                    <a:pt x="7791" y="15051"/>
                    <a:pt x="7633" y="15051"/>
                  </a:cubicBezTo>
                  <a:cubicBezTo>
                    <a:pt x="7474" y="15051"/>
                    <a:pt x="7443" y="15020"/>
                    <a:pt x="7316" y="14925"/>
                  </a:cubicBezTo>
                  <a:cubicBezTo>
                    <a:pt x="7189" y="14861"/>
                    <a:pt x="7031" y="14735"/>
                    <a:pt x="6714" y="14735"/>
                  </a:cubicBezTo>
                  <a:cubicBezTo>
                    <a:pt x="6461" y="14735"/>
                    <a:pt x="6239" y="14861"/>
                    <a:pt x="6081" y="14988"/>
                  </a:cubicBezTo>
                  <a:cubicBezTo>
                    <a:pt x="6049" y="15020"/>
                    <a:pt x="6018" y="15051"/>
                    <a:pt x="5986" y="15051"/>
                  </a:cubicBezTo>
                  <a:lnTo>
                    <a:pt x="5923" y="15051"/>
                  </a:lnTo>
                  <a:lnTo>
                    <a:pt x="5923" y="15020"/>
                  </a:lnTo>
                  <a:cubicBezTo>
                    <a:pt x="5986" y="14956"/>
                    <a:pt x="5986" y="14925"/>
                    <a:pt x="6018" y="14893"/>
                  </a:cubicBezTo>
                  <a:cubicBezTo>
                    <a:pt x="6144" y="14735"/>
                    <a:pt x="6239" y="14545"/>
                    <a:pt x="6239" y="14260"/>
                  </a:cubicBezTo>
                  <a:cubicBezTo>
                    <a:pt x="6239" y="13943"/>
                    <a:pt x="6144" y="13785"/>
                    <a:pt x="6049" y="13658"/>
                  </a:cubicBezTo>
                  <a:cubicBezTo>
                    <a:pt x="5986" y="13531"/>
                    <a:pt x="5923" y="13500"/>
                    <a:pt x="5923" y="13341"/>
                  </a:cubicBezTo>
                  <a:cubicBezTo>
                    <a:pt x="5923" y="13183"/>
                    <a:pt x="5986" y="13151"/>
                    <a:pt x="6049" y="13024"/>
                  </a:cubicBezTo>
                  <a:cubicBezTo>
                    <a:pt x="6144" y="12898"/>
                    <a:pt x="6239" y="12739"/>
                    <a:pt x="6239" y="12423"/>
                  </a:cubicBezTo>
                  <a:cubicBezTo>
                    <a:pt x="6239" y="12106"/>
                    <a:pt x="6144" y="11948"/>
                    <a:pt x="6049" y="11853"/>
                  </a:cubicBezTo>
                  <a:cubicBezTo>
                    <a:pt x="5986" y="11726"/>
                    <a:pt x="5923" y="11694"/>
                    <a:pt x="5923" y="11536"/>
                  </a:cubicBezTo>
                  <a:cubicBezTo>
                    <a:pt x="5923" y="11378"/>
                    <a:pt x="5986" y="11314"/>
                    <a:pt x="6049" y="11219"/>
                  </a:cubicBezTo>
                  <a:cubicBezTo>
                    <a:pt x="6144" y="11093"/>
                    <a:pt x="6239" y="10934"/>
                    <a:pt x="6239" y="10618"/>
                  </a:cubicBezTo>
                  <a:cubicBezTo>
                    <a:pt x="6239" y="10301"/>
                    <a:pt x="6144" y="10143"/>
                    <a:pt x="6049" y="10016"/>
                  </a:cubicBezTo>
                  <a:cubicBezTo>
                    <a:pt x="5986" y="9889"/>
                    <a:pt x="5923" y="9858"/>
                    <a:pt x="5923" y="9699"/>
                  </a:cubicBezTo>
                  <a:cubicBezTo>
                    <a:pt x="5923" y="9541"/>
                    <a:pt x="5986" y="9509"/>
                    <a:pt x="6049" y="9383"/>
                  </a:cubicBezTo>
                  <a:cubicBezTo>
                    <a:pt x="6144" y="9256"/>
                    <a:pt x="6239" y="9098"/>
                    <a:pt x="6239" y="8781"/>
                  </a:cubicBezTo>
                  <a:cubicBezTo>
                    <a:pt x="6239" y="8464"/>
                    <a:pt x="6144" y="8306"/>
                    <a:pt x="6049" y="8211"/>
                  </a:cubicBezTo>
                  <a:cubicBezTo>
                    <a:pt x="5986" y="8084"/>
                    <a:pt x="5923" y="8052"/>
                    <a:pt x="5923" y="7894"/>
                  </a:cubicBezTo>
                  <a:cubicBezTo>
                    <a:pt x="5923" y="7736"/>
                    <a:pt x="5986" y="7672"/>
                    <a:pt x="6049" y="7577"/>
                  </a:cubicBezTo>
                  <a:cubicBezTo>
                    <a:pt x="6144" y="7451"/>
                    <a:pt x="6239" y="7292"/>
                    <a:pt x="6239" y="6976"/>
                  </a:cubicBezTo>
                  <a:cubicBezTo>
                    <a:pt x="6239" y="6691"/>
                    <a:pt x="6144" y="6501"/>
                    <a:pt x="6018" y="6342"/>
                  </a:cubicBezTo>
                  <a:cubicBezTo>
                    <a:pt x="5986" y="6311"/>
                    <a:pt x="5923" y="6247"/>
                    <a:pt x="5923" y="6216"/>
                  </a:cubicBezTo>
                  <a:lnTo>
                    <a:pt x="5923" y="6184"/>
                  </a:lnTo>
                  <a:lnTo>
                    <a:pt x="5986" y="6184"/>
                  </a:lnTo>
                  <a:cubicBezTo>
                    <a:pt x="6018" y="6216"/>
                    <a:pt x="6049" y="6216"/>
                    <a:pt x="6081" y="6247"/>
                  </a:cubicBezTo>
                  <a:cubicBezTo>
                    <a:pt x="6239" y="6374"/>
                    <a:pt x="6461" y="6501"/>
                    <a:pt x="6714" y="6501"/>
                  </a:cubicBezTo>
                  <a:cubicBezTo>
                    <a:pt x="7031" y="6501"/>
                    <a:pt x="7189" y="6374"/>
                    <a:pt x="7316" y="6311"/>
                  </a:cubicBezTo>
                  <a:cubicBezTo>
                    <a:pt x="7443" y="6216"/>
                    <a:pt x="7474" y="6184"/>
                    <a:pt x="7633" y="6184"/>
                  </a:cubicBezTo>
                  <a:cubicBezTo>
                    <a:pt x="7791" y="6184"/>
                    <a:pt x="7823" y="6216"/>
                    <a:pt x="7949" y="6311"/>
                  </a:cubicBezTo>
                  <a:cubicBezTo>
                    <a:pt x="8076" y="6374"/>
                    <a:pt x="8234" y="6501"/>
                    <a:pt x="8551" y="6501"/>
                  </a:cubicBezTo>
                  <a:cubicBezTo>
                    <a:pt x="8868" y="6501"/>
                    <a:pt x="9026" y="6374"/>
                    <a:pt x="9153" y="6311"/>
                  </a:cubicBezTo>
                  <a:cubicBezTo>
                    <a:pt x="9248" y="6216"/>
                    <a:pt x="9311" y="6184"/>
                    <a:pt x="9470" y="6184"/>
                  </a:cubicBezTo>
                  <a:cubicBezTo>
                    <a:pt x="9628" y="6184"/>
                    <a:pt x="9660" y="6216"/>
                    <a:pt x="9786" y="6311"/>
                  </a:cubicBezTo>
                  <a:cubicBezTo>
                    <a:pt x="9881" y="6374"/>
                    <a:pt x="10040" y="6501"/>
                    <a:pt x="10356" y="6501"/>
                  </a:cubicBezTo>
                  <a:cubicBezTo>
                    <a:pt x="10673" y="6501"/>
                    <a:pt x="10831" y="6374"/>
                    <a:pt x="10958" y="6311"/>
                  </a:cubicBezTo>
                  <a:cubicBezTo>
                    <a:pt x="11085" y="6216"/>
                    <a:pt x="11116" y="6184"/>
                    <a:pt x="11275" y="6184"/>
                  </a:cubicBezTo>
                  <a:cubicBezTo>
                    <a:pt x="11433" y="6184"/>
                    <a:pt x="11465" y="6216"/>
                    <a:pt x="11591" y="6311"/>
                  </a:cubicBezTo>
                  <a:cubicBezTo>
                    <a:pt x="11718" y="6374"/>
                    <a:pt x="11876" y="6501"/>
                    <a:pt x="12193" y="6501"/>
                  </a:cubicBezTo>
                  <a:cubicBezTo>
                    <a:pt x="12510" y="6501"/>
                    <a:pt x="12668" y="6374"/>
                    <a:pt x="12795" y="6311"/>
                  </a:cubicBezTo>
                  <a:cubicBezTo>
                    <a:pt x="12890" y="6216"/>
                    <a:pt x="12953" y="6184"/>
                    <a:pt x="13111" y="6184"/>
                  </a:cubicBezTo>
                  <a:cubicBezTo>
                    <a:pt x="13270" y="6184"/>
                    <a:pt x="13301" y="6216"/>
                    <a:pt x="13428" y="6311"/>
                  </a:cubicBezTo>
                  <a:cubicBezTo>
                    <a:pt x="13523" y="6374"/>
                    <a:pt x="13682" y="6501"/>
                    <a:pt x="13998" y="6501"/>
                  </a:cubicBezTo>
                  <a:cubicBezTo>
                    <a:pt x="14283" y="6501"/>
                    <a:pt x="14473" y="6342"/>
                    <a:pt x="14632" y="6247"/>
                  </a:cubicBezTo>
                  <a:cubicBezTo>
                    <a:pt x="14695" y="6216"/>
                    <a:pt x="14727" y="6184"/>
                    <a:pt x="14758" y="6184"/>
                  </a:cubicBezTo>
                  <a:close/>
                  <a:moveTo>
                    <a:pt x="4925" y="1"/>
                  </a:moveTo>
                  <a:cubicBezTo>
                    <a:pt x="4624" y="1"/>
                    <a:pt x="4323" y="24"/>
                    <a:pt x="4022" y="72"/>
                  </a:cubicBezTo>
                  <a:lnTo>
                    <a:pt x="3357" y="199"/>
                  </a:lnTo>
                  <a:cubicBezTo>
                    <a:pt x="3096" y="251"/>
                    <a:pt x="2834" y="274"/>
                    <a:pt x="2573" y="274"/>
                  </a:cubicBezTo>
                  <a:cubicBezTo>
                    <a:pt x="2359" y="274"/>
                    <a:pt x="2146" y="259"/>
                    <a:pt x="1932" y="230"/>
                  </a:cubicBezTo>
                  <a:lnTo>
                    <a:pt x="919" y="72"/>
                  </a:lnTo>
                  <a:cubicBezTo>
                    <a:pt x="886" y="68"/>
                    <a:pt x="854" y="66"/>
                    <a:pt x="822" y="66"/>
                  </a:cubicBezTo>
                  <a:cubicBezTo>
                    <a:pt x="609" y="66"/>
                    <a:pt x="423" y="156"/>
                    <a:pt x="286" y="294"/>
                  </a:cubicBezTo>
                  <a:cubicBezTo>
                    <a:pt x="127" y="452"/>
                    <a:pt x="32" y="674"/>
                    <a:pt x="64" y="927"/>
                  </a:cubicBezTo>
                  <a:lnTo>
                    <a:pt x="286" y="2004"/>
                  </a:lnTo>
                  <a:cubicBezTo>
                    <a:pt x="349" y="2479"/>
                    <a:pt x="349" y="2954"/>
                    <a:pt x="222" y="3429"/>
                  </a:cubicBezTo>
                  <a:lnTo>
                    <a:pt x="127" y="4094"/>
                  </a:lnTo>
                  <a:cubicBezTo>
                    <a:pt x="0" y="4696"/>
                    <a:pt x="0" y="5266"/>
                    <a:pt x="127" y="5867"/>
                  </a:cubicBezTo>
                  <a:lnTo>
                    <a:pt x="222" y="6532"/>
                  </a:lnTo>
                  <a:cubicBezTo>
                    <a:pt x="317" y="7007"/>
                    <a:pt x="317" y="7482"/>
                    <a:pt x="286" y="7957"/>
                  </a:cubicBezTo>
                  <a:lnTo>
                    <a:pt x="127" y="9003"/>
                  </a:lnTo>
                  <a:cubicBezTo>
                    <a:pt x="64" y="9224"/>
                    <a:pt x="159" y="9478"/>
                    <a:pt x="317" y="9636"/>
                  </a:cubicBezTo>
                  <a:cubicBezTo>
                    <a:pt x="449" y="9768"/>
                    <a:pt x="625" y="9834"/>
                    <a:pt x="827" y="9834"/>
                  </a:cubicBezTo>
                  <a:cubicBezTo>
                    <a:pt x="867" y="9834"/>
                    <a:pt x="908" y="9831"/>
                    <a:pt x="951" y="9826"/>
                  </a:cubicBezTo>
                  <a:lnTo>
                    <a:pt x="1964" y="9668"/>
                  </a:lnTo>
                  <a:cubicBezTo>
                    <a:pt x="2233" y="9645"/>
                    <a:pt x="2486" y="9623"/>
                    <a:pt x="2723" y="9623"/>
                  </a:cubicBezTo>
                  <a:cubicBezTo>
                    <a:pt x="2821" y="9623"/>
                    <a:pt x="2916" y="9627"/>
                    <a:pt x="3009" y="9636"/>
                  </a:cubicBezTo>
                  <a:lnTo>
                    <a:pt x="3009" y="10903"/>
                  </a:lnTo>
                  <a:cubicBezTo>
                    <a:pt x="3009" y="11061"/>
                    <a:pt x="3104" y="11188"/>
                    <a:pt x="3262" y="11188"/>
                  </a:cubicBezTo>
                  <a:cubicBezTo>
                    <a:pt x="3452" y="11188"/>
                    <a:pt x="3547" y="11061"/>
                    <a:pt x="3547" y="10903"/>
                  </a:cubicBezTo>
                  <a:lnTo>
                    <a:pt x="3547" y="9699"/>
                  </a:lnTo>
                  <a:lnTo>
                    <a:pt x="4054" y="9794"/>
                  </a:lnTo>
                  <a:cubicBezTo>
                    <a:pt x="4339" y="9826"/>
                    <a:pt x="4656" y="9858"/>
                    <a:pt x="4941" y="9858"/>
                  </a:cubicBezTo>
                  <a:cubicBezTo>
                    <a:pt x="5099" y="9858"/>
                    <a:pt x="5289" y="9858"/>
                    <a:pt x="5448" y="9826"/>
                  </a:cubicBezTo>
                  <a:cubicBezTo>
                    <a:pt x="5479" y="10079"/>
                    <a:pt x="5574" y="10238"/>
                    <a:pt x="5606" y="10301"/>
                  </a:cubicBezTo>
                  <a:cubicBezTo>
                    <a:pt x="5701" y="10428"/>
                    <a:pt x="5733" y="10459"/>
                    <a:pt x="5733" y="10618"/>
                  </a:cubicBezTo>
                  <a:cubicBezTo>
                    <a:pt x="5733" y="10776"/>
                    <a:pt x="5701" y="10808"/>
                    <a:pt x="5606" y="10934"/>
                  </a:cubicBezTo>
                  <a:cubicBezTo>
                    <a:pt x="5543" y="11061"/>
                    <a:pt x="5416" y="11219"/>
                    <a:pt x="5416" y="11536"/>
                  </a:cubicBezTo>
                  <a:cubicBezTo>
                    <a:pt x="5416" y="11853"/>
                    <a:pt x="5543" y="12011"/>
                    <a:pt x="5606" y="12138"/>
                  </a:cubicBezTo>
                  <a:cubicBezTo>
                    <a:pt x="5701" y="12233"/>
                    <a:pt x="5733" y="12296"/>
                    <a:pt x="5733" y="12454"/>
                  </a:cubicBezTo>
                  <a:cubicBezTo>
                    <a:pt x="5733" y="12613"/>
                    <a:pt x="5701" y="12644"/>
                    <a:pt x="5606" y="12771"/>
                  </a:cubicBezTo>
                  <a:cubicBezTo>
                    <a:pt x="5543" y="12866"/>
                    <a:pt x="5416" y="13024"/>
                    <a:pt x="5416" y="13341"/>
                  </a:cubicBezTo>
                  <a:cubicBezTo>
                    <a:pt x="5416" y="13658"/>
                    <a:pt x="5543" y="13816"/>
                    <a:pt x="5606" y="13943"/>
                  </a:cubicBezTo>
                  <a:cubicBezTo>
                    <a:pt x="5701" y="14070"/>
                    <a:pt x="5733" y="14101"/>
                    <a:pt x="5733" y="14260"/>
                  </a:cubicBezTo>
                  <a:cubicBezTo>
                    <a:pt x="5733" y="14386"/>
                    <a:pt x="5638" y="14513"/>
                    <a:pt x="5574" y="14608"/>
                  </a:cubicBezTo>
                  <a:cubicBezTo>
                    <a:pt x="5448" y="14830"/>
                    <a:pt x="5226" y="15146"/>
                    <a:pt x="5574" y="15463"/>
                  </a:cubicBezTo>
                  <a:cubicBezTo>
                    <a:pt x="5701" y="15558"/>
                    <a:pt x="5859" y="15621"/>
                    <a:pt x="5954" y="15621"/>
                  </a:cubicBezTo>
                  <a:cubicBezTo>
                    <a:pt x="6176" y="15621"/>
                    <a:pt x="6334" y="15495"/>
                    <a:pt x="6429" y="15400"/>
                  </a:cubicBezTo>
                  <a:cubicBezTo>
                    <a:pt x="6556" y="15336"/>
                    <a:pt x="6683" y="15241"/>
                    <a:pt x="6809" y="15241"/>
                  </a:cubicBezTo>
                  <a:cubicBezTo>
                    <a:pt x="6968" y="15241"/>
                    <a:pt x="6999" y="15305"/>
                    <a:pt x="7126" y="15368"/>
                  </a:cubicBezTo>
                  <a:cubicBezTo>
                    <a:pt x="7221" y="15463"/>
                    <a:pt x="7411" y="15558"/>
                    <a:pt x="7728" y="15558"/>
                  </a:cubicBezTo>
                  <a:cubicBezTo>
                    <a:pt x="8013" y="15558"/>
                    <a:pt x="8203" y="15463"/>
                    <a:pt x="8298" y="15368"/>
                  </a:cubicBezTo>
                  <a:cubicBezTo>
                    <a:pt x="8424" y="15305"/>
                    <a:pt x="8456" y="15241"/>
                    <a:pt x="8614" y="15241"/>
                  </a:cubicBezTo>
                  <a:cubicBezTo>
                    <a:pt x="8773" y="15241"/>
                    <a:pt x="8836" y="15305"/>
                    <a:pt x="8931" y="15368"/>
                  </a:cubicBezTo>
                  <a:cubicBezTo>
                    <a:pt x="9058" y="15463"/>
                    <a:pt x="9216" y="15558"/>
                    <a:pt x="9533" y="15558"/>
                  </a:cubicBezTo>
                  <a:cubicBezTo>
                    <a:pt x="9850" y="15558"/>
                    <a:pt x="10008" y="15463"/>
                    <a:pt x="10135" y="15368"/>
                  </a:cubicBezTo>
                  <a:cubicBezTo>
                    <a:pt x="10230" y="15305"/>
                    <a:pt x="10293" y="15241"/>
                    <a:pt x="10451" y="15241"/>
                  </a:cubicBezTo>
                  <a:cubicBezTo>
                    <a:pt x="10610" y="15241"/>
                    <a:pt x="10641" y="15305"/>
                    <a:pt x="10768" y="15368"/>
                  </a:cubicBezTo>
                  <a:cubicBezTo>
                    <a:pt x="10863" y="15463"/>
                    <a:pt x="11021" y="15558"/>
                    <a:pt x="11338" y="15558"/>
                  </a:cubicBezTo>
                  <a:cubicBezTo>
                    <a:pt x="11655" y="15558"/>
                    <a:pt x="11813" y="15463"/>
                    <a:pt x="11940" y="15368"/>
                  </a:cubicBezTo>
                  <a:cubicBezTo>
                    <a:pt x="12066" y="15305"/>
                    <a:pt x="12098" y="15241"/>
                    <a:pt x="12256" y="15241"/>
                  </a:cubicBezTo>
                  <a:cubicBezTo>
                    <a:pt x="12415" y="15241"/>
                    <a:pt x="12446" y="15305"/>
                    <a:pt x="12573" y="15368"/>
                  </a:cubicBezTo>
                  <a:cubicBezTo>
                    <a:pt x="12700" y="15463"/>
                    <a:pt x="12858" y="15558"/>
                    <a:pt x="13175" y="15558"/>
                  </a:cubicBezTo>
                  <a:cubicBezTo>
                    <a:pt x="13492" y="15558"/>
                    <a:pt x="13650" y="15463"/>
                    <a:pt x="13777" y="15368"/>
                  </a:cubicBezTo>
                  <a:cubicBezTo>
                    <a:pt x="13872" y="15305"/>
                    <a:pt x="13935" y="15241"/>
                    <a:pt x="14093" y="15241"/>
                  </a:cubicBezTo>
                  <a:cubicBezTo>
                    <a:pt x="14188" y="15241"/>
                    <a:pt x="14315" y="15336"/>
                    <a:pt x="14442" y="15400"/>
                  </a:cubicBezTo>
                  <a:cubicBezTo>
                    <a:pt x="14557" y="15477"/>
                    <a:pt x="14719" y="15600"/>
                    <a:pt x="14900" y="15600"/>
                  </a:cubicBezTo>
                  <a:cubicBezTo>
                    <a:pt x="15016" y="15600"/>
                    <a:pt x="15141" y="15549"/>
                    <a:pt x="15265" y="15400"/>
                  </a:cubicBezTo>
                  <a:cubicBezTo>
                    <a:pt x="15518" y="15083"/>
                    <a:pt x="15328" y="14798"/>
                    <a:pt x="15202" y="14608"/>
                  </a:cubicBezTo>
                  <a:cubicBezTo>
                    <a:pt x="15107" y="14481"/>
                    <a:pt x="15043" y="14386"/>
                    <a:pt x="15012" y="14228"/>
                  </a:cubicBezTo>
                  <a:cubicBezTo>
                    <a:pt x="14948" y="14101"/>
                    <a:pt x="15012" y="14070"/>
                    <a:pt x="15075" y="13943"/>
                  </a:cubicBezTo>
                  <a:cubicBezTo>
                    <a:pt x="15170" y="13816"/>
                    <a:pt x="15265" y="13626"/>
                    <a:pt x="15265" y="13341"/>
                  </a:cubicBezTo>
                  <a:cubicBezTo>
                    <a:pt x="15265" y="13024"/>
                    <a:pt x="15170" y="12866"/>
                    <a:pt x="15075" y="12771"/>
                  </a:cubicBezTo>
                  <a:cubicBezTo>
                    <a:pt x="15012" y="12644"/>
                    <a:pt x="14948" y="12613"/>
                    <a:pt x="14948" y="12423"/>
                  </a:cubicBezTo>
                  <a:cubicBezTo>
                    <a:pt x="14948" y="12264"/>
                    <a:pt x="15012" y="12233"/>
                    <a:pt x="15075" y="12106"/>
                  </a:cubicBezTo>
                  <a:cubicBezTo>
                    <a:pt x="15170" y="12011"/>
                    <a:pt x="15265" y="11853"/>
                    <a:pt x="15265" y="11536"/>
                  </a:cubicBezTo>
                  <a:cubicBezTo>
                    <a:pt x="15265" y="11219"/>
                    <a:pt x="15170" y="11061"/>
                    <a:pt x="15075" y="10934"/>
                  </a:cubicBezTo>
                  <a:cubicBezTo>
                    <a:pt x="15012" y="10808"/>
                    <a:pt x="14948" y="10776"/>
                    <a:pt x="14948" y="10618"/>
                  </a:cubicBezTo>
                  <a:cubicBezTo>
                    <a:pt x="14948" y="10459"/>
                    <a:pt x="15012" y="10428"/>
                    <a:pt x="15075" y="10301"/>
                  </a:cubicBezTo>
                  <a:cubicBezTo>
                    <a:pt x="15170" y="10174"/>
                    <a:pt x="15265" y="10016"/>
                    <a:pt x="15265" y="9699"/>
                  </a:cubicBezTo>
                  <a:cubicBezTo>
                    <a:pt x="15265" y="9383"/>
                    <a:pt x="15170" y="9224"/>
                    <a:pt x="15075" y="9098"/>
                  </a:cubicBezTo>
                  <a:cubicBezTo>
                    <a:pt x="15012" y="9003"/>
                    <a:pt x="14948" y="8939"/>
                    <a:pt x="14948" y="8781"/>
                  </a:cubicBezTo>
                  <a:cubicBezTo>
                    <a:pt x="14948" y="8622"/>
                    <a:pt x="15012" y="8591"/>
                    <a:pt x="15075" y="8464"/>
                  </a:cubicBezTo>
                  <a:cubicBezTo>
                    <a:pt x="15170" y="8369"/>
                    <a:pt x="15265" y="8211"/>
                    <a:pt x="15265" y="7894"/>
                  </a:cubicBezTo>
                  <a:cubicBezTo>
                    <a:pt x="15265" y="7577"/>
                    <a:pt x="15170" y="7419"/>
                    <a:pt x="15075" y="7292"/>
                  </a:cubicBezTo>
                  <a:cubicBezTo>
                    <a:pt x="15012" y="7166"/>
                    <a:pt x="14948" y="7134"/>
                    <a:pt x="14948" y="6976"/>
                  </a:cubicBezTo>
                  <a:cubicBezTo>
                    <a:pt x="14948" y="6849"/>
                    <a:pt x="15043" y="6722"/>
                    <a:pt x="15107" y="6627"/>
                  </a:cubicBezTo>
                  <a:cubicBezTo>
                    <a:pt x="15233" y="6406"/>
                    <a:pt x="15487" y="6089"/>
                    <a:pt x="15107" y="5772"/>
                  </a:cubicBezTo>
                  <a:cubicBezTo>
                    <a:pt x="14984" y="5650"/>
                    <a:pt x="14857" y="5608"/>
                    <a:pt x="14738" y="5608"/>
                  </a:cubicBezTo>
                  <a:cubicBezTo>
                    <a:pt x="14549" y="5608"/>
                    <a:pt x="14380" y="5714"/>
                    <a:pt x="14283" y="5772"/>
                  </a:cubicBezTo>
                  <a:cubicBezTo>
                    <a:pt x="14157" y="5867"/>
                    <a:pt x="14062" y="5931"/>
                    <a:pt x="13935" y="5931"/>
                  </a:cubicBezTo>
                  <a:cubicBezTo>
                    <a:pt x="13777" y="5931"/>
                    <a:pt x="13745" y="5899"/>
                    <a:pt x="13618" y="5836"/>
                  </a:cubicBezTo>
                  <a:cubicBezTo>
                    <a:pt x="13492" y="5741"/>
                    <a:pt x="13333" y="5614"/>
                    <a:pt x="13016" y="5614"/>
                  </a:cubicBezTo>
                  <a:cubicBezTo>
                    <a:pt x="12700" y="5614"/>
                    <a:pt x="12541" y="5741"/>
                    <a:pt x="12415" y="5836"/>
                  </a:cubicBezTo>
                  <a:cubicBezTo>
                    <a:pt x="12320" y="5899"/>
                    <a:pt x="12256" y="5931"/>
                    <a:pt x="12098" y="5931"/>
                  </a:cubicBezTo>
                  <a:cubicBezTo>
                    <a:pt x="11940" y="5931"/>
                    <a:pt x="11908" y="5899"/>
                    <a:pt x="11781" y="5836"/>
                  </a:cubicBezTo>
                  <a:cubicBezTo>
                    <a:pt x="11686" y="5741"/>
                    <a:pt x="11528" y="5614"/>
                    <a:pt x="11211" y="5614"/>
                  </a:cubicBezTo>
                  <a:cubicBezTo>
                    <a:pt x="10895" y="5614"/>
                    <a:pt x="10736" y="5741"/>
                    <a:pt x="10610" y="5836"/>
                  </a:cubicBezTo>
                  <a:cubicBezTo>
                    <a:pt x="10483" y="5899"/>
                    <a:pt x="10451" y="5931"/>
                    <a:pt x="10293" y="5931"/>
                  </a:cubicBezTo>
                  <a:cubicBezTo>
                    <a:pt x="10135" y="5931"/>
                    <a:pt x="10103" y="5899"/>
                    <a:pt x="9976" y="5836"/>
                  </a:cubicBezTo>
                  <a:cubicBezTo>
                    <a:pt x="9881" y="5772"/>
                    <a:pt x="9818" y="5741"/>
                    <a:pt x="9691" y="5709"/>
                  </a:cubicBezTo>
                  <a:cubicBezTo>
                    <a:pt x="9786" y="5139"/>
                    <a:pt x="9786" y="4569"/>
                    <a:pt x="9691" y="3999"/>
                  </a:cubicBezTo>
                  <a:lnTo>
                    <a:pt x="9565" y="3334"/>
                  </a:lnTo>
                  <a:cubicBezTo>
                    <a:pt x="9501" y="2859"/>
                    <a:pt x="9501" y="2384"/>
                    <a:pt x="9533" y="1909"/>
                  </a:cubicBezTo>
                  <a:lnTo>
                    <a:pt x="9691" y="864"/>
                  </a:lnTo>
                  <a:cubicBezTo>
                    <a:pt x="9723" y="642"/>
                    <a:pt x="9660" y="389"/>
                    <a:pt x="9501" y="230"/>
                  </a:cubicBezTo>
                  <a:cubicBezTo>
                    <a:pt x="9369" y="98"/>
                    <a:pt x="9171" y="32"/>
                    <a:pt x="8981" y="32"/>
                  </a:cubicBezTo>
                  <a:cubicBezTo>
                    <a:pt x="8943" y="32"/>
                    <a:pt x="8905" y="35"/>
                    <a:pt x="8868" y="40"/>
                  </a:cubicBezTo>
                  <a:lnTo>
                    <a:pt x="8139" y="167"/>
                  </a:lnTo>
                  <a:cubicBezTo>
                    <a:pt x="7981" y="199"/>
                    <a:pt x="7918" y="325"/>
                    <a:pt x="7918" y="484"/>
                  </a:cubicBezTo>
                  <a:cubicBezTo>
                    <a:pt x="7949" y="642"/>
                    <a:pt x="8076" y="705"/>
                    <a:pt x="8234" y="705"/>
                  </a:cubicBezTo>
                  <a:lnTo>
                    <a:pt x="8931" y="610"/>
                  </a:lnTo>
                  <a:cubicBezTo>
                    <a:pt x="9026" y="610"/>
                    <a:pt x="9058" y="610"/>
                    <a:pt x="9153" y="674"/>
                  </a:cubicBezTo>
                  <a:cubicBezTo>
                    <a:pt x="9185" y="705"/>
                    <a:pt x="9216" y="800"/>
                    <a:pt x="9216" y="864"/>
                  </a:cubicBezTo>
                  <a:lnTo>
                    <a:pt x="9058" y="1909"/>
                  </a:lnTo>
                  <a:cubicBezTo>
                    <a:pt x="8994" y="2415"/>
                    <a:pt x="8994" y="2985"/>
                    <a:pt x="9090" y="3492"/>
                  </a:cubicBezTo>
                  <a:lnTo>
                    <a:pt x="9216" y="4157"/>
                  </a:lnTo>
                  <a:cubicBezTo>
                    <a:pt x="9311" y="4664"/>
                    <a:pt x="9311" y="5202"/>
                    <a:pt x="9216" y="5741"/>
                  </a:cubicBezTo>
                  <a:cubicBezTo>
                    <a:pt x="9058" y="5772"/>
                    <a:pt x="8931" y="5867"/>
                    <a:pt x="8868" y="5899"/>
                  </a:cubicBezTo>
                  <a:cubicBezTo>
                    <a:pt x="8741" y="5994"/>
                    <a:pt x="8709" y="6026"/>
                    <a:pt x="8551" y="6026"/>
                  </a:cubicBezTo>
                  <a:cubicBezTo>
                    <a:pt x="8393" y="6026"/>
                    <a:pt x="8361" y="5994"/>
                    <a:pt x="8234" y="5899"/>
                  </a:cubicBezTo>
                  <a:cubicBezTo>
                    <a:pt x="8108" y="5836"/>
                    <a:pt x="7949" y="5709"/>
                    <a:pt x="7633" y="5709"/>
                  </a:cubicBezTo>
                  <a:cubicBezTo>
                    <a:pt x="7316" y="5709"/>
                    <a:pt x="7158" y="5836"/>
                    <a:pt x="7031" y="5899"/>
                  </a:cubicBezTo>
                  <a:cubicBezTo>
                    <a:pt x="6936" y="5994"/>
                    <a:pt x="6873" y="6026"/>
                    <a:pt x="6714" y="6026"/>
                  </a:cubicBezTo>
                  <a:cubicBezTo>
                    <a:pt x="6619" y="6026"/>
                    <a:pt x="6493" y="5931"/>
                    <a:pt x="6366" y="5867"/>
                  </a:cubicBezTo>
                  <a:cubicBezTo>
                    <a:pt x="6252" y="5791"/>
                    <a:pt x="6091" y="5680"/>
                    <a:pt x="5913" y="5680"/>
                  </a:cubicBezTo>
                  <a:cubicBezTo>
                    <a:pt x="5795" y="5680"/>
                    <a:pt x="5669" y="5729"/>
                    <a:pt x="5543" y="5867"/>
                  </a:cubicBezTo>
                  <a:cubicBezTo>
                    <a:pt x="5226" y="6216"/>
                    <a:pt x="5416" y="6532"/>
                    <a:pt x="5543" y="6691"/>
                  </a:cubicBezTo>
                  <a:cubicBezTo>
                    <a:pt x="5606" y="6817"/>
                    <a:pt x="5701" y="6944"/>
                    <a:pt x="5701" y="7039"/>
                  </a:cubicBezTo>
                  <a:cubicBezTo>
                    <a:pt x="5701" y="7197"/>
                    <a:pt x="5669" y="7261"/>
                    <a:pt x="5574" y="7356"/>
                  </a:cubicBezTo>
                  <a:cubicBezTo>
                    <a:pt x="5511" y="7482"/>
                    <a:pt x="5384" y="7641"/>
                    <a:pt x="5384" y="7957"/>
                  </a:cubicBezTo>
                  <a:cubicBezTo>
                    <a:pt x="5384" y="8274"/>
                    <a:pt x="5511" y="8432"/>
                    <a:pt x="5574" y="8559"/>
                  </a:cubicBezTo>
                  <a:cubicBezTo>
                    <a:pt x="5669" y="8686"/>
                    <a:pt x="5701" y="8718"/>
                    <a:pt x="5701" y="8876"/>
                  </a:cubicBezTo>
                  <a:cubicBezTo>
                    <a:pt x="5701" y="9034"/>
                    <a:pt x="5669" y="9066"/>
                    <a:pt x="5574" y="9193"/>
                  </a:cubicBezTo>
                  <a:cubicBezTo>
                    <a:pt x="5543" y="9224"/>
                    <a:pt x="5543" y="9256"/>
                    <a:pt x="5511" y="9351"/>
                  </a:cubicBezTo>
                  <a:cubicBezTo>
                    <a:pt x="5329" y="9375"/>
                    <a:pt x="5148" y="9385"/>
                    <a:pt x="4968" y="9385"/>
                  </a:cubicBezTo>
                  <a:cubicBezTo>
                    <a:pt x="4678" y="9385"/>
                    <a:pt x="4391" y="9358"/>
                    <a:pt x="4117" y="9319"/>
                  </a:cubicBezTo>
                  <a:cubicBezTo>
                    <a:pt x="3597" y="9206"/>
                    <a:pt x="3045" y="9109"/>
                    <a:pt x="2506" y="9109"/>
                  </a:cubicBezTo>
                  <a:cubicBezTo>
                    <a:pt x="2290" y="9109"/>
                    <a:pt x="2077" y="9125"/>
                    <a:pt x="1869" y="9161"/>
                  </a:cubicBezTo>
                  <a:lnTo>
                    <a:pt x="824" y="9319"/>
                  </a:lnTo>
                  <a:cubicBezTo>
                    <a:pt x="761" y="9319"/>
                    <a:pt x="697" y="9319"/>
                    <a:pt x="634" y="9224"/>
                  </a:cubicBezTo>
                  <a:cubicBezTo>
                    <a:pt x="602" y="9193"/>
                    <a:pt x="539" y="9098"/>
                    <a:pt x="539" y="9034"/>
                  </a:cubicBezTo>
                  <a:lnTo>
                    <a:pt x="697" y="7989"/>
                  </a:lnTo>
                  <a:cubicBezTo>
                    <a:pt x="792" y="7482"/>
                    <a:pt x="792" y="6944"/>
                    <a:pt x="666" y="6406"/>
                  </a:cubicBezTo>
                  <a:lnTo>
                    <a:pt x="539" y="5741"/>
                  </a:lnTo>
                  <a:cubicBezTo>
                    <a:pt x="476" y="5234"/>
                    <a:pt x="476" y="4664"/>
                    <a:pt x="539" y="4157"/>
                  </a:cubicBezTo>
                  <a:lnTo>
                    <a:pt x="666" y="3492"/>
                  </a:lnTo>
                  <a:cubicBezTo>
                    <a:pt x="761" y="2985"/>
                    <a:pt x="792" y="2415"/>
                    <a:pt x="697" y="1909"/>
                  </a:cubicBezTo>
                  <a:lnTo>
                    <a:pt x="539" y="864"/>
                  </a:lnTo>
                  <a:cubicBezTo>
                    <a:pt x="539" y="800"/>
                    <a:pt x="539" y="769"/>
                    <a:pt x="634" y="674"/>
                  </a:cubicBezTo>
                  <a:cubicBezTo>
                    <a:pt x="666" y="642"/>
                    <a:pt x="761" y="610"/>
                    <a:pt x="824" y="610"/>
                  </a:cubicBezTo>
                  <a:lnTo>
                    <a:pt x="1869" y="769"/>
                  </a:lnTo>
                  <a:cubicBezTo>
                    <a:pt x="2079" y="795"/>
                    <a:pt x="2294" y="810"/>
                    <a:pt x="2513" y="810"/>
                  </a:cubicBezTo>
                  <a:cubicBezTo>
                    <a:pt x="2822" y="810"/>
                    <a:pt x="3137" y="779"/>
                    <a:pt x="3452" y="705"/>
                  </a:cubicBezTo>
                  <a:lnTo>
                    <a:pt x="4117" y="610"/>
                  </a:lnTo>
                  <a:cubicBezTo>
                    <a:pt x="4371" y="563"/>
                    <a:pt x="4640" y="539"/>
                    <a:pt x="4909" y="539"/>
                  </a:cubicBezTo>
                  <a:cubicBezTo>
                    <a:pt x="5178" y="539"/>
                    <a:pt x="5448" y="563"/>
                    <a:pt x="5701" y="610"/>
                  </a:cubicBezTo>
                  <a:lnTo>
                    <a:pt x="6366" y="705"/>
                  </a:lnTo>
                  <a:cubicBezTo>
                    <a:pt x="6619" y="769"/>
                    <a:pt x="6873" y="800"/>
                    <a:pt x="7126" y="800"/>
                  </a:cubicBezTo>
                  <a:cubicBezTo>
                    <a:pt x="7284" y="800"/>
                    <a:pt x="7411" y="674"/>
                    <a:pt x="7411" y="547"/>
                  </a:cubicBezTo>
                  <a:cubicBezTo>
                    <a:pt x="7411" y="389"/>
                    <a:pt x="7284" y="294"/>
                    <a:pt x="7158" y="294"/>
                  </a:cubicBezTo>
                  <a:cubicBezTo>
                    <a:pt x="6936" y="294"/>
                    <a:pt x="6714" y="230"/>
                    <a:pt x="6493" y="199"/>
                  </a:cubicBezTo>
                  <a:lnTo>
                    <a:pt x="5828" y="72"/>
                  </a:lnTo>
                  <a:cubicBezTo>
                    <a:pt x="5527" y="24"/>
                    <a:pt x="5226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373;p29">
              <a:extLst>
                <a:ext uri="{FF2B5EF4-FFF2-40B4-BE49-F238E27FC236}">
                  <a16:creationId xmlns:a16="http://schemas.microsoft.com/office/drawing/2014/main" id="{B2E66ED0-B14D-42A1-8EFF-AFED4E2CC09F}"/>
                </a:ext>
              </a:extLst>
            </p:cNvPr>
            <p:cNvSpPr/>
            <p:nvPr/>
          </p:nvSpPr>
          <p:spPr>
            <a:xfrm>
              <a:off x="1040925" y="3575975"/>
              <a:ext cx="19825" cy="19800"/>
            </a:xfrm>
            <a:custGeom>
              <a:avLst/>
              <a:gdLst/>
              <a:ahLst/>
              <a:cxnLst/>
              <a:rect l="l" t="t" r="r" b="b"/>
              <a:pathLst>
                <a:path w="793" h="792" extrusionOk="0">
                  <a:moveTo>
                    <a:pt x="380" y="0"/>
                  </a:moveTo>
                  <a:cubicBezTo>
                    <a:pt x="159" y="0"/>
                    <a:pt x="0" y="190"/>
                    <a:pt x="0" y="380"/>
                  </a:cubicBezTo>
                  <a:cubicBezTo>
                    <a:pt x="0" y="633"/>
                    <a:pt x="159" y="792"/>
                    <a:pt x="380" y="792"/>
                  </a:cubicBezTo>
                  <a:cubicBezTo>
                    <a:pt x="634" y="792"/>
                    <a:pt x="792" y="633"/>
                    <a:pt x="792" y="380"/>
                  </a:cubicBezTo>
                  <a:cubicBezTo>
                    <a:pt x="792" y="158"/>
                    <a:pt x="602" y="0"/>
                    <a:pt x="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1374;p29">
              <a:extLst>
                <a:ext uri="{FF2B5EF4-FFF2-40B4-BE49-F238E27FC236}">
                  <a16:creationId xmlns:a16="http://schemas.microsoft.com/office/drawing/2014/main" id="{7201D63F-70A9-45AA-AA28-85A4FC084E54}"/>
                </a:ext>
              </a:extLst>
            </p:cNvPr>
            <p:cNvSpPr/>
            <p:nvPr/>
          </p:nvSpPr>
          <p:spPr>
            <a:xfrm>
              <a:off x="1084475" y="3575975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792" h="792" extrusionOk="0">
                  <a:moveTo>
                    <a:pt x="380" y="0"/>
                  </a:moveTo>
                  <a:cubicBezTo>
                    <a:pt x="190" y="0"/>
                    <a:pt x="32" y="190"/>
                    <a:pt x="0" y="380"/>
                  </a:cubicBezTo>
                  <a:cubicBezTo>
                    <a:pt x="0" y="633"/>
                    <a:pt x="159" y="792"/>
                    <a:pt x="380" y="792"/>
                  </a:cubicBezTo>
                  <a:cubicBezTo>
                    <a:pt x="634" y="792"/>
                    <a:pt x="792" y="633"/>
                    <a:pt x="792" y="380"/>
                  </a:cubicBezTo>
                  <a:cubicBezTo>
                    <a:pt x="792" y="158"/>
                    <a:pt x="602" y="0"/>
                    <a:pt x="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375;p29">
              <a:extLst>
                <a:ext uri="{FF2B5EF4-FFF2-40B4-BE49-F238E27FC236}">
                  <a16:creationId xmlns:a16="http://schemas.microsoft.com/office/drawing/2014/main" id="{6146EE82-39DF-4AFD-953F-63642C0006DE}"/>
                </a:ext>
              </a:extLst>
            </p:cNvPr>
            <p:cNvSpPr/>
            <p:nvPr/>
          </p:nvSpPr>
          <p:spPr>
            <a:xfrm>
              <a:off x="1128800" y="3575975"/>
              <a:ext cx="19825" cy="19800"/>
            </a:xfrm>
            <a:custGeom>
              <a:avLst/>
              <a:gdLst/>
              <a:ahLst/>
              <a:cxnLst/>
              <a:rect l="l" t="t" r="r" b="b"/>
              <a:pathLst>
                <a:path w="793" h="792" extrusionOk="0">
                  <a:moveTo>
                    <a:pt x="412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33"/>
                    <a:pt x="159" y="792"/>
                    <a:pt x="412" y="792"/>
                  </a:cubicBezTo>
                  <a:cubicBezTo>
                    <a:pt x="634" y="792"/>
                    <a:pt x="792" y="633"/>
                    <a:pt x="792" y="380"/>
                  </a:cubicBezTo>
                  <a:cubicBezTo>
                    <a:pt x="792" y="158"/>
                    <a:pt x="602" y="0"/>
                    <a:pt x="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1376;p29">
              <a:extLst>
                <a:ext uri="{FF2B5EF4-FFF2-40B4-BE49-F238E27FC236}">
                  <a16:creationId xmlns:a16="http://schemas.microsoft.com/office/drawing/2014/main" id="{48254D34-AFA8-4A12-8965-9568A3893C01}"/>
                </a:ext>
              </a:extLst>
            </p:cNvPr>
            <p:cNvSpPr/>
            <p:nvPr/>
          </p:nvSpPr>
          <p:spPr>
            <a:xfrm>
              <a:off x="1018750" y="3606050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412" y="0"/>
                  </a:moveTo>
                  <a:cubicBezTo>
                    <a:pt x="159" y="0"/>
                    <a:pt x="1" y="222"/>
                    <a:pt x="1" y="412"/>
                  </a:cubicBezTo>
                  <a:cubicBezTo>
                    <a:pt x="1" y="634"/>
                    <a:pt x="159" y="792"/>
                    <a:pt x="412" y="792"/>
                  </a:cubicBezTo>
                  <a:cubicBezTo>
                    <a:pt x="634" y="792"/>
                    <a:pt x="792" y="634"/>
                    <a:pt x="792" y="412"/>
                  </a:cubicBezTo>
                  <a:cubicBezTo>
                    <a:pt x="792" y="159"/>
                    <a:pt x="602" y="0"/>
                    <a:pt x="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377;p29">
              <a:extLst>
                <a:ext uri="{FF2B5EF4-FFF2-40B4-BE49-F238E27FC236}">
                  <a16:creationId xmlns:a16="http://schemas.microsoft.com/office/drawing/2014/main" id="{585F6527-07B1-4177-B04A-CDA5D5FA02FF}"/>
                </a:ext>
              </a:extLst>
            </p:cNvPr>
            <p:cNvSpPr/>
            <p:nvPr/>
          </p:nvSpPr>
          <p:spPr>
            <a:xfrm>
              <a:off x="1062300" y="3606050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412" y="0"/>
                  </a:moveTo>
                  <a:cubicBezTo>
                    <a:pt x="222" y="0"/>
                    <a:pt x="1" y="222"/>
                    <a:pt x="1" y="412"/>
                  </a:cubicBezTo>
                  <a:cubicBezTo>
                    <a:pt x="1" y="634"/>
                    <a:pt x="159" y="792"/>
                    <a:pt x="412" y="792"/>
                  </a:cubicBezTo>
                  <a:cubicBezTo>
                    <a:pt x="634" y="792"/>
                    <a:pt x="792" y="634"/>
                    <a:pt x="792" y="412"/>
                  </a:cubicBezTo>
                  <a:cubicBezTo>
                    <a:pt x="792" y="159"/>
                    <a:pt x="602" y="0"/>
                    <a:pt x="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378;p29">
              <a:extLst>
                <a:ext uri="{FF2B5EF4-FFF2-40B4-BE49-F238E27FC236}">
                  <a16:creationId xmlns:a16="http://schemas.microsoft.com/office/drawing/2014/main" id="{A85856E5-BD8A-46F6-B660-5C394F4556A8}"/>
                </a:ext>
              </a:extLst>
            </p:cNvPr>
            <p:cNvSpPr/>
            <p:nvPr/>
          </p:nvSpPr>
          <p:spPr>
            <a:xfrm>
              <a:off x="1107425" y="3606050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381" y="0"/>
                  </a:moveTo>
                  <a:cubicBezTo>
                    <a:pt x="159" y="0"/>
                    <a:pt x="1" y="222"/>
                    <a:pt x="1" y="412"/>
                  </a:cubicBezTo>
                  <a:cubicBezTo>
                    <a:pt x="1" y="634"/>
                    <a:pt x="159" y="792"/>
                    <a:pt x="381" y="792"/>
                  </a:cubicBezTo>
                  <a:cubicBezTo>
                    <a:pt x="634" y="792"/>
                    <a:pt x="792" y="634"/>
                    <a:pt x="792" y="412"/>
                  </a:cubicBezTo>
                  <a:cubicBezTo>
                    <a:pt x="792" y="159"/>
                    <a:pt x="571" y="0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379;p29">
              <a:extLst>
                <a:ext uri="{FF2B5EF4-FFF2-40B4-BE49-F238E27FC236}">
                  <a16:creationId xmlns:a16="http://schemas.microsoft.com/office/drawing/2014/main" id="{6FB37057-6626-4419-9B19-FCCB87F70E69}"/>
                </a:ext>
              </a:extLst>
            </p:cNvPr>
            <p:cNvSpPr/>
            <p:nvPr/>
          </p:nvSpPr>
          <p:spPr>
            <a:xfrm>
              <a:off x="1150975" y="3606050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380" y="0"/>
                  </a:moveTo>
                  <a:cubicBezTo>
                    <a:pt x="190" y="0"/>
                    <a:pt x="0" y="222"/>
                    <a:pt x="0" y="412"/>
                  </a:cubicBezTo>
                  <a:cubicBezTo>
                    <a:pt x="0" y="634"/>
                    <a:pt x="159" y="792"/>
                    <a:pt x="380" y="792"/>
                  </a:cubicBezTo>
                  <a:cubicBezTo>
                    <a:pt x="634" y="792"/>
                    <a:pt x="792" y="634"/>
                    <a:pt x="792" y="412"/>
                  </a:cubicBezTo>
                  <a:cubicBezTo>
                    <a:pt x="792" y="159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380;p29">
              <a:extLst>
                <a:ext uri="{FF2B5EF4-FFF2-40B4-BE49-F238E27FC236}">
                  <a16:creationId xmlns:a16="http://schemas.microsoft.com/office/drawing/2014/main" id="{9923C773-94E6-456D-9FD0-69E5B819C444}"/>
                </a:ext>
              </a:extLst>
            </p:cNvPr>
            <p:cNvSpPr/>
            <p:nvPr/>
          </p:nvSpPr>
          <p:spPr>
            <a:xfrm>
              <a:off x="1018750" y="3483325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412" y="1"/>
                  </a:moveTo>
                  <a:cubicBezTo>
                    <a:pt x="159" y="1"/>
                    <a:pt x="1" y="222"/>
                    <a:pt x="1" y="412"/>
                  </a:cubicBezTo>
                  <a:cubicBezTo>
                    <a:pt x="1" y="634"/>
                    <a:pt x="159" y="792"/>
                    <a:pt x="412" y="792"/>
                  </a:cubicBezTo>
                  <a:cubicBezTo>
                    <a:pt x="634" y="792"/>
                    <a:pt x="792" y="634"/>
                    <a:pt x="792" y="412"/>
                  </a:cubicBezTo>
                  <a:cubicBezTo>
                    <a:pt x="792" y="159"/>
                    <a:pt x="602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381;p29">
              <a:extLst>
                <a:ext uri="{FF2B5EF4-FFF2-40B4-BE49-F238E27FC236}">
                  <a16:creationId xmlns:a16="http://schemas.microsoft.com/office/drawing/2014/main" id="{BD341EA2-E183-439C-88C3-23610DC3AD96}"/>
                </a:ext>
              </a:extLst>
            </p:cNvPr>
            <p:cNvSpPr/>
            <p:nvPr/>
          </p:nvSpPr>
          <p:spPr>
            <a:xfrm>
              <a:off x="1062300" y="3483325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412" y="1"/>
                  </a:moveTo>
                  <a:cubicBezTo>
                    <a:pt x="222" y="1"/>
                    <a:pt x="1" y="222"/>
                    <a:pt x="1" y="412"/>
                  </a:cubicBezTo>
                  <a:cubicBezTo>
                    <a:pt x="1" y="634"/>
                    <a:pt x="159" y="792"/>
                    <a:pt x="412" y="792"/>
                  </a:cubicBezTo>
                  <a:cubicBezTo>
                    <a:pt x="634" y="792"/>
                    <a:pt x="792" y="634"/>
                    <a:pt x="792" y="412"/>
                  </a:cubicBezTo>
                  <a:cubicBezTo>
                    <a:pt x="792" y="159"/>
                    <a:pt x="602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1382;p29">
              <a:extLst>
                <a:ext uri="{FF2B5EF4-FFF2-40B4-BE49-F238E27FC236}">
                  <a16:creationId xmlns:a16="http://schemas.microsoft.com/office/drawing/2014/main" id="{A7B89F59-CE36-46A6-BA73-988695ECD971}"/>
                </a:ext>
              </a:extLst>
            </p:cNvPr>
            <p:cNvSpPr/>
            <p:nvPr/>
          </p:nvSpPr>
          <p:spPr>
            <a:xfrm>
              <a:off x="1107425" y="3483325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381" y="1"/>
                  </a:moveTo>
                  <a:cubicBezTo>
                    <a:pt x="159" y="1"/>
                    <a:pt x="1" y="222"/>
                    <a:pt x="1" y="412"/>
                  </a:cubicBezTo>
                  <a:cubicBezTo>
                    <a:pt x="1" y="634"/>
                    <a:pt x="159" y="792"/>
                    <a:pt x="381" y="792"/>
                  </a:cubicBezTo>
                  <a:cubicBezTo>
                    <a:pt x="634" y="792"/>
                    <a:pt x="792" y="634"/>
                    <a:pt x="792" y="412"/>
                  </a:cubicBezTo>
                  <a:cubicBezTo>
                    <a:pt x="792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1383;p29">
              <a:extLst>
                <a:ext uri="{FF2B5EF4-FFF2-40B4-BE49-F238E27FC236}">
                  <a16:creationId xmlns:a16="http://schemas.microsoft.com/office/drawing/2014/main" id="{EA3C5644-E16F-40BA-8BA8-2D6114A84B7D}"/>
                </a:ext>
              </a:extLst>
            </p:cNvPr>
            <p:cNvSpPr/>
            <p:nvPr/>
          </p:nvSpPr>
          <p:spPr>
            <a:xfrm>
              <a:off x="1150975" y="3483325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380" y="1"/>
                  </a:moveTo>
                  <a:cubicBezTo>
                    <a:pt x="190" y="1"/>
                    <a:pt x="0" y="222"/>
                    <a:pt x="0" y="412"/>
                  </a:cubicBezTo>
                  <a:cubicBezTo>
                    <a:pt x="0" y="634"/>
                    <a:pt x="159" y="792"/>
                    <a:pt x="380" y="792"/>
                  </a:cubicBezTo>
                  <a:cubicBezTo>
                    <a:pt x="634" y="792"/>
                    <a:pt x="792" y="634"/>
                    <a:pt x="792" y="412"/>
                  </a:cubicBezTo>
                  <a:cubicBezTo>
                    <a:pt x="792" y="159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1384;p29">
              <a:extLst>
                <a:ext uri="{FF2B5EF4-FFF2-40B4-BE49-F238E27FC236}">
                  <a16:creationId xmlns:a16="http://schemas.microsoft.com/office/drawing/2014/main" id="{B12D5763-6E54-428D-B0A6-5F84BA519E21}"/>
                </a:ext>
              </a:extLst>
            </p:cNvPr>
            <p:cNvSpPr/>
            <p:nvPr/>
          </p:nvSpPr>
          <p:spPr>
            <a:xfrm>
              <a:off x="1040925" y="3514200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380" y="1"/>
                  </a:moveTo>
                  <a:cubicBezTo>
                    <a:pt x="159" y="1"/>
                    <a:pt x="0" y="191"/>
                    <a:pt x="0" y="381"/>
                  </a:cubicBezTo>
                  <a:cubicBezTo>
                    <a:pt x="0" y="634"/>
                    <a:pt x="159" y="793"/>
                    <a:pt x="380" y="793"/>
                  </a:cubicBezTo>
                  <a:cubicBezTo>
                    <a:pt x="634" y="793"/>
                    <a:pt x="792" y="634"/>
                    <a:pt x="792" y="381"/>
                  </a:cubicBezTo>
                  <a:cubicBezTo>
                    <a:pt x="792" y="159"/>
                    <a:pt x="602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1385;p29">
              <a:extLst>
                <a:ext uri="{FF2B5EF4-FFF2-40B4-BE49-F238E27FC236}">
                  <a16:creationId xmlns:a16="http://schemas.microsoft.com/office/drawing/2014/main" id="{DB42FEE7-6C19-4C42-91DE-14ABFAD320D0}"/>
                </a:ext>
              </a:extLst>
            </p:cNvPr>
            <p:cNvSpPr/>
            <p:nvPr/>
          </p:nvSpPr>
          <p:spPr>
            <a:xfrm>
              <a:off x="1084475" y="3514200"/>
              <a:ext cx="19800" cy="19825"/>
            </a:xfrm>
            <a:custGeom>
              <a:avLst/>
              <a:gdLst/>
              <a:ahLst/>
              <a:cxnLst/>
              <a:rect l="l" t="t" r="r" b="b"/>
              <a:pathLst>
                <a:path w="792" h="793" extrusionOk="0">
                  <a:moveTo>
                    <a:pt x="380" y="1"/>
                  </a:moveTo>
                  <a:cubicBezTo>
                    <a:pt x="190" y="1"/>
                    <a:pt x="32" y="191"/>
                    <a:pt x="0" y="381"/>
                  </a:cubicBezTo>
                  <a:cubicBezTo>
                    <a:pt x="0" y="634"/>
                    <a:pt x="159" y="793"/>
                    <a:pt x="380" y="793"/>
                  </a:cubicBezTo>
                  <a:cubicBezTo>
                    <a:pt x="634" y="793"/>
                    <a:pt x="792" y="634"/>
                    <a:pt x="792" y="381"/>
                  </a:cubicBezTo>
                  <a:cubicBezTo>
                    <a:pt x="792" y="159"/>
                    <a:pt x="602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1386;p29">
              <a:extLst>
                <a:ext uri="{FF2B5EF4-FFF2-40B4-BE49-F238E27FC236}">
                  <a16:creationId xmlns:a16="http://schemas.microsoft.com/office/drawing/2014/main" id="{BA8A43D0-F233-40D5-8B27-8EB9C312E84D}"/>
                </a:ext>
              </a:extLst>
            </p:cNvPr>
            <p:cNvSpPr/>
            <p:nvPr/>
          </p:nvSpPr>
          <p:spPr>
            <a:xfrm>
              <a:off x="1128800" y="3514200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412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34"/>
                    <a:pt x="159" y="793"/>
                    <a:pt x="412" y="793"/>
                  </a:cubicBezTo>
                  <a:cubicBezTo>
                    <a:pt x="634" y="793"/>
                    <a:pt x="792" y="634"/>
                    <a:pt x="792" y="381"/>
                  </a:cubicBezTo>
                  <a:cubicBezTo>
                    <a:pt x="792" y="159"/>
                    <a:pt x="602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387;p29">
              <a:extLst>
                <a:ext uri="{FF2B5EF4-FFF2-40B4-BE49-F238E27FC236}">
                  <a16:creationId xmlns:a16="http://schemas.microsoft.com/office/drawing/2014/main" id="{F0DB7069-94E5-46EF-BD26-115A703CA89E}"/>
                </a:ext>
              </a:extLst>
            </p:cNvPr>
            <p:cNvSpPr/>
            <p:nvPr/>
          </p:nvSpPr>
          <p:spPr>
            <a:xfrm>
              <a:off x="1018750" y="3545075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412" y="1"/>
                  </a:moveTo>
                  <a:cubicBezTo>
                    <a:pt x="159" y="1"/>
                    <a:pt x="1" y="191"/>
                    <a:pt x="1" y="381"/>
                  </a:cubicBezTo>
                  <a:cubicBezTo>
                    <a:pt x="1" y="634"/>
                    <a:pt x="159" y="793"/>
                    <a:pt x="412" y="793"/>
                  </a:cubicBezTo>
                  <a:cubicBezTo>
                    <a:pt x="634" y="793"/>
                    <a:pt x="792" y="634"/>
                    <a:pt x="792" y="381"/>
                  </a:cubicBezTo>
                  <a:cubicBezTo>
                    <a:pt x="792" y="159"/>
                    <a:pt x="602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388;p29">
              <a:extLst>
                <a:ext uri="{FF2B5EF4-FFF2-40B4-BE49-F238E27FC236}">
                  <a16:creationId xmlns:a16="http://schemas.microsoft.com/office/drawing/2014/main" id="{D354F4DB-FA1F-40AA-8995-82C0E1659D31}"/>
                </a:ext>
              </a:extLst>
            </p:cNvPr>
            <p:cNvSpPr/>
            <p:nvPr/>
          </p:nvSpPr>
          <p:spPr>
            <a:xfrm>
              <a:off x="1062300" y="3545075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412" y="1"/>
                  </a:moveTo>
                  <a:cubicBezTo>
                    <a:pt x="222" y="1"/>
                    <a:pt x="1" y="191"/>
                    <a:pt x="1" y="381"/>
                  </a:cubicBezTo>
                  <a:cubicBezTo>
                    <a:pt x="1" y="634"/>
                    <a:pt x="159" y="793"/>
                    <a:pt x="412" y="793"/>
                  </a:cubicBezTo>
                  <a:cubicBezTo>
                    <a:pt x="634" y="793"/>
                    <a:pt x="792" y="634"/>
                    <a:pt x="792" y="381"/>
                  </a:cubicBezTo>
                  <a:cubicBezTo>
                    <a:pt x="792" y="159"/>
                    <a:pt x="602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1389;p29">
              <a:extLst>
                <a:ext uri="{FF2B5EF4-FFF2-40B4-BE49-F238E27FC236}">
                  <a16:creationId xmlns:a16="http://schemas.microsoft.com/office/drawing/2014/main" id="{8CAF9C2B-71F6-4D9E-9226-36994705C4EB}"/>
                </a:ext>
              </a:extLst>
            </p:cNvPr>
            <p:cNvSpPr/>
            <p:nvPr/>
          </p:nvSpPr>
          <p:spPr>
            <a:xfrm>
              <a:off x="1107425" y="3545075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381" y="1"/>
                  </a:moveTo>
                  <a:cubicBezTo>
                    <a:pt x="159" y="1"/>
                    <a:pt x="1" y="191"/>
                    <a:pt x="1" y="381"/>
                  </a:cubicBezTo>
                  <a:cubicBezTo>
                    <a:pt x="1" y="634"/>
                    <a:pt x="159" y="793"/>
                    <a:pt x="381" y="793"/>
                  </a:cubicBezTo>
                  <a:cubicBezTo>
                    <a:pt x="634" y="793"/>
                    <a:pt x="792" y="634"/>
                    <a:pt x="792" y="381"/>
                  </a:cubicBezTo>
                  <a:cubicBezTo>
                    <a:pt x="792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1390;p29">
              <a:extLst>
                <a:ext uri="{FF2B5EF4-FFF2-40B4-BE49-F238E27FC236}">
                  <a16:creationId xmlns:a16="http://schemas.microsoft.com/office/drawing/2014/main" id="{EBD0A855-CCD0-47FE-8323-C0B8CE7746AD}"/>
                </a:ext>
              </a:extLst>
            </p:cNvPr>
            <p:cNvSpPr/>
            <p:nvPr/>
          </p:nvSpPr>
          <p:spPr>
            <a:xfrm>
              <a:off x="1150975" y="3545075"/>
              <a:ext cx="19825" cy="19825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34"/>
                    <a:pt x="159" y="793"/>
                    <a:pt x="380" y="793"/>
                  </a:cubicBezTo>
                  <a:cubicBezTo>
                    <a:pt x="634" y="793"/>
                    <a:pt x="792" y="634"/>
                    <a:pt x="792" y="381"/>
                  </a:cubicBezTo>
                  <a:cubicBezTo>
                    <a:pt x="792" y="159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391;p29">
              <a:extLst>
                <a:ext uri="{FF2B5EF4-FFF2-40B4-BE49-F238E27FC236}">
                  <a16:creationId xmlns:a16="http://schemas.microsoft.com/office/drawing/2014/main" id="{72F25A39-1558-410F-AF7F-B9736A106403}"/>
                </a:ext>
              </a:extLst>
            </p:cNvPr>
            <p:cNvSpPr/>
            <p:nvPr/>
          </p:nvSpPr>
          <p:spPr>
            <a:xfrm>
              <a:off x="894450" y="3346375"/>
              <a:ext cx="13500" cy="25350"/>
            </a:xfrm>
            <a:custGeom>
              <a:avLst/>
              <a:gdLst/>
              <a:ahLst/>
              <a:cxnLst/>
              <a:rect l="l" t="t" r="r" b="b"/>
              <a:pathLst>
                <a:path w="540" h="1014" extrusionOk="0">
                  <a:moveTo>
                    <a:pt x="286" y="0"/>
                  </a:moveTo>
                  <a:cubicBezTo>
                    <a:pt x="96" y="0"/>
                    <a:pt x="1" y="95"/>
                    <a:pt x="1" y="253"/>
                  </a:cubicBezTo>
                  <a:lnTo>
                    <a:pt x="1" y="728"/>
                  </a:lnTo>
                  <a:cubicBezTo>
                    <a:pt x="1" y="887"/>
                    <a:pt x="96" y="1013"/>
                    <a:pt x="286" y="1013"/>
                  </a:cubicBezTo>
                  <a:cubicBezTo>
                    <a:pt x="444" y="1013"/>
                    <a:pt x="539" y="887"/>
                    <a:pt x="539" y="728"/>
                  </a:cubicBezTo>
                  <a:lnTo>
                    <a:pt x="539" y="253"/>
                  </a:lnTo>
                  <a:cubicBezTo>
                    <a:pt x="539" y="95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1392;p29">
              <a:extLst>
                <a:ext uri="{FF2B5EF4-FFF2-40B4-BE49-F238E27FC236}">
                  <a16:creationId xmlns:a16="http://schemas.microsoft.com/office/drawing/2014/main" id="{673DF452-D115-47CA-AE07-1440AF19F514}"/>
                </a:ext>
              </a:extLst>
            </p:cNvPr>
            <p:cNvSpPr/>
            <p:nvPr/>
          </p:nvSpPr>
          <p:spPr>
            <a:xfrm>
              <a:off x="932450" y="3346375"/>
              <a:ext cx="14275" cy="25350"/>
            </a:xfrm>
            <a:custGeom>
              <a:avLst/>
              <a:gdLst/>
              <a:ahLst/>
              <a:cxnLst/>
              <a:rect l="l" t="t" r="r" b="b"/>
              <a:pathLst>
                <a:path w="571" h="1014" extrusionOk="0">
                  <a:moveTo>
                    <a:pt x="286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728"/>
                  </a:lnTo>
                  <a:cubicBezTo>
                    <a:pt x="1" y="887"/>
                    <a:pt x="127" y="1013"/>
                    <a:pt x="286" y="1013"/>
                  </a:cubicBezTo>
                  <a:cubicBezTo>
                    <a:pt x="444" y="1013"/>
                    <a:pt x="571" y="887"/>
                    <a:pt x="571" y="728"/>
                  </a:cubicBezTo>
                  <a:lnTo>
                    <a:pt x="571" y="253"/>
                  </a:lnTo>
                  <a:cubicBezTo>
                    <a:pt x="571" y="95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1393;p29">
              <a:extLst>
                <a:ext uri="{FF2B5EF4-FFF2-40B4-BE49-F238E27FC236}">
                  <a16:creationId xmlns:a16="http://schemas.microsoft.com/office/drawing/2014/main" id="{6AF2E6C7-AED1-4FB6-A5D6-B91ED3135BB6}"/>
                </a:ext>
              </a:extLst>
            </p:cNvPr>
            <p:cNvSpPr/>
            <p:nvPr/>
          </p:nvSpPr>
          <p:spPr>
            <a:xfrm>
              <a:off x="968875" y="3346375"/>
              <a:ext cx="13475" cy="25350"/>
            </a:xfrm>
            <a:custGeom>
              <a:avLst/>
              <a:gdLst/>
              <a:ahLst/>
              <a:cxnLst/>
              <a:rect l="l" t="t" r="r" b="b"/>
              <a:pathLst>
                <a:path w="539" h="1014" extrusionOk="0">
                  <a:moveTo>
                    <a:pt x="254" y="0"/>
                  </a:moveTo>
                  <a:cubicBezTo>
                    <a:pt x="96" y="0"/>
                    <a:pt x="1" y="95"/>
                    <a:pt x="1" y="253"/>
                  </a:cubicBezTo>
                  <a:lnTo>
                    <a:pt x="1" y="728"/>
                  </a:lnTo>
                  <a:cubicBezTo>
                    <a:pt x="1" y="887"/>
                    <a:pt x="96" y="1013"/>
                    <a:pt x="254" y="1013"/>
                  </a:cubicBezTo>
                  <a:cubicBezTo>
                    <a:pt x="412" y="1013"/>
                    <a:pt x="539" y="887"/>
                    <a:pt x="539" y="728"/>
                  </a:cubicBezTo>
                  <a:lnTo>
                    <a:pt x="539" y="253"/>
                  </a:lnTo>
                  <a:cubicBezTo>
                    <a:pt x="539" y="95"/>
                    <a:pt x="412" y="0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1394;p29">
              <a:extLst>
                <a:ext uri="{FF2B5EF4-FFF2-40B4-BE49-F238E27FC236}">
                  <a16:creationId xmlns:a16="http://schemas.microsoft.com/office/drawing/2014/main" id="{3BAD7431-7C64-45AA-914A-215821871D8B}"/>
                </a:ext>
              </a:extLst>
            </p:cNvPr>
            <p:cNvSpPr/>
            <p:nvPr/>
          </p:nvSpPr>
          <p:spPr>
            <a:xfrm>
              <a:off x="1006875" y="3346375"/>
              <a:ext cx="14275" cy="25350"/>
            </a:xfrm>
            <a:custGeom>
              <a:avLst/>
              <a:gdLst/>
              <a:ahLst/>
              <a:cxnLst/>
              <a:rect l="l" t="t" r="r" b="b"/>
              <a:pathLst>
                <a:path w="571" h="1014" extrusionOk="0">
                  <a:moveTo>
                    <a:pt x="286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728"/>
                  </a:lnTo>
                  <a:cubicBezTo>
                    <a:pt x="1" y="887"/>
                    <a:pt x="127" y="1013"/>
                    <a:pt x="286" y="1013"/>
                  </a:cubicBezTo>
                  <a:cubicBezTo>
                    <a:pt x="444" y="1013"/>
                    <a:pt x="571" y="887"/>
                    <a:pt x="571" y="728"/>
                  </a:cubicBezTo>
                  <a:lnTo>
                    <a:pt x="571" y="253"/>
                  </a:lnTo>
                  <a:cubicBezTo>
                    <a:pt x="571" y="95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1395;p29">
              <a:extLst>
                <a:ext uri="{FF2B5EF4-FFF2-40B4-BE49-F238E27FC236}">
                  <a16:creationId xmlns:a16="http://schemas.microsoft.com/office/drawing/2014/main" id="{A869D3B3-A1DB-4EBC-82B9-1FD2B81122E1}"/>
                </a:ext>
              </a:extLst>
            </p:cNvPr>
            <p:cNvSpPr/>
            <p:nvPr/>
          </p:nvSpPr>
          <p:spPr>
            <a:xfrm>
              <a:off x="894450" y="3398625"/>
              <a:ext cx="13500" cy="25350"/>
            </a:xfrm>
            <a:custGeom>
              <a:avLst/>
              <a:gdLst/>
              <a:ahLst/>
              <a:cxnLst/>
              <a:rect l="l" t="t" r="r" b="b"/>
              <a:pathLst>
                <a:path w="540" h="1014" extrusionOk="0">
                  <a:moveTo>
                    <a:pt x="286" y="0"/>
                  </a:moveTo>
                  <a:cubicBezTo>
                    <a:pt x="96" y="0"/>
                    <a:pt x="1" y="127"/>
                    <a:pt x="1" y="254"/>
                  </a:cubicBezTo>
                  <a:lnTo>
                    <a:pt x="1" y="729"/>
                  </a:lnTo>
                  <a:cubicBezTo>
                    <a:pt x="1" y="887"/>
                    <a:pt x="96" y="1014"/>
                    <a:pt x="286" y="1014"/>
                  </a:cubicBezTo>
                  <a:cubicBezTo>
                    <a:pt x="444" y="1014"/>
                    <a:pt x="539" y="887"/>
                    <a:pt x="539" y="729"/>
                  </a:cubicBezTo>
                  <a:lnTo>
                    <a:pt x="539" y="254"/>
                  </a:lnTo>
                  <a:cubicBezTo>
                    <a:pt x="539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1396;p29">
              <a:extLst>
                <a:ext uri="{FF2B5EF4-FFF2-40B4-BE49-F238E27FC236}">
                  <a16:creationId xmlns:a16="http://schemas.microsoft.com/office/drawing/2014/main" id="{D0647E03-74A6-4B65-BDAA-C64E762319A0}"/>
                </a:ext>
              </a:extLst>
            </p:cNvPr>
            <p:cNvSpPr/>
            <p:nvPr/>
          </p:nvSpPr>
          <p:spPr>
            <a:xfrm>
              <a:off x="932450" y="3398625"/>
              <a:ext cx="14275" cy="25350"/>
            </a:xfrm>
            <a:custGeom>
              <a:avLst/>
              <a:gdLst/>
              <a:ahLst/>
              <a:cxnLst/>
              <a:rect l="l" t="t" r="r" b="b"/>
              <a:pathLst>
                <a:path w="571" h="1014" extrusionOk="0"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729"/>
                  </a:lnTo>
                  <a:cubicBezTo>
                    <a:pt x="1" y="887"/>
                    <a:pt x="127" y="1014"/>
                    <a:pt x="286" y="1014"/>
                  </a:cubicBezTo>
                  <a:cubicBezTo>
                    <a:pt x="444" y="1014"/>
                    <a:pt x="571" y="887"/>
                    <a:pt x="571" y="729"/>
                  </a:cubicBezTo>
                  <a:lnTo>
                    <a:pt x="571" y="254"/>
                  </a:ln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1397;p29">
              <a:extLst>
                <a:ext uri="{FF2B5EF4-FFF2-40B4-BE49-F238E27FC236}">
                  <a16:creationId xmlns:a16="http://schemas.microsoft.com/office/drawing/2014/main" id="{1DF9AC0B-B8D9-4556-8722-3E49BAC65B51}"/>
                </a:ext>
              </a:extLst>
            </p:cNvPr>
            <p:cNvSpPr/>
            <p:nvPr/>
          </p:nvSpPr>
          <p:spPr>
            <a:xfrm>
              <a:off x="969675" y="3398625"/>
              <a:ext cx="13475" cy="25350"/>
            </a:xfrm>
            <a:custGeom>
              <a:avLst/>
              <a:gdLst/>
              <a:ahLst/>
              <a:cxnLst/>
              <a:rect l="l" t="t" r="r" b="b"/>
              <a:pathLst>
                <a:path w="539" h="1014" extrusionOk="0">
                  <a:moveTo>
                    <a:pt x="254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729"/>
                  </a:lnTo>
                  <a:cubicBezTo>
                    <a:pt x="0" y="887"/>
                    <a:pt x="95" y="1014"/>
                    <a:pt x="254" y="1014"/>
                  </a:cubicBezTo>
                  <a:cubicBezTo>
                    <a:pt x="444" y="1014"/>
                    <a:pt x="539" y="887"/>
                    <a:pt x="539" y="729"/>
                  </a:cubicBezTo>
                  <a:lnTo>
                    <a:pt x="539" y="254"/>
                  </a:lnTo>
                  <a:cubicBezTo>
                    <a:pt x="507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1398;p29">
              <a:extLst>
                <a:ext uri="{FF2B5EF4-FFF2-40B4-BE49-F238E27FC236}">
                  <a16:creationId xmlns:a16="http://schemas.microsoft.com/office/drawing/2014/main" id="{2C632CF7-DA42-46FC-9756-23A454C0ECE1}"/>
                </a:ext>
              </a:extLst>
            </p:cNvPr>
            <p:cNvSpPr/>
            <p:nvPr/>
          </p:nvSpPr>
          <p:spPr>
            <a:xfrm>
              <a:off x="1006875" y="3398625"/>
              <a:ext cx="14275" cy="25350"/>
            </a:xfrm>
            <a:custGeom>
              <a:avLst/>
              <a:gdLst/>
              <a:ahLst/>
              <a:cxnLst/>
              <a:rect l="l" t="t" r="r" b="b"/>
              <a:pathLst>
                <a:path w="571" h="1014" extrusionOk="0"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729"/>
                  </a:lnTo>
                  <a:cubicBezTo>
                    <a:pt x="1" y="887"/>
                    <a:pt x="127" y="1014"/>
                    <a:pt x="286" y="1014"/>
                  </a:cubicBezTo>
                  <a:cubicBezTo>
                    <a:pt x="444" y="1014"/>
                    <a:pt x="571" y="887"/>
                    <a:pt x="571" y="729"/>
                  </a:cubicBezTo>
                  <a:lnTo>
                    <a:pt x="571" y="254"/>
                  </a:ln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1399;p29">
              <a:extLst>
                <a:ext uri="{FF2B5EF4-FFF2-40B4-BE49-F238E27FC236}">
                  <a16:creationId xmlns:a16="http://schemas.microsoft.com/office/drawing/2014/main" id="{74F5FE7F-0E6C-4E5A-9B05-5316ABD7860B}"/>
                </a:ext>
              </a:extLst>
            </p:cNvPr>
            <p:cNvSpPr/>
            <p:nvPr/>
          </p:nvSpPr>
          <p:spPr>
            <a:xfrm>
              <a:off x="894450" y="3450075"/>
              <a:ext cx="13500" cy="25375"/>
            </a:xfrm>
            <a:custGeom>
              <a:avLst/>
              <a:gdLst/>
              <a:ahLst/>
              <a:cxnLst/>
              <a:rect l="l" t="t" r="r" b="b"/>
              <a:pathLst>
                <a:path w="540" h="1015" extrusionOk="0">
                  <a:moveTo>
                    <a:pt x="286" y="1"/>
                  </a:moveTo>
                  <a:cubicBezTo>
                    <a:pt x="96" y="1"/>
                    <a:pt x="1" y="127"/>
                    <a:pt x="1" y="254"/>
                  </a:cubicBezTo>
                  <a:lnTo>
                    <a:pt x="1" y="729"/>
                  </a:lnTo>
                  <a:cubicBezTo>
                    <a:pt x="1" y="887"/>
                    <a:pt x="96" y="1014"/>
                    <a:pt x="286" y="1014"/>
                  </a:cubicBezTo>
                  <a:cubicBezTo>
                    <a:pt x="444" y="1014"/>
                    <a:pt x="539" y="887"/>
                    <a:pt x="539" y="729"/>
                  </a:cubicBezTo>
                  <a:lnTo>
                    <a:pt x="539" y="254"/>
                  </a:lnTo>
                  <a:cubicBezTo>
                    <a:pt x="539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1400;p29">
              <a:extLst>
                <a:ext uri="{FF2B5EF4-FFF2-40B4-BE49-F238E27FC236}">
                  <a16:creationId xmlns:a16="http://schemas.microsoft.com/office/drawing/2014/main" id="{8925B67D-1392-459D-A138-9AB02620AA14}"/>
                </a:ext>
              </a:extLst>
            </p:cNvPr>
            <p:cNvSpPr/>
            <p:nvPr/>
          </p:nvSpPr>
          <p:spPr>
            <a:xfrm>
              <a:off x="933250" y="3450075"/>
              <a:ext cx="13475" cy="25375"/>
            </a:xfrm>
            <a:custGeom>
              <a:avLst/>
              <a:gdLst/>
              <a:ahLst/>
              <a:cxnLst/>
              <a:rect l="l" t="t" r="r" b="b"/>
              <a:pathLst>
                <a:path w="539" h="1015" extrusionOk="0">
                  <a:moveTo>
                    <a:pt x="254" y="1"/>
                  </a:moveTo>
                  <a:cubicBezTo>
                    <a:pt x="95" y="1"/>
                    <a:pt x="0" y="127"/>
                    <a:pt x="0" y="254"/>
                  </a:cubicBezTo>
                  <a:lnTo>
                    <a:pt x="0" y="729"/>
                  </a:lnTo>
                  <a:cubicBezTo>
                    <a:pt x="0" y="887"/>
                    <a:pt x="95" y="1014"/>
                    <a:pt x="254" y="1014"/>
                  </a:cubicBezTo>
                  <a:cubicBezTo>
                    <a:pt x="412" y="1014"/>
                    <a:pt x="539" y="887"/>
                    <a:pt x="539" y="729"/>
                  </a:cubicBezTo>
                  <a:lnTo>
                    <a:pt x="539" y="254"/>
                  </a:lnTo>
                  <a:cubicBezTo>
                    <a:pt x="539" y="127"/>
                    <a:pt x="412" y="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323;p17">
            <a:extLst>
              <a:ext uri="{FF2B5EF4-FFF2-40B4-BE49-F238E27FC236}">
                <a16:creationId xmlns:a16="http://schemas.microsoft.com/office/drawing/2014/main" id="{4FCDF6E9-A7E1-4D1D-8713-DB95128E1E92}"/>
              </a:ext>
            </a:extLst>
          </p:cNvPr>
          <p:cNvGrpSpPr/>
          <p:nvPr/>
        </p:nvGrpSpPr>
        <p:grpSpPr>
          <a:xfrm>
            <a:off x="7070098" y="5336634"/>
            <a:ext cx="564977" cy="527991"/>
            <a:chOff x="2766264" y="3394042"/>
            <a:chExt cx="294873" cy="275934"/>
          </a:xfrm>
        </p:grpSpPr>
        <p:sp>
          <p:nvSpPr>
            <p:cNvPr id="101" name="Google Shape;324;p17">
              <a:extLst>
                <a:ext uri="{FF2B5EF4-FFF2-40B4-BE49-F238E27FC236}">
                  <a16:creationId xmlns:a16="http://schemas.microsoft.com/office/drawing/2014/main" id="{D5A18054-A8D9-404F-B241-B134044C31C6}"/>
                </a:ext>
              </a:extLst>
            </p:cNvPr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325;p17">
              <a:extLst>
                <a:ext uri="{FF2B5EF4-FFF2-40B4-BE49-F238E27FC236}">
                  <a16:creationId xmlns:a16="http://schemas.microsoft.com/office/drawing/2014/main" id="{C687DFEB-C934-444F-B100-486752C02C8C}"/>
                </a:ext>
              </a:extLst>
            </p:cNvPr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326;p17">
              <a:extLst>
                <a:ext uri="{FF2B5EF4-FFF2-40B4-BE49-F238E27FC236}">
                  <a16:creationId xmlns:a16="http://schemas.microsoft.com/office/drawing/2014/main" id="{CAA33C68-5838-4037-8346-A13651074B83}"/>
                </a:ext>
              </a:extLst>
            </p:cNvPr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327;p17">
              <a:extLst>
                <a:ext uri="{FF2B5EF4-FFF2-40B4-BE49-F238E27FC236}">
                  <a16:creationId xmlns:a16="http://schemas.microsoft.com/office/drawing/2014/main" id="{C87367A4-ECB3-4462-ACEA-C83177ECD44B}"/>
                </a:ext>
              </a:extLst>
            </p:cNvPr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" grpId="0" animBg="1"/>
      <p:bldP spid="1130" grpId="0" animBg="1"/>
      <p:bldP spid="1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035" y="303861"/>
            <a:ext cx="6771861" cy="676800"/>
          </a:xfrm>
        </p:spPr>
        <p:txBody>
          <a:bodyPr/>
          <a:lstStyle/>
          <a:p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Now we'll leave you with a short video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1723" y="834899"/>
            <a:ext cx="58897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let you know our application better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390FB-2752-46BD-9B04-2D183393B00B}"/>
              </a:ext>
            </a:extLst>
          </p:cNvPr>
          <p:cNvSpPr/>
          <p:nvPr/>
        </p:nvSpPr>
        <p:spPr>
          <a:xfrm>
            <a:off x="10781357" y="-27710"/>
            <a:ext cx="897579" cy="897579"/>
          </a:xfrm>
          <a:prstGeom prst="rect">
            <a:avLst/>
          </a:prstGeom>
          <a:solidFill>
            <a:srgbClr val="C0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95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3055" y="0"/>
            <a:ext cx="2743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06207" y="251224"/>
            <a:ext cx="762000" cy="4433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01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6207" y="868588"/>
            <a:ext cx="762000" cy="4433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02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6207" y="1483325"/>
            <a:ext cx="762000" cy="4433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03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6207" y="2098062"/>
            <a:ext cx="762000" cy="4433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04</a:t>
            </a:r>
          </a:p>
        </p:txBody>
      </p:sp>
      <p:sp>
        <p:nvSpPr>
          <p:cNvPr id="7" name="Rectangle 6"/>
          <p:cNvSpPr/>
          <p:nvPr/>
        </p:nvSpPr>
        <p:spPr>
          <a:xfrm>
            <a:off x="3006207" y="2703842"/>
            <a:ext cx="762000" cy="4433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05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6207" y="3257180"/>
            <a:ext cx="762000" cy="4433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06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6207" y="3875265"/>
            <a:ext cx="762000" cy="4433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07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6207" y="4493350"/>
            <a:ext cx="762000" cy="4433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08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6207" y="5111435"/>
            <a:ext cx="762000" cy="4433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09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6207" y="5729520"/>
            <a:ext cx="762000" cy="4433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10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1662" y="288230"/>
            <a:ext cx="232525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/>
              <a:t>Team members</a:t>
            </a:r>
          </a:p>
          <a:p>
            <a:endParaRPr lang="en-US" sz="2300" b="1" dirty="0"/>
          </a:p>
        </p:txBody>
      </p:sp>
      <p:sp>
        <p:nvSpPr>
          <p:cNvPr id="14" name="Rectangle 13"/>
          <p:cNvSpPr/>
          <p:nvPr/>
        </p:nvSpPr>
        <p:spPr>
          <a:xfrm>
            <a:off x="4391047" y="1489782"/>
            <a:ext cx="191911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/>
              <a:t>Competitors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91047" y="865657"/>
            <a:ext cx="189987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/>
              <a:t>Introduction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91662" y="2135068"/>
            <a:ext cx="234391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/>
              <a:t>System design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5707" y="2671569"/>
            <a:ext cx="152477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/>
              <a:t>Life cycle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1662" y="3295138"/>
            <a:ext cx="424026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/>
              <a:t>Languages and Frame works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1662" y="3917580"/>
            <a:ext cx="94666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/>
              <a:t>Tools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91662" y="4530356"/>
            <a:ext cx="141096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/>
              <a:t>Features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1994" y="5108504"/>
            <a:ext cx="175400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/>
              <a:t>Challenges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91047" y="5721280"/>
            <a:ext cx="293221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/>
              <a:t>Upcoming Features</a:t>
            </a:r>
          </a:p>
        </p:txBody>
      </p:sp>
      <p:sp>
        <p:nvSpPr>
          <p:cNvPr id="23" name="Rectangle 22"/>
          <p:cNvSpPr/>
          <p:nvPr/>
        </p:nvSpPr>
        <p:spPr>
          <a:xfrm rot="5400000">
            <a:off x="9214802" y="1347812"/>
            <a:ext cx="30133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4000" b="1" i="0" u="none" strike="noStrike" kern="0" cap="none" spc="0" normalizeH="0" baseline="0" noProof="0" dirty="0">
                <a:ln>
                  <a:noFill/>
                </a:ln>
                <a:solidFill>
                  <a:srgbClr val="631B01"/>
                </a:solidFill>
                <a:effectLst/>
                <a:uLnTx/>
                <a:uFillTx/>
                <a:latin typeface="Livvic"/>
                <a:sym typeface="Livvic"/>
              </a:rPr>
              <a:t>TABLE OF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4000" b="1" i="0" u="none" strike="noStrike" kern="0" cap="none" spc="0" normalizeH="0" baseline="0" noProof="0" dirty="0">
                <a:ln>
                  <a:noFill/>
                </a:ln>
                <a:solidFill>
                  <a:srgbClr val="631B01"/>
                </a:solidFill>
                <a:effectLst/>
                <a:uLnTx/>
                <a:uFillTx/>
                <a:latin typeface="Livvic"/>
                <a:sym typeface="Livvic"/>
              </a:rPr>
              <a:t>CONTENTS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631B01"/>
              </a:solidFill>
              <a:effectLst/>
              <a:uLnTx/>
              <a:uFillTx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DCBB4A-9B14-4264-88FC-668FD6F70BC9}"/>
              </a:ext>
            </a:extLst>
          </p:cNvPr>
          <p:cNvSpPr txBox="1"/>
          <p:nvPr/>
        </p:nvSpPr>
        <p:spPr>
          <a:xfrm>
            <a:off x="3040651" y="6218111"/>
            <a:ext cx="762000" cy="670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11</a:t>
            </a:r>
            <a:endParaRPr lang="ar-EG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AFF060-5671-42AB-A25D-13239EFC7B5D}"/>
              </a:ext>
            </a:extLst>
          </p:cNvPr>
          <p:cNvSpPr txBox="1"/>
          <p:nvPr/>
        </p:nvSpPr>
        <p:spPr>
          <a:xfrm>
            <a:off x="4391047" y="6330152"/>
            <a:ext cx="609407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dirty="0"/>
              <a:t>Video of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595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>
            <a:spLocks noGrp="1"/>
          </p:cNvSpPr>
          <p:nvPr>
            <p:ph type="title"/>
          </p:nvPr>
        </p:nvSpPr>
        <p:spPr>
          <a:xfrm>
            <a:off x="609600" y="544567"/>
            <a:ext cx="10972800" cy="67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97" name="Google Shape;397;p18"/>
          <p:cNvGrpSpPr/>
          <p:nvPr/>
        </p:nvGrpSpPr>
        <p:grpSpPr>
          <a:xfrm>
            <a:off x="6125261" y="2167439"/>
            <a:ext cx="4885740" cy="4143379"/>
            <a:chOff x="2622195" y="1276082"/>
            <a:chExt cx="3899610" cy="3458140"/>
          </a:xfrm>
        </p:grpSpPr>
        <p:sp>
          <p:nvSpPr>
            <p:cNvPr id="398" name="Google Shape;398;p18"/>
            <p:cNvSpPr/>
            <p:nvPr/>
          </p:nvSpPr>
          <p:spPr>
            <a:xfrm>
              <a:off x="4255711" y="3427391"/>
              <a:ext cx="584210" cy="139928"/>
            </a:xfrm>
            <a:custGeom>
              <a:avLst/>
              <a:gdLst/>
              <a:ahLst/>
              <a:cxnLst/>
              <a:rect l="l" t="t" r="r" b="b"/>
              <a:pathLst>
                <a:path w="26186" h="6272" extrusionOk="0">
                  <a:moveTo>
                    <a:pt x="0" y="1"/>
                  </a:moveTo>
                  <a:lnTo>
                    <a:pt x="0" y="6272"/>
                  </a:lnTo>
                  <a:lnTo>
                    <a:pt x="26186" y="6272"/>
                  </a:lnTo>
                  <a:lnTo>
                    <a:pt x="26186" y="1"/>
                  </a:lnTo>
                  <a:close/>
                </a:path>
              </a:pathLst>
            </a:custGeom>
            <a:solidFill>
              <a:srgbClr val="731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4003430" y="3567297"/>
              <a:ext cx="390715" cy="1154275"/>
            </a:xfrm>
            <a:custGeom>
              <a:avLst/>
              <a:gdLst/>
              <a:ahLst/>
              <a:cxnLst/>
              <a:rect l="l" t="t" r="r" b="b"/>
              <a:pathLst>
                <a:path w="17513" h="51738" extrusionOk="0">
                  <a:moveTo>
                    <a:pt x="13343" y="1"/>
                  </a:moveTo>
                  <a:lnTo>
                    <a:pt x="0" y="51738"/>
                  </a:lnTo>
                  <a:lnTo>
                    <a:pt x="2902" y="51738"/>
                  </a:lnTo>
                  <a:lnTo>
                    <a:pt x="17513" y="1"/>
                  </a:lnTo>
                  <a:close/>
                </a:path>
              </a:pathLst>
            </a:custGeom>
            <a:solidFill>
              <a:srgbClr val="731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685848" y="3567297"/>
              <a:ext cx="392210" cy="1154275"/>
            </a:xfrm>
            <a:custGeom>
              <a:avLst/>
              <a:gdLst/>
              <a:ahLst/>
              <a:cxnLst/>
              <a:rect l="l" t="t" r="r" b="b"/>
              <a:pathLst>
                <a:path w="17580" h="51738" extrusionOk="0">
                  <a:moveTo>
                    <a:pt x="1" y="1"/>
                  </a:moveTo>
                  <a:lnTo>
                    <a:pt x="14711" y="51738"/>
                  </a:lnTo>
                  <a:lnTo>
                    <a:pt x="17580" y="51738"/>
                  </a:lnTo>
                  <a:lnTo>
                    <a:pt x="4137" y="1"/>
                  </a:lnTo>
                  <a:close/>
                </a:path>
              </a:pathLst>
            </a:custGeom>
            <a:solidFill>
              <a:srgbClr val="731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4296628" y="3571023"/>
              <a:ext cx="390737" cy="342369"/>
            </a:xfrm>
            <a:custGeom>
              <a:avLst/>
              <a:gdLst/>
              <a:ahLst/>
              <a:cxnLst/>
              <a:rect l="l" t="t" r="r" b="b"/>
              <a:pathLst>
                <a:path w="17514" h="15346" extrusionOk="0">
                  <a:moveTo>
                    <a:pt x="17479" y="0"/>
                  </a:moveTo>
                  <a:cubicBezTo>
                    <a:pt x="17408" y="0"/>
                    <a:pt x="13487" y="3390"/>
                    <a:pt x="8674" y="7606"/>
                  </a:cubicBezTo>
                  <a:cubicBezTo>
                    <a:pt x="3870" y="11809"/>
                    <a:pt x="1" y="15311"/>
                    <a:pt x="34" y="15345"/>
                  </a:cubicBezTo>
                  <a:cubicBezTo>
                    <a:pt x="35" y="15345"/>
                    <a:pt x="35" y="15345"/>
                    <a:pt x="36" y="15345"/>
                  </a:cubicBezTo>
                  <a:cubicBezTo>
                    <a:pt x="140" y="15345"/>
                    <a:pt x="4061" y="11988"/>
                    <a:pt x="8841" y="7773"/>
                  </a:cubicBezTo>
                  <a:cubicBezTo>
                    <a:pt x="13644" y="3536"/>
                    <a:pt x="17513" y="67"/>
                    <a:pt x="17480" y="1"/>
                  </a:cubicBezTo>
                  <a:cubicBezTo>
                    <a:pt x="17480" y="0"/>
                    <a:pt x="17480" y="0"/>
                    <a:pt x="17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382967" y="3564687"/>
              <a:ext cx="449524" cy="352431"/>
            </a:xfrm>
            <a:custGeom>
              <a:avLst/>
              <a:gdLst/>
              <a:ahLst/>
              <a:cxnLst/>
              <a:rect l="l" t="t" r="r" b="b"/>
              <a:pathLst>
                <a:path w="20149" h="15797" extrusionOk="0">
                  <a:moveTo>
                    <a:pt x="152" y="1"/>
                  </a:moveTo>
                  <a:cubicBezTo>
                    <a:pt x="98" y="1"/>
                    <a:pt x="59" y="17"/>
                    <a:pt x="34" y="51"/>
                  </a:cubicBezTo>
                  <a:cubicBezTo>
                    <a:pt x="0" y="84"/>
                    <a:pt x="4470" y="3687"/>
                    <a:pt x="10008" y="8023"/>
                  </a:cubicBezTo>
                  <a:cubicBezTo>
                    <a:pt x="15493" y="12319"/>
                    <a:pt x="19996" y="15797"/>
                    <a:pt x="20113" y="15797"/>
                  </a:cubicBezTo>
                  <a:cubicBezTo>
                    <a:pt x="20114" y="15797"/>
                    <a:pt x="20114" y="15796"/>
                    <a:pt x="20115" y="15796"/>
                  </a:cubicBezTo>
                  <a:cubicBezTo>
                    <a:pt x="20148" y="15762"/>
                    <a:pt x="15678" y="12193"/>
                    <a:pt x="10141" y="7823"/>
                  </a:cubicBezTo>
                  <a:cubicBezTo>
                    <a:pt x="4735" y="3605"/>
                    <a:pt x="939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4266866" y="3565066"/>
              <a:ext cx="570087" cy="5243"/>
            </a:xfrm>
            <a:custGeom>
              <a:avLst/>
              <a:gdLst/>
              <a:ahLst/>
              <a:cxnLst/>
              <a:rect l="l" t="t" r="r" b="b"/>
              <a:pathLst>
                <a:path w="25553" h="235" extrusionOk="0">
                  <a:moveTo>
                    <a:pt x="12776" y="1"/>
                  </a:moveTo>
                  <a:cubicBezTo>
                    <a:pt x="5738" y="1"/>
                    <a:pt x="1" y="34"/>
                    <a:pt x="1" y="101"/>
                  </a:cubicBezTo>
                  <a:cubicBezTo>
                    <a:pt x="1" y="167"/>
                    <a:pt x="5738" y="234"/>
                    <a:pt x="12776" y="234"/>
                  </a:cubicBezTo>
                  <a:cubicBezTo>
                    <a:pt x="19848" y="234"/>
                    <a:pt x="25552" y="167"/>
                    <a:pt x="25552" y="101"/>
                  </a:cubicBezTo>
                  <a:cubicBezTo>
                    <a:pt x="25552" y="67"/>
                    <a:pt x="19848" y="1"/>
                    <a:pt x="12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460704" y="4297345"/>
              <a:ext cx="384781" cy="421235"/>
            </a:xfrm>
            <a:custGeom>
              <a:avLst/>
              <a:gdLst/>
              <a:ahLst/>
              <a:cxnLst/>
              <a:rect l="l" t="t" r="r" b="b"/>
              <a:pathLst>
                <a:path w="17247" h="18881" extrusionOk="0">
                  <a:moveTo>
                    <a:pt x="5371" y="1"/>
                  </a:moveTo>
                  <a:lnTo>
                    <a:pt x="0" y="8573"/>
                  </a:lnTo>
                  <a:lnTo>
                    <a:pt x="16379" y="18881"/>
                  </a:lnTo>
                  <a:cubicBezTo>
                    <a:pt x="17246" y="17246"/>
                    <a:pt x="10775" y="8807"/>
                    <a:pt x="10775" y="8807"/>
                  </a:cubicBezTo>
                  <a:lnTo>
                    <a:pt x="13377" y="4971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4581660" y="4418847"/>
              <a:ext cx="37235" cy="33108"/>
            </a:xfrm>
            <a:custGeom>
              <a:avLst/>
              <a:gdLst/>
              <a:ahLst/>
              <a:cxnLst/>
              <a:rect l="l" t="t" r="r" b="b"/>
              <a:pathLst>
                <a:path w="1669" h="1484" extrusionOk="0">
                  <a:moveTo>
                    <a:pt x="863" y="0"/>
                  </a:moveTo>
                  <a:cubicBezTo>
                    <a:pt x="538" y="0"/>
                    <a:pt x="245" y="194"/>
                    <a:pt x="134" y="526"/>
                  </a:cubicBezTo>
                  <a:cubicBezTo>
                    <a:pt x="1" y="893"/>
                    <a:pt x="201" y="1293"/>
                    <a:pt x="568" y="1460"/>
                  </a:cubicBezTo>
                  <a:cubicBezTo>
                    <a:pt x="636" y="1476"/>
                    <a:pt x="704" y="1483"/>
                    <a:pt x="769" y="1483"/>
                  </a:cubicBezTo>
                  <a:cubicBezTo>
                    <a:pt x="1122" y="1483"/>
                    <a:pt x="1428" y="1269"/>
                    <a:pt x="1569" y="960"/>
                  </a:cubicBezTo>
                  <a:cubicBezTo>
                    <a:pt x="1669" y="526"/>
                    <a:pt x="1402" y="126"/>
                    <a:pt x="968" y="26"/>
                  </a:cubicBezTo>
                  <a:lnTo>
                    <a:pt x="1068" y="26"/>
                  </a:lnTo>
                  <a:cubicBezTo>
                    <a:pt x="1000" y="9"/>
                    <a:pt x="931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468549" y="4470763"/>
              <a:ext cx="372867" cy="262723"/>
            </a:xfrm>
            <a:custGeom>
              <a:avLst/>
              <a:gdLst/>
              <a:ahLst/>
              <a:cxnLst/>
              <a:rect l="l" t="t" r="r" b="b"/>
              <a:pathLst>
                <a:path w="16713" h="11776" extrusionOk="0">
                  <a:moveTo>
                    <a:pt x="834" y="0"/>
                  </a:moveTo>
                  <a:lnTo>
                    <a:pt x="0" y="1335"/>
                  </a:lnTo>
                  <a:lnTo>
                    <a:pt x="16312" y="11775"/>
                  </a:lnTo>
                  <a:cubicBezTo>
                    <a:pt x="16712" y="11275"/>
                    <a:pt x="16212" y="10508"/>
                    <a:pt x="16212" y="10508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4452123" y="4294961"/>
              <a:ext cx="384758" cy="421235"/>
            </a:xfrm>
            <a:custGeom>
              <a:avLst/>
              <a:gdLst/>
              <a:ahLst/>
              <a:cxnLst/>
              <a:rect l="l" t="t" r="r" b="b"/>
              <a:pathLst>
                <a:path w="17246" h="18881" extrusionOk="0">
                  <a:moveTo>
                    <a:pt x="5371" y="1"/>
                  </a:moveTo>
                  <a:lnTo>
                    <a:pt x="0" y="8573"/>
                  </a:lnTo>
                  <a:lnTo>
                    <a:pt x="16378" y="18881"/>
                  </a:lnTo>
                  <a:cubicBezTo>
                    <a:pt x="17246" y="17246"/>
                    <a:pt x="10774" y="8807"/>
                    <a:pt x="10774" y="8807"/>
                  </a:cubicBezTo>
                  <a:lnTo>
                    <a:pt x="13376" y="4971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631B01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668000" y="4498293"/>
              <a:ext cx="48390" cy="10753"/>
            </a:xfrm>
            <a:custGeom>
              <a:avLst/>
              <a:gdLst/>
              <a:ahLst/>
              <a:cxnLst/>
              <a:rect l="l" t="t" r="r" b="b"/>
              <a:pathLst>
                <a:path w="2169" h="482" extrusionOk="0">
                  <a:moveTo>
                    <a:pt x="1068" y="1"/>
                  </a:moveTo>
                  <a:cubicBezTo>
                    <a:pt x="400" y="1"/>
                    <a:pt x="0" y="368"/>
                    <a:pt x="67" y="468"/>
                  </a:cubicBezTo>
                  <a:cubicBezTo>
                    <a:pt x="72" y="477"/>
                    <a:pt x="85" y="481"/>
                    <a:pt x="105" y="481"/>
                  </a:cubicBezTo>
                  <a:cubicBezTo>
                    <a:pt x="227" y="481"/>
                    <a:pt x="615" y="334"/>
                    <a:pt x="1101" y="334"/>
                  </a:cubicBezTo>
                  <a:cubicBezTo>
                    <a:pt x="1558" y="334"/>
                    <a:pt x="1942" y="481"/>
                    <a:pt x="2064" y="481"/>
                  </a:cubicBezTo>
                  <a:cubicBezTo>
                    <a:pt x="2084" y="481"/>
                    <a:pt x="2097" y="477"/>
                    <a:pt x="2102" y="468"/>
                  </a:cubicBezTo>
                  <a:cubicBezTo>
                    <a:pt x="2168" y="401"/>
                    <a:pt x="1768" y="1"/>
                    <a:pt x="10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701487" y="4543538"/>
              <a:ext cx="42991" cy="18250"/>
            </a:xfrm>
            <a:custGeom>
              <a:avLst/>
              <a:gdLst/>
              <a:ahLst/>
              <a:cxnLst/>
              <a:rect l="l" t="t" r="r" b="b"/>
              <a:pathLst>
                <a:path w="1927" h="818" extrusionOk="0">
                  <a:moveTo>
                    <a:pt x="1281" y="1"/>
                  </a:moveTo>
                  <a:cubicBezTo>
                    <a:pt x="1144" y="1"/>
                    <a:pt x="993" y="21"/>
                    <a:pt x="834" y="74"/>
                  </a:cubicBezTo>
                  <a:cubicBezTo>
                    <a:pt x="234" y="274"/>
                    <a:pt x="0" y="741"/>
                    <a:pt x="67" y="808"/>
                  </a:cubicBezTo>
                  <a:cubicBezTo>
                    <a:pt x="77" y="814"/>
                    <a:pt x="88" y="817"/>
                    <a:pt x="102" y="817"/>
                  </a:cubicBezTo>
                  <a:cubicBezTo>
                    <a:pt x="227" y="817"/>
                    <a:pt x="513" y="558"/>
                    <a:pt x="934" y="408"/>
                  </a:cubicBezTo>
                  <a:cubicBezTo>
                    <a:pt x="1435" y="208"/>
                    <a:pt x="1868" y="308"/>
                    <a:pt x="1902" y="208"/>
                  </a:cubicBezTo>
                  <a:cubicBezTo>
                    <a:pt x="1926" y="158"/>
                    <a:pt x="1662" y="1"/>
                    <a:pt x="1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734216" y="4584968"/>
              <a:ext cx="35763" cy="23537"/>
            </a:xfrm>
            <a:custGeom>
              <a:avLst/>
              <a:gdLst/>
              <a:ahLst/>
              <a:cxnLst/>
              <a:rect l="l" t="t" r="r" b="b"/>
              <a:pathLst>
                <a:path w="1603" h="1055" extrusionOk="0">
                  <a:moveTo>
                    <a:pt x="1340" y="1"/>
                  </a:moveTo>
                  <a:cubicBezTo>
                    <a:pt x="1152" y="1"/>
                    <a:pt x="888" y="55"/>
                    <a:pt x="635" y="219"/>
                  </a:cubicBezTo>
                  <a:cubicBezTo>
                    <a:pt x="168" y="552"/>
                    <a:pt x="1" y="1019"/>
                    <a:pt x="101" y="1052"/>
                  </a:cubicBezTo>
                  <a:cubicBezTo>
                    <a:pt x="105" y="1054"/>
                    <a:pt x="110" y="1055"/>
                    <a:pt x="115" y="1055"/>
                  </a:cubicBezTo>
                  <a:cubicBezTo>
                    <a:pt x="221" y="1055"/>
                    <a:pt x="450" y="709"/>
                    <a:pt x="802" y="485"/>
                  </a:cubicBezTo>
                  <a:cubicBezTo>
                    <a:pt x="1202" y="252"/>
                    <a:pt x="1569" y="152"/>
                    <a:pt x="1602" y="85"/>
                  </a:cubicBezTo>
                  <a:cubicBezTo>
                    <a:pt x="1602" y="39"/>
                    <a:pt x="1498" y="1"/>
                    <a:pt x="1340" y="1"/>
                  </a:cubicBezTo>
                  <a:close/>
                </a:path>
              </a:pathLst>
            </a:custGeom>
            <a:solidFill>
              <a:srgbClr val="631B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700729" y="4440153"/>
              <a:ext cx="40225" cy="23359"/>
            </a:xfrm>
            <a:custGeom>
              <a:avLst/>
              <a:gdLst/>
              <a:ahLst/>
              <a:cxnLst/>
              <a:rect l="l" t="t" r="r" b="b"/>
              <a:pathLst>
                <a:path w="1803" h="1047" extrusionOk="0">
                  <a:moveTo>
                    <a:pt x="295" y="0"/>
                  </a:moveTo>
                  <a:cubicBezTo>
                    <a:pt x="115" y="0"/>
                    <a:pt x="1" y="40"/>
                    <a:pt x="1" y="71"/>
                  </a:cubicBezTo>
                  <a:cubicBezTo>
                    <a:pt x="1" y="172"/>
                    <a:pt x="435" y="238"/>
                    <a:pt x="902" y="505"/>
                  </a:cubicBezTo>
                  <a:cubicBezTo>
                    <a:pt x="1331" y="720"/>
                    <a:pt x="1619" y="1047"/>
                    <a:pt x="1715" y="1047"/>
                  </a:cubicBezTo>
                  <a:cubicBezTo>
                    <a:pt x="1723" y="1047"/>
                    <a:pt x="1730" y="1044"/>
                    <a:pt x="1735" y="1039"/>
                  </a:cubicBezTo>
                  <a:cubicBezTo>
                    <a:pt x="1802" y="1005"/>
                    <a:pt x="1602" y="505"/>
                    <a:pt x="1068" y="205"/>
                  </a:cubicBezTo>
                  <a:cubicBezTo>
                    <a:pt x="772" y="48"/>
                    <a:pt x="493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4353206" y="4312250"/>
              <a:ext cx="381791" cy="420499"/>
            </a:xfrm>
            <a:custGeom>
              <a:avLst/>
              <a:gdLst/>
              <a:ahLst/>
              <a:cxnLst/>
              <a:rect l="l" t="t" r="r" b="b"/>
              <a:pathLst>
                <a:path w="17113" h="18848" extrusionOk="0">
                  <a:moveTo>
                    <a:pt x="11775" y="0"/>
                  </a:moveTo>
                  <a:lnTo>
                    <a:pt x="3870" y="5104"/>
                  </a:lnTo>
                  <a:lnTo>
                    <a:pt x="6371" y="8673"/>
                  </a:lnTo>
                  <a:cubicBezTo>
                    <a:pt x="6371" y="8673"/>
                    <a:pt x="0" y="17213"/>
                    <a:pt x="901" y="18847"/>
                  </a:cubicBezTo>
                  <a:lnTo>
                    <a:pt x="17112" y="8306"/>
                  </a:lnTo>
                  <a:lnTo>
                    <a:pt x="11775" y="0"/>
                  </a:lnTo>
                  <a:close/>
                </a:path>
              </a:pathLst>
            </a:custGeom>
            <a:solidFill>
              <a:srgbClr val="631B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4583155" y="4416594"/>
              <a:ext cx="37235" cy="32706"/>
            </a:xfrm>
            <a:custGeom>
              <a:avLst/>
              <a:gdLst/>
              <a:ahLst/>
              <a:cxnLst/>
              <a:rect l="l" t="t" r="r" b="b"/>
              <a:pathLst>
                <a:path w="1669" h="1466" extrusionOk="0">
                  <a:moveTo>
                    <a:pt x="808" y="1"/>
                  </a:moveTo>
                  <a:cubicBezTo>
                    <a:pt x="740" y="1"/>
                    <a:pt x="670" y="9"/>
                    <a:pt x="601" y="27"/>
                  </a:cubicBezTo>
                  <a:lnTo>
                    <a:pt x="668" y="27"/>
                  </a:lnTo>
                  <a:cubicBezTo>
                    <a:pt x="267" y="127"/>
                    <a:pt x="0" y="527"/>
                    <a:pt x="101" y="927"/>
                  </a:cubicBezTo>
                  <a:cubicBezTo>
                    <a:pt x="235" y="1251"/>
                    <a:pt x="544" y="1465"/>
                    <a:pt x="869" y="1465"/>
                  </a:cubicBezTo>
                  <a:cubicBezTo>
                    <a:pt x="946" y="1465"/>
                    <a:pt x="1024" y="1453"/>
                    <a:pt x="1101" y="1428"/>
                  </a:cubicBezTo>
                  <a:cubicBezTo>
                    <a:pt x="1468" y="1294"/>
                    <a:pt x="1668" y="861"/>
                    <a:pt x="1568" y="494"/>
                  </a:cubicBezTo>
                  <a:cubicBezTo>
                    <a:pt x="1430" y="190"/>
                    <a:pt x="1133" y="1"/>
                    <a:pt x="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4365097" y="4467037"/>
              <a:ext cx="369141" cy="267185"/>
            </a:xfrm>
            <a:custGeom>
              <a:avLst/>
              <a:gdLst/>
              <a:ahLst/>
              <a:cxnLst/>
              <a:rect l="l" t="t" r="r" b="b"/>
              <a:pathLst>
                <a:path w="16546" h="11976" extrusionOk="0">
                  <a:moveTo>
                    <a:pt x="15712" y="1"/>
                  </a:moveTo>
                  <a:lnTo>
                    <a:pt x="535" y="10708"/>
                  </a:lnTo>
                  <a:cubicBezTo>
                    <a:pt x="535" y="10708"/>
                    <a:pt x="1" y="11509"/>
                    <a:pt x="434" y="11976"/>
                  </a:cubicBezTo>
                  <a:lnTo>
                    <a:pt x="16546" y="1335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4486419" y="4496799"/>
              <a:ext cx="49127" cy="10999"/>
            </a:xfrm>
            <a:custGeom>
              <a:avLst/>
              <a:gdLst/>
              <a:ahLst/>
              <a:cxnLst/>
              <a:rect l="l" t="t" r="r" b="b"/>
              <a:pathLst>
                <a:path w="2202" h="493" extrusionOk="0">
                  <a:moveTo>
                    <a:pt x="1101" y="1"/>
                  </a:moveTo>
                  <a:cubicBezTo>
                    <a:pt x="434" y="34"/>
                    <a:pt x="0" y="435"/>
                    <a:pt x="100" y="468"/>
                  </a:cubicBezTo>
                  <a:cubicBezTo>
                    <a:pt x="106" y="486"/>
                    <a:pt x="124" y="493"/>
                    <a:pt x="154" y="493"/>
                  </a:cubicBezTo>
                  <a:cubicBezTo>
                    <a:pt x="290" y="493"/>
                    <a:pt x="661" y="334"/>
                    <a:pt x="1101" y="334"/>
                  </a:cubicBezTo>
                  <a:cubicBezTo>
                    <a:pt x="1587" y="334"/>
                    <a:pt x="1975" y="482"/>
                    <a:pt x="2097" y="482"/>
                  </a:cubicBezTo>
                  <a:cubicBezTo>
                    <a:pt x="2117" y="482"/>
                    <a:pt x="2130" y="477"/>
                    <a:pt x="2135" y="468"/>
                  </a:cubicBezTo>
                  <a:cubicBezTo>
                    <a:pt x="2202" y="368"/>
                    <a:pt x="1768" y="1"/>
                    <a:pt x="1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4459245" y="4543136"/>
              <a:ext cx="43549" cy="17759"/>
            </a:xfrm>
            <a:custGeom>
              <a:avLst/>
              <a:gdLst/>
              <a:ahLst/>
              <a:cxnLst/>
              <a:rect l="l" t="t" r="r" b="b"/>
              <a:pathLst>
                <a:path w="1952" h="796" extrusionOk="0">
                  <a:moveTo>
                    <a:pt x="660" y="0"/>
                  </a:moveTo>
                  <a:cubicBezTo>
                    <a:pt x="269" y="0"/>
                    <a:pt x="1" y="150"/>
                    <a:pt x="51" y="226"/>
                  </a:cubicBezTo>
                  <a:cubicBezTo>
                    <a:pt x="84" y="292"/>
                    <a:pt x="518" y="226"/>
                    <a:pt x="985" y="359"/>
                  </a:cubicBezTo>
                  <a:cubicBezTo>
                    <a:pt x="1459" y="517"/>
                    <a:pt x="1753" y="795"/>
                    <a:pt x="1868" y="795"/>
                  </a:cubicBezTo>
                  <a:cubicBezTo>
                    <a:pt x="1874" y="795"/>
                    <a:pt x="1880" y="794"/>
                    <a:pt x="1885" y="793"/>
                  </a:cubicBezTo>
                  <a:cubicBezTo>
                    <a:pt x="1952" y="726"/>
                    <a:pt x="1718" y="259"/>
                    <a:pt x="1085" y="59"/>
                  </a:cubicBezTo>
                  <a:cubicBezTo>
                    <a:pt x="935" y="17"/>
                    <a:pt x="791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4434325" y="4584834"/>
              <a:ext cx="35741" cy="22332"/>
            </a:xfrm>
            <a:custGeom>
              <a:avLst/>
              <a:gdLst/>
              <a:ahLst/>
              <a:cxnLst/>
              <a:rect l="l" t="t" r="r" b="b"/>
              <a:pathLst>
                <a:path w="1602" h="1001" extrusionOk="0">
                  <a:moveTo>
                    <a:pt x="232" y="1"/>
                  </a:moveTo>
                  <a:cubicBezTo>
                    <a:pt x="91" y="1"/>
                    <a:pt x="0" y="29"/>
                    <a:pt x="0" y="58"/>
                  </a:cubicBezTo>
                  <a:cubicBezTo>
                    <a:pt x="0" y="158"/>
                    <a:pt x="400" y="225"/>
                    <a:pt x="801" y="491"/>
                  </a:cubicBezTo>
                  <a:cubicBezTo>
                    <a:pt x="1166" y="704"/>
                    <a:pt x="1392" y="1000"/>
                    <a:pt x="1480" y="1000"/>
                  </a:cubicBezTo>
                  <a:cubicBezTo>
                    <a:pt x="1488" y="1000"/>
                    <a:pt x="1495" y="998"/>
                    <a:pt x="1501" y="992"/>
                  </a:cubicBezTo>
                  <a:cubicBezTo>
                    <a:pt x="1601" y="992"/>
                    <a:pt x="1468" y="525"/>
                    <a:pt x="967" y="225"/>
                  </a:cubicBezTo>
                  <a:cubicBezTo>
                    <a:pt x="700" y="52"/>
                    <a:pt x="421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4461856" y="4439105"/>
              <a:ext cx="40203" cy="23693"/>
            </a:xfrm>
            <a:custGeom>
              <a:avLst/>
              <a:gdLst/>
              <a:ahLst/>
              <a:cxnLst/>
              <a:rect l="l" t="t" r="r" b="b"/>
              <a:pathLst>
                <a:path w="1802" h="1062" extrusionOk="0">
                  <a:moveTo>
                    <a:pt x="1518" y="1"/>
                  </a:moveTo>
                  <a:cubicBezTo>
                    <a:pt x="1314" y="1"/>
                    <a:pt x="1024" y="55"/>
                    <a:pt x="734" y="219"/>
                  </a:cubicBezTo>
                  <a:cubicBezTo>
                    <a:pt x="200" y="552"/>
                    <a:pt x="0" y="1019"/>
                    <a:pt x="67" y="1052"/>
                  </a:cubicBezTo>
                  <a:cubicBezTo>
                    <a:pt x="76" y="1058"/>
                    <a:pt x="86" y="1061"/>
                    <a:pt x="97" y="1061"/>
                  </a:cubicBezTo>
                  <a:cubicBezTo>
                    <a:pt x="215" y="1061"/>
                    <a:pt x="475" y="762"/>
                    <a:pt x="901" y="519"/>
                  </a:cubicBezTo>
                  <a:cubicBezTo>
                    <a:pt x="1368" y="252"/>
                    <a:pt x="1802" y="152"/>
                    <a:pt x="1802" y="85"/>
                  </a:cubicBezTo>
                  <a:cubicBezTo>
                    <a:pt x="1802" y="39"/>
                    <a:pt x="1690" y="1"/>
                    <a:pt x="1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3815133" y="3002452"/>
              <a:ext cx="854361" cy="1454188"/>
            </a:xfrm>
            <a:custGeom>
              <a:avLst/>
              <a:gdLst/>
              <a:ahLst/>
              <a:cxnLst/>
              <a:rect l="l" t="t" r="r" b="b"/>
              <a:pathLst>
                <a:path w="38295" h="65181" extrusionOk="0">
                  <a:moveTo>
                    <a:pt x="32457" y="1"/>
                  </a:moveTo>
                  <a:lnTo>
                    <a:pt x="16913" y="1168"/>
                  </a:lnTo>
                  <a:cubicBezTo>
                    <a:pt x="16913" y="1168"/>
                    <a:pt x="1" y="13911"/>
                    <a:pt x="3003" y="23951"/>
                  </a:cubicBezTo>
                  <a:cubicBezTo>
                    <a:pt x="5371" y="31857"/>
                    <a:pt x="25953" y="65181"/>
                    <a:pt x="25953" y="65181"/>
                  </a:cubicBezTo>
                  <a:lnTo>
                    <a:pt x="38295" y="57108"/>
                  </a:lnTo>
                  <a:lnTo>
                    <a:pt x="22217" y="27153"/>
                  </a:lnTo>
                  <a:cubicBezTo>
                    <a:pt x="22050" y="25686"/>
                    <a:pt x="21750" y="24218"/>
                    <a:pt x="21316" y="22817"/>
                  </a:cubicBezTo>
                  <a:lnTo>
                    <a:pt x="22217" y="21616"/>
                  </a:lnTo>
                  <a:cubicBezTo>
                    <a:pt x="22217" y="21616"/>
                    <a:pt x="26967" y="19390"/>
                    <a:pt x="31258" y="19390"/>
                  </a:cubicBezTo>
                  <a:cubicBezTo>
                    <a:pt x="31515" y="19390"/>
                    <a:pt x="31771" y="19398"/>
                    <a:pt x="32024" y="19415"/>
                  </a:cubicBezTo>
                  <a:lnTo>
                    <a:pt x="32457" y="1"/>
                  </a:lnTo>
                  <a:close/>
                </a:path>
              </a:pathLst>
            </a:custGeom>
            <a:solidFill>
              <a:srgbClr val="C032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4517675" y="3002452"/>
              <a:ext cx="680946" cy="1438571"/>
            </a:xfrm>
            <a:custGeom>
              <a:avLst/>
              <a:gdLst/>
              <a:ahLst/>
              <a:cxnLst/>
              <a:rect l="l" t="t" r="r" b="b"/>
              <a:pathLst>
                <a:path w="30522" h="64481" extrusionOk="0">
                  <a:moveTo>
                    <a:pt x="934" y="1"/>
                  </a:moveTo>
                  <a:lnTo>
                    <a:pt x="534" y="19415"/>
                  </a:lnTo>
                  <a:cubicBezTo>
                    <a:pt x="534" y="19415"/>
                    <a:pt x="8873" y="21449"/>
                    <a:pt x="10608" y="21483"/>
                  </a:cubicBezTo>
                  <a:cubicBezTo>
                    <a:pt x="11708" y="21483"/>
                    <a:pt x="11108" y="24785"/>
                    <a:pt x="11675" y="26119"/>
                  </a:cubicBezTo>
                  <a:lnTo>
                    <a:pt x="11675" y="26420"/>
                  </a:lnTo>
                  <a:lnTo>
                    <a:pt x="0" y="57375"/>
                  </a:lnTo>
                  <a:lnTo>
                    <a:pt x="12042" y="64480"/>
                  </a:lnTo>
                  <a:cubicBezTo>
                    <a:pt x="12042" y="64480"/>
                    <a:pt x="21115" y="41530"/>
                    <a:pt x="23083" y="37661"/>
                  </a:cubicBezTo>
                  <a:cubicBezTo>
                    <a:pt x="25018" y="33791"/>
                    <a:pt x="28120" y="24785"/>
                    <a:pt x="29321" y="22083"/>
                  </a:cubicBezTo>
                  <a:cubicBezTo>
                    <a:pt x="30522" y="19415"/>
                    <a:pt x="28887" y="14778"/>
                    <a:pt x="26786" y="10742"/>
                  </a:cubicBezTo>
                  <a:cubicBezTo>
                    <a:pt x="24718" y="6705"/>
                    <a:pt x="14210" y="1035"/>
                    <a:pt x="14210" y="1035"/>
                  </a:cubicBezTo>
                  <a:lnTo>
                    <a:pt x="934" y="1"/>
                  </a:lnTo>
                  <a:close/>
                </a:path>
              </a:pathLst>
            </a:custGeom>
            <a:solidFill>
              <a:srgbClr val="C032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4787805" y="3300090"/>
              <a:ext cx="279098" cy="152623"/>
            </a:xfrm>
            <a:custGeom>
              <a:avLst/>
              <a:gdLst/>
              <a:ahLst/>
              <a:cxnLst/>
              <a:rect l="l" t="t" r="r" b="b"/>
              <a:pathLst>
                <a:path w="12510" h="6841" extrusionOk="0">
                  <a:moveTo>
                    <a:pt x="8782" y="0"/>
                  </a:moveTo>
                  <a:cubicBezTo>
                    <a:pt x="5525" y="0"/>
                    <a:pt x="2447" y="1765"/>
                    <a:pt x="835" y="4673"/>
                  </a:cubicBezTo>
                  <a:cubicBezTo>
                    <a:pt x="534" y="5173"/>
                    <a:pt x="301" y="5707"/>
                    <a:pt x="134" y="6240"/>
                  </a:cubicBezTo>
                  <a:cubicBezTo>
                    <a:pt x="67" y="6440"/>
                    <a:pt x="34" y="6641"/>
                    <a:pt x="1" y="6841"/>
                  </a:cubicBezTo>
                  <a:cubicBezTo>
                    <a:pt x="268" y="6107"/>
                    <a:pt x="601" y="5406"/>
                    <a:pt x="968" y="4739"/>
                  </a:cubicBezTo>
                  <a:cubicBezTo>
                    <a:pt x="2633" y="1906"/>
                    <a:pt x="5679" y="198"/>
                    <a:pt x="8920" y="198"/>
                  </a:cubicBezTo>
                  <a:cubicBezTo>
                    <a:pt x="9380" y="198"/>
                    <a:pt x="9844" y="232"/>
                    <a:pt x="10308" y="303"/>
                  </a:cubicBezTo>
                  <a:cubicBezTo>
                    <a:pt x="11042" y="436"/>
                    <a:pt x="11809" y="636"/>
                    <a:pt x="12510" y="870"/>
                  </a:cubicBezTo>
                  <a:cubicBezTo>
                    <a:pt x="12343" y="736"/>
                    <a:pt x="12176" y="670"/>
                    <a:pt x="11976" y="603"/>
                  </a:cubicBezTo>
                  <a:cubicBezTo>
                    <a:pt x="11442" y="403"/>
                    <a:pt x="10908" y="236"/>
                    <a:pt x="10341" y="136"/>
                  </a:cubicBezTo>
                  <a:cubicBezTo>
                    <a:pt x="9821" y="45"/>
                    <a:pt x="9299" y="0"/>
                    <a:pt x="878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4772924" y="3481716"/>
              <a:ext cx="139928" cy="109431"/>
            </a:xfrm>
            <a:custGeom>
              <a:avLst/>
              <a:gdLst/>
              <a:ahLst/>
              <a:cxnLst/>
              <a:rect l="l" t="t" r="r" b="b"/>
              <a:pathLst>
                <a:path w="6272" h="4905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871" y="101"/>
                    <a:pt x="5504" y="268"/>
                    <a:pt x="5171" y="468"/>
                  </a:cubicBezTo>
                  <a:cubicBezTo>
                    <a:pt x="3470" y="1302"/>
                    <a:pt x="1935" y="2502"/>
                    <a:pt x="701" y="3970"/>
                  </a:cubicBezTo>
                  <a:cubicBezTo>
                    <a:pt x="434" y="4237"/>
                    <a:pt x="201" y="4571"/>
                    <a:pt x="1" y="4904"/>
                  </a:cubicBezTo>
                  <a:cubicBezTo>
                    <a:pt x="301" y="4637"/>
                    <a:pt x="568" y="4370"/>
                    <a:pt x="834" y="4070"/>
                  </a:cubicBezTo>
                  <a:cubicBezTo>
                    <a:pt x="1468" y="3403"/>
                    <a:pt x="2169" y="2769"/>
                    <a:pt x="2903" y="2169"/>
                  </a:cubicBezTo>
                  <a:cubicBezTo>
                    <a:pt x="3670" y="1602"/>
                    <a:pt x="4437" y="1068"/>
                    <a:pt x="5271" y="601"/>
                  </a:cubicBezTo>
                  <a:cubicBezTo>
                    <a:pt x="5605" y="434"/>
                    <a:pt x="5938" y="234"/>
                    <a:pt x="6272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4054029" y="3365615"/>
              <a:ext cx="257524" cy="119135"/>
            </a:xfrm>
            <a:custGeom>
              <a:avLst/>
              <a:gdLst/>
              <a:ahLst/>
              <a:cxnLst/>
              <a:rect l="l" t="t" r="r" b="b"/>
              <a:pathLst>
                <a:path w="11543" h="5340" extrusionOk="0">
                  <a:moveTo>
                    <a:pt x="1969" y="1"/>
                  </a:moveTo>
                  <a:cubicBezTo>
                    <a:pt x="1702" y="1"/>
                    <a:pt x="1435" y="34"/>
                    <a:pt x="1135" y="34"/>
                  </a:cubicBezTo>
                  <a:cubicBezTo>
                    <a:pt x="935" y="68"/>
                    <a:pt x="734" y="68"/>
                    <a:pt x="534" y="101"/>
                  </a:cubicBezTo>
                  <a:cubicBezTo>
                    <a:pt x="367" y="134"/>
                    <a:pt x="167" y="168"/>
                    <a:pt x="1" y="201"/>
                  </a:cubicBezTo>
                  <a:cubicBezTo>
                    <a:pt x="7" y="215"/>
                    <a:pt x="44" y="220"/>
                    <a:pt x="108" y="220"/>
                  </a:cubicBezTo>
                  <a:cubicBezTo>
                    <a:pt x="319" y="220"/>
                    <a:pt x="833" y="162"/>
                    <a:pt x="1575" y="162"/>
                  </a:cubicBezTo>
                  <a:cubicBezTo>
                    <a:pt x="1700" y="162"/>
                    <a:pt x="1831" y="164"/>
                    <a:pt x="1969" y="168"/>
                  </a:cubicBezTo>
                  <a:cubicBezTo>
                    <a:pt x="2669" y="201"/>
                    <a:pt x="3370" y="301"/>
                    <a:pt x="4037" y="435"/>
                  </a:cubicBezTo>
                  <a:cubicBezTo>
                    <a:pt x="4871" y="601"/>
                    <a:pt x="5705" y="868"/>
                    <a:pt x="6505" y="1202"/>
                  </a:cubicBezTo>
                  <a:cubicBezTo>
                    <a:pt x="7272" y="1569"/>
                    <a:pt x="8006" y="1969"/>
                    <a:pt x="8707" y="2469"/>
                  </a:cubicBezTo>
                  <a:cubicBezTo>
                    <a:pt x="9274" y="2903"/>
                    <a:pt x="9808" y="3337"/>
                    <a:pt x="10308" y="3870"/>
                  </a:cubicBezTo>
                  <a:cubicBezTo>
                    <a:pt x="11121" y="4716"/>
                    <a:pt x="11490" y="5339"/>
                    <a:pt x="11539" y="5339"/>
                  </a:cubicBezTo>
                  <a:cubicBezTo>
                    <a:pt x="11540" y="5339"/>
                    <a:pt x="11541" y="5339"/>
                    <a:pt x="11542" y="5338"/>
                  </a:cubicBezTo>
                  <a:cubicBezTo>
                    <a:pt x="11475" y="5171"/>
                    <a:pt x="11409" y="5038"/>
                    <a:pt x="11309" y="4871"/>
                  </a:cubicBezTo>
                  <a:cubicBezTo>
                    <a:pt x="11209" y="4704"/>
                    <a:pt x="11075" y="4538"/>
                    <a:pt x="10942" y="4371"/>
                  </a:cubicBezTo>
                  <a:cubicBezTo>
                    <a:pt x="10808" y="4171"/>
                    <a:pt x="10608" y="3937"/>
                    <a:pt x="10441" y="3737"/>
                  </a:cubicBezTo>
                  <a:cubicBezTo>
                    <a:pt x="9941" y="3203"/>
                    <a:pt x="9441" y="2736"/>
                    <a:pt x="8874" y="2303"/>
                  </a:cubicBezTo>
                  <a:cubicBezTo>
                    <a:pt x="8140" y="1802"/>
                    <a:pt x="7406" y="1335"/>
                    <a:pt x="6605" y="1002"/>
                  </a:cubicBezTo>
                  <a:cubicBezTo>
                    <a:pt x="5805" y="635"/>
                    <a:pt x="4971" y="401"/>
                    <a:pt x="4103" y="234"/>
                  </a:cubicBezTo>
                  <a:cubicBezTo>
                    <a:pt x="3403" y="101"/>
                    <a:pt x="2702" y="34"/>
                    <a:pt x="1969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4243798" y="3338843"/>
              <a:ext cx="68492" cy="145885"/>
            </a:xfrm>
            <a:custGeom>
              <a:avLst/>
              <a:gdLst/>
              <a:ahLst/>
              <a:cxnLst/>
              <a:rect l="l" t="t" r="r" b="b"/>
              <a:pathLst>
                <a:path w="3070" h="6539" extrusionOk="0">
                  <a:moveTo>
                    <a:pt x="1" y="0"/>
                  </a:moveTo>
                  <a:lnTo>
                    <a:pt x="1" y="0"/>
                  </a:lnTo>
                  <a:cubicBezTo>
                    <a:pt x="701" y="967"/>
                    <a:pt x="1335" y="2002"/>
                    <a:pt x="1902" y="3102"/>
                  </a:cubicBezTo>
                  <a:cubicBezTo>
                    <a:pt x="2302" y="3870"/>
                    <a:pt x="2569" y="4670"/>
                    <a:pt x="2803" y="5504"/>
                  </a:cubicBezTo>
                  <a:cubicBezTo>
                    <a:pt x="2869" y="5838"/>
                    <a:pt x="2936" y="6205"/>
                    <a:pt x="3036" y="6538"/>
                  </a:cubicBezTo>
                  <a:cubicBezTo>
                    <a:pt x="3069" y="6171"/>
                    <a:pt x="3036" y="5804"/>
                    <a:pt x="2969" y="5471"/>
                  </a:cubicBezTo>
                  <a:cubicBezTo>
                    <a:pt x="2803" y="4603"/>
                    <a:pt x="2502" y="3769"/>
                    <a:pt x="2135" y="3002"/>
                  </a:cubicBezTo>
                  <a:cubicBezTo>
                    <a:pt x="1735" y="2202"/>
                    <a:pt x="1268" y="1468"/>
                    <a:pt x="734" y="801"/>
                  </a:cubicBezTo>
                  <a:cubicBezTo>
                    <a:pt x="534" y="500"/>
                    <a:pt x="267" y="234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4208079" y="3428127"/>
              <a:ext cx="462910" cy="1027777"/>
            </a:xfrm>
            <a:custGeom>
              <a:avLst/>
              <a:gdLst/>
              <a:ahLst/>
              <a:cxnLst/>
              <a:rect l="l" t="t" r="r" b="b"/>
              <a:pathLst>
                <a:path w="20749" h="46068" extrusionOk="0">
                  <a:moveTo>
                    <a:pt x="0" y="1"/>
                  </a:moveTo>
                  <a:lnTo>
                    <a:pt x="67" y="34"/>
                  </a:lnTo>
                  <a:lnTo>
                    <a:pt x="334" y="168"/>
                  </a:lnTo>
                  <a:cubicBezTo>
                    <a:pt x="634" y="301"/>
                    <a:pt x="968" y="468"/>
                    <a:pt x="1268" y="668"/>
                  </a:cubicBezTo>
                  <a:cubicBezTo>
                    <a:pt x="2369" y="1435"/>
                    <a:pt x="3203" y="2503"/>
                    <a:pt x="3670" y="3804"/>
                  </a:cubicBezTo>
                  <a:cubicBezTo>
                    <a:pt x="3903" y="4938"/>
                    <a:pt x="4203" y="6239"/>
                    <a:pt x="4504" y="7673"/>
                  </a:cubicBezTo>
                  <a:lnTo>
                    <a:pt x="4504" y="7706"/>
                  </a:lnTo>
                  <a:cubicBezTo>
                    <a:pt x="6905" y="12310"/>
                    <a:pt x="10141" y="18447"/>
                    <a:pt x="13677" y="25219"/>
                  </a:cubicBezTo>
                  <a:lnTo>
                    <a:pt x="20471" y="38046"/>
                  </a:lnTo>
                  <a:lnTo>
                    <a:pt x="20471" y="38046"/>
                  </a:lnTo>
                  <a:lnTo>
                    <a:pt x="11675" y="43832"/>
                  </a:lnTo>
                  <a:lnTo>
                    <a:pt x="9207" y="45500"/>
                  </a:lnTo>
                  <a:lnTo>
                    <a:pt x="8540" y="45934"/>
                  </a:lnTo>
                  <a:lnTo>
                    <a:pt x="8373" y="46067"/>
                  </a:lnTo>
                  <a:lnTo>
                    <a:pt x="8573" y="45967"/>
                  </a:lnTo>
                  <a:cubicBezTo>
                    <a:pt x="8707" y="45867"/>
                    <a:pt x="8940" y="45734"/>
                    <a:pt x="9240" y="45534"/>
                  </a:cubicBezTo>
                  <a:lnTo>
                    <a:pt x="11742" y="43932"/>
                  </a:lnTo>
                  <a:lnTo>
                    <a:pt x="20649" y="38128"/>
                  </a:lnTo>
                  <a:lnTo>
                    <a:pt x="20749" y="38095"/>
                  </a:lnTo>
                  <a:lnTo>
                    <a:pt x="20682" y="37995"/>
                  </a:lnTo>
                  <a:lnTo>
                    <a:pt x="13910" y="25086"/>
                  </a:lnTo>
                  <a:lnTo>
                    <a:pt x="4670" y="7606"/>
                  </a:lnTo>
                  <a:lnTo>
                    <a:pt x="4670" y="7640"/>
                  </a:lnTo>
                  <a:cubicBezTo>
                    <a:pt x="4337" y="6172"/>
                    <a:pt x="4037" y="4871"/>
                    <a:pt x="3803" y="3737"/>
                  </a:cubicBezTo>
                  <a:cubicBezTo>
                    <a:pt x="3336" y="2469"/>
                    <a:pt x="2436" y="1369"/>
                    <a:pt x="1301" y="601"/>
                  </a:cubicBezTo>
                  <a:cubicBezTo>
                    <a:pt x="901" y="335"/>
                    <a:pt x="434" y="134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4281747" y="3321708"/>
              <a:ext cx="242644" cy="71526"/>
            </a:xfrm>
            <a:custGeom>
              <a:avLst/>
              <a:gdLst/>
              <a:ahLst/>
              <a:cxnLst/>
              <a:rect l="l" t="t" r="r" b="b"/>
              <a:pathLst>
                <a:path w="10876" h="3206" extrusionOk="0">
                  <a:moveTo>
                    <a:pt x="9141" y="1"/>
                  </a:moveTo>
                  <a:cubicBezTo>
                    <a:pt x="7773" y="34"/>
                    <a:pt x="6439" y="234"/>
                    <a:pt x="5104" y="601"/>
                  </a:cubicBezTo>
                  <a:cubicBezTo>
                    <a:pt x="3804" y="935"/>
                    <a:pt x="2536" y="1469"/>
                    <a:pt x="1368" y="2169"/>
                  </a:cubicBezTo>
                  <a:cubicBezTo>
                    <a:pt x="1168" y="2303"/>
                    <a:pt x="968" y="2436"/>
                    <a:pt x="768" y="2569"/>
                  </a:cubicBezTo>
                  <a:cubicBezTo>
                    <a:pt x="635" y="2669"/>
                    <a:pt x="501" y="2770"/>
                    <a:pt x="368" y="2903"/>
                  </a:cubicBezTo>
                  <a:cubicBezTo>
                    <a:pt x="134" y="3070"/>
                    <a:pt x="1" y="3170"/>
                    <a:pt x="34" y="3203"/>
                  </a:cubicBezTo>
                  <a:cubicBezTo>
                    <a:pt x="35" y="3204"/>
                    <a:pt x="37" y="3205"/>
                    <a:pt x="40" y="3205"/>
                  </a:cubicBezTo>
                  <a:cubicBezTo>
                    <a:pt x="107" y="3205"/>
                    <a:pt x="603" y="2817"/>
                    <a:pt x="1469" y="2336"/>
                  </a:cubicBezTo>
                  <a:cubicBezTo>
                    <a:pt x="2636" y="1669"/>
                    <a:pt x="3904" y="1168"/>
                    <a:pt x="5205" y="835"/>
                  </a:cubicBezTo>
                  <a:cubicBezTo>
                    <a:pt x="6505" y="468"/>
                    <a:pt x="7840" y="268"/>
                    <a:pt x="9207" y="168"/>
                  </a:cubicBezTo>
                  <a:cubicBezTo>
                    <a:pt x="9708" y="151"/>
                    <a:pt x="10125" y="151"/>
                    <a:pt x="10417" y="151"/>
                  </a:cubicBezTo>
                  <a:cubicBezTo>
                    <a:pt x="10708" y="151"/>
                    <a:pt x="10875" y="151"/>
                    <a:pt x="10875" y="134"/>
                  </a:cubicBezTo>
                  <a:cubicBezTo>
                    <a:pt x="10708" y="68"/>
                    <a:pt x="10575" y="34"/>
                    <a:pt x="10408" y="34"/>
                  </a:cubicBezTo>
                  <a:cubicBezTo>
                    <a:pt x="9975" y="1"/>
                    <a:pt x="9574" y="1"/>
                    <a:pt x="9141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4340556" y="3085981"/>
              <a:ext cx="180109" cy="182920"/>
            </a:xfrm>
            <a:custGeom>
              <a:avLst/>
              <a:gdLst/>
              <a:ahLst/>
              <a:cxnLst/>
              <a:rect l="l" t="t" r="r" b="b"/>
              <a:pathLst>
                <a:path w="8073" h="8199" extrusionOk="0">
                  <a:moveTo>
                    <a:pt x="221" y="1"/>
                  </a:moveTo>
                  <a:cubicBezTo>
                    <a:pt x="142" y="1"/>
                    <a:pt x="67" y="9"/>
                    <a:pt x="0" y="26"/>
                  </a:cubicBezTo>
                  <a:cubicBezTo>
                    <a:pt x="567" y="93"/>
                    <a:pt x="1134" y="226"/>
                    <a:pt x="1701" y="426"/>
                  </a:cubicBezTo>
                  <a:cubicBezTo>
                    <a:pt x="3036" y="960"/>
                    <a:pt x="4170" y="1827"/>
                    <a:pt x="5070" y="2928"/>
                  </a:cubicBezTo>
                  <a:cubicBezTo>
                    <a:pt x="5938" y="4062"/>
                    <a:pt x="6671" y="5296"/>
                    <a:pt x="7272" y="6597"/>
                  </a:cubicBezTo>
                  <a:cubicBezTo>
                    <a:pt x="7472" y="7031"/>
                    <a:pt x="7672" y="7431"/>
                    <a:pt x="7839" y="7765"/>
                  </a:cubicBezTo>
                  <a:cubicBezTo>
                    <a:pt x="7872" y="7898"/>
                    <a:pt x="7972" y="8065"/>
                    <a:pt x="8072" y="8198"/>
                  </a:cubicBezTo>
                  <a:cubicBezTo>
                    <a:pt x="8039" y="8032"/>
                    <a:pt x="7972" y="7898"/>
                    <a:pt x="7906" y="7731"/>
                  </a:cubicBezTo>
                  <a:cubicBezTo>
                    <a:pt x="7806" y="7465"/>
                    <a:pt x="7639" y="7031"/>
                    <a:pt x="7405" y="6531"/>
                  </a:cubicBezTo>
                  <a:cubicBezTo>
                    <a:pt x="6872" y="5196"/>
                    <a:pt x="6138" y="3929"/>
                    <a:pt x="5237" y="2795"/>
                  </a:cubicBezTo>
                  <a:cubicBezTo>
                    <a:pt x="4336" y="1660"/>
                    <a:pt x="3136" y="793"/>
                    <a:pt x="1768" y="293"/>
                  </a:cubicBezTo>
                  <a:cubicBezTo>
                    <a:pt x="1334" y="126"/>
                    <a:pt x="901" y="59"/>
                    <a:pt x="467" y="26"/>
                  </a:cubicBezTo>
                  <a:cubicBezTo>
                    <a:pt x="384" y="9"/>
                    <a:pt x="300" y="1"/>
                    <a:pt x="221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4557855" y="3114092"/>
              <a:ext cx="196484" cy="150369"/>
            </a:xfrm>
            <a:custGeom>
              <a:avLst/>
              <a:gdLst/>
              <a:ahLst/>
              <a:cxnLst/>
              <a:rect l="l" t="t" r="r" b="b"/>
              <a:pathLst>
                <a:path w="8807" h="6740" extrusionOk="0">
                  <a:moveTo>
                    <a:pt x="8340" y="0"/>
                  </a:moveTo>
                  <a:cubicBezTo>
                    <a:pt x="8173" y="34"/>
                    <a:pt x="7973" y="34"/>
                    <a:pt x="7806" y="67"/>
                  </a:cubicBezTo>
                  <a:cubicBezTo>
                    <a:pt x="7572" y="100"/>
                    <a:pt x="7339" y="134"/>
                    <a:pt x="7105" y="200"/>
                  </a:cubicBezTo>
                  <a:cubicBezTo>
                    <a:pt x="6472" y="334"/>
                    <a:pt x="5905" y="534"/>
                    <a:pt x="5337" y="801"/>
                  </a:cubicBezTo>
                  <a:cubicBezTo>
                    <a:pt x="4637" y="1134"/>
                    <a:pt x="3970" y="1535"/>
                    <a:pt x="3369" y="2002"/>
                  </a:cubicBezTo>
                  <a:cubicBezTo>
                    <a:pt x="2736" y="2469"/>
                    <a:pt x="2202" y="3002"/>
                    <a:pt x="1702" y="3569"/>
                  </a:cubicBezTo>
                  <a:cubicBezTo>
                    <a:pt x="1301" y="4070"/>
                    <a:pt x="934" y="4570"/>
                    <a:pt x="634" y="5137"/>
                  </a:cubicBezTo>
                  <a:cubicBezTo>
                    <a:pt x="534" y="5337"/>
                    <a:pt x="434" y="5571"/>
                    <a:pt x="334" y="5804"/>
                  </a:cubicBezTo>
                  <a:cubicBezTo>
                    <a:pt x="267" y="5938"/>
                    <a:pt x="200" y="6105"/>
                    <a:pt x="134" y="6305"/>
                  </a:cubicBezTo>
                  <a:cubicBezTo>
                    <a:pt x="67" y="6438"/>
                    <a:pt x="34" y="6572"/>
                    <a:pt x="0" y="6738"/>
                  </a:cubicBezTo>
                  <a:cubicBezTo>
                    <a:pt x="2" y="6739"/>
                    <a:pt x="4" y="6740"/>
                    <a:pt x="6" y="6740"/>
                  </a:cubicBezTo>
                  <a:cubicBezTo>
                    <a:pt x="77" y="6740"/>
                    <a:pt x="281" y="6115"/>
                    <a:pt x="801" y="5237"/>
                  </a:cubicBezTo>
                  <a:cubicBezTo>
                    <a:pt x="1101" y="4704"/>
                    <a:pt x="1468" y="4203"/>
                    <a:pt x="1868" y="3736"/>
                  </a:cubicBezTo>
                  <a:cubicBezTo>
                    <a:pt x="2335" y="3169"/>
                    <a:pt x="2902" y="2635"/>
                    <a:pt x="3469" y="2168"/>
                  </a:cubicBezTo>
                  <a:cubicBezTo>
                    <a:pt x="4070" y="1735"/>
                    <a:pt x="4737" y="1334"/>
                    <a:pt x="5404" y="1001"/>
                  </a:cubicBezTo>
                  <a:cubicBezTo>
                    <a:pt x="5971" y="734"/>
                    <a:pt x="6538" y="534"/>
                    <a:pt x="7139" y="367"/>
                  </a:cubicBezTo>
                  <a:cubicBezTo>
                    <a:pt x="8139" y="100"/>
                    <a:pt x="8807" y="67"/>
                    <a:pt x="8807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4558592" y="3324363"/>
              <a:ext cx="239654" cy="85960"/>
            </a:xfrm>
            <a:custGeom>
              <a:avLst/>
              <a:gdLst/>
              <a:ahLst/>
              <a:cxnLst/>
              <a:rect l="l" t="t" r="r" b="b"/>
              <a:pathLst>
                <a:path w="10742" h="3853" extrusionOk="0">
                  <a:moveTo>
                    <a:pt x="1203" y="0"/>
                  </a:moveTo>
                  <a:cubicBezTo>
                    <a:pt x="1124" y="0"/>
                    <a:pt x="1046" y="4"/>
                    <a:pt x="968" y="15"/>
                  </a:cubicBezTo>
                  <a:cubicBezTo>
                    <a:pt x="768" y="15"/>
                    <a:pt x="601" y="49"/>
                    <a:pt x="434" y="49"/>
                  </a:cubicBezTo>
                  <a:cubicBezTo>
                    <a:pt x="301" y="49"/>
                    <a:pt x="134" y="82"/>
                    <a:pt x="1" y="149"/>
                  </a:cubicBezTo>
                  <a:cubicBezTo>
                    <a:pt x="67" y="165"/>
                    <a:pt x="142" y="174"/>
                    <a:pt x="218" y="174"/>
                  </a:cubicBezTo>
                  <a:cubicBezTo>
                    <a:pt x="293" y="174"/>
                    <a:pt x="368" y="165"/>
                    <a:pt x="434" y="149"/>
                  </a:cubicBezTo>
                  <a:lnTo>
                    <a:pt x="968" y="149"/>
                  </a:lnTo>
                  <a:lnTo>
                    <a:pt x="1702" y="215"/>
                  </a:lnTo>
                  <a:cubicBezTo>
                    <a:pt x="3036" y="349"/>
                    <a:pt x="4404" y="649"/>
                    <a:pt x="5671" y="1116"/>
                  </a:cubicBezTo>
                  <a:cubicBezTo>
                    <a:pt x="6972" y="1516"/>
                    <a:pt x="8240" y="2083"/>
                    <a:pt x="9407" y="2817"/>
                  </a:cubicBezTo>
                  <a:cubicBezTo>
                    <a:pt x="10247" y="3366"/>
                    <a:pt x="10680" y="3853"/>
                    <a:pt x="10737" y="3853"/>
                  </a:cubicBezTo>
                  <a:cubicBezTo>
                    <a:pt x="10739" y="3853"/>
                    <a:pt x="10741" y="3852"/>
                    <a:pt x="10742" y="3851"/>
                  </a:cubicBezTo>
                  <a:cubicBezTo>
                    <a:pt x="10675" y="3685"/>
                    <a:pt x="10575" y="3551"/>
                    <a:pt x="10441" y="3451"/>
                  </a:cubicBezTo>
                  <a:cubicBezTo>
                    <a:pt x="10341" y="3318"/>
                    <a:pt x="10208" y="3184"/>
                    <a:pt x="10041" y="3084"/>
                  </a:cubicBezTo>
                  <a:cubicBezTo>
                    <a:pt x="9874" y="2917"/>
                    <a:pt x="9674" y="2784"/>
                    <a:pt x="9474" y="2651"/>
                  </a:cubicBezTo>
                  <a:cubicBezTo>
                    <a:pt x="8340" y="1850"/>
                    <a:pt x="7072" y="1250"/>
                    <a:pt x="5771" y="849"/>
                  </a:cubicBezTo>
                  <a:cubicBezTo>
                    <a:pt x="4437" y="382"/>
                    <a:pt x="3070" y="115"/>
                    <a:pt x="1702" y="15"/>
                  </a:cubicBezTo>
                  <a:cubicBezTo>
                    <a:pt x="1524" y="15"/>
                    <a:pt x="1361" y="0"/>
                    <a:pt x="1203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4787805" y="3434843"/>
              <a:ext cx="18629" cy="57314"/>
            </a:xfrm>
            <a:custGeom>
              <a:avLst/>
              <a:gdLst/>
              <a:ahLst/>
              <a:cxnLst/>
              <a:rect l="l" t="t" r="r" b="b"/>
              <a:pathLst>
                <a:path w="835" h="2569" extrusionOk="0">
                  <a:moveTo>
                    <a:pt x="568" y="0"/>
                  </a:moveTo>
                  <a:cubicBezTo>
                    <a:pt x="534" y="0"/>
                    <a:pt x="401" y="100"/>
                    <a:pt x="301" y="334"/>
                  </a:cubicBezTo>
                  <a:cubicBezTo>
                    <a:pt x="1" y="968"/>
                    <a:pt x="67" y="1735"/>
                    <a:pt x="501" y="2302"/>
                  </a:cubicBezTo>
                  <a:cubicBezTo>
                    <a:pt x="668" y="2502"/>
                    <a:pt x="801" y="2569"/>
                    <a:pt x="835" y="2569"/>
                  </a:cubicBezTo>
                  <a:cubicBezTo>
                    <a:pt x="601" y="2168"/>
                    <a:pt x="434" y="1768"/>
                    <a:pt x="368" y="1334"/>
                  </a:cubicBezTo>
                  <a:cubicBezTo>
                    <a:pt x="334" y="867"/>
                    <a:pt x="401" y="434"/>
                    <a:pt x="568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4783343" y="3494968"/>
              <a:ext cx="16398" cy="53009"/>
            </a:xfrm>
            <a:custGeom>
              <a:avLst/>
              <a:gdLst/>
              <a:ahLst/>
              <a:cxnLst/>
              <a:rect l="l" t="t" r="r" b="b"/>
              <a:pathLst>
                <a:path w="735" h="2376" extrusionOk="0">
                  <a:moveTo>
                    <a:pt x="728" y="1"/>
                  </a:moveTo>
                  <a:cubicBezTo>
                    <a:pt x="701" y="1"/>
                    <a:pt x="584" y="99"/>
                    <a:pt x="468" y="274"/>
                  </a:cubicBezTo>
                  <a:cubicBezTo>
                    <a:pt x="67" y="774"/>
                    <a:pt x="1" y="1475"/>
                    <a:pt x="234" y="2075"/>
                  </a:cubicBezTo>
                  <a:cubicBezTo>
                    <a:pt x="301" y="2275"/>
                    <a:pt x="401" y="2375"/>
                    <a:pt x="434" y="2375"/>
                  </a:cubicBezTo>
                  <a:cubicBezTo>
                    <a:pt x="367" y="1975"/>
                    <a:pt x="301" y="1575"/>
                    <a:pt x="334" y="1175"/>
                  </a:cubicBezTo>
                  <a:cubicBezTo>
                    <a:pt x="434" y="774"/>
                    <a:pt x="568" y="374"/>
                    <a:pt x="734" y="7"/>
                  </a:cubicBezTo>
                  <a:cubicBezTo>
                    <a:pt x="734" y="3"/>
                    <a:pt x="732" y="1"/>
                    <a:pt x="728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4526599" y="3264416"/>
              <a:ext cx="8210" cy="171185"/>
            </a:xfrm>
            <a:custGeom>
              <a:avLst/>
              <a:gdLst/>
              <a:ahLst/>
              <a:cxnLst/>
              <a:rect l="l" t="t" r="r" b="b"/>
              <a:pathLst>
                <a:path w="368" h="7673" extrusionOk="0">
                  <a:moveTo>
                    <a:pt x="234" y="0"/>
                  </a:moveTo>
                  <a:cubicBezTo>
                    <a:pt x="100" y="1268"/>
                    <a:pt x="67" y="2569"/>
                    <a:pt x="67" y="3836"/>
                  </a:cubicBezTo>
                  <a:cubicBezTo>
                    <a:pt x="0" y="5137"/>
                    <a:pt x="34" y="6405"/>
                    <a:pt x="134" y="7673"/>
                  </a:cubicBezTo>
                  <a:cubicBezTo>
                    <a:pt x="267" y="6405"/>
                    <a:pt x="334" y="5137"/>
                    <a:pt x="301" y="3836"/>
                  </a:cubicBezTo>
                  <a:cubicBezTo>
                    <a:pt x="367" y="2569"/>
                    <a:pt x="334" y="1268"/>
                    <a:pt x="234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4101794" y="2047651"/>
              <a:ext cx="808827" cy="907950"/>
            </a:xfrm>
            <a:custGeom>
              <a:avLst/>
              <a:gdLst/>
              <a:ahLst/>
              <a:cxnLst/>
              <a:rect l="l" t="t" r="r" b="b"/>
              <a:pathLst>
                <a:path w="36254" h="40697" extrusionOk="0">
                  <a:moveTo>
                    <a:pt x="12970" y="0"/>
                  </a:moveTo>
                  <a:cubicBezTo>
                    <a:pt x="12970" y="0"/>
                    <a:pt x="1829" y="3903"/>
                    <a:pt x="1295" y="4470"/>
                  </a:cubicBezTo>
                  <a:cubicBezTo>
                    <a:pt x="0" y="5898"/>
                    <a:pt x="6440" y="38497"/>
                    <a:pt x="6499" y="38497"/>
                  </a:cubicBezTo>
                  <a:cubicBezTo>
                    <a:pt x="6499" y="38497"/>
                    <a:pt x="6499" y="38496"/>
                    <a:pt x="6499" y="38495"/>
                  </a:cubicBezTo>
                  <a:cubicBezTo>
                    <a:pt x="6499" y="38478"/>
                    <a:pt x="6582" y="38470"/>
                    <a:pt x="6740" y="38470"/>
                  </a:cubicBezTo>
                  <a:cubicBezTo>
                    <a:pt x="9361" y="38470"/>
                    <a:pt x="32518" y="40696"/>
                    <a:pt x="32518" y="40696"/>
                  </a:cubicBezTo>
                  <a:lnTo>
                    <a:pt x="36087" y="6738"/>
                  </a:lnTo>
                  <a:cubicBezTo>
                    <a:pt x="36254" y="5137"/>
                    <a:pt x="35253" y="3636"/>
                    <a:pt x="33718" y="3169"/>
                  </a:cubicBezTo>
                  <a:lnTo>
                    <a:pt x="23878" y="134"/>
                  </a:lnTo>
                  <a:lnTo>
                    <a:pt x="1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4142599" y="1276082"/>
              <a:ext cx="773242" cy="418826"/>
            </a:xfrm>
            <a:custGeom>
              <a:avLst/>
              <a:gdLst/>
              <a:ahLst/>
              <a:cxnLst/>
              <a:rect l="l" t="t" r="r" b="b"/>
              <a:pathLst>
                <a:path w="34659" h="18773" extrusionOk="0">
                  <a:moveTo>
                    <a:pt x="13420" y="1"/>
                  </a:moveTo>
                  <a:cubicBezTo>
                    <a:pt x="13002" y="1"/>
                    <a:pt x="12591" y="200"/>
                    <a:pt x="12342" y="560"/>
                  </a:cubicBezTo>
                  <a:cubicBezTo>
                    <a:pt x="12115" y="983"/>
                    <a:pt x="12394" y="1659"/>
                    <a:pt x="12872" y="1693"/>
                  </a:cubicBezTo>
                  <a:lnTo>
                    <a:pt x="12872" y="1693"/>
                  </a:lnTo>
                  <a:cubicBezTo>
                    <a:pt x="12545" y="1701"/>
                    <a:pt x="12583" y="2238"/>
                    <a:pt x="12776" y="2528"/>
                  </a:cubicBezTo>
                  <a:cubicBezTo>
                    <a:pt x="13015" y="2954"/>
                    <a:pt x="13276" y="3380"/>
                    <a:pt x="13524" y="3806"/>
                  </a:cubicBezTo>
                  <a:lnTo>
                    <a:pt x="13524" y="3806"/>
                  </a:lnTo>
                  <a:cubicBezTo>
                    <a:pt x="13312" y="3549"/>
                    <a:pt x="12995" y="3406"/>
                    <a:pt x="12673" y="3406"/>
                  </a:cubicBezTo>
                  <a:cubicBezTo>
                    <a:pt x="12504" y="3406"/>
                    <a:pt x="12333" y="3445"/>
                    <a:pt x="12175" y="3529"/>
                  </a:cubicBezTo>
                  <a:cubicBezTo>
                    <a:pt x="12015" y="3332"/>
                    <a:pt x="11777" y="3231"/>
                    <a:pt x="11535" y="3231"/>
                  </a:cubicBezTo>
                  <a:cubicBezTo>
                    <a:pt x="11325" y="3231"/>
                    <a:pt x="11112" y="3307"/>
                    <a:pt x="10941" y="3462"/>
                  </a:cubicBezTo>
                  <a:cubicBezTo>
                    <a:pt x="10802" y="3215"/>
                    <a:pt x="10571" y="3097"/>
                    <a:pt x="10342" y="3097"/>
                  </a:cubicBezTo>
                  <a:cubicBezTo>
                    <a:pt x="10077" y="3097"/>
                    <a:pt x="9815" y="3257"/>
                    <a:pt x="9707" y="3562"/>
                  </a:cubicBezTo>
                  <a:cubicBezTo>
                    <a:pt x="9640" y="3329"/>
                    <a:pt x="9307" y="3262"/>
                    <a:pt x="9073" y="3262"/>
                  </a:cubicBezTo>
                  <a:cubicBezTo>
                    <a:pt x="9027" y="3258"/>
                    <a:pt x="8980" y="3256"/>
                    <a:pt x="8934" y="3256"/>
                  </a:cubicBezTo>
                  <a:cubicBezTo>
                    <a:pt x="8615" y="3256"/>
                    <a:pt x="8305" y="3354"/>
                    <a:pt x="8072" y="3529"/>
                  </a:cubicBezTo>
                  <a:cubicBezTo>
                    <a:pt x="7787" y="3751"/>
                    <a:pt x="7743" y="4215"/>
                    <a:pt x="8027" y="4403"/>
                  </a:cubicBezTo>
                  <a:lnTo>
                    <a:pt x="8027" y="4403"/>
                  </a:lnTo>
                  <a:cubicBezTo>
                    <a:pt x="7973" y="4377"/>
                    <a:pt x="7917" y="4365"/>
                    <a:pt x="7862" y="4365"/>
                  </a:cubicBezTo>
                  <a:cubicBezTo>
                    <a:pt x="7612" y="4365"/>
                    <a:pt x="7365" y="4604"/>
                    <a:pt x="7339" y="4863"/>
                  </a:cubicBezTo>
                  <a:cubicBezTo>
                    <a:pt x="7339" y="5230"/>
                    <a:pt x="7472" y="5564"/>
                    <a:pt x="7739" y="5797"/>
                  </a:cubicBezTo>
                  <a:cubicBezTo>
                    <a:pt x="8006" y="5997"/>
                    <a:pt x="8206" y="6264"/>
                    <a:pt x="8373" y="6598"/>
                  </a:cubicBezTo>
                  <a:cubicBezTo>
                    <a:pt x="8139" y="6393"/>
                    <a:pt x="7855" y="6291"/>
                    <a:pt x="7541" y="6291"/>
                  </a:cubicBezTo>
                  <a:cubicBezTo>
                    <a:pt x="7497" y="6291"/>
                    <a:pt x="7451" y="6293"/>
                    <a:pt x="7405" y="6297"/>
                  </a:cubicBezTo>
                  <a:cubicBezTo>
                    <a:pt x="7225" y="6267"/>
                    <a:pt x="7042" y="6252"/>
                    <a:pt x="6858" y="6252"/>
                  </a:cubicBezTo>
                  <a:cubicBezTo>
                    <a:pt x="6428" y="6252"/>
                    <a:pt x="5991" y="6334"/>
                    <a:pt x="5571" y="6498"/>
                  </a:cubicBezTo>
                  <a:cubicBezTo>
                    <a:pt x="5517" y="6284"/>
                    <a:pt x="5293" y="6220"/>
                    <a:pt x="5069" y="6220"/>
                  </a:cubicBezTo>
                  <a:cubicBezTo>
                    <a:pt x="5013" y="6220"/>
                    <a:pt x="4957" y="6224"/>
                    <a:pt x="4904" y="6231"/>
                  </a:cubicBezTo>
                  <a:cubicBezTo>
                    <a:pt x="4070" y="6331"/>
                    <a:pt x="3302" y="6664"/>
                    <a:pt x="2669" y="7198"/>
                  </a:cubicBezTo>
                  <a:cubicBezTo>
                    <a:pt x="2368" y="7465"/>
                    <a:pt x="2102" y="7865"/>
                    <a:pt x="2235" y="8232"/>
                  </a:cubicBezTo>
                  <a:cubicBezTo>
                    <a:pt x="2335" y="8366"/>
                    <a:pt x="2468" y="8499"/>
                    <a:pt x="2602" y="8599"/>
                  </a:cubicBezTo>
                  <a:lnTo>
                    <a:pt x="4403" y="9933"/>
                  </a:lnTo>
                  <a:cubicBezTo>
                    <a:pt x="3336" y="10167"/>
                    <a:pt x="2368" y="10734"/>
                    <a:pt x="1635" y="11568"/>
                  </a:cubicBezTo>
                  <a:cubicBezTo>
                    <a:pt x="1268" y="11768"/>
                    <a:pt x="767" y="11735"/>
                    <a:pt x="400" y="11968"/>
                  </a:cubicBezTo>
                  <a:cubicBezTo>
                    <a:pt x="33" y="12235"/>
                    <a:pt x="0" y="12935"/>
                    <a:pt x="434" y="13002"/>
                  </a:cubicBezTo>
                  <a:cubicBezTo>
                    <a:pt x="133" y="13202"/>
                    <a:pt x="0" y="13569"/>
                    <a:pt x="133" y="13903"/>
                  </a:cubicBezTo>
                  <a:cubicBezTo>
                    <a:pt x="227" y="14215"/>
                    <a:pt x="526" y="14440"/>
                    <a:pt x="864" y="14440"/>
                  </a:cubicBezTo>
                  <a:cubicBezTo>
                    <a:pt x="887" y="14440"/>
                    <a:pt x="911" y="14439"/>
                    <a:pt x="934" y="14437"/>
                  </a:cubicBezTo>
                  <a:cubicBezTo>
                    <a:pt x="993" y="14941"/>
                    <a:pt x="1422" y="15287"/>
                    <a:pt x="1892" y="15287"/>
                  </a:cubicBezTo>
                  <a:cubicBezTo>
                    <a:pt x="1950" y="15287"/>
                    <a:pt x="2009" y="15282"/>
                    <a:pt x="2068" y="15270"/>
                  </a:cubicBezTo>
                  <a:lnTo>
                    <a:pt x="2068" y="15270"/>
                  </a:lnTo>
                  <a:cubicBezTo>
                    <a:pt x="1835" y="15671"/>
                    <a:pt x="1368" y="15871"/>
                    <a:pt x="1034" y="16204"/>
                  </a:cubicBezTo>
                  <a:cubicBezTo>
                    <a:pt x="734" y="16571"/>
                    <a:pt x="600" y="17205"/>
                    <a:pt x="1034" y="17439"/>
                  </a:cubicBezTo>
                  <a:cubicBezTo>
                    <a:pt x="634" y="17872"/>
                    <a:pt x="801" y="18573"/>
                    <a:pt x="1334" y="18773"/>
                  </a:cubicBezTo>
                  <a:lnTo>
                    <a:pt x="29454" y="11835"/>
                  </a:lnTo>
                  <a:cubicBezTo>
                    <a:pt x="29582" y="11777"/>
                    <a:pt x="29712" y="11752"/>
                    <a:pt x="29843" y="11752"/>
                  </a:cubicBezTo>
                  <a:cubicBezTo>
                    <a:pt x="30394" y="11752"/>
                    <a:pt x="30951" y="12210"/>
                    <a:pt x="31356" y="12669"/>
                  </a:cubicBezTo>
                  <a:cubicBezTo>
                    <a:pt x="31799" y="13112"/>
                    <a:pt x="32335" y="13601"/>
                    <a:pt x="32905" y="13601"/>
                  </a:cubicBezTo>
                  <a:cubicBezTo>
                    <a:pt x="33021" y="13601"/>
                    <a:pt x="33139" y="13581"/>
                    <a:pt x="33257" y="13536"/>
                  </a:cubicBezTo>
                  <a:cubicBezTo>
                    <a:pt x="33958" y="13302"/>
                    <a:pt x="34091" y="12335"/>
                    <a:pt x="33724" y="11701"/>
                  </a:cubicBezTo>
                  <a:cubicBezTo>
                    <a:pt x="33357" y="11067"/>
                    <a:pt x="32657" y="10701"/>
                    <a:pt x="32023" y="10367"/>
                  </a:cubicBezTo>
                  <a:lnTo>
                    <a:pt x="32023" y="10367"/>
                  </a:lnTo>
                  <a:cubicBezTo>
                    <a:pt x="32523" y="10434"/>
                    <a:pt x="32924" y="10801"/>
                    <a:pt x="33391" y="11001"/>
                  </a:cubicBezTo>
                  <a:cubicBezTo>
                    <a:pt x="33527" y="11049"/>
                    <a:pt x="33680" y="11075"/>
                    <a:pt x="33831" y="11075"/>
                  </a:cubicBezTo>
                  <a:cubicBezTo>
                    <a:pt x="34198" y="11075"/>
                    <a:pt x="34554" y="10922"/>
                    <a:pt x="34625" y="10567"/>
                  </a:cubicBezTo>
                  <a:cubicBezTo>
                    <a:pt x="34658" y="10434"/>
                    <a:pt x="34625" y="10267"/>
                    <a:pt x="34591" y="10133"/>
                  </a:cubicBezTo>
                  <a:cubicBezTo>
                    <a:pt x="34525" y="9833"/>
                    <a:pt x="34458" y="9533"/>
                    <a:pt x="34391" y="9233"/>
                  </a:cubicBezTo>
                  <a:cubicBezTo>
                    <a:pt x="34358" y="8966"/>
                    <a:pt x="34224" y="8732"/>
                    <a:pt x="34058" y="8566"/>
                  </a:cubicBezTo>
                  <a:cubicBezTo>
                    <a:pt x="33891" y="8499"/>
                    <a:pt x="33724" y="8432"/>
                    <a:pt x="33557" y="8399"/>
                  </a:cubicBezTo>
                  <a:cubicBezTo>
                    <a:pt x="33024" y="8199"/>
                    <a:pt x="32790" y="7498"/>
                    <a:pt x="32223" y="7298"/>
                  </a:cubicBezTo>
                  <a:cubicBezTo>
                    <a:pt x="32090" y="7276"/>
                    <a:pt x="31952" y="7265"/>
                    <a:pt x="31814" y="7265"/>
                  </a:cubicBezTo>
                  <a:cubicBezTo>
                    <a:pt x="31537" y="7265"/>
                    <a:pt x="31256" y="7309"/>
                    <a:pt x="30989" y="7398"/>
                  </a:cubicBezTo>
                  <a:cubicBezTo>
                    <a:pt x="30939" y="7402"/>
                    <a:pt x="30888" y="7404"/>
                    <a:pt x="30836" y="7404"/>
                  </a:cubicBezTo>
                  <a:cubicBezTo>
                    <a:pt x="30438" y="7404"/>
                    <a:pt x="30010" y="7282"/>
                    <a:pt x="29921" y="6898"/>
                  </a:cubicBezTo>
                  <a:cubicBezTo>
                    <a:pt x="30522" y="6664"/>
                    <a:pt x="31022" y="6297"/>
                    <a:pt x="31456" y="5830"/>
                  </a:cubicBezTo>
                  <a:cubicBezTo>
                    <a:pt x="31856" y="5330"/>
                    <a:pt x="31856" y="4596"/>
                    <a:pt x="31456" y="4096"/>
                  </a:cubicBezTo>
                  <a:cubicBezTo>
                    <a:pt x="31096" y="3826"/>
                    <a:pt x="30654" y="3691"/>
                    <a:pt x="30205" y="3691"/>
                  </a:cubicBezTo>
                  <a:cubicBezTo>
                    <a:pt x="30155" y="3691"/>
                    <a:pt x="30105" y="3692"/>
                    <a:pt x="30055" y="3696"/>
                  </a:cubicBezTo>
                  <a:cubicBezTo>
                    <a:pt x="29982" y="3691"/>
                    <a:pt x="29907" y="3688"/>
                    <a:pt x="29830" y="3688"/>
                  </a:cubicBezTo>
                  <a:cubicBezTo>
                    <a:pt x="29341" y="3688"/>
                    <a:pt x="28798" y="3797"/>
                    <a:pt x="28654" y="4229"/>
                  </a:cubicBezTo>
                  <a:cubicBezTo>
                    <a:pt x="28500" y="4176"/>
                    <a:pt x="28343" y="4151"/>
                    <a:pt x="28188" y="4151"/>
                  </a:cubicBezTo>
                  <a:cubicBezTo>
                    <a:pt x="27566" y="4151"/>
                    <a:pt x="26979" y="4556"/>
                    <a:pt x="26819" y="5197"/>
                  </a:cubicBezTo>
                  <a:lnTo>
                    <a:pt x="25418" y="4930"/>
                  </a:lnTo>
                  <a:cubicBezTo>
                    <a:pt x="25852" y="4563"/>
                    <a:pt x="26419" y="4329"/>
                    <a:pt x="26819" y="3896"/>
                  </a:cubicBezTo>
                  <a:cubicBezTo>
                    <a:pt x="27186" y="3462"/>
                    <a:pt x="27186" y="2628"/>
                    <a:pt x="26652" y="2461"/>
                  </a:cubicBezTo>
                  <a:cubicBezTo>
                    <a:pt x="26419" y="2428"/>
                    <a:pt x="26219" y="2395"/>
                    <a:pt x="26019" y="2361"/>
                  </a:cubicBezTo>
                  <a:cubicBezTo>
                    <a:pt x="25885" y="2295"/>
                    <a:pt x="25785" y="2128"/>
                    <a:pt x="25618" y="2128"/>
                  </a:cubicBezTo>
                  <a:cubicBezTo>
                    <a:pt x="25518" y="2128"/>
                    <a:pt x="25418" y="2161"/>
                    <a:pt x="25318" y="2228"/>
                  </a:cubicBezTo>
                  <a:lnTo>
                    <a:pt x="22183" y="3896"/>
                  </a:lnTo>
                  <a:cubicBezTo>
                    <a:pt x="22516" y="3295"/>
                    <a:pt x="22850" y="2628"/>
                    <a:pt x="23150" y="2094"/>
                  </a:cubicBezTo>
                  <a:cubicBezTo>
                    <a:pt x="23450" y="1527"/>
                    <a:pt x="23684" y="760"/>
                    <a:pt x="23217" y="360"/>
                  </a:cubicBezTo>
                  <a:cubicBezTo>
                    <a:pt x="23097" y="266"/>
                    <a:pt x="22957" y="224"/>
                    <a:pt x="22813" y="224"/>
                  </a:cubicBezTo>
                  <a:cubicBezTo>
                    <a:pt x="22395" y="224"/>
                    <a:pt x="21940" y="572"/>
                    <a:pt x="21816" y="994"/>
                  </a:cubicBezTo>
                  <a:cubicBezTo>
                    <a:pt x="21723" y="966"/>
                    <a:pt x="21630" y="953"/>
                    <a:pt x="21539" y="953"/>
                  </a:cubicBezTo>
                  <a:cubicBezTo>
                    <a:pt x="21075" y="953"/>
                    <a:pt x="20665" y="1292"/>
                    <a:pt x="20581" y="1794"/>
                  </a:cubicBezTo>
                  <a:cubicBezTo>
                    <a:pt x="20423" y="1712"/>
                    <a:pt x="20264" y="1675"/>
                    <a:pt x="20113" y="1675"/>
                  </a:cubicBezTo>
                  <a:cubicBezTo>
                    <a:pt x="19408" y="1675"/>
                    <a:pt x="18874" y="2475"/>
                    <a:pt x="19314" y="3162"/>
                  </a:cubicBezTo>
                  <a:cubicBezTo>
                    <a:pt x="19262" y="3158"/>
                    <a:pt x="19211" y="3157"/>
                    <a:pt x="19159" y="3157"/>
                  </a:cubicBezTo>
                  <a:cubicBezTo>
                    <a:pt x="18711" y="3157"/>
                    <a:pt x="18265" y="3283"/>
                    <a:pt x="17846" y="3462"/>
                  </a:cubicBezTo>
                  <a:cubicBezTo>
                    <a:pt x="17871" y="2972"/>
                    <a:pt x="17463" y="2608"/>
                    <a:pt x="17020" y="2608"/>
                  </a:cubicBezTo>
                  <a:cubicBezTo>
                    <a:pt x="16860" y="2608"/>
                    <a:pt x="16696" y="2655"/>
                    <a:pt x="16545" y="2762"/>
                  </a:cubicBezTo>
                  <a:cubicBezTo>
                    <a:pt x="16579" y="2461"/>
                    <a:pt x="16512" y="2161"/>
                    <a:pt x="16378" y="1894"/>
                  </a:cubicBezTo>
                  <a:cubicBezTo>
                    <a:pt x="16298" y="1733"/>
                    <a:pt x="16131" y="1644"/>
                    <a:pt x="15961" y="1644"/>
                  </a:cubicBezTo>
                  <a:cubicBezTo>
                    <a:pt x="15850" y="1644"/>
                    <a:pt x="15737" y="1682"/>
                    <a:pt x="15645" y="1761"/>
                  </a:cubicBezTo>
                  <a:cubicBezTo>
                    <a:pt x="15848" y="1075"/>
                    <a:pt x="15296" y="466"/>
                    <a:pt x="14682" y="466"/>
                  </a:cubicBezTo>
                  <a:cubicBezTo>
                    <a:pt x="14490" y="466"/>
                    <a:pt x="14293" y="525"/>
                    <a:pt x="14110" y="660"/>
                  </a:cubicBezTo>
                  <a:lnTo>
                    <a:pt x="13676" y="26"/>
                  </a:lnTo>
                  <a:cubicBezTo>
                    <a:pt x="13591" y="9"/>
                    <a:pt x="13506" y="1"/>
                    <a:pt x="13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4123993" y="1473124"/>
              <a:ext cx="802268" cy="506080"/>
            </a:xfrm>
            <a:custGeom>
              <a:avLst/>
              <a:gdLst/>
              <a:ahLst/>
              <a:cxnLst/>
              <a:rect l="l" t="t" r="r" b="b"/>
              <a:pathLst>
                <a:path w="35960" h="22684" extrusionOk="0">
                  <a:moveTo>
                    <a:pt x="2802" y="3203"/>
                  </a:moveTo>
                  <a:cubicBezTo>
                    <a:pt x="2669" y="3470"/>
                    <a:pt x="2502" y="3703"/>
                    <a:pt x="2302" y="3870"/>
                  </a:cubicBezTo>
                  <a:cubicBezTo>
                    <a:pt x="1935" y="4170"/>
                    <a:pt x="1368" y="4137"/>
                    <a:pt x="1134" y="4637"/>
                  </a:cubicBezTo>
                  <a:cubicBezTo>
                    <a:pt x="1001" y="5004"/>
                    <a:pt x="1101" y="5404"/>
                    <a:pt x="1401" y="5671"/>
                  </a:cubicBezTo>
                  <a:cubicBezTo>
                    <a:pt x="1816" y="6054"/>
                    <a:pt x="2414" y="6132"/>
                    <a:pt x="2990" y="6167"/>
                  </a:cubicBezTo>
                  <a:lnTo>
                    <a:pt x="2990" y="6167"/>
                  </a:lnTo>
                  <a:lnTo>
                    <a:pt x="2802" y="3203"/>
                  </a:lnTo>
                  <a:close/>
                  <a:moveTo>
                    <a:pt x="2990" y="6167"/>
                  </a:moveTo>
                  <a:lnTo>
                    <a:pt x="2994" y="6220"/>
                  </a:lnTo>
                  <a:lnTo>
                    <a:pt x="2994" y="6220"/>
                  </a:lnTo>
                  <a:cubicBezTo>
                    <a:pt x="3019" y="6203"/>
                    <a:pt x="3044" y="6187"/>
                    <a:pt x="3069" y="6172"/>
                  </a:cubicBezTo>
                  <a:cubicBezTo>
                    <a:pt x="3043" y="6170"/>
                    <a:pt x="3017" y="6169"/>
                    <a:pt x="2990" y="6167"/>
                  </a:cubicBezTo>
                  <a:close/>
                  <a:moveTo>
                    <a:pt x="2994" y="6220"/>
                  </a:moveTo>
                  <a:cubicBezTo>
                    <a:pt x="2491" y="6546"/>
                    <a:pt x="2052" y="6963"/>
                    <a:pt x="1735" y="7439"/>
                  </a:cubicBezTo>
                  <a:cubicBezTo>
                    <a:pt x="1334" y="7940"/>
                    <a:pt x="1301" y="8607"/>
                    <a:pt x="1568" y="9174"/>
                  </a:cubicBezTo>
                  <a:cubicBezTo>
                    <a:pt x="1703" y="9403"/>
                    <a:pt x="1903" y="9561"/>
                    <a:pt x="2127" y="9642"/>
                  </a:cubicBezTo>
                  <a:lnTo>
                    <a:pt x="2127" y="9642"/>
                  </a:lnTo>
                  <a:cubicBezTo>
                    <a:pt x="2298" y="9485"/>
                    <a:pt x="2527" y="9393"/>
                    <a:pt x="2763" y="9393"/>
                  </a:cubicBezTo>
                  <a:cubicBezTo>
                    <a:pt x="2887" y="9393"/>
                    <a:pt x="3014" y="9418"/>
                    <a:pt x="3136" y="9474"/>
                  </a:cubicBezTo>
                  <a:lnTo>
                    <a:pt x="3136" y="9474"/>
                  </a:lnTo>
                  <a:cubicBezTo>
                    <a:pt x="3139" y="9472"/>
                    <a:pt x="3160" y="9462"/>
                    <a:pt x="3198" y="9442"/>
                  </a:cubicBezTo>
                  <a:lnTo>
                    <a:pt x="3198" y="9442"/>
                  </a:lnTo>
                  <a:lnTo>
                    <a:pt x="2994" y="6220"/>
                  </a:lnTo>
                  <a:close/>
                  <a:moveTo>
                    <a:pt x="21816" y="1"/>
                  </a:moveTo>
                  <a:cubicBezTo>
                    <a:pt x="21493" y="1"/>
                    <a:pt x="4366" y="8839"/>
                    <a:pt x="3198" y="9442"/>
                  </a:cubicBezTo>
                  <a:lnTo>
                    <a:pt x="3198" y="9442"/>
                  </a:lnTo>
                  <a:lnTo>
                    <a:pt x="3202" y="9507"/>
                  </a:lnTo>
                  <a:cubicBezTo>
                    <a:pt x="3180" y="9495"/>
                    <a:pt x="3158" y="9484"/>
                    <a:pt x="3136" y="9474"/>
                  </a:cubicBezTo>
                  <a:lnTo>
                    <a:pt x="3136" y="9474"/>
                  </a:lnTo>
                  <a:cubicBezTo>
                    <a:pt x="3136" y="9474"/>
                    <a:pt x="3136" y="9474"/>
                    <a:pt x="3136" y="9474"/>
                  </a:cubicBezTo>
                  <a:cubicBezTo>
                    <a:pt x="2941" y="9630"/>
                    <a:pt x="2711" y="9705"/>
                    <a:pt x="2483" y="9705"/>
                  </a:cubicBezTo>
                  <a:cubicBezTo>
                    <a:pt x="2362" y="9705"/>
                    <a:pt x="2241" y="9684"/>
                    <a:pt x="2127" y="9642"/>
                  </a:cubicBezTo>
                  <a:lnTo>
                    <a:pt x="2127" y="9642"/>
                  </a:lnTo>
                  <a:cubicBezTo>
                    <a:pt x="1950" y="9804"/>
                    <a:pt x="1835" y="10036"/>
                    <a:pt x="1835" y="10308"/>
                  </a:cubicBezTo>
                  <a:cubicBezTo>
                    <a:pt x="400" y="10708"/>
                    <a:pt x="0" y="12543"/>
                    <a:pt x="1134" y="13510"/>
                  </a:cubicBezTo>
                  <a:cubicBezTo>
                    <a:pt x="1334" y="13664"/>
                    <a:pt x="1612" y="13754"/>
                    <a:pt x="1863" y="13754"/>
                  </a:cubicBezTo>
                  <a:cubicBezTo>
                    <a:pt x="2157" y="13754"/>
                    <a:pt x="2415" y="13631"/>
                    <a:pt x="2469" y="13343"/>
                  </a:cubicBezTo>
                  <a:cubicBezTo>
                    <a:pt x="2635" y="13777"/>
                    <a:pt x="3002" y="14111"/>
                    <a:pt x="3503" y="14244"/>
                  </a:cubicBezTo>
                  <a:cubicBezTo>
                    <a:pt x="3069" y="14945"/>
                    <a:pt x="3302" y="15845"/>
                    <a:pt x="4070" y="16212"/>
                  </a:cubicBezTo>
                  <a:cubicBezTo>
                    <a:pt x="3202" y="16913"/>
                    <a:pt x="3336" y="18214"/>
                    <a:pt x="4303" y="18714"/>
                  </a:cubicBezTo>
                  <a:cubicBezTo>
                    <a:pt x="3785" y="19664"/>
                    <a:pt x="4580" y="20446"/>
                    <a:pt x="5359" y="20446"/>
                  </a:cubicBezTo>
                  <a:cubicBezTo>
                    <a:pt x="5784" y="20446"/>
                    <a:pt x="6205" y="20213"/>
                    <a:pt x="6405" y="19648"/>
                  </a:cubicBezTo>
                  <a:cubicBezTo>
                    <a:pt x="6538" y="20115"/>
                    <a:pt x="6805" y="20515"/>
                    <a:pt x="7172" y="20815"/>
                  </a:cubicBezTo>
                  <a:cubicBezTo>
                    <a:pt x="7318" y="20908"/>
                    <a:pt x="7506" y="20959"/>
                    <a:pt x="7693" y="20959"/>
                  </a:cubicBezTo>
                  <a:cubicBezTo>
                    <a:pt x="7975" y="20959"/>
                    <a:pt x="8252" y="20843"/>
                    <a:pt x="8373" y="20582"/>
                  </a:cubicBezTo>
                  <a:cubicBezTo>
                    <a:pt x="8568" y="21292"/>
                    <a:pt x="9213" y="21732"/>
                    <a:pt x="9885" y="21732"/>
                  </a:cubicBezTo>
                  <a:cubicBezTo>
                    <a:pt x="10129" y="21732"/>
                    <a:pt x="10377" y="21674"/>
                    <a:pt x="10608" y="21549"/>
                  </a:cubicBezTo>
                  <a:lnTo>
                    <a:pt x="10608" y="21549"/>
                  </a:lnTo>
                  <a:cubicBezTo>
                    <a:pt x="10514" y="22265"/>
                    <a:pt x="11079" y="22683"/>
                    <a:pt x="11637" y="22683"/>
                  </a:cubicBezTo>
                  <a:cubicBezTo>
                    <a:pt x="12067" y="22683"/>
                    <a:pt x="12493" y="22435"/>
                    <a:pt x="12609" y="21883"/>
                  </a:cubicBezTo>
                  <a:lnTo>
                    <a:pt x="15244" y="22083"/>
                  </a:lnTo>
                  <a:cubicBezTo>
                    <a:pt x="15577" y="22122"/>
                    <a:pt x="15920" y="22138"/>
                    <a:pt x="16262" y="22138"/>
                  </a:cubicBezTo>
                  <a:cubicBezTo>
                    <a:pt x="16503" y="22138"/>
                    <a:pt x="16744" y="22130"/>
                    <a:pt x="16979" y="22116"/>
                  </a:cubicBezTo>
                  <a:cubicBezTo>
                    <a:pt x="17713" y="22050"/>
                    <a:pt x="18447" y="21783"/>
                    <a:pt x="19080" y="21349"/>
                  </a:cubicBezTo>
                  <a:cubicBezTo>
                    <a:pt x="19247" y="21216"/>
                    <a:pt x="19481" y="21116"/>
                    <a:pt x="19714" y="21049"/>
                  </a:cubicBezTo>
                  <a:cubicBezTo>
                    <a:pt x="19981" y="21049"/>
                    <a:pt x="20248" y="21116"/>
                    <a:pt x="20481" y="21249"/>
                  </a:cubicBezTo>
                  <a:cubicBezTo>
                    <a:pt x="20980" y="21439"/>
                    <a:pt x="21496" y="21532"/>
                    <a:pt x="22008" y="21532"/>
                  </a:cubicBezTo>
                  <a:cubicBezTo>
                    <a:pt x="22933" y="21532"/>
                    <a:pt x="23844" y="21229"/>
                    <a:pt x="24618" y="20649"/>
                  </a:cubicBezTo>
                  <a:cubicBezTo>
                    <a:pt x="24784" y="20482"/>
                    <a:pt x="24951" y="20348"/>
                    <a:pt x="25185" y="20248"/>
                  </a:cubicBezTo>
                  <a:cubicBezTo>
                    <a:pt x="25322" y="20209"/>
                    <a:pt x="25470" y="20193"/>
                    <a:pt x="25623" y="20193"/>
                  </a:cubicBezTo>
                  <a:cubicBezTo>
                    <a:pt x="25731" y="20193"/>
                    <a:pt x="25841" y="20201"/>
                    <a:pt x="25952" y="20215"/>
                  </a:cubicBezTo>
                  <a:cubicBezTo>
                    <a:pt x="26110" y="20223"/>
                    <a:pt x="26271" y="20228"/>
                    <a:pt x="26433" y="20228"/>
                  </a:cubicBezTo>
                  <a:cubicBezTo>
                    <a:pt x="26917" y="20228"/>
                    <a:pt x="27411" y="20190"/>
                    <a:pt x="27887" y="20115"/>
                  </a:cubicBezTo>
                  <a:cubicBezTo>
                    <a:pt x="28454" y="20048"/>
                    <a:pt x="28954" y="19781"/>
                    <a:pt x="29321" y="19348"/>
                  </a:cubicBezTo>
                  <a:cubicBezTo>
                    <a:pt x="29588" y="18881"/>
                    <a:pt x="29354" y="18080"/>
                    <a:pt x="28821" y="18047"/>
                  </a:cubicBezTo>
                  <a:cubicBezTo>
                    <a:pt x="28787" y="17680"/>
                    <a:pt x="28921" y="17313"/>
                    <a:pt x="29188" y="17079"/>
                  </a:cubicBezTo>
                  <a:cubicBezTo>
                    <a:pt x="29333" y="16967"/>
                    <a:pt x="29501" y="16908"/>
                    <a:pt x="29667" y="16908"/>
                  </a:cubicBezTo>
                  <a:cubicBezTo>
                    <a:pt x="29844" y="16908"/>
                    <a:pt x="30017" y="16975"/>
                    <a:pt x="30155" y="17113"/>
                  </a:cubicBezTo>
                  <a:cubicBezTo>
                    <a:pt x="30422" y="17413"/>
                    <a:pt x="30255" y="17880"/>
                    <a:pt x="29855" y="17947"/>
                  </a:cubicBezTo>
                  <a:cubicBezTo>
                    <a:pt x="30008" y="18073"/>
                    <a:pt x="30191" y="18129"/>
                    <a:pt x="30377" y="18129"/>
                  </a:cubicBezTo>
                  <a:cubicBezTo>
                    <a:pt x="30879" y="18129"/>
                    <a:pt x="31407" y="17724"/>
                    <a:pt x="31456" y="17213"/>
                  </a:cubicBezTo>
                  <a:cubicBezTo>
                    <a:pt x="31489" y="16446"/>
                    <a:pt x="30889" y="15812"/>
                    <a:pt x="30155" y="15745"/>
                  </a:cubicBezTo>
                  <a:cubicBezTo>
                    <a:pt x="30355" y="15245"/>
                    <a:pt x="30388" y="14711"/>
                    <a:pt x="30322" y="14177"/>
                  </a:cubicBezTo>
                  <a:lnTo>
                    <a:pt x="30322" y="14177"/>
                  </a:lnTo>
                  <a:cubicBezTo>
                    <a:pt x="30552" y="14492"/>
                    <a:pt x="30914" y="14661"/>
                    <a:pt x="31284" y="14661"/>
                  </a:cubicBezTo>
                  <a:cubicBezTo>
                    <a:pt x="31503" y="14661"/>
                    <a:pt x="31724" y="14602"/>
                    <a:pt x="31923" y="14478"/>
                  </a:cubicBezTo>
                  <a:cubicBezTo>
                    <a:pt x="32156" y="14978"/>
                    <a:pt x="32590" y="15378"/>
                    <a:pt x="33124" y="15545"/>
                  </a:cubicBezTo>
                  <a:cubicBezTo>
                    <a:pt x="33229" y="15570"/>
                    <a:pt x="33333" y="15582"/>
                    <a:pt x="33436" y="15582"/>
                  </a:cubicBezTo>
                  <a:cubicBezTo>
                    <a:pt x="33890" y="15582"/>
                    <a:pt x="34307" y="15346"/>
                    <a:pt x="34525" y="14911"/>
                  </a:cubicBezTo>
                  <a:cubicBezTo>
                    <a:pt x="34725" y="14377"/>
                    <a:pt x="34358" y="13777"/>
                    <a:pt x="33791" y="13744"/>
                  </a:cubicBezTo>
                  <a:cubicBezTo>
                    <a:pt x="34191" y="13077"/>
                    <a:pt x="33758" y="12243"/>
                    <a:pt x="32990" y="12176"/>
                  </a:cubicBezTo>
                  <a:cubicBezTo>
                    <a:pt x="33145" y="11494"/>
                    <a:pt x="32868" y="10812"/>
                    <a:pt x="32293" y="10451"/>
                  </a:cubicBezTo>
                  <a:lnTo>
                    <a:pt x="32293" y="10451"/>
                  </a:lnTo>
                  <a:cubicBezTo>
                    <a:pt x="32404" y="10500"/>
                    <a:pt x="32522" y="10524"/>
                    <a:pt x="32640" y="10524"/>
                  </a:cubicBezTo>
                  <a:cubicBezTo>
                    <a:pt x="32969" y="10524"/>
                    <a:pt x="33291" y="10339"/>
                    <a:pt x="33424" y="10008"/>
                  </a:cubicBezTo>
                  <a:cubicBezTo>
                    <a:pt x="33571" y="10320"/>
                    <a:pt x="33891" y="10440"/>
                    <a:pt x="34243" y="10440"/>
                  </a:cubicBezTo>
                  <a:cubicBezTo>
                    <a:pt x="34529" y="10440"/>
                    <a:pt x="34837" y="10361"/>
                    <a:pt x="35092" y="10241"/>
                  </a:cubicBezTo>
                  <a:cubicBezTo>
                    <a:pt x="35525" y="10008"/>
                    <a:pt x="35959" y="9707"/>
                    <a:pt x="35892" y="9040"/>
                  </a:cubicBezTo>
                  <a:cubicBezTo>
                    <a:pt x="35859" y="8740"/>
                    <a:pt x="35692" y="8473"/>
                    <a:pt x="35492" y="8273"/>
                  </a:cubicBezTo>
                  <a:cubicBezTo>
                    <a:pt x="34958" y="7773"/>
                    <a:pt x="34225" y="7706"/>
                    <a:pt x="33557" y="7606"/>
                  </a:cubicBezTo>
                  <a:cubicBezTo>
                    <a:pt x="33224" y="6772"/>
                    <a:pt x="33024" y="5838"/>
                    <a:pt x="32957" y="4937"/>
                  </a:cubicBezTo>
                  <a:lnTo>
                    <a:pt x="32957" y="4937"/>
                  </a:lnTo>
                  <a:cubicBezTo>
                    <a:pt x="33025" y="4946"/>
                    <a:pt x="33093" y="4950"/>
                    <a:pt x="33160" y="4950"/>
                  </a:cubicBezTo>
                  <a:cubicBezTo>
                    <a:pt x="33879" y="4950"/>
                    <a:pt x="34511" y="4472"/>
                    <a:pt x="34725" y="3770"/>
                  </a:cubicBezTo>
                  <a:lnTo>
                    <a:pt x="30922" y="1368"/>
                  </a:lnTo>
                  <a:cubicBezTo>
                    <a:pt x="30922" y="1368"/>
                    <a:pt x="22183" y="1"/>
                    <a:pt x="2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4366592" y="1492668"/>
              <a:ext cx="385517" cy="673896"/>
            </a:xfrm>
            <a:custGeom>
              <a:avLst/>
              <a:gdLst/>
              <a:ahLst/>
              <a:cxnLst/>
              <a:rect l="l" t="t" r="r" b="b"/>
              <a:pathLst>
                <a:path w="17280" h="30206" extrusionOk="0">
                  <a:moveTo>
                    <a:pt x="11824" y="1"/>
                  </a:moveTo>
                  <a:cubicBezTo>
                    <a:pt x="11688" y="1"/>
                    <a:pt x="11549" y="9"/>
                    <a:pt x="11409" y="25"/>
                  </a:cubicBezTo>
                  <a:lnTo>
                    <a:pt x="1668" y="2560"/>
                  </a:lnTo>
                  <a:cubicBezTo>
                    <a:pt x="701" y="2660"/>
                    <a:pt x="1" y="3461"/>
                    <a:pt x="34" y="4428"/>
                  </a:cubicBezTo>
                  <a:lnTo>
                    <a:pt x="834" y="24810"/>
                  </a:lnTo>
                  <a:cubicBezTo>
                    <a:pt x="929" y="27864"/>
                    <a:pt x="3461" y="30205"/>
                    <a:pt x="6466" y="30205"/>
                  </a:cubicBezTo>
                  <a:cubicBezTo>
                    <a:pt x="6644" y="30205"/>
                    <a:pt x="6824" y="30197"/>
                    <a:pt x="7006" y="30180"/>
                  </a:cubicBezTo>
                  <a:cubicBezTo>
                    <a:pt x="9874" y="29913"/>
                    <a:pt x="12076" y="27478"/>
                    <a:pt x="12076" y="24576"/>
                  </a:cubicBezTo>
                  <a:lnTo>
                    <a:pt x="12076" y="22942"/>
                  </a:lnTo>
                  <a:cubicBezTo>
                    <a:pt x="12076" y="22942"/>
                    <a:pt x="16079" y="22241"/>
                    <a:pt x="16879" y="17004"/>
                  </a:cubicBezTo>
                  <a:cubicBezTo>
                    <a:pt x="17280" y="14402"/>
                    <a:pt x="17113" y="10132"/>
                    <a:pt x="16879" y="6630"/>
                  </a:cubicBezTo>
                  <a:cubicBezTo>
                    <a:pt x="16656" y="3635"/>
                    <a:pt x="14729" y="1"/>
                    <a:pt x="11824" y="1"/>
                  </a:cubicBezTo>
                  <a:close/>
                </a:path>
              </a:pathLst>
            </a:custGeom>
            <a:solidFill>
              <a:srgbClr val="8E68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4673957" y="1712689"/>
              <a:ext cx="30520" cy="28423"/>
            </a:xfrm>
            <a:custGeom>
              <a:avLst/>
              <a:gdLst/>
              <a:ahLst/>
              <a:cxnLst/>
              <a:rect l="l" t="t" r="r" b="b"/>
              <a:pathLst>
                <a:path w="1368" h="1274" extrusionOk="0">
                  <a:moveTo>
                    <a:pt x="729" y="1"/>
                  </a:moveTo>
                  <a:cubicBezTo>
                    <a:pt x="709" y="1"/>
                    <a:pt x="688" y="2"/>
                    <a:pt x="667" y="4"/>
                  </a:cubicBezTo>
                  <a:cubicBezTo>
                    <a:pt x="300" y="4"/>
                    <a:pt x="0" y="304"/>
                    <a:pt x="0" y="671"/>
                  </a:cubicBezTo>
                  <a:cubicBezTo>
                    <a:pt x="32" y="1017"/>
                    <a:pt x="330" y="1274"/>
                    <a:pt x="644" y="1274"/>
                  </a:cubicBezTo>
                  <a:cubicBezTo>
                    <a:pt x="663" y="1274"/>
                    <a:pt x="682" y="1273"/>
                    <a:pt x="701" y="1271"/>
                  </a:cubicBezTo>
                  <a:cubicBezTo>
                    <a:pt x="1067" y="1271"/>
                    <a:pt x="1368" y="971"/>
                    <a:pt x="1368" y="604"/>
                  </a:cubicBezTo>
                  <a:cubicBezTo>
                    <a:pt x="1336" y="258"/>
                    <a:pt x="1067" y="1"/>
                    <a:pt x="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4662043" y="1674807"/>
              <a:ext cx="61776" cy="16041"/>
            </a:xfrm>
            <a:custGeom>
              <a:avLst/>
              <a:gdLst/>
              <a:ahLst/>
              <a:cxnLst/>
              <a:rect l="l" t="t" r="r" b="b"/>
              <a:pathLst>
                <a:path w="2769" h="719" extrusionOk="0">
                  <a:moveTo>
                    <a:pt x="1401" y="0"/>
                  </a:moveTo>
                  <a:cubicBezTo>
                    <a:pt x="1034" y="0"/>
                    <a:pt x="667" y="134"/>
                    <a:pt x="367" y="334"/>
                  </a:cubicBezTo>
                  <a:cubicBezTo>
                    <a:pt x="134" y="501"/>
                    <a:pt x="0" y="634"/>
                    <a:pt x="67" y="701"/>
                  </a:cubicBezTo>
                  <a:cubicBezTo>
                    <a:pt x="79" y="713"/>
                    <a:pt x="97" y="718"/>
                    <a:pt x="121" y="718"/>
                  </a:cubicBezTo>
                  <a:cubicBezTo>
                    <a:pt x="298" y="718"/>
                    <a:pt x="785" y="434"/>
                    <a:pt x="1401" y="434"/>
                  </a:cubicBezTo>
                  <a:cubicBezTo>
                    <a:pt x="1431" y="433"/>
                    <a:pt x="1460" y="432"/>
                    <a:pt x="1489" y="432"/>
                  </a:cubicBezTo>
                  <a:cubicBezTo>
                    <a:pt x="2095" y="432"/>
                    <a:pt x="2528" y="717"/>
                    <a:pt x="2687" y="717"/>
                  </a:cubicBezTo>
                  <a:cubicBezTo>
                    <a:pt x="2708" y="717"/>
                    <a:pt x="2724" y="712"/>
                    <a:pt x="2736" y="701"/>
                  </a:cubicBezTo>
                  <a:cubicBezTo>
                    <a:pt x="2769" y="667"/>
                    <a:pt x="2702" y="501"/>
                    <a:pt x="2469" y="334"/>
                  </a:cubicBezTo>
                  <a:cubicBezTo>
                    <a:pt x="2169" y="100"/>
                    <a:pt x="18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519148" y="1718646"/>
              <a:ext cx="29806" cy="28423"/>
            </a:xfrm>
            <a:custGeom>
              <a:avLst/>
              <a:gdLst/>
              <a:ahLst/>
              <a:cxnLst/>
              <a:rect l="l" t="t" r="r" b="b"/>
              <a:pathLst>
                <a:path w="1336" h="1274" extrusionOk="0">
                  <a:moveTo>
                    <a:pt x="704" y="0"/>
                  </a:moveTo>
                  <a:cubicBezTo>
                    <a:pt x="681" y="0"/>
                    <a:pt x="658" y="1"/>
                    <a:pt x="635" y="3"/>
                  </a:cubicBezTo>
                  <a:cubicBezTo>
                    <a:pt x="268" y="3"/>
                    <a:pt x="1" y="304"/>
                    <a:pt x="1" y="671"/>
                  </a:cubicBezTo>
                  <a:cubicBezTo>
                    <a:pt x="32" y="1017"/>
                    <a:pt x="301" y="1274"/>
                    <a:pt x="640" y="1274"/>
                  </a:cubicBezTo>
                  <a:cubicBezTo>
                    <a:pt x="660" y="1274"/>
                    <a:pt x="680" y="1273"/>
                    <a:pt x="701" y="1271"/>
                  </a:cubicBezTo>
                  <a:cubicBezTo>
                    <a:pt x="1068" y="1238"/>
                    <a:pt x="1335" y="937"/>
                    <a:pt x="1335" y="570"/>
                  </a:cubicBezTo>
                  <a:cubicBezTo>
                    <a:pt x="1304" y="227"/>
                    <a:pt x="1039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4503531" y="1679157"/>
              <a:ext cx="61776" cy="15952"/>
            </a:xfrm>
            <a:custGeom>
              <a:avLst/>
              <a:gdLst/>
              <a:ahLst/>
              <a:cxnLst/>
              <a:rect l="l" t="t" r="r" b="b"/>
              <a:pathLst>
                <a:path w="2769" h="715" extrusionOk="0">
                  <a:moveTo>
                    <a:pt x="1547" y="0"/>
                  </a:moveTo>
                  <a:cubicBezTo>
                    <a:pt x="1510" y="0"/>
                    <a:pt x="1472" y="2"/>
                    <a:pt x="1435" y="5"/>
                  </a:cubicBezTo>
                  <a:cubicBezTo>
                    <a:pt x="1034" y="5"/>
                    <a:pt x="667" y="106"/>
                    <a:pt x="367" y="339"/>
                  </a:cubicBezTo>
                  <a:cubicBezTo>
                    <a:pt x="134" y="506"/>
                    <a:pt x="0" y="606"/>
                    <a:pt x="67" y="706"/>
                  </a:cubicBezTo>
                  <a:cubicBezTo>
                    <a:pt x="75" y="712"/>
                    <a:pt x="86" y="714"/>
                    <a:pt x="100" y="714"/>
                  </a:cubicBezTo>
                  <a:cubicBezTo>
                    <a:pt x="252" y="714"/>
                    <a:pt x="729" y="406"/>
                    <a:pt x="1401" y="406"/>
                  </a:cubicBezTo>
                  <a:cubicBezTo>
                    <a:pt x="2074" y="406"/>
                    <a:pt x="2550" y="714"/>
                    <a:pt x="2702" y="714"/>
                  </a:cubicBezTo>
                  <a:cubicBezTo>
                    <a:pt x="2716" y="714"/>
                    <a:pt x="2727" y="712"/>
                    <a:pt x="2736" y="706"/>
                  </a:cubicBezTo>
                  <a:cubicBezTo>
                    <a:pt x="2769" y="639"/>
                    <a:pt x="2702" y="506"/>
                    <a:pt x="2469" y="339"/>
                  </a:cubicBezTo>
                  <a:cubicBezTo>
                    <a:pt x="2199" y="129"/>
                    <a:pt x="1876" y="0"/>
                    <a:pt x="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613675" y="1679246"/>
              <a:ext cx="51358" cy="135243"/>
            </a:xfrm>
            <a:custGeom>
              <a:avLst/>
              <a:gdLst/>
              <a:ahLst/>
              <a:cxnLst/>
              <a:rect l="l" t="t" r="r" b="b"/>
              <a:pathLst>
                <a:path w="2302" h="6062" extrusionOk="0">
                  <a:moveTo>
                    <a:pt x="70" y="1"/>
                  </a:moveTo>
                  <a:cubicBezTo>
                    <a:pt x="69" y="1"/>
                    <a:pt x="68" y="1"/>
                    <a:pt x="67" y="1"/>
                  </a:cubicBezTo>
                  <a:cubicBezTo>
                    <a:pt x="0" y="35"/>
                    <a:pt x="567" y="1669"/>
                    <a:pt x="1334" y="3671"/>
                  </a:cubicBezTo>
                  <a:cubicBezTo>
                    <a:pt x="1535" y="4171"/>
                    <a:pt x="1701" y="4638"/>
                    <a:pt x="1868" y="5072"/>
                  </a:cubicBezTo>
                  <a:cubicBezTo>
                    <a:pt x="1968" y="5239"/>
                    <a:pt x="2035" y="5439"/>
                    <a:pt x="2002" y="5606"/>
                  </a:cubicBezTo>
                  <a:cubicBezTo>
                    <a:pt x="1968" y="5739"/>
                    <a:pt x="1801" y="5772"/>
                    <a:pt x="1635" y="5806"/>
                  </a:cubicBezTo>
                  <a:cubicBezTo>
                    <a:pt x="1234" y="5839"/>
                    <a:pt x="834" y="5906"/>
                    <a:pt x="434" y="6039"/>
                  </a:cubicBezTo>
                  <a:cubicBezTo>
                    <a:pt x="600" y="6053"/>
                    <a:pt x="765" y="6061"/>
                    <a:pt x="931" y="6061"/>
                  </a:cubicBezTo>
                  <a:cubicBezTo>
                    <a:pt x="1166" y="6061"/>
                    <a:pt x="1400" y="6045"/>
                    <a:pt x="1635" y="6006"/>
                  </a:cubicBezTo>
                  <a:cubicBezTo>
                    <a:pt x="1735" y="6006"/>
                    <a:pt x="1835" y="6006"/>
                    <a:pt x="1935" y="5972"/>
                  </a:cubicBezTo>
                  <a:cubicBezTo>
                    <a:pt x="2102" y="5939"/>
                    <a:pt x="2202" y="5839"/>
                    <a:pt x="2268" y="5706"/>
                  </a:cubicBezTo>
                  <a:cubicBezTo>
                    <a:pt x="2302" y="5439"/>
                    <a:pt x="2268" y="5205"/>
                    <a:pt x="2135" y="4972"/>
                  </a:cubicBezTo>
                  <a:lnTo>
                    <a:pt x="1635" y="3571"/>
                  </a:lnTo>
                  <a:cubicBezTo>
                    <a:pt x="842" y="1590"/>
                    <a:pt x="181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4478967" y="1963543"/>
              <a:ext cx="157040" cy="70433"/>
            </a:xfrm>
            <a:custGeom>
              <a:avLst/>
              <a:gdLst/>
              <a:ahLst/>
              <a:cxnLst/>
              <a:rect l="l" t="t" r="r" b="b"/>
              <a:pathLst>
                <a:path w="7039" h="3157" extrusionOk="0">
                  <a:moveTo>
                    <a:pt x="0" y="1"/>
                  </a:moveTo>
                  <a:cubicBezTo>
                    <a:pt x="1" y="1"/>
                    <a:pt x="1564" y="3157"/>
                    <a:pt x="6012" y="3157"/>
                  </a:cubicBezTo>
                  <a:cubicBezTo>
                    <a:pt x="6339" y="3157"/>
                    <a:pt x="6681" y="3140"/>
                    <a:pt x="7039" y="3103"/>
                  </a:cubicBezTo>
                  <a:lnTo>
                    <a:pt x="7039" y="1836"/>
                  </a:lnTo>
                  <a:cubicBezTo>
                    <a:pt x="6974" y="1836"/>
                    <a:pt x="6909" y="1837"/>
                    <a:pt x="6844" y="1837"/>
                  </a:cubicBezTo>
                  <a:cubicBezTo>
                    <a:pt x="4443" y="1837"/>
                    <a:pt x="2079" y="1235"/>
                    <a:pt x="0" y="1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4560265" y="1832561"/>
              <a:ext cx="68313" cy="48680"/>
            </a:xfrm>
            <a:custGeom>
              <a:avLst/>
              <a:gdLst/>
              <a:ahLst/>
              <a:cxnLst/>
              <a:rect l="l" t="t" r="r" b="b"/>
              <a:pathLst>
                <a:path w="3062" h="2182" extrusionOk="0">
                  <a:moveTo>
                    <a:pt x="1383" y="0"/>
                  </a:moveTo>
                  <a:cubicBezTo>
                    <a:pt x="509" y="0"/>
                    <a:pt x="1" y="981"/>
                    <a:pt x="493" y="1736"/>
                  </a:cubicBezTo>
                  <a:cubicBezTo>
                    <a:pt x="698" y="2018"/>
                    <a:pt x="1041" y="2182"/>
                    <a:pt x="1386" y="2182"/>
                  </a:cubicBezTo>
                  <a:cubicBezTo>
                    <a:pt x="1490" y="2182"/>
                    <a:pt x="1593" y="2167"/>
                    <a:pt x="1694" y="2136"/>
                  </a:cubicBezTo>
                  <a:cubicBezTo>
                    <a:pt x="2094" y="2003"/>
                    <a:pt x="2461" y="1769"/>
                    <a:pt x="2761" y="1469"/>
                  </a:cubicBezTo>
                  <a:cubicBezTo>
                    <a:pt x="2861" y="1369"/>
                    <a:pt x="2928" y="1302"/>
                    <a:pt x="2995" y="1169"/>
                  </a:cubicBezTo>
                  <a:cubicBezTo>
                    <a:pt x="3061" y="1069"/>
                    <a:pt x="3028" y="902"/>
                    <a:pt x="2961" y="802"/>
                  </a:cubicBezTo>
                  <a:lnTo>
                    <a:pt x="2928" y="768"/>
                  </a:lnTo>
                  <a:cubicBezTo>
                    <a:pt x="2594" y="301"/>
                    <a:pt x="2027" y="1"/>
                    <a:pt x="1427" y="1"/>
                  </a:cubicBezTo>
                  <a:cubicBezTo>
                    <a:pt x="1412" y="1"/>
                    <a:pt x="1398" y="0"/>
                    <a:pt x="1383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573472" y="1825131"/>
              <a:ext cx="54347" cy="46159"/>
            </a:xfrm>
            <a:custGeom>
              <a:avLst/>
              <a:gdLst/>
              <a:ahLst/>
              <a:cxnLst/>
              <a:rect l="l" t="t" r="r" b="b"/>
              <a:pathLst>
                <a:path w="2436" h="2069" extrusionOk="0">
                  <a:moveTo>
                    <a:pt x="134" y="1"/>
                  </a:moveTo>
                  <a:cubicBezTo>
                    <a:pt x="68" y="1"/>
                    <a:pt x="1" y="201"/>
                    <a:pt x="34" y="534"/>
                  </a:cubicBezTo>
                  <a:cubicBezTo>
                    <a:pt x="101" y="968"/>
                    <a:pt x="301" y="1368"/>
                    <a:pt x="668" y="1635"/>
                  </a:cubicBezTo>
                  <a:cubicBezTo>
                    <a:pt x="1002" y="1935"/>
                    <a:pt x="1435" y="2069"/>
                    <a:pt x="1902" y="2069"/>
                  </a:cubicBezTo>
                  <a:cubicBezTo>
                    <a:pt x="2269" y="2069"/>
                    <a:pt x="2436" y="2002"/>
                    <a:pt x="2436" y="1902"/>
                  </a:cubicBezTo>
                  <a:cubicBezTo>
                    <a:pt x="2436" y="1802"/>
                    <a:pt x="1602" y="1869"/>
                    <a:pt x="935" y="1335"/>
                  </a:cubicBezTo>
                  <a:cubicBezTo>
                    <a:pt x="234" y="768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496838" y="1645804"/>
              <a:ext cx="75185" cy="21395"/>
            </a:xfrm>
            <a:custGeom>
              <a:avLst/>
              <a:gdLst/>
              <a:ahLst/>
              <a:cxnLst/>
              <a:rect l="l" t="t" r="r" b="b"/>
              <a:pathLst>
                <a:path w="3370" h="959" extrusionOk="0">
                  <a:moveTo>
                    <a:pt x="2020" y="1"/>
                  </a:moveTo>
                  <a:cubicBezTo>
                    <a:pt x="1879" y="1"/>
                    <a:pt x="1738" y="12"/>
                    <a:pt x="1601" y="33"/>
                  </a:cubicBezTo>
                  <a:cubicBezTo>
                    <a:pt x="1168" y="66"/>
                    <a:pt x="767" y="200"/>
                    <a:pt x="400" y="433"/>
                  </a:cubicBezTo>
                  <a:cubicBezTo>
                    <a:pt x="133" y="633"/>
                    <a:pt x="0" y="833"/>
                    <a:pt x="67" y="900"/>
                  </a:cubicBezTo>
                  <a:cubicBezTo>
                    <a:pt x="92" y="942"/>
                    <a:pt x="154" y="958"/>
                    <a:pt x="247" y="958"/>
                  </a:cubicBezTo>
                  <a:cubicBezTo>
                    <a:pt x="525" y="958"/>
                    <a:pt x="1076" y="808"/>
                    <a:pt x="1701" y="733"/>
                  </a:cubicBezTo>
                  <a:cubicBezTo>
                    <a:pt x="2535" y="633"/>
                    <a:pt x="3269" y="700"/>
                    <a:pt x="3336" y="533"/>
                  </a:cubicBezTo>
                  <a:cubicBezTo>
                    <a:pt x="3369" y="433"/>
                    <a:pt x="3202" y="266"/>
                    <a:pt x="2902" y="166"/>
                  </a:cubicBezTo>
                  <a:cubicBezTo>
                    <a:pt x="2629" y="52"/>
                    <a:pt x="2324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660548" y="1627152"/>
              <a:ext cx="57337" cy="18071"/>
            </a:xfrm>
            <a:custGeom>
              <a:avLst/>
              <a:gdLst/>
              <a:ahLst/>
              <a:cxnLst/>
              <a:rect l="l" t="t" r="r" b="b"/>
              <a:pathLst>
                <a:path w="2570" h="810" extrusionOk="0">
                  <a:moveTo>
                    <a:pt x="1254" y="1"/>
                  </a:moveTo>
                  <a:cubicBezTo>
                    <a:pt x="922" y="1"/>
                    <a:pt x="589" y="93"/>
                    <a:pt x="301" y="268"/>
                  </a:cubicBezTo>
                  <a:cubicBezTo>
                    <a:pt x="101" y="435"/>
                    <a:pt x="1" y="602"/>
                    <a:pt x="67" y="702"/>
                  </a:cubicBezTo>
                  <a:cubicBezTo>
                    <a:pt x="106" y="766"/>
                    <a:pt x="208" y="786"/>
                    <a:pt x="352" y="786"/>
                  </a:cubicBezTo>
                  <a:cubicBezTo>
                    <a:pt x="583" y="786"/>
                    <a:pt x="919" y="735"/>
                    <a:pt x="1268" y="735"/>
                  </a:cubicBezTo>
                  <a:cubicBezTo>
                    <a:pt x="1668" y="735"/>
                    <a:pt x="2024" y="809"/>
                    <a:pt x="2257" y="809"/>
                  </a:cubicBezTo>
                  <a:cubicBezTo>
                    <a:pt x="2373" y="809"/>
                    <a:pt x="2458" y="791"/>
                    <a:pt x="2502" y="735"/>
                  </a:cubicBezTo>
                  <a:cubicBezTo>
                    <a:pt x="2569" y="669"/>
                    <a:pt x="2502" y="502"/>
                    <a:pt x="2269" y="335"/>
                  </a:cubicBezTo>
                  <a:cubicBezTo>
                    <a:pt x="1974" y="109"/>
                    <a:pt x="1615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4288462" y="1423641"/>
              <a:ext cx="495639" cy="328582"/>
            </a:xfrm>
            <a:custGeom>
              <a:avLst/>
              <a:gdLst/>
              <a:ahLst/>
              <a:cxnLst/>
              <a:rect l="l" t="t" r="r" b="b"/>
              <a:pathLst>
                <a:path w="22216" h="14728" extrusionOk="0">
                  <a:moveTo>
                    <a:pt x="11197" y="1"/>
                  </a:moveTo>
                  <a:cubicBezTo>
                    <a:pt x="10778" y="1"/>
                    <a:pt x="10358" y="19"/>
                    <a:pt x="9940" y="50"/>
                  </a:cubicBezTo>
                  <a:cubicBezTo>
                    <a:pt x="8906" y="117"/>
                    <a:pt x="7906" y="351"/>
                    <a:pt x="6972" y="751"/>
                  </a:cubicBezTo>
                  <a:cubicBezTo>
                    <a:pt x="5938" y="1285"/>
                    <a:pt x="5004" y="2018"/>
                    <a:pt x="4203" y="2886"/>
                  </a:cubicBezTo>
                  <a:cubicBezTo>
                    <a:pt x="2869" y="4120"/>
                    <a:pt x="1768" y="5588"/>
                    <a:pt x="934" y="7222"/>
                  </a:cubicBezTo>
                  <a:cubicBezTo>
                    <a:pt x="267" y="8556"/>
                    <a:pt x="0" y="10057"/>
                    <a:pt x="167" y="11559"/>
                  </a:cubicBezTo>
                  <a:cubicBezTo>
                    <a:pt x="367" y="13026"/>
                    <a:pt x="1301" y="14427"/>
                    <a:pt x="2535" y="14727"/>
                  </a:cubicBezTo>
                  <a:lnTo>
                    <a:pt x="3002" y="14194"/>
                  </a:lnTo>
                  <a:lnTo>
                    <a:pt x="3803" y="12893"/>
                  </a:lnTo>
                  <a:lnTo>
                    <a:pt x="3803" y="12893"/>
                  </a:lnTo>
                  <a:cubicBezTo>
                    <a:pt x="3669" y="13226"/>
                    <a:pt x="3769" y="13660"/>
                    <a:pt x="4070" y="13894"/>
                  </a:cubicBezTo>
                  <a:cubicBezTo>
                    <a:pt x="4168" y="13959"/>
                    <a:pt x="4276" y="13989"/>
                    <a:pt x="4383" y="13989"/>
                  </a:cubicBezTo>
                  <a:cubicBezTo>
                    <a:pt x="4603" y="13989"/>
                    <a:pt x="4814" y="13862"/>
                    <a:pt x="4904" y="13660"/>
                  </a:cubicBezTo>
                  <a:cubicBezTo>
                    <a:pt x="4969" y="13744"/>
                    <a:pt x="5058" y="13781"/>
                    <a:pt x="5151" y="13781"/>
                  </a:cubicBezTo>
                  <a:cubicBezTo>
                    <a:pt x="5389" y="13781"/>
                    <a:pt x="5652" y="13538"/>
                    <a:pt x="5604" y="13226"/>
                  </a:cubicBezTo>
                  <a:lnTo>
                    <a:pt x="5604" y="13226"/>
                  </a:lnTo>
                  <a:cubicBezTo>
                    <a:pt x="5650" y="13255"/>
                    <a:pt x="5698" y="13268"/>
                    <a:pt x="5747" y="13268"/>
                  </a:cubicBezTo>
                  <a:cubicBezTo>
                    <a:pt x="5984" y="13268"/>
                    <a:pt x="6226" y="12964"/>
                    <a:pt x="6171" y="12659"/>
                  </a:cubicBezTo>
                  <a:lnTo>
                    <a:pt x="6171" y="12659"/>
                  </a:lnTo>
                  <a:cubicBezTo>
                    <a:pt x="6207" y="12674"/>
                    <a:pt x="6241" y="12680"/>
                    <a:pt x="6273" y="12680"/>
                  </a:cubicBezTo>
                  <a:cubicBezTo>
                    <a:pt x="6541" y="12680"/>
                    <a:pt x="6693" y="12220"/>
                    <a:pt x="6872" y="11892"/>
                  </a:cubicBezTo>
                  <a:cubicBezTo>
                    <a:pt x="6972" y="11725"/>
                    <a:pt x="7072" y="11525"/>
                    <a:pt x="7205" y="11358"/>
                  </a:cubicBezTo>
                  <a:cubicBezTo>
                    <a:pt x="7572" y="10758"/>
                    <a:pt x="7739" y="10091"/>
                    <a:pt x="7739" y="9390"/>
                  </a:cubicBezTo>
                  <a:cubicBezTo>
                    <a:pt x="8173" y="8890"/>
                    <a:pt x="8273" y="8123"/>
                    <a:pt x="8373" y="7456"/>
                  </a:cubicBezTo>
                  <a:lnTo>
                    <a:pt x="8539" y="6155"/>
                  </a:lnTo>
                  <a:lnTo>
                    <a:pt x="8773" y="5854"/>
                  </a:lnTo>
                  <a:cubicBezTo>
                    <a:pt x="8773" y="6155"/>
                    <a:pt x="8940" y="6422"/>
                    <a:pt x="9240" y="6522"/>
                  </a:cubicBezTo>
                  <a:cubicBezTo>
                    <a:pt x="9373" y="6555"/>
                    <a:pt x="9507" y="6572"/>
                    <a:pt x="9640" y="6572"/>
                  </a:cubicBezTo>
                  <a:cubicBezTo>
                    <a:pt x="9774" y="6572"/>
                    <a:pt x="9907" y="6555"/>
                    <a:pt x="10041" y="6522"/>
                  </a:cubicBezTo>
                  <a:lnTo>
                    <a:pt x="10808" y="6388"/>
                  </a:lnTo>
                  <a:lnTo>
                    <a:pt x="11308" y="6522"/>
                  </a:lnTo>
                  <a:cubicBezTo>
                    <a:pt x="11208" y="6955"/>
                    <a:pt x="11241" y="7389"/>
                    <a:pt x="11442" y="7789"/>
                  </a:cubicBezTo>
                  <a:cubicBezTo>
                    <a:pt x="11508" y="8056"/>
                    <a:pt x="11642" y="8323"/>
                    <a:pt x="11875" y="8490"/>
                  </a:cubicBezTo>
                  <a:cubicBezTo>
                    <a:pt x="11928" y="8516"/>
                    <a:pt x="11982" y="8528"/>
                    <a:pt x="12035" y="8528"/>
                  </a:cubicBezTo>
                  <a:cubicBezTo>
                    <a:pt x="12248" y="8528"/>
                    <a:pt x="12436" y="8330"/>
                    <a:pt x="12409" y="8089"/>
                  </a:cubicBezTo>
                  <a:lnTo>
                    <a:pt x="12409" y="8089"/>
                  </a:lnTo>
                  <a:cubicBezTo>
                    <a:pt x="12479" y="8173"/>
                    <a:pt x="12578" y="8210"/>
                    <a:pt x="12679" y="8210"/>
                  </a:cubicBezTo>
                  <a:cubicBezTo>
                    <a:pt x="12820" y="8210"/>
                    <a:pt x="12965" y="8139"/>
                    <a:pt x="13043" y="8023"/>
                  </a:cubicBezTo>
                  <a:cubicBezTo>
                    <a:pt x="13176" y="7756"/>
                    <a:pt x="13243" y="7489"/>
                    <a:pt x="13209" y="7189"/>
                  </a:cubicBezTo>
                  <a:cubicBezTo>
                    <a:pt x="13209" y="6522"/>
                    <a:pt x="12976" y="5854"/>
                    <a:pt x="12609" y="5321"/>
                  </a:cubicBezTo>
                  <a:lnTo>
                    <a:pt x="12609" y="5321"/>
                  </a:lnTo>
                  <a:lnTo>
                    <a:pt x="13943" y="6555"/>
                  </a:lnTo>
                  <a:cubicBezTo>
                    <a:pt x="14010" y="6655"/>
                    <a:pt x="14143" y="6722"/>
                    <a:pt x="14277" y="6755"/>
                  </a:cubicBezTo>
                  <a:cubicBezTo>
                    <a:pt x="14246" y="6971"/>
                    <a:pt x="14415" y="7159"/>
                    <a:pt x="14600" y="7159"/>
                  </a:cubicBezTo>
                  <a:cubicBezTo>
                    <a:pt x="14614" y="7159"/>
                    <a:pt x="14629" y="7158"/>
                    <a:pt x="14644" y="7155"/>
                  </a:cubicBezTo>
                  <a:cubicBezTo>
                    <a:pt x="14844" y="7122"/>
                    <a:pt x="15011" y="6989"/>
                    <a:pt x="15144" y="6822"/>
                  </a:cubicBezTo>
                  <a:cubicBezTo>
                    <a:pt x="15478" y="6488"/>
                    <a:pt x="15845" y="5888"/>
                    <a:pt x="15544" y="5521"/>
                  </a:cubicBezTo>
                  <a:cubicBezTo>
                    <a:pt x="15711" y="5421"/>
                    <a:pt x="15778" y="5221"/>
                    <a:pt x="15678" y="5087"/>
                  </a:cubicBezTo>
                  <a:lnTo>
                    <a:pt x="15678" y="5087"/>
                  </a:lnTo>
                  <a:lnTo>
                    <a:pt x="17212" y="6255"/>
                  </a:lnTo>
                  <a:cubicBezTo>
                    <a:pt x="17192" y="6247"/>
                    <a:pt x="17173" y="6243"/>
                    <a:pt x="17153" y="6243"/>
                  </a:cubicBezTo>
                  <a:cubicBezTo>
                    <a:pt x="17009" y="6243"/>
                    <a:pt x="16883" y="6445"/>
                    <a:pt x="16912" y="6622"/>
                  </a:cubicBezTo>
                  <a:cubicBezTo>
                    <a:pt x="16979" y="6788"/>
                    <a:pt x="17079" y="6955"/>
                    <a:pt x="17246" y="7055"/>
                  </a:cubicBezTo>
                  <a:cubicBezTo>
                    <a:pt x="17112" y="7289"/>
                    <a:pt x="17046" y="7522"/>
                    <a:pt x="17046" y="7789"/>
                  </a:cubicBezTo>
                  <a:cubicBezTo>
                    <a:pt x="16994" y="7744"/>
                    <a:pt x="16936" y="7724"/>
                    <a:pt x="16879" y="7724"/>
                  </a:cubicBezTo>
                  <a:cubicBezTo>
                    <a:pt x="16640" y="7724"/>
                    <a:pt x="16391" y="8067"/>
                    <a:pt x="16445" y="8390"/>
                  </a:cubicBezTo>
                  <a:cubicBezTo>
                    <a:pt x="16545" y="8757"/>
                    <a:pt x="16879" y="9023"/>
                    <a:pt x="17246" y="9057"/>
                  </a:cubicBezTo>
                  <a:cubicBezTo>
                    <a:pt x="17270" y="9059"/>
                    <a:pt x="17294" y="9060"/>
                    <a:pt x="17318" y="9060"/>
                  </a:cubicBezTo>
                  <a:cubicBezTo>
                    <a:pt x="17622" y="9060"/>
                    <a:pt x="17884" y="8868"/>
                    <a:pt x="17946" y="8590"/>
                  </a:cubicBezTo>
                  <a:cubicBezTo>
                    <a:pt x="17968" y="8594"/>
                    <a:pt x="17990" y="8596"/>
                    <a:pt x="18011" y="8596"/>
                  </a:cubicBezTo>
                  <a:cubicBezTo>
                    <a:pt x="18321" y="8596"/>
                    <a:pt x="18605" y="8166"/>
                    <a:pt x="18480" y="7823"/>
                  </a:cubicBezTo>
                  <a:lnTo>
                    <a:pt x="18480" y="7823"/>
                  </a:lnTo>
                  <a:cubicBezTo>
                    <a:pt x="18521" y="7848"/>
                    <a:pt x="18560" y="7859"/>
                    <a:pt x="18597" y="7859"/>
                  </a:cubicBezTo>
                  <a:cubicBezTo>
                    <a:pt x="18804" y="7859"/>
                    <a:pt x="18952" y="7505"/>
                    <a:pt x="18980" y="7222"/>
                  </a:cubicBezTo>
                  <a:cubicBezTo>
                    <a:pt x="18980" y="6658"/>
                    <a:pt x="18921" y="6094"/>
                    <a:pt x="18748" y="5530"/>
                  </a:cubicBezTo>
                  <a:lnTo>
                    <a:pt x="18748" y="5530"/>
                  </a:lnTo>
                  <a:cubicBezTo>
                    <a:pt x="18766" y="5551"/>
                    <a:pt x="18788" y="5563"/>
                    <a:pt x="18812" y="5563"/>
                  </a:cubicBezTo>
                  <a:cubicBezTo>
                    <a:pt x="18823" y="5563"/>
                    <a:pt x="18835" y="5560"/>
                    <a:pt x="18847" y="5554"/>
                  </a:cubicBezTo>
                  <a:cubicBezTo>
                    <a:pt x="18861" y="5540"/>
                    <a:pt x="18872" y="5525"/>
                    <a:pt x="18879" y="5509"/>
                  </a:cubicBezTo>
                  <a:lnTo>
                    <a:pt x="18879" y="5509"/>
                  </a:lnTo>
                  <a:cubicBezTo>
                    <a:pt x="19153" y="6158"/>
                    <a:pt x="19403" y="6807"/>
                    <a:pt x="19681" y="7456"/>
                  </a:cubicBezTo>
                  <a:cubicBezTo>
                    <a:pt x="19948" y="8023"/>
                    <a:pt x="20114" y="8590"/>
                    <a:pt x="20148" y="9224"/>
                  </a:cubicBezTo>
                  <a:cubicBezTo>
                    <a:pt x="20148" y="9457"/>
                    <a:pt x="20181" y="9824"/>
                    <a:pt x="20415" y="9824"/>
                  </a:cubicBezTo>
                  <a:cubicBezTo>
                    <a:pt x="20448" y="9824"/>
                    <a:pt x="20515" y="9824"/>
                    <a:pt x="20548" y="9791"/>
                  </a:cubicBezTo>
                  <a:cubicBezTo>
                    <a:pt x="21182" y="9424"/>
                    <a:pt x="21682" y="8857"/>
                    <a:pt x="21949" y="8189"/>
                  </a:cubicBezTo>
                  <a:cubicBezTo>
                    <a:pt x="22049" y="7956"/>
                    <a:pt x="22149" y="7689"/>
                    <a:pt x="22183" y="7456"/>
                  </a:cubicBezTo>
                  <a:cubicBezTo>
                    <a:pt x="22216" y="6922"/>
                    <a:pt x="21982" y="6388"/>
                    <a:pt x="21949" y="5854"/>
                  </a:cubicBezTo>
                  <a:cubicBezTo>
                    <a:pt x="21949" y="5588"/>
                    <a:pt x="21949" y="5354"/>
                    <a:pt x="21916" y="5121"/>
                  </a:cubicBezTo>
                  <a:cubicBezTo>
                    <a:pt x="21816" y="4787"/>
                    <a:pt x="21615" y="4453"/>
                    <a:pt x="21349" y="4187"/>
                  </a:cubicBezTo>
                  <a:cubicBezTo>
                    <a:pt x="20515" y="3219"/>
                    <a:pt x="19681" y="2252"/>
                    <a:pt x="18547" y="1852"/>
                  </a:cubicBezTo>
                  <a:cubicBezTo>
                    <a:pt x="17879" y="1618"/>
                    <a:pt x="17146" y="1618"/>
                    <a:pt x="16478" y="1385"/>
                  </a:cubicBezTo>
                  <a:cubicBezTo>
                    <a:pt x="16045" y="1218"/>
                    <a:pt x="15645" y="1018"/>
                    <a:pt x="15244" y="818"/>
                  </a:cubicBezTo>
                  <a:cubicBezTo>
                    <a:pt x="13963" y="203"/>
                    <a:pt x="12584" y="1"/>
                    <a:pt x="11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4334131" y="1730113"/>
              <a:ext cx="65971" cy="99592"/>
            </a:xfrm>
            <a:custGeom>
              <a:avLst/>
              <a:gdLst/>
              <a:ahLst/>
              <a:cxnLst/>
              <a:rect l="l" t="t" r="r" b="b"/>
              <a:pathLst>
                <a:path w="2957" h="4464" extrusionOk="0">
                  <a:moveTo>
                    <a:pt x="1895" y="1"/>
                  </a:moveTo>
                  <a:cubicBezTo>
                    <a:pt x="1058" y="1"/>
                    <a:pt x="1" y="359"/>
                    <a:pt x="21" y="2158"/>
                  </a:cubicBezTo>
                  <a:cubicBezTo>
                    <a:pt x="21" y="4113"/>
                    <a:pt x="1354" y="4463"/>
                    <a:pt x="2223" y="4463"/>
                  </a:cubicBezTo>
                  <a:cubicBezTo>
                    <a:pt x="2644" y="4463"/>
                    <a:pt x="2957" y="4381"/>
                    <a:pt x="2957" y="4360"/>
                  </a:cubicBezTo>
                  <a:cubicBezTo>
                    <a:pt x="2957" y="4260"/>
                    <a:pt x="2890" y="157"/>
                    <a:pt x="2890" y="157"/>
                  </a:cubicBezTo>
                  <a:cubicBezTo>
                    <a:pt x="2864" y="144"/>
                    <a:pt x="2423" y="1"/>
                    <a:pt x="1895" y="1"/>
                  </a:cubicBezTo>
                  <a:close/>
                </a:path>
              </a:pathLst>
            </a:custGeom>
            <a:solidFill>
              <a:srgbClr val="8E68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4350216" y="1751174"/>
              <a:ext cx="30542" cy="57136"/>
            </a:xfrm>
            <a:custGeom>
              <a:avLst/>
              <a:gdLst/>
              <a:ahLst/>
              <a:cxnLst/>
              <a:rect l="l" t="t" r="r" b="b"/>
              <a:pathLst>
                <a:path w="1369" h="2561" extrusionOk="0">
                  <a:moveTo>
                    <a:pt x="814" y="0"/>
                  </a:moveTo>
                  <a:cubicBezTo>
                    <a:pt x="788" y="0"/>
                    <a:pt x="761" y="4"/>
                    <a:pt x="735" y="13"/>
                  </a:cubicBezTo>
                  <a:cubicBezTo>
                    <a:pt x="468" y="46"/>
                    <a:pt x="268" y="213"/>
                    <a:pt x="201" y="447"/>
                  </a:cubicBezTo>
                  <a:cubicBezTo>
                    <a:pt x="67" y="714"/>
                    <a:pt x="1" y="980"/>
                    <a:pt x="34" y="1281"/>
                  </a:cubicBezTo>
                  <a:cubicBezTo>
                    <a:pt x="67" y="1881"/>
                    <a:pt x="368" y="2415"/>
                    <a:pt x="768" y="2548"/>
                  </a:cubicBezTo>
                  <a:cubicBezTo>
                    <a:pt x="810" y="2557"/>
                    <a:pt x="851" y="2561"/>
                    <a:pt x="892" y="2561"/>
                  </a:cubicBezTo>
                  <a:cubicBezTo>
                    <a:pt x="1016" y="2561"/>
                    <a:pt x="1135" y="2523"/>
                    <a:pt x="1235" y="2448"/>
                  </a:cubicBezTo>
                  <a:cubicBezTo>
                    <a:pt x="1335" y="2382"/>
                    <a:pt x="1368" y="2315"/>
                    <a:pt x="1335" y="2315"/>
                  </a:cubicBezTo>
                  <a:cubicBezTo>
                    <a:pt x="1335" y="2315"/>
                    <a:pt x="1302" y="2348"/>
                    <a:pt x="1202" y="2382"/>
                  </a:cubicBezTo>
                  <a:cubicBezTo>
                    <a:pt x="1135" y="2415"/>
                    <a:pt x="1068" y="2432"/>
                    <a:pt x="1006" y="2432"/>
                  </a:cubicBezTo>
                  <a:cubicBezTo>
                    <a:pt x="943" y="2432"/>
                    <a:pt x="885" y="2415"/>
                    <a:pt x="835" y="2382"/>
                  </a:cubicBezTo>
                  <a:cubicBezTo>
                    <a:pt x="434" y="2148"/>
                    <a:pt x="201" y="1714"/>
                    <a:pt x="234" y="1247"/>
                  </a:cubicBezTo>
                  <a:cubicBezTo>
                    <a:pt x="234" y="1014"/>
                    <a:pt x="268" y="747"/>
                    <a:pt x="368" y="547"/>
                  </a:cubicBezTo>
                  <a:cubicBezTo>
                    <a:pt x="434" y="347"/>
                    <a:pt x="568" y="213"/>
                    <a:pt x="735" y="147"/>
                  </a:cubicBezTo>
                  <a:cubicBezTo>
                    <a:pt x="766" y="139"/>
                    <a:pt x="798" y="135"/>
                    <a:pt x="828" y="135"/>
                  </a:cubicBezTo>
                  <a:cubicBezTo>
                    <a:pt x="925" y="135"/>
                    <a:pt x="1009" y="178"/>
                    <a:pt x="1035" y="280"/>
                  </a:cubicBezTo>
                  <a:cubicBezTo>
                    <a:pt x="1101" y="347"/>
                    <a:pt x="1068" y="413"/>
                    <a:pt x="1101" y="413"/>
                  </a:cubicBezTo>
                  <a:cubicBezTo>
                    <a:pt x="1101" y="413"/>
                    <a:pt x="1135" y="380"/>
                    <a:pt x="1135" y="247"/>
                  </a:cubicBezTo>
                  <a:cubicBezTo>
                    <a:pt x="1101" y="180"/>
                    <a:pt x="1068" y="113"/>
                    <a:pt x="1001" y="80"/>
                  </a:cubicBezTo>
                  <a:cubicBezTo>
                    <a:pt x="953" y="31"/>
                    <a:pt x="886" y="0"/>
                    <a:pt x="814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4712642" y="1460274"/>
              <a:ext cx="140687" cy="99190"/>
            </a:xfrm>
            <a:custGeom>
              <a:avLst/>
              <a:gdLst/>
              <a:ahLst/>
              <a:cxnLst/>
              <a:rect l="l" t="t" r="r" b="b"/>
              <a:pathLst>
                <a:path w="6306" h="4446" extrusionOk="0">
                  <a:moveTo>
                    <a:pt x="725" y="1"/>
                  </a:moveTo>
                  <a:cubicBezTo>
                    <a:pt x="553" y="1"/>
                    <a:pt x="365" y="61"/>
                    <a:pt x="201" y="143"/>
                  </a:cubicBezTo>
                  <a:cubicBezTo>
                    <a:pt x="167" y="176"/>
                    <a:pt x="101" y="176"/>
                    <a:pt x="67" y="243"/>
                  </a:cubicBezTo>
                  <a:cubicBezTo>
                    <a:pt x="34" y="243"/>
                    <a:pt x="34" y="243"/>
                    <a:pt x="1" y="276"/>
                  </a:cubicBezTo>
                  <a:cubicBezTo>
                    <a:pt x="34" y="276"/>
                    <a:pt x="67" y="243"/>
                    <a:pt x="234" y="176"/>
                  </a:cubicBezTo>
                  <a:cubicBezTo>
                    <a:pt x="401" y="76"/>
                    <a:pt x="634" y="76"/>
                    <a:pt x="835" y="76"/>
                  </a:cubicBezTo>
                  <a:cubicBezTo>
                    <a:pt x="1168" y="143"/>
                    <a:pt x="1435" y="310"/>
                    <a:pt x="1602" y="577"/>
                  </a:cubicBezTo>
                  <a:cubicBezTo>
                    <a:pt x="1822" y="922"/>
                    <a:pt x="1834" y="1327"/>
                    <a:pt x="1640" y="1679"/>
                  </a:cubicBezTo>
                  <a:lnTo>
                    <a:pt x="1640" y="1679"/>
                  </a:lnTo>
                  <a:cubicBezTo>
                    <a:pt x="1627" y="1689"/>
                    <a:pt x="1614" y="1700"/>
                    <a:pt x="1602" y="1711"/>
                  </a:cubicBezTo>
                  <a:lnTo>
                    <a:pt x="1615" y="1723"/>
                  </a:lnTo>
                  <a:lnTo>
                    <a:pt x="1615" y="1723"/>
                  </a:lnTo>
                  <a:cubicBezTo>
                    <a:pt x="1610" y="1730"/>
                    <a:pt x="1606" y="1737"/>
                    <a:pt x="1602" y="1744"/>
                  </a:cubicBezTo>
                  <a:lnTo>
                    <a:pt x="1435" y="2011"/>
                  </a:lnTo>
                  <a:lnTo>
                    <a:pt x="1435" y="2011"/>
                  </a:lnTo>
                  <a:lnTo>
                    <a:pt x="1702" y="1811"/>
                  </a:lnTo>
                  <a:cubicBezTo>
                    <a:pt x="1834" y="1697"/>
                    <a:pt x="1999" y="1637"/>
                    <a:pt x="2166" y="1637"/>
                  </a:cubicBezTo>
                  <a:cubicBezTo>
                    <a:pt x="2293" y="1637"/>
                    <a:pt x="2420" y="1672"/>
                    <a:pt x="2536" y="1744"/>
                  </a:cubicBezTo>
                  <a:cubicBezTo>
                    <a:pt x="2803" y="1911"/>
                    <a:pt x="2836" y="2311"/>
                    <a:pt x="2602" y="2511"/>
                  </a:cubicBezTo>
                  <a:lnTo>
                    <a:pt x="2369" y="2678"/>
                  </a:lnTo>
                  <a:lnTo>
                    <a:pt x="2369" y="2678"/>
                  </a:lnTo>
                  <a:lnTo>
                    <a:pt x="2636" y="2645"/>
                  </a:lnTo>
                  <a:lnTo>
                    <a:pt x="2669" y="2645"/>
                  </a:lnTo>
                  <a:cubicBezTo>
                    <a:pt x="2744" y="2628"/>
                    <a:pt x="2819" y="2620"/>
                    <a:pt x="2893" y="2620"/>
                  </a:cubicBezTo>
                  <a:cubicBezTo>
                    <a:pt x="3115" y="2620"/>
                    <a:pt x="3328" y="2695"/>
                    <a:pt x="3503" y="2845"/>
                  </a:cubicBezTo>
                  <a:cubicBezTo>
                    <a:pt x="3669" y="2983"/>
                    <a:pt x="3720" y="3213"/>
                    <a:pt x="3619" y="3402"/>
                  </a:cubicBezTo>
                  <a:lnTo>
                    <a:pt x="3619" y="3402"/>
                  </a:lnTo>
                  <a:cubicBezTo>
                    <a:pt x="3580" y="3415"/>
                    <a:pt x="3542" y="3430"/>
                    <a:pt x="3503" y="3445"/>
                  </a:cubicBezTo>
                  <a:lnTo>
                    <a:pt x="3543" y="3505"/>
                  </a:lnTo>
                  <a:lnTo>
                    <a:pt x="3543" y="3505"/>
                  </a:lnTo>
                  <a:cubicBezTo>
                    <a:pt x="3541" y="3507"/>
                    <a:pt x="3539" y="3510"/>
                    <a:pt x="3536" y="3512"/>
                  </a:cubicBezTo>
                  <a:lnTo>
                    <a:pt x="3203" y="3745"/>
                  </a:lnTo>
                  <a:lnTo>
                    <a:pt x="3603" y="3612"/>
                  </a:lnTo>
                  <a:cubicBezTo>
                    <a:pt x="3852" y="3502"/>
                    <a:pt x="4123" y="3437"/>
                    <a:pt x="4380" y="3437"/>
                  </a:cubicBezTo>
                  <a:cubicBezTo>
                    <a:pt x="4433" y="3437"/>
                    <a:pt x="4486" y="3440"/>
                    <a:pt x="4537" y="3445"/>
                  </a:cubicBezTo>
                  <a:cubicBezTo>
                    <a:pt x="4777" y="3505"/>
                    <a:pt x="4963" y="3700"/>
                    <a:pt x="4998" y="3932"/>
                  </a:cubicBezTo>
                  <a:lnTo>
                    <a:pt x="4998" y="3932"/>
                  </a:lnTo>
                  <a:cubicBezTo>
                    <a:pt x="4989" y="3937"/>
                    <a:pt x="4980" y="3941"/>
                    <a:pt x="4971" y="3946"/>
                  </a:cubicBezTo>
                  <a:lnTo>
                    <a:pt x="5002" y="3961"/>
                  </a:lnTo>
                  <a:lnTo>
                    <a:pt x="5002" y="3961"/>
                  </a:lnTo>
                  <a:cubicBezTo>
                    <a:pt x="5003" y="3978"/>
                    <a:pt x="5004" y="3995"/>
                    <a:pt x="5004" y="4012"/>
                  </a:cubicBezTo>
                  <a:lnTo>
                    <a:pt x="5004" y="4079"/>
                  </a:lnTo>
                  <a:lnTo>
                    <a:pt x="5071" y="4046"/>
                  </a:lnTo>
                  <a:cubicBezTo>
                    <a:pt x="5271" y="3979"/>
                    <a:pt x="5471" y="3912"/>
                    <a:pt x="5705" y="3912"/>
                  </a:cubicBezTo>
                  <a:cubicBezTo>
                    <a:pt x="5838" y="3912"/>
                    <a:pt x="6005" y="3979"/>
                    <a:pt x="6105" y="4079"/>
                  </a:cubicBezTo>
                  <a:cubicBezTo>
                    <a:pt x="6156" y="4105"/>
                    <a:pt x="6193" y="4140"/>
                    <a:pt x="6220" y="4184"/>
                  </a:cubicBezTo>
                  <a:lnTo>
                    <a:pt x="6220" y="4184"/>
                  </a:lnTo>
                  <a:cubicBezTo>
                    <a:pt x="6196" y="4116"/>
                    <a:pt x="6151" y="4047"/>
                    <a:pt x="6105" y="3979"/>
                  </a:cubicBezTo>
                  <a:cubicBezTo>
                    <a:pt x="5972" y="3879"/>
                    <a:pt x="5805" y="3812"/>
                    <a:pt x="5638" y="3812"/>
                  </a:cubicBezTo>
                  <a:cubicBezTo>
                    <a:pt x="5429" y="3812"/>
                    <a:pt x="5220" y="3839"/>
                    <a:pt x="5035" y="3916"/>
                  </a:cubicBezTo>
                  <a:lnTo>
                    <a:pt x="5035" y="3916"/>
                  </a:lnTo>
                  <a:cubicBezTo>
                    <a:pt x="5012" y="3612"/>
                    <a:pt x="4816" y="3374"/>
                    <a:pt x="4504" y="3312"/>
                  </a:cubicBezTo>
                  <a:cubicBezTo>
                    <a:pt x="4414" y="3294"/>
                    <a:pt x="4325" y="3286"/>
                    <a:pt x="4236" y="3286"/>
                  </a:cubicBezTo>
                  <a:cubicBezTo>
                    <a:pt x="4062" y="3286"/>
                    <a:pt x="3889" y="3317"/>
                    <a:pt x="3716" y="3370"/>
                  </a:cubicBezTo>
                  <a:lnTo>
                    <a:pt x="3716" y="3370"/>
                  </a:lnTo>
                  <a:cubicBezTo>
                    <a:pt x="3745" y="3303"/>
                    <a:pt x="3753" y="3228"/>
                    <a:pt x="3737" y="3145"/>
                  </a:cubicBezTo>
                  <a:cubicBezTo>
                    <a:pt x="3737" y="2978"/>
                    <a:pt x="3670" y="2845"/>
                    <a:pt x="3536" y="2711"/>
                  </a:cubicBezTo>
                  <a:cubicBezTo>
                    <a:pt x="3361" y="2561"/>
                    <a:pt x="3130" y="2486"/>
                    <a:pt x="2884" y="2486"/>
                  </a:cubicBezTo>
                  <a:cubicBezTo>
                    <a:pt x="2841" y="2486"/>
                    <a:pt x="2797" y="2489"/>
                    <a:pt x="2752" y="2493"/>
                  </a:cubicBezTo>
                  <a:lnTo>
                    <a:pt x="2752" y="2493"/>
                  </a:lnTo>
                  <a:cubicBezTo>
                    <a:pt x="2846" y="2373"/>
                    <a:pt x="2894" y="2225"/>
                    <a:pt x="2869" y="2078"/>
                  </a:cubicBezTo>
                  <a:cubicBezTo>
                    <a:pt x="2836" y="1877"/>
                    <a:pt x="2736" y="1711"/>
                    <a:pt x="2569" y="1611"/>
                  </a:cubicBezTo>
                  <a:cubicBezTo>
                    <a:pt x="2444" y="1541"/>
                    <a:pt x="2302" y="1506"/>
                    <a:pt x="2159" y="1506"/>
                  </a:cubicBezTo>
                  <a:cubicBezTo>
                    <a:pt x="2020" y="1506"/>
                    <a:pt x="1882" y="1539"/>
                    <a:pt x="1758" y="1604"/>
                  </a:cubicBezTo>
                  <a:lnTo>
                    <a:pt x="1758" y="1604"/>
                  </a:lnTo>
                  <a:cubicBezTo>
                    <a:pt x="1897" y="1263"/>
                    <a:pt x="1867" y="855"/>
                    <a:pt x="1668" y="543"/>
                  </a:cubicBezTo>
                  <a:cubicBezTo>
                    <a:pt x="1502" y="243"/>
                    <a:pt x="1201" y="43"/>
                    <a:pt x="835" y="9"/>
                  </a:cubicBezTo>
                  <a:cubicBezTo>
                    <a:pt x="799" y="4"/>
                    <a:pt x="763" y="1"/>
                    <a:pt x="725" y="1"/>
                  </a:cubicBezTo>
                  <a:close/>
                  <a:moveTo>
                    <a:pt x="6220" y="4184"/>
                  </a:moveTo>
                  <a:cubicBezTo>
                    <a:pt x="6232" y="4216"/>
                    <a:pt x="6238" y="4247"/>
                    <a:pt x="6238" y="4279"/>
                  </a:cubicBezTo>
                  <a:cubicBezTo>
                    <a:pt x="6280" y="4362"/>
                    <a:pt x="6296" y="4406"/>
                    <a:pt x="6301" y="4428"/>
                  </a:cubicBezTo>
                  <a:lnTo>
                    <a:pt x="6301" y="4428"/>
                  </a:lnTo>
                  <a:cubicBezTo>
                    <a:pt x="6282" y="4333"/>
                    <a:pt x="6262" y="4250"/>
                    <a:pt x="6220" y="4184"/>
                  </a:cubicBezTo>
                  <a:close/>
                  <a:moveTo>
                    <a:pt x="6301" y="4428"/>
                  </a:moveTo>
                  <a:lnTo>
                    <a:pt x="6301" y="4428"/>
                  </a:lnTo>
                  <a:cubicBezTo>
                    <a:pt x="6303" y="4434"/>
                    <a:pt x="6304" y="4440"/>
                    <a:pt x="6305" y="4446"/>
                  </a:cubicBezTo>
                  <a:cubicBezTo>
                    <a:pt x="6305" y="4446"/>
                    <a:pt x="6305" y="4441"/>
                    <a:pt x="6301" y="44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4640447" y="1409585"/>
              <a:ext cx="130268" cy="24117"/>
            </a:xfrm>
            <a:custGeom>
              <a:avLst/>
              <a:gdLst/>
              <a:ahLst/>
              <a:cxnLst/>
              <a:rect l="l" t="t" r="r" b="b"/>
              <a:pathLst>
                <a:path w="5839" h="1081" extrusionOk="0">
                  <a:moveTo>
                    <a:pt x="4905" y="1"/>
                  </a:moveTo>
                  <a:cubicBezTo>
                    <a:pt x="4706" y="1"/>
                    <a:pt x="4513" y="38"/>
                    <a:pt x="4337" y="113"/>
                  </a:cubicBezTo>
                  <a:cubicBezTo>
                    <a:pt x="4171" y="180"/>
                    <a:pt x="4037" y="313"/>
                    <a:pt x="4004" y="480"/>
                  </a:cubicBezTo>
                  <a:cubicBezTo>
                    <a:pt x="3995" y="507"/>
                    <a:pt x="3989" y="534"/>
                    <a:pt x="3984" y="561"/>
                  </a:cubicBezTo>
                  <a:lnTo>
                    <a:pt x="3984" y="561"/>
                  </a:lnTo>
                  <a:cubicBezTo>
                    <a:pt x="3938" y="528"/>
                    <a:pt x="3893" y="499"/>
                    <a:pt x="3837" y="480"/>
                  </a:cubicBezTo>
                  <a:cubicBezTo>
                    <a:pt x="3637" y="347"/>
                    <a:pt x="3403" y="247"/>
                    <a:pt x="3170" y="180"/>
                  </a:cubicBezTo>
                  <a:cubicBezTo>
                    <a:pt x="3107" y="162"/>
                    <a:pt x="3042" y="154"/>
                    <a:pt x="2976" y="154"/>
                  </a:cubicBezTo>
                  <a:cubicBezTo>
                    <a:pt x="2796" y="154"/>
                    <a:pt x="2607" y="216"/>
                    <a:pt x="2436" y="313"/>
                  </a:cubicBezTo>
                  <a:cubicBezTo>
                    <a:pt x="2275" y="394"/>
                    <a:pt x="2156" y="584"/>
                    <a:pt x="2134" y="776"/>
                  </a:cubicBezTo>
                  <a:lnTo>
                    <a:pt x="2134" y="776"/>
                  </a:lnTo>
                  <a:cubicBezTo>
                    <a:pt x="1887" y="616"/>
                    <a:pt x="1594" y="514"/>
                    <a:pt x="1302" y="514"/>
                  </a:cubicBezTo>
                  <a:cubicBezTo>
                    <a:pt x="1239" y="506"/>
                    <a:pt x="1176" y="502"/>
                    <a:pt x="1113" y="502"/>
                  </a:cubicBezTo>
                  <a:cubicBezTo>
                    <a:pt x="909" y="502"/>
                    <a:pt x="705" y="545"/>
                    <a:pt x="501" y="647"/>
                  </a:cubicBezTo>
                  <a:cubicBezTo>
                    <a:pt x="368" y="714"/>
                    <a:pt x="234" y="814"/>
                    <a:pt x="101" y="914"/>
                  </a:cubicBezTo>
                  <a:cubicBezTo>
                    <a:pt x="68" y="981"/>
                    <a:pt x="34" y="1014"/>
                    <a:pt x="1" y="1081"/>
                  </a:cubicBezTo>
                  <a:cubicBezTo>
                    <a:pt x="168" y="914"/>
                    <a:pt x="335" y="780"/>
                    <a:pt x="568" y="714"/>
                  </a:cubicBezTo>
                  <a:cubicBezTo>
                    <a:pt x="743" y="639"/>
                    <a:pt x="918" y="601"/>
                    <a:pt x="1107" y="601"/>
                  </a:cubicBezTo>
                  <a:cubicBezTo>
                    <a:pt x="1171" y="601"/>
                    <a:pt x="1235" y="605"/>
                    <a:pt x="1302" y="614"/>
                  </a:cubicBezTo>
                  <a:cubicBezTo>
                    <a:pt x="1602" y="614"/>
                    <a:pt x="1902" y="747"/>
                    <a:pt x="2136" y="947"/>
                  </a:cubicBezTo>
                  <a:lnTo>
                    <a:pt x="2269" y="1047"/>
                  </a:lnTo>
                  <a:lnTo>
                    <a:pt x="2269" y="914"/>
                  </a:lnTo>
                  <a:cubicBezTo>
                    <a:pt x="2269" y="714"/>
                    <a:pt x="2369" y="514"/>
                    <a:pt x="2536" y="413"/>
                  </a:cubicBezTo>
                  <a:cubicBezTo>
                    <a:pt x="2686" y="338"/>
                    <a:pt x="2855" y="301"/>
                    <a:pt x="3015" y="301"/>
                  </a:cubicBezTo>
                  <a:cubicBezTo>
                    <a:pt x="3068" y="301"/>
                    <a:pt x="3120" y="305"/>
                    <a:pt x="3170" y="313"/>
                  </a:cubicBezTo>
                  <a:cubicBezTo>
                    <a:pt x="3403" y="380"/>
                    <a:pt x="3604" y="480"/>
                    <a:pt x="3770" y="580"/>
                  </a:cubicBezTo>
                  <a:cubicBezTo>
                    <a:pt x="3844" y="617"/>
                    <a:pt x="3919" y="659"/>
                    <a:pt x="3984" y="705"/>
                  </a:cubicBezTo>
                  <a:lnTo>
                    <a:pt x="3984" y="705"/>
                  </a:lnTo>
                  <a:cubicBezTo>
                    <a:pt x="4004" y="833"/>
                    <a:pt x="4077" y="950"/>
                    <a:pt x="4204" y="1014"/>
                  </a:cubicBezTo>
                  <a:lnTo>
                    <a:pt x="4304" y="1081"/>
                  </a:lnTo>
                  <a:lnTo>
                    <a:pt x="4304" y="947"/>
                  </a:lnTo>
                  <a:cubicBezTo>
                    <a:pt x="4301" y="938"/>
                    <a:pt x="4298" y="929"/>
                    <a:pt x="4295" y="920"/>
                  </a:cubicBezTo>
                  <a:lnTo>
                    <a:pt x="4295" y="920"/>
                  </a:lnTo>
                  <a:lnTo>
                    <a:pt x="4304" y="914"/>
                  </a:lnTo>
                  <a:cubicBezTo>
                    <a:pt x="4298" y="909"/>
                    <a:pt x="4292" y="905"/>
                    <a:pt x="4287" y="900"/>
                  </a:cubicBezTo>
                  <a:lnTo>
                    <a:pt x="4287" y="900"/>
                  </a:lnTo>
                  <a:cubicBezTo>
                    <a:pt x="4257" y="825"/>
                    <a:pt x="4210" y="741"/>
                    <a:pt x="4148" y="682"/>
                  </a:cubicBezTo>
                  <a:lnTo>
                    <a:pt x="4148" y="682"/>
                  </a:lnTo>
                  <a:cubicBezTo>
                    <a:pt x="4140" y="630"/>
                    <a:pt x="4146" y="574"/>
                    <a:pt x="4171" y="514"/>
                  </a:cubicBezTo>
                  <a:cubicBezTo>
                    <a:pt x="4204" y="380"/>
                    <a:pt x="4271" y="247"/>
                    <a:pt x="4404" y="213"/>
                  </a:cubicBezTo>
                  <a:cubicBezTo>
                    <a:pt x="4638" y="113"/>
                    <a:pt x="4904" y="80"/>
                    <a:pt x="5138" y="80"/>
                  </a:cubicBezTo>
                  <a:cubicBezTo>
                    <a:pt x="5205" y="91"/>
                    <a:pt x="5268" y="95"/>
                    <a:pt x="5328" y="95"/>
                  </a:cubicBezTo>
                  <a:cubicBezTo>
                    <a:pt x="5449" y="95"/>
                    <a:pt x="5560" y="80"/>
                    <a:pt x="5672" y="80"/>
                  </a:cubicBezTo>
                  <a:cubicBezTo>
                    <a:pt x="5738" y="47"/>
                    <a:pt x="5772" y="47"/>
                    <a:pt x="5838" y="13"/>
                  </a:cubicBezTo>
                  <a:lnTo>
                    <a:pt x="5605" y="13"/>
                  </a:lnTo>
                  <a:cubicBezTo>
                    <a:pt x="5522" y="30"/>
                    <a:pt x="5438" y="38"/>
                    <a:pt x="5355" y="38"/>
                  </a:cubicBezTo>
                  <a:cubicBezTo>
                    <a:pt x="5271" y="38"/>
                    <a:pt x="5188" y="30"/>
                    <a:pt x="5105" y="13"/>
                  </a:cubicBezTo>
                  <a:cubicBezTo>
                    <a:pt x="5038" y="5"/>
                    <a:pt x="4971" y="1"/>
                    <a:pt x="49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4560823" y="1352561"/>
              <a:ext cx="64030" cy="74448"/>
            </a:xfrm>
            <a:custGeom>
              <a:avLst/>
              <a:gdLst/>
              <a:ahLst/>
              <a:cxnLst/>
              <a:rect l="l" t="t" r="r" b="b"/>
              <a:pathLst>
                <a:path w="2870" h="3337" extrusionOk="0">
                  <a:moveTo>
                    <a:pt x="2536" y="1"/>
                  </a:moveTo>
                  <a:cubicBezTo>
                    <a:pt x="2402" y="34"/>
                    <a:pt x="2269" y="134"/>
                    <a:pt x="2169" y="234"/>
                  </a:cubicBezTo>
                  <a:cubicBezTo>
                    <a:pt x="2053" y="321"/>
                    <a:pt x="1962" y="485"/>
                    <a:pt x="1918" y="658"/>
                  </a:cubicBezTo>
                  <a:lnTo>
                    <a:pt x="1918" y="658"/>
                  </a:lnTo>
                  <a:cubicBezTo>
                    <a:pt x="1889" y="653"/>
                    <a:pt x="1861" y="651"/>
                    <a:pt x="1832" y="651"/>
                  </a:cubicBezTo>
                  <a:cubicBezTo>
                    <a:pt x="1615" y="651"/>
                    <a:pt x="1418" y="780"/>
                    <a:pt x="1335" y="1001"/>
                  </a:cubicBezTo>
                  <a:cubicBezTo>
                    <a:pt x="1285" y="1176"/>
                    <a:pt x="1254" y="1388"/>
                    <a:pt x="1269" y="1596"/>
                  </a:cubicBezTo>
                  <a:lnTo>
                    <a:pt x="1269" y="1596"/>
                  </a:lnTo>
                  <a:cubicBezTo>
                    <a:pt x="1143" y="1517"/>
                    <a:pt x="998" y="1477"/>
                    <a:pt x="856" y="1477"/>
                  </a:cubicBezTo>
                  <a:cubicBezTo>
                    <a:pt x="660" y="1477"/>
                    <a:pt x="468" y="1552"/>
                    <a:pt x="334" y="1702"/>
                  </a:cubicBezTo>
                  <a:cubicBezTo>
                    <a:pt x="101" y="1935"/>
                    <a:pt x="1" y="2269"/>
                    <a:pt x="34" y="2569"/>
                  </a:cubicBezTo>
                  <a:cubicBezTo>
                    <a:pt x="67" y="2769"/>
                    <a:pt x="134" y="2969"/>
                    <a:pt x="234" y="3170"/>
                  </a:cubicBezTo>
                  <a:cubicBezTo>
                    <a:pt x="301" y="3270"/>
                    <a:pt x="368" y="3336"/>
                    <a:pt x="368" y="3336"/>
                  </a:cubicBezTo>
                  <a:cubicBezTo>
                    <a:pt x="334" y="3270"/>
                    <a:pt x="334" y="3203"/>
                    <a:pt x="301" y="3136"/>
                  </a:cubicBezTo>
                  <a:cubicBezTo>
                    <a:pt x="201" y="2936"/>
                    <a:pt x="168" y="2769"/>
                    <a:pt x="134" y="2569"/>
                  </a:cubicBezTo>
                  <a:cubicBezTo>
                    <a:pt x="101" y="2269"/>
                    <a:pt x="201" y="2002"/>
                    <a:pt x="401" y="1802"/>
                  </a:cubicBezTo>
                  <a:cubicBezTo>
                    <a:pt x="501" y="1669"/>
                    <a:pt x="668" y="1602"/>
                    <a:pt x="835" y="1602"/>
                  </a:cubicBezTo>
                  <a:cubicBezTo>
                    <a:pt x="1001" y="1602"/>
                    <a:pt x="1168" y="1669"/>
                    <a:pt x="1268" y="1802"/>
                  </a:cubicBezTo>
                  <a:lnTo>
                    <a:pt x="1302" y="1835"/>
                  </a:lnTo>
                  <a:lnTo>
                    <a:pt x="1468" y="2035"/>
                  </a:lnTo>
                  <a:lnTo>
                    <a:pt x="1435" y="1769"/>
                  </a:lnTo>
                  <a:cubicBezTo>
                    <a:pt x="1432" y="1759"/>
                    <a:pt x="1430" y="1749"/>
                    <a:pt x="1427" y="1739"/>
                  </a:cubicBezTo>
                  <a:lnTo>
                    <a:pt x="1427" y="1739"/>
                  </a:lnTo>
                  <a:lnTo>
                    <a:pt x="1435" y="1735"/>
                  </a:lnTo>
                  <a:lnTo>
                    <a:pt x="1423" y="1723"/>
                  </a:lnTo>
                  <a:lnTo>
                    <a:pt x="1423" y="1723"/>
                  </a:lnTo>
                  <a:cubicBezTo>
                    <a:pt x="1369" y="1501"/>
                    <a:pt x="1373" y="1253"/>
                    <a:pt x="1435" y="1035"/>
                  </a:cubicBezTo>
                  <a:cubicBezTo>
                    <a:pt x="1493" y="860"/>
                    <a:pt x="1679" y="762"/>
                    <a:pt x="1858" y="762"/>
                  </a:cubicBezTo>
                  <a:cubicBezTo>
                    <a:pt x="1884" y="762"/>
                    <a:pt x="1910" y="764"/>
                    <a:pt x="1935" y="768"/>
                  </a:cubicBezTo>
                  <a:lnTo>
                    <a:pt x="2002" y="801"/>
                  </a:lnTo>
                  <a:lnTo>
                    <a:pt x="2002" y="735"/>
                  </a:lnTo>
                  <a:cubicBezTo>
                    <a:pt x="2002" y="568"/>
                    <a:pt x="2069" y="401"/>
                    <a:pt x="2202" y="301"/>
                  </a:cubicBezTo>
                  <a:cubicBezTo>
                    <a:pt x="2302" y="201"/>
                    <a:pt x="2402" y="134"/>
                    <a:pt x="2536" y="67"/>
                  </a:cubicBezTo>
                  <a:cubicBezTo>
                    <a:pt x="2636" y="34"/>
                    <a:pt x="2769" y="34"/>
                    <a:pt x="2869" y="34"/>
                  </a:cubicBezTo>
                  <a:cubicBezTo>
                    <a:pt x="2869" y="34"/>
                    <a:pt x="2836" y="1"/>
                    <a:pt x="28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4235610" y="1534142"/>
              <a:ext cx="153337" cy="110925"/>
            </a:xfrm>
            <a:custGeom>
              <a:avLst/>
              <a:gdLst/>
              <a:ahLst/>
              <a:cxnLst/>
              <a:rect l="l" t="t" r="r" b="b"/>
              <a:pathLst>
                <a:path w="6873" h="4972" extrusionOk="0">
                  <a:moveTo>
                    <a:pt x="6860" y="428"/>
                  </a:moveTo>
                  <a:cubicBezTo>
                    <a:pt x="6864" y="430"/>
                    <a:pt x="6868" y="432"/>
                    <a:pt x="6872" y="434"/>
                  </a:cubicBezTo>
                  <a:cubicBezTo>
                    <a:pt x="6872" y="434"/>
                    <a:pt x="6868" y="432"/>
                    <a:pt x="6860" y="428"/>
                  </a:cubicBezTo>
                  <a:close/>
                  <a:moveTo>
                    <a:pt x="5338" y="1"/>
                  </a:moveTo>
                  <a:cubicBezTo>
                    <a:pt x="5138" y="34"/>
                    <a:pt x="4971" y="101"/>
                    <a:pt x="4837" y="268"/>
                  </a:cubicBezTo>
                  <a:cubicBezTo>
                    <a:pt x="4712" y="394"/>
                    <a:pt x="4662" y="557"/>
                    <a:pt x="4702" y="716"/>
                  </a:cubicBezTo>
                  <a:lnTo>
                    <a:pt x="4702" y="716"/>
                  </a:lnTo>
                  <a:cubicBezTo>
                    <a:pt x="4633" y="697"/>
                    <a:pt x="4562" y="688"/>
                    <a:pt x="4493" y="688"/>
                  </a:cubicBezTo>
                  <a:cubicBezTo>
                    <a:pt x="4400" y="688"/>
                    <a:pt x="4312" y="705"/>
                    <a:pt x="4237" y="735"/>
                  </a:cubicBezTo>
                  <a:cubicBezTo>
                    <a:pt x="4104" y="801"/>
                    <a:pt x="4037" y="868"/>
                    <a:pt x="3970" y="968"/>
                  </a:cubicBezTo>
                  <a:cubicBezTo>
                    <a:pt x="3870" y="1035"/>
                    <a:pt x="3837" y="1135"/>
                    <a:pt x="3770" y="1202"/>
                  </a:cubicBezTo>
                  <a:cubicBezTo>
                    <a:pt x="3632" y="1312"/>
                    <a:pt x="3471" y="1377"/>
                    <a:pt x="3306" y="1377"/>
                  </a:cubicBezTo>
                  <a:cubicBezTo>
                    <a:pt x="3272" y="1377"/>
                    <a:pt x="3237" y="1374"/>
                    <a:pt x="3203" y="1368"/>
                  </a:cubicBezTo>
                  <a:cubicBezTo>
                    <a:pt x="3086" y="1352"/>
                    <a:pt x="2969" y="1343"/>
                    <a:pt x="2853" y="1343"/>
                  </a:cubicBezTo>
                  <a:cubicBezTo>
                    <a:pt x="2736" y="1343"/>
                    <a:pt x="2619" y="1352"/>
                    <a:pt x="2502" y="1368"/>
                  </a:cubicBezTo>
                  <a:cubicBezTo>
                    <a:pt x="2369" y="1402"/>
                    <a:pt x="2269" y="1469"/>
                    <a:pt x="2202" y="1535"/>
                  </a:cubicBezTo>
                  <a:cubicBezTo>
                    <a:pt x="2102" y="1635"/>
                    <a:pt x="2069" y="1735"/>
                    <a:pt x="2035" y="1835"/>
                  </a:cubicBezTo>
                  <a:cubicBezTo>
                    <a:pt x="2002" y="1902"/>
                    <a:pt x="1935" y="1969"/>
                    <a:pt x="1835" y="1969"/>
                  </a:cubicBezTo>
                  <a:lnTo>
                    <a:pt x="1535" y="1969"/>
                  </a:lnTo>
                  <a:cubicBezTo>
                    <a:pt x="1335" y="1969"/>
                    <a:pt x="1101" y="2069"/>
                    <a:pt x="968" y="2236"/>
                  </a:cubicBezTo>
                  <a:cubicBezTo>
                    <a:pt x="860" y="2371"/>
                    <a:pt x="839" y="2550"/>
                    <a:pt x="907" y="2719"/>
                  </a:cubicBezTo>
                  <a:lnTo>
                    <a:pt x="907" y="2719"/>
                  </a:lnTo>
                  <a:cubicBezTo>
                    <a:pt x="898" y="2719"/>
                    <a:pt x="890" y="2719"/>
                    <a:pt x="881" y="2719"/>
                  </a:cubicBezTo>
                  <a:cubicBezTo>
                    <a:pt x="646" y="2719"/>
                    <a:pt x="444" y="2844"/>
                    <a:pt x="334" y="3036"/>
                  </a:cubicBezTo>
                  <a:cubicBezTo>
                    <a:pt x="242" y="3221"/>
                    <a:pt x="235" y="3435"/>
                    <a:pt x="340" y="3624"/>
                  </a:cubicBezTo>
                  <a:lnTo>
                    <a:pt x="340" y="3624"/>
                  </a:lnTo>
                  <a:cubicBezTo>
                    <a:pt x="236" y="3669"/>
                    <a:pt x="157" y="3753"/>
                    <a:pt x="101" y="3837"/>
                  </a:cubicBezTo>
                  <a:cubicBezTo>
                    <a:pt x="34" y="3937"/>
                    <a:pt x="1" y="4037"/>
                    <a:pt x="1" y="4137"/>
                  </a:cubicBezTo>
                  <a:cubicBezTo>
                    <a:pt x="1" y="4304"/>
                    <a:pt x="34" y="4471"/>
                    <a:pt x="101" y="4604"/>
                  </a:cubicBezTo>
                  <a:cubicBezTo>
                    <a:pt x="134" y="4704"/>
                    <a:pt x="201" y="4804"/>
                    <a:pt x="268" y="4871"/>
                  </a:cubicBezTo>
                  <a:lnTo>
                    <a:pt x="334" y="4971"/>
                  </a:lnTo>
                  <a:cubicBezTo>
                    <a:pt x="334" y="4971"/>
                    <a:pt x="268" y="4838"/>
                    <a:pt x="167" y="4571"/>
                  </a:cubicBezTo>
                  <a:cubicBezTo>
                    <a:pt x="101" y="4437"/>
                    <a:pt x="67" y="4271"/>
                    <a:pt x="67" y="4137"/>
                  </a:cubicBezTo>
                  <a:cubicBezTo>
                    <a:pt x="101" y="3937"/>
                    <a:pt x="234" y="3737"/>
                    <a:pt x="401" y="3703"/>
                  </a:cubicBezTo>
                  <a:lnTo>
                    <a:pt x="468" y="3703"/>
                  </a:lnTo>
                  <a:lnTo>
                    <a:pt x="434" y="3637"/>
                  </a:lnTo>
                  <a:cubicBezTo>
                    <a:pt x="198" y="3282"/>
                    <a:pt x="460" y="2848"/>
                    <a:pt x="848" y="2848"/>
                  </a:cubicBezTo>
                  <a:cubicBezTo>
                    <a:pt x="897" y="2848"/>
                    <a:pt x="949" y="2855"/>
                    <a:pt x="1001" y="2870"/>
                  </a:cubicBezTo>
                  <a:lnTo>
                    <a:pt x="1168" y="2903"/>
                  </a:lnTo>
                  <a:lnTo>
                    <a:pt x="1068" y="2769"/>
                  </a:lnTo>
                  <a:cubicBezTo>
                    <a:pt x="968" y="2636"/>
                    <a:pt x="968" y="2436"/>
                    <a:pt x="1068" y="2336"/>
                  </a:cubicBezTo>
                  <a:cubicBezTo>
                    <a:pt x="1202" y="2202"/>
                    <a:pt x="1368" y="2102"/>
                    <a:pt x="1535" y="2102"/>
                  </a:cubicBezTo>
                  <a:cubicBezTo>
                    <a:pt x="1602" y="2119"/>
                    <a:pt x="1660" y="2127"/>
                    <a:pt x="1714" y="2127"/>
                  </a:cubicBezTo>
                  <a:cubicBezTo>
                    <a:pt x="1769" y="2127"/>
                    <a:pt x="1819" y="2119"/>
                    <a:pt x="1869" y="2102"/>
                  </a:cubicBezTo>
                  <a:cubicBezTo>
                    <a:pt x="2002" y="2102"/>
                    <a:pt x="2102" y="2002"/>
                    <a:pt x="2136" y="1902"/>
                  </a:cubicBezTo>
                  <a:cubicBezTo>
                    <a:pt x="2169" y="1802"/>
                    <a:pt x="2236" y="1702"/>
                    <a:pt x="2302" y="1635"/>
                  </a:cubicBezTo>
                  <a:cubicBezTo>
                    <a:pt x="2369" y="1569"/>
                    <a:pt x="2436" y="1502"/>
                    <a:pt x="2536" y="1502"/>
                  </a:cubicBezTo>
                  <a:cubicBezTo>
                    <a:pt x="2653" y="1485"/>
                    <a:pt x="2769" y="1477"/>
                    <a:pt x="2882" y="1477"/>
                  </a:cubicBezTo>
                  <a:cubicBezTo>
                    <a:pt x="2994" y="1477"/>
                    <a:pt x="3103" y="1485"/>
                    <a:pt x="3203" y="1502"/>
                  </a:cubicBezTo>
                  <a:cubicBezTo>
                    <a:pt x="3336" y="1502"/>
                    <a:pt x="3436" y="1502"/>
                    <a:pt x="3570" y="1469"/>
                  </a:cubicBezTo>
                  <a:cubicBezTo>
                    <a:pt x="3670" y="1435"/>
                    <a:pt x="3770" y="1368"/>
                    <a:pt x="3870" y="1302"/>
                  </a:cubicBezTo>
                  <a:cubicBezTo>
                    <a:pt x="3970" y="1202"/>
                    <a:pt x="4004" y="1102"/>
                    <a:pt x="4070" y="1035"/>
                  </a:cubicBezTo>
                  <a:cubicBezTo>
                    <a:pt x="4104" y="968"/>
                    <a:pt x="4204" y="901"/>
                    <a:pt x="4270" y="868"/>
                  </a:cubicBezTo>
                  <a:cubicBezTo>
                    <a:pt x="4346" y="823"/>
                    <a:pt x="4428" y="805"/>
                    <a:pt x="4511" y="805"/>
                  </a:cubicBezTo>
                  <a:cubicBezTo>
                    <a:pt x="4595" y="805"/>
                    <a:pt x="4681" y="824"/>
                    <a:pt x="4760" y="852"/>
                  </a:cubicBezTo>
                  <a:lnTo>
                    <a:pt x="4760" y="852"/>
                  </a:lnTo>
                  <a:cubicBezTo>
                    <a:pt x="4764" y="857"/>
                    <a:pt x="4767" y="863"/>
                    <a:pt x="4771" y="868"/>
                  </a:cubicBezTo>
                  <a:lnTo>
                    <a:pt x="4778" y="858"/>
                  </a:lnTo>
                  <a:lnTo>
                    <a:pt x="4778" y="858"/>
                  </a:lnTo>
                  <a:cubicBezTo>
                    <a:pt x="4787" y="861"/>
                    <a:pt x="4795" y="865"/>
                    <a:pt x="4804" y="868"/>
                  </a:cubicBezTo>
                  <a:lnTo>
                    <a:pt x="5004" y="1002"/>
                  </a:lnTo>
                  <a:lnTo>
                    <a:pt x="4871" y="801"/>
                  </a:lnTo>
                  <a:cubicBezTo>
                    <a:pt x="4771" y="635"/>
                    <a:pt x="4804" y="468"/>
                    <a:pt x="4938" y="334"/>
                  </a:cubicBezTo>
                  <a:cubicBezTo>
                    <a:pt x="5038" y="201"/>
                    <a:pt x="5171" y="134"/>
                    <a:pt x="5338" y="101"/>
                  </a:cubicBezTo>
                  <a:cubicBezTo>
                    <a:pt x="5409" y="92"/>
                    <a:pt x="5483" y="88"/>
                    <a:pt x="5558" y="88"/>
                  </a:cubicBezTo>
                  <a:cubicBezTo>
                    <a:pt x="5763" y="88"/>
                    <a:pt x="5976" y="119"/>
                    <a:pt x="6172" y="168"/>
                  </a:cubicBezTo>
                  <a:cubicBezTo>
                    <a:pt x="6577" y="283"/>
                    <a:pt x="6806" y="399"/>
                    <a:pt x="6860" y="428"/>
                  </a:cubicBezTo>
                  <a:lnTo>
                    <a:pt x="6860" y="428"/>
                  </a:lnTo>
                  <a:cubicBezTo>
                    <a:pt x="6801" y="393"/>
                    <a:pt x="6768" y="334"/>
                    <a:pt x="6705" y="334"/>
                  </a:cubicBezTo>
                  <a:cubicBezTo>
                    <a:pt x="6539" y="234"/>
                    <a:pt x="6372" y="168"/>
                    <a:pt x="6172" y="134"/>
                  </a:cubicBezTo>
                  <a:cubicBezTo>
                    <a:pt x="5905" y="34"/>
                    <a:pt x="5605" y="1"/>
                    <a:pt x="53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231148" y="1688951"/>
              <a:ext cx="64766" cy="135466"/>
            </a:xfrm>
            <a:custGeom>
              <a:avLst/>
              <a:gdLst/>
              <a:ahLst/>
              <a:cxnLst/>
              <a:rect l="l" t="t" r="r" b="b"/>
              <a:pathLst>
                <a:path w="2903" h="6072" extrusionOk="0">
                  <a:moveTo>
                    <a:pt x="2569" y="0"/>
                  </a:moveTo>
                  <a:cubicBezTo>
                    <a:pt x="2302" y="67"/>
                    <a:pt x="2002" y="200"/>
                    <a:pt x="1768" y="367"/>
                  </a:cubicBezTo>
                  <a:lnTo>
                    <a:pt x="1268" y="734"/>
                  </a:lnTo>
                  <a:cubicBezTo>
                    <a:pt x="1068" y="867"/>
                    <a:pt x="901" y="1034"/>
                    <a:pt x="801" y="1268"/>
                  </a:cubicBezTo>
                  <a:cubicBezTo>
                    <a:pt x="734" y="1401"/>
                    <a:pt x="701" y="1501"/>
                    <a:pt x="701" y="1635"/>
                  </a:cubicBezTo>
                  <a:cubicBezTo>
                    <a:pt x="701" y="1768"/>
                    <a:pt x="634" y="1835"/>
                    <a:pt x="501" y="1901"/>
                  </a:cubicBezTo>
                  <a:cubicBezTo>
                    <a:pt x="367" y="1935"/>
                    <a:pt x="267" y="2035"/>
                    <a:pt x="167" y="2168"/>
                  </a:cubicBezTo>
                  <a:cubicBezTo>
                    <a:pt x="101" y="2302"/>
                    <a:pt x="34" y="2435"/>
                    <a:pt x="34" y="2569"/>
                  </a:cubicBezTo>
                  <a:cubicBezTo>
                    <a:pt x="5" y="2829"/>
                    <a:pt x="101" y="3039"/>
                    <a:pt x="279" y="3198"/>
                  </a:cubicBezTo>
                  <a:lnTo>
                    <a:pt x="279" y="3198"/>
                  </a:lnTo>
                  <a:cubicBezTo>
                    <a:pt x="165" y="3253"/>
                    <a:pt x="94" y="3361"/>
                    <a:pt x="67" y="3469"/>
                  </a:cubicBezTo>
                  <a:cubicBezTo>
                    <a:pt x="1" y="3603"/>
                    <a:pt x="1" y="3769"/>
                    <a:pt x="34" y="3903"/>
                  </a:cubicBezTo>
                  <a:cubicBezTo>
                    <a:pt x="96" y="4121"/>
                    <a:pt x="188" y="4340"/>
                    <a:pt x="336" y="4531"/>
                  </a:cubicBezTo>
                  <a:lnTo>
                    <a:pt x="336" y="4531"/>
                  </a:lnTo>
                  <a:cubicBezTo>
                    <a:pt x="157" y="4699"/>
                    <a:pt x="69" y="4953"/>
                    <a:pt x="101" y="5237"/>
                  </a:cubicBezTo>
                  <a:cubicBezTo>
                    <a:pt x="101" y="5437"/>
                    <a:pt x="167" y="5638"/>
                    <a:pt x="334" y="5771"/>
                  </a:cubicBezTo>
                  <a:cubicBezTo>
                    <a:pt x="401" y="5871"/>
                    <a:pt x="501" y="5971"/>
                    <a:pt x="634" y="6038"/>
                  </a:cubicBezTo>
                  <a:cubicBezTo>
                    <a:pt x="668" y="6038"/>
                    <a:pt x="701" y="6071"/>
                    <a:pt x="734" y="6071"/>
                  </a:cubicBezTo>
                  <a:cubicBezTo>
                    <a:pt x="601" y="6004"/>
                    <a:pt x="501" y="5904"/>
                    <a:pt x="401" y="5771"/>
                  </a:cubicBezTo>
                  <a:cubicBezTo>
                    <a:pt x="267" y="5638"/>
                    <a:pt x="201" y="5437"/>
                    <a:pt x="201" y="5271"/>
                  </a:cubicBezTo>
                  <a:cubicBezTo>
                    <a:pt x="201" y="5004"/>
                    <a:pt x="301" y="4770"/>
                    <a:pt x="468" y="4603"/>
                  </a:cubicBezTo>
                  <a:lnTo>
                    <a:pt x="501" y="4570"/>
                  </a:lnTo>
                  <a:lnTo>
                    <a:pt x="468" y="4537"/>
                  </a:lnTo>
                  <a:cubicBezTo>
                    <a:pt x="334" y="4337"/>
                    <a:pt x="201" y="4136"/>
                    <a:pt x="167" y="3903"/>
                  </a:cubicBezTo>
                  <a:cubicBezTo>
                    <a:pt x="101" y="3669"/>
                    <a:pt x="201" y="3436"/>
                    <a:pt x="434" y="3302"/>
                  </a:cubicBezTo>
                  <a:lnTo>
                    <a:pt x="534" y="3269"/>
                  </a:lnTo>
                  <a:lnTo>
                    <a:pt x="434" y="3202"/>
                  </a:lnTo>
                  <a:cubicBezTo>
                    <a:pt x="34" y="2869"/>
                    <a:pt x="101" y="2235"/>
                    <a:pt x="568" y="2035"/>
                  </a:cubicBezTo>
                  <a:cubicBezTo>
                    <a:pt x="634" y="2002"/>
                    <a:pt x="701" y="1968"/>
                    <a:pt x="768" y="1901"/>
                  </a:cubicBezTo>
                  <a:cubicBezTo>
                    <a:pt x="801" y="1835"/>
                    <a:pt x="834" y="1768"/>
                    <a:pt x="834" y="1668"/>
                  </a:cubicBezTo>
                  <a:cubicBezTo>
                    <a:pt x="834" y="1568"/>
                    <a:pt x="868" y="1434"/>
                    <a:pt x="901" y="1334"/>
                  </a:cubicBezTo>
                  <a:cubicBezTo>
                    <a:pt x="1001" y="1134"/>
                    <a:pt x="1168" y="967"/>
                    <a:pt x="1335" y="834"/>
                  </a:cubicBezTo>
                  <a:lnTo>
                    <a:pt x="1835" y="467"/>
                  </a:lnTo>
                  <a:cubicBezTo>
                    <a:pt x="2069" y="300"/>
                    <a:pt x="2302" y="167"/>
                    <a:pt x="2602" y="67"/>
                  </a:cubicBezTo>
                  <a:cubicBezTo>
                    <a:pt x="2803" y="0"/>
                    <a:pt x="2903" y="0"/>
                    <a:pt x="2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310772" y="1621954"/>
              <a:ext cx="92319" cy="125806"/>
            </a:xfrm>
            <a:custGeom>
              <a:avLst/>
              <a:gdLst/>
              <a:ahLst/>
              <a:cxnLst/>
              <a:rect l="l" t="t" r="r" b="b"/>
              <a:pathLst>
                <a:path w="4138" h="5639" extrusionOk="0">
                  <a:moveTo>
                    <a:pt x="4137" y="1"/>
                  </a:moveTo>
                  <a:cubicBezTo>
                    <a:pt x="4070" y="1"/>
                    <a:pt x="4037" y="1"/>
                    <a:pt x="3970" y="34"/>
                  </a:cubicBezTo>
                  <a:cubicBezTo>
                    <a:pt x="3803" y="101"/>
                    <a:pt x="3670" y="168"/>
                    <a:pt x="3570" y="268"/>
                  </a:cubicBezTo>
                  <a:cubicBezTo>
                    <a:pt x="3336" y="435"/>
                    <a:pt x="3170" y="635"/>
                    <a:pt x="3070" y="868"/>
                  </a:cubicBezTo>
                  <a:cubicBezTo>
                    <a:pt x="2924" y="1101"/>
                    <a:pt x="2855" y="1384"/>
                    <a:pt x="2839" y="1674"/>
                  </a:cubicBezTo>
                  <a:lnTo>
                    <a:pt x="2839" y="1674"/>
                  </a:lnTo>
                  <a:cubicBezTo>
                    <a:pt x="2787" y="1631"/>
                    <a:pt x="2723" y="1602"/>
                    <a:pt x="2669" y="1602"/>
                  </a:cubicBezTo>
                  <a:cubicBezTo>
                    <a:pt x="2645" y="1596"/>
                    <a:pt x="2620" y="1593"/>
                    <a:pt x="2596" y="1593"/>
                  </a:cubicBezTo>
                  <a:cubicBezTo>
                    <a:pt x="2488" y="1593"/>
                    <a:pt x="2384" y="1648"/>
                    <a:pt x="2302" y="1702"/>
                  </a:cubicBezTo>
                  <a:cubicBezTo>
                    <a:pt x="2155" y="1879"/>
                    <a:pt x="2085" y="2109"/>
                    <a:pt x="2141" y="2345"/>
                  </a:cubicBezTo>
                  <a:lnTo>
                    <a:pt x="2141" y="2345"/>
                  </a:lnTo>
                  <a:cubicBezTo>
                    <a:pt x="2092" y="2335"/>
                    <a:pt x="2041" y="2331"/>
                    <a:pt x="1990" y="2331"/>
                  </a:cubicBezTo>
                  <a:cubicBezTo>
                    <a:pt x="1753" y="2331"/>
                    <a:pt x="1508" y="2430"/>
                    <a:pt x="1335" y="2603"/>
                  </a:cubicBezTo>
                  <a:cubicBezTo>
                    <a:pt x="1202" y="2770"/>
                    <a:pt x="1135" y="2970"/>
                    <a:pt x="1135" y="3170"/>
                  </a:cubicBezTo>
                  <a:cubicBezTo>
                    <a:pt x="1135" y="3270"/>
                    <a:pt x="1135" y="3337"/>
                    <a:pt x="1068" y="3337"/>
                  </a:cubicBezTo>
                  <a:cubicBezTo>
                    <a:pt x="1049" y="3346"/>
                    <a:pt x="1026" y="3351"/>
                    <a:pt x="1003" y="3351"/>
                  </a:cubicBezTo>
                  <a:cubicBezTo>
                    <a:pt x="946" y="3351"/>
                    <a:pt x="882" y="3327"/>
                    <a:pt x="835" y="3303"/>
                  </a:cubicBezTo>
                  <a:cubicBezTo>
                    <a:pt x="808" y="3294"/>
                    <a:pt x="781" y="3290"/>
                    <a:pt x="754" y="3290"/>
                  </a:cubicBezTo>
                  <a:cubicBezTo>
                    <a:pt x="681" y="3290"/>
                    <a:pt x="608" y="3321"/>
                    <a:pt x="534" y="3370"/>
                  </a:cubicBezTo>
                  <a:cubicBezTo>
                    <a:pt x="468" y="3437"/>
                    <a:pt x="401" y="3503"/>
                    <a:pt x="368" y="3604"/>
                  </a:cubicBezTo>
                  <a:cubicBezTo>
                    <a:pt x="368" y="3722"/>
                    <a:pt x="384" y="3856"/>
                    <a:pt x="418" y="3972"/>
                  </a:cubicBezTo>
                  <a:lnTo>
                    <a:pt x="418" y="3972"/>
                  </a:lnTo>
                  <a:cubicBezTo>
                    <a:pt x="406" y="3970"/>
                    <a:pt x="394" y="3969"/>
                    <a:pt x="382" y="3969"/>
                  </a:cubicBezTo>
                  <a:cubicBezTo>
                    <a:pt x="343" y="3969"/>
                    <a:pt x="303" y="3980"/>
                    <a:pt x="268" y="4004"/>
                  </a:cubicBezTo>
                  <a:cubicBezTo>
                    <a:pt x="168" y="4037"/>
                    <a:pt x="67" y="4137"/>
                    <a:pt x="34" y="4237"/>
                  </a:cubicBezTo>
                  <a:cubicBezTo>
                    <a:pt x="1" y="4404"/>
                    <a:pt x="34" y="4571"/>
                    <a:pt x="134" y="4738"/>
                  </a:cubicBezTo>
                  <a:cubicBezTo>
                    <a:pt x="334" y="5138"/>
                    <a:pt x="701" y="5438"/>
                    <a:pt x="1135" y="5605"/>
                  </a:cubicBezTo>
                  <a:cubicBezTo>
                    <a:pt x="1168" y="5605"/>
                    <a:pt x="1235" y="5638"/>
                    <a:pt x="1302" y="5638"/>
                  </a:cubicBezTo>
                  <a:cubicBezTo>
                    <a:pt x="1102" y="5538"/>
                    <a:pt x="901" y="5405"/>
                    <a:pt x="701" y="5271"/>
                  </a:cubicBezTo>
                  <a:cubicBezTo>
                    <a:pt x="501" y="5105"/>
                    <a:pt x="334" y="4904"/>
                    <a:pt x="234" y="4671"/>
                  </a:cubicBezTo>
                  <a:cubicBezTo>
                    <a:pt x="168" y="4538"/>
                    <a:pt x="134" y="4371"/>
                    <a:pt x="168" y="4237"/>
                  </a:cubicBezTo>
                  <a:cubicBezTo>
                    <a:pt x="168" y="4142"/>
                    <a:pt x="287" y="4063"/>
                    <a:pt x="392" y="4063"/>
                  </a:cubicBezTo>
                  <a:cubicBezTo>
                    <a:pt x="414" y="4063"/>
                    <a:pt x="435" y="4067"/>
                    <a:pt x="454" y="4074"/>
                  </a:cubicBezTo>
                  <a:lnTo>
                    <a:pt x="454" y="4074"/>
                  </a:lnTo>
                  <a:cubicBezTo>
                    <a:pt x="458" y="4084"/>
                    <a:pt x="463" y="4094"/>
                    <a:pt x="468" y="4104"/>
                  </a:cubicBezTo>
                  <a:lnTo>
                    <a:pt x="492" y="4096"/>
                  </a:lnTo>
                  <a:lnTo>
                    <a:pt x="492" y="4096"/>
                  </a:lnTo>
                  <a:cubicBezTo>
                    <a:pt x="495" y="4098"/>
                    <a:pt x="498" y="4101"/>
                    <a:pt x="501" y="4104"/>
                  </a:cubicBezTo>
                  <a:lnTo>
                    <a:pt x="701" y="4371"/>
                  </a:lnTo>
                  <a:lnTo>
                    <a:pt x="568" y="4071"/>
                  </a:lnTo>
                  <a:cubicBezTo>
                    <a:pt x="501" y="3904"/>
                    <a:pt x="501" y="3770"/>
                    <a:pt x="501" y="3604"/>
                  </a:cubicBezTo>
                  <a:cubicBezTo>
                    <a:pt x="501" y="3537"/>
                    <a:pt x="568" y="3470"/>
                    <a:pt x="601" y="3437"/>
                  </a:cubicBezTo>
                  <a:cubicBezTo>
                    <a:pt x="668" y="3403"/>
                    <a:pt x="735" y="3403"/>
                    <a:pt x="801" y="3403"/>
                  </a:cubicBezTo>
                  <a:cubicBezTo>
                    <a:pt x="860" y="3442"/>
                    <a:pt x="919" y="3459"/>
                    <a:pt x="977" y="3459"/>
                  </a:cubicBezTo>
                  <a:cubicBezTo>
                    <a:pt x="1019" y="3459"/>
                    <a:pt x="1060" y="3451"/>
                    <a:pt x="1102" y="3437"/>
                  </a:cubicBezTo>
                  <a:cubicBezTo>
                    <a:pt x="1168" y="3437"/>
                    <a:pt x="1235" y="3370"/>
                    <a:pt x="1235" y="3303"/>
                  </a:cubicBezTo>
                  <a:cubicBezTo>
                    <a:pt x="1235" y="3270"/>
                    <a:pt x="1235" y="3203"/>
                    <a:pt x="1235" y="3137"/>
                  </a:cubicBezTo>
                  <a:cubicBezTo>
                    <a:pt x="1235" y="2970"/>
                    <a:pt x="1302" y="2803"/>
                    <a:pt x="1435" y="2670"/>
                  </a:cubicBezTo>
                  <a:cubicBezTo>
                    <a:pt x="1582" y="2523"/>
                    <a:pt x="1764" y="2430"/>
                    <a:pt x="1969" y="2430"/>
                  </a:cubicBezTo>
                  <a:cubicBezTo>
                    <a:pt x="2044" y="2430"/>
                    <a:pt x="2122" y="2443"/>
                    <a:pt x="2202" y="2469"/>
                  </a:cubicBezTo>
                  <a:lnTo>
                    <a:pt x="2302" y="2503"/>
                  </a:lnTo>
                  <a:lnTo>
                    <a:pt x="2269" y="2369"/>
                  </a:lnTo>
                  <a:cubicBezTo>
                    <a:pt x="2202" y="2169"/>
                    <a:pt x="2236" y="1936"/>
                    <a:pt x="2369" y="1769"/>
                  </a:cubicBezTo>
                  <a:cubicBezTo>
                    <a:pt x="2425" y="1713"/>
                    <a:pt x="2504" y="1687"/>
                    <a:pt x="2582" y="1687"/>
                  </a:cubicBezTo>
                  <a:cubicBezTo>
                    <a:pt x="2690" y="1687"/>
                    <a:pt x="2797" y="1738"/>
                    <a:pt x="2836" y="1836"/>
                  </a:cubicBezTo>
                  <a:lnTo>
                    <a:pt x="2970" y="2269"/>
                  </a:lnTo>
                  <a:lnTo>
                    <a:pt x="2936" y="1802"/>
                  </a:lnTo>
                  <a:cubicBezTo>
                    <a:pt x="2903" y="1502"/>
                    <a:pt x="2970" y="1168"/>
                    <a:pt x="3136" y="902"/>
                  </a:cubicBezTo>
                  <a:cubicBezTo>
                    <a:pt x="3236" y="668"/>
                    <a:pt x="3403" y="468"/>
                    <a:pt x="3603" y="335"/>
                  </a:cubicBezTo>
                  <a:cubicBezTo>
                    <a:pt x="3770" y="201"/>
                    <a:pt x="3937" y="68"/>
                    <a:pt x="41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4461856" y="1518525"/>
              <a:ext cx="26058" cy="47654"/>
            </a:xfrm>
            <a:custGeom>
              <a:avLst/>
              <a:gdLst/>
              <a:ahLst/>
              <a:cxnLst/>
              <a:rect l="l" t="t" r="r" b="b"/>
              <a:pathLst>
                <a:path w="1168" h="2136" extrusionOk="0">
                  <a:moveTo>
                    <a:pt x="434" y="0"/>
                  </a:moveTo>
                  <a:cubicBezTo>
                    <a:pt x="434" y="0"/>
                    <a:pt x="267" y="0"/>
                    <a:pt x="100" y="234"/>
                  </a:cubicBezTo>
                  <a:cubicBezTo>
                    <a:pt x="34" y="334"/>
                    <a:pt x="0" y="501"/>
                    <a:pt x="34" y="634"/>
                  </a:cubicBezTo>
                  <a:cubicBezTo>
                    <a:pt x="62" y="778"/>
                    <a:pt x="165" y="922"/>
                    <a:pt x="300" y="1023"/>
                  </a:cubicBezTo>
                  <a:lnTo>
                    <a:pt x="300" y="1023"/>
                  </a:lnTo>
                  <a:cubicBezTo>
                    <a:pt x="292" y="1043"/>
                    <a:pt x="284" y="1068"/>
                    <a:pt x="267" y="1101"/>
                  </a:cubicBezTo>
                  <a:cubicBezTo>
                    <a:pt x="234" y="1301"/>
                    <a:pt x="267" y="1501"/>
                    <a:pt x="401" y="1668"/>
                  </a:cubicBezTo>
                  <a:cubicBezTo>
                    <a:pt x="501" y="1802"/>
                    <a:pt x="634" y="1902"/>
                    <a:pt x="767" y="1968"/>
                  </a:cubicBezTo>
                  <a:cubicBezTo>
                    <a:pt x="868" y="2068"/>
                    <a:pt x="1001" y="2102"/>
                    <a:pt x="1168" y="2135"/>
                  </a:cubicBezTo>
                  <a:cubicBezTo>
                    <a:pt x="1168" y="2102"/>
                    <a:pt x="1034" y="2035"/>
                    <a:pt x="801" y="1935"/>
                  </a:cubicBezTo>
                  <a:cubicBezTo>
                    <a:pt x="701" y="1868"/>
                    <a:pt x="601" y="1768"/>
                    <a:pt x="501" y="1635"/>
                  </a:cubicBezTo>
                  <a:cubicBezTo>
                    <a:pt x="401" y="1501"/>
                    <a:pt x="367" y="1335"/>
                    <a:pt x="401" y="1168"/>
                  </a:cubicBezTo>
                  <a:cubicBezTo>
                    <a:pt x="401" y="1134"/>
                    <a:pt x="434" y="1101"/>
                    <a:pt x="434" y="1068"/>
                  </a:cubicBezTo>
                  <a:lnTo>
                    <a:pt x="467" y="1001"/>
                  </a:lnTo>
                  <a:lnTo>
                    <a:pt x="401" y="968"/>
                  </a:lnTo>
                  <a:cubicBezTo>
                    <a:pt x="267" y="901"/>
                    <a:pt x="200" y="768"/>
                    <a:pt x="134" y="634"/>
                  </a:cubicBezTo>
                  <a:cubicBezTo>
                    <a:pt x="134" y="501"/>
                    <a:pt x="134" y="367"/>
                    <a:pt x="200" y="267"/>
                  </a:cubicBezTo>
                  <a:cubicBezTo>
                    <a:pt x="300" y="67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4479704" y="1488764"/>
              <a:ext cx="79669" cy="45401"/>
            </a:xfrm>
            <a:custGeom>
              <a:avLst/>
              <a:gdLst/>
              <a:ahLst/>
              <a:cxnLst/>
              <a:rect l="l" t="t" r="r" b="b"/>
              <a:pathLst>
                <a:path w="3571" h="2035" extrusionOk="0">
                  <a:moveTo>
                    <a:pt x="535" y="0"/>
                  </a:moveTo>
                  <a:cubicBezTo>
                    <a:pt x="401" y="0"/>
                    <a:pt x="268" y="33"/>
                    <a:pt x="134" y="100"/>
                  </a:cubicBezTo>
                  <a:cubicBezTo>
                    <a:pt x="34" y="133"/>
                    <a:pt x="1" y="167"/>
                    <a:pt x="1" y="167"/>
                  </a:cubicBezTo>
                  <a:cubicBezTo>
                    <a:pt x="168" y="100"/>
                    <a:pt x="368" y="67"/>
                    <a:pt x="535" y="67"/>
                  </a:cubicBezTo>
                  <a:cubicBezTo>
                    <a:pt x="768" y="67"/>
                    <a:pt x="935" y="167"/>
                    <a:pt x="1102" y="300"/>
                  </a:cubicBezTo>
                  <a:cubicBezTo>
                    <a:pt x="1283" y="421"/>
                    <a:pt x="1410" y="652"/>
                    <a:pt x="1457" y="868"/>
                  </a:cubicBezTo>
                  <a:lnTo>
                    <a:pt x="1457" y="868"/>
                  </a:lnTo>
                  <a:cubicBezTo>
                    <a:pt x="1458" y="900"/>
                    <a:pt x="1462" y="933"/>
                    <a:pt x="1469" y="967"/>
                  </a:cubicBezTo>
                  <a:lnTo>
                    <a:pt x="1602" y="934"/>
                  </a:lnTo>
                  <a:cubicBezTo>
                    <a:pt x="1599" y="920"/>
                    <a:pt x="1596" y="906"/>
                    <a:pt x="1592" y="893"/>
                  </a:cubicBezTo>
                  <a:lnTo>
                    <a:pt x="1592" y="893"/>
                  </a:lnTo>
                  <a:cubicBezTo>
                    <a:pt x="1568" y="711"/>
                    <a:pt x="1785" y="567"/>
                    <a:pt x="2002" y="567"/>
                  </a:cubicBezTo>
                  <a:cubicBezTo>
                    <a:pt x="2136" y="600"/>
                    <a:pt x="2236" y="701"/>
                    <a:pt x="2336" y="801"/>
                  </a:cubicBezTo>
                  <a:cubicBezTo>
                    <a:pt x="2403" y="934"/>
                    <a:pt x="2436" y="1067"/>
                    <a:pt x="2469" y="1201"/>
                  </a:cubicBezTo>
                  <a:lnTo>
                    <a:pt x="2503" y="1301"/>
                  </a:lnTo>
                  <a:lnTo>
                    <a:pt x="2569" y="1234"/>
                  </a:lnTo>
                  <a:cubicBezTo>
                    <a:pt x="2681" y="1145"/>
                    <a:pt x="2836" y="1086"/>
                    <a:pt x="2987" y="1086"/>
                  </a:cubicBezTo>
                  <a:cubicBezTo>
                    <a:pt x="3062" y="1086"/>
                    <a:pt x="3136" y="1101"/>
                    <a:pt x="3203" y="1134"/>
                  </a:cubicBezTo>
                  <a:cubicBezTo>
                    <a:pt x="3370" y="1201"/>
                    <a:pt x="3470" y="1368"/>
                    <a:pt x="3503" y="1568"/>
                  </a:cubicBezTo>
                  <a:cubicBezTo>
                    <a:pt x="3537" y="1735"/>
                    <a:pt x="3503" y="1901"/>
                    <a:pt x="3437" y="2035"/>
                  </a:cubicBezTo>
                  <a:cubicBezTo>
                    <a:pt x="3437" y="2035"/>
                    <a:pt x="3470" y="2001"/>
                    <a:pt x="3503" y="1935"/>
                  </a:cubicBezTo>
                  <a:cubicBezTo>
                    <a:pt x="3570" y="1801"/>
                    <a:pt x="3570" y="1668"/>
                    <a:pt x="3570" y="1534"/>
                  </a:cubicBezTo>
                  <a:cubicBezTo>
                    <a:pt x="3537" y="1334"/>
                    <a:pt x="3437" y="1134"/>
                    <a:pt x="3236" y="1034"/>
                  </a:cubicBezTo>
                  <a:cubicBezTo>
                    <a:pt x="3136" y="997"/>
                    <a:pt x="3032" y="978"/>
                    <a:pt x="2929" y="978"/>
                  </a:cubicBezTo>
                  <a:cubicBezTo>
                    <a:pt x="2792" y="978"/>
                    <a:pt x="2659" y="1011"/>
                    <a:pt x="2547" y="1079"/>
                  </a:cubicBezTo>
                  <a:lnTo>
                    <a:pt x="2547" y="1079"/>
                  </a:lnTo>
                  <a:cubicBezTo>
                    <a:pt x="2519" y="965"/>
                    <a:pt x="2481" y="839"/>
                    <a:pt x="2403" y="734"/>
                  </a:cubicBezTo>
                  <a:cubicBezTo>
                    <a:pt x="2302" y="600"/>
                    <a:pt x="2169" y="467"/>
                    <a:pt x="2002" y="434"/>
                  </a:cubicBezTo>
                  <a:cubicBezTo>
                    <a:pt x="1835" y="434"/>
                    <a:pt x="1702" y="467"/>
                    <a:pt x="1602" y="567"/>
                  </a:cubicBezTo>
                  <a:cubicBezTo>
                    <a:pt x="1566" y="594"/>
                    <a:pt x="1537" y="624"/>
                    <a:pt x="1515" y="655"/>
                  </a:cubicBezTo>
                  <a:lnTo>
                    <a:pt x="1515" y="655"/>
                  </a:lnTo>
                  <a:cubicBezTo>
                    <a:pt x="1438" y="472"/>
                    <a:pt x="1326" y="313"/>
                    <a:pt x="1168" y="200"/>
                  </a:cubicBezTo>
                  <a:cubicBezTo>
                    <a:pt x="1002" y="67"/>
                    <a:pt x="768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4739437" y="1591456"/>
              <a:ext cx="43928" cy="51358"/>
            </a:xfrm>
            <a:custGeom>
              <a:avLst/>
              <a:gdLst/>
              <a:ahLst/>
              <a:cxnLst/>
              <a:rect l="l" t="t" r="r" b="b"/>
              <a:pathLst>
                <a:path w="1969" h="2302" extrusionOk="0">
                  <a:moveTo>
                    <a:pt x="1902" y="0"/>
                  </a:moveTo>
                  <a:cubicBezTo>
                    <a:pt x="1902" y="0"/>
                    <a:pt x="1902" y="167"/>
                    <a:pt x="1868" y="501"/>
                  </a:cubicBezTo>
                  <a:cubicBezTo>
                    <a:pt x="1835" y="901"/>
                    <a:pt x="1668" y="1268"/>
                    <a:pt x="1468" y="1601"/>
                  </a:cubicBezTo>
                  <a:cubicBezTo>
                    <a:pt x="1235" y="1935"/>
                    <a:pt x="868" y="2169"/>
                    <a:pt x="467" y="2202"/>
                  </a:cubicBezTo>
                  <a:cubicBezTo>
                    <a:pt x="419" y="2212"/>
                    <a:pt x="373" y="2216"/>
                    <a:pt x="328" y="2216"/>
                  </a:cubicBezTo>
                  <a:cubicBezTo>
                    <a:pt x="220" y="2216"/>
                    <a:pt x="118" y="2192"/>
                    <a:pt x="0" y="2169"/>
                  </a:cubicBezTo>
                  <a:lnTo>
                    <a:pt x="0" y="2169"/>
                  </a:lnTo>
                  <a:cubicBezTo>
                    <a:pt x="0" y="2169"/>
                    <a:pt x="34" y="2202"/>
                    <a:pt x="134" y="2235"/>
                  </a:cubicBezTo>
                  <a:cubicBezTo>
                    <a:pt x="234" y="2269"/>
                    <a:pt x="367" y="2302"/>
                    <a:pt x="501" y="2302"/>
                  </a:cubicBezTo>
                  <a:cubicBezTo>
                    <a:pt x="934" y="2269"/>
                    <a:pt x="1335" y="2035"/>
                    <a:pt x="1568" y="1668"/>
                  </a:cubicBezTo>
                  <a:cubicBezTo>
                    <a:pt x="1802" y="1335"/>
                    <a:pt x="1935" y="901"/>
                    <a:pt x="1935" y="501"/>
                  </a:cubicBezTo>
                  <a:cubicBezTo>
                    <a:pt x="1969" y="334"/>
                    <a:pt x="1935" y="167"/>
                    <a:pt x="19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4557097" y="1426697"/>
              <a:ext cx="147380" cy="106731"/>
            </a:xfrm>
            <a:custGeom>
              <a:avLst/>
              <a:gdLst/>
              <a:ahLst/>
              <a:cxnLst/>
              <a:rect l="l" t="t" r="r" b="b"/>
              <a:pathLst>
                <a:path w="6606" h="4784" extrusionOk="0">
                  <a:moveTo>
                    <a:pt x="168" y="380"/>
                  </a:moveTo>
                  <a:cubicBezTo>
                    <a:pt x="101" y="447"/>
                    <a:pt x="68" y="480"/>
                    <a:pt x="1" y="580"/>
                  </a:cubicBezTo>
                  <a:cubicBezTo>
                    <a:pt x="1" y="580"/>
                    <a:pt x="68" y="514"/>
                    <a:pt x="168" y="380"/>
                  </a:cubicBezTo>
                  <a:close/>
                  <a:moveTo>
                    <a:pt x="1086" y="1"/>
                  </a:moveTo>
                  <a:cubicBezTo>
                    <a:pt x="978" y="1"/>
                    <a:pt x="871" y="16"/>
                    <a:pt x="768" y="47"/>
                  </a:cubicBezTo>
                  <a:cubicBezTo>
                    <a:pt x="535" y="113"/>
                    <a:pt x="335" y="214"/>
                    <a:pt x="168" y="380"/>
                  </a:cubicBezTo>
                  <a:cubicBezTo>
                    <a:pt x="335" y="247"/>
                    <a:pt x="535" y="147"/>
                    <a:pt x="768" y="80"/>
                  </a:cubicBezTo>
                  <a:cubicBezTo>
                    <a:pt x="852" y="63"/>
                    <a:pt x="935" y="55"/>
                    <a:pt x="1018" y="55"/>
                  </a:cubicBezTo>
                  <a:cubicBezTo>
                    <a:pt x="1266" y="55"/>
                    <a:pt x="1510" y="130"/>
                    <a:pt x="1736" y="280"/>
                  </a:cubicBezTo>
                  <a:cubicBezTo>
                    <a:pt x="2069" y="514"/>
                    <a:pt x="2303" y="914"/>
                    <a:pt x="2269" y="1348"/>
                  </a:cubicBezTo>
                  <a:lnTo>
                    <a:pt x="2269" y="1448"/>
                  </a:lnTo>
                  <a:lnTo>
                    <a:pt x="2369" y="1381"/>
                  </a:lnTo>
                  <a:cubicBezTo>
                    <a:pt x="2373" y="1378"/>
                    <a:pt x="2376" y="1376"/>
                    <a:pt x="2380" y="1373"/>
                  </a:cubicBezTo>
                  <a:lnTo>
                    <a:pt x="2380" y="1373"/>
                  </a:lnTo>
                  <a:lnTo>
                    <a:pt x="2403" y="1381"/>
                  </a:lnTo>
                  <a:cubicBezTo>
                    <a:pt x="2403" y="1373"/>
                    <a:pt x="2403" y="1366"/>
                    <a:pt x="2403" y="1358"/>
                  </a:cubicBezTo>
                  <a:lnTo>
                    <a:pt x="2403" y="1358"/>
                  </a:lnTo>
                  <a:cubicBezTo>
                    <a:pt x="2567" y="1249"/>
                    <a:pt x="2747" y="1189"/>
                    <a:pt x="2944" y="1189"/>
                  </a:cubicBezTo>
                  <a:cubicBezTo>
                    <a:pt x="3017" y="1189"/>
                    <a:pt x="3092" y="1197"/>
                    <a:pt x="3170" y="1214"/>
                  </a:cubicBezTo>
                  <a:cubicBezTo>
                    <a:pt x="3470" y="1248"/>
                    <a:pt x="3737" y="1448"/>
                    <a:pt x="3904" y="1715"/>
                  </a:cubicBezTo>
                  <a:cubicBezTo>
                    <a:pt x="4071" y="1981"/>
                    <a:pt x="4104" y="2282"/>
                    <a:pt x="4004" y="2582"/>
                  </a:cubicBezTo>
                  <a:lnTo>
                    <a:pt x="3970" y="2682"/>
                  </a:lnTo>
                  <a:lnTo>
                    <a:pt x="3970" y="2682"/>
                  </a:lnTo>
                  <a:lnTo>
                    <a:pt x="4071" y="2649"/>
                  </a:lnTo>
                  <a:cubicBezTo>
                    <a:pt x="4172" y="2601"/>
                    <a:pt x="4273" y="2579"/>
                    <a:pt x="4368" y="2579"/>
                  </a:cubicBezTo>
                  <a:cubicBezTo>
                    <a:pt x="4871" y="2579"/>
                    <a:pt x="5241" y="3173"/>
                    <a:pt x="4904" y="3649"/>
                  </a:cubicBezTo>
                  <a:lnTo>
                    <a:pt x="4804" y="3783"/>
                  </a:lnTo>
                  <a:lnTo>
                    <a:pt x="4938" y="3716"/>
                  </a:lnTo>
                  <a:cubicBezTo>
                    <a:pt x="4946" y="3713"/>
                    <a:pt x="4955" y="3711"/>
                    <a:pt x="4963" y="3708"/>
                  </a:cubicBezTo>
                  <a:lnTo>
                    <a:pt x="4963" y="3708"/>
                  </a:lnTo>
                  <a:lnTo>
                    <a:pt x="4971" y="3716"/>
                  </a:lnTo>
                  <a:cubicBezTo>
                    <a:pt x="4975" y="3711"/>
                    <a:pt x="4978" y="3707"/>
                    <a:pt x="4981" y="3702"/>
                  </a:cubicBezTo>
                  <a:lnTo>
                    <a:pt x="4981" y="3702"/>
                  </a:lnTo>
                  <a:cubicBezTo>
                    <a:pt x="5106" y="3665"/>
                    <a:pt x="5231" y="3645"/>
                    <a:pt x="5356" y="3645"/>
                  </a:cubicBezTo>
                  <a:cubicBezTo>
                    <a:pt x="5517" y="3645"/>
                    <a:pt x="5678" y="3678"/>
                    <a:pt x="5838" y="3749"/>
                  </a:cubicBezTo>
                  <a:cubicBezTo>
                    <a:pt x="6039" y="3849"/>
                    <a:pt x="6239" y="4016"/>
                    <a:pt x="6372" y="4216"/>
                  </a:cubicBezTo>
                  <a:cubicBezTo>
                    <a:pt x="6472" y="4383"/>
                    <a:pt x="6572" y="4550"/>
                    <a:pt x="6572" y="4783"/>
                  </a:cubicBezTo>
                  <a:cubicBezTo>
                    <a:pt x="6606" y="4717"/>
                    <a:pt x="6606" y="4650"/>
                    <a:pt x="6572" y="4617"/>
                  </a:cubicBezTo>
                  <a:cubicBezTo>
                    <a:pt x="6572" y="4450"/>
                    <a:pt x="6506" y="4316"/>
                    <a:pt x="6406" y="4183"/>
                  </a:cubicBezTo>
                  <a:cubicBezTo>
                    <a:pt x="6272" y="3983"/>
                    <a:pt x="6072" y="3816"/>
                    <a:pt x="5872" y="3716"/>
                  </a:cubicBezTo>
                  <a:cubicBezTo>
                    <a:pt x="5703" y="3622"/>
                    <a:pt x="5523" y="3581"/>
                    <a:pt x="5339" y="3581"/>
                  </a:cubicBezTo>
                  <a:cubicBezTo>
                    <a:pt x="5239" y="3581"/>
                    <a:pt x="5137" y="3593"/>
                    <a:pt x="5036" y="3615"/>
                  </a:cubicBezTo>
                  <a:lnTo>
                    <a:pt x="5036" y="3615"/>
                  </a:lnTo>
                  <a:cubicBezTo>
                    <a:pt x="5169" y="3368"/>
                    <a:pt x="5151" y="3079"/>
                    <a:pt x="5005" y="2815"/>
                  </a:cubicBezTo>
                  <a:cubicBezTo>
                    <a:pt x="4847" y="2613"/>
                    <a:pt x="4629" y="2502"/>
                    <a:pt x="4391" y="2502"/>
                  </a:cubicBezTo>
                  <a:cubicBezTo>
                    <a:pt x="4304" y="2502"/>
                    <a:pt x="4214" y="2516"/>
                    <a:pt x="4124" y="2547"/>
                  </a:cubicBezTo>
                  <a:lnTo>
                    <a:pt x="4124" y="2547"/>
                  </a:lnTo>
                  <a:cubicBezTo>
                    <a:pt x="4198" y="2261"/>
                    <a:pt x="4158" y="1928"/>
                    <a:pt x="4004" y="1681"/>
                  </a:cubicBezTo>
                  <a:cubicBezTo>
                    <a:pt x="3837" y="1381"/>
                    <a:pt x="3537" y="1181"/>
                    <a:pt x="3203" y="1114"/>
                  </a:cubicBezTo>
                  <a:cubicBezTo>
                    <a:pt x="3155" y="1109"/>
                    <a:pt x="3105" y="1106"/>
                    <a:pt x="3055" y="1106"/>
                  </a:cubicBezTo>
                  <a:cubicBezTo>
                    <a:pt x="2833" y="1106"/>
                    <a:pt x="2602" y="1161"/>
                    <a:pt x="2399" y="1283"/>
                  </a:cubicBezTo>
                  <a:lnTo>
                    <a:pt x="2399" y="1283"/>
                  </a:lnTo>
                  <a:cubicBezTo>
                    <a:pt x="2369" y="854"/>
                    <a:pt x="2143" y="462"/>
                    <a:pt x="1802" y="214"/>
                  </a:cubicBezTo>
                  <a:cubicBezTo>
                    <a:pt x="1572" y="75"/>
                    <a:pt x="1326" y="1"/>
                    <a:pt x="10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328643" y="2012669"/>
              <a:ext cx="111639" cy="854361"/>
            </a:xfrm>
            <a:custGeom>
              <a:avLst/>
              <a:gdLst/>
              <a:ahLst/>
              <a:cxnLst/>
              <a:rect l="l" t="t" r="r" b="b"/>
              <a:pathLst>
                <a:path w="5004" h="38295" extrusionOk="0">
                  <a:moveTo>
                    <a:pt x="2469" y="1"/>
                  </a:moveTo>
                  <a:cubicBezTo>
                    <a:pt x="2469" y="1"/>
                    <a:pt x="768" y="1668"/>
                    <a:pt x="567" y="2235"/>
                  </a:cubicBezTo>
                  <a:cubicBezTo>
                    <a:pt x="0" y="3636"/>
                    <a:pt x="434" y="20782"/>
                    <a:pt x="1168" y="27921"/>
                  </a:cubicBezTo>
                  <a:cubicBezTo>
                    <a:pt x="1902" y="35026"/>
                    <a:pt x="2836" y="38295"/>
                    <a:pt x="2836" y="38295"/>
                  </a:cubicBezTo>
                  <a:lnTo>
                    <a:pt x="5004" y="38295"/>
                  </a:lnTo>
                  <a:cubicBezTo>
                    <a:pt x="3670" y="32991"/>
                    <a:pt x="2802" y="27587"/>
                    <a:pt x="2435" y="22150"/>
                  </a:cubicBezTo>
                  <a:cubicBezTo>
                    <a:pt x="2035" y="15645"/>
                    <a:pt x="2469" y="6172"/>
                    <a:pt x="2602" y="2002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336830" y="2240320"/>
              <a:ext cx="37972" cy="6091"/>
            </a:xfrm>
            <a:custGeom>
              <a:avLst/>
              <a:gdLst/>
              <a:ahLst/>
              <a:cxnLst/>
              <a:rect l="l" t="t" r="r" b="b"/>
              <a:pathLst>
                <a:path w="1702" h="273" extrusionOk="0">
                  <a:moveTo>
                    <a:pt x="1176" y="1"/>
                  </a:moveTo>
                  <a:cubicBezTo>
                    <a:pt x="1064" y="1"/>
                    <a:pt x="949" y="12"/>
                    <a:pt x="834" y="37"/>
                  </a:cubicBezTo>
                  <a:cubicBezTo>
                    <a:pt x="401" y="37"/>
                    <a:pt x="0" y="104"/>
                    <a:pt x="0" y="171"/>
                  </a:cubicBezTo>
                  <a:cubicBezTo>
                    <a:pt x="194" y="235"/>
                    <a:pt x="374" y="272"/>
                    <a:pt x="558" y="272"/>
                  </a:cubicBezTo>
                  <a:cubicBezTo>
                    <a:pt x="659" y="272"/>
                    <a:pt x="761" y="261"/>
                    <a:pt x="868" y="237"/>
                  </a:cubicBezTo>
                  <a:cubicBezTo>
                    <a:pt x="1168" y="237"/>
                    <a:pt x="1435" y="204"/>
                    <a:pt x="1701" y="71"/>
                  </a:cubicBezTo>
                  <a:cubicBezTo>
                    <a:pt x="1537" y="29"/>
                    <a:pt x="1359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4335336" y="2179080"/>
              <a:ext cx="37972" cy="5533"/>
            </a:xfrm>
            <a:custGeom>
              <a:avLst/>
              <a:gdLst/>
              <a:ahLst/>
              <a:cxnLst/>
              <a:rect l="l" t="t" r="r" b="b"/>
              <a:pathLst>
                <a:path w="1702" h="248" extrusionOk="0">
                  <a:moveTo>
                    <a:pt x="1189" y="0"/>
                  </a:moveTo>
                  <a:cubicBezTo>
                    <a:pt x="1080" y="0"/>
                    <a:pt x="960" y="5"/>
                    <a:pt x="834" y="14"/>
                  </a:cubicBezTo>
                  <a:cubicBezTo>
                    <a:pt x="534" y="14"/>
                    <a:pt x="267" y="47"/>
                    <a:pt x="1" y="180"/>
                  </a:cubicBezTo>
                  <a:cubicBezTo>
                    <a:pt x="1" y="247"/>
                    <a:pt x="401" y="247"/>
                    <a:pt x="868" y="247"/>
                  </a:cubicBezTo>
                  <a:cubicBezTo>
                    <a:pt x="1135" y="247"/>
                    <a:pt x="1435" y="214"/>
                    <a:pt x="1702" y="80"/>
                  </a:cubicBezTo>
                  <a:cubicBezTo>
                    <a:pt x="1702" y="31"/>
                    <a:pt x="1487" y="0"/>
                    <a:pt x="1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4337567" y="2115675"/>
              <a:ext cx="37972" cy="5957"/>
            </a:xfrm>
            <a:custGeom>
              <a:avLst/>
              <a:gdLst/>
              <a:ahLst/>
              <a:cxnLst/>
              <a:rect l="l" t="t" r="r" b="b"/>
              <a:pathLst>
                <a:path w="1702" h="267" extrusionOk="0">
                  <a:moveTo>
                    <a:pt x="1163" y="0"/>
                  </a:moveTo>
                  <a:cubicBezTo>
                    <a:pt x="1054" y="0"/>
                    <a:pt x="944" y="8"/>
                    <a:pt x="835" y="20"/>
                  </a:cubicBezTo>
                  <a:cubicBezTo>
                    <a:pt x="568" y="20"/>
                    <a:pt x="267" y="54"/>
                    <a:pt x="1" y="187"/>
                  </a:cubicBezTo>
                  <a:cubicBezTo>
                    <a:pt x="220" y="236"/>
                    <a:pt x="440" y="267"/>
                    <a:pt x="647" y="267"/>
                  </a:cubicBezTo>
                  <a:cubicBezTo>
                    <a:pt x="722" y="267"/>
                    <a:pt x="796" y="263"/>
                    <a:pt x="868" y="254"/>
                  </a:cubicBezTo>
                  <a:cubicBezTo>
                    <a:pt x="1335" y="220"/>
                    <a:pt x="1702" y="154"/>
                    <a:pt x="1702" y="87"/>
                  </a:cubicBezTo>
                  <a:cubicBezTo>
                    <a:pt x="1533" y="23"/>
                    <a:pt x="1350" y="0"/>
                    <a:pt x="1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4336830" y="2302610"/>
              <a:ext cx="37972" cy="5533"/>
            </a:xfrm>
            <a:custGeom>
              <a:avLst/>
              <a:gdLst/>
              <a:ahLst/>
              <a:cxnLst/>
              <a:rect l="l" t="t" r="r" b="b"/>
              <a:pathLst>
                <a:path w="1702" h="248" extrusionOk="0">
                  <a:moveTo>
                    <a:pt x="1189" y="1"/>
                  </a:moveTo>
                  <a:cubicBezTo>
                    <a:pt x="1080" y="1"/>
                    <a:pt x="959" y="5"/>
                    <a:pt x="834" y="14"/>
                  </a:cubicBezTo>
                  <a:cubicBezTo>
                    <a:pt x="567" y="14"/>
                    <a:pt x="267" y="47"/>
                    <a:pt x="0" y="181"/>
                  </a:cubicBezTo>
                  <a:cubicBezTo>
                    <a:pt x="34" y="247"/>
                    <a:pt x="401" y="247"/>
                    <a:pt x="868" y="247"/>
                  </a:cubicBezTo>
                  <a:cubicBezTo>
                    <a:pt x="1134" y="247"/>
                    <a:pt x="1435" y="214"/>
                    <a:pt x="1701" y="81"/>
                  </a:cubicBezTo>
                  <a:cubicBezTo>
                    <a:pt x="1701" y="32"/>
                    <a:pt x="1487" y="1"/>
                    <a:pt x="1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4339061" y="2362892"/>
              <a:ext cx="35741" cy="5064"/>
            </a:xfrm>
            <a:custGeom>
              <a:avLst/>
              <a:gdLst/>
              <a:ahLst/>
              <a:cxnLst/>
              <a:rect l="l" t="t" r="r" b="b"/>
              <a:pathLst>
                <a:path w="1602" h="227" extrusionOk="0">
                  <a:moveTo>
                    <a:pt x="1129" y="1"/>
                  </a:moveTo>
                  <a:cubicBezTo>
                    <a:pt x="1028" y="1"/>
                    <a:pt x="917" y="5"/>
                    <a:pt x="801" y="14"/>
                  </a:cubicBezTo>
                  <a:cubicBezTo>
                    <a:pt x="367" y="47"/>
                    <a:pt x="0" y="80"/>
                    <a:pt x="0" y="147"/>
                  </a:cubicBezTo>
                  <a:cubicBezTo>
                    <a:pt x="0" y="196"/>
                    <a:pt x="197" y="227"/>
                    <a:pt x="472" y="227"/>
                  </a:cubicBezTo>
                  <a:cubicBezTo>
                    <a:pt x="573" y="227"/>
                    <a:pt x="685" y="223"/>
                    <a:pt x="801" y="214"/>
                  </a:cubicBezTo>
                  <a:cubicBezTo>
                    <a:pt x="1235" y="214"/>
                    <a:pt x="1601" y="147"/>
                    <a:pt x="1601" y="80"/>
                  </a:cubicBezTo>
                  <a:cubicBezTo>
                    <a:pt x="1601" y="32"/>
                    <a:pt x="1405" y="1"/>
                    <a:pt x="1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4341292" y="2423173"/>
              <a:ext cx="33510" cy="5064"/>
            </a:xfrm>
            <a:custGeom>
              <a:avLst/>
              <a:gdLst/>
              <a:ahLst/>
              <a:cxnLst/>
              <a:rect l="l" t="t" r="r" b="b"/>
              <a:pathLst>
                <a:path w="1502" h="227" extrusionOk="0">
                  <a:moveTo>
                    <a:pt x="1057" y="1"/>
                  </a:moveTo>
                  <a:cubicBezTo>
                    <a:pt x="959" y="1"/>
                    <a:pt x="850" y="5"/>
                    <a:pt x="734" y="14"/>
                  </a:cubicBezTo>
                  <a:cubicBezTo>
                    <a:pt x="334" y="14"/>
                    <a:pt x="0" y="80"/>
                    <a:pt x="0" y="147"/>
                  </a:cubicBezTo>
                  <a:cubicBezTo>
                    <a:pt x="0" y="196"/>
                    <a:pt x="179" y="227"/>
                    <a:pt x="445" y="227"/>
                  </a:cubicBezTo>
                  <a:cubicBezTo>
                    <a:pt x="542" y="227"/>
                    <a:pt x="651" y="223"/>
                    <a:pt x="768" y="214"/>
                  </a:cubicBezTo>
                  <a:cubicBezTo>
                    <a:pt x="1168" y="214"/>
                    <a:pt x="1501" y="114"/>
                    <a:pt x="1501" y="80"/>
                  </a:cubicBezTo>
                  <a:cubicBezTo>
                    <a:pt x="1501" y="32"/>
                    <a:pt x="1323" y="1"/>
                    <a:pt x="1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4344260" y="2483009"/>
              <a:ext cx="30542" cy="5221"/>
            </a:xfrm>
            <a:custGeom>
              <a:avLst/>
              <a:gdLst/>
              <a:ahLst/>
              <a:cxnLst/>
              <a:rect l="l" t="t" r="r" b="b"/>
              <a:pathLst>
                <a:path w="1369" h="234" extrusionOk="0">
                  <a:moveTo>
                    <a:pt x="668" y="0"/>
                  </a:moveTo>
                  <a:cubicBezTo>
                    <a:pt x="301" y="34"/>
                    <a:pt x="1" y="100"/>
                    <a:pt x="1" y="167"/>
                  </a:cubicBezTo>
                  <a:cubicBezTo>
                    <a:pt x="1" y="234"/>
                    <a:pt x="301" y="234"/>
                    <a:pt x="701" y="234"/>
                  </a:cubicBezTo>
                  <a:cubicBezTo>
                    <a:pt x="1068" y="200"/>
                    <a:pt x="1368" y="134"/>
                    <a:pt x="1368" y="100"/>
                  </a:cubicBezTo>
                  <a:cubicBezTo>
                    <a:pt x="1368" y="34"/>
                    <a:pt x="10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4347249" y="2543000"/>
              <a:ext cx="30520" cy="5511"/>
            </a:xfrm>
            <a:custGeom>
              <a:avLst/>
              <a:gdLst/>
              <a:ahLst/>
              <a:cxnLst/>
              <a:rect l="l" t="t" r="r" b="b"/>
              <a:pathLst>
                <a:path w="1368" h="247" extrusionOk="0">
                  <a:moveTo>
                    <a:pt x="949" y="0"/>
                  </a:moveTo>
                  <a:cubicBezTo>
                    <a:pt x="862" y="0"/>
                    <a:pt x="766" y="4"/>
                    <a:pt x="667" y="13"/>
                  </a:cubicBezTo>
                  <a:cubicBezTo>
                    <a:pt x="300" y="47"/>
                    <a:pt x="0" y="80"/>
                    <a:pt x="34" y="147"/>
                  </a:cubicBezTo>
                  <a:cubicBezTo>
                    <a:pt x="34" y="247"/>
                    <a:pt x="334" y="247"/>
                    <a:pt x="701" y="247"/>
                  </a:cubicBezTo>
                  <a:cubicBezTo>
                    <a:pt x="1068" y="213"/>
                    <a:pt x="1368" y="147"/>
                    <a:pt x="1368" y="80"/>
                  </a:cubicBezTo>
                  <a:cubicBezTo>
                    <a:pt x="1368" y="31"/>
                    <a:pt x="1189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4353206" y="2604018"/>
              <a:ext cx="27553" cy="5064"/>
            </a:xfrm>
            <a:custGeom>
              <a:avLst/>
              <a:gdLst/>
              <a:ahLst/>
              <a:cxnLst/>
              <a:rect l="l" t="t" r="r" b="b"/>
              <a:pathLst>
                <a:path w="1235" h="227" extrusionOk="0">
                  <a:moveTo>
                    <a:pt x="856" y="0"/>
                  </a:moveTo>
                  <a:cubicBezTo>
                    <a:pt x="777" y="0"/>
                    <a:pt x="690" y="5"/>
                    <a:pt x="601" y="14"/>
                  </a:cubicBezTo>
                  <a:cubicBezTo>
                    <a:pt x="267" y="14"/>
                    <a:pt x="0" y="80"/>
                    <a:pt x="0" y="147"/>
                  </a:cubicBezTo>
                  <a:cubicBezTo>
                    <a:pt x="0" y="196"/>
                    <a:pt x="143" y="227"/>
                    <a:pt x="351" y="227"/>
                  </a:cubicBezTo>
                  <a:cubicBezTo>
                    <a:pt x="427" y="227"/>
                    <a:pt x="511" y="223"/>
                    <a:pt x="601" y="214"/>
                  </a:cubicBezTo>
                  <a:cubicBezTo>
                    <a:pt x="967" y="214"/>
                    <a:pt x="1234" y="147"/>
                    <a:pt x="1234" y="80"/>
                  </a:cubicBezTo>
                  <a:cubicBezTo>
                    <a:pt x="1234" y="31"/>
                    <a:pt x="1073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4336830" y="2272402"/>
              <a:ext cx="18629" cy="5221"/>
            </a:xfrm>
            <a:custGeom>
              <a:avLst/>
              <a:gdLst/>
              <a:ahLst/>
              <a:cxnLst/>
              <a:rect l="l" t="t" r="r" b="b"/>
              <a:pathLst>
                <a:path w="835" h="234" extrusionOk="0">
                  <a:moveTo>
                    <a:pt x="434" y="0"/>
                  </a:moveTo>
                  <a:cubicBezTo>
                    <a:pt x="200" y="34"/>
                    <a:pt x="0" y="100"/>
                    <a:pt x="0" y="134"/>
                  </a:cubicBezTo>
                  <a:cubicBezTo>
                    <a:pt x="0" y="200"/>
                    <a:pt x="200" y="234"/>
                    <a:pt x="434" y="234"/>
                  </a:cubicBezTo>
                  <a:cubicBezTo>
                    <a:pt x="667" y="200"/>
                    <a:pt x="834" y="167"/>
                    <a:pt x="834" y="100"/>
                  </a:cubicBezTo>
                  <a:cubicBezTo>
                    <a:pt x="834" y="34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4337567" y="2209890"/>
              <a:ext cx="18629" cy="5221"/>
            </a:xfrm>
            <a:custGeom>
              <a:avLst/>
              <a:gdLst/>
              <a:ahLst/>
              <a:cxnLst/>
              <a:rect l="l" t="t" r="r" b="b"/>
              <a:pathLst>
                <a:path w="835" h="234" extrusionOk="0">
                  <a:moveTo>
                    <a:pt x="401" y="0"/>
                  </a:moveTo>
                  <a:cubicBezTo>
                    <a:pt x="167" y="34"/>
                    <a:pt x="1" y="100"/>
                    <a:pt x="1" y="134"/>
                  </a:cubicBezTo>
                  <a:cubicBezTo>
                    <a:pt x="1" y="200"/>
                    <a:pt x="167" y="234"/>
                    <a:pt x="401" y="234"/>
                  </a:cubicBezTo>
                  <a:cubicBezTo>
                    <a:pt x="634" y="234"/>
                    <a:pt x="835" y="167"/>
                    <a:pt x="835" y="100"/>
                  </a:cubicBezTo>
                  <a:cubicBezTo>
                    <a:pt x="835" y="34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4338303" y="2149608"/>
              <a:ext cx="18629" cy="5221"/>
            </a:xfrm>
            <a:custGeom>
              <a:avLst/>
              <a:gdLst/>
              <a:ahLst/>
              <a:cxnLst/>
              <a:rect l="l" t="t" r="r" b="b"/>
              <a:pathLst>
                <a:path w="835" h="234" extrusionOk="0">
                  <a:moveTo>
                    <a:pt x="401" y="0"/>
                  </a:moveTo>
                  <a:cubicBezTo>
                    <a:pt x="168" y="34"/>
                    <a:pt x="1" y="67"/>
                    <a:pt x="1" y="134"/>
                  </a:cubicBezTo>
                  <a:cubicBezTo>
                    <a:pt x="1" y="200"/>
                    <a:pt x="168" y="234"/>
                    <a:pt x="401" y="234"/>
                  </a:cubicBezTo>
                  <a:cubicBezTo>
                    <a:pt x="635" y="200"/>
                    <a:pt x="835" y="167"/>
                    <a:pt x="835" y="100"/>
                  </a:cubicBezTo>
                  <a:cubicBezTo>
                    <a:pt x="835" y="34"/>
                    <a:pt x="635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4339798" y="2084106"/>
              <a:ext cx="18629" cy="5243"/>
            </a:xfrm>
            <a:custGeom>
              <a:avLst/>
              <a:gdLst/>
              <a:ahLst/>
              <a:cxnLst/>
              <a:rect l="l" t="t" r="r" b="b"/>
              <a:pathLst>
                <a:path w="835" h="235" extrusionOk="0">
                  <a:moveTo>
                    <a:pt x="401" y="1"/>
                  </a:moveTo>
                  <a:cubicBezTo>
                    <a:pt x="167" y="34"/>
                    <a:pt x="1" y="68"/>
                    <a:pt x="1" y="134"/>
                  </a:cubicBezTo>
                  <a:cubicBezTo>
                    <a:pt x="1" y="201"/>
                    <a:pt x="167" y="234"/>
                    <a:pt x="401" y="234"/>
                  </a:cubicBezTo>
                  <a:cubicBezTo>
                    <a:pt x="634" y="201"/>
                    <a:pt x="835" y="168"/>
                    <a:pt x="835" y="101"/>
                  </a:cubicBezTo>
                  <a:cubicBezTo>
                    <a:pt x="835" y="34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4338303" y="2334625"/>
              <a:ext cx="18629" cy="4975"/>
            </a:xfrm>
            <a:custGeom>
              <a:avLst/>
              <a:gdLst/>
              <a:ahLst/>
              <a:cxnLst/>
              <a:rect l="l" t="t" r="r" b="b"/>
              <a:pathLst>
                <a:path w="835" h="223" extrusionOk="0">
                  <a:moveTo>
                    <a:pt x="579" y="0"/>
                  </a:moveTo>
                  <a:cubicBezTo>
                    <a:pt x="524" y="0"/>
                    <a:pt x="464" y="4"/>
                    <a:pt x="401" y="13"/>
                  </a:cubicBezTo>
                  <a:cubicBezTo>
                    <a:pt x="168" y="13"/>
                    <a:pt x="1" y="80"/>
                    <a:pt x="1" y="147"/>
                  </a:cubicBezTo>
                  <a:cubicBezTo>
                    <a:pt x="1" y="174"/>
                    <a:pt x="110" y="222"/>
                    <a:pt x="275" y="222"/>
                  </a:cubicBezTo>
                  <a:cubicBezTo>
                    <a:pt x="314" y="222"/>
                    <a:pt x="357" y="220"/>
                    <a:pt x="401" y="213"/>
                  </a:cubicBezTo>
                  <a:cubicBezTo>
                    <a:pt x="635" y="213"/>
                    <a:pt x="835" y="147"/>
                    <a:pt x="835" y="80"/>
                  </a:cubicBezTo>
                  <a:cubicBezTo>
                    <a:pt x="835" y="31"/>
                    <a:pt x="728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4340556" y="2391939"/>
              <a:ext cx="18607" cy="5042"/>
            </a:xfrm>
            <a:custGeom>
              <a:avLst/>
              <a:gdLst/>
              <a:ahLst/>
              <a:cxnLst/>
              <a:rect l="l" t="t" r="r" b="b"/>
              <a:pathLst>
                <a:path w="834" h="226" extrusionOk="0">
                  <a:moveTo>
                    <a:pt x="567" y="0"/>
                  </a:moveTo>
                  <a:cubicBezTo>
                    <a:pt x="515" y="0"/>
                    <a:pt x="459" y="4"/>
                    <a:pt x="400" y="13"/>
                  </a:cubicBezTo>
                  <a:cubicBezTo>
                    <a:pt x="167" y="13"/>
                    <a:pt x="0" y="79"/>
                    <a:pt x="0" y="146"/>
                  </a:cubicBezTo>
                  <a:cubicBezTo>
                    <a:pt x="0" y="195"/>
                    <a:pt x="89" y="226"/>
                    <a:pt x="229" y="226"/>
                  </a:cubicBezTo>
                  <a:cubicBezTo>
                    <a:pt x="280" y="226"/>
                    <a:pt x="338" y="222"/>
                    <a:pt x="400" y="213"/>
                  </a:cubicBezTo>
                  <a:cubicBezTo>
                    <a:pt x="634" y="213"/>
                    <a:pt x="834" y="146"/>
                    <a:pt x="834" y="113"/>
                  </a:cubicBezTo>
                  <a:cubicBezTo>
                    <a:pt x="834" y="38"/>
                    <a:pt x="721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4342787" y="2453693"/>
              <a:ext cx="18629" cy="4774"/>
            </a:xfrm>
            <a:custGeom>
              <a:avLst/>
              <a:gdLst/>
              <a:ahLst/>
              <a:cxnLst/>
              <a:rect l="l" t="t" r="r" b="b"/>
              <a:pathLst>
                <a:path w="835" h="214" extrusionOk="0">
                  <a:moveTo>
                    <a:pt x="605" y="0"/>
                  </a:moveTo>
                  <a:cubicBezTo>
                    <a:pt x="554" y="0"/>
                    <a:pt x="496" y="4"/>
                    <a:pt x="434" y="13"/>
                  </a:cubicBezTo>
                  <a:cubicBezTo>
                    <a:pt x="200" y="13"/>
                    <a:pt x="0" y="80"/>
                    <a:pt x="0" y="147"/>
                  </a:cubicBezTo>
                  <a:cubicBezTo>
                    <a:pt x="0" y="180"/>
                    <a:pt x="200" y="213"/>
                    <a:pt x="434" y="213"/>
                  </a:cubicBezTo>
                  <a:cubicBezTo>
                    <a:pt x="667" y="213"/>
                    <a:pt x="834" y="147"/>
                    <a:pt x="834" y="80"/>
                  </a:cubicBezTo>
                  <a:cubicBezTo>
                    <a:pt x="834" y="31"/>
                    <a:pt x="745" y="0"/>
                    <a:pt x="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4347249" y="2513975"/>
              <a:ext cx="18629" cy="4774"/>
            </a:xfrm>
            <a:custGeom>
              <a:avLst/>
              <a:gdLst/>
              <a:ahLst/>
              <a:cxnLst/>
              <a:rect l="l" t="t" r="r" b="b"/>
              <a:pathLst>
                <a:path w="835" h="214" extrusionOk="0">
                  <a:moveTo>
                    <a:pt x="578" y="0"/>
                  </a:moveTo>
                  <a:cubicBezTo>
                    <a:pt x="523" y="0"/>
                    <a:pt x="463" y="4"/>
                    <a:pt x="401" y="13"/>
                  </a:cubicBezTo>
                  <a:cubicBezTo>
                    <a:pt x="167" y="13"/>
                    <a:pt x="0" y="80"/>
                    <a:pt x="0" y="113"/>
                  </a:cubicBezTo>
                  <a:cubicBezTo>
                    <a:pt x="0" y="180"/>
                    <a:pt x="167" y="213"/>
                    <a:pt x="401" y="213"/>
                  </a:cubicBezTo>
                  <a:cubicBezTo>
                    <a:pt x="634" y="213"/>
                    <a:pt x="834" y="147"/>
                    <a:pt x="834" y="80"/>
                  </a:cubicBezTo>
                  <a:cubicBezTo>
                    <a:pt x="834" y="31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351711" y="2573788"/>
              <a:ext cx="18629" cy="5243"/>
            </a:xfrm>
            <a:custGeom>
              <a:avLst/>
              <a:gdLst/>
              <a:ahLst/>
              <a:cxnLst/>
              <a:rect l="l" t="t" r="r" b="b"/>
              <a:pathLst>
                <a:path w="835" h="235" extrusionOk="0">
                  <a:moveTo>
                    <a:pt x="401" y="1"/>
                  </a:moveTo>
                  <a:cubicBezTo>
                    <a:pt x="167" y="34"/>
                    <a:pt x="0" y="101"/>
                    <a:pt x="0" y="134"/>
                  </a:cubicBezTo>
                  <a:cubicBezTo>
                    <a:pt x="0" y="201"/>
                    <a:pt x="167" y="234"/>
                    <a:pt x="401" y="234"/>
                  </a:cubicBezTo>
                  <a:cubicBezTo>
                    <a:pt x="634" y="234"/>
                    <a:pt x="834" y="168"/>
                    <a:pt x="834" y="101"/>
                  </a:cubicBezTo>
                  <a:cubicBezTo>
                    <a:pt x="834" y="34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587617" y="2022352"/>
              <a:ext cx="87098" cy="829798"/>
            </a:xfrm>
            <a:custGeom>
              <a:avLst/>
              <a:gdLst/>
              <a:ahLst/>
              <a:cxnLst/>
              <a:rect l="l" t="t" r="r" b="b"/>
              <a:pathLst>
                <a:path w="3904" h="37194" extrusionOk="0">
                  <a:moveTo>
                    <a:pt x="2169" y="0"/>
                  </a:moveTo>
                  <a:cubicBezTo>
                    <a:pt x="1869" y="2569"/>
                    <a:pt x="1668" y="5137"/>
                    <a:pt x="1668" y="7739"/>
                  </a:cubicBezTo>
                  <a:cubicBezTo>
                    <a:pt x="1668" y="11542"/>
                    <a:pt x="1" y="37093"/>
                    <a:pt x="1" y="37093"/>
                  </a:cubicBezTo>
                  <a:lnTo>
                    <a:pt x="1668" y="37193"/>
                  </a:lnTo>
                  <a:cubicBezTo>
                    <a:pt x="1668" y="37193"/>
                    <a:pt x="3903" y="2735"/>
                    <a:pt x="3637" y="1701"/>
                  </a:cubicBezTo>
                  <a:cubicBezTo>
                    <a:pt x="3370" y="667"/>
                    <a:pt x="2169" y="0"/>
                    <a:pt x="2169" y="0"/>
                  </a:cubicBezTo>
                  <a:close/>
                </a:path>
              </a:pathLst>
            </a:custGeom>
            <a:solidFill>
              <a:srgbClr val="F262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4587617" y="2022352"/>
              <a:ext cx="87098" cy="829798"/>
            </a:xfrm>
            <a:custGeom>
              <a:avLst/>
              <a:gdLst/>
              <a:ahLst/>
              <a:cxnLst/>
              <a:rect l="l" t="t" r="r" b="b"/>
              <a:pathLst>
                <a:path w="3904" h="37194" extrusionOk="0">
                  <a:moveTo>
                    <a:pt x="2169" y="0"/>
                  </a:moveTo>
                  <a:cubicBezTo>
                    <a:pt x="1869" y="2569"/>
                    <a:pt x="1668" y="5137"/>
                    <a:pt x="1668" y="7739"/>
                  </a:cubicBezTo>
                  <a:cubicBezTo>
                    <a:pt x="1668" y="11542"/>
                    <a:pt x="1" y="37093"/>
                    <a:pt x="1" y="37093"/>
                  </a:cubicBezTo>
                  <a:lnTo>
                    <a:pt x="1668" y="37193"/>
                  </a:lnTo>
                  <a:cubicBezTo>
                    <a:pt x="1668" y="37193"/>
                    <a:pt x="3903" y="2735"/>
                    <a:pt x="3637" y="1701"/>
                  </a:cubicBezTo>
                  <a:cubicBezTo>
                    <a:pt x="3370" y="667"/>
                    <a:pt x="2169" y="0"/>
                    <a:pt x="2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4618873" y="2456214"/>
              <a:ext cx="29784" cy="4685"/>
            </a:xfrm>
            <a:custGeom>
              <a:avLst/>
              <a:gdLst/>
              <a:ahLst/>
              <a:cxnLst/>
              <a:rect l="l" t="t" r="r" b="b"/>
              <a:pathLst>
                <a:path w="1335" h="210" extrusionOk="0">
                  <a:moveTo>
                    <a:pt x="668" y="0"/>
                  </a:moveTo>
                  <a:cubicBezTo>
                    <a:pt x="301" y="0"/>
                    <a:pt x="1" y="34"/>
                    <a:pt x="1" y="100"/>
                  </a:cubicBezTo>
                  <a:cubicBezTo>
                    <a:pt x="1" y="134"/>
                    <a:pt x="301" y="201"/>
                    <a:pt x="668" y="201"/>
                  </a:cubicBezTo>
                  <a:cubicBezTo>
                    <a:pt x="738" y="207"/>
                    <a:pt x="805" y="210"/>
                    <a:pt x="869" y="210"/>
                  </a:cubicBezTo>
                  <a:cubicBezTo>
                    <a:pt x="1138" y="210"/>
                    <a:pt x="1335" y="161"/>
                    <a:pt x="1335" y="134"/>
                  </a:cubicBezTo>
                  <a:cubicBezTo>
                    <a:pt x="1335" y="67"/>
                    <a:pt x="10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613675" y="2517232"/>
              <a:ext cx="32015" cy="5243"/>
            </a:xfrm>
            <a:custGeom>
              <a:avLst/>
              <a:gdLst/>
              <a:ahLst/>
              <a:cxnLst/>
              <a:rect l="l" t="t" r="r" b="b"/>
              <a:pathLst>
                <a:path w="1435" h="235" extrusionOk="0">
                  <a:moveTo>
                    <a:pt x="734" y="1"/>
                  </a:moveTo>
                  <a:cubicBezTo>
                    <a:pt x="334" y="1"/>
                    <a:pt x="0" y="34"/>
                    <a:pt x="0" y="101"/>
                  </a:cubicBezTo>
                  <a:cubicBezTo>
                    <a:pt x="0" y="167"/>
                    <a:pt x="334" y="234"/>
                    <a:pt x="734" y="234"/>
                  </a:cubicBezTo>
                  <a:cubicBezTo>
                    <a:pt x="1101" y="234"/>
                    <a:pt x="1434" y="201"/>
                    <a:pt x="1434" y="134"/>
                  </a:cubicBezTo>
                  <a:cubicBezTo>
                    <a:pt x="1434" y="67"/>
                    <a:pt x="1101" y="1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617379" y="2579745"/>
              <a:ext cx="25344" cy="5243"/>
            </a:xfrm>
            <a:custGeom>
              <a:avLst/>
              <a:gdLst/>
              <a:ahLst/>
              <a:cxnLst/>
              <a:rect l="l" t="t" r="r" b="b"/>
              <a:pathLst>
                <a:path w="1136" h="235" extrusionOk="0">
                  <a:moveTo>
                    <a:pt x="568" y="1"/>
                  </a:moveTo>
                  <a:cubicBezTo>
                    <a:pt x="234" y="1"/>
                    <a:pt x="1" y="34"/>
                    <a:pt x="1" y="101"/>
                  </a:cubicBezTo>
                  <a:cubicBezTo>
                    <a:pt x="1" y="168"/>
                    <a:pt x="234" y="234"/>
                    <a:pt x="568" y="234"/>
                  </a:cubicBezTo>
                  <a:cubicBezTo>
                    <a:pt x="868" y="234"/>
                    <a:pt x="1135" y="201"/>
                    <a:pt x="1135" y="134"/>
                  </a:cubicBezTo>
                  <a:cubicBezTo>
                    <a:pt x="1135" y="67"/>
                    <a:pt x="868" y="34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4623335" y="2394237"/>
              <a:ext cx="30542" cy="4685"/>
            </a:xfrm>
            <a:custGeom>
              <a:avLst/>
              <a:gdLst/>
              <a:ahLst/>
              <a:cxnLst/>
              <a:rect l="l" t="t" r="r" b="b"/>
              <a:pathLst>
                <a:path w="1369" h="210" extrusionOk="0">
                  <a:moveTo>
                    <a:pt x="484" y="1"/>
                  </a:moveTo>
                  <a:cubicBezTo>
                    <a:pt x="197" y="1"/>
                    <a:pt x="1" y="49"/>
                    <a:pt x="1" y="76"/>
                  </a:cubicBezTo>
                  <a:cubicBezTo>
                    <a:pt x="1" y="143"/>
                    <a:pt x="301" y="210"/>
                    <a:pt x="701" y="210"/>
                  </a:cubicBezTo>
                  <a:cubicBezTo>
                    <a:pt x="1068" y="210"/>
                    <a:pt x="1368" y="177"/>
                    <a:pt x="1368" y="110"/>
                  </a:cubicBezTo>
                  <a:cubicBezTo>
                    <a:pt x="1368" y="76"/>
                    <a:pt x="1068" y="10"/>
                    <a:pt x="701" y="10"/>
                  </a:cubicBezTo>
                  <a:cubicBezTo>
                    <a:pt x="625" y="3"/>
                    <a:pt x="552" y="1"/>
                    <a:pt x="4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4625566" y="2334156"/>
              <a:ext cx="30542" cy="4707"/>
            </a:xfrm>
            <a:custGeom>
              <a:avLst/>
              <a:gdLst/>
              <a:ahLst/>
              <a:cxnLst/>
              <a:rect l="l" t="t" r="r" b="b"/>
              <a:pathLst>
                <a:path w="1369" h="211" extrusionOk="0">
                  <a:moveTo>
                    <a:pt x="701" y="1"/>
                  </a:moveTo>
                  <a:cubicBezTo>
                    <a:pt x="301" y="1"/>
                    <a:pt x="1" y="34"/>
                    <a:pt x="1" y="101"/>
                  </a:cubicBezTo>
                  <a:cubicBezTo>
                    <a:pt x="1" y="134"/>
                    <a:pt x="301" y="201"/>
                    <a:pt x="668" y="201"/>
                  </a:cubicBezTo>
                  <a:cubicBezTo>
                    <a:pt x="744" y="207"/>
                    <a:pt x="817" y="210"/>
                    <a:pt x="885" y="210"/>
                  </a:cubicBezTo>
                  <a:cubicBezTo>
                    <a:pt x="1172" y="210"/>
                    <a:pt x="1368" y="161"/>
                    <a:pt x="1368" y="134"/>
                  </a:cubicBezTo>
                  <a:cubicBezTo>
                    <a:pt x="1368" y="68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625566" y="2273875"/>
              <a:ext cx="33510" cy="5243"/>
            </a:xfrm>
            <a:custGeom>
              <a:avLst/>
              <a:gdLst/>
              <a:ahLst/>
              <a:cxnLst/>
              <a:rect l="l" t="t" r="r" b="b"/>
              <a:pathLst>
                <a:path w="1502" h="235" extrusionOk="0">
                  <a:moveTo>
                    <a:pt x="735" y="1"/>
                  </a:moveTo>
                  <a:cubicBezTo>
                    <a:pt x="334" y="1"/>
                    <a:pt x="1" y="34"/>
                    <a:pt x="1" y="101"/>
                  </a:cubicBezTo>
                  <a:cubicBezTo>
                    <a:pt x="1" y="168"/>
                    <a:pt x="334" y="234"/>
                    <a:pt x="735" y="234"/>
                  </a:cubicBezTo>
                  <a:cubicBezTo>
                    <a:pt x="1168" y="234"/>
                    <a:pt x="1469" y="201"/>
                    <a:pt x="1502" y="134"/>
                  </a:cubicBezTo>
                  <a:cubicBezTo>
                    <a:pt x="1502" y="68"/>
                    <a:pt x="1168" y="34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630028" y="2214151"/>
              <a:ext cx="30542" cy="4685"/>
            </a:xfrm>
            <a:custGeom>
              <a:avLst/>
              <a:gdLst/>
              <a:ahLst/>
              <a:cxnLst/>
              <a:rect l="l" t="t" r="r" b="b"/>
              <a:pathLst>
                <a:path w="1369" h="210" extrusionOk="0">
                  <a:moveTo>
                    <a:pt x="497" y="0"/>
                  </a:moveTo>
                  <a:cubicBezTo>
                    <a:pt x="219" y="0"/>
                    <a:pt x="1" y="49"/>
                    <a:pt x="1" y="76"/>
                  </a:cubicBezTo>
                  <a:cubicBezTo>
                    <a:pt x="1" y="143"/>
                    <a:pt x="301" y="209"/>
                    <a:pt x="701" y="209"/>
                  </a:cubicBezTo>
                  <a:cubicBezTo>
                    <a:pt x="1068" y="209"/>
                    <a:pt x="1369" y="176"/>
                    <a:pt x="1369" y="109"/>
                  </a:cubicBezTo>
                  <a:cubicBezTo>
                    <a:pt x="1369" y="76"/>
                    <a:pt x="1068" y="9"/>
                    <a:pt x="701" y="9"/>
                  </a:cubicBezTo>
                  <a:cubicBezTo>
                    <a:pt x="631" y="3"/>
                    <a:pt x="563" y="0"/>
                    <a:pt x="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632282" y="2154070"/>
              <a:ext cx="29784" cy="4685"/>
            </a:xfrm>
            <a:custGeom>
              <a:avLst/>
              <a:gdLst/>
              <a:ahLst/>
              <a:cxnLst/>
              <a:rect l="l" t="t" r="r" b="b"/>
              <a:pathLst>
                <a:path w="1335" h="210" extrusionOk="0">
                  <a:moveTo>
                    <a:pt x="667" y="0"/>
                  </a:moveTo>
                  <a:cubicBezTo>
                    <a:pt x="300" y="0"/>
                    <a:pt x="0" y="34"/>
                    <a:pt x="0" y="100"/>
                  </a:cubicBezTo>
                  <a:cubicBezTo>
                    <a:pt x="0" y="134"/>
                    <a:pt x="300" y="201"/>
                    <a:pt x="667" y="201"/>
                  </a:cubicBezTo>
                  <a:cubicBezTo>
                    <a:pt x="737" y="207"/>
                    <a:pt x="805" y="210"/>
                    <a:pt x="868" y="210"/>
                  </a:cubicBezTo>
                  <a:cubicBezTo>
                    <a:pt x="1138" y="210"/>
                    <a:pt x="1334" y="161"/>
                    <a:pt x="1334" y="134"/>
                  </a:cubicBezTo>
                  <a:cubicBezTo>
                    <a:pt x="1334" y="67"/>
                    <a:pt x="1034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634513" y="2093052"/>
              <a:ext cx="27553" cy="5221"/>
            </a:xfrm>
            <a:custGeom>
              <a:avLst/>
              <a:gdLst/>
              <a:ahLst/>
              <a:cxnLst/>
              <a:rect l="l" t="t" r="r" b="b"/>
              <a:pathLst>
                <a:path w="1235" h="234" extrusionOk="0">
                  <a:moveTo>
                    <a:pt x="601" y="0"/>
                  </a:moveTo>
                  <a:cubicBezTo>
                    <a:pt x="267" y="0"/>
                    <a:pt x="0" y="33"/>
                    <a:pt x="0" y="100"/>
                  </a:cubicBezTo>
                  <a:cubicBezTo>
                    <a:pt x="0" y="167"/>
                    <a:pt x="267" y="200"/>
                    <a:pt x="601" y="234"/>
                  </a:cubicBezTo>
                  <a:cubicBezTo>
                    <a:pt x="934" y="234"/>
                    <a:pt x="1234" y="200"/>
                    <a:pt x="1234" y="134"/>
                  </a:cubicBezTo>
                  <a:cubicBezTo>
                    <a:pt x="1234" y="67"/>
                    <a:pt x="967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4632282" y="2424958"/>
              <a:ext cx="18607" cy="5221"/>
            </a:xfrm>
            <a:custGeom>
              <a:avLst/>
              <a:gdLst/>
              <a:ahLst/>
              <a:cxnLst/>
              <a:rect l="l" t="t" r="r" b="b"/>
              <a:pathLst>
                <a:path w="834" h="234" extrusionOk="0">
                  <a:moveTo>
                    <a:pt x="434" y="0"/>
                  </a:moveTo>
                  <a:cubicBezTo>
                    <a:pt x="200" y="0"/>
                    <a:pt x="0" y="34"/>
                    <a:pt x="0" y="100"/>
                  </a:cubicBezTo>
                  <a:cubicBezTo>
                    <a:pt x="0" y="167"/>
                    <a:pt x="200" y="201"/>
                    <a:pt x="434" y="234"/>
                  </a:cubicBezTo>
                  <a:cubicBezTo>
                    <a:pt x="634" y="234"/>
                    <a:pt x="834" y="201"/>
                    <a:pt x="834" y="134"/>
                  </a:cubicBezTo>
                  <a:cubicBezTo>
                    <a:pt x="834" y="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627061" y="2487471"/>
              <a:ext cx="18629" cy="4484"/>
            </a:xfrm>
            <a:custGeom>
              <a:avLst/>
              <a:gdLst/>
              <a:ahLst/>
              <a:cxnLst/>
              <a:rect l="l" t="t" r="r" b="b"/>
              <a:pathLst>
                <a:path w="835" h="201" extrusionOk="0">
                  <a:moveTo>
                    <a:pt x="401" y="0"/>
                  </a:moveTo>
                  <a:cubicBezTo>
                    <a:pt x="201" y="0"/>
                    <a:pt x="1" y="34"/>
                    <a:pt x="1" y="100"/>
                  </a:cubicBezTo>
                  <a:cubicBezTo>
                    <a:pt x="1" y="167"/>
                    <a:pt x="167" y="201"/>
                    <a:pt x="401" y="201"/>
                  </a:cubicBezTo>
                  <a:cubicBezTo>
                    <a:pt x="634" y="201"/>
                    <a:pt x="834" y="167"/>
                    <a:pt x="834" y="100"/>
                  </a:cubicBezTo>
                  <a:cubicBezTo>
                    <a:pt x="834" y="67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4623335" y="2547752"/>
              <a:ext cx="18629" cy="5221"/>
            </a:xfrm>
            <a:custGeom>
              <a:avLst/>
              <a:gdLst/>
              <a:ahLst/>
              <a:cxnLst/>
              <a:rect l="l" t="t" r="r" b="b"/>
              <a:pathLst>
                <a:path w="835" h="234" extrusionOk="0">
                  <a:moveTo>
                    <a:pt x="434" y="0"/>
                  </a:moveTo>
                  <a:cubicBezTo>
                    <a:pt x="201" y="0"/>
                    <a:pt x="1" y="34"/>
                    <a:pt x="1" y="100"/>
                  </a:cubicBezTo>
                  <a:cubicBezTo>
                    <a:pt x="1" y="167"/>
                    <a:pt x="201" y="200"/>
                    <a:pt x="434" y="234"/>
                  </a:cubicBezTo>
                  <a:cubicBezTo>
                    <a:pt x="635" y="234"/>
                    <a:pt x="835" y="167"/>
                    <a:pt x="835" y="134"/>
                  </a:cubicBezTo>
                  <a:cubicBezTo>
                    <a:pt x="835" y="67"/>
                    <a:pt x="635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4620368" y="2613031"/>
              <a:ext cx="18629" cy="4685"/>
            </a:xfrm>
            <a:custGeom>
              <a:avLst/>
              <a:gdLst/>
              <a:ahLst/>
              <a:cxnLst/>
              <a:rect l="l" t="t" r="r" b="b"/>
              <a:pathLst>
                <a:path w="835" h="210" extrusionOk="0">
                  <a:moveTo>
                    <a:pt x="292" y="1"/>
                  </a:moveTo>
                  <a:cubicBezTo>
                    <a:pt x="134" y="1"/>
                    <a:pt x="0" y="55"/>
                    <a:pt x="0" y="110"/>
                  </a:cubicBezTo>
                  <a:cubicBezTo>
                    <a:pt x="0" y="143"/>
                    <a:pt x="200" y="210"/>
                    <a:pt x="401" y="210"/>
                  </a:cubicBezTo>
                  <a:cubicBezTo>
                    <a:pt x="634" y="210"/>
                    <a:pt x="834" y="177"/>
                    <a:pt x="834" y="110"/>
                  </a:cubicBezTo>
                  <a:cubicBezTo>
                    <a:pt x="834" y="43"/>
                    <a:pt x="634" y="10"/>
                    <a:pt x="401" y="10"/>
                  </a:cubicBezTo>
                  <a:cubicBezTo>
                    <a:pt x="364" y="4"/>
                    <a:pt x="327" y="1"/>
                    <a:pt x="2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635985" y="2363182"/>
              <a:ext cx="18629" cy="4685"/>
            </a:xfrm>
            <a:custGeom>
              <a:avLst/>
              <a:gdLst/>
              <a:ahLst/>
              <a:cxnLst/>
              <a:rect l="l" t="t" r="r" b="b"/>
              <a:pathLst>
                <a:path w="835" h="210" extrusionOk="0">
                  <a:moveTo>
                    <a:pt x="434" y="1"/>
                  </a:moveTo>
                  <a:cubicBezTo>
                    <a:pt x="201" y="1"/>
                    <a:pt x="1" y="34"/>
                    <a:pt x="1" y="101"/>
                  </a:cubicBezTo>
                  <a:cubicBezTo>
                    <a:pt x="1" y="168"/>
                    <a:pt x="201" y="201"/>
                    <a:pt x="434" y="201"/>
                  </a:cubicBezTo>
                  <a:cubicBezTo>
                    <a:pt x="479" y="207"/>
                    <a:pt x="521" y="210"/>
                    <a:pt x="560" y="210"/>
                  </a:cubicBezTo>
                  <a:cubicBezTo>
                    <a:pt x="726" y="210"/>
                    <a:pt x="835" y="161"/>
                    <a:pt x="835" y="134"/>
                  </a:cubicBezTo>
                  <a:cubicBezTo>
                    <a:pt x="835" y="67"/>
                    <a:pt x="668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38975" y="2305890"/>
              <a:ext cx="18629" cy="5221"/>
            </a:xfrm>
            <a:custGeom>
              <a:avLst/>
              <a:gdLst/>
              <a:ahLst/>
              <a:cxnLst/>
              <a:rect l="l" t="t" r="r" b="b"/>
              <a:pathLst>
                <a:path w="835" h="234" extrusionOk="0">
                  <a:moveTo>
                    <a:pt x="401" y="0"/>
                  </a:moveTo>
                  <a:cubicBezTo>
                    <a:pt x="167" y="0"/>
                    <a:pt x="0" y="34"/>
                    <a:pt x="0" y="100"/>
                  </a:cubicBezTo>
                  <a:cubicBezTo>
                    <a:pt x="0" y="167"/>
                    <a:pt x="167" y="200"/>
                    <a:pt x="401" y="234"/>
                  </a:cubicBezTo>
                  <a:cubicBezTo>
                    <a:pt x="634" y="234"/>
                    <a:pt x="834" y="200"/>
                    <a:pt x="834" y="134"/>
                  </a:cubicBezTo>
                  <a:cubicBezTo>
                    <a:pt x="834" y="67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4641206" y="2244113"/>
              <a:ext cx="18629" cy="4685"/>
            </a:xfrm>
            <a:custGeom>
              <a:avLst/>
              <a:gdLst/>
              <a:ahLst/>
              <a:cxnLst/>
              <a:rect l="l" t="t" r="r" b="b"/>
              <a:pathLst>
                <a:path w="835" h="210" extrusionOk="0">
                  <a:moveTo>
                    <a:pt x="401" y="1"/>
                  </a:moveTo>
                  <a:cubicBezTo>
                    <a:pt x="200" y="1"/>
                    <a:pt x="0" y="34"/>
                    <a:pt x="0" y="101"/>
                  </a:cubicBezTo>
                  <a:cubicBezTo>
                    <a:pt x="0" y="167"/>
                    <a:pt x="200" y="201"/>
                    <a:pt x="401" y="201"/>
                  </a:cubicBezTo>
                  <a:cubicBezTo>
                    <a:pt x="445" y="207"/>
                    <a:pt x="489" y="210"/>
                    <a:pt x="530" y="210"/>
                  </a:cubicBezTo>
                  <a:cubicBezTo>
                    <a:pt x="703" y="210"/>
                    <a:pt x="834" y="161"/>
                    <a:pt x="834" y="134"/>
                  </a:cubicBezTo>
                  <a:cubicBezTo>
                    <a:pt x="834" y="67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4641942" y="2183832"/>
              <a:ext cx="18629" cy="4685"/>
            </a:xfrm>
            <a:custGeom>
              <a:avLst/>
              <a:gdLst/>
              <a:ahLst/>
              <a:cxnLst/>
              <a:rect l="l" t="t" r="r" b="b"/>
              <a:pathLst>
                <a:path w="835" h="210" extrusionOk="0">
                  <a:moveTo>
                    <a:pt x="401" y="1"/>
                  </a:moveTo>
                  <a:cubicBezTo>
                    <a:pt x="201" y="1"/>
                    <a:pt x="1" y="34"/>
                    <a:pt x="1" y="101"/>
                  </a:cubicBezTo>
                  <a:cubicBezTo>
                    <a:pt x="1" y="167"/>
                    <a:pt x="201" y="201"/>
                    <a:pt x="401" y="201"/>
                  </a:cubicBezTo>
                  <a:cubicBezTo>
                    <a:pt x="444" y="207"/>
                    <a:pt x="486" y="210"/>
                    <a:pt x="525" y="210"/>
                  </a:cubicBezTo>
                  <a:cubicBezTo>
                    <a:pt x="701" y="210"/>
                    <a:pt x="835" y="155"/>
                    <a:pt x="835" y="101"/>
                  </a:cubicBezTo>
                  <a:cubicBezTo>
                    <a:pt x="835" y="67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4642700" y="2123550"/>
              <a:ext cx="18607" cy="4484"/>
            </a:xfrm>
            <a:custGeom>
              <a:avLst/>
              <a:gdLst/>
              <a:ahLst/>
              <a:cxnLst/>
              <a:rect l="l" t="t" r="r" b="b"/>
              <a:pathLst>
                <a:path w="834" h="201" extrusionOk="0">
                  <a:moveTo>
                    <a:pt x="400" y="1"/>
                  </a:moveTo>
                  <a:cubicBezTo>
                    <a:pt x="167" y="1"/>
                    <a:pt x="0" y="34"/>
                    <a:pt x="0" y="101"/>
                  </a:cubicBezTo>
                  <a:cubicBezTo>
                    <a:pt x="0" y="168"/>
                    <a:pt x="167" y="201"/>
                    <a:pt x="400" y="201"/>
                  </a:cubicBezTo>
                  <a:cubicBezTo>
                    <a:pt x="634" y="201"/>
                    <a:pt x="834" y="168"/>
                    <a:pt x="834" y="101"/>
                  </a:cubicBezTo>
                  <a:cubicBezTo>
                    <a:pt x="834" y="67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4710411" y="2069225"/>
              <a:ext cx="203199" cy="782925"/>
            </a:xfrm>
            <a:custGeom>
              <a:avLst/>
              <a:gdLst/>
              <a:ahLst/>
              <a:cxnLst/>
              <a:rect l="l" t="t" r="r" b="b"/>
              <a:pathLst>
                <a:path w="9108" h="35093" extrusionOk="0">
                  <a:moveTo>
                    <a:pt x="834" y="1"/>
                  </a:moveTo>
                  <a:lnTo>
                    <a:pt x="1" y="34992"/>
                  </a:lnTo>
                  <a:lnTo>
                    <a:pt x="6839" y="35092"/>
                  </a:lnTo>
                  <a:lnTo>
                    <a:pt x="9107" y="3003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843624" y="2136200"/>
              <a:ext cx="276867" cy="730831"/>
            </a:xfrm>
            <a:custGeom>
              <a:avLst/>
              <a:gdLst/>
              <a:ahLst/>
              <a:cxnLst/>
              <a:rect l="l" t="t" r="r" b="b"/>
              <a:pathLst>
                <a:path w="12410" h="32758" extrusionOk="0">
                  <a:moveTo>
                    <a:pt x="3136" y="1"/>
                  </a:moveTo>
                  <a:lnTo>
                    <a:pt x="0" y="9241"/>
                  </a:lnTo>
                  <a:lnTo>
                    <a:pt x="0" y="29989"/>
                  </a:lnTo>
                  <a:lnTo>
                    <a:pt x="9374" y="32758"/>
                  </a:lnTo>
                  <a:cubicBezTo>
                    <a:pt x="9374" y="32758"/>
                    <a:pt x="11008" y="32557"/>
                    <a:pt x="11709" y="30156"/>
                  </a:cubicBezTo>
                  <a:cubicBezTo>
                    <a:pt x="12409" y="27754"/>
                    <a:pt x="10641" y="25519"/>
                    <a:pt x="10641" y="25519"/>
                  </a:cubicBezTo>
                  <a:cubicBezTo>
                    <a:pt x="10641" y="25519"/>
                    <a:pt x="8140" y="10175"/>
                    <a:pt x="7773" y="6839"/>
                  </a:cubicBezTo>
                  <a:cubicBezTo>
                    <a:pt x="7372" y="3503"/>
                    <a:pt x="3136" y="1"/>
                    <a:pt x="3136" y="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842129" y="2297702"/>
              <a:ext cx="11200" cy="378824"/>
            </a:xfrm>
            <a:custGeom>
              <a:avLst/>
              <a:gdLst/>
              <a:ahLst/>
              <a:cxnLst/>
              <a:rect l="l" t="t" r="r" b="b"/>
              <a:pathLst>
                <a:path w="502" h="16980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0"/>
                    <a:pt x="34" y="3803"/>
                    <a:pt x="134" y="8506"/>
                  </a:cubicBezTo>
                  <a:cubicBezTo>
                    <a:pt x="234" y="13176"/>
                    <a:pt x="368" y="16979"/>
                    <a:pt x="434" y="16979"/>
                  </a:cubicBezTo>
                  <a:cubicBezTo>
                    <a:pt x="501" y="16979"/>
                    <a:pt x="468" y="13176"/>
                    <a:pt x="368" y="8473"/>
                  </a:cubicBezTo>
                  <a:cubicBezTo>
                    <a:pt x="268" y="3803"/>
                    <a:pt x="134" y="0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903906" y="2645046"/>
              <a:ext cx="186065" cy="73154"/>
            </a:xfrm>
            <a:custGeom>
              <a:avLst/>
              <a:gdLst/>
              <a:ahLst/>
              <a:cxnLst/>
              <a:rect l="l" t="t" r="r" b="b"/>
              <a:pathLst>
                <a:path w="8340" h="3279" extrusionOk="0">
                  <a:moveTo>
                    <a:pt x="2390" y="1"/>
                  </a:moveTo>
                  <a:cubicBezTo>
                    <a:pt x="1964" y="1"/>
                    <a:pt x="1526" y="75"/>
                    <a:pt x="1135" y="243"/>
                  </a:cubicBezTo>
                  <a:cubicBezTo>
                    <a:pt x="801" y="343"/>
                    <a:pt x="501" y="510"/>
                    <a:pt x="234" y="743"/>
                  </a:cubicBezTo>
                  <a:cubicBezTo>
                    <a:pt x="134" y="810"/>
                    <a:pt x="34" y="910"/>
                    <a:pt x="0" y="1043"/>
                  </a:cubicBezTo>
                  <a:cubicBezTo>
                    <a:pt x="0" y="1043"/>
                    <a:pt x="100" y="943"/>
                    <a:pt x="267" y="810"/>
                  </a:cubicBezTo>
                  <a:cubicBezTo>
                    <a:pt x="567" y="610"/>
                    <a:pt x="868" y="476"/>
                    <a:pt x="1168" y="376"/>
                  </a:cubicBezTo>
                  <a:cubicBezTo>
                    <a:pt x="1555" y="266"/>
                    <a:pt x="1965" y="201"/>
                    <a:pt x="2359" y="201"/>
                  </a:cubicBezTo>
                  <a:cubicBezTo>
                    <a:pt x="2441" y="201"/>
                    <a:pt x="2522" y="204"/>
                    <a:pt x="2602" y="209"/>
                  </a:cubicBezTo>
                  <a:cubicBezTo>
                    <a:pt x="3203" y="343"/>
                    <a:pt x="3770" y="543"/>
                    <a:pt x="4270" y="843"/>
                  </a:cubicBezTo>
                  <a:cubicBezTo>
                    <a:pt x="5438" y="1477"/>
                    <a:pt x="6438" y="2077"/>
                    <a:pt x="7139" y="2544"/>
                  </a:cubicBezTo>
                  <a:cubicBezTo>
                    <a:pt x="7539" y="2811"/>
                    <a:pt x="7939" y="3045"/>
                    <a:pt x="8340" y="3278"/>
                  </a:cubicBezTo>
                  <a:cubicBezTo>
                    <a:pt x="8006" y="2945"/>
                    <a:pt x="7639" y="2678"/>
                    <a:pt x="7239" y="2411"/>
                  </a:cubicBezTo>
                  <a:cubicBezTo>
                    <a:pt x="6338" y="1777"/>
                    <a:pt x="5371" y="1177"/>
                    <a:pt x="4404" y="676"/>
                  </a:cubicBezTo>
                  <a:cubicBezTo>
                    <a:pt x="3836" y="343"/>
                    <a:pt x="3269" y="143"/>
                    <a:pt x="2636" y="9"/>
                  </a:cubicBezTo>
                  <a:cubicBezTo>
                    <a:pt x="2554" y="4"/>
                    <a:pt x="2472" y="1"/>
                    <a:pt x="2390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4920281" y="2601430"/>
              <a:ext cx="110903" cy="23002"/>
            </a:xfrm>
            <a:custGeom>
              <a:avLst/>
              <a:gdLst/>
              <a:ahLst/>
              <a:cxnLst/>
              <a:rect l="l" t="t" r="r" b="b"/>
              <a:pathLst>
                <a:path w="4971" h="1031" extrusionOk="0">
                  <a:moveTo>
                    <a:pt x="2853" y="1"/>
                  </a:moveTo>
                  <a:cubicBezTo>
                    <a:pt x="2073" y="1"/>
                    <a:pt x="1299" y="193"/>
                    <a:pt x="601" y="563"/>
                  </a:cubicBezTo>
                  <a:cubicBezTo>
                    <a:pt x="367" y="697"/>
                    <a:pt x="167" y="830"/>
                    <a:pt x="0" y="1030"/>
                  </a:cubicBezTo>
                  <a:cubicBezTo>
                    <a:pt x="234" y="930"/>
                    <a:pt x="467" y="830"/>
                    <a:pt x="667" y="697"/>
                  </a:cubicBezTo>
                  <a:cubicBezTo>
                    <a:pt x="1234" y="463"/>
                    <a:pt x="1835" y="296"/>
                    <a:pt x="2435" y="230"/>
                  </a:cubicBezTo>
                  <a:cubicBezTo>
                    <a:pt x="2596" y="212"/>
                    <a:pt x="2759" y="203"/>
                    <a:pt x="2923" y="203"/>
                  </a:cubicBezTo>
                  <a:cubicBezTo>
                    <a:pt x="3371" y="203"/>
                    <a:pt x="3821" y="265"/>
                    <a:pt x="4237" y="363"/>
                  </a:cubicBezTo>
                  <a:cubicBezTo>
                    <a:pt x="4503" y="463"/>
                    <a:pt x="4737" y="530"/>
                    <a:pt x="4970" y="563"/>
                  </a:cubicBezTo>
                  <a:cubicBezTo>
                    <a:pt x="4770" y="396"/>
                    <a:pt x="4537" y="296"/>
                    <a:pt x="4303" y="230"/>
                  </a:cubicBezTo>
                  <a:cubicBezTo>
                    <a:pt x="3829" y="76"/>
                    <a:pt x="3340" y="1"/>
                    <a:pt x="2853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091242" y="2068489"/>
              <a:ext cx="308860" cy="1048592"/>
            </a:xfrm>
            <a:custGeom>
              <a:avLst/>
              <a:gdLst/>
              <a:ahLst/>
              <a:cxnLst/>
              <a:rect l="l" t="t" r="r" b="b"/>
              <a:pathLst>
                <a:path w="13844" h="47001" extrusionOk="0">
                  <a:moveTo>
                    <a:pt x="10708" y="0"/>
                  </a:moveTo>
                  <a:cubicBezTo>
                    <a:pt x="6638" y="934"/>
                    <a:pt x="1602" y="3369"/>
                    <a:pt x="1602" y="3369"/>
                  </a:cubicBezTo>
                  <a:lnTo>
                    <a:pt x="4003" y="34058"/>
                  </a:lnTo>
                  <a:lnTo>
                    <a:pt x="0" y="46834"/>
                  </a:lnTo>
                  <a:lnTo>
                    <a:pt x="13844" y="47001"/>
                  </a:lnTo>
                  <a:cubicBezTo>
                    <a:pt x="13844" y="47001"/>
                    <a:pt x="9607" y="26052"/>
                    <a:pt x="9474" y="23517"/>
                  </a:cubicBezTo>
                  <a:cubicBezTo>
                    <a:pt x="9374" y="20982"/>
                    <a:pt x="10074" y="10775"/>
                    <a:pt x="10074" y="10775"/>
                  </a:cubicBezTo>
                  <a:lnTo>
                    <a:pt x="10708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835235" y="2140662"/>
              <a:ext cx="357986" cy="736966"/>
            </a:xfrm>
            <a:custGeom>
              <a:avLst/>
              <a:gdLst/>
              <a:ahLst/>
              <a:cxnLst/>
              <a:rect l="l" t="t" r="r" b="b"/>
              <a:pathLst>
                <a:path w="16046" h="33033" extrusionOk="0">
                  <a:moveTo>
                    <a:pt x="13377" y="1"/>
                  </a:moveTo>
                  <a:cubicBezTo>
                    <a:pt x="11676" y="768"/>
                    <a:pt x="10408" y="2203"/>
                    <a:pt x="9808" y="3970"/>
                  </a:cubicBezTo>
                  <a:cubicBezTo>
                    <a:pt x="9441" y="5005"/>
                    <a:pt x="4370" y="19982"/>
                    <a:pt x="4137" y="20482"/>
                  </a:cubicBezTo>
                  <a:cubicBezTo>
                    <a:pt x="3970" y="20749"/>
                    <a:pt x="2369" y="22284"/>
                    <a:pt x="1335" y="24485"/>
                  </a:cubicBezTo>
                  <a:cubicBezTo>
                    <a:pt x="1" y="27387"/>
                    <a:pt x="1301" y="30823"/>
                    <a:pt x="4204" y="32124"/>
                  </a:cubicBezTo>
                  <a:lnTo>
                    <a:pt x="4871" y="32424"/>
                  </a:lnTo>
                  <a:cubicBezTo>
                    <a:pt x="5756" y="32829"/>
                    <a:pt x="6709" y="33032"/>
                    <a:pt x="7663" y="33032"/>
                  </a:cubicBezTo>
                  <a:cubicBezTo>
                    <a:pt x="8829" y="33032"/>
                    <a:pt x="9996" y="32729"/>
                    <a:pt x="11042" y="32124"/>
                  </a:cubicBezTo>
                  <a:cubicBezTo>
                    <a:pt x="12476" y="31323"/>
                    <a:pt x="13510" y="29956"/>
                    <a:pt x="13977" y="28388"/>
                  </a:cubicBezTo>
                  <a:lnTo>
                    <a:pt x="16045" y="20983"/>
                  </a:lnTo>
                  <a:lnTo>
                    <a:pt x="13377" y="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884361" y="2869998"/>
              <a:ext cx="439842" cy="253040"/>
            </a:xfrm>
            <a:custGeom>
              <a:avLst/>
              <a:gdLst/>
              <a:ahLst/>
              <a:cxnLst/>
              <a:rect l="l" t="t" r="r" b="b"/>
              <a:pathLst>
                <a:path w="19715" h="11342" extrusionOk="0">
                  <a:moveTo>
                    <a:pt x="18480" y="0"/>
                  </a:moveTo>
                  <a:cubicBezTo>
                    <a:pt x="17679" y="33"/>
                    <a:pt x="16479" y="834"/>
                    <a:pt x="16212" y="1568"/>
                  </a:cubicBezTo>
                  <a:cubicBezTo>
                    <a:pt x="15945" y="2335"/>
                    <a:pt x="15111" y="3302"/>
                    <a:pt x="15111" y="4070"/>
                  </a:cubicBezTo>
                  <a:cubicBezTo>
                    <a:pt x="15144" y="4904"/>
                    <a:pt x="15011" y="5704"/>
                    <a:pt x="14677" y="6438"/>
                  </a:cubicBezTo>
                  <a:cubicBezTo>
                    <a:pt x="14177" y="7239"/>
                    <a:pt x="13310" y="7772"/>
                    <a:pt x="12376" y="7772"/>
                  </a:cubicBezTo>
                  <a:cubicBezTo>
                    <a:pt x="11969" y="7772"/>
                    <a:pt x="11528" y="7671"/>
                    <a:pt x="11119" y="7671"/>
                  </a:cubicBezTo>
                  <a:cubicBezTo>
                    <a:pt x="10824" y="7671"/>
                    <a:pt x="10545" y="7724"/>
                    <a:pt x="10307" y="7906"/>
                  </a:cubicBezTo>
                  <a:cubicBezTo>
                    <a:pt x="9740" y="8306"/>
                    <a:pt x="9674" y="9340"/>
                    <a:pt x="9007" y="9674"/>
                  </a:cubicBezTo>
                  <a:cubicBezTo>
                    <a:pt x="8844" y="9760"/>
                    <a:pt x="8671" y="9794"/>
                    <a:pt x="8492" y="9794"/>
                  </a:cubicBezTo>
                  <a:cubicBezTo>
                    <a:pt x="8046" y="9794"/>
                    <a:pt x="7567" y="9583"/>
                    <a:pt x="7139" y="9440"/>
                  </a:cubicBezTo>
                  <a:cubicBezTo>
                    <a:pt x="6698" y="9312"/>
                    <a:pt x="6246" y="9251"/>
                    <a:pt x="5795" y="9251"/>
                  </a:cubicBezTo>
                  <a:cubicBezTo>
                    <a:pt x="5186" y="9251"/>
                    <a:pt x="4578" y="9363"/>
                    <a:pt x="4003" y="9574"/>
                  </a:cubicBezTo>
                  <a:cubicBezTo>
                    <a:pt x="3002" y="9940"/>
                    <a:pt x="901" y="10708"/>
                    <a:pt x="0" y="11241"/>
                  </a:cubicBezTo>
                  <a:cubicBezTo>
                    <a:pt x="3086" y="11291"/>
                    <a:pt x="6471" y="11291"/>
                    <a:pt x="9857" y="11291"/>
                  </a:cubicBezTo>
                  <a:cubicBezTo>
                    <a:pt x="13243" y="11291"/>
                    <a:pt x="16629" y="11291"/>
                    <a:pt x="19714" y="11341"/>
                  </a:cubicBezTo>
                  <a:lnTo>
                    <a:pt x="18480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4144072" y="2229969"/>
              <a:ext cx="38730" cy="417532"/>
            </a:xfrm>
            <a:custGeom>
              <a:avLst/>
              <a:gdLst/>
              <a:ahLst/>
              <a:cxnLst/>
              <a:rect l="l" t="t" r="r" b="b"/>
              <a:pathLst>
                <a:path w="1736" h="18715" extrusionOk="0">
                  <a:moveTo>
                    <a:pt x="34" y="1"/>
                  </a:moveTo>
                  <a:cubicBezTo>
                    <a:pt x="1" y="1"/>
                    <a:pt x="301" y="4170"/>
                    <a:pt x="768" y="9374"/>
                  </a:cubicBezTo>
                  <a:cubicBezTo>
                    <a:pt x="1202" y="14545"/>
                    <a:pt x="1602" y="18714"/>
                    <a:pt x="1669" y="18714"/>
                  </a:cubicBezTo>
                  <a:cubicBezTo>
                    <a:pt x="1735" y="18714"/>
                    <a:pt x="1435" y="14545"/>
                    <a:pt x="968" y="9341"/>
                  </a:cubicBezTo>
                  <a:cubicBezTo>
                    <a:pt x="501" y="4170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2859596" y="3120048"/>
              <a:ext cx="3469473" cy="94527"/>
            </a:xfrm>
            <a:custGeom>
              <a:avLst/>
              <a:gdLst/>
              <a:ahLst/>
              <a:cxnLst/>
              <a:rect l="l" t="t" r="r" b="b"/>
              <a:pathLst>
                <a:path w="155512" h="4237" extrusionOk="0">
                  <a:moveTo>
                    <a:pt x="0" y="0"/>
                  </a:moveTo>
                  <a:lnTo>
                    <a:pt x="0" y="4236"/>
                  </a:lnTo>
                  <a:lnTo>
                    <a:pt x="155511" y="4236"/>
                  </a:lnTo>
                  <a:lnTo>
                    <a:pt x="155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4978332" y="3191485"/>
              <a:ext cx="206167" cy="11177"/>
            </a:xfrm>
            <a:custGeom>
              <a:avLst/>
              <a:gdLst/>
              <a:ahLst/>
              <a:cxnLst/>
              <a:rect l="l" t="t" r="r" b="b"/>
              <a:pathLst>
                <a:path w="9241" h="501" extrusionOk="0">
                  <a:moveTo>
                    <a:pt x="0" y="0"/>
                  </a:moveTo>
                  <a:lnTo>
                    <a:pt x="100" y="34"/>
                  </a:lnTo>
                  <a:lnTo>
                    <a:pt x="367" y="67"/>
                  </a:lnTo>
                  <a:lnTo>
                    <a:pt x="100" y="0"/>
                  </a:lnTo>
                  <a:close/>
                  <a:moveTo>
                    <a:pt x="367" y="67"/>
                  </a:moveTo>
                  <a:cubicBezTo>
                    <a:pt x="601" y="134"/>
                    <a:pt x="967" y="167"/>
                    <a:pt x="1368" y="234"/>
                  </a:cubicBezTo>
                  <a:cubicBezTo>
                    <a:pt x="2502" y="401"/>
                    <a:pt x="3636" y="467"/>
                    <a:pt x="4804" y="501"/>
                  </a:cubicBezTo>
                  <a:cubicBezTo>
                    <a:pt x="5938" y="501"/>
                    <a:pt x="7072" y="467"/>
                    <a:pt x="8206" y="334"/>
                  </a:cubicBezTo>
                  <a:cubicBezTo>
                    <a:pt x="8640" y="301"/>
                    <a:pt x="9007" y="267"/>
                    <a:pt x="9240" y="200"/>
                  </a:cubicBezTo>
                  <a:lnTo>
                    <a:pt x="9240" y="200"/>
                  </a:lnTo>
                  <a:lnTo>
                    <a:pt x="8206" y="301"/>
                  </a:lnTo>
                  <a:cubicBezTo>
                    <a:pt x="7072" y="401"/>
                    <a:pt x="5938" y="434"/>
                    <a:pt x="4804" y="434"/>
                  </a:cubicBezTo>
                  <a:cubicBezTo>
                    <a:pt x="3669" y="401"/>
                    <a:pt x="2535" y="334"/>
                    <a:pt x="1401" y="200"/>
                  </a:cubicBezTo>
                  <a:cubicBezTo>
                    <a:pt x="967" y="134"/>
                    <a:pt x="601" y="100"/>
                    <a:pt x="367" y="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3424441" y="2972691"/>
              <a:ext cx="241885" cy="121322"/>
            </a:xfrm>
            <a:custGeom>
              <a:avLst/>
              <a:gdLst/>
              <a:ahLst/>
              <a:cxnLst/>
              <a:rect l="l" t="t" r="r" b="b"/>
              <a:pathLst>
                <a:path w="10842" h="5438" extrusionOk="0">
                  <a:moveTo>
                    <a:pt x="5404" y="0"/>
                  </a:moveTo>
                  <a:cubicBezTo>
                    <a:pt x="2402" y="0"/>
                    <a:pt x="0" y="2435"/>
                    <a:pt x="0" y="5438"/>
                  </a:cubicBezTo>
                  <a:lnTo>
                    <a:pt x="10841" y="5438"/>
                  </a:lnTo>
                  <a:cubicBezTo>
                    <a:pt x="10841" y="2435"/>
                    <a:pt x="8406" y="0"/>
                    <a:pt x="5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402867" y="3093990"/>
              <a:ext cx="279076" cy="27553"/>
            </a:xfrm>
            <a:custGeom>
              <a:avLst/>
              <a:gdLst/>
              <a:ahLst/>
              <a:cxnLst/>
              <a:rect l="l" t="t" r="r" b="b"/>
              <a:pathLst>
                <a:path w="12509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12509" y="1235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416253" y="2950359"/>
              <a:ext cx="54347" cy="82636"/>
            </a:xfrm>
            <a:custGeom>
              <a:avLst/>
              <a:gdLst/>
              <a:ahLst/>
              <a:cxnLst/>
              <a:rect l="l" t="t" r="r" b="b"/>
              <a:pathLst>
                <a:path w="2436" h="3704" extrusionOk="0">
                  <a:moveTo>
                    <a:pt x="0" y="1"/>
                  </a:moveTo>
                  <a:cubicBezTo>
                    <a:pt x="301" y="668"/>
                    <a:pt x="701" y="1302"/>
                    <a:pt x="1135" y="1902"/>
                  </a:cubicBezTo>
                  <a:cubicBezTo>
                    <a:pt x="1502" y="2536"/>
                    <a:pt x="1935" y="3136"/>
                    <a:pt x="2436" y="3703"/>
                  </a:cubicBezTo>
                  <a:cubicBezTo>
                    <a:pt x="2135" y="3036"/>
                    <a:pt x="1735" y="2402"/>
                    <a:pt x="1301" y="1802"/>
                  </a:cubicBezTo>
                  <a:cubicBezTo>
                    <a:pt x="934" y="1168"/>
                    <a:pt x="501" y="56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3467610" y="2915376"/>
              <a:ext cx="29784" cy="88593"/>
            </a:xfrm>
            <a:custGeom>
              <a:avLst/>
              <a:gdLst/>
              <a:ahLst/>
              <a:cxnLst/>
              <a:rect l="l" t="t" r="r" b="b"/>
              <a:pathLst>
                <a:path w="1335" h="3971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668"/>
                    <a:pt x="300" y="1368"/>
                    <a:pt x="567" y="2002"/>
                  </a:cubicBezTo>
                  <a:cubicBezTo>
                    <a:pt x="767" y="2703"/>
                    <a:pt x="1001" y="3337"/>
                    <a:pt x="1334" y="3970"/>
                  </a:cubicBezTo>
                  <a:cubicBezTo>
                    <a:pt x="1034" y="2603"/>
                    <a:pt x="601" y="126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3536816" y="2913904"/>
              <a:ext cx="6715" cy="89307"/>
            </a:xfrm>
            <a:custGeom>
              <a:avLst/>
              <a:gdLst/>
              <a:ahLst/>
              <a:cxnLst/>
              <a:rect l="l" t="t" r="r" b="b"/>
              <a:pathLst>
                <a:path w="301" h="4003" extrusionOk="0">
                  <a:moveTo>
                    <a:pt x="134" y="0"/>
                  </a:moveTo>
                  <a:cubicBezTo>
                    <a:pt x="34" y="667"/>
                    <a:pt x="0" y="1334"/>
                    <a:pt x="34" y="2002"/>
                  </a:cubicBezTo>
                  <a:cubicBezTo>
                    <a:pt x="0" y="2669"/>
                    <a:pt x="67" y="3336"/>
                    <a:pt x="167" y="4003"/>
                  </a:cubicBezTo>
                  <a:cubicBezTo>
                    <a:pt x="267" y="3336"/>
                    <a:pt x="301" y="2669"/>
                    <a:pt x="267" y="2002"/>
                  </a:cubicBezTo>
                  <a:cubicBezTo>
                    <a:pt x="301" y="1334"/>
                    <a:pt x="234" y="634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3576260" y="2915376"/>
              <a:ext cx="23091" cy="87834"/>
            </a:xfrm>
            <a:custGeom>
              <a:avLst/>
              <a:gdLst/>
              <a:ahLst/>
              <a:cxnLst/>
              <a:rect l="l" t="t" r="r" b="b"/>
              <a:pathLst>
                <a:path w="1035" h="393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767" y="601"/>
                    <a:pt x="567" y="1268"/>
                    <a:pt x="434" y="1936"/>
                  </a:cubicBezTo>
                  <a:cubicBezTo>
                    <a:pt x="234" y="2569"/>
                    <a:pt x="67" y="3236"/>
                    <a:pt x="0" y="3937"/>
                  </a:cubicBezTo>
                  <a:cubicBezTo>
                    <a:pt x="300" y="3303"/>
                    <a:pt x="501" y="2636"/>
                    <a:pt x="634" y="1969"/>
                  </a:cubicBezTo>
                  <a:cubicBezTo>
                    <a:pt x="834" y="1335"/>
                    <a:pt x="968" y="668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3606758" y="2965239"/>
              <a:ext cx="44687" cy="52250"/>
            </a:xfrm>
            <a:custGeom>
              <a:avLst/>
              <a:gdLst/>
              <a:ahLst/>
              <a:cxnLst/>
              <a:rect l="l" t="t" r="r" b="b"/>
              <a:pathLst>
                <a:path w="2003" h="2342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602" y="334"/>
                    <a:pt x="1235" y="701"/>
                    <a:pt x="935" y="1135"/>
                  </a:cubicBezTo>
                  <a:cubicBezTo>
                    <a:pt x="668" y="1435"/>
                    <a:pt x="435" y="1735"/>
                    <a:pt x="268" y="1969"/>
                  </a:cubicBezTo>
                  <a:cubicBezTo>
                    <a:pt x="134" y="2069"/>
                    <a:pt x="68" y="2202"/>
                    <a:pt x="1" y="2336"/>
                  </a:cubicBezTo>
                  <a:cubicBezTo>
                    <a:pt x="5" y="2340"/>
                    <a:pt x="10" y="2342"/>
                    <a:pt x="18" y="2342"/>
                  </a:cubicBezTo>
                  <a:cubicBezTo>
                    <a:pt x="128" y="2342"/>
                    <a:pt x="600" y="1862"/>
                    <a:pt x="1102" y="1235"/>
                  </a:cubicBezTo>
                  <a:cubicBezTo>
                    <a:pt x="1469" y="868"/>
                    <a:pt x="1769" y="468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3398382" y="2936973"/>
              <a:ext cx="29806" cy="25411"/>
            </a:xfrm>
            <a:custGeom>
              <a:avLst/>
              <a:gdLst/>
              <a:ahLst/>
              <a:cxnLst/>
              <a:rect l="l" t="t" r="r" b="b"/>
              <a:pathLst>
                <a:path w="1336" h="1139" extrusionOk="0">
                  <a:moveTo>
                    <a:pt x="768" y="0"/>
                  </a:moveTo>
                  <a:cubicBezTo>
                    <a:pt x="234" y="0"/>
                    <a:pt x="1" y="634"/>
                    <a:pt x="334" y="968"/>
                  </a:cubicBezTo>
                  <a:cubicBezTo>
                    <a:pt x="453" y="1086"/>
                    <a:pt x="599" y="1138"/>
                    <a:pt x="742" y="1138"/>
                  </a:cubicBezTo>
                  <a:cubicBezTo>
                    <a:pt x="1044" y="1138"/>
                    <a:pt x="1335" y="906"/>
                    <a:pt x="1335" y="567"/>
                  </a:cubicBezTo>
                  <a:cubicBezTo>
                    <a:pt x="1335" y="267"/>
                    <a:pt x="1068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449740" y="2902660"/>
              <a:ext cx="29784" cy="25143"/>
            </a:xfrm>
            <a:custGeom>
              <a:avLst/>
              <a:gdLst/>
              <a:ahLst/>
              <a:cxnLst/>
              <a:rect l="l" t="t" r="r" b="b"/>
              <a:pathLst>
                <a:path w="1335" h="1127" extrusionOk="0">
                  <a:moveTo>
                    <a:pt x="819" y="1"/>
                  </a:moveTo>
                  <a:cubicBezTo>
                    <a:pt x="802" y="1"/>
                    <a:pt x="785" y="2"/>
                    <a:pt x="768" y="4"/>
                  </a:cubicBezTo>
                  <a:cubicBezTo>
                    <a:pt x="267" y="4"/>
                    <a:pt x="1" y="604"/>
                    <a:pt x="367" y="971"/>
                  </a:cubicBezTo>
                  <a:cubicBezTo>
                    <a:pt x="485" y="1078"/>
                    <a:pt x="627" y="1127"/>
                    <a:pt x="766" y="1127"/>
                  </a:cubicBezTo>
                  <a:cubicBezTo>
                    <a:pt x="1058" y="1127"/>
                    <a:pt x="1335" y="910"/>
                    <a:pt x="1335" y="571"/>
                  </a:cubicBezTo>
                  <a:cubicBezTo>
                    <a:pt x="1335" y="256"/>
                    <a:pt x="109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3524902" y="2900496"/>
              <a:ext cx="29048" cy="25567"/>
            </a:xfrm>
            <a:custGeom>
              <a:avLst/>
              <a:gdLst/>
              <a:ahLst/>
              <a:cxnLst/>
              <a:rect l="l" t="t" r="r" b="b"/>
              <a:pathLst>
                <a:path w="1302" h="1146" extrusionOk="0">
                  <a:moveTo>
                    <a:pt x="734" y="1"/>
                  </a:moveTo>
                  <a:cubicBezTo>
                    <a:pt x="234" y="1"/>
                    <a:pt x="1" y="634"/>
                    <a:pt x="334" y="968"/>
                  </a:cubicBezTo>
                  <a:cubicBezTo>
                    <a:pt x="456" y="1090"/>
                    <a:pt x="605" y="1146"/>
                    <a:pt x="748" y="1146"/>
                  </a:cubicBezTo>
                  <a:cubicBezTo>
                    <a:pt x="1035" y="1146"/>
                    <a:pt x="1302" y="924"/>
                    <a:pt x="1302" y="568"/>
                  </a:cubicBezTo>
                  <a:cubicBezTo>
                    <a:pt x="1302" y="268"/>
                    <a:pt x="1068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584448" y="2898265"/>
              <a:ext cx="29784" cy="25411"/>
            </a:xfrm>
            <a:custGeom>
              <a:avLst/>
              <a:gdLst/>
              <a:ahLst/>
              <a:cxnLst/>
              <a:rect l="l" t="t" r="r" b="b"/>
              <a:pathLst>
                <a:path w="1335" h="1139" extrusionOk="0">
                  <a:moveTo>
                    <a:pt x="734" y="1"/>
                  </a:moveTo>
                  <a:cubicBezTo>
                    <a:pt x="234" y="1"/>
                    <a:pt x="0" y="634"/>
                    <a:pt x="334" y="968"/>
                  </a:cubicBezTo>
                  <a:cubicBezTo>
                    <a:pt x="452" y="1086"/>
                    <a:pt x="598" y="1139"/>
                    <a:pt x="741" y="1139"/>
                  </a:cubicBezTo>
                  <a:cubicBezTo>
                    <a:pt x="1043" y="1139"/>
                    <a:pt x="1334" y="907"/>
                    <a:pt x="1334" y="568"/>
                  </a:cubicBezTo>
                  <a:cubicBezTo>
                    <a:pt x="1334" y="267"/>
                    <a:pt x="1068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636542" y="2949622"/>
              <a:ext cx="29784" cy="25411"/>
            </a:xfrm>
            <a:custGeom>
              <a:avLst/>
              <a:gdLst/>
              <a:ahLst/>
              <a:cxnLst/>
              <a:rect l="l" t="t" r="r" b="b"/>
              <a:pathLst>
                <a:path w="1335" h="1139" extrusionOk="0">
                  <a:moveTo>
                    <a:pt x="767" y="0"/>
                  </a:moveTo>
                  <a:cubicBezTo>
                    <a:pt x="267" y="0"/>
                    <a:pt x="0" y="601"/>
                    <a:pt x="367" y="968"/>
                  </a:cubicBezTo>
                  <a:cubicBezTo>
                    <a:pt x="485" y="1086"/>
                    <a:pt x="628" y="1138"/>
                    <a:pt x="767" y="1138"/>
                  </a:cubicBezTo>
                  <a:cubicBezTo>
                    <a:pt x="1059" y="1138"/>
                    <a:pt x="1334" y="906"/>
                    <a:pt x="1334" y="567"/>
                  </a:cubicBezTo>
                  <a:cubicBezTo>
                    <a:pt x="1334" y="267"/>
                    <a:pt x="1068" y="0"/>
                    <a:pt x="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903502" y="3199673"/>
              <a:ext cx="349040" cy="1514470"/>
            </a:xfrm>
            <a:custGeom>
              <a:avLst/>
              <a:gdLst/>
              <a:ahLst/>
              <a:cxnLst/>
              <a:rect l="l" t="t" r="r" b="b"/>
              <a:pathLst>
                <a:path w="15645" h="67883" extrusionOk="0">
                  <a:moveTo>
                    <a:pt x="12209" y="0"/>
                  </a:moveTo>
                  <a:lnTo>
                    <a:pt x="0" y="67882"/>
                  </a:lnTo>
                  <a:lnTo>
                    <a:pt x="3436" y="67882"/>
                  </a:lnTo>
                  <a:lnTo>
                    <a:pt x="15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726989" y="3199673"/>
              <a:ext cx="349040" cy="1514470"/>
            </a:xfrm>
            <a:custGeom>
              <a:avLst/>
              <a:gdLst/>
              <a:ahLst/>
              <a:cxnLst/>
              <a:rect l="l" t="t" r="r" b="b"/>
              <a:pathLst>
                <a:path w="15645" h="67883" extrusionOk="0">
                  <a:moveTo>
                    <a:pt x="0" y="0"/>
                  </a:moveTo>
                  <a:lnTo>
                    <a:pt x="12209" y="67882"/>
                  </a:lnTo>
                  <a:lnTo>
                    <a:pt x="15645" y="6788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803646" y="2398588"/>
              <a:ext cx="155880" cy="667894"/>
            </a:xfrm>
            <a:custGeom>
              <a:avLst/>
              <a:gdLst/>
              <a:ahLst/>
              <a:cxnLst/>
              <a:rect l="l" t="t" r="r" b="b"/>
              <a:pathLst>
                <a:path w="6987" h="29937" extrusionOk="0">
                  <a:moveTo>
                    <a:pt x="5768" y="1"/>
                  </a:moveTo>
                  <a:cubicBezTo>
                    <a:pt x="5286" y="1"/>
                    <a:pt x="4811" y="297"/>
                    <a:pt x="4737" y="949"/>
                  </a:cubicBezTo>
                  <a:lnTo>
                    <a:pt x="0" y="29936"/>
                  </a:lnTo>
                  <a:lnTo>
                    <a:pt x="2168" y="29936"/>
                  </a:lnTo>
                  <a:lnTo>
                    <a:pt x="6838" y="1282"/>
                  </a:lnTo>
                  <a:cubicBezTo>
                    <a:pt x="6987" y="466"/>
                    <a:pt x="6372" y="1"/>
                    <a:pt x="576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490324" y="1953124"/>
              <a:ext cx="472727" cy="514803"/>
            </a:xfrm>
            <a:custGeom>
              <a:avLst/>
              <a:gdLst/>
              <a:ahLst/>
              <a:cxnLst/>
              <a:rect l="l" t="t" r="r" b="b"/>
              <a:pathLst>
                <a:path w="21189" h="23075" extrusionOk="0">
                  <a:moveTo>
                    <a:pt x="1102" y="1"/>
                  </a:moveTo>
                  <a:lnTo>
                    <a:pt x="935" y="234"/>
                  </a:lnTo>
                  <a:lnTo>
                    <a:pt x="1" y="1802"/>
                  </a:lnTo>
                  <a:lnTo>
                    <a:pt x="18881" y="22717"/>
                  </a:lnTo>
                  <a:cubicBezTo>
                    <a:pt x="19117" y="22970"/>
                    <a:pt x="19389" y="23075"/>
                    <a:pt x="19652" y="23075"/>
                  </a:cubicBezTo>
                  <a:cubicBezTo>
                    <a:pt x="20465" y="23075"/>
                    <a:pt x="21188" y="22065"/>
                    <a:pt x="20482" y="21283"/>
                  </a:cubicBezTo>
                  <a:lnTo>
                    <a:pt x="20449" y="21283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914527" y="2426453"/>
              <a:ext cx="28289" cy="26794"/>
            </a:xfrm>
            <a:custGeom>
              <a:avLst/>
              <a:gdLst/>
              <a:ahLst/>
              <a:cxnLst/>
              <a:rect l="l" t="t" r="r" b="b"/>
              <a:pathLst>
                <a:path w="1268" h="1201" extrusionOk="0">
                  <a:moveTo>
                    <a:pt x="506" y="197"/>
                  </a:moveTo>
                  <a:cubicBezTo>
                    <a:pt x="561" y="197"/>
                    <a:pt x="617" y="208"/>
                    <a:pt x="668" y="234"/>
                  </a:cubicBezTo>
                  <a:cubicBezTo>
                    <a:pt x="801" y="300"/>
                    <a:pt x="901" y="434"/>
                    <a:pt x="934" y="601"/>
                  </a:cubicBezTo>
                  <a:cubicBezTo>
                    <a:pt x="901" y="767"/>
                    <a:pt x="801" y="934"/>
                    <a:pt x="668" y="1001"/>
                  </a:cubicBezTo>
                  <a:cubicBezTo>
                    <a:pt x="612" y="1015"/>
                    <a:pt x="551" y="1023"/>
                    <a:pt x="492" y="1023"/>
                  </a:cubicBezTo>
                  <a:cubicBezTo>
                    <a:pt x="407" y="1023"/>
                    <a:pt x="326" y="1007"/>
                    <a:pt x="267" y="967"/>
                  </a:cubicBezTo>
                  <a:cubicBezTo>
                    <a:pt x="80" y="812"/>
                    <a:pt x="39" y="627"/>
                    <a:pt x="7" y="603"/>
                  </a:cubicBezTo>
                  <a:lnTo>
                    <a:pt x="7" y="603"/>
                  </a:lnTo>
                  <a:cubicBezTo>
                    <a:pt x="9" y="604"/>
                    <a:pt x="11" y="604"/>
                    <a:pt x="13" y="604"/>
                  </a:cubicBezTo>
                  <a:cubicBezTo>
                    <a:pt x="68" y="604"/>
                    <a:pt x="80" y="392"/>
                    <a:pt x="267" y="267"/>
                  </a:cubicBezTo>
                  <a:cubicBezTo>
                    <a:pt x="329" y="226"/>
                    <a:pt x="416" y="197"/>
                    <a:pt x="506" y="197"/>
                  </a:cubicBezTo>
                  <a:close/>
                  <a:moveTo>
                    <a:pt x="535" y="0"/>
                  </a:moveTo>
                  <a:cubicBezTo>
                    <a:pt x="404" y="0"/>
                    <a:pt x="278" y="45"/>
                    <a:pt x="167" y="134"/>
                  </a:cubicBezTo>
                  <a:cubicBezTo>
                    <a:pt x="67" y="234"/>
                    <a:pt x="0" y="334"/>
                    <a:pt x="0" y="467"/>
                  </a:cubicBezTo>
                  <a:cubicBezTo>
                    <a:pt x="0" y="567"/>
                    <a:pt x="0" y="601"/>
                    <a:pt x="0" y="601"/>
                  </a:cubicBezTo>
                  <a:cubicBezTo>
                    <a:pt x="0" y="601"/>
                    <a:pt x="0" y="667"/>
                    <a:pt x="0" y="734"/>
                  </a:cubicBezTo>
                  <a:cubicBezTo>
                    <a:pt x="0" y="867"/>
                    <a:pt x="67" y="1001"/>
                    <a:pt x="167" y="1068"/>
                  </a:cubicBezTo>
                  <a:cubicBezTo>
                    <a:pt x="278" y="1157"/>
                    <a:pt x="404" y="1201"/>
                    <a:pt x="535" y="1201"/>
                  </a:cubicBezTo>
                  <a:cubicBezTo>
                    <a:pt x="601" y="1201"/>
                    <a:pt x="668" y="1190"/>
                    <a:pt x="734" y="1168"/>
                  </a:cubicBezTo>
                  <a:cubicBezTo>
                    <a:pt x="1268" y="1001"/>
                    <a:pt x="1268" y="234"/>
                    <a:pt x="734" y="33"/>
                  </a:cubicBezTo>
                  <a:cubicBezTo>
                    <a:pt x="668" y="11"/>
                    <a:pt x="601" y="0"/>
                    <a:pt x="535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903372" y="2400395"/>
              <a:ext cx="52116" cy="67711"/>
            </a:xfrm>
            <a:custGeom>
              <a:avLst/>
              <a:gdLst/>
              <a:ahLst/>
              <a:cxnLst/>
              <a:rect l="l" t="t" r="r" b="b"/>
              <a:pathLst>
                <a:path w="2336" h="3035" extrusionOk="0">
                  <a:moveTo>
                    <a:pt x="801" y="1"/>
                  </a:moveTo>
                  <a:lnTo>
                    <a:pt x="801" y="1"/>
                  </a:lnTo>
                  <a:cubicBezTo>
                    <a:pt x="934" y="234"/>
                    <a:pt x="1101" y="434"/>
                    <a:pt x="1268" y="634"/>
                  </a:cubicBezTo>
                  <a:cubicBezTo>
                    <a:pt x="1434" y="801"/>
                    <a:pt x="1635" y="1035"/>
                    <a:pt x="1801" y="1268"/>
                  </a:cubicBezTo>
                  <a:cubicBezTo>
                    <a:pt x="2001" y="1535"/>
                    <a:pt x="2102" y="1835"/>
                    <a:pt x="2068" y="2169"/>
                  </a:cubicBezTo>
                  <a:cubicBezTo>
                    <a:pt x="1968" y="2469"/>
                    <a:pt x="1735" y="2703"/>
                    <a:pt x="1434" y="2803"/>
                  </a:cubicBezTo>
                  <a:cubicBezTo>
                    <a:pt x="1340" y="2826"/>
                    <a:pt x="1245" y="2837"/>
                    <a:pt x="1152" y="2837"/>
                  </a:cubicBezTo>
                  <a:cubicBezTo>
                    <a:pt x="983" y="2837"/>
                    <a:pt x="818" y="2801"/>
                    <a:pt x="667" y="2736"/>
                  </a:cubicBezTo>
                  <a:cubicBezTo>
                    <a:pt x="267" y="2536"/>
                    <a:pt x="33" y="2302"/>
                    <a:pt x="33" y="2302"/>
                  </a:cubicBezTo>
                  <a:lnTo>
                    <a:pt x="33" y="2302"/>
                  </a:lnTo>
                  <a:cubicBezTo>
                    <a:pt x="0" y="2336"/>
                    <a:pt x="200" y="2602"/>
                    <a:pt x="600" y="2869"/>
                  </a:cubicBezTo>
                  <a:cubicBezTo>
                    <a:pt x="783" y="2983"/>
                    <a:pt x="996" y="3035"/>
                    <a:pt x="1209" y="3035"/>
                  </a:cubicBezTo>
                  <a:cubicBezTo>
                    <a:pt x="1308" y="3035"/>
                    <a:pt x="1406" y="3024"/>
                    <a:pt x="1501" y="3003"/>
                  </a:cubicBezTo>
                  <a:cubicBezTo>
                    <a:pt x="1868" y="2903"/>
                    <a:pt x="2168" y="2602"/>
                    <a:pt x="2268" y="2236"/>
                  </a:cubicBezTo>
                  <a:cubicBezTo>
                    <a:pt x="2335" y="1835"/>
                    <a:pt x="2235" y="1468"/>
                    <a:pt x="1968" y="1168"/>
                  </a:cubicBezTo>
                  <a:cubicBezTo>
                    <a:pt x="1801" y="935"/>
                    <a:pt x="1601" y="734"/>
                    <a:pt x="1401" y="534"/>
                  </a:cubicBezTo>
                  <a:cubicBezTo>
                    <a:pt x="1234" y="301"/>
                    <a:pt x="1034" y="134"/>
                    <a:pt x="801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3877" y="3060503"/>
              <a:ext cx="393705" cy="62535"/>
            </a:xfrm>
            <a:custGeom>
              <a:avLst/>
              <a:gdLst/>
              <a:ahLst/>
              <a:cxnLst/>
              <a:rect l="l" t="t" r="r" b="b"/>
              <a:pathLst>
                <a:path w="17647" h="2803" extrusionOk="0">
                  <a:moveTo>
                    <a:pt x="9507" y="0"/>
                  </a:moveTo>
                  <a:cubicBezTo>
                    <a:pt x="4070" y="0"/>
                    <a:pt x="801" y="1602"/>
                    <a:pt x="0" y="2802"/>
                  </a:cubicBezTo>
                  <a:lnTo>
                    <a:pt x="17646" y="2802"/>
                  </a:lnTo>
                  <a:cubicBezTo>
                    <a:pt x="17646" y="2802"/>
                    <a:pt x="15378" y="0"/>
                    <a:pt x="95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491083" y="1828857"/>
              <a:ext cx="46159" cy="49127"/>
            </a:xfrm>
            <a:custGeom>
              <a:avLst/>
              <a:gdLst/>
              <a:ahLst/>
              <a:cxnLst/>
              <a:rect l="l" t="t" r="r" b="b"/>
              <a:pathLst>
                <a:path w="2069" h="2202" extrusionOk="0">
                  <a:moveTo>
                    <a:pt x="968" y="0"/>
                  </a:moveTo>
                  <a:lnTo>
                    <a:pt x="0" y="1368"/>
                  </a:lnTo>
                  <a:lnTo>
                    <a:pt x="1168" y="2202"/>
                  </a:lnTo>
                  <a:lnTo>
                    <a:pt x="2068" y="86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181487" y="1833319"/>
              <a:ext cx="369900" cy="409322"/>
            </a:xfrm>
            <a:custGeom>
              <a:avLst/>
              <a:gdLst/>
              <a:ahLst/>
              <a:cxnLst/>
              <a:rect l="l" t="t" r="r" b="b"/>
              <a:pathLst>
                <a:path w="16580" h="18347" extrusionOk="0">
                  <a:moveTo>
                    <a:pt x="12710" y="0"/>
                  </a:moveTo>
                  <a:lnTo>
                    <a:pt x="9007" y="4470"/>
                  </a:lnTo>
                  <a:cubicBezTo>
                    <a:pt x="2569" y="5504"/>
                    <a:pt x="1" y="9541"/>
                    <a:pt x="1" y="9541"/>
                  </a:cubicBezTo>
                  <a:lnTo>
                    <a:pt x="11509" y="18347"/>
                  </a:lnTo>
                  <a:cubicBezTo>
                    <a:pt x="15445" y="14010"/>
                    <a:pt x="13577" y="7773"/>
                    <a:pt x="13577" y="7773"/>
                  </a:cubicBezTo>
                  <a:lnTo>
                    <a:pt x="16579" y="2802"/>
                  </a:lnTo>
                  <a:lnTo>
                    <a:pt x="127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5381675" y="1933045"/>
              <a:ext cx="101979" cy="73690"/>
            </a:xfrm>
            <a:custGeom>
              <a:avLst/>
              <a:gdLst/>
              <a:ahLst/>
              <a:cxnLst/>
              <a:rect l="l" t="t" r="r" b="b"/>
              <a:pathLst>
                <a:path w="4571" h="3303" extrusionOk="0">
                  <a:moveTo>
                    <a:pt x="1" y="0"/>
                  </a:moveTo>
                  <a:lnTo>
                    <a:pt x="1" y="0"/>
                  </a:lnTo>
                  <a:cubicBezTo>
                    <a:pt x="701" y="634"/>
                    <a:pt x="1435" y="1235"/>
                    <a:pt x="2236" y="1735"/>
                  </a:cubicBezTo>
                  <a:cubicBezTo>
                    <a:pt x="2969" y="2335"/>
                    <a:pt x="3737" y="2869"/>
                    <a:pt x="4571" y="3303"/>
                  </a:cubicBezTo>
                  <a:cubicBezTo>
                    <a:pt x="3870" y="2669"/>
                    <a:pt x="3136" y="2102"/>
                    <a:pt x="2369" y="1568"/>
                  </a:cubicBezTo>
                  <a:cubicBezTo>
                    <a:pt x="1602" y="1001"/>
                    <a:pt x="835" y="467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4346491" y="1813976"/>
              <a:ext cx="41697" cy="96245"/>
            </a:xfrm>
            <a:custGeom>
              <a:avLst/>
              <a:gdLst/>
              <a:ahLst/>
              <a:cxnLst/>
              <a:rect l="l" t="t" r="r" b="b"/>
              <a:pathLst>
                <a:path w="1869" h="4314" extrusionOk="0">
                  <a:moveTo>
                    <a:pt x="840" y="0"/>
                  </a:moveTo>
                  <a:cubicBezTo>
                    <a:pt x="679" y="0"/>
                    <a:pt x="523" y="89"/>
                    <a:pt x="501" y="267"/>
                  </a:cubicBezTo>
                  <a:lnTo>
                    <a:pt x="501" y="200"/>
                  </a:lnTo>
                  <a:cubicBezTo>
                    <a:pt x="34" y="1368"/>
                    <a:pt x="1" y="2635"/>
                    <a:pt x="334" y="3803"/>
                  </a:cubicBezTo>
                  <a:cubicBezTo>
                    <a:pt x="368" y="3970"/>
                    <a:pt x="468" y="4136"/>
                    <a:pt x="601" y="4270"/>
                  </a:cubicBezTo>
                  <a:cubicBezTo>
                    <a:pt x="670" y="4298"/>
                    <a:pt x="745" y="4314"/>
                    <a:pt x="821" y="4314"/>
                  </a:cubicBezTo>
                  <a:cubicBezTo>
                    <a:pt x="928" y="4314"/>
                    <a:pt x="1037" y="4281"/>
                    <a:pt x="1135" y="4203"/>
                  </a:cubicBezTo>
                  <a:cubicBezTo>
                    <a:pt x="1268" y="4070"/>
                    <a:pt x="1402" y="3936"/>
                    <a:pt x="1469" y="3736"/>
                  </a:cubicBezTo>
                  <a:cubicBezTo>
                    <a:pt x="1869" y="2802"/>
                    <a:pt x="1669" y="1701"/>
                    <a:pt x="1435" y="701"/>
                  </a:cubicBezTo>
                  <a:cubicBezTo>
                    <a:pt x="1369" y="467"/>
                    <a:pt x="1268" y="234"/>
                    <a:pt x="1068" y="67"/>
                  </a:cubicBezTo>
                  <a:cubicBezTo>
                    <a:pt x="1002" y="22"/>
                    <a:pt x="920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4597300" y="2788120"/>
              <a:ext cx="6715" cy="69228"/>
            </a:xfrm>
            <a:custGeom>
              <a:avLst/>
              <a:gdLst/>
              <a:ahLst/>
              <a:cxnLst/>
              <a:rect l="l" t="t" r="r" b="b"/>
              <a:pathLst>
                <a:path w="301" h="3103" extrusionOk="0">
                  <a:moveTo>
                    <a:pt x="134" y="1"/>
                  </a:moveTo>
                  <a:cubicBezTo>
                    <a:pt x="0" y="1035"/>
                    <a:pt x="0" y="2069"/>
                    <a:pt x="134" y="3103"/>
                  </a:cubicBezTo>
                  <a:cubicBezTo>
                    <a:pt x="300" y="2069"/>
                    <a:pt x="300" y="1035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4279516" y="2314077"/>
              <a:ext cx="1152044" cy="808224"/>
            </a:xfrm>
            <a:custGeom>
              <a:avLst/>
              <a:gdLst/>
              <a:ahLst/>
              <a:cxnLst/>
              <a:rect l="l" t="t" r="r" b="b"/>
              <a:pathLst>
                <a:path w="51638" h="36227" extrusionOk="0">
                  <a:moveTo>
                    <a:pt x="35793" y="0"/>
                  </a:moveTo>
                  <a:lnTo>
                    <a:pt x="35793" y="2335"/>
                  </a:lnTo>
                  <a:lnTo>
                    <a:pt x="7339" y="2168"/>
                  </a:lnTo>
                  <a:cubicBezTo>
                    <a:pt x="7319" y="2168"/>
                    <a:pt x="7300" y="2168"/>
                    <a:pt x="7280" y="2168"/>
                  </a:cubicBezTo>
                  <a:cubicBezTo>
                    <a:pt x="6041" y="2168"/>
                    <a:pt x="5071" y="3189"/>
                    <a:pt x="5038" y="4437"/>
                  </a:cubicBezTo>
                  <a:cubicBezTo>
                    <a:pt x="5038" y="7339"/>
                    <a:pt x="4938" y="11709"/>
                    <a:pt x="4871" y="14744"/>
                  </a:cubicBezTo>
                  <a:cubicBezTo>
                    <a:pt x="4838" y="16645"/>
                    <a:pt x="6372" y="18247"/>
                    <a:pt x="8273" y="18247"/>
                  </a:cubicBezTo>
                  <a:lnTo>
                    <a:pt x="16046" y="18247"/>
                  </a:lnTo>
                  <a:lnTo>
                    <a:pt x="17713" y="14677"/>
                  </a:lnTo>
                  <a:lnTo>
                    <a:pt x="17713" y="13677"/>
                  </a:lnTo>
                  <a:lnTo>
                    <a:pt x="30056" y="13677"/>
                  </a:lnTo>
                  <a:cubicBezTo>
                    <a:pt x="30056" y="13677"/>
                    <a:pt x="30923" y="14344"/>
                    <a:pt x="30923" y="16078"/>
                  </a:cubicBezTo>
                  <a:lnTo>
                    <a:pt x="30923" y="24885"/>
                  </a:lnTo>
                  <a:lnTo>
                    <a:pt x="801" y="24885"/>
                  </a:lnTo>
                  <a:cubicBezTo>
                    <a:pt x="368" y="24885"/>
                    <a:pt x="1" y="25252"/>
                    <a:pt x="1" y="25685"/>
                  </a:cubicBezTo>
                  <a:lnTo>
                    <a:pt x="1" y="35426"/>
                  </a:lnTo>
                  <a:cubicBezTo>
                    <a:pt x="1" y="35859"/>
                    <a:pt x="368" y="36226"/>
                    <a:pt x="801" y="36226"/>
                  </a:cubicBezTo>
                  <a:lnTo>
                    <a:pt x="51638" y="36226"/>
                  </a:lnTo>
                  <a:lnTo>
                    <a:pt x="51638" y="30689"/>
                  </a:lnTo>
                  <a:cubicBezTo>
                    <a:pt x="51638" y="30422"/>
                    <a:pt x="51437" y="30222"/>
                    <a:pt x="51171" y="30222"/>
                  </a:cubicBezTo>
                  <a:lnTo>
                    <a:pt x="49970" y="30222"/>
                  </a:lnTo>
                  <a:lnTo>
                    <a:pt x="49970" y="15378"/>
                  </a:lnTo>
                  <a:lnTo>
                    <a:pt x="51638" y="15378"/>
                  </a:lnTo>
                  <a:lnTo>
                    <a:pt x="51638" y="5671"/>
                  </a:lnTo>
                  <a:lnTo>
                    <a:pt x="50036" y="5671"/>
                  </a:lnTo>
                  <a:lnTo>
                    <a:pt x="50036" y="3369"/>
                  </a:lnTo>
                  <a:lnTo>
                    <a:pt x="48002" y="2502"/>
                  </a:lnTo>
                  <a:lnTo>
                    <a:pt x="37427" y="2502"/>
                  </a:lnTo>
                  <a:lnTo>
                    <a:pt x="37427" y="0"/>
                  </a:lnTo>
                  <a:close/>
                </a:path>
              </a:pathLst>
            </a:custGeom>
            <a:solidFill>
              <a:srgbClr val="631B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4279516" y="2987572"/>
              <a:ext cx="1138658" cy="5221"/>
            </a:xfrm>
            <a:custGeom>
              <a:avLst/>
              <a:gdLst/>
              <a:ahLst/>
              <a:cxnLst/>
              <a:rect l="l" t="t" r="r" b="b"/>
              <a:pathLst>
                <a:path w="51038" h="234" extrusionOk="0">
                  <a:moveTo>
                    <a:pt x="25519" y="0"/>
                  </a:moveTo>
                  <a:cubicBezTo>
                    <a:pt x="11442" y="0"/>
                    <a:pt x="1" y="67"/>
                    <a:pt x="1" y="101"/>
                  </a:cubicBezTo>
                  <a:cubicBezTo>
                    <a:pt x="1" y="167"/>
                    <a:pt x="11409" y="234"/>
                    <a:pt x="25519" y="234"/>
                  </a:cubicBezTo>
                  <a:cubicBezTo>
                    <a:pt x="39596" y="234"/>
                    <a:pt x="51037" y="167"/>
                    <a:pt x="51037" y="101"/>
                  </a:cubicBezTo>
                  <a:cubicBezTo>
                    <a:pt x="51037" y="67"/>
                    <a:pt x="39596" y="0"/>
                    <a:pt x="25519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4346491" y="2842490"/>
              <a:ext cx="1169914" cy="386632"/>
            </a:xfrm>
            <a:custGeom>
              <a:avLst/>
              <a:gdLst/>
              <a:ahLst/>
              <a:cxnLst/>
              <a:rect l="l" t="t" r="r" b="b"/>
              <a:pathLst>
                <a:path w="52439" h="17330" extrusionOk="0">
                  <a:moveTo>
                    <a:pt x="25723" y="1"/>
                  </a:moveTo>
                  <a:cubicBezTo>
                    <a:pt x="25375" y="1"/>
                    <a:pt x="25027" y="15"/>
                    <a:pt x="24685" y="32"/>
                  </a:cubicBezTo>
                  <a:cubicBezTo>
                    <a:pt x="17847" y="332"/>
                    <a:pt x="9107" y="366"/>
                    <a:pt x="2269" y="666"/>
                  </a:cubicBezTo>
                  <a:cubicBezTo>
                    <a:pt x="1335" y="3601"/>
                    <a:pt x="4204" y="7271"/>
                    <a:pt x="2870" y="10039"/>
                  </a:cubicBezTo>
                  <a:cubicBezTo>
                    <a:pt x="2336" y="11073"/>
                    <a:pt x="1302" y="11774"/>
                    <a:pt x="668" y="12741"/>
                  </a:cubicBezTo>
                  <a:cubicBezTo>
                    <a:pt x="1" y="13709"/>
                    <a:pt x="34" y="15343"/>
                    <a:pt x="1135" y="15710"/>
                  </a:cubicBezTo>
                  <a:cubicBezTo>
                    <a:pt x="1270" y="15751"/>
                    <a:pt x="1403" y="15770"/>
                    <a:pt x="1534" y="15770"/>
                  </a:cubicBezTo>
                  <a:cubicBezTo>
                    <a:pt x="2564" y="15770"/>
                    <a:pt x="3476" y="14624"/>
                    <a:pt x="4571" y="14476"/>
                  </a:cubicBezTo>
                  <a:cubicBezTo>
                    <a:pt x="4643" y="14467"/>
                    <a:pt x="4715" y="14463"/>
                    <a:pt x="4786" y="14463"/>
                  </a:cubicBezTo>
                  <a:cubicBezTo>
                    <a:pt x="6117" y="14463"/>
                    <a:pt x="7178" y="15879"/>
                    <a:pt x="8540" y="15910"/>
                  </a:cubicBezTo>
                  <a:cubicBezTo>
                    <a:pt x="8558" y="15911"/>
                    <a:pt x="8575" y="15911"/>
                    <a:pt x="8592" y="15911"/>
                  </a:cubicBezTo>
                  <a:cubicBezTo>
                    <a:pt x="9737" y="15911"/>
                    <a:pt x="10817" y="15042"/>
                    <a:pt x="11817" y="15042"/>
                  </a:cubicBezTo>
                  <a:cubicBezTo>
                    <a:pt x="12052" y="15042"/>
                    <a:pt x="12283" y="15090"/>
                    <a:pt x="12510" y="15210"/>
                  </a:cubicBezTo>
                  <a:cubicBezTo>
                    <a:pt x="13144" y="15577"/>
                    <a:pt x="13410" y="16344"/>
                    <a:pt x="13978" y="16811"/>
                  </a:cubicBezTo>
                  <a:cubicBezTo>
                    <a:pt x="14386" y="17183"/>
                    <a:pt x="14916" y="17329"/>
                    <a:pt x="15469" y="17329"/>
                  </a:cubicBezTo>
                  <a:cubicBezTo>
                    <a:pt x="15956" y="17329"/>
                    <a:pt x="16460" y="17216"/>
                    <a:pt x="16913" y="17044"/>
                  </a:cubicBezTo>
                  <a:cubicBezTo>
                    <a:pt x="17880" y="16677"/>
                    <a:pt x="18714" y="16044"/>
                    <a:pt x="19682" y="15677"/>
                  </a:cubicBezTo>
                  <a:cubicBezTo>
                    <a:pt x="20472" y="15373"/>
                    <a:pt x="21305" y="15269"/>
                    <a:pt x="22151" y="15269"/>
                  </a:cubicBezTo>
                  <a:cubicBezTo>
                    <a:pt x="23160" y="15269"/>
                    <a:pt x="24187" y="15416"/>
                    <a:pt x="25186" y="15543"/>
                  </a:cubicBezTo>
                  <a:cubicBezTo>
                    <a:pt x="31757" y="16377"/>
                    <a:pt x="38362" y="16611"/>
                    <a:pt x="44933" y="16777"/>
                  </a:cubicBezTo>
                  <a:cubicBezTo>
                    <a:pt x="45591" y="16807"/>
                    <a:pt x="46252" y="16831"/>
                    <a:pt x="46911" y="16831"/>
                  </a:cubicBezTo>
                  <a:cubicBezTo>
                    <a:pt x="48487" y="16831"/>
                    <a:pt x="50045" y="16695"/>
                    <a:pt x="51504" y="16177"/>
                  </a:cubicBezTo>
                  <a:cubicBezTo>
                    <a:pt x="51938" y="16044"/>
                    <a:pt x="52438" y="15710"/>
                    <a:pt x="52405" y="15243"/>
                  </a:cubicBezTo>
                  <a:cubicBezTo>
                    <a:pt x="52372" y="14909"/>
                    <a:pt x="52005" y="14676"/>
                    <a:pt x="51704" y="14509"/>
                  </a:cubicBezTo>
                  <a:cubicBezTo>
                    <a:pt x="50371" y="13843"/>
                    <a:pt x="48944" y="13639"/>
                    <a:pt x="47469" y="13639"/>
                  </a:cubicBezTo>
                  <a:cubicBezTo>
                    <a:pt x="45161" y="13639"/>
                    <a:pt x="42737" y="14138"/>
                    <a:pt x="40377" y="14138"/>
                  </a:cubicBezTo>
                  <a:cubicBezTo>
                    <a:pt x="39493" y="14138"/>
                    <a:pt x="38618" y="14068"/>
                    <a:pt x="37761" y="13875"/>
                  </a:cubicBezTo>
                  <a:cubicBezTo>
                    <a:pt x="34526" y="13041"/>
                    <a:pt x="31957" y="10540"/>
                    <a:pt x="31090" y="7304"/>
                  </a:cubicBezTo>
                  <a:cubicBezTo>
                    <a:pt x="30823" y="6137"/>
                    <a:pt x="30756" y="4936"/>
                    <a:pt x="30489" y="3735"/>
                  </a:cubicBezTo>
                  <a:cubicBezTo>
                    <a:pt x="30189" y="2567"/>
                    <a:pt x="29655" y="1400"/>
                    <a:pt x="28688" y="733"/>
                  </a:cubicBezTo>
                  <a:cubicBezTo>
                    <a:pt x="27812" y="132"/>
                    <a:pt x="26768" y="1"/>
                    <a:pt x="25723" y="1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4586881" y="2720409"/>
              <a:ext cx="26817" cy="67733"/>
            </a:xfrm>
            <a:custGeom>
              <a:avLst/>
              <a:gdLst/>
              <a:ahLst/>
              <a:cxnLst/>
              <a:rect l="l" t="t" r="r" b="b"/>
              <a:pathLst>
                <a:path w="1202" h="3036" extrusionOk="0">
                  <a:moveTo>
                    <a:pt x="0" y="0"/>
                  </a:moveTo>
                  <a:lnTo>
                    <a:pt x="0" y="3036"/>
                  </a:lnTo>
                  <a:lnTo>
                    <a:pt x="1201" y="3036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4393386" y="2561138"/>
              <a:ext cx="998729" cy="5243"/>
            </a:xfrm>
            <a:custGeom>
              <a:avLst/>
              <a:gdLst/>
              <a:ahLst/>
              <a:cxnLst/>
              <a:rect l="l" t="t" r="r" b="b"/>
              <a:pathLst>
                <a:path w="44766" h="235" extrusionOk="0">
                  <a:moveTo>
                    <a:pt x="22383" y="1"/>
                  </a:moveTo>
                  <a:cubicBezTo>
                    <a:pt x="10008" y="1"/>
                    <a:pt x="0" y="67"/>
                    <a:pt x="0" y="101"/>
                  </a:cubicBezTo>
                  <a:cubicBezTo>
                    <a:pt x="0" y="168"/>
                    <a:pt x="10008" y="234"/>
                    <a:pt x="22383" y="234"/>
                  </a:cubicBezTo>
                  <a:cubicBezTo>
                    <a:pt x="34759" y="234"/>
                    <a:pt x="44766" y="168"/>
                    <a:pt x="44766" y="101"/>
                  </a:cubicBezTo>
                  <a:cubicBezTo>
                    <a:pt x="44766" y="34"/>
                    <a:pt x="34759" y="1"/>
                    <a:pt x="22383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5392093" y="2395197"/>
              <a:ext cx="5243" cy="593892"/>
            </a:xfrm>
            <a:custGeom>
              <a:avLst/>
              <a:gdLst/>
              <a:ahLst/>
              <a:cxnLst/>
              <a:rect l="l" t="t" r="r" b="b"/>
              <a:pathLst>
                <a:path w="235" h="26620" extrusionOk="0">
                  <a:moveTo>
                    <a:pt x="101" y="0"/>
                  </a:moveTo>
                  <a:cubicBezTo>
                    <a:pt x="67" y="0"/>
                    <a:pt x="1" y="5971"/>
                    <a:pt x="1" y="13310"/>
                  </a:cubicBezTo>
                  <a:cubicBezTo>
                    <a:pt x="1" y="20648"/>
                    <a:pt x="67" y="26619"/>
                    <a:pt x="101" y="26619"/>
                  </a:cubicBezTo>
                  <a:cubicBezTo>
                    <a:pt x="167" y="26619"/>
                    <a:pt x="234" y="20648"/>
                    <a:pt x="234" y="13310"/>
                  </a:cubicBezTo>
                  <a:cubicBezTo>
                    <a:pt x="234" y="5971"/>
                    <a:pt x="167" y="0"/>
                    <a:pt x="101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394324" y="2462171"/>
              <a:ext cx="37235" cy="5221"/>
            </a:xfrm>
            <a:custGeom>
              <a:avLst/>
              <a:gdLst/>
              <a:ahLst/>
              <a:cxnLst/>
              <a:rect l="l" t="t" r="r" b="b"/>
              <a:pathLst>
                <a:path w="1669" h="234" extrusionOk="0">
                  <a:moveTo>
                    <a:pt x="822" y="0"/>
                  </a:moveTo>
                  <a:cubicBezTo>
                    <a:pt x="543" y="0"/>
                    <a:pt x="268" y="34"/>
                    <a:pt x="1" y="100"/>
                  </a:cubicBezTo>
                  <a:cubicBezTo>
                    <a:pt x="1" y="167"/>
                    <a:pt x="368" y="234"/>
                    <a:pt x="835" y="234"/>
                  </a:cubicBezTo>
                  <a:cubicBezTo>
                    <a:pt x="1268" y="234"/>
                    <a:pt x="1669" y="167"/>
                    <a:pt x="1669" y="100"/>
                  </a:cubicBezTo>
                  <a:cubicBezTo>
                    <a:pt x="1385" y="34"/>
                    <a:pt x="1102" y="0"/>
                    <a:pt x="82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5394324" y="2484682"/>
              <a:ext cx="37235" cy="5042"/>
            </a:xfrm>
            <a:custGeom>
              <a:avLst/>
              <a:gdLst/>
              <a:ahLst/>
              <a:cxnLst/>
              <a:rect l="l" t="t" r="r" b="b"/>
              <a:pathLst>
                <a:path w="1669" h="226" extrusionOk="0">
                  <a:moveTo>
                    <a:pt x="822" y="0"/>
                  </a:moveTo>
                  <a:cubicBezTo>
                    <a:pt x="543" y="0"/>
                    <a:pt x="268" y="42"/>
                    <a:pt x="1" y="125"/>
                  </a:cubicBezTo>
                  <a:cubicBezTo>
                    <a:pt x="268" y="192"/>
                    <a:pt x="543" y="225"/>
                    <a:pt x="822" y="225"/>
                  </a:cubicBezTo>
                  <a:cubicBezTo>
                    <a:pt x="1102" y="225"/>
                    <a:pt x="1385" y="192"/>
                    <a:pt x="1669" y="125"/>
                  </a:cubicBezTo>
                  <a:cubicBezTo>
                    <a:pt x="1385" y="42"/>
                    <a:pt x="1102" y="0"/>
                    <a:pt x="82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394324" y="2508308"/>
              <a:ext cx="37235" cy="4484"/>
            </a:xfrm>
            <a:custGeom>
              <a:avLst/>
              <a:gdLst/>
              <a:ahLst/>
              <a:cxnLst/>
              <a:rect l="l" t="t" r="r" b="b"/>
              <a:pathLst>
                <a:path w="1669" h="201" extrusionOk="0">
                  <a:moveTo>
                    <a:pt x="835" y="0"/>
                  </a:moveTo>
                  <a:cubicBezTo>
                    <a:pt x="368" y="0"/>
                    <a:pt x="1" y="34"/>
                    <a:pt x="1" y="100"/>
                  </a:cubicBezTo>
                  <a:cubicBezTo>
                    <a:pt x="268" y="167"/>
                    <a:pt x="543" y="201"/>
                    <a:pt x="822" y="201"/>
                  </a:cubicBezTo>
                  <a:cubicBezTo>
                    <a:pt x="1102" y="201"/>
                    <a:pt x="1385" y="167"/>
                    <a:pt x="1669" y="100"/>
                  </a:cubicBezTo>
                  <a:cubicBezTo>
                    <a:pt x="1669" y="34"/>
                    <a:pt x="1268" y="0"/>
                    <a:pt x="835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5394324" y="2531377"/>
              <a:ext cx="37235" cy="4484"/>
            </a:xfrm>
            <a:custGeom>
              <a:avLst/>
              <a:gdLst/>
              <a:ahLst/>
              <a:cxnLst/>
              <a:rect l="l" t="t" r="r" b="b"/>
              <a:pathLst>
                <a:path w="1669" h="201" extrusionOk="0">
                  <a:moveTo>
                    <a:pt x="822" y="0"/>
                  </a:moveTo>
                  <a:cubicBezTo>
                    <a:pt x="543" y="0"/>
                    <a:pt x="268" y="34"/>
                    <a:pt x="1" y="101"/>
                  </a:cubicBezTo>
                  <a:cubicBezTo>
                    <a:pt x="1" y="167"/>
                    <a:pt x="368" y="201"/>
                    <a:pt x="835" y="201"/>
                  </a:cubicBezTo>
                  <a:cubicBezTo>
                    <a:pt x="1268" y="201"/>
                    <a:pt x="1669" y="167"/>
                    <a:pt x="1669" y="101"/>
                  </a:cubicBezTo>
                  <a:cubicBezTo>
                    <a:pt x="1385" y="34"/>
                    <a:pt x="1102" y="0"/>
                    <a:pt x="82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5394324" y="2553888"/>
              <a:ext cx="37235" cy="5042"/>
            </a:xfrm>
            <a:custGeom>
              <a:avLst/>
              <a:gdLst/>
              <a:ahLst/>
              <a:cxnLst/>
              <a:rect l="l" t="t" r="r" b="b"/>
              <a:pathLst>
                <a:path w="1669" h="226" extrusionOk="0">
                  <a:moveTo>
                    <a:pt x="822" y="1"/>
                  </a:moveTo>
                  <a:cubicBezTo>
                    <a:pt x="543" y="1"/>
                    <a:pt x="268" y="42"/>
                    <a:pt x="1" y="126"/>
                  </a:cubicBezTo>
                  <a:cubicBezTo>
                    <a:pt x="268" y="192"/>
                    <a:pt x="543" y="226"/>
                    <a:pt x="822" y="226"/>
                  </a:cubicBezTo>
                  <a:cubicBezTo>
                    <a:pt x="1102" y="226"/>
                    <a:pt x="1385" y="192"/>
                    <a:pt x="1669" y="126"/>
                  </a:cubicBezTo>
                  <a:cubicBezTo>
                    <a:pt x="1385" y="42"/>
                    <a:pt x="1102" y="1"/>
                    <a:pt x="822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394324" y="2576778"/>
              <a:ext cx="37235" cy="5042"/>
            </a:xfrm>
            <a:custGeom>
              <a:avLst/>
              <a:gdLst/>
              <a:ahLst/>
              <a:cxnLst/>
              <a:rect l="l" t="t" r="r" b="b"/>
              <a:pathLst>
                <a:path w="1669" h="226" extrusionOk="0">
                  <a:moveTo>
                    <a:pt x="835" y="0"/>
                  </a:moveTo>
                  <a:cubicBezTo>
                    <a:pt x="368" y="0"/>
                    <a:pt x="1" y="67"/>
                    <a:pt x="1" y="100"/>
                  </a:cubicBezTo>
                  <a:cubicBezTo>
                    <a:pt x="268" y="184"/>
                    <a:pt x="543" y="225"/>
                    <a:pt x="822" y="225"/>
                  </a:cubicBezTo>
                  <a:cubicBezTo>
                    <a:pt x="1102" y="225"/>
                    <a:pt x="1385" y="184"/>
                    <a:pt x="1669" y="100"/>
                  </a:cubicBezTo>
                  <a:cubicBezTo>
                    <a:pt x="1669" y="67"/>
                    <a:pt x="1268" y="0"/>
                    <a:pt x="835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5394324" y="2599846"/>
              <a:ext cx="37235" cy="4484"/>
            </a:xfrm>
            <a:custGeom>
              <a:avLst/>
              <a:gdLst/>
              <a:ahLst/>
              <a:cxnLst/>
              <a:rect l="l" t="t" r="r" b="b"/>
              <a:pathLst>
                <a:path w="1669" h="201" extrusionOk="0">
                  <a:moveTo>
                    <a:pt x="822" y="0"/>
                  </a:moveTo>
                  <a:cubicBezTo>
                    <a:pt x="543" y="0"/>
                    <a:pt x="268" y="34"/>
                    <a:pt x="1" y="100"/>
                  </a:cubicBezTo>
                  <a:cubicBezTo>
                    <a:pt x="1" y="167"/>
                    <a:pt x="368" y="201"/>
                    <a:pt x="835" y="201"/>
                  </a:cubicBezTo>
                  <a:cubicBezTo>
                    <a:pt x="1268" y="201"/>
                    <a:pt x="1669" y="167"/>
                    <a:pt x="1669" y="100"/>
                  </a:cubicBezTo>
                  <a:cubicBezTo>
                    <a:pt x="1385" y="34"/>
                    <a:pt x="1102" y="0"/>
                    <a:pt x="82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5394324" y="2622915"/>
              <a:ext cx="37235" cy="4484"/>
            </a:xfrm>
            <a:custGeom>
              <a:avLst/>
              <a:gdLst/>
              <a:ahLst/>
              <a:cxnLst/>
              <a:rect l="l" t="t" r="r" b="b"/>
              <a:pathLst>
                <a:path w="1669" h="201" extrusionOk="0">
                  <a:moveTo>
                    <a:pt x="835" y="0"/>
                  </a:moveTo>
                  <a:cubicBezTo>
                    <a:pt x="368" y="0"/>
                    <a:pt x="1" y="34"/>
                    <a:pt x="1" y="101"/>
                  </a:cubicBezTo>
                  <a:cubicBezTo>
                    <a:pt x="268" y="167"/>
                    <a:pt x="543" y="201"/>
                    <a:pt x="822" y="201"/>
                  </a:cubicBezTo>
                  <a:cubicBezTo>
                    <a:pt x="1102" y="201"/>
                    <a:pt x="1385" y="167"/>
                    <a:pt x="1669" y="101"/>
                  </a:cubicBezTo>
                  <a:cubicBezTo>
                    <a:pt x="1669" y="34"/>
                    <a:pt x="1268" y="0"/>
                    <a:pt x="835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5394324" y="2645425"/>
              <a:ext cx="37235" cy="5042"/>
            </a:xfrm>
            <a:custGeom>
              <a:avLst/>
              <a:gdLst/>
              <a:ahLst/>
              <a:cxnLst/>
              <a:rect l="l" t="t" r="r" b="b"/>
              <a:pathLst>
                <a:path w="1669" h="226" extrusionOk="0">
                  <a:moveTo>
                    <a:pt x="822" y="0"/>
                  </a:moveTo>
                  <a:cubicBezTo>
                    <a:pt x="543" y="0"/>
                    <a:pt x="268" y="42"/>
                    <a:pt x="1" y="126"/>
                  </a:cubicBezTo>
                  <a:cubicBezTo>
                    <a:pt x="1" y="192"/>
                    <a:pt x="368" y="226"/>
                    <a:pt x="835" y="226"/>
                  </a:cubicBezTo>
                  <a:cubicBezTo>
                    <a:pt x="1268" y="226"/>
                    <a:pt x="1669" y="192"/>
                    <a:pt x="1669" y="126"/>
                  </a:cubicBezTo>
                  <a:cubicBezTo>
                    <a:pt x="1385" y="42"/>
                    <a:pt x="1102" y="0"/>
                    <a:pt x="82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4464823" y="2717888"/>
              <a:ext cx="172679" cy="5711"/>
            </a:xfrm>
            <a:custGeom>
              <a:avLst/>
              <a:gdLst/>
              <a:ahLst/>
              <a:cxnLst/>
              <a:rect l="l" t="t" r="r" b="b"/>
              <a:pathLst>
                <a:path w="7740" h="256" extrusionOk="0">
                  <a:moveTo>
                    <a:pt x="2895" y="1"/>
                  </a:moveTo>
                  <a:cubicBezTo>
                    <a:pt x="1921" y="1"/>
                    <a:pt x="951" y="38"/>
                    <a:pt x="1" y="113"/>
                  </a:cubicBezTo>
                  <a:cubicBezTo>
                    <a:pt x="1044" y="196"/>
                    <a:pt x="2109" y="255"/>
                    <a:pt x="3179" y="255"/>
                  </a:cubicBezTo>
                  <a:cubicBezTo>
                    <a:pt x="3409" y="255"/>
                    <a:pt x="3640" y="253"/>
                    <a:pt x="3870" y="247"/>
                  </a:cubicBezTo>
                  <a:cubicBezTo>
                    <a:pt x="4095" y="253"/>
                    <a:pt x="4320" y="255"/>
                    <a:pt x="4547" y="255"/>
                  </a:cubicBezTo>
                  <a:cubicBezTo>
                    <a:pt x="5599" y="255"/>
                    <a:pt x="6669" y="196"/>
                    <a:pt x="7740" y="113"/>
                  </a:cubicBezTo>
                  <a:cubicBezTo>
                    <a:pt x="6764" y="38"/>
                    <a:pt x="5788" y="1"/>
                    <a:pt x="4827" y="1"/>
                  </a:cubicBezTo>
                  <a:cubicBezTo>
                    <a:pt x="4506" y="1"/>
                    <a:pt x="4187" y="5"/>
                    <a:pt x="3870" y="13"/>
                  </a:cubicBezTo>
                  <a:cubicBezTo>
                    <a:pt x="3545" y="5"/>
                    <a:pt x="3220" y="1"/>
                    <a:pt x="2895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4671703" y="2563369"/>
              <a:ext cx="6738" cy="76679"/>
            </a:xfrm>
            <a:custGeom>
              <a:avLst/>
              <a:gdLst/>
              <a:ahLst/>
              <a:cxnLst/>
              <a:rect l="l" t="t" r="r" b="b"/>
              <a:pathLst>
                <a:path w="302" h="3437" extrusionOk="0">
                  <a:moveTo>
                    <a:pt x="134" y="1"/>
                  </a:moveTo>
                  <a:cubicBezTo>
                    <a:pt x="1" y="1135"/>
                    <a:pt x="1" y="2303"/>
                    <a:pt x="134" y="3437"/>
                  </a:cubicBezTo>
                  <a:cubicBezTo>
                    <a:pt x="301" y="2303"/>
                    <a:pt x="301" y="1135"/>
                    <a:pt x="134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4673198" y="2585300"/>
              <a:ext cx="378088" cy="285880"/>
            </a:xfrm>
            <a:custGeom>
              <a:avLst/>
              <a:gdLst/>
              <a:ahLst/>
              <a:cxnLst/>
              <a:rect l="l" t="t" r="r" b="b"/>
              <a:pathLst>
                <a:path w="16947" h="12814" extrusionOk="0">
                  <a:moveTo>
                    <a:pt x="455" y="1"/>
                  </a:moveTo>
                  <a:cubicBezTo>
                    <a:pt x="249" y="1"/>
                    <a:pt x="131" y="55"/>
                    <a:pt x="67" y="352"/>
                  </a:cubicBezTo>
                  <a:cubicBezTo>
                    <a:pt x="1" y="719"/>
                    <a:pt x="1" y="1119"/>
                    <a:pt x="34" y="1486"/>
                  </a:cubicBezTo>
                  <a:lnTo>
                    <a:pt x="12376" y="1486"/>
                  </a:lnTo>
                  <a:cubicBezTo>
                    <a:pt x="13310" y="2420"/>
                    <a:pt x="13243" y="3621"/>
                    <a:pt x="13210" y="4689"/>
                  </a:cubicBezTo>
                  <a:cubicBezTo>
                    <a:pt x="13177" y="7290"/>
                    <a:pt x="13277" y="10126"/>
                    <a:pt x="13243" y="12728"/>
                  </a:cubicBezTo>
                  <a:lnTo>
                    <a:pt x="13277" y="12728"/>
                  </a:lnTo>
                  <a:cubicBezTo>
                    <a:pt x="13453" y="12786"/>
                    <a:pt x="13636" y="12814"/>
                    <a:pt x="13822" y="12814"/>
                  </a:cubicBezTo>
                  <a:cubicBezTo>
                    <a:pt x="14795" y="12814"/>
                    <a:pt x="15836" y="12067"/>
                    <a:pt x="16312" y="11227"/>
                  </a:cubicBezTo>
                  <a:cubicBezTo>
                    <a:pt x="16879" y="10226"/>
                    <a:pt x="16946" y="8992"/>
                    <a:pt x="16913" y="7858"/>
                  </a:cubicBezTo>
                  <a:cubicBezTo>
                    <a:pt x="16879" y="6290"/>
                    <a:pt x="16713" y="4722"/>
                    <a:pt x="16412" y="3188"/>
                  </a:cubicBezTo>
                  <a:cubicBezTo>
                    <a:pt x="16246" y="2254"/>
                    <a:pt x="15945" y="1253"/>
                    <a:pt x="15178" y="719"/>
                  </a:cubicBezTo>
                  <a:cubicBezTo>
                    <a:pt x="14511" y="219"/>
                    <a:pt x="13610" y="185"/>
                    <a:pt x="12776" y="185"/>
                  </a:cubicBezTo>
                  <a:lnTo>
                    <a:pt x="901" y="19"/>
                  </a:lnTo>
                  <a:cubicBezTo>
                    <a:pt x="719" y="19"/>
                    <a:pt x="573" y="1"/>
                    <a:pt x="455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5120469" y="2637795"/>
              <a:ext cx="182340" cy="39466"/>
            </a:xfrm>
            <a:custGeom>
              <a:avLst/>
              <a:gdLst/>
              <a:ahLst/>
              <a:cxnLst/>
              <a:rect l="l" t="t" r="r" b="b"/>
              <a:pathLst>
                <a:path w="8173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8173" y="176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4704454" y="2666776"/>
              <a:ext cx="275372" cy="216519"/>
            </a:xfrm>
            <a:custGeom>
              <a:avLst/>
              <a:gdLst/>
              <a:ahLst/>
              <a:cxnLst/>
              <a:rect l="l" t="t" r="r" b="b"/>
              <a:pathLst>
                <a:path w="12343" h="9705" extrusionOk="0">
                  <a:moveTo>
                    <a:pt x="7860" y="1"/>
                  </a:moveTo>
                  <a:cubicBezTo>
                    <a:pt x="6376" y="1"/>
                    <a:pt x="5121" y="1901"/>
                    <a:pt x="4471" y="2738"/>
                  </a:cubicBezTo>
                  <a:cubicBezTo>
                    <a:pt x="3770" y="3638"/>
                    <a:pt x="1" y="7108"/>
                    <a:pt x="1" y="7108"/>
                  </a:cubicBezTo>
                  <a:cubicBezTo>
                    <a:pt x="139" y="7439"/>
                    <a:pt x="483" y="7633"/>
                    <a:pt x="825" y="7633"/>
                  </a:cubicBezTo>
                  <a:cubicBezTo>
                    <a:pt x="895" y="7633"/>
                    <a:pt x="966" y="7625"/>
                    <a:pt x="1035" y="7608"/>
                  </a:cubicBezTo>
                  <a:lnTo>
                    <a:pt x="1035" y="7608"/>
                  </a:lnTo>
                  <a:lnTo>
                    <a:pt x="1001" y="8008"/>
                  </a:lnTo>
                  <a:cubicBezTo>
                    <a:pt x="901" y="8442"/>
                    <a:pt x="1202" y="8876"/>
                    <a:pt x="1635" y="8976"/>
                  </a:cubicBezTo>
                  <a:cubicBezTo>
                    <a:pt x="1731" y="9009"/>
                    <a:pt x="1824" y="9024"/>
                    <a:pt x="1914" y="9024"/>
                  </a:cubicBezTo>
                  <a:cubicBezTo>
                    <a:pt x="2543" y="9024"/>
                    <a:pt x="3003" y="8309"/>
                    <a:pt x="3003" y="8308"/>
                  </a:cubicBezTo>
                  <a:lnTo>
                    <a:pt x="3003" y="8308"/>
                  </a:lnTo>
                  <a:cubicBezTo>
                    <a:pt x="2803" y="8909"/>
                    <a:pt x="3203" y="9576"/>
                    <a:pt x="3837" y="9643"/>
                  </a:cubicBezTo>
                  <a:cubicBezTo>
                    <a:pt x="3963" y="9685"/>
                    <a:pt x="4092" y="9705"/>
                    <a:pt x="4220" y="9705"/>
                  </a:cubicBezTo>
                  <a:cubicBezTo>
                    <a:pt x="4652" y="9705"/>
                    <a:pt x="5068" y="9477"/>
                    <a:pt x="5300" y="9105"/>
                  </a:cubicBezTo>
                  <a:lnTo>
                    <a:pt x="5300" y="9105"/>
                  </a:lnTo>
                  <a:cubicBezTo>
                    <a:pt x="5342" y="9193"/>
                    <a:pt x="5551" y="9321"/>
                    <a:pt x="6238" y="9476"/>
                  </a:cubicBezTo>
                  <a:cubicBezTo>
                    <a:pt x="6295" y="9487"/>
                    <a:pt x="6352" y="9493"/>
                    <a:pt x="6411" y="9493"/>
                  </a:cubicBezTo>
                  <a:cubicBezTo>
                    <a:pt x="7740" y="9493"/>
                    <a:pt x="9607" y="6708"/>
                    <a:pt x="9608" y="6707"/>
                  </a:cubicBezTo>
                  <a:lnTo>
                    <a:pt x="9608" y="6707"/>
                  </a:lnTo>
                  <a:cubicBezTo>
                    <a:pt x="9607" y="6708"/>
                    <a:pt x="9007" y="7842"/>
                    <a:pt x="8840" y="8308"/>
                  </a:cubicBezTo>
                  <a:cubicBezTo>
                    <a:pt x="8707" y="8775"/>
                    <a:pt x="8840" y="8976"/>
                    <a:pt x="9374" y="8976"/>
                  </a:cubicBezTo>
                  <a:cubicBezTo>
                    <a:pt x="10041" y="8976"/>
                    <a:pt x="10575" y="8142"/>
                    <a:pt x="11042" y="7274"/>
                  </a:cubicBezTo>
                  <a:cubicBezTo>
                    <a:pt x="11676" y="6107"/>
                    <a:pt x="12043" y="4839"/>
                    <a:pt x="12176" y="3538"/>
                  </a:cubicBezTo>
                  <a:cubicBezTo>
                    <a:pt x="12343" y="2104"/>
                    <a:pt x="9874" y="336"/>
                    <a:pt x="8207" y="36"/>
                  </a:cubicBezTo>
                  <a:cubicBezTo>
                    <a:pt x="8090" y="12"/>
                    <a:pt x="7974" y="1"/>
                    <a:pt x="7860" y="1"/>
                  </a:cubicBezTo>
                  <a:close/>
                </a:path>
              </a:pathLst>
            </a:custGeom>
            <a:solidFill>
              <a:srgbClr val="8E68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936657" y="2720409"/>
              <a:ext cx="43928" cy="132477"/>
            </a:xfrm>
            <a:custGeom>
              <a:avLst/>
              <a:gdLst/>
              <a:ahLst/>
              <a:cxnLst/>
              <a:rect l="l" t="t" r="r" b="b"/>
              <a:pathLst>
                <a:path w="1969" h="5938" extrusionOk="0">
                  <a:moveTo>
                    <a:pt x="1835" y="0"/>
                  </a:moveTo>
                  <a:cubicBezTo>
                    <a:pt x="1801" y="0"/>
                    <a:pt x="1835" y="401"/>
                    <a:pt x="1801" y="934"/>
                  </a:cubicBezTo>
                  <a:cubicBezTo>
                    <a:pt x="1735" y="1668"/>
                    <a:pt x="1568" y="2402"/>
                    <a:pt x="1301" y="3102"/>
                  </a:cubicBezTo>
                  <a:cubicBezTo>
                    <a:pt x="1034" y="3770"/>
                    <a:pt x="734" y="4437"/>
                    <a:pt x="367" y="5104"/>
                  </a:cubicBezTo>
                  <a:cubicBezTo>
                    <a:pt x="234" y="5371"/>
                    <a:pt x="100" y="5638"/>
                    <a:pt x="0" y="5938"/>
                  </a:cubicBezTo>
                  <a:cubicBezTo>
                    <a:pt x="200" y="5704"/>
                    <a:pt x="367" y="5437"/>
                    <a:pt x="500" y="5171"/>
                  </a:cubicBezTo>
                  <a:cubicBezTo>
                    <a:pt x="901" y="4537"/>
                    <a:pt x="1234" y="3836"/>
                    <a:pt x="1501" y="3136"/>
                  </a:cubicBezTo>
                  <a:cubicBezTo>
                    <a:pt x="1768" y="2435"/>
                    <a:pt x="1935" y="1701"/>
                    <a:pt x="1968" y="934"/>
                  </a:cubicBezTo>
                  <a:cubicBezTo>
                    <a:pt x="1968" y="634"/>
                    <a:pt x="1935" y="300"/>
                    <a:pt x="1835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4591343" y="2811189"/>
              <a:ext cx="22355" cy="8210"/>
            </a:xfrm>
            <a:custGeom>
              <a:avLst/>
              <a:gdLst/>
              <a:ahLst/>
              <a:cxnLst/>
              <a:rect l="l" t="t" r="r" b="b"/>
              <a:pathLst>
                <a:path w="1002" h="368" extrusionOk="0">
                  <a:moveTo>
                    <a:pt x="0" y="1"/>
                  </a:moveTo>
                  <a:lnTo>
                    <a:pt x="0" y="368"/>
                  </a:lnTo>
                  <a:lnTo>
                    <a:pt x="1001" y="3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5111545" y="2335383"/>
              <a:ext cx="186065" cy="5778"/>
            </a:xfrm>
            <a:custGeom>
              <a:avLst/>
              <a:gdLst/>
              <a:ahLst/>
              <a:cxnLst/>
              <a:rect l="l" t="t" r="r" b="b"/>
              <a:pathLst>
                <a:path w="8340" h="259" extrusionOk="0">
                  <a:moveTo>
                    <a:pt x="3182" y="1"/>
                  </a:moveTo>
                  <a:cubicBezTo>
                    <a:pt x="2121" y="1"/>
                    <a:pt x="1070" y="44"/>
                    <a:pt x="0" y="146"/>
                  </a:cubicBezTo>
                  <a:cubicBezTo>
                    <a:pt x="1051" y="221"/>
                    <a:pt x="2083" y="259"/>
                    <a:pt x="3124" y="259"/>
                  </a:cubicBezTo>
                  <a:cubicBezTo>
                    <a:pt x="3471" y="259"/>
                    <a:pt x="3819" y="254"/>
                    <a:pt x="4170" y="246"/>
                  </a:cubicBezTo>
                  <a:cubicBezTo>
                    <a:pt x="4520" y="254"/>
                    <a:pt x="4868" y="259"/>
                    <a:pt x="5215" y="259"/>
                  </a:cubicBezTo>
                  <a:cubicBezTo>
                    <a:pt x="6257" y="259"/>
                    <a:pt x="7289" y="221"/>
                    <a:pt x="8339" y="146"/>
                  </a:cubicBezTo>
                  <a:cubicBezTo>
                    <a:pt x="7269" y="44"/>
                    <a:pt x="6218" y="1"/>
                    <a:pt x="5157" y="1"/>
                  </a:cubicBezTo>
                  <a:cubicBezTo>
                    <a:pt x="4829" y="1"/>
                    <a:pt x="4500" y="5"/>
                    <a:pt x="4170" y="13"/>
                  </a:cubicBezTo>
                  <a:cubicBezTo>
                    <a:pt x="3839" y="5"/>
                    <a:pt x="3510" y="1"/>
                    <a:pt x="3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582396" y="2582734"/>
              <a:ext cx="33532" cy="139928"/>
            </a:xfrm>
            <a:custGeom>
              <a:avLst/>
              <a:gdLst/>
              <a:ahLst/>
              <a:cxnLst/>
              <a:rect l="l" t="t" r="r" b="b"/>
              <a:pathLst>
                <a:path w="1503" h="6272" extrusionOk="0">
                  <a:moveTo>
                    <a:pt x="1395" y="67"/>
                  </a:moveTo>
                  <a:cubicBezTo>
                    <a:pt x="1364" y="223"/>
                    <a:pt x="1335" y="378"/>
                    <a:pt x="1335" y="534"/>
                  </a:cubicBezTo>
                  <a:cubicBezTo>
                    <a:pt x="1335" y="901"/>
                    <a:pt x="1335" y="1334"/>
                    <a:pt x="1335" y="1835"/>
                  </a:cubicBezTo>
                  <a:cubicBezTo>
                    <a:pt x="1303" y="2907"/>
                    <a:pt x="1270" y="4391"/>
                    <a:pt x="1269" y="6071"/>
                  </a:cubicBezTo>
                  <a:lnTo>
                    <a:pt x="201" y="6071"/>
                  </a:lnTo>
                  <a:lnTo>
                    <a:pt x="201" y="4337"/>
                  </a:lnTo>
                  <a:lnTo>
                    <a:pt x="201" y="2669"/>
                  </a:lnTo>
                  <a:cubicBezTo>
                    <a:pt x="201" y="1666"/>
                    <a:pt x="170" y="820"/>
                    <a:pt x="168" y="131"/>
                  </a:cubicBezTo>
                  <a:lnTo>
                    <a:pt x="168" y="131"/>
                  </a:lnTo>
                  <a:lnTo>
                    <a:pt x="1035" y="100"/>
                  </a:lnTo>
                  <a:cubicBezTo>
                    <a:pt x="1166" y="100"/>
                    <a:pt x="1265" y="68"/>
                    <a:pt x="1395" y="67"/>
                  </a:cubicBezTo>
                  <a:close/>
                  <a:moveTo>
                    <a:pt x="201" y="6186"/>
                  </a:moveTo>
                  <a:cubicBezTo>
                    <a:pt x="211" y="6197"/>
                    <a:pt x="214" y="6201"/>
                    <a:pt x="214" y="6201"/>
                  </a:cubicBezTo>
                  <a:cubicBezTo>
                    <a:pt x="214" y="6201"/>
                    <a:pt x="207" y="6193"/>
                    <a:pt x="201" y="6189"/>
                  </a:cubicBezTo>
                  <a:lnTo>
                    <a:pt x="201" y="6189"/>
                  </a:lnTo>
                  <a:lnTo>
                    <a:pt x="201" y="6186"/>
                  </a:lnTo>
                  <a:close/>
                  <a:moveTo>
                    <a:pt x="68" y="0"/>
                  </a:moveTo>
                  <a:lnTo>
                    <a:pt x="68" y="67"/>
                  </a:lnTo>
                  <a:cubicBezTo>
                    <a:pt x="34" y="767"/>
                    <a:pt x="1" y="1635"/>
                    <a:pt x="1" y="2669"/>
                  </a:cubicBezTo>
                  <a:lnTo>
                    <a:pt x="1" y="4337"/>
                  </a:lnTo>
                  <a:lnTo>
                    <a:pt x="1" y="5271"/>
                  </a:lnTo>
                  <a:lnTo>
                    <a:pt x="1" y="5738"/>
                  </a:lnTo>
                  <a:lnTo>
                    <a:pt x="1" y="6171"/>
                  </a:lnTo>
                  <a:cubicBezTo>
                    <a:pt x="14" y="6184"/>
                    <a:pt x="18" y="6188"/>
                    <a:pt x="18" y="6188"/>
                  </a:cubicBezTo>
                  <a:cubicBezTo>
                    <a:pt x="19" y="6188"/>
                    <a:pt x="1" y="6169"/>
                    <a:pt x="5" y="6169"/>
                  </a:cubicBezTo>
                  <a:lnTo>
                    <a:pt x="5" y="6169"/>
                  </a:lnTo>
                  <a:cubicBezTo>
                    <a:pt x="10" y="6169"/>
                    <a:pt x="39" y="6189"/>
                    <a:pt x="135" y="6271"/>
                  </a:cubicBezTo>
                  <a:lnTo>
                    <a:pt x="1502" y="6271"/>
                  </a:lnTo>
                  <a:lnTo>
                    <a:pt x="1502" y="6171"/>
                  </a:lnTo>
                  <a:cubicBezTo>
                    <a:pt x="1502" y="4403"/>
                    <a:pt x="1469" y="2869"/>
                    <a:pt x="1469" y="1768"/>
                  </a:cubicBezTo>
                  <a:cubicBezTo>
                    <a:pt x="1435" y="1234"/>
                    <a:pt x="1435" y="834"/>
                    <a:pt x="1435" y="467"/>
                  </a:cubicBezTo>
                  <a:cubicBezTo>
                    <a:pt x="1435" y="334"/>
                    <a:pt x="1435" y="167"/>
                    <a:pt x="1402" y="34"/>
                  </a:cubicBezTo>
                  <a:cubicBezTo>
                    <a:pt x="1400" y="44"/>
                    <a:pt x="1398" y="55"/>
                    <a:pt x="1396" y="65"/>
                  </a:cubicBezTo>
                  <a:lnTo>
                    <a:pt x="1396" y="65"/>
                  </a:lnTo>
                  <a:cubicBezTo>
                    <a:pt x="1265" y="34"/>
                    <a:pt x="1167" y="34"/>
                    <a:pt x="1069" y="34"/>
                  </a:cubicBezTo>
                  <a:cubicBezTo>
                    <a:pt x="868" y="34"/>
                    <a:pt x="535" y="0"/>
                    <a:pt x="101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729018" y="2939204"/>
              <a:ext cx="98253" cy="136939"/>
            </a:xfrm>
            <a:custGeom>
              <a:avLst/>
              <a:gdLst/>
              <a:ahLst/>
              <a:cxnLst/>
              <a:rect l="l" t="t" r="r" b="b"/>
              <a:pathLst>
                <a:path w="4404" h="6138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334"/>
                    <a:pt x="301" y="667"/>
                    <a:pt x="501" y="968"/>
                  </a:cubicBezTo>
                  <a:cubicBezTo>
                    <a:pt x="934" y="1768"/>
                    <a:pt x="1435" y="2535"/>
                    <a:pt x="1969" y="3236"/>
                  </a:cubicBezTo>
                  <a:cubicBezTo>
                    <a:pt x="2469" y="3970"/>
                    <a:pt x="3036" y="4670"/>
                    <a:pt x="3636" y="5371"/>
                  </a:cubicBezTo>
                  <a:cubicBezTo>
                    <a:pt x="3837" y="5638"/>
                    <a:pt x="4103" y="5904"/>
                    <a:pt x="4404" y="6138"/>
                  </a:cubicBezTo>
                  <a:cubicBezTo>
                    <a:pt x="4203" y="5838"/>
                    <a:pt x="4003" y="5538"/>
                    <a:pt x="3736" y="5271"/>
                  </a:cubicBezTo>
                  <a:cubicBezTo>
                    <a:pt x="3336" y="4704"/>
                    <a:pt x="2736" y="3970"/>
                    <a:pt x="2135" y="3136"/>
                  </a:cubicBezTo>
                  <a:cubicBezTo>
                    <a:pt x="1535" y="2269"/>
                    <a:pt x="1001" y="1468"/>
                    <a:pt x="634" y="901"/>
                  </a:cubicBezTo>
                  <a:cubicBezTo>
                    <a:pt x="434" y="567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755812" y="2936214"/>
              <a:ext cx="220311" cy="171185"/>
            </a:xfrm>
            <a:custGeom>
              <a:avLst/>
              <a:gdLst/>
              <a:ahLst/>
              <a:cxnLst/>
              <a:rect l="l" t="t" r="r" b="b"/>
              <a:pathLst>
                <a:path w="9875" h="7673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8"/>
                    <a:pt x="134" y="301"/>
                    <a:pt x="234" y="434"/>
                  </a:cubicBezTo>
                  <a:cubicBezTo>
                    <a:pt x="467" y="835"/>
                    <a:pt x="701" y="1235"/>
                    <a:pt x="1001" y="1602"/>
                  </a:cubicBezTo>
                  <a:cubicBezTo>
                    <a:pt x="2802" y="4037"/>
                    <a:pt x="5271" y="5938"/>
                    <a:pt x="8073" y="7106"/>
                  </a:cubicBezTo>
                  <a:cubicBezTo>
                    <a:pt x="8506" y="7273"/>
                    <a:pt x="8940" y="7406"/>
                    <a:pt x="9374" y="7540"/>
                  </a:cubicBezTo>
                  <a:cubicBezTo>
                    <a:pt x="9540" y="7606"/>
                    <a:pt x="9707" y="7640"/>
                    <a:pt x="9874" y="7673"/>
                  </a:cubicBezTo>
                  <a:cubicBezTo>
                    <a:pt x="9874" y="7640"/>
                    <a:pt x="9207" y="7406"/>
                    <a:pt x="8139" y="6939"/>
                  </a:cubicBezTo>
                  <a:cubicBezTo>
                    <a:pt x="5404" y="5738"/>
                    <a:pt x="2969" y="3870"/>
                    <a:pt x="1101" y="1502"/>
                  </a:cubicBezTo>
                  <a:cubicBezTo>
                    <a:pt x="401" y="60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4496079" y="2955579"/>
              <a:ext cx="42456" cy="150347"/>
            </a:xfrm>
            <a:custGeom>
              <a:avLst/>
              <a:gdLst/>
              <a:ahLst/>
              <a:cxnLst/>
              <a:rect l="l" t="t" r="r" b="b"/>
              <a:pathLst>
                <a:path w="1903" h="6739" extrusionOk="0">
                  <a:moveTo>
                    <a:pt x="1235" y="0"/>
                  </a:moveTo>
                  <a:lnTo>
                    <a:pt x="1235" y="0"/>
                  </a:lnTo>
                  <a:cubicBezTo>
                    <a:pt x="1268" y="367"/>
                    <a:pt x="1335" y="734"/>
                    <a:pt x="1435" y="1068"/>
                  </a:cubicBezTo>
                  <a:cubicBezTo>
                    <a:pt x="1602" y="1901"/>
                    <a:pt x="1669" y="2769"/>
                    <a:pt x="1635" y="3636"/>
                  </a:cubicBezTo>
                  <a:cubicBezTo>
                    <a:pt x="1602" y="4503"/>
                    <a:pt x="1268" y="5304"/>
                    <a:pt x="768" y="6004"/>
                  </a:cubicBezTo>
                  <a:cubicBezTo>
                    <a:pt x="534" y="6271"/>
                    <a:pt x="268" y="6505"/>
                    <a:pt x="1" y="6738"/>
                  </a:cubicBezTo>
                  <a:cubicBezTo>
                    <a:pt x="1" y="6738"/>
                    <a:pt x="101" y="6705"/>
                    <a:pt x="268" y="6605"/>
                  </a:cubicBezTo>
                  <a:cubicBezTo>
                    <a:pt x="501" y="6471"/>
                    <a:pt x="701" y="6305"/>
                    <a:pt x="868" y="6104"/>
                  </a:cubicBezTo>
                  <a:cubicBezTo>
                    <a:pt x="1468" y="5404"/>
                    <a:pt x="1802" y="4570"/>
                    <a:pt x="1869" y="3669"/>
                  </a:cubicBezTo>
                  <a:cubicBezTo>
                    <a:pt x="1902" y="2769"/>
                    <a:pt x="1802" y="1901"/>
                    <a:pt x="1568" y="1034"/>
                  </a:cubicBezTo>
                  <a:cubicBezTo>
                    <a:pt x="1502" y="701"/>
                    <a:pt x="1402" y="334"/>
                    <a:pt x="1235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4514686" y="3017333"/>
              <a:ext cx="40961" cy="130268"/>
            </a:xfrm>
            <a:custGeom>
              <a:avLst/>
              <a:gdLst/>
              <a:ahLst/>
              <a:cxnLst/>
              <a:rect l="l" t="t" r="r" b="b"/>
              <a:pathLst>
                <a:path w="1836" h="5839" extrusionOk="0">
                  <a:moveTo>
                    <a:pt x="1769" y="1"/>
                  </a:moveTo>
                  <a:cubicBezTo>
                    <a:pt x="1702" y="1"/>
                    <a:pt x="1635" y="1402"/>
                    <a:pt x="1168" y="3003"/>
                  </a:cubicBezTo>
                  <a:cubicBezTo>
                    <a:pt x="701" y="4604"/>
                    <a:pt x="1" y="5805"/>
                    <a:pt x="67" y="5838"/>
                  </a:cubicBezTo>
                  <a:cubicBezTo>
                    <a:pt x="267" y="5605"/>
                    <a:pt x="401" y="5338"/>
                    <a:pt x="534" y="5071"/>
                  </a:cubicBezTo>
                  <a:cubicBezTo>
                    <a:pt x="868" y="4437"/>
                    <a:pt x="1168" y="3737"/>
                    <a:pt x="1368" y="3036"/>
                  </a:cubicBezTo>
                  <a:cubicBezTo>
                    <a:pt x="1568" y="2336"/>
                    <a:pt x="1702" y="1635"/>
                    <a:pt x="1769" y="901"/>
                  </a:cubicBezTo>
                  <a:cubicBezTo>
                    <a:pt x="1835" y="601"/>
                    <a:pt x="1835" y="301"/>
                    <a:pt x="1769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4729018" y="2760590"/>
              <a:ext cx="61799" cy="73690"/>
            </a:xfrm>
            <a:custGeom>
              <a:avLst/>
              <a:gdLst/>
              <a:ahLst/>
              <a:cxnLst/>
              <a:rect l="l" t="t" r="r" b="b"/>
              <a:pathLst>
                <a:path w="2770" h="3303" extrusionOk="0">
                  <a:moveTo>
                    <a:pt x="2769" y="1"/>
                  </a:moveTo>
                  <a:lnTo>
                    <a:pt x="2769" y="1"/>
                  </a:lnTo>
                  <a:cubicBezTo>
                    <a:pt x="2269" y="501"/>
                    <a:pt x="1768" y="1068"/>
                    <a:pt x="1368" y="1635"/>
                  </a:cubicBezTo>
                  <a:cubicBezTo>
                    <a:pt x="868" y="2169"/>
                    <a:pt x="401" y="2702"/>
                    <a:pt x="0" y="3303"/>
                  </a:cubicBezTo>
                  <a:cubicBezTo>
                    <a:pt x="568" y="2869"/>
                    <a:pt x="1068" y="2336"/>
                    <a:pt x="1535" y="1768"/>
                  </a:cubicBezTo>
                  <a:cubicBezTo>
                    <a:pt x="2002" y="1235"/>
                    <a:pt x="2436" y="634"/>
                    <a:pt x="2769" y="1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771429" y="2784394"/>
              <a:ext cx="43928" cy="67867"/>
            </a:xfrm>
            <a:custGeom>
              <a:avLst/>
              <a:gdLst/>
              <a:ahLst/>
              <a:cxnLst/>
              <a:rect l="l" t="t" r="r" b="b"/>
              <a:pathLst>
                <a:path w="1969" h="3042" extrusionOk="0">
                  <a:moveTo>
                    <a:pt x="1802" y="1"/>
                  </a:moveTo>
                  <a:cubicBezTo>
                    <a:pt x="1802" y="168"/>
                    <a:pt x="1769" y="335"/>
                    <a:pt x="1735" y="501"/>
                  </a:cubicBezTo>
                  <a:cubicBezTo>
                    <a:pt x="1535" y="868"/>
                    <a:pt x="1302" y="1202"/>
                    <a:pt x="1002" y="1502"/>
                  </a:cubicBezTo>
                  <a:cubicBezTo>
                    <a:pt x="701" y="1902"/>
                    <a:pt x="468" y="2303"/>
                    <a:pt x="268" y="2569"/>
                  </a:cubicBezTo>
                  <a:cubicBezTo>
                    <a:pt x="168" y="2703"/>
                    <a:pt x="68" y="2870"/>
                    <a:pt x="1" y="3036"/>
                  </a:cubicBezTo>
                  <a:cubicBezTo>
                    <a:pt x="4" y="3040"/>
                    <a:pt x="9" y="3041"/>
                    <a:pt x="15" y="3041"/>
                  </a:cubicBezTo>
                  <a:cubicBezTo>
                    <a:pt x="68" y="3041"/>
                    <a:pt x="221" y="2909"/>
                    <a:pt x="401" y="2670"/>
                  </a:cubicBezTo>
                  <a:cubicBezTo>
                    <a:pt x="635" y="2403"/>
                    <a:pt x="868" y="2036"/>
                    <a:pt x="1168" y="1635"/>
                  </a:cubicBezTo>
                  <a:cubicBezTo>
                    <a:pt x="1502" y="1335"/>
                    <a:pt x="1735" y="935"/>
                    <a:pt x="1869" y="535"/>
                  </a:cubicBezTo>
                  <a:cubicBezTo>
                    <a:pt x="1969" y="168"/>
                    <a:pt x="1835" y="1"/>
                    <a:pt x="1802" y="1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4822787" y="2779129"/>
              <a:ext cx="58586" cy="88638"/>
            </a:xfrm>
            <a:custGeom>
              <a:avLst/>
              <a:gdLst/>
              <a:ahLst/>
              <a:cxnLst/>
              <a:rect l="l" t="t" r="r" b="b"/>
              <a:pathLst>
                <a:path w="2626" h="3973" extrusionOk="0">
                  <a:moveTo>
                    <a:pt x="2475" y="1"/>
                  </a:moveTo>
                  <a:cubicBezTo>
                    <a:pt x="2473" y="1"/>
                    <a:pt x="2471" y="2"/>
                    <a:pt x="2469" y="3"/>
                  </a:cubicBezTo>
                  <a:cubicBezTo>
                    <a:pt x="2469" y="204"/>
                    <a:pt x="2402" y="437"/>
                    <a:pt x="2302" y="637"/>
                  </a:cubicBezTo>
                  <a:cubicBezTo>
                    <a:pt x="2102" y="1004"/>
                    <a:pt x="1735" y="1471"/>
                    <a:pt x="1368" y="2038"/>
                  </a:cubicBezTo>
                  <a:cubicBezTo>
                    <a:pt x="868" y="2639"/>
                    <a:pt x="401" y="3306"/>
                    <a:pt x="0" y="3973"/>
                  </a:cubicBezTo>
                  <a:cubicBezTo>
                    <a:pt x="601" y="3439"/>
                    <a:pt x="1101" y="2805"/>
                    <a:pt x="1535" y="2138"/>
                  </a:cubicBezTo>
                  <a:cubicBezTo>
                    <a:pt x="1868" y="1705"/>
                    <a:pt x="2169" y="1204"/>
                    <a:pt x="2436" y="704"/>
                  </a:cubicBezTo>
                  <a:cubicBezTo>
                    <a:pt x="2626" y="292"/>
                    <a:pt x="2515" y="1"/>
                    <a:pt x="2475" y="1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4912094" y="2774734"/>
              <a:ext cx="33510" cy="49171"/>
            </a:xfrm>
            <a:custGeom>
              <a:avLst/>
              <a:gdLst/>
              <a:ahLst/>
              <a:cxnLst/>
              <a:rect l="l" t="t" r="r" b="b"/>
              <a:pathLst>
                <a:path w="1502" h="2204" extrusionOk="0">
                  <a:moveTo>
                    <a:pt x="1435" y="0"/>
                  </a:moveTo>
                  <a:cubicBezTo>
                    <a:pt x="1368" y="0"/>
                    <a:pt x="1134" y="501"/>
                    <a:pt x="768" y="1101"/>
                  </a:cubicBezTo>
                  <a:cubicBezTo>
                    <a:pt x="367" y="1702"/>
                    <a:pt x="0" y="2135"/>
                    <a:pt x="34" y="2202"/>
                  </a:cubicBezTo>
                  <a:cubicBezTo>
                    <a:pt x="36" y="2203"/>
                    <a:pt x="39" y="2204"/>
                    <a:pt x="43" y="2204"/>
                  </a:cubicBezTo>
                  <a:cubicBezTo>
                    <a:pt x="134" y="2204"/>
                    <a:pt x="550" y="1812"/>
                    <a:pt x="934" y="1235"/>
                  </a:cubicBezTo>
                  <a:cubicBezTo>
                    <a:pt x="1335" y="601"/>
                    <a:pt x="1501" y="0"/>
                    <a:pt x="1435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903170" y="2768777"/>
              <a:ext cx="23827" cy="5154"/>
            </a:xfrm>
            <a:custGeom>
              <a:avLst/>
              <a:gdLst/>
              <a:ahLst/>
              <a:cxnLst/>
              <a:rect l="l" t="t" r="r" b="b"/>
              <a:pathLst>
                <a:path w="1068" h="231" extrusionOk="0">
                  <a:moveTo>
                    <a:pt x="534" y="0"/>
                  </a:moveTo>
                  <a:cubicBezTo>
                    <a:pt x="200" y="0"/>
                    <a:pt x="0" y="167"/>
                    <a:pt x="0" y="201"/>
                  </a:cubicBezTo>
                  <a:cubicBezTo>
                    <a:pt x="11" y="223"/>
                    <a:pt x="45" y="230"/>
                    <a:pt x="94" y="230"/>
                  </a:cubicBezTo>
                  <a:cubicBezTo>
                    <a:pt x="193" y="230"/>
                    <a:pt x="356" y="201"/>
                    <a:pt x="534" y="201"/>
                  </a:cubicBezTo>
                  <a:cubicBezTo>
                    <a:pt x="667" y="201"/>
                    <a:pt x="792" y="209"/>
                    <a:pt x="888" y="209"/>
                  </a:cubicBezTo>
                  <a:cubicBezTo>
                    <a:pt x="984" y="209"/>
                    <a:pt x="1051" y="201"/>
                    <a:pt x="1067" y="167"/>
                  </a:cubicBezTo>
                  <a:cubicBezTo>
                    <a:pt x="1067" y="101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4829569" y="2765565"/>
              <a:ext cx="34179" cy="10017"/>
            </a:xfrm>
            <a:custGeom>
              <a:avLst/>
              <a:gdLst/>
              <a:ahLst/>
              <a:cxnLst/>
              <a:rect l="l" t="t" r="r" b="b"/>
              <a:pathLst>
                <a:path w="1532" h="449" extrusionOk="0">
                  <a:moveTo>
                    <a:pt x="649" y="0"/>
                  </a:moveTo>
                  <a:cubicBezTo>
                    <a:pt x="262" y="0"/>
                    <a:pt x="0" y="218"/>
                    <a:pt x="30" y="278"/>
                  </a:cubicBezTo>
                  <a:cubicBezTo>
                    <a:pt x="36" y="289"/>
                    <a:pt x="50" y="294"/>
                    <a:pt x="70" y="294"/>
                  </a:cubicBezTo>
                  <a:cubicBezTo>
                    <a:pt x="149" y="294"/>
                    <a:pt x="330" y="228"/>
                    <a:pt x="566" y="228"/>
                  </a:cubicBezTo>
                  <a:cubicBezTo>
                    <a:pt x="629" y="228"/>
                    <a:pt x="695" y="233"/>
                    <a:pt x="764" y="245"/>
                  </a:cubicBezTo>
                  <a:cubicBezTo>
                    <a:pt x="1134" y="275"/>
                    <a:pt x="1389" y="448"/>
                    <a:pt x="1479" y="448"/>
                  </a:cubicBezTo>
                  <a:cubicBezTo>
                    <a:pt x="1486" y="448"/>
                    <a:pt x="1493" y="447"/>
                    <a:pt x="1498" y="445"/>
                  </a:cubicBezTo>
                  <a:cubicBezTo>
                    <a:pt x="1531" y="445"/>
                    <a:pt x="1298" y="78"/>
                    <a:pt x="797" y="11"/>
                  </a:cubicBezTo>
                  <a:cubicBezTo>
                    <a:pt x="746" y="4"/>
                    <a:pt x="696" y="0"/>
                    <a:pt x="649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4805675" y="2756128"/>
              <a:ext cx="14903" cy="5555"/>
            </a:xfrm>
            <a:custGeom>
              <a:avLst/>
              <a:gdLst/>
              <a:ahLst/>
              <a:cxnLst/>
              <a:rect l="l" t="t" r="r" b="b"/>
              <a:pathLst>
                <a:path w="668" h="249" extrusionOk="0">
                  <a:moveTo>
                    <a:pt x="300" y="0"/>
                  </a:moveTo>
                  <a:cubicBezTo>
                    <a:pt x="100" y="34"/>
                    <a:pt x="0" y="167"/>
                    <a:pt x="34" y="234"/>
                  </a:cubicBezTo>
                  <a:cubicBezTo>
                    <a:pt x="45" y="245"/>
                    <a:pt x="67" y="249"/>
                    <a:pt x="97" y="249"/>
                  </a:cubicBezTo>
                  <a:cubicBezTo>
                    <a:pt x="156" y="249"/>
                    <a:pt x="245" y="234"/>
                    <a:pt x="334" y="234"/>
                  </a:cubicBezTo>
                  <a:cubicBezTo>
                    <a:pt x="401" y="217"/>
                    <a:pt x="467" y="217"/>
                    <a:pt x="521" y="217"/>
                  </a:cubicBezTo>
                  <a:cubicBezTo>
                    <a:pt x="576" y="217"/>
                    <a:pt x="617" y="217"/>
                    <a:pt x="634" y="201"/>
                  </a:cubicBezTo>
                  <a:cubicBezTo>
                    <a:pt x="667" y="134"/>
                    <a:pt x="534" y="0"/>
                    <a:pt x="300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899978" y="2615909"/>
              <a:ext cx="437655" cy="255226"/>
            </a:xfrm>
            <a:custGeom>
              <a:avLst/>
              <a:gdLst/>
              <a:ahLst/>
              <a:cxnLst/>
              <a:rect l="l" t="t" r="r" b="b"/>
              <a:pathLst>
                <a:path w="19617" h="11440" extrusionOk="0">
                  <a:moveTo>
                    <a:pt x="18548" y="0"/>
                  </a:moveTo>
                  <a:cubicBezTo>
                    <a:pt x="18517" y="0"/>
                    <a:pt x="18484" y="5"/>
                    <a:pt x="18447" y="14"/>
                  </a:cubicBezTo>
                  <a:cubicBezTo>
                    <a:pt x="17146" y="348"/>
                    <a:pt x="1368" y="3583"/>
                    <a:pt x="1368" y="3583"/>
                  </a:cubicBezTo>
                  <a:cubicBezTo>
                    <a:pt x="1" y="5285"/>
                    <a:pt x="634" y="9554"/>
                    <a:pt x="2369" y="10955"/>
                  </a:cubicBezTo>
                  <a:cubicBezTo>
                    <a:pt x="2796" y="11301"/>
                    <a:pt x="3327" y="11439"/>
                    <a:pt x="3909" y="11439"/>
                  </a:cubicBezTo>
                  <a:cubicBezTo>
                    <a:pt x="5689" y="11439"/>
                    <a:pt x="7950" y="10141"/>
                    <a:pt x="9207" y="9488"/>
                  </a:cubicBezTo>
                  <a:cubicBezTo>
                    <a:pt x="10842" y="8654"/>
                    <a:pt x="17380" y="5451"/>
                    <a:pt x="17380" y="5451"/>
                  </a:cubicBezTo>
                  <a:cubicBezTo>
                    <a:pt x="17380" y="5451"/>
                    <a:pt x="19617" y="0"/>
                    <a:pt x="18548" y="0"/>
                  </a:cubicBezTo>
                  <a:close/>
                </a:path>
              </a:pathLst>
            </a:custGeom>
            <a:solidFill>
              <a:srgbClr val="8E68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260909" y="2615396"/>
              <a:ext cx="357986" cy="264485"/>
            </a:xfrm>
            <a:custGeom>
              <a:avLst/>
              <a:gdLst/>
              <a:ahLst/>
              <a:cxnLst/>
              <a:rect l="l" t="t" r="r" b="b"/>
              <a:pathLst>
                <a:path w="16046" h="11855" extrusionOk="0">
                  <a:moveTo>
                    <a:pt x="2833" y="0"/>
                  </a:moveTo>
                  <a:cubicBezTo>
                    <a:pt x="2645" y="0"/>
                    <a:pt x="2457" y="13"/>
                    <a:pt x="2269" y="37"/>
                  </a:cubicBezTo>
                  <a:lnTo>
                    <a:pt x="1" y="4474"/>
                  </a:lnTo>
                  <a:cubicBezTo>
                    <a:pt x="468" y="5108"/>
                    <a:pt x="835" y="5775"/>
                    <a:pt x="1102" y="6509"/>
                  </a:cubicBezTo>
                  <a:cubicBezTo>
                    <a:pt x="1335" y="7409"/>
                    <a:pt x="3270" y="8310"/>
                    <a:pt x="3270" y="8310"/>
                  </a:cubicBezTo>
                  <a:cubicBezTo>
                    <a:pt x="3270" y="8310"/>
                    <a:pt x="6072" y="10978"/>
                    <a:pt x="6739" y="11445"/>
                  </a:cubicBezTo>
                  <a:cubicBezTo>
                    <a:pt x="6961" y="11612"/>
                    <a:pt x="7243" y="11668"/>
                    <a:pt x="7520" y="11668"/>
                  </a:cubicBezTo>
                  <a:cubicBezTo>
                    <a:pt x="8073" y="11668"/>
                    <a:pt x="8607" y="11445"/>
                    <a:pt x="8607" y="11445"/>
                  </a:cubicBezTo>
                  <a:lnTo>
                    <a:pt x="5972" y="8076"/>
                  </a:lnTo>
                  <a:lnTo>
                    <a:pt x="5972" y="8076"/>
                  </a:lnTo>
                  <a:cubicBezTo>
                    <a:pt x="5972" y="8077"/>
                    <a:pt x="9341" y="11078"/>
                    <a:pt x="10542" y="11646"/>
                  </a:cubicBezTo>
                  <a:cubicBezTo>
                    <a:pt x="10820" y="11785"/>
                    <a:pt x="11121" y="11854"/>
                    <a:pt x="11421" y="11854"/>
                  </a:cubicBezTo>
                  <a:cubicBezTo>
                    <a:pt x="11841" y="11854"/>
                    <a:pt x="12260" y="11718"/>
                    <a:pt x="12610" y="11445"/>
                  </a:cubicBezTo>
                  <a:cubicBezTo>
                    <a:pt x="12961" y="11577"/>
                    <a:pt x="13266" y="11629"/>
                    <a:pt x="13528" y="11629"/>
                  </a:cubicBezTo>
                  <a:cubicBezTo>
                    <a:pt x="14459" y="11629"/>
                    <a:pt x="14845" y="10978"/>
                    <a:pt x="14845" y="10978"/>
                  </a:cubicBezTo>
                  <a:cubicBezTo>
                    <a:pt x="14930" y="10998"/>
                    <a:pt x="15016" y="11007"/>
                    <a:pt x="15101" y="11007"/>
                  </a:cubicBezTo>
                  <a:cubicBezTo>
                    <a:pt x="15446" y="11007"/>
                    <a:pt x="15778" y="10852"/>
                    <a:pt x="16046" y="10611"/>
                  </a:cubicBezTo>
                  <a:cubicBezTo>
                    <a:pt x="16046" y="10611"/>
                    <a:pt x="5438" y="905"/>
                    <a:pt x="4537" y="371"/>
                  </a:cubicBezTo>
                  <a:cubicBezTo>
                    <a:pt x="3983" y="119"/>
                    <a:pt x="3410" y="0"/>
                    <a:pt x="2833" y="0"/>
                  </a:cubicBezTo>
                  <a:close/>
                </a:path>
              </a:pathLst>
            </a:custGeom>
            <a:solidFill>
              <a:srgbClr val="8E68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4420917" y="2752402"/>
              <a:ext cx="124311" cy="117618"/>
            </a:xfrm>
            <a:custGeom>
              <a:avLst/>
              <a:gdLst/>
              <a:ahLst/>
              <a:cxnLst/>
              <a:rect l="l" t="t" r="r" b="b"/>
              <a:pathLst>
                <a:path w="5572" h="5272" extrusionOk="0">
                  <a:moveTo>
                    <a:pt x="1" y="1"/>
                  </a:moveTo>
                  <a:lnTo>
                    <a:pt x="1" y="1"/>
                  </a:lnTo>
                  <a:cubicBezTo>
                    <a:pt x="167" y="334"/>
                    <a:pt x="401" y="634"/>
                    <a:pt x="668" y="901"/>
                  </a:cubicBezTo>
                  <a:cubicBezTo>
                    <a:pt x="1235" y="1602"/>
                    <a:pt x="1869" y="2269"/>
                    <a:pt x="2536" y="2903"/>
                  </a:cubicBezTo>
                  <a:cubicBezTo>
                    <a:pt x="3203" y="3536"/>
                    <a:pt x="3903" y="4104"/>
                    <a:pt x="4637" y="4671"/>
                  </a:cubicBezTo>
                  <a:cubicBezTo>
                    <a:pt x="4904" y="4904"/>
                    <a:pt x="5238" y="5104"/>
                    <a:pt x="5571" y="5271"/>
                  </a:cubicBezTo>
                  <a:cubicBezTo>
                    <a:pt x="5304" y="5004"/>
                    <a:pt x="5038" y="4771"/>
                    <a:pt x="4737" y="4571"/>
                  </a:cubicBezTo>
                  <a:cubicBezTo>
                    <a:pt x="4204" y="4104"/>
                    <a:pt x="3470" y="3503"/>
                    <a:pt x="2703" y="2769"/>
                  </a:cubicBezTo>
                  <a:cubicBezTo>
                    <a:pt x="1902" y="2035"/>
                    <a:pt x="1235" y="1335"/>
                    <a:pt x="768" y="835"/>
                  </a:cubicBezTo>
                  <a:cubicBezTo>
                    <a:pt x="534" y="534"/>
                    <a:pt x="267" y="234"/>
                    <a:pt x="1" y="1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4456635" y="2737521"/>
              <a:ext cx="133994" cy="122817"/>
            </a:xfrm>
            <a:custGeom>
              <a:avLst/>
              <a:gdLst/>
              <a:ahLst/>
              <a:cxnLst/>
              <a:rect l="l" t="t" r="r" b="b"/>
              <a:pathLst>
                <a:path w="6006" h="5505" extrusionOk="0">
                  <a:moveTo>
                    <a:pt x="1" y="0"/>
                  </a:moveTo>
                  <a:cubicBezTo>
                    <a:pt x="234" y="334"/>
                    <a:pt x="501" y="634"/>
                    <a:pt x="768" y="901"/>
                  </a:cubicBezTo>
                  <a:cubicBezTo>
                    <a:pt x="1268" y="1468"/>
                    <a:pt x="2002" y="2202"/>
                    <a:pt x="2836" y="2936"/>
                  </a:cubicBezTo>
                  <a:cubicBezTo>
                    <a:pt x="3670" y="3703"/>
                    <a:pt x="4471" y="4370"/>
                    <a:pt x="5038" y="4804"/>
                  </a:cubicBezTo>
                  <a:cubicBezTo>
                    <a:pt x="5338" y="5071"/>
                    <a:pt x="5671" y="5304"/>
                    <a:pt x="6005" y="5504"/>
                  </a:cubicBezTo>
                  <a:cubicBezTo>
                    <a:pt x="5738" y="5204"/>
                    <a:pt x="5438" y="4937"/>
                    <a:pt x="5138" y="4704"/>
                  </a:cubicBezTo>
                  <a:cubicBezTo>
                    <a:pt x="4571" y="4203"/>
                    <a:pt x="3803" y="3536"/>
                    <a:pt x="2970" y="2802"/>
                  </a:cubicBezTo>
                  <a:cubicBezTo>
                    <a:pt x="2136" y="2035"/>
                    <a:pt x="1435" y="1335"/>
                    <a:pt x="901" y="801"/>
                  </a:cubicBezTo>
                  <a:cubicBezTo>
                    <a:pt x="635" y="501"/>
                    <a:pt x="334" y="234"/>
                    <a:pt x="1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2622195" y="4710394"/>
              <a:ext cx="3899610" cy="5221"/>
            </a:xfrm>
            <a:custGeom>
              <a:avLst/>
              <a:gdLst/>
              <a:ahLst/>
              <a:cxnLst/>
              <a:rect l="l" t="t" r="r" b="b"/>
              <a:pathLst>
                <a:path w="174792" h="234" extrusionOk="0">
                  <a:moveTo>
                    <a:pt x="87396" y="0"/>
                  </a:moveTo>
                  <a:cubicBezTo>
                    <a:pt x="39128" y="0"/>
                    <a:pt x="0" y="67"/>
                    <a:pt x="0" y="134"/>
                  </a:cubicBezTo>
                  <a:cubicBezTo>
                    <a:pt x="0" y="167"/>
                    <a:pt x="39128" y="234"/>
                    <a:pt x="87396" y="234"/>
                  </a:cubicBezTo>
                  <a:cubicBezTo>
                    <a:pt x="135664" y="234"/>
                    <a:pt x="174792" y="167"/>
                    <a:pt x="174792" y="134"/>
                  </a:cubicBezTo>
                  <a:cubicBezTo>
                    <a:pt x="174792" y="67"/>
                    <a:pt x="135664" y="0"/>
                    <a:pt x="87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5275992" y="2338618"/>
              <a:ext cx="26817" cy="31279"/>
            </a:xfrm>
            <a:custGeom>
              <a:avLst/>
              <a:gdLst/>
              <a:ahLst/>
              <a:cxnLst/>
              <a:rect l="l" t="t" r="r" b="b"/>
              <a:pathLst>
                <a:path w="1202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1202" y="14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B6DF5A-95B1-41C1-9EB4-917873E41025}"/>
              </a:ext>
            </a:extLst>
          </p:cNvPr>
          <p:cNvSpPr txBox="1"/>
          <p:nvPr/>
        </p:nvSpPr>
        <p:spPr>
          <a:xfrm>
            <a:off x="1133475" y="1666876"/>
            <a:ext cx="31813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EG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8503-6471-45F4-9AC5-20D98D6D8DE1}"/>
              </a:ext>
            </a:extLst>
          </p:cNvPr>
          <p:cNvSpPr txBox="1"/>
          <p:nvPr/>
        </p:nvSpPr>
        <p:spPr>
          <a:xfrm>
            <a:off x="340476" y="1501359"/>
            <a:ext cx="4206471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73190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People before were confused about how to get styled the way they want without seeking the professionalism help or even pay for it.</a:t>
            </a:r>
            <a:endParaRPr lang="ar-EG" sz="2400" b="1" dirty="0">
              <a:solidFill>
                <a:srgbClr val="731902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E74637-A5DF-4E6B-BA0A-84E7DAE47120}"/>
              </a:ext>
            </a:extLst>
          </p:cNvPr>
          <p:cNvSpPr/>
          <p:nvPr/>
        </p:nvSpPr>
        <p:spPr>
          <a:xfrm>
            <a:off x="208138" y="1250849"/>
            <a:ext cx="802925" cy="344299"/>
          </a:xfrm>
          <a:prstGeom prst="rightArrow">
            <a:avLst/>
          </a:prstGeom>
          <a:solidFill>
            <a:srgbClr val="C0320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2400"/>
          </a:p>
        </p:txBody>
      </p:sp>
      <p:sp>
        <p:nvSpPr>
          <p:cNvPr id="207" name="Google Shape;364;p17">
            <a:extLst>
              <a:ext uri="{FF2B5EF4-FFF2-40B4-BE49-F238E27FC236}">
                <a16:creationId xmlns:a16="http://schemas.microsoft.com/office/drawing/2014/main" id="{10127ABE-FEF4-4788-B700-784F4F8F4617}"/>
              </a:ext>
            </a:extLst>
          </p:cNvPr>
          <p:cNvSpPr/>
          <p:nvPr/>
        </p:nvSpPr>
        <p:spPr>
          <a:xfrm rot="10800000">
            <a:off x="370962" y="4603244"/>
            <a:ext cx="5192537" cy="492441"/>
          </a:xfrm>
          <a:prstGeom prst="round2SameRect">
            <a:avLst>
              <a:gd name="adj1" fmla="val 11885"/>
              <a:gd name="adj2" fmla="val 0"/>
            </a:avLst>
          </a:prstGeom>
          <a:solidFill>
            <a:srgbClr val="FFCC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endParaRPr sz="4533" dirty="0">
              <a:solidFill>
                <a:srgbClr val="FFFFFF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3436241-1026-4357-AEF0-2BCB51D4B6B7}"/>
              </a:ext>
            </a:extLst>
          </p:cNvPr>
          <p:cNvSpPr txBox="1"/>
          <p:nvPr/>
        </p:nvSpPr>
        <p:spPr>
          <a:xfrm>
            <a:off x="382236" y="4572027"/>
            <a:ext cx="52387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73190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Fashion was once limited to celebrities</a:t>
            </a:r>
            <a:endParaRPr lang="ar-EG" sz="2400" b="1" dirty="0">
              <a:solidFill>
                <a:srgbClr val="731902"/>
              </a:solidFill>
            </a:endParaRPr>
          </a:p>
        </p:txBody>
      </p:sp>
      <p:sp>
        <p:nvSpPr>
          <p:cNvPr id="210" name="Google Shape;364;p17">
            <a:extLst>
              <a:ext uri="{FF2B5EF4-FFF2-40B4-BE49-F238E27FC236}">
                <a16:creationId xmlns:a16="http://schemas.microsoft.com/office/drawing/2014/main" id="{0566131D-C0A1-4432-8132-08D1310F37C3}"/>
              </a:ext>
            </a:extLst>
          </p:cNvPr>
          <p:cNvSpPr/>
          <p:nvPr/>
        </p:nvSpPr>
        <p:spPr>
          <a:xfrm rot="10800000">
            <a:off x="183548" y="5233692"/>
            <a:ext cx="5709187" cy="492441"/>
          </a:xfrm>
          <a:prstGeom prst="round2SameRect">
            <a:avLst>
              <a:gd name="adj1" fmla="val 11885"/>
              <a:gd name="adj2" fmla="val 0"/>
            </a:avLst>
          </a:prstGeom>
          <a:solidFill>
            <a:srgbClr val="FFCC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endParaRPr sz="4533" dirty="0">
              <a:solidFill>
                <a:srgbClr val="FFFFFF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0B5A93C-BD0C-4643-A1A5-F7758D6DB648}"/>
              </a:ext>
            </a:extLst>
          </p:cNvPr>
          <p:cNvSpPr txBox="1"/>
          <p:nvPr/>
        </p:nvSpPr>
        <p:spPr>
          <a:xfrm>
            <a:off x="523853" y="5221833"/>
            <a:ext cx="509555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73190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but now everyone has their own style </a:t>
            </a:r>
            <a:endParaRPr lang="ar-EG" sz="2400" b="1" dirty="0">
              <a:solidFill>
                <a:srgbClr val="7319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07" grpId="0" animBg="1"/>
      <p:bldP spid="208" grpId="0"/>
      <p:bldP spid="210" grpId="0" animBg="1"/>
      <p:bldP spid="2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/>
          <p:nvPr/>
        </p:nvSpPr>
        <p:spPr>
          <a:xfrm rot="5400000" flipH="1">
            <a:off x="10579561" y="5805167"/>
            <a:ext cx="676000" cy="4064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0" name="Google Shape;410;p41"/>
          <p:cNvSpPr txBox="1">
            <a:spLocks noGrp="1"/>
          </p:cNvSpPr>
          <p:nvPr>
            <p:ph type="title"/>
          </p:nvPr>
        </p:nvSpPr>
        <p:spPr>
          <a:xfrm>
            <a:off x="5124245" y="626433"/>
            <a:ext cx="592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dirty="0">
                <a:solidFill>
                  <a:srgbClr val="731902"/>
                </a:solidFill>
              </a:rPr>
              <a:t>P</a:t>
            </a:r>
            <a:r>
              <a:rPr lang="en" dirty="0">
                <a:solidFill>
                  <a:srgbClr val="731902"/>
                </a:solidFill>
              </a:rPr>
              <a:t>roblem is </a:t>
            </a:r>
            <a:endParaRPr dirty="0">
              <a:solidFill>
                <a:srgbClr val="731902"/>
              </a:solidFill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5375454" y="662650"/>
            <a:ext cx="1008800" cy="8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14" name="Google Shape;414;p41"/>
          <p:cNvPicPr preferRelativeResize="0"/>
          <p:nvPr/>
        </p:nvPicPr>
        <p:blipFill rotWithShape="1">
          <a:blip r:embed="rId3">
            <a:alphaModFix/>
          </a:blip>
          <a:srcRect t="2874" b="2865"/>
          <a:stretch/>
        </p:blipFill>
        <p:spPr>
          <a:xfrm>
            <a:off x="762006" y="719333"/>
            <a:ext cx="3836428" cy="5425432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1"/>
          <p:cNvSpPr/>
          <p:nvPr/>
        </p:nvSpPr>
        <p:spPr>
          <a:xfrm rot="5400000">
            <a:off x="3920833" y="5467167"/>
            <a:ext cx="1272800" cy="82400"/>
          </a:xfrm>
          <a:prstGeom prst="rect">
            <a:avLst/>
          </a:prstGeom>
          <a:solidFill>
            <a:srgbClr val="FCBF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6" name="Google Shape;416;p41"/>
          <p:cNvSpPr/>
          <p:nvPr/>
        </p:nvSpPr>
        <p:spPr>
          <a:xfrm rot="5400000">
            <a:off x="166800" y="1314533"/>
            <a:ext cx="1272800" cy="82400"/>
          </a:xfrm>
          <a:prstGeom prst="rect">
            <a:avLst/>
          </a:prstGeom>
          <a:solidFill>
            <a:srgbClr val="FCBF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7" name="Google Shape;417;p41"/>
          <p:cNvSpPr txBox="1"/>
          <p:nvPr/>
        </p:nvSpPr>
        <p:spPr>
          <a:xfrm>
            <a:off x="8554533" y="803233"/>
            <a:ext cx="9596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200" dirty="0">
                <a:solidFill>
                  <a:schemeClr val="accent1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s</a:t>
            </a:r>
            <a:endParaRPr sz="5200" dirty="0">
              <a:solidFill>
                <a:schemeClr val="accent1"/>
              </a:solidFill>
              <a:latin typeface="Cormorant Garamond SemiBold"/>
              <a:ea typeface="Cormorant Garamond SemiBold"/>
              <a:cs typeface="Cormorant Garamond SemiBold"/>
              <a:sym typeface="Cormorant Garamond SemiBold"/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9750100" y="5670367"/>
            <a:ext cx="2179200" cy="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631B01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2400" dirty="0">
              <a:solidFill>
                <a:srgbClr val="631B0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F26AB-9B3E-47DD-A131-FE9B0D71512B}"/>
              </a:ext>
            </a:extLst>
          </p:cNvPr>
          <p:cNvSpPr/>
          <p:nvPr/>
        </p:nvSpPr>
        <p:spPr>
          <a:xfrm>
            <a:off x="542611" y="562708"/>
            <a:ext cx="1145512" cy="4129872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72E00-ABCD-4DD1-92C3-40FD785DE1E1}"/>
              </a:ext>
            </a:extLst>
          </p:cNvPr>
          <p:cNvSpPr/>
          <p:nvPr/>
        </p:nvSpPr>
        <p:spPr>
          <a:xfrm>
            <a:off x="5056797" y="3226236"/>
            <a:ext cx="6412111" cy="832877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C56B4-649B-495F-A513-DFBD8B99E11F}"/>
              </a:ext>
            </a:extLst>
          </p:cNvPr>
          <p:cNvSpPr/>
          <p:nvPr/>
        </p:nvSpPr>
        <p:spPr>
          <a:xfrm>
            <a:off x="5065937" y="4709549"/>
            <a:ext cx="6372562" cy="45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35A1D-BDF2-4A4F-9FF3-7F0ED9DE5DA2}"/>
              </a:ext>
            </a:extLst>
          </p:cNvPr>
          <p:cNvSpPr txBox="1"/>
          <p:nvPr/>
        </p:nvSpPr>
        <p:spPr>
          <a:xfrm>
            <a:off x="5375454" y="1925633"/>
            <a:ext cx="551695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want to get dressed well and get that fabulous outfit that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imagined without studying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this field for years</a:t>
            </a:r>
            <a:endParaRPr lang="ar-EG" sz="2000" dirty="0"/>
          </a:p>
        </p:txBody>
      </p:sp>
      <p:grpSp>
        <p:nvGrpSpPr>
          <p:cNvPr id="16" name="Google Shape;9458;p69">
            <a:extLst>
              <a:ext uri="{FF2B5EF4-FFF2-40B4-BE49-F238E27FC236}">
                <a16:creationId xmlns:a16="http://schemas.microsoft.com/office/drawing/2014/main" id="{64F3157F-B483-47AE-8858-8B1F772BAAEC}"/>
              </a:ext>
            </a:extLst>
          </p:cNvPr>
          <p:cNvGrpSpPr/>
          <p:nvPr/>
        </p:nvGrpSpPr>
        <p:grpSpPr>
          <a:xfrm>
            <a:off x="5025997" y="2032544"/>
            <a:ext cx="349457" cy="348542"/>
            <a:chOff x="3599700" y="1954475"/>
            <a:chExt cx="296175" cy="295400"/>
          </a:xfrm>
          <a:solidFill>
            <a:srgbClr val="C0320D"/>
          </a:solidFill>
        </p:grpSpPr>
        <p:sp>
          <p:nvSpPr>
            <p:cNvPr id="17" name="Google Shape;9459;p69">
              <a:extLst>
                <a:ext uri="{FF2B5EF4-FFF2-40B4-BE49-F238E27FC236}">
                  <a16:creationId xmlns:a16="http://schemas.microsoft.com/office/drawing/2014/main" id="{FF8EDD46-5E91-4771-9BDF-95D36240BC8E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60;p69">
              <a:extLst>
                <a:ext uri="{FF2B5EF4-FFF2-40B4-BE49-F238E27FC236}">
                  <a16:creationId xmlns:a16="http://schemas.microsoft.com/office/drawing/2014/main" id="{CFF50F8E-92A3-48D7-8A12-0FCC9B5FB516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61;p69">
              <a:extLst>
                <a:ext uri="{FF2B5EF4-FFF2-40B4-BE49-F238E27FC236}">
                  <a16:creationId xmlns:a16="http://schemas.microsoft.com/office/drawing/2014/main" id="{0DCFAB77-C0F5-4030-9C57-F97DD1054206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8A4433-9D54-4142-99F1-4BEB7AC4039B}"/>
              </a:ext>
            </a:extLst>
          </p:cNvPr>
          <p:cNvSpPr txBox="1"/>
          <p:nvPr/>
        </p:nvSpPr>
        <p:spPr>
          <a:xfrm>
            <a:off x="5124245" y="3261051"/>
            <a:ext cx="62952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traditional solution was turning to specialists and paying sums of cash without guarantee that you will get what you imagined </a:t>
            </a:r>
            <a:endParaRPr lang="ar-E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82419-D948-4972-B7C5-B097523785EB}"/>
              </a:ext>
            </a:extLst>
          </p:cNvPr>
          <p:cNvSpPr txBox="1"/>
          <p:nvPr/>
        </p:nvSpPr>
        <p:spPr>
          <a:xfrm>
            <a:off x="5088313" y="4719597"/>
            <a:ext cx="6372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 going out that day without complete satisfaction with the outfit </a:t>
            </a:r>
            <a:endParaRPr lang="ar-EG" dirty="0"/>
          </a:p>
        </p:txBody>
      </p:sp>
      <p:grpSp>
        <p:nvGrpSpPr>
          <p:cNvPr id="25" name="Google Shape;8966;p68">
            <a:extLst>
              <a:ext uri="{FF2B5EF4-FFF2-40B4-BE49-F238E27FC236}">
                <a16:creationId xmlns:a16="http://schemas.microsoft.com/office/drawing/2014/main" id="{119BE47C-3C3D-4264-967A-B52B94232615}"/>
              </a:ext>
            </a:extLst>
          </p:cNvPr>
          <p:cNvGrpSpPr/>
          <p:nvPr/>
        </p:nvGrpSpPr>
        <p:grpSpPr>
          <a:xfrm>
            <a:off x="4850601" y="3764393"/>
            <a:ext cx="272686" cy="373766"/>
            <a:chOff x="-38275925" y="1946600"/>
            <a:chExt cx="231600" cy="317450"/>
          </a:xfrm>
          <a:solidFill>
            <a:srgbClr val="C0320D"/>
          </a:solidFill>
        </p:grpSpPr>
        <p:sp>
          <p:nvSpPr>
            <p:cNvPr id="26" name="Google Shape;8967;p68">
              <a:extLst>
                <a:ext uri="{FF2B5EF4-FFF2-40B4-BE49-F238E27FC236}">
                  <a16:creationId xmlns:a16="http://schemas.microsoft.com/office/drawing/2014/main" id="{377B0618-4BBD-4B8F-8D2B-DE3AC2334BF7}"/>
                </a:ext>
              </a:extLst>
            </p:cNvPr>
            <p:cNvSpPr/>
            <p:nvPr/>
          </p:nvSpPr>
          <p:spPr>
            <a:xfrm>
              <a:off x="-38275925" y="1946600"/>
              <a:ext cx="231600" cy="317450"/>
            </a:xfrm>
            <a:custGeom>
              <a:avLst/>
              <a:gdLst/>
              <a:ahLst/>
              <a:cxnLst/>
              <a:rect l="l" t="t" r="r" b="b"/>
              <a:pathLst>
                <a:path w="9264" h="12698" extrusionOk="0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968;p68">
              <a:extLst>
                <a:ext uri="{FF2B5EF4-FFF2-40B4-BE49-F238E27FC236}">
                  <a16:creationId xmlns:a16="http://schemas.microsoft.com/office/drawing/2014/main" id="{DC115CE3-9EB8-4900-ABDD-F602AAB44D51}"/>
                </a:ext>
              </a:extLst>
            </p:cNvPr>
            <p:cNvSpPr/>
            <p:nvPr/>
          </p:nvSpPr>
          <p:spPr>
            <a:xfrm>
              <a:off x="-38235750" y="1989125"/>
              <a:ext cx="84300" cy="83525"/>
            </a:xfrm>
            <a:custGeom>
              <a:avLst/>
              <a:gdLst/>
              <a:ahLst/>
              <a:cxnLst/>
              <a:rect l="l" t="t" r="r" b="b"/>
              <a:pathLst>
                <a:path w="3372" h="3341" extrusionOk="0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98;p22">
            <a:extLst>
              <a:ext uri="{FF2B5EF4-FFF2-40B4-BE49-F238E27FC236}">
                <a16:creationId xmlns:a16="http://schemas.microsoft.com/office/drawing/2014/main" id="{8FCF283F-F8B8-4A40-B6F5-1C34B84427D5}"/>
              </a:ext>
            </a:extLst>
          </p:cNvPr>
          <p:cNvGrpSpPr/>
          <p:nvPr/>
        </p:nvGrpSpPr>
        <p:grpSpPr>
          <a:xfrm>
            <a:off x="555823" y="1454929"/>
            <a:ext cx="3262000" cy="3262000"/>
            <a:chOff x="3348660" y="1837919"/>
            <a:chExt cx="2446500" cy="2446500"/>
          </a:xfrm>
          <a:solidFill>
            <a:schemeClr val="accent5">
              <a:lumMod val="10000"/>
            </a:schemeClr>
          </a:solidFill>
        </p:grpSpPr>
        <p:sp>
          <p:nvSpPr>
            <p:cNvPr id="6" name="Google Shape;799;p22">
              <a:extLst>
                <a:ext uri="{FF2B5EF4-FFF2-40B4-BE49-F238E27FC236}">
                  <a16:creationId xmlns:a16="http://schemas.microsoft.com/office/drawing/2014/main" id="{B2457F67-168A-4FF6-A65E-860E2D4D8C31}"/>
                </a:ext>
              </a:extLst>
            </p:cNvPr>
            <p:cNvSpPr/>
            <p:nvPr/>
          </p:nvSpPr>
          <p:spPr>
            <a:xfrm>
              <a:off x="3348660" y="1837919"/>
              <a:ext cx="2446500" cy="2446500"/>
            </a:xfrm>
            <a:prstGeom prst="flowChartConnector">
              <a:avLst/>
            </a:prstGeom>
            <a:solidFill>
              <a:srgbClr val="731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800;p22">
              <a:extLst>
                <a:ext uri="{FF2B5EF4-FFF2-40B4-BE49-F238E27FC236}">
                  <a16:creationId xmlns:a16="http://schemas.microsoft.com/office/drawing/2014/main" id="{CA1544AC-E792-4454-AD62-D871CFF42C42}"/>
                </a:ext>
              </a:extLst>
            </p:cNvPr>
            <p:cNvSpPr txBox="1"/>
            <p:nvPr/>
          </p:nvSpPr>
          <p:spPr>
            <a:xfrm>
              <a:off x="3533310" y="3582396"/>
              <a:ext cx="2077200" cy="117449"/>
            </a:xfrm>
            <a:prstGeom prst="rect">
              <a:avLst/>
            </a:prstGeom>
            <a:solidFill>
              <a:srgbClr val="631B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4533" dirty="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</a:t>
              </a:r>
              <a:r>
                <a:rPr lang="en" sz="4533" dirty="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tylist</a:t>
              </a:r>
            </a:p>
            <a:p>
              <a:pPr algn="ctr"/>
              <a:r>
                <a:rPr lang="en" sz="4533" dirty="0">
                  <a:solidFill>
                    <a:schemeClr val="accent6"/>
                  </a:solidFill>
                  <a:latin typeface="Fira Sans Extra Condensed SemiBold"/>
                  <a:sym typeface="Fira Sans Extra Condensed SemiBold"/>
                </a:rPr>
                <a:t>app</a:t>
              </a:r>
              <a:endParaRPr sz="2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" name="Google Shape;873;p22">
            <a:extLst>
              <a:ext uri="{FF2B5EF4-FFF2-40B4-BE49-F238E27FC236}">
                <a16:creationId xmlns:a16="http://schemas.microsoft.com/office/drawing/2014/main" id="{DF0B54B4-B564-4488-A162-04B7AA13F6A6}"/>
              </a:ext>
            </a:extLst>
          </p:cNvPr>
          <p:cNvGrpSpPr/>
          <p:nvPr/>
        </p:nvGrpSpPr>
        <p:grpSpPr>
          <a:xfrm>
            <a:off x="1259620" y="1768528"/>
            <a:ext cx="1676516" cy="1389539"/>
            <a:chOff x="4112500" y="2665175"/>
            <a:chExt cx="828100" cy="686350"/>
          </a:xfrm>
          <a:solidFill>
            <a:srgbClr val="C0320D"/>
          </a:solidFill>
        </p:grpSpPr>
        <p:sp>
          <p:nvSpPr>
            <p:cNvPr id="10" name="Google Shape;874;p22">
              <a:extLst>
                <a:ext uri="{FF2B5EF4-FFF2-40B4-BE49-F238E27FC236}">
                  <a16:creationId xmlns:a16="http://schemas.microsoft.com/office/drawing/2014/main" id="{DB605FC4-6AC1-457A-B5A2-05B7CAA8E2BE}"/>
                </a:ext>
              </a:extLst>
            </p:cNvPr>
            <p:cNvSpPr/>
            <p:nvPr/>
          </p:nvSpPr>
          <p:spPr>
            <a:xfrm>
              <a:off x="4259250" y="2665175"/>
              <a:ext cx="580450" cy="686350"/>
            </a:xfrm>
            <a:custGeom>
              <a:avLst/>
              <a:gdLst/>
              <a:ahLst/>
              <a:cxnLst/>
              <a:rect l="l" t="t" r="r" b="b"/>
              <a:pathLst>
                <a:path w="23218" h="27454" extrusionOk="0">
                  <a:moveTo>
                    <a:pt x="16079" y="1"/>
                  </a:moveTo>
                  <a:cubicBezTo>
                    <a:pt x="13818" y="1332"/>
                    <a:pt x="10740" y="2155"/>
                    <a:pt x="7863" y="2155"/>
                  </a:cubicBezTo>
                  <a:cubicBezTo>
                    <a:pt x="6199" y="2155"/>
                    <a:pt x="4602" y="1880"/>
                    <a:pt x="3270" y="1269"/>
                  </a:cubicBezTo>
                  <a:cubicBezTo>
                    <a:pt x="3270" y="1269"/>
                    <a:pt x="1302" y="1335"/>
                    <a:pt x="368" y="2236"/>
                  </a:cubicBezTo>
                  <a:cubicBezTo>
                    <a:pt x="1" y="2569"/>
                    <a:pt x="568" y="5505"/>
                    <a:pt x="1135" y="8407"/>
                  </a:cubicBezTo>
                  <a:cubicBezTo>
                    <a:pt x="1702" y="11476"/>
                    <a:pt x="3270" y="19081"/>
                    <a:pt x="3270" y="19081"/>
                  </a:cubicBezTo>
                  <a:cubicBezTo>
                    <a:pt x="3270" y="19081"/>
                    <a:pt x="568" y="25586"/>
                    <a:pt x="1" y="27454"/>
                  </a:cubicBezTo>
                  <a:cubicBezTo>
                    <a:pt x="1" y="27454"/>
                    <a:pt x="7339" y="26134"/>
                    <a:pt x="13873" y="26134"/>
                  </a:cubicBezTo>
                  <a:cubicBezTo>
                    <a:pt x="17139" y="26134"/>
                    <a:pt x="20204" y="26464"/>
                    <a:pt x="22050" y="27454"/>
                  </a:cubicBezTo>
                  <a:cubicBezTo>
                    <a:pt x="22050" y="27454"/>
                    <a:pt x="23217" y="27320"/>
                    <a:pt x="22350" y="25486"/>
                  </a:cubicBezTo>
                  <a:cubicBezTo>
                    <a:pt x="22217" y="25152"/>
                    <a:pt x="20315" y="18314"/>
                    <a:pt x="20315" y="18314"/>
                  </a:cubicBezTo>
                  <a:lnTo>
                    <a:pt x="20649" y="11009"/>
                  </a:lnTo>
                  <a:lnTo>
                    <a:pt x="20983" y="868"/>
                  </a:lnTo>
                  <a:lnTo>
                    <a:pt x="160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Google Shape;875;p22">
              <a:extLst>
                <a:ext uri="{FF2B5EF4-FFF2-40B4-BE49-F238E27FC236}">
                  <a16:creationId xmlns:a16="http://schemas.microsoft.com/office/drawing/2014/main" id="{50BE9E61-F1A2-4DC5-8C0D-40B202938EDE}"/>
                </a:ext>
              </a:extLst>
            </p:cNvPr>
            <p:cNvSpPr/>
            <p:nvPr/>
          </p:nvSpPr>
          <p:spPr>
            <a:xfrm>
              <a:off x="4112500" y="2718550"/>
              <a:ext cx="200150" cy="279400"/>
            </a:xfrm>
            <a:custGeom>
              <a:avLst/>
              <a:gdLst/>
              <a:ahLst/>
              <a:cxnLst/>
              <a:rect l="l" t="t" r="r" b="b"/>
              <a:pathLst>
                <a:path w="8006" h="11176" extrusionOk="0">
                  <a:moveTo>
                    <a:pt x="6338" y="1"/>
                  </a:moveTo>
                  <a:lnTo>
                    <a:pt x="167" y="3804"/>
                  </a:lnTo>
                  <a:cubicBezTo>
                    <a:pt x="0" y="8707"/>
                    <a:pt x="4837" y="11175"/>
                    <a:pt x="4837" y="11175"/>
                  </a:cubicBezTo>
                  <a:lnTo>
                    <a:pt x="8006" y="8474"/>
                  </a:lnTo>
                  <a:lnTo>
                    <a:pt x="63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876;p22">
              <a:extLst>
                <a:ext uri="{FF2B5EF4-FFF2-40B4-BE49-F238E27FC236}">
                  <a16:creationId xmlns:a16="http://schemas.microsoft.com/office/drawing/2014/main" id="{7425CE8B-AD82-424F-A557-0F1899E942C8}"/>
                </a:ext>
              </a:extLst>
            </p:cNvPr>
            <p:cNvSpPr/>
            <p:nvPr/>
          </p:nvSpPr>
          <p:spPr>
            <a:xfrm>
              <a:off x="4759625" y="2686875"/>
              <a:ext cx="180975" cy="314400"/>
            </a:xfrm>
            <a:custGeom>
              <a:avLst/>
              <a:gdLst/>
              <a:ahLst/>
              <a:cxnLst/>
              <a:rect l="l" t="t" r="r" b="b"/>
              <a:pathLst>
                <a:path w="7239" h="12576" extrusionOk="0">
                  <a:moveTo>
                    <a:pt x="968" y="0"/>
                  </a:moveTo>
                  <a:lnTo>
                    <a:pt x="0" y="2736"/>
                  </a:lnTo>
                  <a:lnTo>
                    <a:pt x="34" y="12576"/>
                  </a:lnTo>
                  <a:lnTo>
                    <a:pt x="801" y="10141"/>
                  </a:lnTo>
                  <a:lnTo>
                    <a:pt x="3970" y="11475"/>
                  </a:lnTo>
                  <a:cubicBezTo>
                    <a:pt x="5171" y="10574"/>
                    <a:pt x="7239" y="2736"/>
                    <a:pt x="7239" y="2736"/>
                  </a:cubicBezTo>
                  <a:lnTo>
                    <a:pt x="9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877;p22">
              <a:extLst>
                <a:ext uri="{FF2B5EF4-FFF2-40B4-BE49-F238E27FC236}">
                  <a16:creationId xmlns:a16="http://schemas.microsoft.com/office/drawing/2014/main" id="{A71DD846-BE7E-4410-BB8F-9AF2FE76930D}"/>
                </a:ext>
              </a:extLst>
            </p:cNvPr>
            <p:cNvSpPr/>
            <p:nvPr/>
          </p:nvSpPr>
          <p:spPr>
            <a:xfrm>
              <a:off x="4136675" y="2799450"/>
              <a:ext cx="110925" cy="178475"/>
            </a:xfrm>
            <a:custGeom>
              <a:avLst/>
              <a:gdLst/>
              <a:ahLst/>
              <a:cxnLst/>
              <a:rect l="l" t="t" r="r" b="b"/>
              <a:pathLst>
                <a:path w="4437" h="7139" extrusionOk="0">
                  <a:moveTo>
                    <a:pt x="34" y="0"/>
                  </a:moveTo>
                  <a:cubicBezTo>
                    <a:pt x="0" y="101"/>
                    <a:pt x="0" y="234"/>
                    <a:pt x="0" y="334"/>
                  </a:cubicBezTo>
                  <a:cubicBezTo>
                    <a:pt x="0" y="668"/>
                    <a:pt x="34" y="968"/>
                    <a:pt x="67" y="1301"/>
                  </a:cubicBezTo>
                  <a:cubicBezTo>
                    <a:pt x="134" y="1768"/>
                    <a:pt x="267" y="2202"/>
                    <a:pt x="434" y="2669"/>
                  </a:cubicBezTo>
                  <a:cubicBezTo>
                    <a:pt x="634" y="3203"/>
                    <a:pt x="901" y="3736"/>
                    <a:pt x="1201" y="4203"/>
                  </a:cubicBezTo>
                  <a:cubicBezTo>
                    <a:pt x="1768" y="5104"/>
                    <a:pt x="2502" y="5871"/>
                    <a:pt x="3336" y="6505"/>
                  </a:cubicBezTo>
                  <a:cubicBezTo>
                    <a:pt x="3570" y="6672"/>
                    <a:pt x="3836" y="6839"/>
                    <a:pt x="4103" y="7005"/>
                  </a:cubicBezTo>
                  <a:cubicBezTo>
                    <a:pt x="4203" y="7072"/>
                    <a:pt x="4303" y="7106"/>
                    <a:pt x="4437" y="7139"/>
                  </a:cubicBezTo>
                  <a:cubicBezTo>
                    <a:pt x="4437" y="7106"/>
                    <a:pt x="4037" y="6872"/>
                    <a:pt x="3403" y="6338"/>
                  </a:cubicBezTo>
                  <a:cubicBezTo>
                    <a:pt x="2602" y="5705"/>
                    <a:pt x="1935" y="4937"/>
                    <a:pt x="1368" y="4070"/>
                  </a:cubicBezTo>
                  <a:cubicBezTo>
                    <a:pt x="1068" y="3603"/>
                    <a:pt x="801" y="3103"/>
                    <a:pt x="601" y="2569"/>
                  </a:cubicBezTo>
                  <a:cubicBezTo>
                    <a:pt x="434" y="2135"/>
                    <a:pt x="301" y="1702"/>
                    <a:pt x="234" y="1268"/>
                  </a:cubicBezTo>
                  <a:cubicBezTo>
                    <a:pt x="67" y="501"/>
                    <a:pt x="67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878;p22">
              <a:extLst>
                <a:ext uri="{FF2B5EF4-FFF2-40B4-BE49-F238E27FC236}">
                  <a16:creationId xmlns:a16="http://schemas.microsoft.com/office/drawing/2014/main" id="{2D5F3D49-7E1E-49FB-B321-CAAE31A56285}"/>
                </a:ext>
              </a:extLst>
            </p:cNvPr>
            <p:cNvSpPr/>
            <p:nvPr/>
          </p:nvSpPr>
          <p:spPr>
            <a:xfrm>
              <a:off x="4195875" y="2766925"/>
              <a:ext cx="95925" cy="134300"/>
            </a:xfrm>
            <a:custGeom>
              <a:avLst/>
              <a:gdLst/>
              <a:ahLst/>
              <a:cxnLst/>
              <a:rect l="l" t="t" r="r" b="b"/>
              <a:pathLst>
                <a:path w="3837" h="5372" extrusionOk="0">
                  <a:moveTo>
                    <a:pt x="1" y="1"/>
                  </a:moveTo>
                  <a:cubicBezTo>
                    <a:pt x="67" y="334"/>
                    <a:pt x="201" y="634"/>
                    <a:pt x="368" y="901"/>
                  </a:cubicBezTo>
                  <a:cubicBezTo>
                    <a:pt x="735" y="1602"/>
                    <a:pt x="1135" y="2269"/>
                    <a:pt x="1569" y="2936"/>
                  </a:cubicBezTo>
                  <a:cubicBezTo>
                    <a:pt x="2036" y="3570"/>
                    <a:pt x="2503" y="4204"/>
                    <a:pt x="3070" y="4771"/>
                  </a:cubicBezTo>
                  <a:cubicBezTo>
                    <a:pt x="3203" y="4937"/>
                    <a:pt x="3403" y="5104"/>
                    <a:pt x="3570" y="5238"/>
                  </a:cubicBezTo>
                  <a:cubicBezTo>
                    <a:pt x="3737" y="5338"/>
                    <a:pt x="3803" y="5371"/>
                    <a:pt x="3803" y="5371"/>
                  </a:cubicBezTo>
                  <a:cubicBezTo>
                    <a:pt x="3837" y="5338"/>
                    <a:pt x="3737" y="5271"/>
                    <a:pt x="3637" y="5171"/>
                  </a:cubicBezTo>
                  <a:cubicBezTo>
                    <a:pt x="3503" y="5037"/>
                    <a:pt x="3336" y="4871"/>
                    <a:pt x="3136" y="4671"/>
                  </a:cubicBezTo>
                  <a:cubicBezTo>
                    <a:pt x="2769" y="4204"/>
                    <a:pt x="2269" y="3536"/>
                    <a:pt x="1735" y="2803"/>
                  </a:cubicBezTo>
                  <a:cubicBezTo>
                    <a:pt x="1235" y="2035"/>
                    <a:pt x="801" y="1335"/>
                    <a:pt x="501" y="834"/>
                  </a:cubicBezTo>
                  <a:cubicBezTo>
                    <a:pt x="201" y="334"/>
                    <a:pt x="34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879;p22">
              <a:extLst>
                <a:ext uri="{FF2B5EF4-FFF2-40B4-BE49-F238E27FC236}">
                  <a16:creationId xmlns:a16="http://schemas.microsoft.com/office/drawing/2014/main" id="{7DA0A944-CC8A-47FC-83A9-E4D7FF164B9A}"/>
                </a:ext>
              </a:extLst>
            </p:cNvPr>
            <p:cNvSpPr/>
            <p:nvPr/>
          </p:nvSpPr>
          <p:spPr>
            <a:xfrm>
              <a:off x="4286775" y="2701875"/>
              <a:ext cx="479550" cy="67950"/>
            </a:xfrm>
            <a:custGeom>
              <a:avLst/>
              <a:gdLst/>
              <a:ahLst/>
              <a:cxnLst/>
              <a:rect l="l" t="t" r="r" b="b"/>
              <a:pathLst>
                <a:path w="19182" h="2718" extrusionOk="0">
                  <a:moveTo>
                    <a:pt x="19181" y="1"/>
                  </a:moveTo>
                  <a:cubicBezTo>
                    <a:pt x="19114" y="1"/>
                    <a:pt x="19048" y="1"/>
                    <a:pt x="18981" y="34"/>
                  </a:cubicBezTo>
                  <a:cubicBezTo>
                    <a:pt x="18847" y="67"/>
                    <a:pt x="18681" y="67"/>
                    <a:pt x="18414" y="134"/>
                  </a:cubicBezTo>
                  <a:cubicBezTo>
                    <a:pt x="17913" y="234"/>
                    <a:pt x="17213" y="401"/>
                    <a:pt x="16346" y="634"/>
                  </a:cubicBezTo>
                  <a:cubicBezTo>
                    <a:pt x="15478" y="868"/>
                    <a:pt x="14444" y="1202"/>
                    <a:pt x="13310" y="1535"/>
                  </a:cubicBezTo>
                  <a:cubicBezTo>
                    <a:pt x="12076" y="1902"/>
                    <a:pt x="10842" y="2202"/>
                    <a:pt x="9574" y="2369"/>
                  </a:cubicBezTo>
                  <a:cubicBezTo>
                    <a:pt x="8874" y="2459"/>
                    <a:pt x="8173" y="2504"/>
                    <a:pt x="7475" y="2504"/>
                  </a:cubicBezTo>
                  <a:cubicBezTo>
                    <a:pt x="5847" y="2504"/>
                    <a:pt x="4234" y="2259"/>
                    <a:pt x="2669" y="1769"/>
                  </a:cubicBezTo>
                  <a:cubicBezTo>
                    <a:pt x="2002" y="1535"/>
                    <a:pt x="1335" y="1268"/>
                    <a:pt x="701" y="968"/>
                  </a:cubicBezTo>
                  <a:cubicBezTo>
                    <a:pt x="468" y="835"/>
                    <a:pt x="234" y="735"/>
                    <a:pt x="1" y="634"/>
                  </a:cubicBezTo>
                  <a:lnTo>
                    <a:pt x="1" y="634"/>
                  </a:lnTo>
                  <a:cubicBezTo>
                    <a:pt x="34" y="701"/>
                    <a:pt x="101" y="735"/>
                    <a:pt x="167" y="768"/>
                  </a:cubicBezTo>
                  <a:cubicBezTo>
                    <a:pt x="268" y="835"/>
                    <a:pt x="434" y="935"/>
                    <a:pt x="668" y="1068"/>
                  </a:cubicBezTo>
                  <a:cubicBezTo>
                    <a:pt x="1302" y="1368"/>
                    <a:pt x="1935" y="1669"/>
                    <a:pt x="2636" y="1902"/>
                  </a:cubicBezTo>
                  <a:cubicBezTo>
                    <a:pt x="4208" y="2442"/>
                    <a:pt x="5862" y="2717"/>
                    <a:pt x="7518" y="2717"/>
                  </a:cubicBezTo>
                  <a:cubicBezTo>
                    <a:pt x="8216" y="2717"/>
                    <a:pt x="8915" y="2668"/>
                    <a:pt x="9608" y="2569"/>
                  </a:cubicBezTo>
                  <a:cubicBezTo>
                    <a:pt x="10875" y="2369"/>
                    <a:pt x="12143" y="2102"/>
                    <a:pt x="13344" y="1702"/>
                  </a:cubicBezTo>
                  <a:lnTo>
                    <a:pt x="16379" y="768"/>
                  </a:lnTo>
                  <a:cubicBezTo>
                    <a:pt x="17246" y="501"/>
                    <a:pt x="17947" y="301"/>
                    <a:pt x="18414" y="201"/>
                  </a:cubicBezTo>
                  <a:cubicBezTo>
                    <a:pt x="18681" y="134"/>
                    <a:pt x="18914" y="67"/>
                    <a:pt x="19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880;p22">
              <a:extLst>
                <a:ext uri="{FF2B5EF4-FFF2-40B4-BE49-F238E27FC236}">
                  <a16:creationId xmlns:a16="http://schemas.microsoft.com/office/drawing/2014/main" id="{64A30CA0-1898-4CC5-9CDA-C03F134F0838}"/>
                </a:ext>
              </a:extLst>
            </p:cNvPr>
            <p:cNvSpPr/>
            <p:nvPr/>
          </p:nvSpPr>
          <p:spPr>
            <a:xfrm>
              <a:off x="4284275" y="2844700"/>
              <a:ext cx="498725" cy="18975"/>
            </a:xfrm>
            <a:custGeom>
              <a:avLst/>
              <a:gdLst/>
              <a:ahLst/>
              <a:cxnLst/>
              <a:rect l="l" t="t" r="r" b="b"/>
              <a:pathLst>
                <a:path w="19949" h="759" extrusionOk="0">
                  <a:moveTo>
                    <a:pt x="19848" y="0"/>
                  </a:moveTo>
                  <a:cubicBezTo>
                    <a:pt x="19815" y="0"/>
                    <a:pt x="19781" y="8"/>
                    <a:pt x="19748" y="25"/>
                  </a:cubicBezTo>
                  <a:lnTo>
                    <a:pt x="19148" y="58"/>
                  </a:lnTo>
                  <a:cubicBezTo>
                    <a:pt x="18647" y="125"/>
                    <a:pt x="17913" y="192"/>
                    <a:pt x="17013" y="259"/>
                  </a:cubicBezTo>
                  <a:cubicBezTo>
                    <a:pt x="15211" y="425"/>
                    <a:pt x="12743" y="525"/>
                    <a:pt x="9974" y="525"/>
                  </a:cubicBezTo>
                  <a:cubicBezTo>
                    <a:pt x="7206" y="525"/>
                    <a:pt x="4704" y="459"/>
                    <a:pt x="2903" y="392"/>
                  </a:cubicBezTo>
                  <a:lnTo>
                    <a:pt x="768" y="359"/>
                  </a:lnTo>
                  <a:lnTo>
                    <a:pt x="201" y="359"/>
                  </a:lnTo>
                  <a:cubicBezTo>
                    <a:pt x="167" y="342"/>
                    <a:pt x="134" y="334"/>
                    <a:pt x="101" y="334"/>
                  </a:cubicBezTo>
                  <a:cubicBezTo>
                    <a:pt x="67" y="334"/>
                    <a:pt x="34" y="342"/>
                    <a:pt x="1" y="359"/>
                  </a:cubicBezTo>
                  <a:cubicBezTo>
                    <a:pt x="67" y="359"/>
                    <a:pt x="134" y="392"/>
                    <a:pt x="201" y="392"/>
                  </a:cubicBezTo>
                  <a:lnTo>
                    <a:pt x="768" y="425"/>
                  </a:lnTo>
                  <a:lnTo>
                    <a:pt x="2869" y="559"/>
                  </a:lnTo>
                  <a:cubicBezTo>
                    <a:pt x="4704" y="659"/>
                    <a:pt x="7172" y="759"/>
                    <a:pt x="9974" y="759"/>
                  </a:cubicBezTo>
                  <a:cubicBezTo>
                    <a:pt x="12743" y="759"/>
                    <a:pt x="15245" y="592"/>
                    <a:pt x="17046" y="425"/>
                  </a:cubicBezTo>
                  <a:cubicBezTo>
                    <a:pt x="17947" y="325"/>
                    <a:pt x="18681" y="225"/>
                    <a:pt x="19181" y="159"/>
                  </a:cubicBezTo>
                  <a:lnTo>
                    <a:pt x="19748" y="58"/>
                  </a:lnTo>
                  <a:cubicBezTo>
                    <a:pt x="19815" y="58"/>
                    <a:pt x="19881" y="25"/>
                    <a:pt x="19948" y="25"/>
                  </a:cubicBezTo>
                  <a:cubicBezTo>
                    <a:pt x="19915" y="8"/>
                    <a:pt x="19881" y="0"/>
                    <a:pt x="198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881;p22">
              <a:extLst>
                <a:ext uri="{FF2B5EF4-FFF2-40B4-BE49-F238E27FC236}">
                  <a16:creationId xmlns:a16="http://schemas.microsoft.com/office/drawing/2014/main" id="{4037AB20-83DF-4AC8-81D8-7608C6151727}"/>
                </a:ext>
              </a:extLst>
            </p:cNvPr>
            <p:cNvSpPr/>
            <p:nvPr/>
          </p:nvSpPr>
          <p:spPr>
            <a:xfrm>
              <a:off x="4305950" y="2940375"/>
              <a:ext cx="469525" cy="31550"/>
            </a:xfrm>
            <a:custGeom>
              <a:avLst/>
              <a:gdLst/>
              <a:ahLst/>
              <a:cxnLst/>
              <a:rect l="l" t="t" r="r" b="b"/>
              <a:pathLst>
                <a:path w="18781" h="1262" extrusionOk="0">
                  <a:moveTo>
                    <a:pt x="18781" y="1"/>
                  </a:moveTo>
                  <a:lnTo>
                    <a:pt x="18781" y="1"/>
                  </a:lnTo>
                  <a:cubicBezTo>
                    <a:pt x="18547" y="34"/>
                    <a:pt x="18314" y="68"/>
                    <a:pt x="18080" y="134"/>
                  </a:cubicBezTo>
                  <a:cubicBezTo>
                    <a:pt x="17880" y="201"/>
                    <a:pt x="17580" y="234"/>
                    <a:pt x="17247" y="301"/>
                  </a:cubicBezTo>
                  <a:cubicBezTo>
                    <a:pt x="16913" y="368"/>
                    <a:pt x="16513" y="434"/>
                    <a:pt x="16112" y="501"/>
                  </a:cubicBezTo>
                  <a:cubicBezTo>
                    <a:pt x="13911" y="801"/>
                    <a:pt x="11676" y="968"/>
                    <a:pt x="9441" y="1002"/>
                  </a:cubicBezTo>
                  <a:cubicBezTo>
                    <a:pt x="8534" y="1036"/>
                    <a:pt x="7655" y="1051"/>
                    <a:pt x="6823" y="1051"/>
                  </a:cubicBezTo>
                  <a:cubicBezTo>
                    <a:pt x="5269" y="1051"/>
                    <a:pt x="3878" y="1000"/>
                    <a:pt x="2770" y="935"/>
                  </a:cubicBezTo>
                  <a:cubicBezTo>
                    <a:pt x="1902" y="901"/>
                    <a:pt x="1235" y="835"/>
                    <a:pt x="735" y="801"/>
                  </a:cubicBezTo>
                  <a:cubicBezTo>
                    <a:pt x="501" y="768"/>
                    <a:pt x="234" y="768"/>
                    <a:pt x="1" y="768"/>
                  </a:cubicBezTo>
                  <a:cubicBezTo>
                    <a:pt x="234" y="835"/>
                    <a:pt x="501" y="868"/>
                    <a:pt x="735" y="901"/>
                  </a:cubicBezTo>
                  <a:cubicBezTo>
                    <a:pt x="1202" y="968"/>
                    <a:pt x="1936" y="1035"/>
                    <a:pt x="2770" y="1102"/>
                  </a:cubicBezTo>
                  <a:cubicBezTo>
                    <a:pt x="3990" y="1199"/>
                    <a:pt x="5587" y="1261"/>
                    <a:pt x="7388" y="1261"/>
                  </a:cubicBezTo>
                  <a:cubicBezTo>
                    <a:pt x="8048" y="1261"/>
                    <a:pt x="8735" y="1253"/>
                    <a:pt x="9441" y="1235"/>
                  </a:cubicBezTo>
                  <a:cubicBezTo>
                    <a:pt x="11676" y="1202"/>
                    <a:pt x="13877" y="1002"/>
                    <a:pt x="16112" y="635"/>
                  </a:cubicBezTo>
                  <a:cubicBezTo>
                    <a:pt x="16513" y="568"/>
                    <a:pt x="16913" y="501"/>
                    <a:pt x="17247" y="434"/>
                  </a:cubicBezTo>
                  <a:cubicBezTo>
                    <a:pt x="17547" y="334"/>
                    <a:pt x="17847" y="301"/>
                    <a:pt x="18080" y="234"/>
                  </a:cubicBezTo>
                  <a:cubicBezTo>
                    <a:pt x="18314" y="168"/>
                    <a:pt x="18547" y="101"/>
                    <a:pt x="18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882;p22">
              <a:extLst>
                <a:ext uri="{FF2B5EF4-FFF2-40B4-BE49-F238E27FC236}">
                  <a16:creationId xmlns:a16="http://schemas.microsoft.com/office/drawing/2014/main" id="{76669C9A-7776-4226-89F0-3A10DEF32EDD}"/>
                </a:ext>
              </a:extLst>
            </p:cNvPr>
            <p:cNvSpPr/>
            <p:nvPr/>
          </p:nvSpPr>
          <p:spPr>
            <a:xfrm>
              <a:off x="4326800" y="3069850"/>
              <a:ext cx="435350" cy="14200"/>
            </a:xfrm>
            <a:custGeom>
              <a:avLst/>
              <a:gdLst/>
              <a:ahLst/>
              <a:cxnLst/>
              <a:rect l="l" t="t" r="r" b="b"/>
              <a:pathLst>
                <a:path w="17414" h="568" extrusionOk="0">
                  <a:moveTo>
                    <a:pt x="17063" y="1"/>
                  </a:moveTo>
                  <a:cubicBezTo>
                    <a:pt x="16946" y="1"/>
                    <a:pt x="16829" y="9"/>
                    <a:pt x="16713" y="26"/>
                  </a:cubicBezTo>
                  <a:lnTo>
                    <a:pt x="14845" y="126"/>
                  </a:lnTo>
                  <a:cubicBezTo>
                    <a:pt x="13277" y="226"/>
                    <a:pt x="11109" y="326"/>
                    <a:pt x="8707" y="359"/>
                  </a:cubicBezTo>
                  <a:cubicBezTo>
                    <a:pt x="8276" y="365"/>
                    <a:pt x="7853" y="368"/>
                    <a:pt x="7440" y="368"/>
                  </a:cubicBezTo>
                  <a:cubicBezTo>
                    <a:pt x="5523" y="368"/>
                    <a:pt x="3826" y="308"/>
                    <a:pt x="2536" y="226"/>
                  </a:cubicBezTo>
                  <a:cubicBezTo>
                    <a:pt x="1735" y="159"/>
                    <a:pt x="1102" y="92"/>
                    <a:pt x="668" y="59"/>
                  </a:cubicBezTo>
                  <a:cubicBezTo>
                    <a:pt x="434" y="26"/>
                    <a:pt x="201" y="26"/>
                    <a:pt x="1" y="26"/>
                  </a:cubicBezTo>
                  <a:cubicBezTo>
                    <a:pt x="201" y="59"/>
                    <a:pt x="434" y="126"/>
                    <a:pt x="668" y="126"/>
                  </a:cubicBezTo>
                  <a:cubicBezTo>
                    <a:pt x="1102" y="226"/>
                    <a:pt x="1735" y="292"/>
                    <a:pt x="2536" y="359"/>
                  </a:cubicBezTo>
                  <a:cubicBezTo>
                    <a:pt x="3842" y="498"/>
                    <a:pt x="5566" y="568"/>
                    <a:pt x="7513" y="568"/>
                  </a:cubicBezTo>
                  <a:cubicBezTo>
                    <a:pt x="7903" y="568"/>
                    <a:pt x="8301" y="565"/>
                    <a:pt x="8707" y="559"/>
                  </a:cubicBezTo>
                  <a:cubicBezTo>
                    <a:pt x="11109" y="526"/>
                    <a:pt x="13310" y="426"/>
                    <a:pt x="14878" y="292"/>
                  </a:cubicBezTo>
                  <a:cubicBezTo>
                    <a:pt x="15645" y="226"/>
                    <a:pt x="16312" y="159"/>
                    <a:pt x="16746" y="126"/>
                  </a:cubicBezTo>
                  <a:cubicBezTo>
                    <a:pt x="16946" y="92"/>
                    <a:pt x="17180" y="59"/>
                    <a:pt x="17413" y="26"/>
                  </a:cubicBezTo>
                  <a:cubicBezTo>
                    <a:pt x="17296" y="9"/>
                    <a:pt x="17180" y="1"/>
                    <a:pt x="17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883;p22">
              <a:extLst>
                <a:ext uri="{FF2B5EF4-FFF2-40B4-BE49-F238E27FC236}">
                  <a16:creationId xmlns:a16="http://schemas.microsoft.com/office/drawing/2014/main" id="{72208586-1533-471F-A678-A12ED4E81166}"/>
                </a:ext>
              </a:extLst>
            </p:cNvPr>
            <p:cNvSpPr/>
            <p:nvPr/>
          </p:nvSpPr>
          <p:spPr>
            <a:xfrm>
              <a:off x="4315975" y="3183050"/>
              <a:ext cx="472025" cy="15675"/>
            </a:xfrm>
            <a:custGeom>
              <a:avLst/>
              <a:gdLst/>
              <a:ahLst/>
              <a:cxnLst/>
              <a:rect l="l" t="t" r="r" b="b"/>
              <a:pathLst>
                <a:path w="18881" h="627" extrusionOk="0">
                  <a:moveTo>
                    <a:pt x="9407" y="1"/>
                  </a:moveTo>
                  <a:cubicBezTo>
                    <a:pt x="6805" y="1"/>
                    <a:pt x="4437" y="134"/>
                    <a:pt x="2735" y="301"/>
                  </a:cubicBezTo>
                  <a:cubicBezTo>
                    <a:pt x="1902" y="368"/>
                    <a:pt x="1201" y="434"/>
                    <a:pt x="734" y="501"/>
                  </a:cubicBezTo>
                  <a:cubicBezTo>
                    <a:pt x="467" y="534"/>
                    <a:pt x="234" y="568"/>
                    <a:pt x="0" y="601"/>
                  </a:cubicBezTo>
                  <a:cubicBezTo>
                    <a:pt x="117" y="618"/>
                    <a:pt x="242" y="626"/>
                    <a:pt x="367" y="626"/>
                  </a:cubicBezTo>
                  <a:cubicBezTo>
                    <a:pt x="492" y="626"/>
                    <a:pt x="617" y="618"/>
                    <a:pt x="734" y="601"/>
                  </a:cubicBezTo>
                  <a:lnTo>
                    <a:pt x="2769" y="434"/>
                  </a:lnTo>
                  <a:cubicBezTo>
                    <a:pt x="4470" y="334"/>
                    <a:pt x="6838" y="201"/>
                    <a:pt x="9440" y="201"/>
                  </a:cubicBezTo>
                  <a:cubicBezTo>
                    <a:pt x="12042" y="201"/>
                    <a:pt x="14410" y="334"/>
                    <a:pt x="16112" y="434"/>
                  </a:cubicBezTo>
                  <a:lnTo>
                    <a:pt x="18113" y="601"/>
                  </a:lnTo>
                  <a:cubicBezTo>
                    <a:pt x="18247" y="618"/>
                    <a:pt x="18372" y="626"/>
                    <a:pt x="18497" y="626"/>
                  </a:cubicBezTo>
                  <a:cubicBezTo>
                    <a:pt x="18622" y="626"/>
                    <a:pt x="18747" y="618"/>
                    <a:pt x="18880" y="601"/>
                  </a:cubicBezTo>
                  <a:cubicBezTo>
                    <a:pt x="18613" y="568"/>
                    <a:pt x="18347" y="534"/>
                    <a:pt x="18113" y="501"/>
                  </a:cubicBezTo>
                  <a:cubicBezTo>
                    <a:pt x="17646" y="434"/>
                    <a:pt x="16912" y="368"/>
                    <a:pt x="16078" y="301"/>
                  </a:cubicBezTo>
                  <a:cubicBezTo>
                    <a:pt x="14410" y="134"/>
                    <a:pt x="12009" y="1"/>
                    <a:pt x="94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884;p22">
              <a:extLst>
                <a:ext uri="{FF2B5EF4-FFF2-40B4-BE49-F238E27FC236}">
                  <a16:creationId xmlns:a16="http://schemas.microsoft.com/office/drawing/2014/main" id="{0E91412C-6114-48E7-9E00-EB8BBDF6B0FE}"/>
                </a:ext>
              </a:extLst>
            </p:cNvPr>
            <p:cNvSpPr/>
            <p:nvPr/>
          </p:nvSpPr>
          <p:spPr>
            <a:xfrm>
              <a:off x="4783800" y="2741075"/>
              <a:ext cx="53400" cy="82575"/>
            </a:xfrm>
            <a:custGeom>
              <a:avLst/>
              <a:gdLst/>
              <a:ahLst/>
              <a:cxnLst/>
              <a:rect l="l" t="t" r="r" b="b"/>
              <a:pathLst>
                <a:path w="2136" h="3303" extrusionOk="0">
                  <a:moveTo>
                    <a:pt x="2135" y="0"/>
                  </a:moveTo>
                  <a:cubicBezTo>
                    <a:pt x="2069" y="0"/>
                    <a:pt x="1668" y="768"/>
                    <a:pt x="1101" y="1668"/>
                  </a:cubicBezTo>
                  <a:cubicBezTo>
                    <a:pt x="534" y="2602"/>
                    <a:pt x="1" y="3269"/>
                    <a:pt x="34" y="3303"/>
                  </a:cubicBezTo>
                  <a:cubicBezTo>
                    <a:pt x="534" y="2869"/>
                    <a:pt x="968" y="2369"/>
                    <a:pt x="1301" y="1802"/>
                  </a:cubicBezTo>
                  <a:cubicBezTo>
                    <a:pt x="1668" y="1268"/>
                    <a:pt x="1969" y="668"/>
                    <a:pt x="2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885;p22">
              <a:extLst>
                <a:ext uri="{FF2B5EF4-FFF2-40B4-BE49-F238E27FC236}">
                  <a16:creationId xmlns:a16="http://schemas.microsoft.com/office/drawing/2014/main" id="{E3F5E724-9F44-4DBA-8DB6-AA29E9592AD0}"/>
                </a:ext>
              </a:extLst>
            </p:cNvPr>
            <p:cNvSpPr/>
            <p:nvPr/>
          </p:nvSpPr>
          <p:spPr>
            <a:xfrm>
              <a:off x="4273425" y="2800275"/>
              <a:ext cx="67575" cy="341950"/>
            </a:xfrm>
            <a:custGeom>
              <a:avLst/>
              <a:gdLst/>
              <a:ahLst/>
              <a:cxnLst/>
              <a:rect l="l" t="t" r="r" b="b"/>
              <a:pathLst>
                <a:path w="2703" h="13678" extrusionOk="0">
                  <a:moveTo>
                    <a:pt x="1" y="1"/>
                  </a:moveTo>
                  <a:cubicBezTo>
                    <a:pt x="1" y="168"/>
                    <a:pt x="34" y="334"/>
                    <a:pt x="68" y="535"/>
                  </a:cubicBezTo>
                  <a:cubicBezTo>
                    <a:pt x="101" y="868"/>
                    <a:pt x="201" y="1402"/>
                    <a:pt x="301" y="2002"/>
                  </a:cubicBezTo>
                  <a:cubicBezTo>
                    <a:pt x="535" y="3236"/>
                    <a:pt x="868" y="4971"/>
                    <a:pt x="1269" y="6839"/>
                  </a:cubicBezTo>
                  <a:cubicBezTo>
                    <a:pt x="1635" y="8707"/>
                    <a:pt x="2002" y="10408"/>
                    <a:pt x="2269" y="11676"/>
                  </a:cubicBezTo>
                  <a:lnTo>
                    <a:pt x="2569" y="13144"/>
                  </a:lnTo>
                  <a:cubicBezTo>
                    <a:pt x="2603" y="13310"/>
                    <a:pt x="2636" y="13510"/>
                    <a:pt x="2703" y="13677"/>
                  </a:cubicBezTo>
                  <a:cubicBezTo>
                    <a:pt x="2703" y="13477"/>
                    <a:pt x="2703" y="13310"/>
                    <a:pt x="2670" y="13110"/>
                  </a:cubicBezTo>
                  <a:cubicBezTo>
                    <a:pt x="2603" y="12777"/>
                    <a:pt x="2536" y="12276"/>
                    <a:pt x="2436" y="11642"/>
                  </a:cubicBezTo>
                  <a:cubicBezTo>
                    <a:pt x="2203" y="10408"/>
                    <a:pt x="1869" y="8674"/>
                    <a:pt x="1469" y="6806"/>
                  </a:cubicBezTo>
                  <a:cubicBezTo>
                    <a:pt x="1068" y="4938"/>
                    <a:pt x="735" y="3270"/>
                    <a:pt x="468" y="1969"/>
                  </a:cubicBezTo>
                  <a:lnTo>
                    <a:pt x="134" y="501"/>
                  </a:lnTo>
                  <a:cubicBezTo>
                    <a:pt x="134" y="334"/>
                    <a:pt x="68" y="16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886;p22">
              <a:extLst>
                <a:ext uri="{FF2B5EF4-FFF2-40B4-BE49-F238E27FC236}">
                  <a16:creationId xmlns:a16="http://schemas.microsoft.com/office/drawing/2014/main" id="{23A507C2-5377-48D6-9B20-498E46F73702}"/>
                </a:ext>
              </a:extLst>
            </p:cNvPr>
            <p:cNvSpPr/>
            <p:nvPr/>
          </p:nvSpPr>
          <p:spPr>
            <a:xfrm>
              <a:off x="4765450" y="2856150"/>
              <a:ext cx="20875" cy="265225"/>
            </a:xfrm>
            <a:custGeom>
              <a:avLst/>
              <a:gdLst/>
              <a:ahLst/>
              <a:cxnLst/>
              <a:rect l="l" t="t" r="r" b="b"/>
              <a:pathLst>
                <a:path w="835" h="10609" extrusionOk="0">
                  <a:moveTo>
                    <a:pt x="801" y="1"/>
                  </a:moveTo>
                  <a:cubicBezTo>
                    <a:pt x="768" y="134"/>
                    <a:pt x="735" y="268"/>
                    <a:pt x="735" y="401"/>
                  </a:cubicBezTo>
                  <a:cubicBezTo>
                    <a:pt x="701" y="668"/>
                    <a:pt x="668" y="1068"/>
                    <a:pt x="634" y="1569"/>
                  </a:cubicBezTo>
                  <a:cubicBezTo>
                    <a:pt x="534" y="2503"/>
                    <a:pt x="434" y="3837"/>
                    <a:pt x="334" y="5305"/>
                  </a:cubicBezTo>
                  <a:cubicBezTo>
                    <a:pt x="234" y="6772"/>
                    <a:pt x="134" y="8107"/>
                    <a:pt x="101" y="9074"/>
                  </a:cubicBezTo>
                  <a:cubicBezTo>
                    <a:pt x="34" y="9541"/>
                    <a:pt x="34" y="9941"/>
                    <a:pt x="34" y="10208"/>
                  </a:cubicBezTo>
                  <a:cubicBezTo>
                    <a:pt x="1" y="10341"/>
                    <a:pt x="1" y="10475"/>
                    <a:pt x="34" y="10608"/>
                  </a:cubicBezTo>
                  <a:cubicBezTo>
                    <a:pt x="67" y="10475"/>
                    <a:pt x="101" y="10341"/>
                    <a:pt x="101" y="10208"/>
                  </a:cubicBezTo>
                  <a:cubicBezTo>
                    <a:pt x="134" y="9941"/>
                    <a:pt x="167" y="9541"/>
                    <a:pt x="234" y="9074"/>
                  </a:cubicBezTo>
                  <a:cubicBezTo>
                    <a:pt x="301" y="8107"/>
                    <a:pt x="434" y="6772"/>
                    <a:pt x="534" y="5305"/>
                  </a:cubicBezTo>
                  <a:cubicBezTo>
                    <a:pt x="634" y="3870"/>
                    <a:pt x="701" y="2536"/>
                    <a:pt x="768" y="1569"/>
                  </a:cubicBezTo>
                  <a:cubicBezTo>
                    <a:pt x="801" y="1068"/>
                    <a:pt x="801" y="668"/>
                    <a:pt x="801" y="401"/>
                  </a:cubicBezTo>
                  <a:cubicBezTo>
                    <a:pt x="835" y="268"/>
                    <a:pt x="835" y="134"/>
                    <a:pt x="8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887;p22">
              <a:extLst>
                <a:ext uri="{FF2B5EF4-FFF2-40B4-BE49-F238E27FC236}">
                  <a16:creationId xmlns:a16="http://schemas.microsoft.com/office/drawing/2014/main" id="{CC5632AB-F3E3-428A-8967-6F9241087808}"/>
                </a:ext>
              </a:extLst>
            </p:cNvPr>
            <p:cNvSpPr/>
            <p:nvPr/>
          </p:nvSpPr>
          <p:spPr>
            <a:xfrm>
              <a:off x="4828825" y="2739400"/>
              <a:ext cx="70075" cy="217675"/>
            </a:xfrm>
            <a:custGeom>
              <a:avLst/>
              <a:gdLst/>
              <a:ahLst/>
              <a:cxnLst/>
              <a:rect l="l" t="t" r="r" b="b"/>
              <a:pathLst>
                <a:path w="2803" h="8707" extrusionOk="0">
                  <a:moveTo>
                    <a:pt x="2803" y="1"/>
                  </a:moveTo>
                  <a:cubicBezTo>
                    <a:pt x="2703" y="101"/>
                    <a:pt x="2636" y="201"/>
                    <a:pt x="2569" y="301"/>
                  </a:cubicBezTo>
                  <a:cubicBezTo>
                    <a:pt x="2469" y="501"/>
                    <a:pt x="2302" y="801"/>
                    <a:pt x="2136" y="1168"/>
                  </a:cubicBezTo>
                  <a:cubicBezTo>
                    <a:pt x="1669" y="2169"/>
                    <a:pt x="1268" y="3170"/>
                    <a:pt x="935" y="4204"/>
                  </a:cubicBezTo>
                  <a:cubicBezTo>
                    <a:pt x="601" y="5238"/>
                    <a:pt x="334" y="6305"/>
                    <a:pt x="168" y="7373"/>
                  </a:cubicBezTo>
                  <a:cubicBezTo>
                    <a:pt x="68" y="7773"/>
                    <a:pt x="34" y="8107"/>
                    <a:pt x="1" y="8340"/>
                  </a:cubicBezTo>
                  <a:cubicBezTo>
                    <a:pt x="1" y="8473"/>
                    <a:pt x="1" y="8607"/>
                    <a:pt x="1" y="8707"/>
                  </a:cubicBezTo>
                  <a:cubicBezTo>
                    <a:pt x="134" y="8273"/>
                    <a:pt x="234" y="7840"/>
                    <a:pt x="301" y="7406"/>
                  </a:cubicBezTo>
                  <a:cubicBezTo>
                    <a:pt x="501" y="6605"/>
                    <a:pt x="768" y="5471"/>
                    <a:pt x="1135" y="4270"/>
                  </a:cubicBezTo>
                  <a:cubicBezTo>
                    <a:pt x="1535" y="3070"/>
                    <a:pt x="1969" y="2002"/>
                    <a:pt x="2269" y="1235"/>
                  </a:cubicBezTo>
                  <a:cubicBezTo>
                    <a:pt x="2469" y="835"/>
                    <a:pt x="2636" y="434"/>
                    <a:pt x="28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888;p22">
              <a:extLst>
                <a:ext uri="{FF2B5EF4-FFF2-40B4-BE49-F238E27FC236}">
                  <a16:creationId xmlns:a16="http://schemas.microsoft.com/office/drawing/2014/main" id="{74EE2D3C-BD7C-4B79-901F-59C5CFC2E28A}"/>
                </a:ext>
              </a:extLst>
            </p:cNvPr>
            <p:cNvSpPr/>
            <p:nvPr/>
          </p:nvSpPr>
          <p:spPr>
            <a:xfrm>
              <a:off x="4261750" y="3272425"/>
              <a:ext cx="555425" cy="73275"/>
            </a:xfrm>
            <a:custGeom>
              <a:avLst/>
              <a:gdLst/>
              <a:ahLst/>
              <a:cxnLst/>
              <a:rect l="l" t="t" r="r" b="b"/>
              <a:pathLst>
                <a:path w="22217" h="2931" extrusionOk="0">
                  <a:moveTo>
                    <a:pt x="13043" y="1"/>
                  </a:moveTo>
                  <a:cubicBezTo>
                    <a:pt x="10867" y="1"/>
                    <a:pt x="8693" y="232"/>
                    <a:pt x="6572" y="695"/>
                  </a:cubicBezTo>
                  <a:cubicBezTo>
                    <a:pt x="5905" y="829"/>
                    <a:pt x="5271" y="996"/>
                    <a:pt x="4704" y="1129"/>
                  </a:cubicBezTo>
                  <a:cubicBezTo>
                    <a:pt x="4104" y="1296"/>
                    <a:pt x="3570" y="1496"/>
                    <a:pt x="3070" y="1629"/>
                  </a:cubicBezTo>
                  <a:cubicBezTo>
                    <a:pt x="2603" y="1796"/>
                    <a:pt x="2169" y="1963"/>
                    <a:pt x="1769" y="2130"/>
                  </a:cubicBezTo>
                  <a:cubicBezTo>
                    <a:pt x="1402" y="2263"/>
                    <a:pt x="1068" y="2397"/>
                    <a:pt x="802" y="2530"/>
                  </a:cubicBezTo>
                  <a:lnTo>
                    <a:pt x="201" y="2797"/>
                  </a:lnTo>
                  <a:cubicBezTo>
                    <a:pt x="134" y="2830"/>
                    <a:pt x="68" y="2864"/>
                    <a:pt x="1" y="2930"/>
                  </a:cubicBezTo>
                  <a:cubicBezTo>
                    <a:pt x="68" y="2897"/>
                    <a:pt x="168" y="2864"/>
                    <a:pt x="234" y="2830"/>
                  </a:cubicBezTo>
                  <a:lnTo>
                    <a:pt x="835" y="2597"/>
                  </a:lnTo>
                  <a:cubicBezTo>
                    <a:pt x="1102" y="2497"/>
                    <a:pt x="1435" y="2363"/>
                    <a:pt x="1836" y="2230"/>
                  </a:cubicBezTo>
                  <a:cubicBezTo>
                    <a:pt x="2203" y="2096"/>
                    <a:pt x="2636" y="1963"/>
                    <a:pt x="3137" y="1796"/>
                  </a:cubicBezTo>
                  <a:cubicBezTo>
                    <a:pt x="3637" y="1629"/>
                    <a:pt x="4171" y="1496"/>
                    <a:pt x="4738" y="1329"/>
                  </a:cubicBezTo>
                  <a:cubicBezTo>
                    <a:pt x="5338" y="1162"/>
                    <a:pt x="5939" y="1029"/>
                    <a:pt x="6606" y="896"/>
                  </a:cubicBezTo>
                  <a:cubicBezTo>
                    <a:pt x="8073" y="595"/>
                    <a:pt x="9508" y="395"/>
                    <a:pt x="10975" y="295"/>
                  </a:cubicBezTo>
                  <a:cubicBezTo>
                    <a:pt x="11709" y="245"/>
                    <a:pt x="12443" y="220"/>
                    <a:pt x="13177" y="220"/>
                  </a:cubicBezTo>
                  <a:cubicBezTo>
                    <a:pt x="13911" y="220"/>
                    <a:pt x="14645" y="245"/>
                    <a:pt x="15379" y="295"/>
                  </a:cubicBezTo>
                  <a:cubicBezTo>
                    <a:pt x="16046" y="362"/>
                    <a:pt x="16713" y="429"/>
                    <a:pt x="17313" y="495"/>
                  </a:cubicBezTo>
                  <a:cubicBezTo>
                    <a:pt x="17914" y="562"/>
                    <a:pt x="18447" y="662"/>
                    <a:pt x="18981" y="729"/>
                  </a:cubicBezTo>
                  <a:cubicBezTo>
                    <a:pt x="19515" y="796"/>
                    <a:pt x="19949" y="929"/>
                    <a:pt x="20349" y="996"/>
                  </a:cubicBezTo>
                  <a:cubicBezTo>
                    <a:pt x="20749" y="1096"/>
                    <a:pt x="21083" y="1162"/>
                    <a:pt x="21350" y="1229"/>
                  </a:cubicBezTo>
                  <a:lnTo>
                    <a:pt x="22017" y="1396"/>
                  </a:lnTo>
                  <a:cubicBezTo>
                    <a:pt x="22083" y="1396"/>
                    <a:pt x="22150" y="1429"/>
                    <a:pt x="22217" y="1429"/>
                  </a:cubicBezTo>
                  <a:cubicBezTo>
                    <a:pt x="22150" y="1396"/>
                    <a:pt x="22083" y="1363"/>
                    <a:pt x="22017" y="1363"/>
                  </a:cubicBezTo>
                  <a:lnTo>
                    <a:pt x="21383" y="1162"/>
                  </a:lnTo>
                  <a:cubicBezTo>
                    <a:pt x="21116" y="1062"/>
                    <a:pt x="20782" y="962"/>
                    <a:pt x="20382" y="896"/>
                  </a:cubicBezTo>
                  <a:cubicBezTo>
                    <a:pt x="19982" y="796"/>
                    <a:pt x="19515" y="695"/>
                    <a:pt x="19015" y="595"/>
                  </a:cubicBezTo>
                  <a:cubicBezTo>
                    <a:pt x="18514" y="495"/>
                    <a:pt x="17947" y="395"/>
                    <a:pt x="17347" y="295"/>
                  </a:cubicBezTo>
                  <a:cubicBezTo>
                    <a:pt x="16746" y="228"/>
                    <a:pt x="16112" y="162"/>
                    <a:pt x="15445" y="95"/>
                  </a:cubicBezTo>
                  <a:cubicBezTo>
                    <a:pt x="14646" y="32"/>
                    <a:pt x="13844" y="1"/>
                    <a:pt x="13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0EF4573F-11AC-480D-B51B-59DA65359895}"/>
              </a:ext>
            </a:extLst>
          </p:cNvPr>
          <p:cNvSpPr/>
          <p:nvPr/>
        </p:nvSpPr>
        <p:spPr>
          <a:xfrm>
            <a:off x="4689046" y="2881376"/>
            <a:ext cx="6600824" cy="2391249"/>
          </a:xfrm>
          <a:prstGeom prst="flowChartManualInpu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34F99D-B45C-4594-A5CB-4CE2207CDEDA}"/>
              </a:ext>
            </a:extLst>
          </p:cNvPr>
          <p:cNvSpPr txBox="1"/>
          <p:nvPr/>
        </p:nvSpPr>
        <p:spPr>
          <a:xfrm>
            <a:off x="4865968" y="3832886"/>
            <a:ext cx="652400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731902"/>
                </a:solidFill>
              </a:rPr>
              <a:t>So we build this stylist application so users could meet their interests, share opinions about styling easily   </a:t>
            </a:r>
            <a:endParaRPr lang="ar-EG" sz="2400" b="1" dirty="0">
              <a:solidFill>
                <a:srgbClr val="731902"/>
              </a:solidFill>
            </a:endParaRPr>
          </a:p>
          <a:p>
            <a:endParaRPr lang="ar-EG" sz="2400" dirty="0"/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46E009F8-5CD4-489C-BB4D-D2A40642EE61}"/>
              </a:ext>
            </a:extLst>
          </p:cNvPr>
          <p:cNvSpPr/>
          <p:nvPr/>
        </p:nvSpPr>
        <p:spPr>
          <a:xfrm>
            <a:off x="4987804" y="2983829"/>
            <a:ext cx="1091381" cy="7048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240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E9D0A7-24A3-49D8-9D1B-344CE279A053}"/>
              </a:ext>
            </a:extLst>
          </p:cNvPr>
          <p:cNvCxnSpPr>
            <a:cxnSpLocks/>
          </p:cNvCxnSpPr>
          <p:nvPr/>
        </p:nvCxnSpPr>
        <p:spPr>
          <a:xfrm>
            <a:off x="1722227" y="2357617"/>
            <a:ext cx="6784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8DCD0-05B1-459A-B418-8EE94CEC8E45}"/>
              </a:ext>
            </a:extLst>
          </p:cNvPr>
          <p:cNvCxnSpPr/>
          <p:nvPr/>
        </p:nvCxnSpPr>
        <p:spPr>
          <a:xfrm>
            <a:off x="1896297" y="2668752"/>
            <a:ext cx="58993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C5D982-8C8D-4F76-85C0-C637E1A0B983}"/>
              </a:ext>
            </a:extLst>
          </p:cNvPr>
          <p:cNvSpPr/>
          <p:nvPr/>
        </p:nvSpPr>
        <p:spPr>
          <a:xfrm>
            <a:off x="1668243" y="1894462"/>
            <a:ext cx="688257" cy="129348"/>
          </a:xfrm>
          <a:custGeom>
            <a:avLst/>
            <a:gdLst>
              <a:gd name="connsiteX0" fmla="*/ 0 w 516193"/>
              <a:gd name="connsiteY0" fmla="*/ 44245 h 97011"/>
              <a:gd name="connsiteX1" fmla="*/ 280219 w 516193"/>
              <a:gd name="connsiteY1" fmla="*/ 95865 h 97011"/>
              <a:gd name="connsiteX2" fmla="*/ 516193 w 516193"/>
              <a:gd name="connsiteY2" fmla="*/ 0 h 9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193" h="97011">
                <a:moveTo>
                  <a:pt x="0" y="44245"/>
                </a:moveTo>
                <a:cubicBezTo>
                  <a:pt x="97093" y="73742"/>
                  <a:pt x="194187" y="103239"/>
                  <a:pt x="280219" y="95865"/>
                </a:cubicBezTo>
                <a:cubicBezTo>
                  <a:pt x="366251" y="88491"/>
                  <a:pt x="441222" y="44245"/>
                  <a:pt x="51619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 sz="2400"/>
          </a:p>
        </p:txBody>
      </p:sp>
    </p:spTree>
    <p:extLst>
      <p:ext uri="{BB962C8B-B14F-4D97-AF65-F5344CB8AC3E}">
        <p14:creationId xmlns:p14="http://schemas.microsoft.com/office/powerpoint/2010/main" val="40424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3091"/>
            <a:ext cx="4002157" cy="7421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Competitors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40"/>
          <a:stretch/>
        </p:blipFill>
        <p:spPr>
          <a:xfrm>
            <a:off x="6247754" y="352611"/>
            <a:ext cx="5857536" cy="2433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4" name="Google Shape;635;p34">
            <a:extLst>
              <a:ext uri="{FF2B5EF4-FFF2-40B4-BE49-F238E27FC236}">
                <a16:creationId xmlns:a16="http://schemas.microsoft.com/office/drawing/2014/main" id="{90CB5BDB-AE4C-4739-A759-7BF4A30ECA80}"/>
              </a:ext>
            </a:extLst>
          </p:cNvPr>
          <p:cNvSpPr txBox="1"/>
          <p:nvPr/>
        </p:nvSpPr>
        <p:spPr>
          <a:xfrm>
            <a:off x="7687992" y="3321364"/>
            <a:ext cx="3033600" cy="1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-US" sz="2400" b="1" kern="0" dirty="0">
                <a:solidFill>
                  <a:srgbClr val="731902"/>
                </a:solidFill>
                <a:latin typeface="+mj-lt"/>
                <a:ea typeface="Microsoft JhengHei UI" panose="020B0604030504040204" pitchFamily="34" charset="-120"/>
                <a:cs typeface="ae_Cortoba" panose="02060603050605020204" pitchFamily="18" charset="-78"/>
                <a:sym typeface="Prata"/>
              </a:rPr>
              <a:t>found disadvantages</a:t>
            </a:r>
          </a:p>
        </p:txBody>
      </p:sp>
      <p:sp>
        <p:nvSpPr>
          <p:cNvPr id="75" name="Google Shape;636;p34">
            <a:extLst>
              <a:ext uri="{FF2B5EF4-FFF2-40B4-BE49-F238E27FC236}">
                <a16:creationId xmlns:a16="http://schemas.microsoft.com/office/drawing/2014/main" id="{D1398A4D-4821-485D-A36A-3735AF8CEAEF}"/>
              </a:ext>
            </a:extLst>
          </p:cNvPr>
          <p:cNvSpPr txBox="1"/>
          <p:nvPr/>
        </p:nvSpPr>
        <p:spPr>
          <a:xfrm>
            <a:off x="7687992" y="4391788"/>
            <a:ext cx="3033534" cy="154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000" b="0" i="0" dirty="0">
                <a:solidFill>
                  <a:srgbClr val="731902"/>
                </a:solidFill>
                <a:effectLst/>
              </a:rPr>
              <a:t>such as problems with security, not easy to use, not organized enough or only for women.</a:t>
            </a:r>
            <a:endParaRPr sz="1867" kern="0" dirty="0">
              <a:solidFill>
                <a:srgbClr val="731902"/>
              </a:solidFill>
              <a:ea typeface="Bellota Text"/>
              <a:cs typeface="Bellota Text"/>
              <a:sym typeface="Bellota Text"/>
            </a:endParaRPr>
          </a:p>
        </p:txBody>
      </p:sp>
      <p:sp>
        <p:nvSpPr>
          <p:cNvPr id="76" name="Google Shape;637;p34">
            <a:extLst>
              <a:ext uri="{FF2B5EF4-FFF2-40B4-BE49-F238E27FC236}">
                <a16:creationId xmlns:a16="http://schemas.microsoft.com/office/drawing/2014/main" id="{36A04DEC-B94E-4677-92DC-FC368CE49A10}"/>
              </a:ext>
            </a:extLst>
          </p:cNvPr>
          <p:cNvSpPr/>
          <p:nvPr/>
        </p:nvSpPr>
        <p:spPr>
          <a:xfrm rot="5400000" flipH="1">
            <a:off x="5582183" y="4750071"/>
            <a:ext cx="3496435" cy="14200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19050" cap="rnd" cmpd="sng">
            <a:solidFill>
              <a:srgbClr val="66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640;p34">
            <a:extLst>
              <a:ext uri="{FF2B5EF4-FFF2-40B4-BE49-F238E27FC236}">
                <a16:creationId xmlns:a16="http://schemas.microsoft.com/office/drawing/2014/main" id="{DDD40399-9453-483B-89DD-8FBEE5F71BB5}"/>
              </a:ext>
            </a:extLst>
          </p:cNvPr>
          <p:cNvSpPr txBox="1"/>
          <p:nvPr/>
        </p:nvSpPr>
        <p:spPr>
          <a:xfrm>
            <a:off x="2833970" y="4629978"/>
            <a:ext cx="2138955" cy="66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-US" sz="2933" kern="0" dirty="0">
                <a:solidFill>
                  <a:srgbClr val="631B01"/>
                </a:solidFill>
                <a:latin typeface="Prata"/>
                <a:ea typeface="Prata"/>
                <a:cs typeface="Prata"/>
                <a:sym typeface="Prata"/>
              </a:rPr>
              <a:t>Compyne</a:t>
            </a:r>
            <a:r>
              <a:rPr lang="en-US" sz="2933" kern="0" dirty="0">
                <a:solidFill>
                  <a:srgbClr val="000000"/>
                </a:solidFill>
                <a:latin typeface="Prata"/>
                <a:ea typeface="Prata"/>
                <a:cs typeface="Prata"/>
                <a:sym typeface="Prata"/>
              </a:rPr>
              <a:t> </a:t>
            </a:r>
            <a:endParaRPr sz="2933" kern="0" dirty="0">
              <a:solidFill>
                <a:srgbClr val="000000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9" name="Google Shape;642;p34">
            <a:extLst>
              <a:ext uri="{FF2B5EF4-FFF2-40B4-BE49-F238E27FC236}">
                <a16:creationId xmlns:a16="http://schemas.microsoft.com/office/drawing/2014/main" id="{E17AA46A-299E-4BAB-A65B-39712E8368EC}"/>
              </a:ext>
            </a:extLst>
          </p:cNvPr>
          <p:cNvSpPr txBox="1"/>
          <p:nvPr/>
        </p:nvSpPr>
        <p:spPr>
          <a:xfrm>
            <a:off x="5230901" y="4702360"/>
            <a:ext cx="2092400" cy="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933" kern="0" dirty="0">
                <a:solidFill>
                  <a:srgbClr val="631B01"/>
                </a:solidFill>
                <a:latin typeface="Prata"/>
                <a:ea typeface="Prata"/>
                <a:cs typeface="Prata"/>
                <a:sym typeface="Prata"/>
              </a:rPr>
              <a:t>Dress</a:t>
            </a:r>
            <a:r>
              <a:rPr lang="en" sz="2933" kern="0" dirty="0">
                <a:solidFill>
                  <a:srgbClr val="000000"/>
                </a:solidFill>
                <a:latin typeface="Prata"/>
                <a:ea typeface="Prata"/>
                <a:cs typeface="Prata"/>
                <a:sym typeface="Prata"/>
              </a:rPr>
              <a:t> </a:t>
            </a:r>
            <a:r>
              <a:rPr lang="en" sz="2933" kern="0" dirty="0">
                <a:solidFill>
                  <a:srgbClr val="631B01"/>
                </a:solidFill>
                <a:latin typeface="Prata"/>
                <a:ea typeface="Prata"/>
                <a:cs typeface="Prata"/>
                <a:sym typeface="Prata"/>
              </a:rPr>
              <a:t>App</a:t>
            </a:r>
            <a:endParaRPr sz="2933" kern="0" dirty="0">
              <a:solidFill>
                <a:srgbClr val="631B0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1" name="Google Shape;644;p34">
            <a:extLst>
              <a:ext uri="{FF2B5EF4-FFF2-40B4-BE49-F238E27FC236}">
                <a16:creationId xmlns:a16="http://schemas.microsoft.com/office/drawing/2014/main" id="{90533281-CF12-4F3A-875F-43E888A6DBD9}"/>
              </a:ext>
            </a:extLst>
          </p:cNvPr>
          <p:cNvSpPr/>
          <p:nvPr/>
        </p:nvSpPr>
        <p:spPr>
          <a:xfrm>
            <a:off x="1050457" y="3354188"/>
            <a:ext cx="1037600" cy="1037600"/>
          </a:xfrm>
          <a:prstGeom prst="ellipse">
            <a:avLst/>
          </a:prstGeom>
          <a:solidFill>
            <a:srgbClr val="FFCC99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645;p34">
            <a:extLst>
              <a:ext uri="{FF2B5EF4-FFF2-40B4-BE49-F238E27FC236}">
                <a16:creationId xmlns:a16="http://schemas.microsoft.com/office/drawing/2014/main" id="{53C14119-8A3F-48E9-8958-75EA702114DA}"/>
              </a:ext>
            </a:extLst>
          </p:cNvPr>
          <p:cNvSpPr/>
          <p:nvPr/>
        </p:nvSpPr>
        <p:spPr>
          <a:xfrm>
            <a:off x="3389706" y="3354188"/>
            <a:ext cx="1037600" cy="1037600"/>
          </a:xfrm>
          <a:prstGeom prst="ellipse">
            <a:avLst/>
          </a:prstGeom>
          <a:solidFill>
            <a:srgbClr val="FFCC99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646;p34">
            <a:extLst>
              <a:ext uri="{FF2B5EF4-FFF2-40B4-BE49-F238E27FC236}">
                <a16:creationId xmlns:a16="http://schemas.microsoft.com/office/drawing/2014/main" id="{4E575574-7AD0-4A21-B381-B24593B64BC9}"/>
              </a:ext>
            </a:extLst>
          </p:cNvPr>
          <p:cNvSpPr/>
          <p:nvPr/>
        </p:nvSpPr>
        <p:spPr>
          <a:xfrm>
            <a:off x="5728954" y="3354188"/>
            <a:ext cx="1037600" cy="1037600"/>
          </a:xfrm>
          <a:prstGeom prst="ellipse">
            <a:avLst/>
          </a:prstGeom>
          <a:solidFill>
            <a:srgbClr val="C0320D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647;p34">
            <a:extLst>
              <a:ext uri="{FF2B5EF4-FFF2-40B4-BE49-F238E27FC236}">
                <a16:creationId xmlns:a16="http://schemas.microsoft.com/office/drawing/2014/main" id="{7A8C6CBA-F780-434C-8CD3-02B50BD1C276}"/>
              </a:ext>
            </a:extLst>
          </p:cNvPr>
          <p:cNvSpPr txBox="1"/>
          <p:nvPr/>
        </p:nvSpPr>
        <p:spPr>
          <a:xfrm>
            <a:off x="518848" y="2104028"/>
            <a:ext cx="6755418" cy="742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-US" sz="2800" b="1" i="0" dirty="0">
                <a:solidFill>
                  <a:srgbClr val="631B01"/>
                </a:solidFill>
                <a:effectLst/>
                <a:latin typeface="Arial Rounded MT Bold" panose="020F0704030504030204" pitchFamily="34" charset="0"/>
              </a:rPr>
              <a:t>We studied applications for the same idea like</a:t>
            </a:r>
            <a:r>
              <a:rPr lang="en-US" sz="2800" b="1" dirty="0">
                <a:solidFill>
                  <a:srgbClr val="631B01"/>
                </a:solidFill>
                <a:latin typeface="Arial Rounded MT Bold" panose="020F0704030504030204" pitchFamily="34" charset="0"/>
              </a:rPr>
              <a:t>:</a:t>
            </a:r>
            <a:endParaRPr sz="2800" b="1" kern="0" dirty="0">
              <a:solidFill>
                <a:srgbClr val="631B01"/>
              </a:solidFill>
              <a:latin typeface="Arial Rounded MT Bold" panose="020F0704030504030204" pitchFamily="34" charset="0"/>
              <a:ea typeface="Prata"/>
              <a:cs typeface="Prata"/>
              <a:sym typeface="Prata"/>
            </a:endParaRPr>
          </a:p>
        </p:txBody>
      </p:sp>
      <p:cxnSp>
        <p:nvCxnSpPr>
          <p:cNvPr id="114" name="Google Shape;677;p34">
            <a:extLst>
              <a:ext uri="{FF2B5EF4-FFF2-40B4-BE49-F238E27FC236}">
                <a16:creationId xmlns:a16="http://schemas.microsoft.com/office/drawing/2014/main" id="{86F1E1EE-72EB-4CA2-9B71-EFC11824B810}"/>
              </a:ext>
            </a:extLst>
          </p:cNvPr>
          <p:cNvCxnSpPr>
            <a:cxnSpLocks/>
            <a:endCxn id="81" idx="0"/>
          </p:cNvCxnSpPr>
          <p:nvPr/>
        </p:nvCxnSpPr>
        <p:spPr>
          <a:xfrm rot="5400000">
            <a:off x="2525313" y="1977157"/>
            <a:ext cx="420800" cy="2333200"/>
          </a:xfrm>
          <a:prstGeom prst="bentConnector3">
            <a:avLst>
              <a:gd name="adj1" fmla="val 50004"/>
            </a:avLst>
          </a:prstGeom>
          <a:ln>
            <a:solidFill>
              <a:srgbClr val="631B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oogle Shape;678;p34">
            <a:extLst>
              <a:ext uri="{FF2B5EF4-FFF2-40B4-BE49-F238E27FC236}">
                <a16:creationId xmlns:a16="http://schemas.microsoft.com/office/drawing/2014/main" id="{07FD081B-B20B-4908-9FA7-A1E7DE6FBCF6}"/>
              </a:ext>
            </a:extLst>
          </p:cNvPr>
          <p:cNvCxnSpPr>
            <a:cxnSpLocks/>
            <a:endCxn id="83" idx="0"/>
          </p:cNvCxnSpPr>
          <p:nvPr/>
        </p:nvCxnSpPr>
        <p:spPr>
          <a:xfrm rot="-5400000" flipH="1">
            <a:off x="4864713" y="1970957"/>
            <a:ext cx="420800" cy="2345600"/>
          </a:xfrm>
          <a:prstGeom prst="bentConnector3">
            <a:avLst>
              <a:gd name="adj1" fmla="val 50004"/>
            </a:avLst>
          </a:prstGeom>
          <a:ln>
            <a:solidFill>
              <a:srgbClr val="631B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oogle Shape;679;p34">
            <a:extLst>
              <a:ext uri="{FF2B5EF4-FFF2-40B4-BE49-F238E27FC236}">
                <a16:creationId xmlns:a16="http://schemas.microsoft.com/office/drawing/2014/main" id="{6ED0B25E-8EB9-4693-AAF4-F2124CC21BBD}"/>
              </a:ext>
            </a:extLst>
          </p:cNvPr>
          <p:cNvCxnSpPr>
            <a:cxnSpLocks/>
            <a:endCxn id="82" idx="0"/>
          </p:cNvCxnSpPr>
          <p:nvPr/>
        </p:nvCxnSpPr>
        <p:spPr>
          <a:xfrm rot="-5400000" flipH="1">
            <a:off x="3694913" y="3140757"/>
            <a:ext cx="420800" cy="6000"/>
          </a:xfrm>
          <a:prstGeom prst="bentConnector3">
            <a:avLst>
              <a:gd name="adj1" fmla="val 50004"/>
            </a:avLst>
          </a:prstGeom>
          <a:ln>
            <a:solidFill>
              <a:srgbClr val="631B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Google Shape;2571;p43">
            <a:extLst>
              <a:ext uri="{FF2B5EF4-FFF2-40B4-BE49-F238E27FC236}">
                <a16:creationId xmlns:a16="http://schemas.microsoft.com/office/drawing/2014/main" id="{6498227E-7D27-4214-B791-1674A4C74C19}"/>
              </a:ext>
            </a:extLst>
          </p:cNvPr>
          <p:cNvSpPr/>
          <p:nvPr/>
        </p:nvSpPr>
        <p:spPr>
          <a:xfrm>
            <a:off x="1160283" y="3537485"/>
            <a:ext cx="793943" cy="605360"/>
          </a:xfrm>
          <a:custGeom>
            <a:avLst/>
            <a:gdLst/>
            <a:ahLst/>
            <a:cxnLst/>
            <a:rect l="l" t="t" r="r" b="b"/>
            <a:pathLst>
              <a:path w="38762" h="29555" extrusionOk="0">
                <a:moveTo>
                  <a:pt x="25318" y="0"/>
                </a:moveTo>
                <a:lnTo>
                  <a:pt x="19814" y="15445"/>
                </a:lnTo>
                <a:lnTo>
                  <a:pt x="15211" y="234"/>
                </a:lnTo>
                <a:cubicBezTo>
                  <a:pt x="15211" y="234"/>
                  <a:pt x="9006" y="1968"/>
                  <a:pt x="7505" y="2969"/>
                </a:cubicBezTo>
                <a:cubicBezTo>
                  <a:pt x="6038" y="3937"/>
                  <a:pt x="0" y="20448"/>
                  <a:pt x="0" y="20448"/>
                </a:cubicBezTo>
                <a:lnTo>
                  <a:pt x="8973" y="24485"/>
                </a:lnTo>
                <a:lnTo>
                  <a:pt x="7572" y="29255"/>
                </a:lnTo>
                <a:lnTo>
                  <a:pt x="30755" y="29555"/>
                </a:lnTo>
                <a:lnTo>
                  <a:pt x="29588" y="23984"/>
                </a:lnTo>
                <a:lnTo>
                  <a:pt x="38761" y="20482"/>
                </a:lnTo>
                <a:cubicBezTo>
                  <a:pt x="38761" y="20482"/>
                  <a:pt x="34458" y="6939"/>
                  <a:pt x="32790" y="4337"/>
                </a:cubicBezTo>
                <a:cubicBezTo>
                  <a:pt x="31122" y="1735"/>
                  <a:pt x="25318" y="0"/>
                  <a:pt x="25318" y="0"/>
                </a:cubicBezTo>
                <a:close/>
              </a:path>
            </a:pathLst>
          </a:custGeom>
          <a:solidFill>
            <a:srgbClr val="7319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640;p34">
            <a:extLst>
              <a:ext uri="{FF2B5EF4-FFF2-40B4-BE49-F238E27FC236}">
                <a16:creationId xmlns:a16="http://schemas.microsoft.com/office/drawing/2014/main" id="{90ECAF94-DCAF-48F8-844D-43E4CBDD472D}"/>
              </a:ext>
            </a:extLst>
          </p:cNvPr>
          <p:cNvSpPr txBox="1"/>
          <p:nvPr/>
        </p:nvSpPr>
        <p:spPr>
          <a:xfrm>
            <a:off x="532819" y="4678786"/>
            <a:ext cx="2013458" cy="61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-US" sz="2933" kern="0" dirty="0">
                <a:solidFill>
                  <a:srgbClr val="631B01"/>
                </a:solidFill>
                <a:latin typeface="Prata"/>
                <a:ea typeface="Prata"/>
                <a:cs typeface="Prata"/>
                <a:sym typeface="Prata"/>
              </a:rPr>
              <a:t>Stylepedia</a:t>
            </a:r>
            <a:r>
              <a:rPr lang="en-US" sz="2933" kern="0" dirty="0">
                <a:solidFill>
                  <a:srgbClr val="000000"/>
                </a:solidFill>
                <a:latin typeface="Prata"/>
                <a:ea typeface="Prata"/>
                <a:cs typeface="Prata"/>
                <a:sym typeface="Prata"/>
              </a:rPr>
              <a:t> </a:t>
            </a:r>
            <a:endParaRPr sz="2933" kern="0" dirty="0">
              <a:solidFill>
                <a:srgbClr val="000000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9" name="Google Shape;2614;p43">
            <a:extLst>
              <a:ext uri="{FF2B5EF4-FFF2-40B4-BE49-F238E27FC236}">
                <a16:creationId xmlns:a16="http://schemas.microsoft.com/office/drawing/2014/main" id="{6E1CD33B-059C-498B-9DD3-EEDEE47CD6C5}"/>
              </a:ext>
            </a:extLst>
          </p:cNvPr>
          <p:cNvSpPr/>
          <p:nvPr/>
        </p:nvSpPr>
        <p:spPr>
          <a:xfrm>
            <a:off x="3535112" y="3573063"/>
            <a:ext cx="722889" cy="592620"/>
          </a:xfrm>
          <a:custGeom>
            <a:avLst/>
            <a:gdLst/>
            <a:ahLst/>
            <a:cxnLst/>
            <a:rect l="l" t="t" r="r" b="b"/>
            <a:pathLst>
              <a:path w="35293" h="28933" extrusionOk="0">
                <a:moveTo>
                  <a:pt x="12866" y="0"/>
                </a:moveTo>
                <a:cubicBezTo>
                  <a:pt x="11401" y="0"/>
                  <a:pt x="10376" y="935"/>
                  <a:pt x="9336" y="935"/>
                </a:cubicBezTo>
                <a:cubicBezTo>
                  <a:pt x="9161" y="935"/>
                  <a:pt x="8985" y="908"/>
                  <a:pt x="8807" y="846"/>
                </a:cubicBezTo>
                <a:cubicBezTo>
                  <a:pt x="7772" y="546"/>
                  <a:pt x="6738" y="346"/>
                  <a:pt x="5671" y="212"/>
                </a:cubicBezTo>
                <a:cubicBezTo>
                  <a:pt x="5568" y="191"/>
                  <a:pt x="5465" y="182"/>
                  <a:pt x="5365" y="182"/>
                </a:cubicBezTo>
                <a:cubicBezTo>
                  <a:pt x="4656" y="182"/>
                  <a:pt x="4045" y="678"/>
                  <a:pt x="3870" y="1380"/>
                </a:cubicBezTo>
                <a:cubicBezTo>
                  <a:pt x="3770" y="1713"/>
                  <a:pt x="3970" y="2047"/>
                  <a:pt x="4303" y="2113"/>
                </a:cubicBezTo>
                <a:cubicBezTo>
                  <a:pt x="4970" y="2314"/>
                  <a:pt x="5538" y="2814"/>
                  <a:pt x="5838" y="3481"/>
                </a:cubicBezTo>
                <a:cubicBezTo>
                  <a:pt x="5838" y="3481"/>
                  <a:pt x="0" y="17024"/>
                  <a:pt x="267" y="24329"/>
                </a:cubicBezTo>
                <a:lnTo>
                  <a:pt x="15511" y="28933"/>
                </a:lnTo>
                <a:lnTo>
                  <a:pt x="18113" y="23962"/>
                </a:lnTo>
                <a:lnTo>
                  <a:pt x="20315" y="28933"/>
                </a:lnTo>
                <a:cubicBezTo>
                  <a:pt x="20315" y="28933"/>
                  <a:pt x="32090" y="26031"/>
                  <a:pt x="35292" y="23162"/>
                </a:cubicBezTo>
                <a:cubicBezTo>
                  <a:pt x="35292" y="23162"/>
                  <a:pt x="32157" y="7351"/>
                  <a:pt x="29721" y="3514"/>
                </a:cubicBezTo>
                <a:cubicBezTo>
                  <a:pt x="29721" y="3514"/>
                  <a:pt x="31256" y="346"/>
                  <a:pt x="30088" y="179"/>
                </a:cubicBezTo>
                <a:cubicBezTo>
                  <a:pt x="29858" y="153"/>
                  <a:pt x="29601" y="143"/>
                  <a:pt x="29327" y="143"/>
                </a:cubicBezTo>
                <a:cubicBezTo>
                  <a:pt x="28501" y="143"/>
                  <a:pt x="27516" y="231"/>
                  <a:pt x="26598" y="231"/>
                </a:cubicBezTo>
                <a:cubicBezTo>
                  <a:pt x="26234" y="231"/>
                  <a:pt x="25881" y="217"/>
                  <a:pt x="25552" y="179"/>
                </a:cubicBezTo>
                <a:cubicBezTo>
                  <a:pt x="25317" y="157"/>
                  <a:pt x="25107" y="148"/>
                  <a:pt x="24913" y="148"/>
                </a:cubicBezTo>
                <a:cubicBezTo>
                  <a:pt x="24254" y="148"/>
                  <a:pt x="23774" y="245"/>
                  <a:pt x="23102" y="245"/>
                </a:cubicBezTo>
                <a:cubicBezTo>
                  <a:pt x="22761" y="245"/>
                  <a:pt x="22371" y="220"/>
                  <a:pt x="21883" y="145"/>
                </a:cubicBezTo>
                <a:cubicBezTo>
                  <a:pt x="21782" y="130"/>
                  <a:pt x="21688" y="123"/>
                  <a:pt x="21599" y="123"/>
                </a:cubicBezTo>
                <a:cubicBezTo>
                  <a:pt x="20281" y="123"/>
                  <a:pt x="20143" y="1686"/>
                  <a:pt x="18696" y="1686"/>
                </a:cubicBezTo>
                <a:cubicBezTo>
                  <a:pt x="18522" y="1686"/>
                  <a:pt x="18329" y="1664"/>
                  <a:pt x="18113" y="1613"/>
                </a:cubicBezTo>
                <a:cubicBezTo>
                  <a:pt x="15978" y="1146"/>
                  <a:pt x="15945" y="679"/>
                  <a:pt x="13743" y="112"/>
                </a:cubicBezTo>
                <a:cubicBezTo>
                  <a:pt x="13433" y="33"/>
                  <a:pt x="13142" y="0"/>
                  <a:pt x="128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2083;p36">
            <a:extLst>
              <a:ext uri="{FF2B5EF4-FFF2-40B4-BE49-F238E27FC236}">
                <a16:creationId xmlns:a16="http://schemas.microsoft.com/office/drawing/2014/main" id="{0D9DF817-0A26-43C2-89E7-7B661E421B49}"/>
              </a:ext>
            </a:extLst>
          </p:cNvPr>
          <p:cNvSpPr/>
          <p:nvPr/>
        </p:nvSpPr>
        <p:spPr>
          <a:xfrm>
            <a:off x="6017685" y="3583702"/>
            <a:ext cx="460137" cy="512925"/>
          </a:xfrm>
          <a:custGeom>
            <a:avLst/>
            <a:gdLst/>
            <a:ahLst/>
            <a:cxnLst/>
            <a:rect l="l" t="t" r="r" b="b"/>
            <a:pathLst>
              <a:path w="17514" h="19540" extrusionOk="0">
                <a:moveTo>
                  <a:pt x="6778" y="760"/>
                </a:moveTo>
                <a:cubicBezTo>
                  <a:pt x="6905" y="1045"/>
                  <a:pt x="7095" y="1488"/>
                  <a:pt x="7158" y="1900"/>
                </a:cubicBezTo>
                <a:cubicBezTo>
                  <a:pt x="6934" y="1878"/>
                  <a:pt x="6726" y="1855"/>
                  <a:pt x="6534" y="1855"/>
                </a:cubicBezTo>
                <a:cubicBezTo>
                  <a:pt x="6454" y="1855"/>
                  <a:pt x="6377" y="1859"/>
                  <a:pt x="6303" y="1868"/>
                </a:cubicBezTo>
                <a:cubicBezTo>
                  <a:pt x="6398" y="1552"/>
                  <a:pt x="6524" y="1108"/>
                  <a:pt x="6778" y="760"/>
                </a:cubicBezTo>
                <a:close/>
                <a:moveTo>
                  <a:pt x="10736" y="760"/>
                </a:moveTo>
                <a:cubicBezTo>
                  <a:pt x="11053" y="1172"/>
                  <a:pt x="11180" y="1583"/>
                  <a:pt x="11212" y="1868"/>
                </a:cubicBezTo>
                <a:cubicBezTo>
                  <a:pt x="11120" y="1855"/>
                  <a:pt x="11012" y="1848"/>
                  <a:pt x="10896" y="1848"/>
                </a:cubicBezTo>
                <a:cubicBezTo>
                  <a:pt x="10733" y="1848"/>
                  <a:pt x="10555" y="1863"/>
                  <a:pt x="10388" y="1900"/>
                </a:cubicBezTo>
                <a:cubicBezTo>
                  <a:pt x="10420" y="1488"/>
                  <a:pt x="10641" y="1045"/>
                  <a:pt x="10736" y="760"/>
                </a:cubicBezTo>
                <a:close/>
                <a:moveTo>
                  <a:pt x="11212" y="6746"/>
                </a:moveTo>
                <a:lnTo>
                  <a:pt x="11212" y="7537"/>
                </a:lnTo>
                <a:lnTo>
                  <a:pt x="6334" y="7537"/>
                </a:lnTo>
                <a:lnTo>
                  <a:pt x="6334" y="6746"/>
                </a:lnTo>
                <a:close/>
                <a:moveTo>
                  <a:pt x="6905" y="0"/>
                </a:moveTo>
                <a:cubicBezTo>
                  <a:pt x="6841" y="0"/>
                  <a:pt x="6746" y="0"/>
                  <a:pt x="6683" y="95"/>
                </a:cubicBezTo>
                <a:cubicBezTo>
                  <a:pt x="5891" y="760"/>
                  <a:pt x="5733" y="1742"/>
                  <a:pt x="5733" y="2154"/>
                </a:cubicBezTo>
                <a:cubicBezTo>
                  <a:pt x="5448" y="2312"/>
                  <a:pt x="5258" y="2597"/>
                  <a:pt x="5099" y="2945"/>
                </a:cubicBezTo>
                <a:cubicBezTo>
                  <a:pt x="5036" y="2977"/>
                  <a:pt x="5036" y="3072"/>
                  <a:pt x="5099" y="3104"/>
                </a:cubicBezTo>
                <a:cubicBezTo>
                  <a:pt x="5099" y="3135"/>
                  <a:pt x="5764" y="5605"/>
                  <a:pt x="5764" y="6492"/>
                </a:cubicBezTo>
                <a:lnTo>
                  <a:pt x="5764" y="7759"/>
                </a:lnTo>
                <a:cubicBezTo>
                  <a:pt x="5448" y="8329"/>
                  <a:pt x="3073" y="12509"/>
                  <a:pt x="96" y="15454"/>
                </a:cubicBezTo>
                <a:cubicBezTo>
                  <a:pt x="64" y="15486"/>
                  <a:pt x="1" y="15581"/>
                  <a:pt x="1" y="15676"/>
                </a:cubicBezTo>
                <a:cubicBezTo>
                  <a:pt x="1" y="15771"/>
                  <a:pt x="64" y="15834"/>
                  <a:pt x="127" y="15898"/>
                </a:cubicBezTo>
                <a:cubicBezTo>
                  <a:pt x="159" y="15929"/>
                  <a:pt x="887" y="16468"/>
                  <a:pt x="2091" y="17101"/>
                </a:cubicBezTo>
                <a:cubicBezTo>
                  <a:pt x="2027" y="17196"/>
                  <a:pt x="1996" y="17260"/>
                  <a:pt x="1996" y="17355"/>
                </a:cubicBezTo>
                <a:cubicBezTo>
                  <a:pt x="1996" y="17418"/>
                  <a:pt x="2027" y="17513"/>
                  <a:pt x="2122" y="17545"/>
                </a:cubicBezTo>
                <a:cubicBezTo>
                  <a:pt x="2154" y="17545"/>
                  <a:pt x="2661" y="17956"/>
                  <a:pt x="3611" y="18368"/>
                </a:cubicBezTo>
                <a:cubicBezTo>
                  <a:pt x="3643" y="18368"/>
                  <a:pt x="3706" y="18431"/>
                  <a:pt x="3738" y="18431"/>
                </a:cubicBezTo>
                <a:cubicBezTo>
                  <a:pt x="3864" y="18431"/>
                  <a:pt x="3928" y="18336"/>
                  <a:pt x="4023" y="18273"/>
                </a:cubicBezTo>
                <a:cubicBezTo>
                  <a:pt x="4086" y="18115"/>
                  <a:pt x="4023" y="17956"/>
                  <a:pt x="3864" y="17861"/>
                </a:cubicBezTo>
                <a:cubicBezTo>
                  <a:pt x="3326" y="17640"/>
                  <a:pt x="2946" y="17386"/>
                  <a:pt x="2693" y="17260"/>
                </a:cubicBezTo>
                <a:cubicBezTo>
                  <a:pt x="5068" y="14188"/>
                  <a:pt x="6905" y="9912"/>
                  <a:pt x="6936" y="9881"/>
                </a:cubicBezTo>
                <a:cubicBezTo>
                  <a:pt x="7031" y="9722"/>
                  <a:pt x="6936" y="9564"/>
                  <a:pt x="6778" y="9469"/>
                </a:cubicBezTo>
                <a:cubicBezTo>
                  <a:pt x="6737" y="9453"/>
                  <a:pt x="6696" y="9445"/>
                  <a:pt x="6657" y="9445"/>
                </a:cubicBezTo>
                <a:cubicBezTo>
                  <a:pt x="6544" y="9445"/>
                  <a:pt x="6445" y="9510"/>
                  <a:pt x="6398" y="9627"/>
                </a:cubicBezTo>
                <a:cubicBezTo>
                  <a:pt x="6398" y="9659"/>
                  <a:pt x="4656" y="13681"/>
                  <a:pt x="2376" y="16690"/>
                </a:cubicBezTo>
                <a:cubicBezTo>
                  <a:pt x="1584" y="16278"/>
                  <a:pt x="1014" y="15898"/>
                  <a:pt x="729" y="15644"/>
                </a:cubicBezTo>
                <a:cubicBezTo>
                  <a:pt x="3484" y="12794"/>
                  <a:pt x="5764" y="8962"/>
                  <a:pt x="6176" y="8171"/>
                </a:cubicBezTo>
                <a:lnTo>
                  <a:pt x="11307" y="8171"/>
                </a:lnTo>
                <a:cubicBezTo>
                  <a:pt x="11718" y="8962"/>
                  <a:pt x="13998" y="12794"/>
                  <a:pt x="16754" y="15644"/>
                </a:cubicBezTo>
                <a:cubicBezTo>
                  <a:pt x="16437" y="15898"/>
                  <a:pt x="15899" y="16246"/>
                  <a:pt x="15107" y="16690"/>
                </a:cubicBezTo>
                <a:cubicBezTo>
                  <a:pt x="12858" y="13681"/>
                  <a:pt x="11148" y="9659"/>
                  <a:pt x="11085" y="9627"/>
                </a:cubicBezTo>
                <a:cubicBezTo>
                  <a:pt x="11036" y="9505"/>
                  <a:pt x="10930" y="9458"/>
                  <a:pt x="10810" y="9458"/>
                </a:cubicBezTo>
                <a:cubicBezTo>
                  <a:pt x="10776" y="9458"/>
                  <a:pt x="10740" y="9462"/>
                  <a:pt x="10705" y="9469"/>
                </a:cubicBezTo>
                <a:cubicBezTo>
                  <a:pt x="10546" y="9564"/>
                  <a:pt x="10515" y="9722"/>
                  <a:pt x="10546" y="9881"/>
                </a:cubicBezTo>
                <a:cubicBezTo>
                  <a:pt x="10546" y="9912"/>
                  <a:pt x="12415" y="14188"/>
                  <a:pt x="14790" y="17260"/>
                </a:cubicBezTo>
                <a:cubicBezTo>
                  <a:pt x="14030" y="17735"/>
                  <a:pt x="11718" y="18970"/>
                  <a:pt x="8710" y="18970"/>
                </a:cubicBezTo>
                <a:cubicBezTo>
                  <a:pt x="7411" y="18970"/>
                  <a:pt x="6144" y="18748"/>
                  <a:pt x="4846" y="18305"/>
                </a:cubicBezTo>
                <a:cubicBezTo>
                  <a:pt x="4819" y="18299"/>
                  <a:pt x="4792" y="18297"/>
                  <a:pt x="4765" y="18297"/>
                </a:cubicBezTo>
                <a:cubicBezTo>
                  <a:pt x="4637" y="18297"/>
                  <a:pt x="4524" y="18358"/>
                  <a:pt x="4498" y="18463"/>
                </a:cubicBezTo>
                <a:cubicBezTo>
                  <a:pt x="4434" y="18621"/>
                  <a:pt x="4529" y="18780"/>
                  <a:pt x="4656" y="18811"/>
                </a:cubicBezTo>
                <a:cubicBezTo>
                  <a:pt x="5986" y="19286"/>
                  <a:pt x="7348" y="19540"/>
                  <a:pt x="8678" y="19540"/>
                </a:cubicBezTo>
                <a:cubicBezTo>
                  <a:pt x="12510" y="19540"/>
                  <a:pt x="15202" y="17640"/>
                  <a:pt x="15328" y="17545"/>
                </a:cubicBezTo>
                <a:cubicBezTo>
                  <a:pt x="15424" y="17513"/>
                  <a:pt x="15455" y="17418"/>
                  <a:pt x="15455" y="17355"/>
                </a:cubicBezTo>
                <a:cubicBezTo>
                  <a:pt x="15455" y="17260"/>
                  <a:pt x="15455" y="17196"/>
                  <a:pt x="15424" y="17101"/>
                </a:cubicBezTo>
                <a:cubicBezTo>
                  <a:pt x="16627" y="16468"/>
                  <a:pt x="17324" y="15929"/>
                  <a:pt x="17355" y="15898"/>
                </a:cubicBezTo>
                <a:cubicBezTo>
                  <a:pt x="17419" y="15834"/>
                  <a:pt x="17482" y="15771"/>
                  <a:pt x="17482" y="15676"/>
                </a:cubicBezTo>
                <a:cubicBezTo>
                  <a:pt x="17514" y="15581"/>
                  <a:pt x="17514" y="15486"/>
                  <a:pt x="17450" y="15454"/>
                </a:cubicBezTo>
                <a:cubicBezTo>
                  <a:pt x="14505" y="12509"/>
                  <a:pt x="12098" y="8329"/>
                  <a:pt x="11782" y="7759"/>
                </a:cubicBezTo>
                <a:lnTo>
                  <a:pt x="11782" y="6492"/>
                </a:lnTo>
                <a:cubicBezTo>
                  <a:pt x="11782" y="6270"/>
                  <a:pt x="11813" y="5827"/>
                  <a:pt x="11940" y="5289"/>
                </a:cubicBezTo>
                <a:cubicBezTo>
                  <a:pt x="11972" y="5130"/>
                  <a:pt x="11845" y="4940"/>
                  <a:pt x="11687" y="4909"/>
                </a:cubicBezTo>
                <a:cubicBezTo>
                  <a:pt x="11670" y="4905"/>
                  <a:pt x="11654" y="4904"/>
                  <a:pt x="11637" y="4904"/>
                </a:cubicBezTo>
                <a:cubicBezTo>
                  <a:pt x="11497" y="4904"/>
                  <a:pt x="11367" y="5020"/>
                  <a:pt x="11338" y="5162"/>
                </a:cubicBezTo>
                <a:cubicBezTo>
                  <a:pt x="11275" y="5605"/>
                  <a:pt x="11212" y="5954"/>
                  <a:pt x="11180" y="6175"/>
                </a:cubicBezTo>
                <a:lnTo>
                  <a:pt x="6271" y="6175"/>
                </a:lnTo>
                <a:cubicBezTo>
                  <a:pt x="6176" y="5194"/>
                  <a:pt x="5764" y="3452"/>
                  <a:pt x="5638" y="3009"/>
                </a:cubicBezTo>
                <a:cubicBezTo>
                  <a:pt x="5764" y="2787"/>
                  <a:pt x="5923" y="2629"/>
                  <a:pt x="6144" y="2502"/>
                </a:cubicBezTo>
                <a:cubicBezTo>
                  <a:pt x="6290" y="2447"/>
                  <a:pt x="6453" y="2424"/>
                  <a:pt x="6626" y="2424"/>
                </a:cubicBezTo>
                <a:cubicBezTo>
                  <a:pt x="7358" y="2424"/>
                  <a:pt x="8256" y="2841"/>
                  <a:pt x="8615" y="3072"/>
                </a:cubicBezTo>
                <a:cubicBezTo>
                  <a:pt x="8646" y="3088"/>
                  <a:pt x="8694" y="3096"/>
                  <a:pt x="8741" y="3096"/>
                </a:cubicBezTo>
                <a:cubicBezTo>
                  <a:pt x="8789" y="3096"/>
                  <a:pt x="8836" y="3088"/>
                  <a:pt x="8868" y="3072"/>
                </a:cubicBezTo>
                <a:cubicBezTo>
                  <a:pt x="9230" y="2865"/>
                  <a:pt x="10139" y="2427"/>
                  <a:pt x="10874" y="2427"/>
                </a:cubicBezTo>
                <a:cubicBezTo>
                  <a:pt x="11041" y="2427"/>
                  <a:pt x="11198" y="2449"/>
                  <a:pt x="11338" y="2502"/>
                </a:cubicBezTo>
                <a:cubicBezTo>
                  <a:pt x="11560" y="2597"/>
                  <a:pt x="11718" y="2755"/>
                  <a:pt x="11845" y="3009"/>
                </a:cubicBezTo>
                <a:cubicBezTo>
                  <a:pt x="11813" y="3167"/>
                  <a:pt x="11687" y="3579"/>
                  <a:pt x="11623" y="4022"/>
                </a:cubicBezTo>
                <a:cubicBezTo>
                  <a:pt x="11560" y="4180"/>
                  <a:pt x="11687" y="4339"/>
                  <a:pt x="11813" y="4370"/>
                </a:cubicBezTo>
                <a:cubicBezTo>
                  <a:pt x="11830" y="4374"/>
                  <a:pt x="11847" y="4375"/>
                  <a:pt x="11864" y="4375"/>
                </a:cubicBezTo>
                <a:cubicBezTo>
                  <a:pt x="12004" y="4375"/>
                  <a:pt x="12133" y="4265"/>
                  <a:pt x="12162" y="4180"/>
                </a:cubicBezTo>
                <a:cubicBezTo>
                  <a:pt x="12288" y="3579"/>
                  <a:pt x="12447" y="3104"/>
                  <a:pt x="12447" y="3104"/>
                </a:cubicBezTo>
                <a:lnTo>
                  <a:pt x="12447" y="2945"/>
                </a:lnTo>
                <a:cubicBezTo>
                  <a:pt x="12320" y="2597"/>
                  <a:pt x="12130" y="2312"/>
                  <a:pt x="11813" y="2154"/>
                </a:cubicBezTo>
                <a:cubicBezTo>
                  <a:pt x="11782" y="1742"/>
                  <a:pt x="11655" y="760"/>
                  <a:pt x="10863" y="95"/>
                </a:cubicBezTo>
                <a:cubicBezTo>
                  <a:pt x="10768" y="63"/>
                  <a:pt x="10705" y="0"/>
                  <a:pt x="10610" y="0"/>
                </a:cubicBezTo>
                <a:cubicBezTo>
                  <a:pt x="10546" y="0"/>
                  <a:pt x="10451" y="95"/>
                  <a:pt x="10420" y="158"/>
                </a:cubicBezTo>
                <a:cubicBezTo>
                  <a:pt x="10388" y="222"/>
                  <a:pt x="9818" y="1172"/>
                  <a:pt x="9755" y="2122"/>
                </a:cubicBezTo>
                <a:cubicBezTo>
                  <a:pt x="9723" y="2122"/>
                  <a:pt x="9691" y="2154"/>
                  <a:pt x="9628" y="2154"/>
                </a:cubicBezTo>
                <a:cubicBezTo>
                  <a:pt x="9280" y="2280"/>
                  <a:pt x="8963" y="2439"/>
                  <a:pt x="8773" y="2502"/>
                </a:cubicBezTo>
                <a:cubicBezTo>
                  <a:pt x="8615" y="2439"/>
                  <a:pt x="8298" y="2280"/>
                  <a:pt x="7886" y="2154"/>
                </a:cubicBezTo>
                <a:cubicBezTo>
                  <a:pt x="7855" y="2154"/>
                  <a:pt x="7823" y="2122"/>
                  <a:pt x="7760" y="2122"/>
                </a:cubicBezTo>
                <a:cubicBezTo>
                  <a:pt x="7696" y="1172"/>
                  <a:pt x="7126" y="222"/>
                  <a:pt x="7095" y="158"/>
                </a:cubicBezTo>
                <a:cubicBezTo>
                  <a:pt x="7063" y="95"/>
                  <a:pt x="6968" y="63"/>
                  <a:pt x="69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61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4" grpId="0"/>
      <p:bldP spid="75" grpId="0"/>
      <p:bldP spid="76" grpId="0" animBg="1"/>
      <p:bldP spid="77" grpId="0"/>
      <p:bldP spid="79" grpId="0"/>
      <p:bldP spid="81" grpId="0" animBg="1"/>
      <p:bldP spid="82" grpId="0" animBg="1"/>
      <p:bldP spid="83" grpId="0" animBg="1"/>
      <p:bldP spid="117" grpId="0" animBg="1"/>
      <p:bldP spid="118" grpId="0"/>
      <p:bldP spid="119" grpId="0" animBg="1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41"/>
          <p:cNvSpPr txBox="1">
            <a:spLocks noGrp="1"/>
          </p:cNvSpPr>
          <p:nvPr>
            <p:ph type="title"/>
          </p:nvPr>
        </p:nvSpPr>
        <p:spPr>
          <a:xfrm>
            <a:off x="609600" y="544567"/>
            <a:ext cx="10972800" cy="67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W</a:t>
            </a:r>
            <a:r>
              <a:rPr lang="en" sz="3600" b="1" dirty="0">
                <a:solidFill>
                  <a:schemeClr val="tx1"/>
                </a:solidFill>
              </a:rPr>
              <a:t>hat we provide..</a:t>
            </a:r>
            <a:endParaRPr sz="3600" b="1" dirty="0">
              <a:solidFill>
                <a:schemeClr val="tx1"/>
              </a:solidFill>
            </a:endParaRPr>
          </a:p>
        </p:txBody>
      </p:sp>
      <p:grpSp>
        <p:nvGrpSpPr>
          <p:cNvPr id="2301" name="Google Shape;2301;p41"/>
          <p:cNvGrpSpPr/>
          <p:nvPr/>
        </p:nvGrpSpPr>
        <p:grpSpPr>
          <a:xfrm>
            <a:off x="3408559" y="1697851"/>
            <a:ext cx="5305800" cy="4782763"/>
            <a:chOff x="2582325" y="1275986"/>
            <a:chExt cx="3979350" cy="3587072"/>
          </a:xfrm>
        </p:grpSpPr>
        <p:sp>
          <p:nvSpPr>
            <p:cNvPr id="2302" name="Google Shape;2302;p41"/>
            <p:cNvSpPr/>
            <p:nvPr/>
          </p:nvSpPr>
          <p:spPr>
            <a:xfrm>
              <a:off x="2582325" y="4730148"/>
              <a:ext cx="3979350" cy="5055"/>
            </a:xfrm>
            <a:custGeom>
              <a:avLst/>
              <a:gdLst/>
              <a:ahLst/>
              <a:cxnLst/>
              <a:rect l="l" t="t" r="r" b="b"/>
              <a:pathLst>
                <a:path w="185000" h="235" extrusionOk="0">
                  <a:moveTo>
                    <a:pt x="92500" y="1"/>
                  </a:moveTo>
                  <a:cubicBezTo>
                    <a:pt x="41397" y="1"/>
                    <a:pt x="1" y="68"/>
                    <a:pt x="1" y="134"/>
                  </a:cubicBezTo>
                  <a:cubicBezTo>
                    <a:pt x="1" y="168"/>
                    <a:pt x="41430" y="234"/>
                    <a:pt x="92500" y="234"/>
                  </a:cubicBezTo>
                  <a:cubicBezTo>
                    <a:pt x="143603" y="234"/>
                    <a:pt x="185000" y="168"/>
                    <a:pt x="185000" y="134"/>
                  </a:cubicBezTo>
                  <a:cubicBezTo>
                    <a:pt x="185000" y="34"/>
                    <a:pt x="143603" y="1"/>
                    <a:pt x="92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303" name="Google Shape;2303;p41"/>
            <p:cNvGrpSpPr/>
            <p:nvPr/>
          </p:nvGrpSpPr>
          <p:grpSpPr>
            <a:xfrm>
              <a:off x="3964966" y="1275986"/>
              <a:ext cx="1214067" cy="3587072"/>
              <a:chOff x="3643822" y="1275986"/>
              <a:chExt cx="1214067" cy="3587072"/>
            </a:xfrm>
          </p:grpSpPr>
          <p:sp>
            <p:nvSpPr>
              <p:cNvPr id="2304" name="Google Shape;2304;p41"/>
              <p:cNvSpPr/>
              <p:nvPr/>
            </p:nvSpPr>
            <p:spPr>
              <a:xfrm>
                <a:off x="3916483" y="4453207"/>
                <a:ext cx="355904" cy="284147"/>
              </a:xfrm>
              <a:custGeom>
                <a:avLst/>
                <a:gdLst/>
                <a:ahLst/>
                <a:cxnLst/>
                <a:rect l="l" t="t" r="r" b="b"/>
                <a:pathLst>
                  <a:path w="16546" h="13210" extrusionOk="0">
                    <a:moveTo>
                      <a:pt x="8440" y="0"/>
                    </a:moveTo>
                    <a:lnTo>
                      <a:pt x="8573" y="8406"/>
                    </a:lnTo>
                    <a:cubicBezTo>
                      <a:pt x="8573" y="8406"/>
                      <a:pt x="101" y="11375"/>
                      <a:pt x="0" y="12909"/>
                    </a:cubicBezTo>
                    <a:lnTo>
                      <a:pt x="16245" y="13210"/>
                    </a:lnTo>
                    <a:lnTo>
                      <a:pt x="16546" y="134"/>
                    </a:lnTo>
                    <a:lnTo>
                      <a:pt x="84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>
                <a:off x="4190564" y="4620103"/>
                <a:ext cx="30157" cy="271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61" extrusionOk="0">
                    <a:moveTo>
                      <a:pt x="698" y="1"/>
                    </a:moveTo>
                    <a:cubicBezTo>
                      <a:pt x="442" y="1"/>
                      <a:pt x="203" y="158"/>
                      <a:pt x="101" y="414"/>
                    </a:cubicBezTo>
                    <a:cubicBezTo>
                      <a:pt x="1" y="747"/>
                      <a:pt x="234" y="1114"/>
                      <a:pt x="568" y="1248"/>
                    </a:cubicBezTo>
                    <a:cubicBezTo>
                      <a:pt x="611" y="1256"/>
                      <a:pt x="654" y="1260"/>
                      <a:pt x="697" y="1260"/>
                    </a:cubicBezTo>
                    <a:cubicBezTo>
                      <a:pt x="984" y="1260"/>
                      <a:pt x="1248" y="1071"/>
                      <a:pt x="1335" y="781"/>
                    </a:cubicBezTo>
                    <a:cubicBezTo>
                      <a:pt x="1402" y="447"/>
                      <a:pt x="1202" y="113"/>
                      <a:pt x="868" y="13"/>
                    </a:cubicBezTo>
                    <a:lnTo>
                      <a:pt x="868" y="13"/>
                    </a:lnTo>
                    <a:lnTo>
                      <a:pt x="935" y="47"/>
                    </a:lnTo>
                    <a:cubicBezTo>
                      <a:pt x="857" y="15"/>
                      <a:pt x="777" y="1"/>
                      <a:pt x="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>
                <a:off x="3915042" y="4708638"/>
                <a:ext cx="351602" cy="28716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1335" extrusionOk="0">
                    <a:moveTo>
                      <a:pt x="16312" y="0"/>
                    </a:moveTo>
                    <a:lnTo>
                      <a:pt x="735" y="234"/>
                    </a:lnTo>
                    <a:cubicBezTo>
                      <a:pt x="735" y="234"/>
                      <a:pt x="1" y="534"/>
                      <a:pt x="67" y="1034"/>
                    </a:cubicBezTo>
                    <a:lnTo>
                      <a:pt x="16346" y="1335"/>
                    </a:lnTo>
                    <a:lnTo>
                      <a:pt x="16346" y="1335"/>
                    </a:lnTo>
                    <a:lnTo>
                      <a:pt x="163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07" name="Google Shape;2307;p41"/>
              <p:cNvSpPr/>
              <p:nvPr/>
            </p:nvSpPr>
            <p:spPr>
              <a:xfrm>
                <a:off x="4095532" y="4630406"/>
                <a:ext cx="33362" cy="22327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38" extrusionOk="0">
                    <a:moveTo>
                      <a:pt x="249" y="0"/>
                    </a:moveTo>
                    <a:cubicBezTo>
                      <a:pt x="96" y="0"/>
                      <a:pt x="1" y="38"/>
                      <a:pt x="16" y="68"/>
                    </a:cubicBezTo>
                    <a:cubicBezTo>
                      <a:pt x="16" y="135"/>
                      <a:pt x="449" y="201"/>
                      <a:pt x="816" y="468"/>
                    </a:cubicBezTo>
                    <a:cubicBezTo>
                      <a:pt x="1166" y="723"/>
                      <a:pt x="1364" y="1038"/>
                      <a:pt x="1440" y="1038"/>
                    </a:cubicBezTo>
                    <a:cubicBezTo>
                      <a:pt x="1444" y="1038"/>
                      <a:pt x="1447" y="1037"/>
                      <a:pt x="1450" y="1035"/>
                    </a:cubicBezTo>
                    <a:cubicBezTo>
                      <a:pt x="1550" y="1002"/>
                      <a:pt x="1417" y="535"/>
                      <a:pt x="950" y="235"/>
                    </a:cubicBezTo>
                    <a:cubicBezTo>
                      <a:pt x="696" y="53"/>
                      <a:pt x="432" y="0"/>
                      <a:pt x="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08" name="Google Shape;2308;p41"/>
              <p:cNvSpPr/>
              <p:nvPr/>
            </p:nvSpPr>
            <p:spPr>
              <a:xfrm>
                <a:off x="4057825" y="4645635"/>
                <a:ext cx="25145" cy="2785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295" extrusionOk="0">
                    <a:moveTo>
                      <a:pt x="109" y="1"/>
                    </a:moveTo>
                    <a:cubicBezTo>
                      <a:pt x="62" y="1"/>
                      <a:pt x="34" y="11"/>
                      <a:pt x="34" y="27"/>
                    </a:cubicBezTo>
                    <a:cubicBezTo>
                      <a:pt x="1" y="127"/>
                      <a:pt x="368" y="261"/>
                      <a:pt x="601" y="594"/>
                    </a:cubicBezTo>
                    <a:cubicBezTo>
                      <a:pt x="868" y="928"/>
                      <a:pt x="968" y="1295"/>
                      <a:pt x="1035" y="1295"/>
                    </a:cubicBezTo>
                    <a:cubicBezTo>
                      <a:pt x="1102" y="1295"/>
                      <a:pt x="1168" y="828"/>
                      <a:pt x="835" y="427"/>
                    </a:cubicBezTo>
                    <a:cubicBezTo>
                      <a:pt x="583" y="100"/>
                      <a:pt x="254" y="1"/>
                      <a:pt x="1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09" name="Google Shape;2309;p41"/>
              <p:cNvSpPr/>
              <p:nvPr/>
            </p:nvSpPr>
            <p:spPr>
              <a:xfrm>
                <a:off x="4023388" y="4660606"/>
                <a:ext cx="17251" cy="2938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366" extrusionOk="0">
                    <a:moveTo>
                      <a:pt x="92" y="0"/>
                    </a:moveTo>
                    <a:cubicBezTo>
                      <a:pt x="62" y="0"/>
                      <a:pt x="41" y="11"/>
                      <a:pt x="34" y="32"/>
                    </a:cubicBezTo>
                    <a:cubicBezTo>
                      <a:pt x="1" y="98"/>
                      <a:pt x="234" y="332"/>
                      <a:pt x="368" y="699"/>
                    </a:cubicBezTo>
                    <a:cubicBezTo>
                      <a:pt x="534" y="1032"/>
                      <a:pt x="534" y="1366"/>
                      <a:pt x="634" y="1366"/>
                    </a:cubicBezTo>
                    <a:cubicBezTo>
                      <a:pt x="701" y="1366"/>
                      <a:pt x="801" y="999"/>
                      <a:pt x="634" y="532"/>
                    </a:cubicBezTo>
                    <a:cubicBezTo>
                      <a:pt x="475" y="161"/>
                      <a:pt x="211" y="0"/>
                      <a:pt x="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4098802" y="4584289"/>
                <a:ext cx="37255" cy="9249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430" extrusionOk="0">
                    <a:moveTo>
                      <a:pt x="704" y="1"/>
                    </a:moveTo>
                    <a:cubicBezTo>
                      <a:pt x="241" y="1"/>
                      <a:pt x="0" y="251"/>
                      <a:pt x="31" y="311"/>
                    </a:cubicBezTo>
                    <a:cubicBezTo>
                      <a:pt x="39" y="328"/>
                      <a:pt x="71" y="334"/>
                      <a:pt x="120" y="334"/>
                    </a:cubicBezTo>
                    <a:cubicBezTo>
                      <a:pt x="232" y="334"/>
                      <a:pt x="435" y="304"/>
                      <a:pt x="674" y="304"/>
                    </a:cubicBezTo>
                    <a:cubicBezTo>
                      <a:pt x="735" y="304"/>
                      <a:pt x="799" y="306"/>
                      <a:pt x="864" y="311"/>
                    </a:cubicBezTo>
                    <a:cubicBezTo>
                      <a:pt x="1187" y="338"/>
                      <a:pt x="1509" y="429"/>
                      <a:pt x="1640" y="429"/>
                    </a:cubicBezTo>
                    <a:cubicBezTo>
                      <a:pt x="1671" y="429"/>
                      <a:pt x="1692" y="424"/>
                      <a:pt x="1698" y="411"/>
                    </a:cubicBezTo>
                    <a:cubicBezTo>
                      <a:pt x="1732" y="344"/>
                      <a:pt x="1398" y="77"/>
                      <a:pt x="864" y="10"/>
                    </a:cubicBezTo>
                    <a:cubicBezTo>
                      <a:pt x="808" y="4"/>
                      <a:pt x="755" y="1"/>
                      <a:pt x="7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1" name="Google Shape;2311;p41"/>
              <p:cNvSpPr/>
              <p:nvPr/>
            </p:nvSpPr>
            <p:spPr>
              <a:xfrm>
                <a:off x="4506287" y="4442430"/>
                <a:ext cx="186556" cy="420628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19555" extrusionOk="0">
                    <a:moveTo>
                      <a:pt x="867" y="1"/>
                    </a:moveTo>
                    <a:lnTo>
                      <a:pt x="1735" y="10108"/>
                    </a:lnTo>
                    <a:lnTo>
                      <a:pt x="133" y="18314"/>
                    </a:lnTo>
                    <a:cubicBezTo>
                      <a:pt x="0" y="18881"/>
                      <a:pt x="400" y="19481"/>
                      <a:pt x="1034" y="19548"/>
                    </a:cubicBezTo>
                    <a:cubicBezTo>
                      <a:pt x="1071" y="19552"/>
                      <a:pt x="1109" y="19554"/>
                      <a:pt x="1146" y="19554"/>
                    </a:cubicBezTo>
                    <a:cubicBezTo>
                      <a:pt x="1415" y="19554"/>
                      <a:pt x="1697" y="19448"/>
                      <a:pt x="1901" y="19214"/>
                    </a:cubicBezTo>
                    <a:cubicBezTo>
                      <a:pt x="3369" y="17647"/>
                      <a:pt x="8673" y="11809"/>
                      <a:pt x="8539" y="11075"/>
                    </a:cubicBezTo>
                    <a:cubicBezTo>
                      <a:pt x="8439" y="10241"/>
                      <a:pt x="8339" y="334"/>
                      <a:pt x="8339" y="334"/>
                    </a:cubicBezTo>
                    <a:lnTo>
                      <a:pt x="8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2" name="Google Shape;2312;p41"/>
              <p:cNvSpPr/>
              <p:nvPr/>
            </p:nvSpPr>
            <p:spPr>
              <a:xfrm>
                <a:off x="4528529" y="4664865"/>
                <a:ext cx="162164" cy="197462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9180" extrusionOk="0">
                    <a:moveTo>
                      <a:pt x="7505" y="0"/>
                    </a:moveTo>
                    <a:lnTo>
                      <a:pt x="0" y="9174"/>
                    </a:lnTo>
                    <a:cubicBezTo>
                      <a:pt x="41" y="9178"/>
                      <a:pt x="82" y="9180"/>
                      <a:pt x="123" y="9180"/>
                    </a:cubicBezTo>
                    <a:cubicBezTo>
                      <a:pt x="414" y="9180"/>
                      <a:pt x="696" y="9074"/>
                      <a:pt x="901" y="8840"/>
                    </a:cubicBezTo>
                    <a:cubicBezTo>
                      <a:pt x="4937" y="4437"/>
                      <a:pt x="6605" y="2269"/>
                      <a:pt x="7205" y="1468"/>
                    </a:cubicBezTo>
                    <a:cubicBezTo>
                      <a:pt x="7439" y="1168"/>
                      <a:pt x="7539" y="801"/>
                      <a:pt x="7505" y="434"/>
                    </a:cubicBezTo>
                    <a:lnTo>
                      <a:pt x="7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3" name="Google Shape;2313;p41"/>
              <p:cNvSpPr/>
              <p:nvPr/>
            </p:nvSpPr>
            <p:spPr>
              <a:xfrm>
                <a:off x="4633992" y="4595711"/>
                <a:ext cx="28006" cy="25446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183" extrusionOk="0">
                    <a:moveTo>
                      <a:pt x="683" y="0"/>
                    </a:moveTo>
                    <a:cubicBezTo>
                      <a:pt x="531" y="0"/>
                      <a:pt x="380" y="50"/>
                      <a:pt x="267" y="147"/>
                    </a:cubicBezTo>
                    <a:lnTo>
                      <a:pt x="301" y="113"/>
                    </a:lnTo>
                    <a:lnTo>
                      <a:pt x="301" y="113"/>
                    </a:lnTo>
                    <a:cubicBezTo>
                      <a:pt x="34" y="313"/>
                      <a:pt x="1" y="680"/>
                      <a:pt x="167" y="947"/>
                    </a:cubicBezTo>
                    <a:cubicBezTo>
                      <a:pt x="287" y="1106"/>
                      <a:pt x="466" y="1183"/>
                      <a:pt x="647" y="1183"/>
                    </a:cubicBezTo>
                    <a:cubicBezTo>
                      <a:pt x="770" y="1183"/>
                      <a:pt x="894" y="1148"/>
                      <a:pt x="1001" y="1081"/>
                    </a:cubicBezTo>
                    <a:cubicBezTo>
                      <a:pt x="1268" y="847"/>
                      <a:pt x="1302" y="480"/>
                      <a:pt x="1135" y="180"/>
                    </a:cubicBezTo>
                    <a:cubicBezTo>
                      <a:pt x="1014" y="59"/>
                      <a:pt x="847" y="0"/>
                      <a:pt x="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4526378" y="4741376"/>
                <a:ext cx="45924" cy="2252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047" extrusionOk="0">
                    <a:moveTo>
                      <a:pt x="578" y="0"/>
                    </a:moveTo>
                    <a:cubicBezTo>
                      <a:pt x="498" y="0"/>
                      <a:pt x="417" y="4"/>
                      <a:pt x="334" y="13"/>
                    </a:cubicBezTo>
                    <a:cubicBezTo>
                      <a:pt x="100" y="79"/>
                      <a:pt x="0" y="146"/>
                      <a:pt x="0" y="179"/>
                    </a:cubicBezTo>
                    <a:cubicBezTo>
                      <a:pt x="69" y="174"/>
                      <a:pt x="137" y="171"/>
                      <a:pt x="206" y="171"/>
                    </a:cubicBezTo>
                    <a:cubicBezTo>
                      <a:pt x="537" y="171"/>
                      <a:pt x="864" y="236"/>
                      <a:pt x="1168" y="346"/>
                    </a:cubicBezTo>
                    <a:cubicBezTo>
                      <a:pt x="1534" y="513"/>
                      <a:pt x="1835" y="747"/>
                      <a:pt x="2102" y="1047"/>
                    </a:cubicBezTo>
                    <a:cubicBezTo>
                      <a:pt x="2135" y="1047"/>
                      <a:pt x="2102" y="913"/>
                      <a:pt x="1968" y="713"/>
                    </a:cubicBezTo>
                    <a:cubicBezTo>
                      <a:pt x="1801" y="446"/>
                      <a:pt x="1534" y="246"/>
                      <a:pt x="1268" y="113"/>
                    </a:cubicBezTo>
                    <a:cubicBezTo>
                      <a:pt x="1042" y="38"/>
                      <a:pt x="817" y="0"/>
                      <a:pt x="5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5" name="Google Shape;2315;p41"/>
              <p:cNvSpPr/>
              <p:nvPr/>
            </p:nvSpPr>
            <p:spPr>
              <a:xfrm>
                <a:off x="4517042" y="4780331"/>
                <a:ext cx="42353" cy="13702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37" extrusionOk="0">
                    <a:moveTo>
                      <a:pt x="662" y="0"/>
                    </a:moveTo>
                    <a:cubicBezTo>
                      <a:pt x="430" y="0"/>
                      <a:pt x="194" y="74"/>
                      <a:pt x="0" y="203"/>
                    </a:cubicBezTo>
                    <a:cubicBezTo>
                      <a:pt x="334" y="203"/>
                      <a:pt x="668" y="236"/>
                      <a:pt x="1001" y="270"/>
                    </a:cubicBezTo>
                    <a:cubicBezTo>
                      <a:pt x="1301" y="370"/>
                      <a:pt x="1602" y="503"/>
                      <a:pt x="1902" y="637"/>
                    </a:cubicBezTo>
                    <a:cubicBezTo>
                      <a:pt x="1968" y="637"/>
                      <a:pt x="1635" y="203"/>
                      <a:pt x="1034" y="70"/>
                    </a:cubicBezTo>
                    <a:cubicBezTo>
                      <a:pt x="916" y="22"/>
                      <a:pt x="790" y="0"/>
                      <a:pt x="6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6" name="Google Shape;2316;p41"/>
              <p:cNvSpPr/>
              <p:nvPr/>
            </p:nvSpPr>
            <p:spPr>
              <a:xfrm>
                <a:off x="4535691" y="4702830"/>
                <a:ext cx="62444" cy="22327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038" extrusionOk="0">
                    <a:moveTo>
                      <a:pt x="747" y="0"/>
                    </a:moveTo>
                    <a:cubicBezTo>
                      <a:pt x="499" y="0"/>
                      <a:pt x="248" y="34"/>
                      <a:pt x="1" y="103"/>
                    </a:cubicBezTo>
                    <a:cubicBezTo>
                      <a:pt x="501" y="137"/>
                      <a:pt x="1001" y="237"/>
                      <a:pt x="1502" y="337"/>
                    </a:cubicBezTo>
                    <a:cubicBezTo>
                      <a:pt x="2002" y="537"/>
                      <a:pt x="2469" y="771"/>
                      <a:pt x="2903" y="1037"/>
                    </a:cubicBezTo>
                    <a:cubicBezTo>
                      <a:pt x="2365" y="371"/>
                      <a:pt x="1570" y="0"/>
                      <a:pt x="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7" name="Google Shape;2317;p41"/>
              <p:cNvSpPr/>
              <p:nvPr/>
            </p:nvSpPr>
            <p:spPr>
              <a:xfrm>
                <a:off x="4541435" y="4650862"/>
                <a:ext cx="56700" cy="9249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30" extrusionOk="0">
                    <a:moveTo>
                      <a:pt x="1542" y="1"/>
                    </a:moveTo>
                    <a:cubicBezTo>
                      <a:pt x="1462" y="1"/>
                      <a:pt x="1382" y="6"/>
                      <a:pt x="1301" y="18"/>
                    </a:cubicBezTo>
                    <a:cubicBezTo>
                      <a:pt x="1255" y="14"/>
                      <a:pt x="1208" y="13"/>
                      <a:pt x="1161" y="13"/>
                    </a:cubicBezTo>
                    <a:cubicBezTo>
                      <a:pt x="742" y="13"/>
                      <a:pt x="331" y="148"/>
                      <a:pt x="1" y="418"/>
                    </a:cubicBezTo>
                    <a:cubicBezTo>
                      <a:pt x="1" y="426"/>
                      <a:pt x="9" y="430"/>
                      <a:pt x="26" y="430"/>
                    </a:cubicBezTo>
                    <a:cubicBezTo>
                      <a:pt x="145" y="430"/>
                      <a:pt x="659" y="251"/>
                      <a:pt x="1301" y="251"/>
                    </a:cubicBezTo>
                    <a:cubicBezTo>
                      <a:pt x="1359" y="249"/>
                      <a:pt x="1415" y="247"/>
                      <a:pt x="1470" y="247"/>
                    </a:cubicBezTo>
                    <a:cubicBezTo>
                      <a:pt x="2018" y="247"/>
                      <a:pt x="2449" y="365"/>
                      <a:pt x="2589" y="365"/>
                    </a:cubicBezTo>
                    <a:cubicBezTo>
                      <a:pt x="2615" y="365"/>
                      <a:pt x="2631" y="361"/>
                      <a:pt x="2636" y="351"/>
                    </a:cubicBezTo>
                    <a:cubicBezTo>
                      <a:pt x="2304" y="130"/>
                      <a:pt x="1927" y="1"/>
                      <a:pt x="1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8" name="Google Shape;2318;p41"/>
              <p:cNvSpPr/>
              <p:nvPr/>
            </p:nvSpPr>
            <p:spPr>
              <a:xfrm>
                <a:off x="4535691" y="4585751"/>
                <a:ext cx="58851" cy="14562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7" extrusionOk="0">
                    <a:moveTo>
                      <a:pt x="1490" y="1"/>
                    </a:moveTo>
                    <a:cubicBezTo>
                      <a:pt x="1428" y="1"/>
                      <a:pt x="1365" y="3"/>
                      <a:pt x="1302" y="9"/>
                    </a:cubicBezTo>
                    <a:cubicBezTo>
                      <a:pt x="968" y="43"/>
                      <a:pt x="634" y="176"/>
                      <a:pt x="334" y="376"/>
                    </a:cubicBezTo>
                    <a:cubicBezTo>
                      <a:pt x="101" y="510"/>
                      <a:pt x="1" y="643"/>
                      <a:pt x="34" y="676"/>
                    </a:cubicBezTo>
                    <a:cubicBezTo>
                      <a:pt x="434" y="476"/>
                      <a:pt x="868" y="343"/>
                      <a:pt x="1335" y="243"/>
                    </a:cubicBezTo>
                    <a:cubicBezTo>
                      <a:pt x="1802" y="243"/>
                      <a:pt x="2269" y="276"/>
                      <a:pt x="2703" y="409"/>
                    </a:cubicBezTo>
                    <a:cubicBezTo>
                      <a:pt x="2736" y="376"/>
                      <a:pt x="2603" y="276"/>
                      <a:pt x="2369" y="176"/>
                    </a:cubicBezTo>
                    <a:cubicBezTo>
                      <a:pt x="2093" y="65"/>
                      <a:pt x="1793" y="1"/>
                      <a:pt x="14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9" name="Google Shape;2319;p41"/>
              <p:cNvSpPr/>
              <p:nvPr/>
            </p:nvSpPr>
            <p:spPr>
              <a:xfrm>
                <a:off x="4527797" y="4534966"/>
                <a:ext cx="65326" cy="43816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037" extrusionOk="0">
                    <a:moveTo>
                      <a:pt x="2558" y="180"/>
                    </a:moveTo>
                    <a:cubicBezTo>
                      <a:pt x="2613" y="180"/>
                      <a:pt x="2664" y="196"/>
                      <a:pt x="2703" y="235"/>
                    </a:cubicBezTo>
                    <a:cubicBezTo>
                      <a:pt x="2769" y="335"/>
                      <a:pt x="2836" y="435"/>
                      <a:pt x="2803" y="569"/>
                    </a:cubicBezTo>
                    <a:cubicBezTo>
                      <a:pt x="2803" y="1088"/>
                      <a:pt x="2479" y="1532"/>
                      <a:pt x="2004" y="1707"/>
                    </a:cubicBezTo>
                    <a:lnTo>
                      <a:pt x="2004" y="1707"/>
                    </a:lnTo>
                    <a:cubicBezTo>
                      <a:pt x="1969" y="1647"/>
                      <a:pt x="1924" y="1591"/>
                      <a:pt x="1869" y="1536"/>
                    </a:cubicBezTo>
                    <a:cubicBezTo>
                      <a:pt x="1843" y="1498"/>
                      <a:pt x="1817" y="1460"/>
                      <a:pt x="1791" y="1423"/>
                    </a:cubicBezTo>
                    <a:lnTo>
                      <a:pt x="1791" y="1423"/>
                    </a:lnTo>
                    <a:cubicBezTo>
                      <a:pt x="1846" y="1179"/>
                      <a:pt x="1925" y="941"/>
                      <a:pt x="2036" y="702"/>
                    </a:cubicBezTo>
                    <a:cubicBezTo>
                      <a:pt x="2102" y="502"/>
                      <a:pt x="2269" y="335"/>
                      <a:pt x="2436" y="202"/>
                    </a:cubicBezTo>
                    <a:cubicBezTo>
                      <a:pt x="2477" y="188"/>
                      <a:pt x="2519" y="180"/>
                      <a:pt x="2558" y="180"/>
                    </a:cubicBezTo>
                    <a:close/>
                    <a:moveTo>
                      <a:pt x="1769" y="1527"/>
                    </a:moveTo>
                    <a:cubicBezTo>
                      <a:pt x="1830" y="1592"/>
                      <a:pt x="1890" y="1659"/>
                      <a:pt x="1948" y="1726"/>
                    </a:cubicBezTo>
                    <a:lnTo>
                      <a:pt x="1948" y="1726"/>
                    </a:lnTo>
                    <a:cubicBezTo>
                      <a:pt x="1890" y="1745"/>
                      <a:pt x="1830" y="1759"/>
                      <a:pt x="1769" y="1770"/>
                    </a:cubicBezTo>
                    <a:cubicBezTo>
                      <a:pt x="1755" y="1772"/>
                      <a:pt x="1742" y="1774"/>
                      <a:pt x="1728" y="1776"/>
                    </a:cubicBezTo>
                    <a:lnTo>
                      <a:pt x="1728" y="1776"/>
                    </a:lnTo>
                    <a:cubicBezTo>
                      <a:pt x="1739" y="1692"/>
                      <a:pt x="1753" y="1609"/>
                      <a:pt x="1769" y="1527"/>
                    </a:cubicBezTo>
                    <a:close/>
                    <a:moveTo>
                      <a:pt x="396" y="660"/>
                    </a:moveTo>
                    <a:cubicBezTo>
                      <a:pt x="410" y="660"/>
                      <a:pt x="423" y="663"/>
                      <a:pt x="434" y="669"/>
                    </a:cubicBezTo>
                    <a:cubicBezTo>
                      <a:pt x="668" y="702"/>
                      <a:pt x="868" y="769"/>
                      <a:pt x="1068" y="902"/>
                    </a:cubicBezTo>
                    <a:cubicBezTo>
                      <a:pt x="1278" y="1055"/>
                      <a:pt x="1477" y="1229"/>
                      <a:pt x="1665" y="1419"/>
                    </a:cubicBezTo>
                    <a:lnTo>
                      <a:pt x="1665" y="1419"/>
                    </a:lnTo>
                    <a:cubicBezTo>
                      <a:pt x="1653" y="1501"/>
                      <a:pt x="1643" y="1585"/>
                      <a:pt x="1635" y="1670"/>
                    </a:cubicBezTo>
                    <a:cubicBezTo>
                      <a:pt x="1635" y="1709"/>
                      <a:pt x="1635" y="1748"/>
                      <a:pt x="1637" y="1786"/>
                    </a:cubicBezTo>
                    <a:lnTo>
                      <a:pt x="1637" y="1786"/>
                    </a:lnTo>
                    <a:cubicBezTo>
                      <a:pt x="1601" y="1789"/>
                      <a:pt x="1565" y="1791"/>
                      <a:pt x="1530" y="1791"/>
                    </a:cubicBezTo>
                    <a:cubicBezTo>
                      <a:pt x="1039" y="1791"/>
                      <a:pt x="555" y="1533"/>
                      <a:pt x="268" y="1103"/>
                    </a:cubicBezTo>
                    <a:cubicBezTo>
                      <a:pt x="234" y="1003"/>
                      <a:pt x="201" y="902"/>
                      <a:pt x="234" y="802"/>
                    </a:cubicBezTo>
                    <a:cubicBezTo>
                      <a:pt x="262" y="720"/>
                      <a:pt x="334" y="660"/>
                      <a:pt x="396" y="660"/>
                    </a:cubicBezTo>
                    <a:close/>
                    <a:moveTo>
                      <a:pt x="2530" y="0"/>
                    </a:moveTo>
                    <a:cubicBezTo>
                      <a:pt x="2472" y="0"/>
                      <a:pt x="2416" y="12"/>
                      <a:pt x="2369" y="35"/>
                    </a:cubicBezTo>
                    <a:cubicBezTo>
                      <a:pt x="2136" y="169"/>
                      <a:pt x="1969" y="402"/>
                      <a:pt x="1902" y="636"/>
                    </a:cubicBezTo>
                    <a:cubicBezTo>
                      <a:pt x="1795" y="850"/>
                      <a:pt x="1729" y="1064"/>
                      <a:pt x="1687" y="1286"/>
                    </a:cubicBezTo>
                    <a:lnTo>
                      <a:pt x="1687" y="1286"/>
                    </a:lnTo>
                    <a:cubicBezTo>
                      <a:pt x="1529" y="1088"/>
                      <a:pt x="1349" y="912"/>
                      <a:pt x="1135" y="769"/>
                    </a:cubicBezTo>
                    <a:cubicBezTo>
                      <a:pt x="935" y="636"/>
                      <a:pt x="701" y="502"/>
                      <a:pt x="468" y="469"/>
                    </a:cubicBezTo>
                    <a:cubicBezTo>
                      <a:pt x="268" y="469"/>
                      <a:pt x="101" y="569"/>
                      <a:pt x="34" y="702"/>
                    </a:cubicBezTo>
                    <a:cubicBezTo>
                      <a:pt x="1" y="869"/>
                      <a:pt x="1" y="1069"/>
                      <a:pt x="101" y="1203"/>
                    </a:cubicBezTo>
                    <a:cubicBezTo>
                      <a:pt x="421" y="1727"/>
                      <a:pt x="970" y="2022"/>
                      <a:pt x="1571" y="2022"/>
                    </a:cubicBezTo>
                    <a:cubicBezTo>
                      <a:pt x="1610" y="2022"/>
                      <a:pt x="1650" y="2021"/>
                      <a:pt x="1691" y="2018"/>
                    </a:cubicBezTo>
                    <a:lnTo>
                      <a:pt x="1691" y="2018"/>
                    </a:lnTo>
                    <a:cubicBezTo>
                      <a:pt x="1694" y="2025"/>
                      <a:pt x="1698" y="2031"/>
                      <a:pt x="1702" y="2037"/>
                    </a:cubicBezTo>
                    <a:cubicBezTo>
                      <a:pt x="1702" y="2030"/>
                      <a:pt x="1703" y="2024"/>
                      <a:pt x="1703" y="2017"/>
                    </a:cubicBezTo>
                    <a:lnTo>
                      <a:pt x="1703" y="2017"/>
                    </a:lnTo>
                    <a:cubicBezTo>
                      <a:pt x="1747" y="2014"/>
                      <a:pt x="1791" y="2010"/>
                      <a:pt x="1835" y="2003"/>
                    </a:cubicBezTo>
                    <a:cubicBezTo>
                      <a:pt x="2503" y="1870"/>
                      <a:pt x="3036" y="1269"/>
                      <a:pt x="3036" y="569"/>
                    </a:cubicBezTo>
                    <a:cubicBezTo>
                      <a:pt x="3003" y="369"/>
                      <a:pt x="2936" y="235"/>
                      <a:pt x="2836" y="102"/>
                    </a:cubicBezTo>
                    <a:cubicBezTo>
                      <a:pt x="2750" y="37"/>
                      <a:pt x="2636" y="0"/>
                      <a:pt x="25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0" name="Google Shape;2320;p41"/>
              <p:cNvSpPr/>
              <p:nvPr/>
            </p:nvSpPr>
            <p:spPr>
              <a:xfrm>
                <a:off x="4334078" y="1868006"/>
                <a:ext cx="523812" cy="1176963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54717" extrusionOk="0">
                    <a:moveTo>
                      <a:pt x="7939" y="0"/>
                    </a:moveTo>
                    <a:lnTo>
                      <a:pt x="0" y="1668"/>
                    </a:lnTo>
                    <a:lnTo>
                      <a:pt x="8440" y="48702"/>
                    </a:lnTo>
                    <a:lnTo>
                      <a:pt x="9040" y="52805"/>
                    </a:lnTo>
                    <a:cubicBezTo>
                      <a:pt x="9040" y="52805"/>
                      <a:pt x="14108" y="54717"/>
                      <a:pt x="16534" y="54717"/>
                    </a:cubicBezTo>
                    <a:cubicBezTo>
                      <a:pt x="16973" y="54717"/>
                      <a:pt x="17326" y="54654"/>
                      <a:pt x="17546" y="54506"/>
                    </a:cubicBezTo>
                    <a:cubicBezTo>
                      <a:pt x="18947" y="53538"/>
                      <a:pt x="20281" y="52704"/>
                      <a:pt x="20782" y="49936"/>
                    </a:cubicBezTo>
                    <a:cubicBezTo>
                      <a:pt x="21249" y="47201"/>
                      <a:pt x="24351" y="30722"/>
                      <a:pt x="23284" y="24751"/>
                    </a:cubicBezTo>
                    <a:cubicBezTo>
                      <a:pt x="22183" y="18814"/>
                      <a:pt x="17513" y="6571"/>
                      <a:pt x="17513" y="6571"/>
                    </a:cubicBezTo>
                    <a:cubicBezTo>
                      <a:pt x="15912" y="2268"/>
                      <a:pt x="12142" y="834"/>
                      <a:pt x="79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1" name="Google Shape;2321;p41"/>
              <p:cNvSpPr/>
              <p:nvPr/>
            </p:nvSpPr>
            <p:spPr>
              <a:xfrm>
                <a:off x="4626098" y="2604874"/>
                <a:ext cx="82534" cy="429813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19982" extrusionOk="0">
                    <a:moveTo>
                      <a:pt x="3803" y="1"/>
                    </a:moveTo>
                    <a:cubicBezTo>
                      <a:pt x="3770" y="68"/>
                      <a:pt x="3770" y="134"/>
                      <a:pt x="3770" y="201"/>
                    </a:cubicBezTo>
                    <a:cubicBezTo>
                      <a:pt x="3770" y="368"/>
                      <a:pt x="3737" y="535"/>
                      <a:pt x="3737" y="768"/>
                    </a:cubicBezTo>
                    <a:cubicBezTo>
                      <a:pt x="3737" y="1035"/>
                      <a:pt x="3703" y="1335"/>
                      <a:pt x="3670" y="1702"/>
                    </a:cubicBezTo>
                    <a:cubicBezTo>
                      <a:pt x="3670" y="2102"/>
                      <a:pt x="3603" y="2503"/>
                      <a:pt x="3570" y="2970"/>
                    </a:cubicBezTo>
                    <a:cubicBezTo>
                      <a:pt x="3270" y="5338"/>
                      <a:pt x="2903" y="7706"/>
                      <a:pt x="2369" y="10041"/>
                    </a:cubicBezTo>
                    <a:cubicBezTo>
                      <a:pt x="1769" y="12810"/>
                      <a:pt x="1168" y="15279"/>
                      <a:pt x="701" y="17080"/>
                    </a:cubicBezTo>
                    <a:cubicBezTo>
                      <a:pt x="468" y="17947"/>
                      <a:pt x="301" y="18648"/>
                      <a:pt x="167" y="19181"/>
                    </a:cubicBezTo>
                    <a:cubicBezTo>
                      <a:pt x="101" y="19415"/>
                      <a:pt x="67" y="19615"/>
                      <a:pt x="34" y="19748"/>
                    </a:cubicBezTo>
                    <a:cubicBezTo>
                      <a:pt x="1" y="19815"/>
                      <a:pt x="1" y="19915"/>
                      <a:pt x="1" y="19982"/>
                    </a:cubicBezTo>
                    <a:cubicBezTo>
                      <a:pt x="1" y="19982"/>
                      <a:pt x="34" y="19915"/>
                      <a:pt x="67" y="19782"/>
                    </a:cubicBezTo>
                    <a:lnTo>
                      <a:pt x="234" y="19215"/>
                    </a:lnTo>
                    <a:cubicBezTo>
                      <a:pt x="401" y="18748"/>
                      <a:pt x="601" y="18014"/>
                      <a:pt x="835" y="17113"/>
                    </a:cubicBezTo>
                    <a:cubicBezTo>
                      <a:pt x="1335" y="15345"/>
                      <a:pt x="2002" y="12877"/>
                      <a:pt x="2603" y="10108"/>
                    </a:cubicBezTo>
                    <a:cubicBezTo>
                      <a:pt x="3103" y="7773"/>
                      <a:pt x="3470" y="5371"/>
                      <a:pt x="3737" y="3003"/>
                    </a:cubicBezTo>
                    <a:cubicBezTo>
                      <a:pt x="3770" y="2536"/>
                      <a:pt x="3770" y="2102"/>
                      <a:pt x="3803" y="1735"/>
                    </a:cubicBezTo>
                    <a:cubicBezTo>
                      <a:pt x="3837" y="1369"/>
                      <a:pt x="3837" y="1035"/>
                      <a:pt x="3837" y="801"/>
                    </a:cubicBezTo>
                    <a:lnTo>
                      <a:pt x="3837" y="201"/>
                    </a:lnTo>
                    <a:cubicBezTo>
                      <a:pt x="3837" y="134"/>
                      <a:pt x="3837" y="68"/>
                      <a:pt x="3803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2" name="Google Shape;2322;p41"/>
              <p:cNvSpPr/>
              <p:nvPr/>
            </p:nvSpPr>
            <p:spPr>
              <a:xfrm>
                <a:off x="4736595" y="2666586"/>
                <a:ext cx="75371" cy="11379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5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4" y="234"/>
                      <a:pt x="1135" y="401"/>
                      <a:pt x="1735" y="434"/>
                    </a:cubicBezTo>
                    <a:cubicBezTo>
                      <a:pt x="2065" y="492"/>
                      <a:pt x="2417" y="528"/>
                      <a:pt x="2765" y="528"/>
                    </a:cubicBezTo>
                    <a:cubicBezTo>
                      <a:pt x="3016" y="528"/>
                      <a:pt x="3266" y="510"/>
                      <a:pt x="3503" y="468"/>
                    </a:cubicBezTo>
                    <a:cubicBezTo>
                      <a:pt x="2936" y="334"/>
                      <a:pt x="2336" y="267"/>
                      <a:pt x="1769" y="234"/>
                    </a:cubicBezTo>
                    <a:cubicBezTo>
                      <a:pt x="1168" y="101"/>
                      <a:pt x="601" y="34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3" name="Google Shape;2323;p41"/>
              <p:cNvSpPr/>
              <p:nvPr/>
            </p:nvSpPr>
            <p:spPr>
              <a:xfrm>
                <a:off x="4334078" y="1868006"/>
                <a:ext cx="523812" cy="1176963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54717" extrusionOk="0">
                    <a:moveTo>
                      <a:pt x="7939" y="0"/>
                    </a:moveTo>
                    <a:lnTo>
                      <a:pt x="0" y="1668"/>
                    </a:lnTo>
                    <a:lnTo>
                      <a:pt x="8440" y="48702"/>
                    </a:lnTo>
                    <a:lnTo>
                      <a:pt x="9040" y="52805"/>
                    </a:lnTo>
                    <a:cubicBezTo>
                      <a:pt x="9040" y="52805"/>
                      <a:pt x="14108" y="54717"/>
                      <a:pt x="16534" y="54717"/>
                    </a:cubicBezTo>
                    <a:cubicBezTo>
                      <a:pt x="16973" y="54717"/>
                      <a:pt x="17326" y="54654"/>
                      <a:pt x="17546" y="54506"/>
                    </a:cubicBezTo>
                    <a:cubicBezTo>
                      <a:pt x="18947" y="53538"/>
                      <a:pt x="20281" y="52704"/>
                      <a:pt x="20782" y="49936"/>
                    </a:cubicBezTo>
                    <a:cubicBezTo>
                      <a:pt x="21249" y="47201"/>
                      <a:pt x="24351" y="30722"/>
                      <a:pt x="23284" y="24751"/>
                    </a:cubicBezTo>
                    <a:cubicBezTo>
                      <a:pt x="22183" y="18814"/>
                      <a:pt x="17513" y="6571"/>
                      <a:pt x="17513" y="6571"/>
                    </a:cubicBezTo>
                    <a:cubicBezTo>
                      <a:pt x="15912" y="2268"/>
                      <a:pt x="12142" y="834"/>
                      <a:pt x="7939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4" name="Google Shape;2324;p41"/>
              <p:cNvSpPr/>
              <p:nvPr/>
            </p:nvSpPr>
            <p:spPr>
              <a:xfrm>
                <a:off x="4697146" y="2905519"/>
                <a:ext cx="67455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83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00" y="234"/>
                      <a:pt x="1001" y="401"/>
                      <a:pt x="1534" y="534"/>
                    </a:cubicBezTo>
                    <a:cubicBezTo>
                      <a:pt x="2068" y="701"/>
                      <a:pt x="2602" y="801"/>
                      <a:pt x="3136" y="835"/>
                    </a:cubicBezTo>
                    <a:cubicBezTo>
                      <a:pt x="2669" y="568"/>
                      <a:pt x="2135" y="401"/>
                      <a:pt x="1601" y="301"/>
                    </a:cubicBezTo>
                    <a:cubicBezTo>
                      <a:pt x="1067" y="134"/>
                      <a:pt x="534" y="34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5" name="Google Shape;2325;p41"/>
              <p:cNvSpPr/>
              <p:nvPr/>
            </p:nvSpPr>
            <p:spPr>
              <a:xfrm>
                <a:off x="3881314" y="2883988"/>
                <a:ext cx="815853" cy="1696945"/>
              </a:xfrm>
              <a:custGeom>
                <a:avLst/>
                <a:gdLst/>
                <a:ahLst/>
                <a:cxnLst/>
                <a:rect l="l" t="t" r="r" b="b"/>
                <a:pathLst>
                  <a:path w="37929" h="78891" extrusionOk="0">
                    <a:moveTo>
                      <a:pt x="1502" y="1"/>
                    </a:moveTo>
                    <a:cubicBezTo>
                      <a:pt x="1502" y="1"/>
                      <a:pt x="1" y="7940"/>
                      <a:pt x="468" y="13777"/>
                    </a:cubicBezTo>
                    <a:cubicBezTo>
                      <a:pt x="635" y="16012"/>
                      <a:pt x="9141" y="78090"/>
                      <a:pt x="9141" y="78090"/>
                    </a:cubicBezTo>
                    <a:lnTo>
                      <a:pt x="19381" y="78090"/>
                    </a:lnTo>
                    <a:lnTo>
                      <a:pt x="16513" y="19582"/>
                    </a:lnTo>
                    <a:lnTo>
                      <a:pt x="17347" y="19748"/>
                    </a:lnTo>
                    <a:cubicBezTo>
                      <a:pt x="17347" y="19748"/>
                      <a:pt x="22951" y="44700"/>
                      <a:pt x="23418" y="48736"/>
                    </a:cubicBezTo>
                    <a:cubicBezTo>
                      <a:pt x="23818" y="52372"/>
                      <a:pt x="28555" y="78757"/>
                      <a:pt x="28555" y="78757"/>
                    </a:cubicBezTo>
                    <a:lnTo>
                      <a:pt x="37928" y="78891"/>
                    </a:lnTo>
                    <a:lnTo>
                      <a:pt x="34926" y="43966"/>
                    </a:lnTo>
                    <a:lnTo>
                      <a:pt x="31457" y="10475"/>
                    </a:lnTo>
                    <a:lnTo>
                      <a:pt x="30122" y="735"/>
                    </a:lnTo>
                    <a:lnTo>
                      <a:pt x="1502" y="1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6" name="Google Shape;2326;p41"/>
              <p:cNvSpPr/>
              <p:nvPr/>
            </p:nvSpPr>
            <p:spPr>
              <a:xfrm>
                <a:off x="4156857" y="2998808"/>
                <a:ext cx="114820" cy="193375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8990" extrusionOk="0">
                    <a:moveTo>
                      <a:pt x="33" y="0"/>
                    </a:moveTo>
                    <a:cubicBezTo>
                      <a:pt x="0" y="167"/>
                      <a:pt x="0" y="334"/>
                      <a:pt x="33" y="500"/>
                    </a:cubicBezTo>
                    <a:cubicBezTo>
                      <a:pt x="33" y="801"/>
                      <a:pt x="100" y="1268"/>
                      <a:pt x="167" y="1835"/>
                    </a:cubicBezTo>
                    <a:cubicBezTo>
                      <a:pt x="300" y="2935"/>
                      <a:pt x="500" y="4503"/>
                      <a:pt x="834" y="6171"/>
                    </a:cubicBezTo>
                    <a:cubicBezTo>
                      <a:pt x="934" y="6605"/>
                      <a:pt x="1001" y="7038"/>
                      <a:pt x="1101" y="7439"/>
                    </a:cubicBezTo>
                    <a:cubicBezTo>
                      <a:pt x="1201" y="7806"/>
                      <a:pt x="1401" y="8173"/>
                      <a:pt x="1701" y="8473"/>
                    </a:cubicBezTo>
                    <a:cubicBezTo>
                      <a:pt x="1968" y="8706"/>
                      <a:pt x="2335" y="8873"/>
                      <a:pt x="2702" y="8940"/>
                    </a:cubicBezTo>
                    <a:cubicBezTo>
                      <a:pt x="2852" y="8973"/>
                      <a:pt x="3011" y="8990"/>
                      <a:pt x="3169" y="8990"/>
                    </a:cubicBezTo>
                    <a:cubicBezTo>
                      <a:pt x="3327" y="8990"/>
                      <a:pt x="3486" y="8973"/>
                      <a:pt x="3636" y="8940"/>
                    </a:cubicBezTo>
                    <a:cubicBezTo>
                      <a:pt x="4070" y="8840"/>
                      <a:pt x="4503" y="8706"/>
                      <a:pt x="4904" y="8506"/>
                    </a:cubicBezTo>
                    <a:cubicBezTo>
                      <a:pt x="5070" y="8439"/>
                      <a:pt x="5204" y="8339"/>
                      <a:pt x="5337" y="8273"/>
                    </a:cubicBezTo>
                    <a:lnTo>
                      <a:pt x="5337" y="8273"/>
                    </a:lnTo>
                    <a:cubicBezTo>
                      <a:pt x="5170" y="8306"/>
                      <a:pt x="5004" y="8339"/>
                      <a:pt x="4870" y="8406"/>
                    </a:cubicBezTo>
                    <a:cubicBezTo>
                      <a:pt x="4470" y="8573"/>
                      <a:pt x="4070" y="8706"/>
                      <a:pt x="3636" y="8773"/>
                    </a:cubicBezTo>
                    <a:cubicBezTo>
                      <a:pt x="3504" y="8801"/>
                      <a:pt x="3370" y="8814"/>
                      <a:pt x="3237" y="8814"/>
                    </a:cubicBezTo>
                    <a:cubicBezTo>
                      <a:pt x="2732" y="8814"/>
                      <a:pt x="2238" y="8623"/>
                      <a:pt x="1868" y="8306"/>
                    </a:cubicBezTo>
                    <a:cubicBezTo>
                      <a:pt x="1334" y="7806"/>
                      <a:pt x="1234" y="6972"/>
                      <a:pt x="1068" y="6138"/>
                    </a:cubicBezTo>
                    <a:cubicBezTo>
                      <a:pt x="734" y="4437"/>
                      <a:pt x="467" y="2902"/>
                      <a:pt x="300" y="1801"/>
                    </a:cubicBezTo>
                    <a:lnTo>
                      <a:pt x="134" y="467"/>
                    </a:lnTo>
                    <a:cubicBezTo>
                      <a:pt x="100" y="334"/>
                      <a:pt x="67" y="167"/>
                      <a:pt x="33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7" name="Google Shape;2327;p41"/>
              <p:cNvSpPr/>
              <p:nvPr/>
            </p:nvSpPr>
            <p:spPr>
              <a:xfrm>
                <a:off x="4187703" y="3004530"/>
                <a:ext cx="43063" cy="41149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913" extrusionOk="0">
                    <a:moveTo>
                      <a:pt x="1001" y="1"/>
                    </a:moveTo>
                    <a:cubicBezTo>
                      <a:pt x="868" y="1"/>
                      <a:pt x="801" y="68"/>
                      <a:pt x="801" y="68"/>
                    </a:cubicBezTo>
                    <a:cubicBezTo>
                      <a:pt x="1035" y="68"/>
                      <a:pt x="1301" y="134"/>
                      <a:pt x="1468" y="301"/>
                    </a:cubicBezTo>
                    <a:cubicBezTo>
                      <a:pt x="1668" y="468"/>
                      <a:pt x="1802" y="701"/>
                      <a:pt x="1802" y="968"/>
                    </a:cubicBezTo>
                    <a:cubicBezTo>
                      <a:pt x="1757" y="1413"/>
                      <a:pt x="1387" y="1695"/>
                      <a:pt x="996" y="1695"/>
                    </a:cubicBezTo>
                    <a:cubicBezTo>
                      <a:pt x="801" y="1695"/>
                      <a:pt x="601" y="1624"/>
                      <a:pt x="434" y="1469"/>
                    </a:cubicBezTo>
                    <a:cubicBezTo>
                      <a:pt x="267" y="1268"/>
                      <a:pt x="201" y="1035"/>
                      <a:pt x="234" y="768"/>
                    </a:cubicBezTo>
                    <a:cubicBezTo>
                      <a:pt x="267" y="535"/>
                      <a:pt x="401" y="301"/>
                      <a:pt x="601" y="134"/>
                    </a:cubicBezTo>
                    <a:cubicBezTo>
                      <a:pt x="601" y="125"/>
                      <a:pt x="594" y="121"/>
                      <a:pt x="581" y="121"/>
                    </a:cubicBezTo>
                    <a:cubicBezTo>
                      <a:pt x="547" y="121"/>
                      <a:pt x="474" y="152"/>
                      <a:pt x="401" y="201"/>
                    </a:cubicBezTo>
                    <a:cubicBezTo>
                      <a:pt x="234" y="334"/>
                      <a:pt x="134" y="535"/>
                      <a:pt x="67" y="735"/>
                    </a:cubicBezTo>
                    <a:cubicBezTo>
                      <a:pt x="0" y="1035"/>
                      <a:pt x="67" y="1369"/>
                      <a:pt x="267" y="1602"/>
                    </a:cubicBezTo>
                    <a:cubicBezTo>
                      <a:pt x="481" y="1816"/>
                      <a:pt x="741" y="1912"/>
                      <a:pt x="994" y="1912"/>
                    </a:cubicBezTo>
                    <a:cubicBezTo>
                      <a:pt x="1489" y="1912"/>
                      <a:pt x="1958" y="1543"/>
                      <a:pt x="2002" y="968"/>
                    </a:cubicBezTo>
                    <a:cubicBezTo>
                      <a:pt x="2002" y="668"/>
                      <a:pt x="1835" y="368"/>
                      <a:pt x="1602" y="168"/>
                    </a:cubicBezTo>
                    <a:cubicBezTo>
                      <a:pt x="1435" y="34"/>
                      <a:pt x="1235" y="1"/>
                      <a:pt x="1001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8" name="Google Shape;2328;p41"/>
              <p:cNvSpPr/>
              <p:nvPr/>
            </p:nvSpPr>
            <p:spPr>
              <a:xfrm>
                <a:off x="4383573" y="3024577"/>
                <a:ext cx="170789" cy="73263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3406" extrusionOk="0">
                    <a:moveTo>
                      <a:pt x="7" y="1"/>
                    </a:moveTo>
                    <a:cubicBezTo>
                      <a:pt x="4" y="1"/>
                      <a:pt x="2" y="1"/>
                      <a:pt x="1" y="3"/>
                    </a:cubicBezTo>
                    <a:cubicBezTo>
                      <a:pt x="1" y="3"/>
                      <a:pt x="68" y="103"/>
                      <a:pt x="234" y="270"/>
                    </a:cubicBezTo>
                    <a:cubicBezTo>
                      <a:pt x="435" y="537"/>
                      <a:pt x="635" y="770"/>
                      <a:pt x="868" y="970"/>
                    </a:cubicBezTo>
                    <a:cubicBezTo>
                      <a:pt x="2469" y="2405"/>
                      <a:pt x="4504" y="3272"/>
                      <a:pt x="6639" y="3405"/>
                    </a:cubicBezTo>
                    <a:lnTo>
                      <a:pt x="7606" y="3405"/>
                    </a:lnTo>
                    <a:cubicBezTo>
                      <a:pt x="7706" y="3405"/>
                      <a:pt x="7840" y="3372"/>
                      <a:pt x="7940" y="3339"/>
                    </a:cubicBezTo>
                    <a:cubicBezTo>
                      <a:pt x="7940" y="3305"/>
                      <a:pt x="7440" y="3339"/>
                      <a:pt x="6639" y="3272"/>
                    </a:cubicBezTo>
                    <a:cubicBezTo>
                      <a:pt x="4571" y="3038"/>
                      <a:pt x="2569" y="2204"/>
                      <a:pt x="1002" y="837"/>
                    </a:cubicBezTo>
                    <a:cubicBezTo>
                      <a:pt x="395" y="358"/>
                      <a:pt x="63" y="1"/>
                      <a:pt x="7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9" name="Google Shape;2329;p41"/>
              <p:cNvSpPr/>
              <p:nvPr/>
            </p:nvSpPr>
            <p:spPr>
              <a:xfrm>
                <a:off x="3897103" y="3009563"/>
                <a:ext cx="121295" cy="117681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471" extrusionOk="0">
                    <a:moveTo>
                      <a:pt x="5638" y="0"/>
                    </a:moveTo>
                    <a:lnTo>
                      <a:pt x="5638" y="0"/>
                    </a:lnTo>
                    <a:cubicBezTo>
                      <a:pt x="5405" y="301"/>
                      <a:pt x="5171" y="634"/>
                      <a:pt x="4971" y="968"/>
                    </a:cubicBezTo>
                    <a:cubicBezTo>
                      <a:pt x="4437" y="1735"/>
                      <a:pt x="3837" y="2435"/>
                      <a:pt x="3170" y="3103"/>
                    </a:cubicBezTo>
                    <a:cubicBezTo>
                      <a:pt x="2503" y="3736"/>
                      <a:pt x="1769" y="4337"/>
                      <a:pt x="1002" y="4837"/>
                    </a:cubicBezTo>
                    <a:cubicBezTo>
                      <a:pt x="668" y="5037"/>
                      <a:pt x="334" y="5237"/>
                      <a:pt x="1" y="5471"/>
                    </a:cubicBezTo>
                    <a:cubicBezTo>
                      <a:pt x="368" y="5371"/>
                      <a:pt x="735" y="5204"/>
                      <a:pt x="1068" y="4971"/>
                    </a:cubicBezTo>
                    <a:cubicBezTo>
                      <a:pt x="1902" y="4504"/>
                      <a:pt x="2636" y="3937"/>
                      <a:pt x="3337" y="3269"/>
                    </a:cubicBezTo>
                    <a:cubicBezTo>
                      <a:pt x="4004" y="2602"/>
                      <a:pt x="4604" y="1868"/>
                      <a:pt x="5104" y="1068"/>
                    </a:cubicBezTo>
                    <a:cubicBezTo>
                      <a:pt x="5338" y="734"/>
                      <a:pt x="5505" y="367"/>
                      <a:pt x="5638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0" name="Google Shape;2330;p41"/>
              <p:cNvSpPr/>
              <p:nvPr/>
            </p:nvSpPr>
            <p:spPr>
              <a:xfrm>
                <a:off x="3874861" y="1275986"/>
                <a:ext cx="565433" cy="485287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22561" extrusionOk="0">
                    <a:moveTo>
                      <a:pt x="8982" y="1"/>
                    </a:moveTo>
                    <a:cubicBezTo>
                      <a:pt x="8052" y="1"/>
                      <a:pt x="7010" y="282"/>
                      <a:pt x="6505" y="1071"/>
                    </a:cubicBezTo>
                    <a:cubicBezTo>
                      <a:pt x="6205" y="1538"/>
                      <a:pt x="6105" y="2172"/>
                      <a:pt x="5772" y="2639"/>
                    </a:cubicBezTo>
                    <a:cubicBezTo>
                      <a:pt x="5138" y="3673"/>
                      <a:pt x="3570" y="3873"/>
                      <a:pt x="3036" y="4940"/>
                    </a:cubicBezTo>
                    <a:cubicBezTo>
                      <a:pt x="2603" y="5841"/>
                      <a:pt x="3036" y="6908"/>
                      <a:pt x="2869" y="7876"/>
                    </a:cubicBezTo>
                    <a:cubicBezTo>
                      <a:pt x="2703" y="8910"/>
                      <a:pt x="1869" y="9710"/>
                      <a:pt x="1202" y="10544"/>
                    </a:cubicBezTo>
                    <a:cubicBezTo>
                      <a:pt x="534" y="11378"/>
                      <a:pt x="1" y="12512"/>
                      <a:pt x="434" y="13446"/>
                    </a:cubicBezTo>
                    <a:cubicBezTo>
                      <a:pt x="835" y="14314"/>
                      <a:pt x="1869" y="14714"/>
                      <a:pt x="2236" y="15581"/>
                    </a:cubicBezTo>
                    <a:cubicBezTo>
                      <a:pt x="2503" y="16215"/>
                      <a:pt x="2369" y="16915"/>
                      <a:pt x="2402" y="17616"/>
                    </a:cubicBezTo>
                    <a:cubicBezTo>
                      <a:pt x="2402" y="18283"/>
                      <a:pt x="2736" y="19084"/>
                      <a:pt x="3403" y="19217"/>
                    </a:cubicBezTo>
                    <a:lnTo>
                      <a:pt x="11075" y="20818"/>
                    </a:lnTo>
                    <a:cubicBezTo>
                      <a:pt x="13607" y="21704"/>
                      <a:pt x="16199" y="22560"/>
                      <a:pt x="18879" y="22560"/>
                    </a:cubicBezTo>
                    <a:cubicBezTo>
                      <a:pt x="19024" y="22560"/>
                      <a:pt x="19169" y="22558"/>
                      <a:pt x="19315" y="22553"/>
                    </a:cubicBezTo>
                    <a:cubicBezTo>
                      <a:pt x="22117" y="22419"/>
                      <a:pt x="25052" y="20885"/>
                      <a:pt x="26019" y="18250"/>
                    </a:cubicBezTo>
                    <a:cubicBezTo>
                      <a:pt x="25619" y="18250"/>
                      <a:pt x="25219" y="18083"/>
                      <a:pt x="24919" y="17816"/>
                    </a:cubicBezTo>
                    <a:cubicBezTo>
                      <a:pt x="25652" y="17449"/>
                      <a:pt x="26153" y="16749"/>
                      <a:pt x="26286" y="15948"/>
                    </a:cubicBezTo>
                    <a:lnTo>
                      <a:pt x="26286" y="15948"/>
                    </a:lnTo>
                    <a:cubicBezTo>
                      <a:pt x="26154" y="16036"/>
                      <a:pt x="26005" y="16076"/>
                      <a:pt x="25853" y="16076"/>
                    </a:cubicBezTo>
                    <a:cubicBezTo>
                      <a:pt x="25430" y="16076"/>
                      <a:pt x="24981" y="15773"/>
                      <a:pt x="24785" y="15381"/>
                    </a:cubicBezTo>
                    <a:cubicBezTo>
                      <a:pt x="24585" y="14814"/>
                      <a:pt x="24552" y="14180"/>
                      <a:pt x="24752" y="13613"/>
                    </a:cubicBezTo>
                    <a:cubicBezTo>
                      <a:pt x="24952" y="13046"/>
                      <a:pt x="25085" y="12446"/>
                      <a:pt x="25152" y="11845"/>
                    </a:cubicBezTo>
                    <a:cubicBezTo>
                      <a:pt x="25119" y="10711"/>
                      <a:pt x="24385" y="9710"/>
                      <a:pt x="23284" y="9410"/>
                    </a:cubicBezTo>
                    <a:cubicBezTo>
                      <a:pt x="24285" y="8443"/>
                      <a:pt x="24285" y="6875"/>
                      <a:pt x="23284" y="5941"/>
                    </a:cubicBezTo>
                    <a:cubicBezTo>
                      <a:pt x="22784" y="5574"/>
                      <a:pt x="22250" y="5274"/>
                      <a:pt x="21683" y="5007"/>
                    </a:cubicBezTo>
                    <a:cubicBezTo>
                      <a:pt x="21383" y="4840"/>
                      <a:pt x="21116" y="4640"/>
                      <a:pt x="20849" y="4407"/>
                    </a:cubicBezTo>
                    <a:lnTo>
                      <a:pt x="19581" y="3039"/>
                    </a:lnTo>
                    <a:cubicBezTo>
                      <a:pt x="18581" y="1838"/>
                      <a:pt x="17613" y="604"/>
                      <a:pt x="16179" y="237"/>
                    </a:cubicBezTo>
                    <a:cubicBezTo>
                      <a:pt x="15859" y="157"/>
                      <a:pt x="15535" y="127"/>
                      <a:pt x="15209" y="127"/>
                    </a:cubicBezTo>
                    <a:cubicBezTo>
                      <a:pt x="14218" y="127"/>
                      <a:pt x="13208" y="405"/>
                      <a:pt x="12232" y="405"/>
                    </a:cubicBezTo>
                    <a:cubicBezTo>
                      <a:pt x="12191" y="405"/>
                      <a:pt x="12150" y="405"/>
                      <a:pt x="12109" y="404"/>
                    </a:cubicBezTo>
                    <a:cubicBezTo>
                      <a:pt x="11109" y="370"/>
                      <a:pt x="10108" y="70"/>
                      <a:pt x="9141" y="3"/>
                    </a:cubicBezTo>
                    <a:cubicBezTo>
                      <a:pt x="9088" y="2"/>
                      <a:pt x="9035" y="1"/>
                      <a:pt x="8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1" name="Google Shape;2331;p41"/>
              <p:cNvSpPr/>
              <p:nvPr/>
            </p:nvSpPr>
            <p:spPr>
              <a:xfrm>
                <a:off x="4258019" y="1365016"/>
                <a:ext cx="63885" cy="26838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2477" extrusionOk="0">
                    <a:moveTo>
                      <a:pt x="776" y="0"/>
                    </a:moveTo>
                    <a:cubicBezTo>
                      <a:pt x="773" y="0"/>
                      <a:pt x="770" y="0"/>
                      <a:pt x="768" y="1"/>
                    </a:cubicBezTo>
                    <a:cubicBezTo>
                      <a:pt x="601" y="34"/>
                      <a:pt x="1168" y="1602"/>
                      <a:pt x="1068" y="1802"/>
                    </a:cubicBezTo>
                    <a:cubicBezTo>
                      <a:pt x="267" y="3470"/>
                      <a:pt x="0" y="5371"/>
                      <a:pt x="301" y="7239"/>
                    </a:cubicBezTo>
                    <a:cubicBezTo>
                      <a:pt x="568" y="9040"/>
                      <a:pt x="1035" y="10775"/>
                      <a:pt x="1668" y="12476"/>
                    </a:cubicBezTo>
                    <a:cubicBezTo>
                      <a:pt x="2169" y="10742"/>
                      <a:pt x="2536" y="8974"/>
                      <a:pt x="2736" y="7206"/>
                    </a:cubicBezTo>
                    <a:cubicBezTo>
                      <a:pt x="2969" y="5405"/>
                      <a:pt x="2702" y="3570"/>
                      <a:pt x="2069" y="1902"/>
                    </a:cubicBezTo>
                    <a:cubicBezTo>
                      <a:pt x="1937" y="1638"/>
                      <a:pt x="1052" y="0"/>
                      <a:pt x="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2" name="Google Shape;2332;p41"/>
              <p:cNvSpPr/>
              <p:nvPr/>
            </p:nvSpPr>
            <p:spPr>
              <a:xfrm>
                <a:off x="3965999" y="1313198"/>
                <a:ext cx="347279" cy="572037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26594" extrusionOk="0">
                    <a:moveTo>
                      <a:pt x="8119" y="0"/>
                    </a:moveTo>
                    <a:cubicBezTo>
                      <a:pt x="8004" y="0"/>
                      <a:pt x="7889" y="3"/>
                      <a:pt x="7772" y="8"/>
                    </a:cubicBezTo>
                    <a:lnTo>
                      <a:pt x="7339" y="75"/>
                    </a:lnTo>
                    <a:cubicBezTo>
                      <a:pt x="3169" y="508"/>
                      <a:pt x="0" y="4078"/>
                      <a:pt x="134" y="8281"/>
                    </a:cubicBezTo>
                    <a:cubicBezTo>
                      <a:pt x="200" y="12183"/>
                      <a:pt x="367" y="16520"/>
                      <a:pt x="634" y="18588"/>
                    </a:cubicBezTo>
                    <a:cubicBezTo>
                      <a:pt x="1134" y="22891"/>
                      <a:pt x="5504" y="23124"/>
                      <a:pt x="5504" y="23124"/>
                    </a:cubicBezTo>
                    <a:lnTo>
                      <a:pt x="5738" y="26594"/>
                    </a:lnTo>
                    <a:lnTo>
                      <a:pt x="16145" y="25860"/>
                    </a:lnTo>
                    <a:lnTo>
                      <a:pt x="15044" y="8047"/>
                    </a:lnTo>
                    <a:cubicBezTo>
                      <a:pt x="14979" y="3628"/>
                      <a:pt x="12414" y="0"/>
                      <a:pt x="8119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3" name="Google Shape;2333;p41"/>
              <p:cNvSpPr/>
              <p:nvPr/>
            </p:nvSpPr>
            <p:spPr>
              <a:xfrm>
                <a:off x="4084390" y="1761811"/>
                <a:ext cx="116971" cy="71757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336" extrusionOk="0">
                    <a:moveTo>
                      <a:pt x="5437" y="0"/>
                    </a:moveTo>
                    <a:lnTo>
                      <a:pt x="5437" y="0"/>
                    </a:lnTo>
                    <a:cubicBezTo>
                      <a:pt x="3869" y="1234"/>
                      <a:pt x="1968" y="2035"/>
                      <a:pt x="0" y="2235"/>
                    </a:cubicBezTo>
                    <a:lnTo>
                      <a:pt x="67" y="3336"/>
                    </a:lnTo>
                    <a:cubicBezTo>
                      <a:pt x="4403" y="3269"/>
                      <a:pt x="5437" y="0"/>
                      <a:pt x="5437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4014784" y="1544345"/>
                <a:ext cx="27275" cy="2525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174" extrusionOk="0">
                    <a:moveTo>
                      <a:pt x="657" y="0"/>
                    </a:moveTo>
                    <a:cubicBezTo>
                      <a:pt x="639" y="0"/>
                      <a:pt x="620" y="1"/>
                      <a:pt x="601" y="3"/>
                    </a:cubicBezTo>
                    <a:cubicBezTo>
                      <a:pt x="267" y="3"/>
                      <a:pt x="0" y="303"/>
                      <a:pt x="34" y="637"/>
                    </a:cubicBezTo>
                    <a:cubicBezTo>
                      <a:pt x="34" y="949"/>
                      <a:pt x="297" y="1174"/>
                      <a:pt x="604" y="1174"/>
                    </a:cubicBezTo>
                    <a:cubicBezTo>
                      <a:pt x="625" y="1174"/>
                      <a:pt x="646" y="1173"/>
                      <a:pt x="668" y="1170"/>
                    </a:cubicBezTo>
                    <a:cubicBezTo>
                      <a:pt x="1001" y="1170"/>
                      <a:pt x="1268" y="904"/>
                      <a:pt x="1268" y="570"/>
                    </a:cubicBezTo>
                    <a:cubicBezTo>
                      <a:pt x="1237" y="255"/>
                      <a:pt x="968" y="0"/>
                      <a:pt x="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5" name="Google Shape;2335;p41"/>
              <p:cNvSpPr/>
              <p:nvPr/>
            </p:nvSpPr>
            <p:spPr>
              <a:xfrm>
                <a:off x="3991811" y="1510488"/>
                <a:ext cx="54571" cy="17057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793" extrusionOk="0">
                    <a:moveTo>
                      <a:pt x="1338" y="1"/>
                    </a:moveTo>
                    <a:cubicBezTo>
                      <a:pt x="1281" y="1"/>
                      <a:pt x="1224" y="4"/>
                      <a:pt x="1168" y="9"/>
                    </a:cubicBezTo>
                    <a:cubicBezTo>
                      <a:pt x="802" y="43"/>
                      <a:pt x="501" y="209"/>
                      <a:pt x="234" y="443"/>
                    </a:cubicBezTo>
                    <a:cubicBezTo>
                      <a:pt x="34" y="610"/>
                      <a:pt x="1" y="743"/>
                      <a:pt x="34" y="776"/>
                    </a:cubicBezTo>
                    <a:cubicBezTo>
                      <a:pt x="42" y="787"/>
                      <a:pt x="53" y="792"/>
                      <a:pt x="70" y="792"/>
                    </a:cubicBezTo>
                    <a:cubicBezTo>
                      <a:pt x="199" y="792"/>
                      <a:pt x="608" y="469"/>
                      <a:pt x="1202" y="409"/>
                    </a:cubicBezTo>
                    <a:cubicBezTo>
                      <a:pt x="1278" y="402"/>
                      <a:pt x="1352" y="399"/>
                      <a:pt x="1423" y="399"/>
                    </a:cubicBezTo>
                    <a:cubicBezTo>
                      <a:pt x="1882" y="399"/>
                      <a:pt x="2251" y="532"/>
                      <a:pt x="2402" y="532"/>
                    </a:cubicBezTo>
                    <a:cubicBezTo>
                      <a:pt x="2436" y="532"/>
                      <a:pt x="2459" y="526"/>
                      <a:pt x="2469" y="510"/>
                    </a:cubicBezTo>
                    <a:cubicBezTo>
                      <a:pt x="2536" y="443"/>
                      <a:pt x="2403" y="343"/>
                      <a:pt x="2169" y="209"/>
                    </a:cubicBezTo>
                    <a:cubicBezTo>
                      <a:pt x="1919" y="70"/>
                      <a:pt x="1622" y="1"/>
                      <a:pt x="1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6" name="Google Shape;2336;p41"/>
              <p:cNvSpPr/>
              <p:nvPr/>
            </p:nvSpPr>
            <p:spPr>
              <a:xfrm>
                <a:off x="4146812" y="1535074"/>
                <a:ext cx="27275" cy="2585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02" extrusionOk="0">
                    <a:moveTo>
                      <a:pt x="601" y="0"/>
                    </a:moveTo>
                    <a:cubicBezTo>
                      <a:pt x="267" y="34"/>
                      <a:pt x="0" y="301"/>
                      <a:pt x="33" y="634"/>
                    </a:cubicBezTo>
                    <a:cubicBezTo>
                      <a:pt x="67" y="968"/>
                      <a:pt x="367" y="1201"/>
                      <a:pt x="701" y="1201"/>
                    </a:cubicBezTo>
                    <a:cubicBezTo>
                      <a:pt x="1034" y="1168"/>
                      <a:pt x="1268" y="901"/>
                      <a:pt x="1268" y="567"/>
                    </a:cubicBezTo>
                    <a:cubicBezTo>
                      <a:pt x="1234" y="234"/>
                      <a:pt x="934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7" name="Google Shape;2337;p41"/>
              <p:cNvSpPr/>
              <p:nvPr/>
            </p:nvSpPr>
            <p:spPr>
              <a:xfrm>
                <a:off x="4131734" y="1501884"/>
                <a:ext cx="54549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784" extrusionOk="0">
                    <a:moveTo>
                      <a:pt x="1337" y="1"/>
                    </a:moveTo>
                    <a:cubicBezTo>
                      <a:pt x="1280" y="1"/>
                      <a:pt x="1224" y="3"/>
                      <a:pt x="1168" y="9"/>
                    </a:cubicBezTo>
                    <a:cubicBezTo>
                      <a:pt x="835" y="42"/>
                      <a:pt x="501" y="176"/>
                      <a:pt x="234" y="409"/>
                    </a:cubicBezTo>
                    <a:cubicBezTo>
                      <a:pt x="67" y="576"/>
                      <a:pt x="1" y="743"/>
                      <a:pt x="34" y="776"/>
                    </a:cubicBezTo>
                    <a:cubicBezTo>
                      <a:pt x="42" y="781"/>
                      <a:pt x="51" y="784"/>
                      <a:pt x="63" y="784"/>
                    </a:cubicBezTo>
                    <a:cubicBezTo>
                      <a:pt x="202" y="784"/>
                      <a:pt x="616" y="437"/>
                      <a:pt x="1201" y="376"/>
                    </a:cubicBezTo>
                    <a:cubicBezTo>
                      <a:pt x="1269" y="369"/>
                      <a:pt x="1336" y="366"/>
                      <a:pt x="1401" y="366"/>
                    </a:cubicBezTo>
                    <a:cubicBezTo>
                      <a:pt x="1880" y="366"/>
                      <a:pt x="2264" y="530"/>
                      <a:pt x="2411" y="530"/>
                    </a:cubicBezTo>
                    <a:cubicBezTo>
                      <a:pt x="2440" y="530"/>
                      <a:pt x="2459" y="524"/>
                      <a:pt x="2469" y="509"/>
                    </a:cubicBezTo>
                    <a:cubicBezTo>
                      <a:pt x="2536" y="409"/>
                      <a:pt x="2402" y="342"/>
                      <a:pt x="2169" y="209"/>
                    </a:cubicBezTo>
                    <a:cubicBezTo>
                      <a:pt x="1919" y="70"/>
                      <a:pt x="1622" y="1"/>
                      <a:pt x="13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4054965" y="1514252"/>
                <a:ext cx="38051" cy="12129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39" extrusionOk="0">
                    <a:moveTo>
                      <a:pt x="1499" y="0"/>
                    </a:moveTo>
                    <a:cubicBezTo>
                      <a:pt x="1424" y="0"/>
                      <a:pt x="929" y="1522"/>
                      <a:pt x="434" y="3403"/>
                    </a:cubicBezTo>
                    <a:cubicBezTo>
                      <a:pt x="334" y="3870"/>
                      <a:pt x="201" y="4337"/>
                      <a:pt x="100" y="4738"/>
                    </a:cubicBezTo>
                    <a:cubicBezTo>
                      <a:pt x="0" y="4971"/>
                      <a:pt x="0" y="5205"/>
                      <a:pt x="67" y="5438"/>
                    </a:cubicBezTo>
                    <a:cubicBezTo>
                      <a:pt x="134" y="5538"/>
                      <a:pt x="267" y="5605"/>
                      <a:pt x="401" y="5638"/>
                    </a:cubicBezTo>
                    <a:lnTo>
                      <a:pt x="668" y="5638"/>
                    </a:lnTo>
                    <a:cubicBezTo>
                      <a:pt x="1034" y="5638"/>
                      <a:pt x="1401" y="5605"/>
                      <a:pt x="1768" y="5538"/>
                    </a:cubicBezTo>
                    <a:cubicBezTo>
                      <a:pt x="1500" y="5489"/>
                      <a:pt x="1231" y="5458"/>
                      <a:pt x="962" y="5458"/>
                    </a:cubicBezTo>
                    <a:cubicBezTo>
                      <a:pt x="864" y="5458"/>
                      <a:pt x="766" y="5463"/>
                      <a:pt x="668" y="5472"/>
                    </a:cubicBezTo>
                    <a:cubicBezTo>
                      <a:pt x="501" y="5472"/>
                      <a:pt x="334" y="5472"/>
                      <a:pt x="301" y="5338"/>
                    </a:cubicBezTo>
                    <a:cubicBezTo>
                      <a:pt x="267" y="5138"/>
                      <a:pt x="301" y="4971"/>
                      <a:pt x="367" y="4804"/>
                    </a:cubicBezTo>
                    <a:cubicBezTo>
                      <a:pt x="467" y="4404"/>
                      <a:pt x="601" y="3937"/>
                      <a:pt x="734" y="3470"/>
                    </a:cubicBezTo>
                    <a:cubicBezTo>
                      <a:pt x="1235" y="1569"/>
                      <a:pt x="1568" y="1"/>
                      <a:pt x="1501" y="1"/>
                    </a:cubicBezTo>
                    <a:cubicBezTo>
                      <a:pt x="1501" y="1"/>
                      <a:pt x="1500" y="0"/>
                      <a:pt x="1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4094435" y="1638387"/>
                <a:ext cx="44504" cy="44784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082" extrusionOk="0">
                    <a:moveTo>
                      <a:pt x="1935" y="1"/>
                    </a:moveTo>
                    <a:cubicBezTo>
                      <a:pt x="1835" y="1"/>
                      <a:pt x="1901" y="735"/>
                      <a:pt x="1334" y="1302"/>
                    </a:cubicBezTo>
                    <a:cubicBezTo>
                      <a:pt x="767" y="1869"/>
                      <a:pt x="0" y="1869"/>
                      <a:pt x="0" y="1969"/>
                    </a:cubicBezTo>
                    <a:cubicBezTo>
                      <a:pt x="0" y="2044"/>
                      <a:pt x="113" y="2081"/>
                      <a:pt x="296" y="2081"/>
                    </a:cubicBezTo>
                    <a:cubicBezTo>
                      <a:pt x="357" y="2081"/>
                      <a:pt x="425" y="2077"/>
                      <a:pt x="500" y="2069"/>
                    </a:cubicBezTo>
                    <a:cubicBezTo>
                      <a:pt x="934" y="2036"/>
                      <a:pt x="1334" y="1835"/>
                      <a:pt x="1635" y="1535"/>
                    </a:cubicBezTo>
                    <a:cubicBezTo>
                      <a:pt x="1901" y="1268"/>
                      <a:pt x="2068" y="868"/>
                      <a:pt x="2068" y="468"/>
                    </a:cubicBezTo>
                    <a:cubicBezTo>
                      <a:pt x="2068" y="168"/>
                      <a:pt x="1968" y="1"/>
                      <a:pt x="1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40" name="Google Shape;2340;p41"/>
              <p:cNvSpPr/>
              <p:nvPr/>
            </p:nvSpPr>
            <p:spPr>
              <a:xfrm>
                <a:off x="4126722" y="1446819"/>
                <a:ext cx="66746" cy="1613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750" extrusionOk="0">
                    <a:moveTo>
                      <a:pt x="1568" y="0"/>
                    </a:moveTo>
                    <a:cubicBezTo>
                      <a:pt x="1134" y="0"/>
                      <a:pt x="734" y="100"/>
                      <a:pt x="400" y="267"/>
                    </a:cubicBezTo>
                    <a:cubicBezTo>
                      <a:pt x="134" y="401"/>
                      <a:pt x="0" y="567"/>
                      <a:pt x="33" y="634"/>
                    </a:cubicBezTo>
                    <a:cubicBezTo>
                      <a:pt x="57" y="692"/>
                      <a:pt x="151" y="710"/>
                      <a:pt x="297" y="710"/>
                    </a:cubicBezTo>
                    <a:cubicBezTo>
                      <a:pt x="533" y="710"/>
                      <a:pt x="902" y="663"/>
                      <a:pt x="1318" y="663"/>
                    </a:cubicBezTo>
                    <a:cubicBezTo>
                      <a:pt x="1389" y="663"/>
                      <a:pt x="1461" y="664"/>
                      <a:pt x="1535" y="668"/>
                    </a:cubicBezTo>
                    <a:cubicBezTo>
                      <a:pt x="2040" y="689"/>
                      <a:pt x="2493" y="750"/>
                      <a:pt x="2774" y="750"/>
                    </a:cubicBezTo>
                    <a:cubicBezTo>
                      <a:pt x="2938" y="750"/>
                      <a:pt x="3044" y="729"/>
                      <a:pt x="3069" y="668"/>
                    </a:cubicBezTo>
                    <a:cubicBezTo>
                      <a:pt x="3102" y="601"/>
                      <a:pt x="2969" y="434"/>
                      <a:pt x="2702" y="301"/>
                    </a:cubicBezTo>
                    <a:cubicBezTo>
                      <a:pt x="2335" y="100"/>
                      <a:pt x="1968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41" name="Google Shape;2341;p41"/>
              <p:cNvSpPr/>
              <p:nvPr/>
            </p:nvSpPr>
            <p:spPr>
              <a:xfrm>
                <a:off x="3991811" y="1462048"/>
                <a:ext cx="50247" cy="18757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872" extrusionOk="0">
                    <a:moveTo>
                      <a:pt x="1349" y="0"/>
                    </a:moveTo>
                    <a:cubicBezTo>
                      <a:pt x="1265" y="0"/>
                      <a:pt x="1182" y="8"/>
                      <a:pt x="1102" y="26"/>
                    </a:cubicBezTo>
                    <a:cubicBezTo>
                      <a:pt x="768" y="60"/>
                      <a:pt x="468" y="193"/>
                      <a:pt x="234" y="427"/>
                    </a:cubicBezTo>
                    <a:cubicBezTo>
                      <a:pt x="68" y="593"/>
                      <a:pt x="1" y="760"/>
                      <a:pt x="68" y="827"/>
                    </a:cubicBezTo>
                    <a:cubicBezTo>
                      <a:pt x="100" y="859"/>
                      <a:pt x="149" y="872"/>
                      <a:pt x="214" y="872"/>
                    </a:cubicBezTo>
                    <a:cubicBezTo>
                      <a:pt x="417" y="872"/>
                      <a:pt x="771" y="744"/>
                      <a:pt x="1202" y="693"/>
                    </a:cubicBezTo>
                    <a:cubicBezTo>
                      <a:pt x="1736" y="627"/>
                      <a:pt x="2203" y="693"/>
                      <a:pt x="2303" y="493"/>
                    </a:cubicBezTo>
                    <a:cubicBezTo>
                      <a:pt x="2336" y="427"/>
                      <a:pt x="2269" y="293"/>
                      <a:pt x="2036" y="160"/>
                    </a:cubicBezTo>
                    <a:cubicBezTo>
                      <a:pt x="1816" y="62"/>
                      <a:pt x="1578" y="0"/>
                      <a:pt x="1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42" name="Google Shape;2342;p41"/>
              <p:cNvSpPr/>
              <p:nvPr/>
            </p:nvSpPr>
            <p:spPr>
              <a:xfrm>
                <a:off x="4289596" y="1549701"/>
                <a:ext cx="69821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4575" extrusionOk="0">
                    <a:moveTo>
                      <a:pt x="1242" y="0"/>
                    </a:moveTo>
                    <a:cubicBezTo>
                      <a:pt x="600" y="0"/>
                      <a:pt x="30" y="239"/>
                      <a:pt x="0" y="254"/>
                    </a:cubicBezTo>
                    <a:cubicBezTo>
                      <a:pt x="0" y="254"/>
                      <a:pt x="267" y="4457"/>
                      <a:pt x="267" y="4524"/>
                    </a:cubicBezTo>
                    <a:cubicBezTo>
                      <a:pt x="275" y="4540"/>
                      <a:pt x="458" y="4574"/>
                      <a:pt x="728" y="4574"/>
                    </a:cubicBezTo>
                    <a:cubicBezTo>
                      <a:pt x="1568" y="4574"/>
                      <a:pt x="3246" y="4245"/>
                      <a:pt x="3069" y="2022"/>
                    </a:cubicBezTo>
                    <a:cubicBezTo>
                      <a:pt x="2958" y="373"/>
                      <a:pt x="2044" y="0"/>
                      <a:pt x="12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4313257" y="1570221"/>
                <a:ext cx="27296" cy="55711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90" extrusionOk="0">
                    <a:moveTo>
                      <a:pt x="435" y="1"/>
                    </a:moveTo>
                    <a:cubicBezTo>
                      <a:pt x="335" y="1"/>
                      <a:pt x="234" y="34"/>
                      <a:pt x="134" y="101"/>
                    </a:cubicBezTo>
                    <a:cubicBezTo>
                      <a:pt x="101" y="134"/>
                      <a:pt x="68" y="201"/>
                      <a:pt x="34" y="301"/>
                    </a:cubicBezTo>
                    <a:cubicBezTo>
                      <a:pt x="34" y="401"/>
                      <a:pt x="68" y="468"/>
                      <a:pt x="101" y="468"/>
                    </a:cubicBezTo>
                    <a:cubicBezTo>
                      <a:pt x="134" y="468"/>
                      <a:pt x="101" y="401"/>
                      <a:pt x="134" y="301"/>
                    </a:cubicBezTo>
                    <a:cubicBezTo>
                      <a:pt x="168" y="201"/>
                      <a:pt x="301" y="134"/>
                      <a:pt x="401" y="134"/>
                    </a:cubicBezTo>
                    <a:cubicBezTo>
                      <a:pt x="601" y="201"/>
                      <a:pt x="768" y="334"/>
                      <a:pt x="835" y="501"/>
                    </a:cubicBezTo>
                    <a:cubicBezTo>
                      <a:pt x="935" y="735"/>
                      <a:pt x="1035" y="968"/>
                      <a:pt x="1035" y="1235"/>
                    </a:cubicBezTo>
                    <a:cubicBezTo>
                      <a:pt x="1102" y="1702"/>
                      <a:pt x="902" y="2136"/>
                      <a:pt x="535" y="2436"/>
                    </a:cubicBezTo>
                    <a:cubicBezTo>
                      <a:pt x="468" y="2453"/>
                      <a:pt x="401" y="2461"/>
                      <a:pt x="335" y="2461"/>
                    </a:cubicBezTo>
                    <a:cubicBezTo>
                      <a:pt x="268" y="2461"/>
                      <a:pt x="201" y="2453"/>
                      <a:pt x="134" y="2436"/>
                    </a:cubicBezTo>
                    <a:cubicBezTo>
                      <a:pt x="34" y="2403"/>
                      <a:pt x="1" y="2369"/>
                      <a:pt x="1" y="2369"/>
                    </a:cubicBezTo>
                    <a:lnTo>
                      <a:pt x="1" y="2369"/>
                    </a:lnTo>
                    <a:cubicBezTo>
                      <a:pt x="1" y="2369"/>
                      <a:pt x="1" y="2436"/>
                      <a:pt x="101" y="2503"/>
                    </a:cubicBezTo>
                    <a:cubicBezTo>
                      <a:pt x="186" y="2566"/>
                      <a:pt x="297" y="2589"/>
                      <a:pt x="401" y="2589"/>
                    </a:cubicBezTo>
                    <a:cubicBezTo>
                      <a:pt x="461" y="2589"/>
                      <a:pt x="519" y="2582"/>
                      <a:pt x="568" y="2569"/>
                    </a:cubicBezTo>
                    <a:cubicBezTo>
                      <a:pt x="1002" y="2403"/>
                      <a:pt x="1269" y="1835"/>
                      <a:pt x="1235" y="1235"/>
                    </a:cubicBezTo>
                    <a:cubicBezTo>
                      <a:pt x="1235" y="935"/>
                      <a:pt x="1135" y="668"/>
                      <a:pt x="1002" y="434"/>
                    </a:cubicBezTo>
                    <a:cubicBezTo>
                      <a:pt x="902" y="201"/>
                      <a:pt x="668" y="34"/>
                      <a:pt x="43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44" name="Google Shape;2344;p41"/>
              <p:cNvSpPr/>
              <p:nvPr/>
            </p:nvSpPr>
            <p:spPr>
              <a:xfrm>
                <a:off x="3992542" y="1300465"/>
                <a:ext cx="325059" cy="302216"/>
              </a:xfrm>
              <a:custGeom>
                <a:avLst/>
                <a:gdLst/>
                <a:ahLst/>
                <a:cxnLst/>
                <a:rect l="l" t="t" r="r" b="b"/>
                <a:pathLst>
                  <a:path w="15112" h="14050" extrusionOk="0">
                    <a:moveTo>
                      <a:pt x="7518" y="0"/>
                    </a:moveTo>
                    <a:cubicBezTo>
                      <a:pt x="5912" y="0"/>
                      <a:pt x="3881" y="601"/>
                      <a:pt x="2469" y="1334"/>
                    </a:cubicBezTo>
                    <a:cubicBezTo>
                      <a:pt x="1335" y="1968"/>
                      <a:pt x="0" y="3602"/>
                      <a:pt x="501" y="3836"/>
                    </a:cubicBezTo>
                    <a:lnTo>
                      <a:pt x="1068" y="3202"/>
                    </a:lnTo>
                    <a:cubicBezTo>
                      <a:pt x="1435" y="3702"/>
                      <a:pt x="1902" y="4102"/>
                      <a:pt x="2435" y="4403"/>
                    </a:cubicBezTo>
                    <a:cubicBezTo>
                      <a:pt x="2573" y="4492"/>
                      <a:pt x="2776" y="4532"/>
                      <a:pt x="3026" y="4532"/>
                    </a:cubicBezTo>
                    <a:cubicBezTo>
                      <a:pt x="4171" y="4532"/>
                      <a:pt x="6298" y="3710"/>
                      <a:pt x="7639" y="3135"/>
                    </a:cubicBezTo>
                    <a:cubicBezTo>
                      <a:pt x="8022" y="2969"/>
                      <a:pt x="8434" y="2886"/>
                      <a:pt x="8847" y="2886"/>
                    </a:cubicBezTo>
                    <a:cubicBezTo>
                      <a:pt x="9514" y="2886"/>
                      <a:pt x="10185" y="3103"/>
                      <a:pt x="10741" y="3535"/>
                    </a:cubicBezTo>
                    <a:cubicBezTo>
                      <a:pt x="10808" y="3602"/>
                      <a:pt x="10908" y="3669"/>
                      <a:pt x="10975" y="3769"/>
                    </a:cubicBezTo>
                    <a:cubicBezTo>
                      <a:pt x="11308" y="4169"/>
                      <a:pt x="11408" y="4703"/>
                      <a:pt x="11275" y="5203"/>
                    </a:cubicBezTo>
                    <a:cubicBezTo>
                      <a:pt x="11175" y="5737"/>
                      <a:pt x="10975" y="6204"/>
                      <a:pt x="10875" y="6704"/>
                    </a:cubicBezTo>
                    <a:cubicBezTo>
                      <a:pt x="10708" y="7638"/>
                      <a:pt x="10708" y="8606"/>
                      <a:pt x="10875" y="9540"/>
                    </a:cubicBezTo>
                    <a:cubicBezTo>
                      <a:pt x="11008" y="10841"/>
                      <a:pt x="11175" y="12242"/>
                      <a:pt x="11909" y="13342"/>
                    </a:cubicBezTo>
                    <a:cubicBezTo>
                      <a:pt x="12135" y="13703"/>
                      <a:pt x="12528" y="14049"/>
                      <a:pt x="12914" y="14049"/>
                    </a:cubicBezTo>
                    <a:cubicBezTo>
                      <a:pt x="13099" y="14049"/>
                      <a:pt x="13281" y="13970"/>
                      <a:pt x="13443" y="13776"/>
                    </a:cubicBezTo>
                    <a:cubicBezTo>
                      <a:pt x="13643" y="13509"/>
                      <a:pt x="13743" y="13176"/>
                      <a:pt x="13677" y="12842"/>
                    </a:cubicBezTo>
                    <a:cubicBezTo>
                      <a:pt x="13610" y="11941"/>
                      <a:pt x="14377" y="11474"/>
                      <a:pt x="14744" y="10807"/>
                    </a:cubicBezTo>
                    <a:cubicBezTo>
                      <a:pt x="14978" y="10240"/>
                      <a:pt x="15111" y="9606"/>
                      <a:pt x="15044" y="8973"/>
                    </a:cubicBezTo>
                    <a:cubicBezTo>
                      <a:pt x="15011" y="6904"/>
                      <a:pt x="14411" y="4903"/>
                      <a:pt x="13377" y="3135"/>
                    </a:cubicBezTo>
                    <a:cubicBezTo>
                      <a:pt x="12242" y="1401"/>
                      <a:pt x="10541" y="500"/>
                      <a:pt x="8540" y="100"/>
                    </a:cubicBezTo>
                    <a:cubicBezTo>
                      <a:pt x="8230" y="31"/>
                      <a:pt x="7885" y="0"/>
                      <a:pt x="7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45" name="Google Shape;2345;p41"/>
              <p:cNvSpPr/>
              <p:nvPr/>
            </p:nvSpPr>
            <p:spPr>
              <a:xfrm>
                <a:off x="4025539" y="1289430"/>
                <a:ext cx="241106" cy="11499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5346" extrusionOk="0">
                    <a:moveTo>
                      <a:pt x="5057" y="0"/>
                    </a:moveTo>
                    <a:cubicBezTo>
                      <a:pt x="3947" y="0"/>
                      <a:pt x="2844" y="282"/>
                      <a:pt x="1869" y="846"/>
                    </a:cubicBezTo>
                    <a:cubicBezTo>
                      <a:pt x="1035" y="1280"/>
                      <a:pt x="434" y="2014"/>
                      <a:pt x="201" y="2914"/>
                    </a:cubicBezTo>
                    <a:cubicBezTo>
                      <a:pt x="1" y="3815"/>
                      <a:pt x="434" y="4882"/>
                      <a:pt x="1302" y="5149"/>
                    </a:cubicBezTo>
                    <a:lnTo>
                      <a:pt x="1368" y="5183"/>
                    </a:lnTo>
                    <a:cubicBezTo>
                      <a:pt x="1802" y="5294"/>
                      <a:pt x="2176" y="5346"/>
                      <a:pt x="2530" y="5346"/>
                    </a:cubicBezTo>
                    <a:cubicBezTo>
                      <a:pt x="3236" y="5346"/>
                      <a:pt x="3859" y="5138"/>
                      <a:pt x="4704" y="4782"/>
                    </a:cubicBezTo>
                    <a:cubicBezTo>
                      <a:pt x="5738" y="4349"/>
                      <a:pt x="6639" y="3615"/>
                      <a:pt x="7673" y="3214"/>
                    </a:cubicBezTo>
                    <a:cubicBezTo>
                      <a:pt x="8395" y="2908"/>
                      <a:pt x="9174" y="2760"/>
                      <a:pt x="9964" y="2760"/>
                    </a:cubicBezTo>
                    <a:cubicBezTo>
                      <a:pt x="10378" y="2760"/>
                      <a:pt x="10796" y="2801"/>
                      <a:pt x="11209" y="2881"/>
                    </a:cubicBezTo>
                    <a:cubicBezTo>
                      <a:pt x="10008" y="1647"/>
                      <a:pt x="8507" y="713"/>
                      <a:pt x="6839" y="246"/>
                    </a:cubicBezTo>
                    <a:cubicBezTo>
                      <a:pt x="6255" y="82"/>
                      <a:pt x="5655" y="0"/>
                      <a:pt x="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46" name="Google Shape;2346;p41"/>
              <p:cNvSpPr/>
              <p:nvPr/>
            </p:nvSpPr>
            <p:spPr>
              <a:xfrm>
                <a:off x="4080067" y="1318382"/>
                <a:ext cx="330802" cy="383889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7847" extrusionOk="0">
                    <a:moveTo>
                      <a:pt x="5205" y="0"/>
                    </a:moveTo>
                    <a:cubicBezTo>
                      <a:pt x="4437" y="0"/>
                      <a:pt x="3704" y="167"/>
                      <a:pt x="3003" y="501"/>
                    </a:cubicBezTo>
                    <a:cubicBezTo>
                      <a:pt x="2069" y="1001"/>
                      <a:pt x="1235" y="1735"/>
                      <a:pt x="635" y="2602"/>
                    </a:cubicBezTo>
                    <a:cubicBezTo>
                      <a:pt x="401" y="2903"/>
                      <a:pt x="234" y="3169"/>
                      <a:pt x="134" y="3336"/>
                    </a:cubicBezTo>
                    <a:cubicBezTo>
                      <a:pt x="68" y="3403"/>
                      <a:pt x="34" y="3503"/>
                      <a:pt x="1" y="3603"/>
                    </a:cubicBezTo>
                    <a:cubicBezTo>
                      <a:pt x="68" y="3536"/>
                      <a:pt x="134" y="3436"/>
                      <a:pt x="168" y="3370"/>
                    </a:cubicBezTo>
                    <a:cubicBezTo>
                      <a:pt x="301" y="3203"/>
                      <a:pt x="468" y="2936"/>
                      <a:pt x="701" y="2669"/>
                    </a:cubicBezTo>
                    <a:cubicBezTo>
                      <a:pt x="1335" y="1802"/>
                      <a:pt x="2136" y="1101"/>
                      <a:pt x="3070" y="634"/>
                    </a:cubicBezTo>
                    <a:cubicBezTo>
                      <a:pt x="3671" y="334"/>
                      <a:pt x="4299" y="196"/>
                      <a:pt x="4954" y="196"/>
                    </a:cubicBezTo>
                    <a:cubicBezTo>
                      <a:pt x="5026" y="196"/>
                      <a:pt x="5099" y="197"/>
                      <a:pt x="5171" y="201"/>
                    </a:cubicBezTo>
                    <a:cubicBezTo>
                      <a:pt x="6005" y="201"/>
                      <a:pt x="6806" y="534"/>
                      <a:pt x="7406" y="1135"/>
                    </a:cubicBezTo>
                    <a:cubicBezTo>
                      <a:pt x="8040" y="1802"/>
                      <a:pt x="8474" y="2636"/>
                      <a:pt x="8674" y="3536"/>
                    </a:cubicBezTo>
                    <a:cubicBezTo>
                      <a:pt x="8907" y="4470"/>
                      <a:pt x="9041" y="5471"/>
                      <a:pt x="9374" y="6438"/>
                    </a:cubicBezTo>
                    <a:cubicBezTo>
                      <a:pt x="9641" y="7439"/>
                      <a:pt x="10242" y="8340"/>
                      <a:pt x="11109" y="8907"/>
                    </a:cubicBezTo>
                    <a:cubicBezTo>
                      <a:pt x="11509" y="9140"/>
                      <a:pt x="11976" y="9340"/>
                      <a:pt x="12443" y="9474"/>
                    </a:cubicBezTo>
                    <a:cubicBezTo>
                      <a:pt x="12843" y="9607"/>
                      <a:pt x="13244" y="9841"/>
                      <a:pt x="13544" y="10174"/>
                    </a:cubicBezTo>
                    <a:cubicBezTo>
                      <a:pt x="13811" y="10508"/>
                      <a:pt x="13978" y="10908"/>
                      <a:pt x="14011" y="11309"/>
                    </a:cubicBezTo>
                    <a:cubicBezTo>
                      <a:pt x="14078" y="11709"/>
                      <a:pt x="14044" y="12109"/>
                      <a:pt x="13978" y="12509"/>
                    </a:cubicBezTo>
                    <a:cubicBezTo>
                      <a:pt x="13811" y="13277"/>
                      <a:pt x="13544" y="13977"/>
                      <a:pt x="13410" y="14644"/>
                    </a:cubicBezTo>
                    <a:cubicBezTo>
                      <a:pt x="13244" y="15245"/>
                      <a:pt x="13244" y="15878"/>
                      <a:pt x="13410" y="16479"/>
                    </a:cubicBezTo>
                    <a:cubicBezTo>
                      <a:pt x="13544" y="16946"/>
                      <a:pt x="13811" y="17313"/>
                      <a:pt x="14244" y="17580"/>
                    </a:cubicBezTo>
                    <a:cubicBezTo>
                      <a:pt x="14478" y="17746"/>
                      <a:pt x="14778" y="17847"/>
                      <a:pt x="15078" y="17847"/>
                    </a:cubicBezTo>
                    <a:cubicBezTo>
                      <a:pt x="15178" y="17847"/>
                      <a:pt x="15278" y="17813"/>
                      <a:pt x="15379" y="17813"/>
                    </a:cubicBezTo>
                    <a:lnTo>
                      <a:pt x="15078" y="17813"/>
                    </a:lnTo>
                    <a:cubicBezTo>
                      <a:pt x="14778" y="17780"/>
                      <a:pt x="14511" y="17680"/>
                      <a:pt x="14278" y="17513"/>
                    </a:cubicBezTo>
                    <a:cubicBezTo>
                      <a:pt x="13911" y="17246"/>
                      <a:pt x="13644" y="16879"/>
                      <a:pt x="13544" y="16446"/>
                    </a:cubicBezTo>
                    <a:cubicBezTo>
                      <a:pt x="13377" y="15845"/>
                      <a:pt x="13410" y="15245"/>
                      <a:pt x="13577" y="14678"/>
                    </a:cubicBezTo>
                    <a:cubicBezTo>
                      <a:pt x="13711" y="14010"/>
                      <a:pt x="13978" y="13343"/>
                      <a:pt x="14144" y="12543"/>
                    </a:cubicBezTo>
                    <a:cubicBezTo>
                      <a:pt x="14244" y="12142"/>
                      <a:pt x="14278" y="11709"/>
                      <a:pt x="14211" y="11275"/>
                    </a:cubicBezTo>
                    <a:cubicBezTo>
                      <a:pt x="14178" y="10842"/>
                      <a:pt x="14011" y="10408"/>
                      <a:pt x="13711" y="10041"/>
                    </a:cubicBezTo>
                    <a:cubicBezTo>
                      <a:pt x="13377" y="9707"/>
                      <a:pt x="12977" y="9441"/>
                      <a:pt x="12510" y="9274"/>
                    </a:cubicBezTo>
                    <a:cubicBezTo>
                      <a:pt x="12076" y="9140"/>
                      <a:pt x="11643" y="8940"/>
                      <a:pt x="11209" y="8740"/>
                    </a:cubicBezTo>
                    <a:cubicBezTo>
                      <a:pt x="10408" y="8173"/>
                      <a:pt x="9841" y="7339"/>
                      <a:pt x="9574" y="6372"/>
                    </a:cubicBezTo>
                    <a:cubicBezTo>
                      <a:pt x="9274" y="5404"/>
                      <a:pt x="9141" y="4404"/>
                      <a:pt x="8874" y="3436"/>
                    </a:cubicBezTo>
                    <a:cubicBezTo>
                      <a:pt x="8674" y="2502"/>
                      <a:pt x="8207" y="1635"/>
                      <a:pt x="7573" y="934"/>
                    </a:cubicBezTo>
                    <a:cubicBezTo>
                      <a:pt x="6906" y="367"/>
                      <a:pt x="6072" y="34"/>
                      <a:pt x="5205" y="0"/>
                    </a:cubicBezTo>
                    <a:close/>
                  </a:path>
                </a:pathLst>
              </a:custGeom>
              <a:solidFill>
                <a:srgbClr val="FFFFFF">
                  <a:alpha val="251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>
                <a:off x="4034164" y="1293732"/>
                <a:ext cx="71757" cy="95698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4449" extrusionOk="0">
                    <a:moveTo>
                      <a:pt x="3090" y="0"/>
                    </a:moveTo>
                    <a:cubicBezTo>
                      <a:pt x="2862" y="0"/>
                      <a:pt x="2639" y="44"/>
                      <a:pt x="2435" y="146"/>
                    </a:cubicBezTo>
                    <a:cubicBezTo>
                      <a:pt x="967" y="646"/>
                      <a:pt x="0" y="2047"/>
                      <a:pt x="100" y="3582"/>
                    </a:cubicBezTo>
                    <a:cubicBezTo>
                      <a:pt x="67" y="3882"/>
                      <a:pt x="133" y="4182"/>
                      <a:pt x="300" y="4449"/>
                    </a:cubicBezTo>
                    <a:cubicBezTo>
                      <a:pt x="334" y="4449"/>
                      <a:pt x="234" y="4115"/>
                      <a:pt x="234" y="3582"/>
                    </a:cubicBezTo>
                    <a:cubicBezTo>
                      <a:pt x="234" y="2848"/>
                      <a:pt x="467" y="2181"/>
                      <a:pt x="867" y="1580"/>
                    </a:cubicBezTo>
                    <a:cubicBezTo>
                      <a:pt x="1268" y="1013"/>
                      <a:pt x="1835" y="546"/>
                      <a:pt x="2468" y="279"/>
                    </a:cubicBezTo>
                    <a:cubicBezTo>
                      <a:pt x="2969" y="79"/>
                      <a:pt x="3336" y="46"/>
                      <a:pt x="3302" y="12"/>
                    </a:cubicBezTo>
                    <a:cubicBezTo>
                      <a:pt x="3232" y="4"/>
                      <a:pt x="3161" y="0"/>
                      <a:pt x="3090" y="0"/>
                    </a:cubicBezTo>
                    <a:close/>
                  </a:path>
                </a:pathLst>
              </a:custGeom>
              <a:solidFill>
                <a:srgbClr val="FFFFFF">
                  <a:alpha val="251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>
                <a:off x="3971011" y="1357853"/>
                <a:ext cx="10067" cy="45924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35" extrusionOk="0">
                    <a:moveTo>
                      <a:pt x="301" y="0"/>
                    </a:moveTo>
                    <a:cubicBezTo>
                      <a:pt x="101" y="300"/>
                      <a:pt x="1" y="701"/>
                      <a:pt x="67" y="1068"/>
                    </a:cubicBezTo>
                    <a:cubicBezTo>
                      <a:pt x="67" y="1468"/>
                      <a:pt x="167" y="1835"/>
                      <a:pt x="434" y="2135"/>
                    </a:cubicBezTo>
                    <a:cubicBezTo>
                      <a:pt x="468" y="2102"/>
                      <a:pt x="334" y="1635"/>
                      <a:pt x="301" y="1068"/>
                    </a:cubicBezTo>
                    <a:cubicBezTo>
                      <a:pt x="234" y="500"/>
                      <a:pt x="368" y="0"/>
                      <a:pt x="301" y="0"/>
                    </a:cubicBezTo>
                    <a:close/>
                  </a:path>
                </a:pathLst>
              </a:custGeom>
              <a:solidFill>
                <a:srgbClr val="FFFFFF">
                  <a:alpha val="251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49" name="Google Shape;2349;p41"/>
              <p:cNvSpPr/>
              <p:nvPr/>
            </p:nvSpPr>
            <p:spPr>
              <a:xfrm>
                <a:off x="3643822" y="2815113"/>
                <a:ext cx="205958" cy="627124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9155" extrusionOk="0">
                    <a:moveTo>
                      <a:pt x="3303" y="1"/>
                    </a:moveTo>
                    <a:lnTo>
                      <a:pt x="1602" y="16045"/>
                    </a:lnTo>
                    <a:lnTo>
                      <a:pt x="1" y="22116"/>
                    </a:lnTo>
                    <a:lnTo>
                      <a:pt x="1669" y="26653"/>
                    </a:lnTo>
                    <a:lnTo>
                      <a:pt x="4938" y="29155"/>
                    </a:lnTo>
                    <a:cubicBezTo>
                      <a:pt x="5238" y="28988"/>
                      <a:pt x="5405" y="28688"/>
                      <a:pt x="5438" y="28354"/>
                    </a:cubicBezTo>
                    <a:lnTo>
                      <a:pt x="6972" y="28254"/>
                    </a:lnTo>
                    <a:cubicBezTo>
                      <a:pt x="6639" y="27887"/>
                      <a:pt x="6205" y="27587"/>
                      <a:pt x="5738" y="27387"/>
                    </a:cubicBezTo>
                    <a:lnTo>
                      <a:pt x="6972" y="26953"/>
                    </a:lnTo>
                    <a:cubicBezTo>
                      <a:pt x="6739" y="26620"/>
                      <a:pt x="6339" y="26386"/>
                      <a:pt x="5905" y="26386"/>
                    </a:cubicBezTo>
                    <a:cubicBezTo>
                      <a:pt x="5305" y="26386"/>
                      <a:pt x="4704" y="26319"/>
                      <a:pt x="4137" y="26219"/>
                    </a:cubicBezTo>
                    <a:lnTo>
                      <a:pt x="3470" y="25352"/>
                    </a:lnTo>
                    <a:lnTo>
                      <a:pt x="2869" y="22583"/>
                    </a:lnTo>
                    <a:lnTo>
                      <a:pt x="4371" y="21449"/>
                    </a:lnTo>
                    <a:lnTo>
                      <a:pt x="5238" y="23084"/>
                    </a:lnTo>
                    <a:lnTo>
                      <a:pt x="5405" y="25519"/>
                    </a:lnTo>
                    <a:cubicBezTo>
                      <a:pt x="5405" y="25519"/>
                      <a:pt x="5470" y="25543"/>
                      <a:pt x="5571" y="25543"/>
                    </a:cubicBezTo>
                    <a:cubicBezTo>
                      <a:pt x="5843" y="25543"/>
                      <a:pt x="6368" y="25366"/>
                      <a:pt x="6539" y="24051"/>
                    </a:cubicBezTo>
                    <a:cubicBezTo>
                      <a:pt x="6806" y="22283"/>
                      <a:pt x="6639" y="18214"/>
                      <a:pt x="6372" y="17580"/>
                    </a:cubicBezTo>
                    <a:cubicBezTo>
                      <a:pt x="6138" y="16946"/>
                      <a:pt x="5671" y="15545"/>
                      <a:pt x="5671" y="15545"/>
                    </a:cubicBezTo>
                    <a:lnTo>
                      <a:pt x="9574" y="1235"/>
                    </a:lnTo>
                    <a:lnTo>
                      <a:pt x="3303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0" name="Google Shape;2350;p41"/>
              <p:cNvSpPr/>
              <p:nvPr/>
            </p:nvSpPr>
            <p:spPr>
              <a:xfrm>
                <a:off x="3842575" y="1837139"/>
                <a:ext cx="704625" cy="1155861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53736" extrusionOk="0">
                    <a:moveTo>
                      <a:pt x="21082" y="1"/>
                    </a:moveTo>
                    <a:lnTo>
                      <a:pt x="11442" y="1869"/>
                    </a:lnTo>
                    <a:lnTo>
                      <a:pt x="1" y="8140"/>
                    </a:lnTo>
                    <a:lnTo>
                      <a:pt x="5204" y="23417"/>
                    </a:lnTo>
                    <a:lnTo>
                      <a:pt x="5805" y="34292"/>
                    </a:lnTo>
                    <a:lnTo>
                      <a:pt x="2369" y="51905"/>
                    </a:lnTo>
                    <a:cubicBezTo>
                      <a:pt x="2369" y="51905"/>
                      <a:pt x="11809" y="53339"/>
                      <a:pt x="15578" y="53706"/>
                    </a:cubicBezTo>
                    <a:cubicBezTo>
                      <a:pt x="15767" y="53726"/>
                      <a:pt x="16025" y="53735"/>
                      <a:pt x="16341" y="53735"/>
                    </a:cubicBezTo>
                    <a:cubicBezTo>
                      <a:pt x="20212" y="53735"/>
                      <a:pt x="32757" y="52338"/>
                      <a:pt x="32757" y="52338"/>
                    </a:cubicBezTo>
                    <a:lnTo>
                      <a:pt x="32090" y="33425"/>
                    </a:lnTo>
                    <a:lnTo>
                      <a:pt x="31190" y="8473"/>
                    </a:lnTo>
                    <a:lnTo>
                      <a:pt x="31857" y="3403"/>
                    </a:lnTo>
                    <a:lnTo>
                      <a:pt x="210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1" name="Google Shape;2351;p41"/>
              <p:cNvSpPr/>
              <p:nvPr/>
            </p:nvSpPr>
            <p:spPr>
              <a:xfrm>
                <a:off x="4080067" y="1818490"/>
                <a:ext cx="235384" cy="9473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4404" extrusionOk="0">
                    <a:moveTo>
                      <a:pt x="10942" y="0"/>
                    </a:moveTo>
                    <a:lnTo>
                      <a:pt x="201" y="1568"/>
                    </a:lnTo>
                    <a:lnTo>
                      <a:pt x="201" y="3236"/>
                    </a:lnTo>
                    <a:lnTo>
                      <a:pt x="1" y="4404"/>
                    </a:lnTo>
                    <a:lnTo>
                      <a:pt x="10842" y="3236"/>
                    </a:lnTo>
                    <a:lnTo>
                      <a:pt x="109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2" name="Google Shape;2352;p41"/>
              <p:cNvSpPr/>
              <p:nvPr/>
            </p:nvSpPr>
            <p:spPr>
              <a:xfrm>
                <a:off x="4491919" y="1903863"/>
                <a:ext cx="319316" cy="719165"/>
              </a:xfrm>
              <a:custGeom>
                <a:avLst/>
                <a:gdLst/>
                <a:ahLst/>
                <a:cxnLst/>
                <a:rect l="l" t="t" r="r" b="b"/>
                <a:pathLst>
                  <a:path w="14845" h="33434" extrusionOk="0">
                    <a:moveTo>
                      <a:pt x="735" y="1"/>
                    </a:moveTo>
                    <a:lnTo>
                      <a:pt x="1" y="2936"/>
                    </a:lnTo>
                    <a:lnTo>
                      <a:pt x="1335" y="17880"/>
                    </a:lnTo>
                    <a:lnTo>
                      <a:pt x="7907" y="21616"/>
                    </a:lnTo>
                    <a:lnTo>
                      <a:pt x="3737" y="30756"/>
                    </a:lnTo>
                    <a:cubicBezTo>
                      <a:pt x="3737" y="30756"/>
                      <a:pt x="7840" y="33433"/>
                      <a:pt x="10556" y="33433"/>
                    </a:cubicBezTo>
                    <a:cubicBezTo>
                      <a:pt x="10748" y="33433"/>
                      <a:pt x="10933" y="33420"/>
                      <a:pt x="11109" y="33391"/>
                    </a:cubicBezTo>
                    <a:cubicBezTo>
                      <a:pt x="13744" y="32924"/>
                      <a:pt x="14845" y="29989"/>
                      <a:pt x="14845" y="27020"/>
                    </a:cubicBezTo>
                    <a:cubicBezTo>
                      <a:pt x="14845" y="24051"/>
                      <a:pt x="9141" y="7773"/>
                      <a:pt x="7606" y="4037"/>
                    </a:cubicBezTo>
                    <a:cubicBezTo>
                      <a:pt x="6072" y="301"/>
                      <a:pt x="1068" y="1"/>
                      <a:pt x="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3" name="Google Shape;2353;p41"/>
              <p:cNvSpPr/>
              <p:nvPr/>
            </p:nvSpPr>
            <p:spPr>
              <a:xfrm>
                <a:off x="3705535" y="2012209"/>
                <a:ext cx="281286" cy="846698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39363" extrusionOk="0">
                    <a:moveTo>
                      <a:pt x="6372" y="1"/>
                    </a:moveTo>
                    <a:cubicBezTo>
                      <a:pt x="6372" y="1"/>
                      <a:pt x="4971" y="1469"/>
                      <a:pt x="4771" y="5505"/>
                    </a:cubicBezTo>
                    <a:cubicBezTo>
                      <a:pt x="4537" y="9541"/>
                      <a:pt x="3503" y="23351"/>
                      <a:pt x="3503" y="23351"/>
                    </a:cubicBezTo>
                    <a:lnTo>
                      <a:pt x="0" y="37594"/>
                    </a:lnTo>
                    <a:lnTo>
                      <a:pt x="7606" y="39362"/>
                    </a:lnTo>
                    <a:lnTo>
                      <a:pt x="11776" y="23918"/>
                    </a:lnTo>
                    <a:lnTo>
                      <a:pt x="13076" y="9641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4" name="Google Shape;2354;p41"/>
              <p:cNvSpPr/>
              <p:nvPr/>
            </p:nvSpPr>
            <p:spPr>
              <a:xfrm>
                <a:off x="3881314" y="2121286"/>
                <a:ext cx="86857" cy="453474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1082" extrusionOk="0">
                    <a:moveTo>
                      <a:pt x="1" y="0"/>
                    </a:moveTo>
                    <a:cubicBezTo>
                      <a:pt x="1" y="67"/>
                      <a:pt x="34" y="167"/>
                      <a:pt x="68" y="234"/>
                    </a:cubicBezTo>
                    <a:cubicBezTo>
                      <a:pt x="101" y="400"/>
                      <a:pt x="168" y="567"/>
                      <a:pt x="268" y="801"/>
                    </a:cubicBezTo>
                    <a:cubicBezTo>
                      <a:pt x="435" y="1334"/>
                      <a:pt x="701" y="2068"/>
                      <a:pt x="968" y="3002"/>
                    </a:cubicBezTo>
                    <a:cubicBezTo>
                      <a:pt x="1569" y="4837"/>
                      <a:pt x="2203" y="7472"/>
                      <a:pt x="3303" y="10241"/>
                    </a:cubicBezTo>
                    <a:lnTo>
                      <a:pt x="3303" y="10274"/>
                    </a:lnTo>
                    <a:cubicBezTo>
                      <a:pt x="3470" y="13276"/>
                      <a:pt x="3637" y="15945"/>
                      <a:pt x="3770" y="17913"/>
                    </a:cubicBezTo>
                    <a:cubicBezTo>
                      <a:pt x="3837" y="18880"/>
                      <a:pt x="3904" y="19648"/>
                      <a:pt x="3937" y="20215"/>
                    </a:cubicBezTo>
                    <a:cubicBezTo>
                      <a:pt x="3937" y="20481"/>
                      <a:pt x="3970" y="20682"/>
                      <a:pt x="3970" y="20848"/>
                    </a:cubicBezTo>
                    <a:cubicBezTo>
                      <a:pt x="4004" y="20915"/>
                      <a:pt x="4004" y="21015"/>
                      <a:pt x="4004" y="21082"/>
                    </a:cubicBezTo>
                    <a:cubicBezTo>
                      <a:pt x="4037" y="21015"/>
                      <a:pt x="4004" y="20915"/>
                      <a:pt x="4004" y="20848"/>
                    </a:cubicBezTo>
                    <a:lnTo>
                      <a:pt x="4004" y="20215"/>
                    </a:lnTo>
                    <a:cubicBezTo>
                      <a:pt x="3970" y="19648"/>
                      <a:pt x="3937" y="18847"/>
                      <a:pt x="3904" y="17913"/>
                    </a:cubicBezTo>
                    <a:cubicBezTo>
                      <a:pt x="3804" y="15945"/>
                      <a:pt x="3670" y="13243"/>
                      <a:pt x="3503" y="10274"/>
                    </a:cubicBezTo>
                    <a:lnTo>
                      <a:pt x="3503" y="10141"/>
                    </a:lnTo>
                    <a:cubicBezTo>
                      <a:pt x="2436" y="7405"/>
                      <a:pt x="1736" y="4804"/>
                      <a:pt x="1135" y="2936"/>
                    </a:cubicBezTo>
                    <a:cubicBezTo>
                      <a:pt x="802" y="2035"/>
                      <a:pt x="535" y="1301"/>
                      <a:pt x="335" y="767"/>
                    </a:cubicBezTo>
                    <a:cubicBezTo>
                      <a:pt x="234" y="534"/>
                      <a:pt x="168" y="334"/>
                      <a:pt x="101" y="200"/>
                    </a:cubicBezTo>
                    <a:cubicBezTo>
                      <a:pt x="68" y="134"/>
                      <a:pt x="34" y="67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5" name="Google Shape;2355;p41"/>
              <p:cNvSpPr/>
              <p:nvPr/>
            </p:nvSpPr>
            <p:spPr>
              <a:xfrm>
                <a:off x="3934422" y="2903368"/>
                <a:ext cx="15810" cy="55991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603" extrusionOk="0">
                    <a:moveTo>
                      <a:pt x="668" y="1"/>
                    </a:moveTo>
                    <a:lnTo>
                      <a:pt x="668" y="1"/>
                    </a:lnTo>
                    <a:cubicBezTo>
                      <a:pt x="167" y="768"/>
                      <a:pt x="0" y="1702"/>
                      <a:pt x="301" y="2602"/>
                    </a:cubicBezTo>
                    <a:cubicBezTo>
                      <a:pt x="367" y="2569"/>
                      <a:pt x="301" y="2002"/>
                      <a:pt x="401" y="1301"/>
                    </a:cubicBezTo>
                    <a:cubicBezTo>
                      <a:pt x="501" y="568"/>
                      <a:pt x="734" y="34"/>
                      <a:pt x="668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6" name="Google Shape;2356;p41"/>
              <p:cNvSpPr/>
              <p:nvPr/>
            </p:nvSpPr>
            <p:spPr>
              <a:xfrm>
                <a:off x="4031992" y="2918447"/>
                <a:ext cx="11508" cy="59561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769" extrusionOk="0">
                    <a:moveTo>
                      <a:pt x="301" y="0"/>
                    </a:moveTo>
                    <a:cubicBezTo>
                      <a:pt x="68" y="434"/>
                      <a:pt x="1" y="934"/>
                      <a:pt x="68" y="1401"/>
                    </a:cubicBezTo>
                    <a:cubicBezTo>
                      <a:pt x="68" y="1868"/>
                      <a:pt x="201" y="2368"/>
                      <a:pt x="468" y="2769"/>
                    </a:cubicBezTo>
                    <a:cubicBezTo>
                      <a:pt x="535" y="2735"/>
                      <a:pt x="335" y="2135"/>
                      <a:pt x="301" y="1401"/>
                    </a:cubicBezTo>
                    <a:cubicBezTo>
                      <a:pt x="234" y="634"/>
                      <a:pt x="368" y="0"/>
                      <a:pt x="301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7" name="Google Shape;2357;p41"/>
              <p:cNvSpPr/>
              <p:nvPr/>
            </p:nvSpPr>
            <p:spPr>
              <a:xfrm>
                <a:off x="4140338" y="2927761"/>
                <a:ext cx="17961" cy="7393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437" extrusionOk="0">
                    <a:moveTo>
                      <a:pt x="68" y="1"/>
                    </a:moveTo>
                    <a:lnTo>
                      <a:pt x="68" y="1"/>
                    </a:lnTo>
                    <a:cubicBezTo>
                      <a:pt x="1" y="34"/>
                      <a:pt x="268" y="768"/>
                      <a:pt x="468" y="1702"/>
                    </a:cubicBezTo>
                    <a:cubicBezTo>
                      <a:pt x="635" y="2669"/>
                      <a:pt x="701" y="3436"/>
                      <a:pt x="768" y="3436"/>
                    </a:cubicBezTo>
                    <a:cubicBezTo>
                      <a:pt x="835" y="2836"/>
                      <a:pt x="801" y="2236"/>
                      <a:pt x="668" y="1669"/>
                    </a:cubicBezTo>
                    <a:cubicBezTo>
                      <a:pt x="568" y="1068"/>
                      <a:pt x="368" y="501"/>
                      <a:pt x="68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8" name="Google Shape;2358;p41"/>
              <p:cNvSpPr/>
              <p:nvPr/>
            </p:nvSpPr>
            <p:spPr>
              <a:xfrm>
                <a:off x="4247264" y="2926319"/>
                <a:ext cx="10777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937" extrusionOk="0">
                    <a:moveTo>
                      <a:pt x="0" y="1"/>
                    </a:moveTo>
                    <a:cubicBezTo>
                      <a:pt x="0" y="501"/>
                      <a:pt x="67" y="1002"/>
                      <a:pt x="167" y="1469"/>
                    </a:cubicBezTo>
                    <a:cubicBezTo>
                      <a:pt x="200" y="1969"/>
                      <a:pt x="300" y="2469"/>
                      <a:pt x="434" y="2936"/>
                    </a:cubicBezTo>
                    <a:cubicBezTo>
                      <a:pt x="500" y="2436"/>
                      <a:pt x="500" y="1936"/>
                      <a:pt x="400" y="1435"/>
                    </a:cubicBezTo>
                    <a:cubicBezTo>
                      <a:pt x="367" y="935"/>
                      <a:pt x="234" y="435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9" name="Google Shape;2359;p41"/>
              <p:cNvSpPr/>
              <p:nvPr/>
            </p:nvSpPr>
            <p:spPr>
              <a:xfrm>
                <a:off x="4354878" y="2901927"/>
                <a:ext cx="16520" cy="61024"/>
              </a:xfrm>
              <a:custGeom>
                <a:avLst/>
                <a:gdLst/>
                <a:ahLst/>
                <a:cxnLst/>
                <a:rect l="l" t="t" r="r" b="b"/>
                <a:pathLst>
                  <a:path w="768" h="2837" extrusionOk="0">
                    <a:moveTo>
                      <a:pt x="67" y="1"/>
                    </a:moveTo>
                    <a:cubicBezTo>
                      <a:pt x="1" y="34"/>
                      <a:pt x="234" y="635"/>
                      <a:pt x="368" y="1402"/>
                    </a:cubicBezTo>
                    <a:cubicBezTo>
                      <a:pt x="501" y="2169"/>
                      <a:pt x="468" y="2836"/>
                      <a:pt x="534" y="2836"/>
                    </a:cubicBezTo>
                    <a:cubicBezTo>
                      <a:pt x="768" y="1869"/>
                      <a:pt x="601" y="835"/>
                      <a:pt x="67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0" name="Google Shape;2360;p41"/>
              <p:cNvSpPr/>
              <p:nvPr/>
            </p:nvSpPr>
            <p:spPr>
              <a:xfrm>
                <a:off x="4448877" y="2887580"/>
                <a:ext cx="30157" cy="6962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237" extrusionOk="0">
                    <a:moveTo>
                      <a:pt x="67" y="1"/>
                    </a:moveTo>
                    <a:cubicBezTo>
                      <a:pt x="0" y="34"/>
                      <a:pt x="501" y="634"/>
                      <a:pt x="834" y="1535"/>
                    </a:cubicBezTo>
                    <a:cubicBezTo>
                      <a:pt x="1201" y="2436"/>
                      <a:pt x="1201" y="3236"/>
                      <a:pt x="1268" y="3236"/>
                    </a:cubicBezTo>
                    <a:cubicBezTo>
                      <a:pt x="1401" y="2035"/>
                      <a:pt x="968" y="835"/>
                      <a:pt x="67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1" name="Google Shape;2361;p41"/>
              <p:cNvSpPr/>
              <p:nvPr/>
            </p:nvSpPr>
            <p:spPr>
              <a:xfrm>
                <a:off x="4308245" y="1785472"/>
                <a:ext cx="409722" cy="241837"/>
              </a:xfrm>
              <a:custGeom>
                <a:avLst/>
                <a:gdLst/>
                <a:ahLst/>
                <a:cxnLst/>
                <a:rect l="l" t="t" r="r" b="b"/>
                <a:pathLst>
                  <a:path w="19048" h="11243" extrusionOk="0">
                    <a:moveTo>
                      <a:pt x="0" y="1"/>
                    </a:moveTo>
                    <a:lnTo>
                      <a:pt x="234" y="3904"/>
                    </a:lnTo>
                    <a:lnTo>
                      <a:pt x="601" y="7206"/>
                    </a:lnTo>
                    <a:lnTo>
                      <a:pt x="3470" y="9074"/>
                    </a:lnTo>
                    <a:cubicBezTo>
                      <a:pt x="3470" y="9074"/>
                      <a:pt x="8033" y="5900"/>
                      <a:pt x="11961" y="5900"/>
                    </a:cubicBezTo>
                    <a:cubicBezTo>
                      <a:pt x="12294" y="5900"/>
                      <a:pt x="12622" y="5922"/>
                      <a:pt x="12943" y="5972"/>
                    </a:cubicBezTo>
                    <a:cubicBezTo>
                      <a:pt x="17046" y="6572"/>
                      <a:pt x="19047" y="11242"/>
                      <a:pt x="19047" y="11242"/>
                    </a:cubicBezTo>
                    <a:cubicBezTo>
                      <a:pt x="19047" y="11242"/>
                      <a:pt x="17646" y="6072"/>
                      <a:pt x="14311" y="5071"/>
                    </a:cubicBezTo>
                    <a:cubicBezTo>
                      <a:pt x="12309" y="4471"/>
                      <a:pt x="10408" y="3704"/>
                      <a:pt x="8573" y="2770"/>
                    </a:cubicBezTo>
                    <a:lnTo>
                      <a:pt x="6172" y="1"/>
                    </a:lnTo>
                    <a:lnTo>
                      <a:pt x="2702" y="1"/>
                    </a:lnTo>
                    <a:cubicBezTo>
                      <a:pt x="1935" y="1"/>
                      <a:pt x="1235" y="435"/>
                      <a:pt x="901" y="1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2" name="Google Shape;2362;p41"/>
              <p:cNvSpPr/>
              <p:nvPr/>
            </p:nvSpPr>
            <p:spPr>
              <a:xfrm>
                <a:off x="4202050" y="1939742"/>
                <a:ext cx="505162" cy="615208"/>
              </a:xfrm>
              <a:custGeom>
                <a:avLst/>
                <a:gdLst/>
                <a:ahLst/>
                <a:cxnLst/>
                <a:rect l="l" t="t" r="r" b="b"/>
                <a:pathLst>
                  <a:path w="23485" h="28601" extrusionOk="0">
                    <a:moveTo>
                      <a:pt x="5538" y="1"/>
                    </a:moveTo>
                    <a:lnTo>
                      <a:pt x="2869" y="434"/>
                    </a:lnTo>
                    <a:cubicBezTo>
                      <a:pt x="2767" y="1461"/>
                      <a:pt x="4046" y="1579"/>
                      <a:pt x="4641" y="1579"/>
                    </a:cubicBezTo>
                    <a:cubicBezTo>
                      <a:pt x="4820" y="1579"/>
                      <a:pt x="4937" y="1569"/>
                      <a:pt x="4937" y="1569"/>
                    </a:cubicBezTo>
                    <a:lnTo>
                      <a:pt x="6205" y="2302"/>
                    </a:lnTo>
                    <a:lnTo>
                      <a:pt x="6338" y="4037"/>
                    </a:lnTo>
                    <a:lnTo>
                      <a:pt x="3336" y="3837"/>
                    </a:lnTo>
                    <a:lnTo>
                      <a:pt x="601" y="6305"/>
                    </a:lnTo>
                    <a:lnTo>
                      <a:pt x="1" y="8507"/>
                    </a:lnTo>
                    <a:cubicBezTo>
                      <a:pt x="306" y="8785"/>
                      <a:pt x="682" y="8924"/>
                      <a:pt x="1088" y="8924"/>
                    </a:cubicBezTo>
                    <a:cubicBezTo>
                      <a:pt x="1169" y="8924"/>
                      <a:pt x="1252" y="8918"/>
                      <a:pt x="1335" y="8907"/>
                    </a:cubicBezTo>
                    <a:lnTo>
                      <a:pt x="1335" y="12243"/>
                    </a:lnTo>
                    <a:cubicBezTo>
                      <a:pt x="1418" y="12264"/>
                      <a:pt x="1500" y="12273"/>
                      <a:pt x="1580" y="12273"/>
                    </a:cubicBezTo>
                    <a:cubicBezTo>
                      <a:pt x="2279" y="12273"/>
                      <a:pt x="2869" y="11576"/>
                      <a:pt x="2869" y="11576"/>
                    </a:cubicBezTo>
                    <a:cubicBezTo>
                      <a:pt x="4270" y="11309"/>
                      <a:pt x="3670" y="8941"/>
                      <a:pt x="3670" y="8941"/>
                    </a:cubicBezTo>
                    <a:lnTo>
                      <a:pt x="4470" y="8507"/>
                    </a:lnTo>
                    <a:lnTo>
                      <a:pt x="5271" y="9074"/>
                    </a:lnTo>
                    <a:cubicBezTo>
                      <a:pt x="5271" y="9074"/>
                      <a:pt x="4771" y="11109"/>
                      <a:pt x="4837" y="11976"/>
                    </a:cubicBezTo>
                    <a:cubicBezTo>
                      <a:pt x="4937" y="12843"/>
                      <a:pt x="6939" y="14344"/>
                      <a:pt x="6939" y="14344"/>
                    </a:cubicBezTo>
                    <a:cubicBezTo>
                      <a:pt x="6939" y="14344"/>
                      <a:pt x="15612" y="28421"/>
                      <a:pt x="17246" y="28588"/>
                    </a:cubicBezTo>
                    <a:cubicBezTo>
                      <a:pt x="17318" y="28597"/>
                      <a:pt x="17391" y="28601"/>
                      <a:pt x="17465" y="28601"/>
                    </a:cubicBezTo>
                    <a:cubicBezTo>
                      <a:pt x="19056" y="28601"/>
                      <a:pt x="20916" y="26620"/>
                      <a:pt x="20916" y="26620"/>
                    </a:cubicBezTo>
                    <a:cubicBezTo>
                      <a:pt x="23484" y="22350"/>
                      <a:pt x="21416" y="19481"/>
                      <a:pt x="21416" y="19481"/>
                    </a:cubicBezTo>
                    <a:lnTo>
                      <a:pt x="10141" y="11609"/>
                    </a:lnTo>
                    <a:lnTo>
                      <a:pt x="9207" y="6439"/>
                    </a:lnTo>
                    <a:lnTo>
                      <a:pt x="8407" y="1869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3" name="Google Shape;2363;p41"/>
              <p:cNvSpPr/>
              <p:nvPr/>
            </p:nvSpPr>
            <p:spPr>
              <a:xfrm>
                <a:off x="4308245" y="1947636"/>
                <a:ext cx="63885" cy="41643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936" extrusionOk="0">
                    <a:moveTo>
                      <a:pt x="1868" y="1"/>
                    </a:moveTo>
                    <a:lnTo>
                      <a:pt x="1868" y="501"/>
                    </a:lnTo>
                    <a:cubicBezTo>
                      <a:pt x="1465" y="1227"/>
                      <a:pt x="1015" y="1415"/>
                      <a:pt x="657" y="1415"/>
                    </a:cubicBezTo>
                    <a:cubicBezTo>
                      <a:pt x="276" y="1415"/>
                      <a:pt x="1" y="1202"/>
                      <a:pt x="0" y="1202"/>
                    </a:cubicBezTo>
                    <a:lnTo>
                      <a:pt x="0" y="1202"/>
                    </a:lnTo>
                    <a:lnTo>
                      <a:pt x="267" y="1502"/>
                    </a:lnTo>
                    <a:cubicBezTo>
                      <a:pt x="501" y="1769"/>
                      <a:pt x="868" y="1935"/>
                      <a:pt x="1268" y="1935"/>
                    </a:cubicBezTo>
                    <a:cubicBezTo>
                      <a:pt x="2069" y="1869"/>
                      <a:pt x="2769" y="1268"/>
                      <a:pt x="2969" y="468"/>
                    </a:cubicBezTo>
                    <a:lnTo>
                      <a:pt x="18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4" name="Google Shape;2364;p41"/>
              <p:cNvSpPr/>
              <p:nvPr/>
            </p:nvSpPr>
            <p:spPr>
              <a:xfrm>
                <a:off x="4326184" y="1808445"/>
                <a:ext cx="58142" cy="12200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5672" extrusionOk="0">
                    <a:moveTo>
                      <a:pt x="34" y="0"/>
                    </a:moveTo>
                    <a:cubicBezTo>
                      <a:pt x="0" y="334"/>
                      <a:pt x="0" y="668"/>
                      <a:pt x="34" y="968"/>
                    </a:cubicBezTo>
                    <a:cubicBezTo>
                      <a:pt x="100" y="1768"/>
                      <a:pt x="234" y="2536"/>
                      <a:pt x="467" y="3303"/>
                    </a:cubicBezTo>
                    <a:cubicBezTo>
                      <a:pt x="734" y="4070"/>
                      <a:pt x="1168" y="4737"/>
                      <a:pt x="1802" y="5237"/>
                    </a:cubicBezTo>
                    <a:cubicBezTo>
                      <a:pt x="1902" y="5338"/>
                      <a:pt x="2035" y="5404"/>
                      <a:pt x="2169" y="5471"/>
                    </a:cubicBezTo>
                    <a:cubicBezTo>
                      <a:pt x="2235" y="5538"/>
                      <a:pt x="2335" y="5571"/>
                      <a:pt x="2435" y="5604"/>
                    </a:cubicBezTo>
                    <a:cubicBezTo>
                      <a:pt x="2602" y="5671"/>
                      <a:pt x="2702" y="5671"/>
                      <a:pt x="2702" y="5671"/>
                    </a:cubicBezTo>
                    <a:cubicBezTo>
                      <a:pt x="2702" y="5638"/>
                      <a:pt x="2369" y="5504"/>
                      <a:pt x="1902" y="5137"/>
                    </a:cubicBezTo>
                    <a:cubicBezTo>
                      <a:pt x="1335" y="4604"/>
                      <a:pt x="901" y="3970"/>
                      <a:pt x="668" y="3236"/>
                    </a:cubicBezTo>
                    <a:cubicBezTo>
                      <a:pt x="434" y="2502"/>
                      <a:pt x="267" y="1735"/>
                      <a:pt x="167" y="968"/>
                    </a:cubicBezTo>
                    <a:cubicBezTo>
                      <a:pt x="167" y="634"/>
                      <a:pt x="134" y="334"/>
                      <a:pt x="34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5" name="Google Shape;2365;p41"/>
              <p:cNvSpPr/>
              <p:nvPr/>
            </p:nvSpPr>
            <p:spPr>
              <a:xfrm>
                <a:off x="4373528" y="1873469"/>
                <a:ext cx="138503" cy="66294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3082" extrusionOk="0">
                    <a:moveTo>
                      <a:pt x="6169" y="0"/>
                    </a:moveTo>
                    <a:cubicBezTo>
                      <a:pt x="5903" y="0"/>
                      <a:pt x="5647" y="38"/>
                      <a:pt x="5371" y="113"/>
                    </a:cubicBezTo>
                    <a:cubicBezTo>
                      <a:pt x="4538" y="246"/>
                      <a:pt x="3704" y="513"/>
                      <a:pt x="2903" y="914"/>
                    </a:cubicBezTo>
                    <a:cubicBezTo>
                      <a:pt x="2136" y="1280"/>
                      <a:pt x="1402" y="1747"/>
                      <a:pt x="735" y="2315"/>
                    </a:cubicBezTo>
                    <a:cubicBezTo>
                      <a:pt x="468" y="2515"/>
                      <a:pt x="201" y="2782"/>
                      <a:pt x="1" y="3082"/>
                    </a:cubicBezTo>
                    <a:cubicBezTo>
                      <a:pt x="935" y="2315"/>
                      <a:pt x="1936" y="1647"/>
                      <a:pt x="3003" y="1114"/>
                    </a:cubicBezTo>
                    <a:cubicBezTo>
                      <a:pt x="4804" y="246"/>
                      <a:pt x="6439" y="80"/>
                      <a:pt x="6439" y="13"/>
                    </a:cubicBezTo>
                    <a:cubicBezTo>
                      <a:pt x="6347" y="5"/>
                      <a:pt x="6258" y="0"/>
                      <a:pt x="6169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366" name="Google Shape;2366;p41"/>
          <p:cNvSpPr/>
          <p:nvPr/>
        </p:nvSpPr>
        <p:spPr>
          <a:xfrm>
            <a:off x="5634700" y="6048268"/>
            <a:ext cx="119600" cy="11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367" name="Google Shape;2367;p41"/>
          <p:cNvCxnSpPr>
            <a:stCxn id="2368" idx="0"/>
            <a:endCxn id="2366" idx="2"/>
          </p:cNvCxnSpPr>
          <p:nvPr/>
        </p:nvCxnSpPr>
        <p:spPr>
          <a:xfrm>
            <a:off x="4088564" y="4321400"/>
            <a:ext cx="1546000" cy="1786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41"/>
          <p:cNvSpPr/>
          <p:nvPr/>
        </p:nvSpPr>
        <p:spPr>
          <a:xfrm>
            <a:off x="5267733" y="2848733"/>
            <a:ext cx="119600" cy="11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370" name="Google Shape;2370;p41"/>
          <p:cNvCxnSpPr>
            <a:endCxn id="2369" idx="2"/>
          </p:cNvCxnSpPr>
          <p:nvPr/>
        </p:nvCxnSpPr>
        <p:spPr>
          <a:xfrm>
            <a:off x="4088533" y="2011333"/>
            <a:ext cx="1179200" cy="89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1" name="Google Shape;2371;p41"/>
          <p:cNvSpPr/>
          <p:nvPr/>
        </p:nvSpPr>
        <p:spPr>
          <a:xfrm flipH="1">
            <a:off x="6638400" y="4262433"/>
            <a:ext cx="119600" cy="1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372" name="Google Shape;2372;p41"/>
          <p:cNvCxnSpPr>
            <a:stCxn id="2373" idx="2"/>
            <a:endCxn id="2371" idx="2"/>
          </p:cNvCxnSpPr>
          <p:nvPr/>
        </p:nvCxnSpPr>
        <p:spPr>
          <a:xfrm flipH="1">
            <a:off x="6758015" y="4322217"/>
            <a:ext cx="1344400" cy="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4" name="Google Shape;2374;p41"/>
          <p:cNvGrpSpPr/>
          <p:nvPr/>
        </p:nvGrpSpPr>
        <p:grpSpPr>
          <a:xfrm>
            <a:off x="608564" y="1699201"/>
            <a:ext cx="3480003" cy="2598335"/>
            <a:chOff x="456423" y="1274400"/>
            <a:chExt cx="2610002" cy="1948751"/>
          </a:xfrm>
        </p:grpSpPr>
        <p:sp>
          <p:nvSpPr>
            <p:cNvPr id="2375" name="Google Shape;2375;p41"/>
            <p:cNvSpPr/>
            <p:nvPr/>
          </p:nvSpPr>
          <p:spPr>
            <a:xfrm>
              <a:off x="456423" y="1274400"/>
              <a:ext cx="2610000" cy="468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chemeClr val="lt1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2376" name="Google Shape;2376;p41"/>
            <p:cNvSpPr/>
            <p:nvPr/>
          </p:nvSpPr>
          <p:spPr>
            <a:xfrm rot="10800000" flipH="1">
              <a:off x="456425" y="1779675"/>
              <a:ext cx="2610000" cy="927900"/>
            </a:xfrm>
            <a:prstGeom prst="round2SameRect">
              <a:avLst>
                <a:gd name="adj1" fmla="val 8772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2377" name="Google Shape;2377;p41"/>
            <p:cNvSpPr txBox="1"/>
            <p:nvPr/>
          </p:nvSpPr>
          <p:spPr>
            <a:xfrm>
              <a:off x="591423" y="1274400"/>
              <a:ext cx="23400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dk1"/>
                  </a:solidFill>
                  <a:latin typeface="+mj-lt"/>
                  <a:ea typeface="Fira Sans Extra Condensed SemiBold"/>
                  <a:sym typeface="Fira Sans Extra Condensed SemiBold"/>
                </a:rPr>
                <a:t>design</a:t>
              </a:r>
              <a:endParaRPr sz="4000" dirty="0">
                <a:solidFill>
                  <a:schemeClr val="dk1"/>
                </a:solidFill>
                <a:latin typeface="+mj-lt"/>
                <a:ea typeface="Fira Sans Extra Condensed SemiBold"/>
                <a:sym typeface="Fira Sans Extra Condensed SemiBold"/>
              </a:endParaRPr>
            </a:p>
          </p:txBody>
        </p:sp>
        <p:sp>
          <p:nvSpPr>
            <p:cNvPr id="2379" name="Google Shape;2379;p41"/>
            <p:cNvSpPr txBox="1"/>
            <p:nvPr/>
          </p:nvSpPr>
          <p:spPr>
            <a:xfrm>
              <a:off x="670237" y="2378518"/>
              <a:ext cx="2340000" cy="844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algn="ctr"/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0" name="Google Shape;2380;p41"/>
          <p:cNvGrpSpPr/>
          <p:nvPr/>
        </p:nvGrpSpPr>
        <p:grpSpPr>
          <a:xfrm>
            <a:off x="608564" y="4009400"/>
            <a:ext cx="3480003" cy="1912200"/>
            <a:chOff x="456423" y="3007050"/>
            <a:chExt cx="2610002" cy="1434150"/>
          </a:xfrm>
        </p:grpSpPr>
        <p:sp>
          <p:nvSpPr>
            <p:cNvPr id="2368" name="Google Shape;2368;p41"/>
            <p:cNvSpPr/>
            <p:nvPr/>
          </p:nvSpPr>
          <p:spPr>
            <a:xfrm>
              <a:off x="456423" y="3007050"/>
              <a:ext cx="2610000" cy="468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chemeClr val="lt1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2381" name="Google Shape;2381;p41"/>
            <p:cNvSpPr/>
            <p:nvPr/>
          </p:nvSpPr>
          <p:spPr>
            <a:xfrm rot="10800000" flipH="1">
              <a:off x="456425" y="3512100"/>
              <a:ext cx="2610000" cy="929100"/>
            </a:xfrm>
            <a:prstGeom prst="round2SameRect">
              <a:avLst>
                <a:gd name="adj1" fmla="val 8772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2382" name="Google Shape;2382;p41"/>
            <p:cNvSpPr txBox="1"/>
            <p:nvPr/>
          </p:nvSpPr>
          <p:spPr>
            <a:xfrm>
              <a:off x="591423" y="3007050"/>
              <a:ext cx="23400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Fira Sans Extra Condensed SemiBold"/>
                  <a:cs typeface="+mn-cs"/>
                  <a:sym typeface="Fira Sans Extra Condensed SemiBold"/>
                </a:rPr>
                <a:t>Interests</a:t>
              </a:r>
              <a:endParaRPr sz="4533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83" name="Google Shape;2383;p41"/>
            <p:cNvSpPr txBox="1"/>
            <p:nvPr/>
          </p:nvSpPr>
          <p:spPr>
            <a:xfrm>
              <a:off x="591423" y="3588275"/>
              <a:ext cx="23400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endParaRPr sz="2933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84" name="Google Shape;2384;p41"/>
            <p:cNvSpPr txBox="1"/>
            <p:nvPr/>
          </p:nvSpPr>
          <p:spPr>
            <a:xfrm>
              <a:off x="591423" y="3858275"/>
              <a:ext cx="23400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algn="ctr"/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5" name="Google Shape;2385;p41"/>
          <p:cNvGrpSpPr/>
          <p:nvPr/>
        </p:nvGrpSpPr>
        <p:grpSpPr>
          <a:xfrm>
            <a:off x="8102401" y="4008183"/>
            <a:ext cx="3480015" cy="1914634"/>
            <a:chOff x="6076800" y="3006137"/>
            <a:chExt cx="2610011" cy="1435976"/>
          </a:xfrm>
        </p:grpSpPr>
        <p:sp>
          <p:nvSpPr>
            <p:cNvPr id="2373" name="Google Shape;2373;p41"/>
            <p:cNvSpPr/>
            <p:nvPr/>
          </p:nvSpPr>
          <p:spPr>
            <a:xfrm>
              <a:off x="6076811" y="3007663"/>
              <a:ext cx="2610000" cy="468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chemeClr val="lt1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2386" name="Google Shape;2386;p41"/>
            <p:cNvSpPr/>
            <p:nvPr/>
          </p:nvSpPr>
          <p:spPr>
            <a:xfrm rot="10800000" flipH="1">
              <a:off x="6076800" y="3513013"/>
              <a:ext cx="2610000" cy="929100"/>
            </a:xfrm>
            <a:prstGeom prst="round2SameRect">
              <a:avLst>
                <a:gd name="adj1" fmla="val 8772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2387" name="Google Shape;2387;p41"/>
            <p:cNvSpPr txBox="1"/>
            <p:nvPr/>
          </p:nvSpPr>
          <p:spPr>
            <a:xfrm>
              <a:off x="6211811" y="3006137"/>
              <a:ext cx="23400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-US" sz="4000" b="0" i="0" dirty="0">
                  <a:solidFill>
                    <a:srgbClr val="1F2127"/>
                  </a:solidFill>
                  <a:effectLst/>
                  <a:latin typeface="+mj-lt"/>
                </a:rPr>
                <a:t>favorites</a:t>
              </a:r>
              <a:endParaRPr sz="4000" dirty="0">
                <a:solidFill>
                  <a:schemeClr val="dk1"/>
                </a:solidFill>
                <a:latin typeface="+mj-lt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89" name="Google Shape;2389;p41"/>
            <p:cNvSpPr txBox="1"/>
            <p:nvPr/>
          </p:nvSpPr>
          <p:spPr>
            <a:xfrm>
              <a:off x="6211811" y="3578385"/>
              <a:ext cx="2339989" cy="8192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algn="ctr"/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0" name="Google Shape;2390;p41"/>
          <p:cNvGrpSpPr/>
          <p:nvPr/>
        </p:nvGrpSpPr>
        <p:grpSpPr>
          <a:xfrm>
            <a:off x="8102401" y="1697851"/>
            <a:ext cx="3480015" cy="1913599"/>
            <a:chOff x="6076800" y="1273388"/>
            <a:chExt cx="2610011" cy="1435199"/>
          </a:xfrm>
        </p:grpSpPr>
        <p:sp>
          <p:nvSpPr>
            <p:cNvPr id="2391" name="Google Shape;2391;p41"/>
            <p:cNvSpPr/>
            <p:nvPr/>
          </p:nvSpPr>
          <p:spPr>
            <a:xfrm>
              <a:off x="6076811" y="1273388"/>
              <a:ext cx="2610000" cy="468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2392" name="Google Shape;2392;p41"/>
            <p:cNvSpPr/>
            <p:nvPr/>
          </p:nvSpPr>
          <p:spPr>
            <a:xfrm rot="10800000" flipH="1">
              <a:off x="6076800" y="1778887"/>
              <a:ext cx="2610000" cy="929700"/>
            </a:xfrm>
            <a:prstGeom prst="round2SameRect">
              <a:avLst>
                <a:gd name="adj1" fmla="val 8772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2393" name="Google Shape;2393;p41"/>
            <p:cNvSpPr txBox="1"/>
            <p:nvPr/>
          </p:nvSpPr>
          <p:spPr>
            <a:xfrm>
              <a:off x="6211811" y="1274438"/>
              <a:ext cx="23400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dk1"/>
                  </a:solidFill>
                  <a:ea typeface="Fira Sans Extra Condensed SemiBold"/>
                  <a:cs typeface="Fira Sans Extra Condensed SemiBold"/>
                  <a:sym typeface="Fira Sans Extra Condensed SemiBold"/>
                </a:rPr>
                <a:t>Tips</a:t>
              </a:r>
              <a:endParaRPr sz="4000" dirty="0">
                <a:solidFill>
                  <a:schemeClr val="dk1"/>
                </a:solidFill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95" name="Google Shape;2395;p41"/>
            <p:cNvSpPr txBox="1"/>
            <p:nvPr/>
          </p:nvSpPr>
          <p:spPr>
            <a:xfrm>
              <a:off x="6211811" y="1845636"/>
              <a:ext cx="2340000" cy="820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algn="ctr"/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96" name="Google Shape;2396;p41"/>
          <p:cNvCxnSpPr>
            <a:stCxn id="2391" idx="2"/>
            <a:endCxn id="2397" idx="2"/>
          </p:cNvCxnSpPr>
          <p:nvPr/>
        </p:nvCxnSpPr>
        <p:spPr>
          <a:xfrm flipH="1">
            <a:off x="7027615" y="2009851"/>
            <a:ext cx="1074800" cy="898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7" name="Google Shape;2397;p41"/>
          <p:cNvSpPr/>
          <p:nvPr/>
        </p:nvSpPr>
        <p:spPr>
          <a:xfrm flipH="1">
            <a:off x="6908167" y="2848767"/>
            <a:ext cx="119600" cy="11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D364B6-BA10-46FD-9EDA-2D380FE18C7D}"/>
              </a:ext>
            </a:extLst>
          </p:cNvPr>
          <p:cNvSpPr txBox="1"/>
          <p:nvPr/>
        </p:nvSpPr>
        <p:spPr>
          <a:xfrm>
            <a:off x="808920" y="2438045"/>
            <a:ext cx="3012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F2127"/>
                </a:solidFill>
                <a:effectLst/>
                <a:latin typeface="+mj-lt"/>
              </a:rPr>
              <a:t>easy to use and organized in comfortable colors for the eye</a:t>
            </a:r>
            <a:endParaRPr lang="ar-EG" b="1" dirty="0"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A04508-21B3-4964-A930-5FEA57F790BA}"/>
              </a:ext>
            </a:extLst>
          </p:cNvPr>
          <p:cNvSpPr txBox="1"/>
          <p:nvPr/>
        </p:nvSpPr>
        <p:spPr>
          <a:xfrm>
            <a:off x="642860" y="4693116"/>
            <a:ext cx="348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F2127"/>
                </a:solidFill>
                <a:effectLst/>
                <a:latin typeface="+mj-lt"/>
              </a:rPr>
              <a:t>allows users to choose from lists of items, places and aesthetics that match their interests.</a:t>
            </a:r>
            <a:endParaRPr lang="ar-EG" b="1" dirty="0">
              <a:latin typeface="+mj-lt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95A0A5-4010-4803-8A72-A24AF7FCAA4B}"/>
              </a:ext>
            </a:extLst>
          </p:cNvPr>
          <p:cNvSpPr txBox="1"/>
          <p:nvPr/>
        </p:nvSpPr>
        <p:spPr>
          <a:xfrm>
            <a:off x="8282400" y="2415236"/>
            <a:ext cx="3299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F2127"/>
                </a:solidFill>
                <a:effectLst/>
                <a:latin typeface="+mj-lt"/>
              </a:rPr>
              <a:t>Inspiring a new style, new forms outside the traditional, letting the users to rate it.</a:t>
            </a:r>
            <a:endParaRPr lang="ar-EG" b="1" dirty="0">
              <a:latin typeface="+mj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CD7713-0215-4401-BBD4-60B92AF7C9C2}"/>
              </a:ext>
            </a:extLst>
          </p:cNvPr>
          <p:cNvSpPr txBox="1"/>
          <p:nvPr/>
        </p:nvSpPr>
        <p:spPr>
          <a:xfrm>
            <a:off x="8289346" y="4717201"/>
            <a:ext cx="3113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F2127"/>
                </a:solidFill>
                <a:effectLst/>
                <a:latin typeface="Open Sans" panose="020B0606030504020204" pitchFamily="34" charset="0"/>
              </a:rPr>
              <a:t>Save the posts you liked in a specific place, so that he can return them at any time.</a:t>
            </a:r>
            <a:endParaRPr lang="ar-EG" b="1" dirty="0"/>
          </a:p>
        </p:txBody>
      </p:sp>
      <p:grpSp>
        <p:nvGrpSpPr>
          <p:cNvPr id="110" name="Google Shape;2385;p41">
            <a:extLst>
              <a:ext uri="{FF2B5EF4-FFF2-40B4-BE49-F238E27FC236}">
                <a16:creationId xmlns:a16="http://schemas.microsoft.com/office/drawing/2014/main" id="{47AA7E37-9696-4812-A15B-42C6AA0DFDF1}"/>
              </a:ext>
            </a:extLst>
          </p:cNvPr>
          <p:cNvGrpSpPr/>
          <p:nvPr/>
        </p:nvGrpSpPr>
        <p:grpSpPr>
          <a:xfrm>
            <a:off x="8136997" y="4009287"/>
            <a:ext cx="3480015" cy="1914634"/>
            <a:chOff x="6076800" y="3006137"/>
            <a:chExt cx="2610011" cy="1435976"/>
          </a:xfrm>
        </p:grpSpPr>
        <p:sp>
          <p:nvSpPr>
            <p:cNvPr id="111" name="Google Shape;2373;p41">
              <a:extLst>
                <a:ext uri="{FF2B5EF4-FFF2-40B4-BE49-F238E27FC236}">
                  <a16:creationId xmlns:a16="http://schemas.microsoft.com/office/drawing/2014/main" id="{087B3483-C174-4B04-8A9D-86061821AC65}"/>
                </a:ext>
              </a:extLst>
            </p:cNvPr>
            <p:cNvSpPr/>
            <p:nvPr/>
          </p:nvSpPr>
          <p:spPr>
            <a:xfrm>
              <a:off x="6076811" y="3007663"/>
              <a:ext cx="2610000" cy="468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chemeClr val="lt1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12" name="Google Shape;2386;p41">
              <a:extLst>
                <a:ext uri="{FF2B5EF4-FFF2-40B4-BE49-F238E27FC236}">
                  <a16:creationId xmlns:a16="http://schemas.microsoft.com/office/drawing/2014/main" id="{E4F358C5-FFB8-4ACF-BC9F-97AE15FC303B}"/>
                </a:ext>
              </a:extLst>
            </p:cNvPr>
            <p:cNvSpPr/>
            <p:nvPr/>
          </p:nvSpPr>
          <p:spPr>
            <a:xfrm rot="10800000" flipH="1">
              <a:off x="6076800" y="3513013"/>
              <a:ext cx="2610000" cy="929100"/>
            </a:xfrm>
            <a:prstGeom prst="round2SameRect">
              <a:avLst>
                <a:gd name="adj1" fmla="val 8772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4533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113" name="Google Shape;2387;p41">
              <a:extLst>
                <a:ext uri="{FF2B5EF4-FFF2-40B4-BE49-F238E27FC236}">
                  <a16:creationId xmlns:a16="http://schemas.microsoft.com/office/drawing/2014/main" id="{57A69D45-48F7-4B1B-9BC2-768B0C530DC7}"/>
                </a:ext>
              </a:extLst>
            </p:cNvPr>
            <p:cNvSpPr txBox="1"/>
            <p:nvPr/>
          </p:nvSpPr>
          <p:spPr>
            <a:xfrm>
              <a:off x="6211811" y="3006137"/>
              <a:ext cx="23400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-US" sz="4000" b="0" i="0" dirty="0">
                  <a:solidFill>
                    <a:srgbClr val="1F2127"/>
                  </a:solidFill>
                  <a:effectLst/>
                  <a:latin typeface="+mj-lt"/>
                </a:rPr>
                <a:t>favorites</a:t>
              </a:r>
              <a:endParaRPr sz="4000" dirty="0">
                <a:solidFill>
                  <a:schemeClr val="dk1"/>
                </a:solidFill>
                <a:latin typeface="+mj-lt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" name="Google Shape;2389;p41">
              <a:extLst>
                <a:ext uri="{FF2B5EF4-FFF2-40B4-BE49-F238E27FC236}">
                  <a16:creationId xmlns:a16="http://schemas.microsoft.com/office/drawing/2014/main" id="{2E0A1365-A855-49E8-9287-2F8FC3CEF737}"/>
                </a:ext>
              </a:extLst>
            </p:cNvPr>
            <p:cNvSpPr txBox="1"/>
            <p:nvPr/>
          </p:nvSpPr>
          <p:spPr>
            <a:xfrm>
              <a:off x="6211811" y="3578385"/>
              <a:ext cx="2339989" cy="8192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algn="ctr"/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76F7A25F-F078-4525-8224-1606575A4A14}"/>
              </a:ext>
            </a:extLst>
          </p:cNvPr>
          <p:cNvSpPr txBox="1"/>
          <p:nvPr/>
        </p:nvSpPr>
        <p:spPr>
          <a:xfrm>
            <a:off x="8323942" y="4718305"/>
            <a:ext cx="3113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F2127"/>
                </a:solidFill>
                <a:effectLst/>
              </a:rPr>
              <a:t>Save the posts you liked in a specific place, so that he can return them at any time.</a:t>
            </a:r>
            <a:endParaRPr lang="ar-EG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0" grpId="0"/>
      <p:bldP spid="2366" grpId="0" animBg="1"/>
      <p:bldP spid="2369" grpId="0" animBg="1"/>
      <p:bldP spid="2371" grpId="0" animBg="1"/>
      <p:bldP spid="2397" grpId="0" animBg="1"/>
      <p:bldP spid="101" grpId="0"/>
      <p:bldP spid="103" grpId="0"/>
      <p:bldP spid="107" grpId="0"/>
      <p:bldP spid="109" grpId="0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C73B-D610-67DB-98B5-2632907C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31B01"/>
                </a:solidFill>
              </a:rPr>
              <a:t>System Design</a:t>
            </a:r>
            <a:endParaRPr lang="LID4096" b="1" dirty="0">
              <a:solidFill>
                <a:srgbClr val="631B0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08E0F-E447-CADE-DD06-E20798EEF6C4}"/>
              </a:ext>
            </a:extLst>
          </p:cNvPr>
          <p:cNvSpPr txBox="1"/>
          <p:nvPr/>
        </p:nvSpPr>
        <p:spPr>
          <a:xfrm>
            <a:off x="1519311" y="2208629"/>
            <a:ext cx="2743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C0320D"/>
                </a:solidFill>
              </a:rPr>
              <a:t>Requirements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 </a:t>
            </a:r>
            <a:endParaRPr lang="LID4096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E23FB-4326-FFD1-B938-917EB8E5D166}"/>
              </a:ext>
            </a:extLst>
          </p:cNvPr>
          <p:cNvSpPr txBox="1"/>
          <p:nvPr/>
        </p:nvSpPr>
        <p:spPr>
          <a:xfrm>
            <a:off x="1961172" y="2947791"/>
            <a:ext cx="4825218" cy="91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1 - Upload images from mobile client </a:t>
            </a:r>
          </a:p>
          <a:p>
            <a:pPr>
              <a:lnSpc>
                <a:spcPct val="150000"/>
              </a:lnSpc>
            </a:pP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34AEF-D8BA-1FA0-F2DC-5115BC9ED5C3}"/>
              </a:ext>
            </a:extLst>
          </p:cNvPr>
          <p:cNvSpPr txBox="1"/>
          <p:nvPr/>
        </p:nvSpPr>
        <p:spPr>
          <a:xfrm>
            <a:off x="1983766" y="3437532"/>
            <a:ext cx="3032048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2 - Users follow each other </a:t>
            </a:r>
            <a:endParaRPr lang="LID4096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06E6E-59B8-27FB-E363-532CF0BBEE1D}"/>
              </a:ext>
            </a:extLst>
          </p:cNvPr>
          <p:cNvSpPr txBox="1"/>
          <p:nvPr/>
        </p:nvSpPr>
        <p:spPr>
          <a:xfrm>
            <a:off x="1983766" y="3922690"/>
            <a:ext cx="3655168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3 - Generate a feed of images </a:t>
            </a:r>
            <a:endParaRPr lang="LID4096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CFC77-66F4-C20B-57ED-9B327A5B581E}"/>
              </a:ext>
            </a:extLst>
          </p:cNvPr>
          <p:cNvSpPr txBox="1"/>
          <p:nvPr/>
        </p:nvSpPr>
        <p:spPr>
          <a:xfrm>
            <a:off x="1983766" y="4420536"/>
            <a:ext cx="2813655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4 – user get notifications </a:t>
            </a:r>
            <a:endParaRPr lang="LID4096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9E962-8DF4-5447-5FDC-04AC2FDDB3C7}"/>
              </a:ext>
            </a:extLst>
          </p:cNvPr>
          <p:cNvSpPr txBox="1"/>
          <p:nvPr/>
        </p:nvSpPr>
        <p:spPr>
          <a:xfrm>
            <a:off x="1983766" y="4918382"/>
            <a:ext cx="5289846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5 – user interactions (comment, Like and Share)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908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st Fashion Infographics by Slidesgo">
  <a:themeElements>
    <a:clrScheme name="Simple Light">
      <a:dk1>
        <a:srgbClr val="000000"/>
      </a:dk1>
      <a:lt1>
        <a:srgbClr val="FE5A1D"/>
      </a:lt1>
      <a:dk2>
        <a:srgbClr val="FE7316"/>
      </a:dk2>
      <a:lt2>
        <a:srgbClr val="FF8D0F"/>
      </a:lt2>
      <a:accent1>
        <a:srgbClr val="FFC687"/>
      </a:accent1>
      <a:accent2>
        <a:srgbClr val="D1095C"/>
      </a:accent2>
      <a:accent3>
        <a:srgbClr val="E72480"/>
      </a:accent3>
      <a:accent4>
        <a:srgbClr val="F741A8"/>
      </a:accent4>
      <a:accent5>
        <a:srgbClr val="F8BDD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702</Words>
  <Application>Microsoft Office PowerPoint</Application>
  <PresentationFormat>Widescreen</PresentationFormat>
  <Paragraphs>158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42" baseType="lpstr">
      <vt:lpstr>Arial</vt:lpstr>
      <vt:lpstr>Arial Rounded MT Bold</vt:lpstr>
      <vt:lpstr>Bebas Neue</vt:lpstr>
      <vt:lpstr>Calibri</vt:lpstr>
      <vt:lpstr>Calibri Light</vt:lpstr>
      <vt:lpstr>Cormorant Garamond SemiBold</vt:lpstr>
      <vt:lpstr>Fira Sans Extra Condensed</vt:lpstr>
      <vt:lpstr>Fira Sans Extra Condensed ExtraBold</vt:lpstr>
      <vt:lpstr>Fira Sans Extra Condensed SemiBold</vt:lpstr>
      <vt:lpstr>Livvic</vt:lpstr>
      <vt:lpstr>Open Sans</vt:lpstr>
      <vt:lpstr>Prata</vt:lpstr>
      <vt:lpstr>Raleway</vt:lpstr>
      <vt:lpstr>Roboto</vt:lpstr>
      <vt:lpstr>Roboto Light</vt:lpstr>
      <vt:lpstr>Symbol</vt:lpstr>
      <vt:lpstr>Times New Roman</vt:lpstr>
      <vt:lpstr>Wingdings</vt:lpstr>
      <vt:lpstr>Office Theme</vt:lpstr>
      <vt:lpstr>Fast Fashion Infographics by Slidesgo</vt:lpstr>
      <vt:lpstr>1_Office Theme</vt:lpstr>
      <vt:lpstr>stylist</vt:lpstr>
      <vt:lpstr>PowerPoint Presentation</vt:lpstr>
      <vt:lpstr>PowerPoint Presentation</vt:lpstr>
      <vt:lpstr>Introduction</vt:lpstr>
      <vt:lpstr>Problem is </vt:lpstr>
      <vt:lpstr>PowerPoint Presentation</vt:lpstr>
      <vt:lpstr>PowerPoint Presentation</vt:lpstr>
      <vt:lpstr>What we provide..</vt:lpstr>
      <vt:lpstr>System Design</vt:lpstr>
      <vt:lpstr> System design </vt:lpstr>
      <vt:lpstr>PowerPoint Presentation</vt:lpstr>
      <vt:lpstr>Tools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Upcoming Features </vt:lpstr>
      <vt:lpstr>Now we'll leave you with a short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Hager.Gamal</dc:creator>
  <cp:lastModifiedBy>MennaAllah.WALEED</cp:lastModifiedBy>
  <cp:revision>114</cp:revision>
  <dcterms:created xsi:type="dcterms:W3CDTF">2022-07-22T19:30:03Z</dcterms:created>
  <dcterms:modified xsi:type="dcterms:W3CDTF">2022-07-25T23:27:23Z</dcterms:modified>
</cp:coreProperties>
</file>