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9.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
  </p:notesMasterIdLst>
  <p:handoutMasterIdLst>
    <p:handoutMasterId r:id="rId18"/>
  </p:handoutMasterIdLst>
  <p:sldIdLst>
    <p:sldId id="256" r:id="rId3"/>
    <p:sldId id="257" r:id="rId4"/>
    <p:sldId id="258" r:id="rId6"/>
    <p:sldId id="259" r:id="rId7"/>
    <p:sldId id="261" r:id="rId8"/>
    <p:sldId id="276" r:id="rId9"/>
    <p:sldId id="275" r:id="rId10"/>
    <p:sldId id="274" r:id="rId11"/>
    <p:sldId id="273" r:id="rId12"/>
    <p:sldId id="272" r:id="rId13"/>
    <p:sldId id="271" r:id="rId14"/>
    <p:sldId id="262" r:id="rId15"/>
    <p:sldId id="264" r:id="rId16"/>
    <p:sldId id="265" r:id="rId17"/>
  </p:sldIdLst>
  <p:sldSz cx="12192000" cy="6858000"/>
  <p:notesSz cx="6858000" cy="9144000"/>
  <p:embeddedFontLst>
    <p:embeddedFont>
      <p:font typeface="Manrope SemiBold" charset="0"/>
      <p:bold r:id="rId22"/>
    </p:embeddedFont>
    <p:embeddedFont>
      <p:font typeface="Roboto Black" panose="02000000000000000000" charset="0"/>
      <p:bold r:id="rId23"/>
    </p:embeddedFont>
  </p:embeddedFontLst>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7" userDrawn="1">
          <p15:clr>
            <a:srgbClr val="A4A3A4"/>
          </p15:clr>
        </p15:guide>
        <p15:guide id="2" pos="1726" userDrawn="1">
          <p15:clr>
            <a:srgbClr val="A4A3A4"/>
          </p15:clr>
        </p15:guide>
        <p15:guide id="3" pos="1022" userDrawn="1">
          <p15:clr>
            <a:srgbClr val="A4A3A4"/>
          </p15:clr>
        </p15:guide>
        <p15:guide id="4" pos="34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0A18"/>
    <a:srgbClr val="E25959"/>
    <a:srgbClr val="FF9F36"/>
    <a:srgbClr val="F06A8A"/>
    <a:srgbClr val="FDF5F5"/>
    <a:srgbClr val="FC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5" d="100"/>
          <a:sy n="75" d="100"/>
        </p:scale>
        <p:origin x="696" y="726"/>
      </p:cViewPr>
      <p:guideLst>
        <p:guide orient="horz" pos="2237"/>
        <p:guide pos="1726"/>
        <p:guide pos="1022"/>
        <p:guide pos="34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9.xml"/><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anrope SemiBold" charset="0"/>
              <a:ea typeface="Manrope SemiBold" charset="0"/>
              <a:cs typeface="Manrope SemiBold"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Manrope SemiBold" charset="0"/>
                <a:ea typeface="Manrope SemiBold" charset="0"/>
                <a:cs typeface="Manrope SemiBold" charset="0"/>
              </a:rPr>
            </a:fld>
            <a:endParaRPr lang="zh-CN" altLang="en-US">
              <a:latin typeface="Manrope SemiBold" charset="0"/>
              <a:ea typeface="Manrope SemiBold" charset="0"/>
              <a:cs typeface="Manrope SemiBold"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anrope SemiBold" charset="0"/>
              <a:ea typeface="Manrope SemiBold" charset="0"/>
              <a:cs typeface="Manrope SemiBold"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Manrope SemiBold" charset="0"/>
                <a:ea typeface="Manrope SemiBold" charset="0"/>
                <a:cs typeface="Manrope SemiBold" charset="0"/>
              </a:rPr>
            </a:fld>
            <a:endParaRPr lang="zh-CN" altLang="en-US">
              <a:latin typeface="Manrope SemiBold" charset="0"/>
              <a:ea typeface="Manrope SemiBold" charset="0"/>
              <a:cs typeface="Manrope SemiBold"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anrope SemiBold" charset="0"/>
                <a:ea typeface="Manrope SemiBold" charset="0"/>
                <a:cs typeface="Manrope SemiBold"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anrope SemiBold" charset="0"/>
                <a:ea typeface="Manrope SemiBold" charset="0"/>
                <a:cs typeface="Manrope SemiBold" charset="0"/>
              </a:defRPr>
            </a:lvl1pPr>
          </a:lstStyle>
          <a:p>
            <a:fld id="{097EE77D-06AB-4517-A4A4-15DF21D4EB8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anrope SemiBold" charset="0"/>
                <a:ea typeface="Manrope SemiBold" charset="0"/>
                <a:cs typeface="Manrope SemiBold"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anrope SemiBold" charset="0"/>
                <a:ea typeface="Manrope SemiBold" charset="0"/>
                <a:cs typeface="Manrope SemiBold" charset="0"/>
              </a:defRPr>
            </a:lvl1pPr>
          </a:lstStyle>
          <a:p>
            <a:fld id="{3C512479-AF14-4CFD-AB4F-B48F3B34A79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anrope SemiBold" charset="0"/>
        <a:ea typeface="Manrope SemiBold" charset="0"/>
        <a:cs typeface="Manrope SemiBold" charset="0"/>
      </a:defRPr>
    </a:lvl1pPr>
    <a:lvl2pPr marL="457200" algn="l" defTabSz="914400" rtl="0" eaLnBrk="1" latinLnBrk="0" hangingPunct="1">
      <a:defRPr sz="1200" kern="1200">
        <a:solidFill>
          <a:schemeClr val="tx1"/>
        </a:solidFill>
        <a:latin typeface="Manrope SemiBold" charset="0"/>
        <a:ea typeface="Manrope SemiBold" charset="0"/>
        <a:cs typeface="Manrope SemiBold" charset="0"/>
      </a:defRPr>
    </a:lvl2pPr>
    <a:lvl3pPr marL="914400" algn="l" defTabSz="914400" rtl="0" eaLnBrk="1" latinLnBrk="0" hangingPunct="1">
      <a:defRPr sz="1200" kern="1200">
        <a:solidFill>
          <a:schemeClr val="tx1"/>
        </a:solidFill>
        <a:latin typeface="Manrope SemiBold" charset="0"/>
        <a:ea typeface="Manrope SemiBold" charset="0"/>
        <a:cs typeface="Manrope SemiBold" charset="0"/>
      </a:defRPr>
    </a:lvl3pPr>
    <a:lvl4pPr marL="1371600" algn="l" defTabSz="914400" rtl="0" eaLnBrk="1" latinLnBrk="0" hangingPunct="1">
      <a:defRPr sz="1200" kern="1200">
        <a:solidFill>
          <a:schemeClr val="tx1"/>
        </a:solidFill>
        <a:latin typeface="Manrope SemiBold" charset="0"/>
        <a:ea typeface="Manrope SemiBold" charset="0"/>
        <a:cs typeface="Manrope SemiBold" charset="0"/>
      </a:defRPr>
    </a:lvl4pPr>
    <a:lvl5pPr marL="1828800" algn="l" defTabSz="914400" rtl="0" eaLnBrk="1" latinLnBrk="0" hangingPunct="1">
      <a:defRPr sz="1200" kern="1200">
        <a:solidFill>
          <a:schemeClr val="tx1"/>
        </a:solidFill>
        <a:latin typeface="Manrope SemiBold" charset="0"/>
        <a:ea typeface="Manrope SemiBold" charset="0"/>
        <a:cs typeface="Manrope SemiBold"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512479-AF14-4CFD-AB4F-B48F3B34A79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512479-AF14-4CFD-AB4F-B48F3B34A79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512479-AF14-4CFD-AB4F-B48F3B34A79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512479-AF14-4CFD-AB4F-B48F3B34A79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27F3220-E00D-45A2-BB75-B8638ABD74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F31ED0-A97F-48A3-8CB8-02D30C334C8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7F3220-E00D-45A2-BB75-B8638ABD74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F31ED0-A97F-48A3-8CB8-02D30C334C8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7F3220-E00D-45A2-BB75-B8638ABD74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F31ED0-A97F-48A3-8CB8-02D30C334C8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7F3220-E00D-45A2-BB75-B8638ABD74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F31ED0-A97F-48A3-8CB8-02D30C334C8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27F3220-E00D-45A2-BB75-B8638ABD74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F31ED0-A97F-48A3-8CB8-02D30C334C8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27F3220-E00D-45A2-BB75-B8638ABD747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F31ED0-A97F-48A3-8CB8-02D30C334C8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27F3220-E00D-45A2-BB75-B8638ABD747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3F31ED0-A97F-48A3-8CB8-02D30C334C8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27F3220-E00D-45A2-BB75-B8638ABD747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3F31ED0-A97F-48A3-8CB8-02D30C334C8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7F3220-E00D-45A2-BB75-B8638ABD747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3F31ED0-A97F-48A3-8CB8-02D30C334C8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7F3220-E00D-45A2-BB75-B8638ABD747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F31ED0-A97F-48A3-8CB8-02D30C334C8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7F3220-E00D-45A2-BB75-B8638ABD747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F31ED0-A97F-48A3-8CB8-02D30C334C8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6.svg"/><Relationship Id="rId16" Type="http://schemas.openxmlformats.org/officeDocument/2006/relationships/image" Target="../media/image5.png"/><Relationship Id="rId15" Type="http://schemas.openxmlformats.org/officeDocument/2006/relationships/image" Target="../media/image4.svg"/><Relationship Id="rId14" Type="http://schemas.openxmlformats.org/officeDocument/2006/relationships/image" Target="../media/image3.png"/><Relationship Id="rId13" Type="http://schemas.openxmlformats.org/officeDocument/2006/relationships/image" Target="../media/image2.sv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anrope SemiBold" charset="0"/>
              </a:defRPr>
            </a:lvl1pPr>
          </a:lstStyle>
          <a:p>
            <a:fld id="{427F3220-E00D-45A2-BB75-B8638ABD747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anrope SemiBold"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anrope SemiBold" charset="0"/>
              </a:defRPr>
            </a:lvl1pPr>
          </a:lstStyle>
          <a:p>
            <a:fld id="{33F31ED0-A97F-48A3-8CB8-02D30C334C8F}" type="slidenum">
              <a:rPr lang="zh-CN" altLang="en-US" smtClean="0"/>
            </a:fld>
            <a:endParaRPr lang="zh-CN" altLang="en-US"/>
          </a:p>
        </p:txBody>
      </p:sp>
      <p:grpSp>
        <p:nvGrpSpPr>
          <p:cNvPr id="7" name="组合 6"/>
          <p:cNvGrpSpPr/>
          <p:nvPr userDrawn="1"/>
        </p:nvGrpSpPr>
        <p:grpSpPr>
          <a:xfrm>
            <a:off x="0" y="-1"/>
            <a:ext cx="12192000" cy="6858000"/>
            <a:chOff x="0" y="-1"/>
            <a:chExt cx="12192000" cy="6858000"/>
          </a:xfrm>
        </p:grpSpPr>
        <p:sp>
          <p:nvSpPr>
            <p:cNvPr id="8" name="矩形 7"/>
            <p:cNvSpPr/>
            <p:nvPr/>
          </p:nvSpPr>
          <p:spPr>
            <a:xfrm>
              <a:off x="0" y="-1"/>
              <a:ext cx="12192000" cy="6858000"/>
            </a:xfrm>
            <a:prstGeom prst="rect">
              <a:avLst/>
            </a:prstGeom>
            <a:solidFill>
              <a:srgbClr val="E2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sp>
          <p:nvSpPr>
            <p:cNvPr id="9" name="矩形 8"/>
            <p:cNvSpPr/>
            <p:nvPr/>
          </p:nvSpPr>
          <p:spPr>
            <a:xfrm>
              <a:off x="107929" y="90884"/>
              <a:ext cx="11976142" cy="6676231"/>
            </a:xfrm>
            <a:prstGeom prst="rect">
              <a:avLst/>
            </a:prstGeom>
            <a:solidFill>
              <a:srgbClr val="FDF5F5"/>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10" name="图形 9"/>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02482" y="268953"/>
              <a:ext cx="752475" cy="752475"/>
            </a:xfrm>
            <a:prstGeom prst="rect">
              <a:avLst/>
            </a:prstGeom>
          </p:spPr>
        </p:pic>
        <p:pic>
          <p:nvPicPr>
            <p:cNvPr id="11" name="图形 10"/>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539449" y="5969000"/>
              <a:ext cx="399058" cy="798115"/>
            </a:xfrm>
            <a:prstGeom prst="rect">
              <a:avLst/>
            </a:prstGeom>
          </p:spPr>
        </p:pic>
        <p:pic>
          <p:nvPicPr>
            <p:cNvPr id="12" name="图形 11"/>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830718" y="374281"/>
              <a:ext cx="943498" cy="540119"/>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anrope SemiBold"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anrope SemiBold"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anrope SemiBold"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anrope SemiBold"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anrope SemiBold"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anrope SemiBold"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4.svg"/><Relationship Id="rId7" Type="http://schemas.openxmlformats.org/officeDocument/2006/relationships/image" Target="../media/image3.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2.svg"/><Relationship Id="rId14" Type="http://schemas.openxmlformats.org/officeDocument/2006/relationships/slideLayout" Target="../slideLayouts/slideLayout1.xml"/><Relationship Id="rId13" Type="http://schemas.openxmlformats.org/officeDocument/2006/relationships/tags" Target="../tags/tag1.xml"/><Relationship Id="rId12" Type="http://schemas.openxmlformats.org/officeDocument/2006/relationships/image" Target="../media/image14.svg"/><Relationship Id="rId11" Type="http://schemas.openxmlformats.org/officeDocument/2006/relationships/image" Target="../media/image13.png"/><Relationship Id="rId10" Type="http://schemas.openxmlformats.org/officeDocument/2006/relationships/image" Target="../media/image1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6.xml"/><Relationship Id="rId3" Type="http://schemas.openxmlformats.org/officeDocument/2006/relationships/image" Target="../media/image27.jpeg"/><Relationship Id="rId2" Type="http://schemas.openxmlformats.org/officeDocument/2006/relationships/image" Target="../media/image14.sv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2.svg"/><Relationship Id="rId7" Type="http://schemas.openxmlformats.org/officeDocument/2006/relationships/image" Target="../media/image11.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2.svg"/><Relationship Id="rId12" Type="http://schemas.openxmlformats.org/officeDocument/2006/relationships/slideLayout" Target="../slideLayouts/slideLayout1.xml"/><Relationship Id="rId11" Type="http://schemas.openxmlformats.org/officeDocument/2006/relationships/tags" Target="../tags/tag7.xml"/><Relationship Id="rId10" Type="http://schemas.openxmlformats.org/officeDocument/2006/relationships/image" Target="../media/image18.sv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8.xml"/><Relationship Id="rId2" Type="http://schemas.openxmlformats.org/officeDocument/2006/relationships/image" Target="../media/image29.svg"/><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2.svg"/><Relationship Id="rId7" Type="http://schemas.openxmlformats.org/officeDocument/2006/relationships/image" Target="../media/image11.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2.svg"/><Relationship Id="rId13" Type="http://schemas.openxmlformats.org/officeDocument/2006/relationships/notesSlide" Target="../notesSlides/notesSlide1.xml"/><Relationship Id="rId12" Type="http://schemas.openxmlformats.org/officeDocument/2006/relationships/slideLayout" Target="../slideLayouts/slideLayout1.xml"/><Relationship Id="rId11" Type="http://schemas.openxmlformats.org/officeDocument/2006/relationships/tags" Target="../tags/tag2.xml"/><Relationship Id="rId10" Type="http://schemas.openxmlformats.org/officeDocument/2006/relationships/image" Target="../media/image16.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2.svg"/><Relationship Id="rId7" Type="http://schemas.openxmlformats.org/officeDocument/2006/relationships/image" Target="../media/image11.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2.svg"/><Relationship Id="rId12" Type="http://schemas.openxmlformats.org/officeDocument/2006/relationships/slideLayout" Target="../slideLayouts/slideLayout1.xml"/><Relationship Id="rId11" Type="http://schemas.openxmlformats.org/officeDocument/2006/relationships/tags" Target="../tags/tag3.xml"/><Relationship Id="rId10" Type="http://schemas.openxmlformats.org/officeDocument/2006/relationships/image" Target="../media/image18.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image" Target="../media/image20.svg"/><Relationship Id="rId1" Type="http://schemas.openxmlformats.org/officeDocument/2006/relationships/image" Target="../media/image19.png"/></Relationships>
</file>

<file path=ppt/slides/_rels/slide5.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2.svg"/><Relationship Id="rId7" Type="http://schemas.openxmlformats.org/officeDocument/2006/relationships/image" Target="../media/image11.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2.svg"/><Relationship Id="rId12" Type="http://schemas.openxmlformats.org/officeDocument/2006/relationships/slideLayout" Target="../slideLayouts/slideLayout1.xml"/><Relationship Id="rId11" Type="http://schemas.openxmlformats.org/officeDocument/2006/relationships/tags" Target="../tags/tag5.xml"/><Relationship Id="rId10" Type="http://schemas.openxmlformats.org/officeDocument/2006/relationships/image" Target="../media/image18.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6858000"/>
          </a:xfrm>
          <a:prstGeom prst="rect">
            <a:avLst/>
          </a:prstGeom>
          <a:solidFill>
            <a:srgbClr val="E2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8" name="矩形 7"/>
          <p:cNvSpPr/>
          <p:nvPr/>
        </p:nvSpPr>
        <p:spPr>
          <a:xfrm>
            <a:off x="323850" y="360044"/>
            <a:ext cx="11544300" cy="6324601"/>
          </a:xfrm>
          <a:prstGeom prst="rect">
            <a:avLst/>
          </a:prstGeom>
          <a:solidFill>
            <a:srgbClr val="FDF5F5"/>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9" name="图形 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87335" y="529430"/>
            <a:ext cx="880936" cy="880936"/>
          </a:xfrm>
          <a:prstGeom prst="rect">
            <a:avLst/>
          </a:prstGeom>
        </p:spPr>
      </p:pic>
      <p:pic>
        <p:nvPicPr>
          <p:cNvPr id="12" name="图形 1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5721" y="765042"/>
            <a:ext cx="3108337" cy="2135584"/>
          </a:xfrm>
          <a:prstGeom prst="rect">
            <a:avLst/>
          </a:prstGeom>
        </p:spPr>
      </p:pic>
      <p:pic>
        <p:nvPicPr>
          <p:cNvPr id="13" name="图形 12"/>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46251" y="2007919"/>
            <a:ext cx="2834645" cy="4583381"/>
          </a:xfrm>
          <a:prstGeom prst="rect">
            <a:avLst/>
          </a:prstGeom>
        </p:spPr>
      </p:pic>
      <p:pic>
        <p:nvPicPr>
          <p:cNvPr id="17" name="图形 16"/>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2704" y="5080167"/>
            <a:ext cx="755567" cy="1511133"/>
          </a:xfrm>
          <a:prstGeom prst="rect">
            <a:avLst/>
          </a:prstGeom>
        </p:spPr>
      </p:pic>
      <p:pic>
        <p:nvPicPr>
          <p:cNvPr id="18" name="图形 17"/>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23821" y="3947855"/>
            <a:ext cx="1687513" cy="2643445"/>
          </a:xfrm>
          <a:prstGeom prst="rect">
            <a:avLst/>
          </a:prstGeom>
        </p:spPr>
      </p:pic>
      <p:sp>
        <p:nvSpPr>
          <p:cNvPr id="20" name="矩形 19"/>
          <p:cNvSpPr/>
          <p:nvPr/>
        </p:nvSpPr>
        <p:spPr>
          <a:xfrm>
            <a:off x="1468120" y="878840"/>
            <a:ext cx="6217285" cy="2537460"/>
          </a:xfrm>
          <a:prstGeom prst="rect">
            <a:avLst/>
          </a:prstGeom>
        </p:spPr>
        <p:txBody>
          <a:bodyPr wrap="square">
            <a:noAutofit/>
          </a:bodyPr>
          <a:lstStyle/>
          <a:p>
            <a:r>
              <a:rPr lang="fr-FR" altLang="zh-CN" sz="7200" dirty="0">
                <a:solidFill>
                  <a:srgbClr val="E25959"/>
                </a:solidFill>
                <a:latin typeface="+mj-ea"/>
                <a:ea typeface="+mj-ea"/>
                <a:cs typeface="Manrope SemiBold" charset="0"/>
              </a:rPr>
              <a:t>Machine Learning</a:t>
            </a:r>
            <a:endParaRPr lang="fr-FR" altLang="zh-CN" sz="7200" dirty="0">
              <a:solidFill>
                <a:srgbClr val="E25959"/>
              </a:solidFill>
              <a:latin typeface="+mj-ea"/>
              <a:ea typeface="+mj-ea"/>
              <a:cs typeface="Manrope SemiBold" charset="0"/>
            </a:endParaRPr>
          </a:p>
        </p:txBody>
      </p:sp>
      <p:pic>
        <p:nvPicPr>
          <p:cNvPr id="21" name="图形 20"/>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552538" y="2008111"/>
            <a:ext cx="665532" cy="963635"/>
          </a:xfrm>
          <a:prstGeom prst="rect">
            <a:avLst/>
          </a:prstGeom>
        </p:spPr>
      </p:pic>
      <p:sp>
        <p:nvSpPr>
          <p:cNvPr id="22" name="椭圆 21"/>
          <p:cNvSpPr/>
          <p:nvPr/>
        </p:nvSpPr>
        <p:spPr>
          <a:xfrm>
            <a:off x="1607401" y="3558831"/>
            <a:ext cx="472384" cy="472384"/>
          </a:xfrm>
          <a:prstGeom prst="ellipse">
            <a:avLst/>
          </a:prstGeom>
          <a:solidFill>
            <a:srgbClr val="FF9F36"/>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23" name="椭圆 22"/>
          <p:cNvSpPr/>
          <p:nvPr/>
        </p:nvSpPr>
        <p:spPr>
          <a:xfrm>
            <a:off x="2167443" y="3558831"/>
            <a:ext cx="472384" cy="472384"/>
          </a:xfrm>
          <a:prstGeom prst="ellipse">
            <a:avLst/>
          </a:prstGeom>
          <a:solidFill>
            <a:srgbClr val="FF9F36"/>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24" name="椭圆 23"/>
          <p:cNvSpPr/>
          <p:nvPr/>
        </p:nvSpPr>
        <p:spPr>
          <a:xfrm>
            <a:off x="2727485" y="3558831"/>
            <a:ext cx="472384" cy="472384"/>
          </a:xfrm>
          <a:prstGeom prst="ellipse">
            <a:avLst/>
          </a:prstGeom>
          <a:solidFill>
            <a:srgbClr val="FF9F36"/>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30" name="Oval 24"/>
          <p:cNvSpPr/>
          <p:nvPr/>
        </p:nvSpPr>
        <p:spPr>
          <a:xfrm>
            <a:off x="2870195" y="3689846"/>
            <a:ext cx="186964" cy="210354"/>
          </a:xfrm>
          <a:custGeom>
            <a:avLst/>
            <a:gdLst>
              <a:gd name="T0" fmla="*/ 2240 w 10240"/>
              <a:gd name="T1" fmla="*/ 6080 h 11520"/>
              <a:gd name="T2" fmla="*/ 2240 w 10240"/>
              <a:gd name="T3" fmla="*/ 6720 h 11520"/>
              <a:gd name="T4" fmla="*/ 3200 w 10240"/>
              <a:gd name="T5" fmla="*/ 6400 h 11520"/>
              <a:gd name="T6" fmla="*/ 2880 w 10240"/>
              <a:gd name="T7" fmla="*/ 4160 h 11520"/>
              <a:gd name="T8" fmla="*/ 1920 w 10240"/>
              <a:gd name="T9" fmla="*/ 4480 h 11520"/>
              <a:gd name="T10" fmla="*/ 2880 w 10240"/>
              <a:gd name="T11" fmla="*/ 4800 h 11520"/>
              <a:gd name="T12" fmla="*/ 2880 w 10240"/>
              <a:gd name="T13" fmla="*/ 4160 h 11520"/>
              <a:gd name="T14" fmla="*/ 4160 w 10240"/>
              <a:gd name="T15" fmla="*/ 6080 h 11520"/>
              <a:gd name="T16" fmla="*/ 4160 w 10240"/>
              <a:gd name="T17" fmla="*/ 6720 h 11520"/>
              <a:gd name="T18" fmla="*/ 8320 w 10240"/>
              <a:gd name="T19" fmla="*/ 6400 h 11520"/>
              <a:gd name="T20" fmla="*/ 2880 w 10240"/>
              <a:gd name="T21" fmla="*/ 8000 h 11520"/>
              <a:gd name="T22" fmla="*/ 1920 w 10240"/>
              <a:gd name="T23" fmla="*/ 8320 h 11520"/>
              <a:gd name="T24" fmla="*/ 2880 w 10240"/>
              <a:gd name="T25" fmla="*/ 8640 h 11520"/>
              <a:gd name="T26" fmla="*/ 2880 w 10240"/>
              <a:gd name="T27" fmla="*/ 8000 h 11520"/>
              <a:gd name="T28" fmla="*/ 4160 w 10240"/>
              <a:gd name="T29" fmla="*/ 8000 h 11520"/>
              <a:gd name="T30" fmla="*/ 4160 w 10240"/>
              <a:gd name="T31" fmla="*/ 8640 h 11520"/>
              <a:gd name="T32" fmla="*/ 8320 w 10240"/>
              <a:gd name="T33" fmla="*/ 8320 h 11520"/>
              <a:gd name="T34" fmla="*/ 8000 w 10240"/>
              <a:gd name="T35" fmla="*/ 4160 h 11520"/>
              <a:gd name="T36" fmla="*/ 3840 w 10240"/>
              <a:gd name="T37" fmla="*/ 4480 h 11520"/>
              <a:gd name="T38" fmla="*/ 8000 w 10240"/>
              <a:gd name="T39" fmla="*/ 4800 h 11520"/>
              <a:gd name="T40" fmla="*/ 8000 w 10240"/>
              <a:gd name="T41" fmla="*/ 4160 h 11520"/>
              <a:gd name="T42" fmla="*/ 8320 w 10240"/>
              <a:gd name="T43" fmla="*/ 1280 h 11520"/>
              <a:gd name="T44" fmla="*/ 8000 w 10240"/>
              <a:gd name="T45" fmla="*/ 0 h 11520"/>
              <a:gd name="T46" fmla="*/ 7680 w 10240"/>
              <a:gd name="T47" fmla="*/ 1280 h 11520"/>
              <a:gd name="T48" fmla="*/ 2560 w 10240"/>
              <a:gd name="T49" fmla="*/ 320 h 11520"/>
              <a:gd name="T50" fmla="*/ 1920 w 10240"/>
              <a:gd name="T51" fmla="*/ 320 h 11520"/>
              <a:gd name="T52" fmla="*/ 320 w 10240"/>
              <a:gd name="T53" fmla="*/ 1280 h 11520"/>
              <a:gd name="T54" fmla="*/ 0 w 10240"/>
              <a:gd name="T55" fmla="*/ 11200 h 11520"/>
              <a:gd name="T56" fmla="*/ 9920 w 10240"/>
              <a:gd name="T57" fmla="*/ 11520 h 11520"/>
              <a:gd name="T58" fmla="*/ 10240 w 10240"/>
              <a:gd name="T59" fmla="*/ 1600 h 11520"/>
              <a:gd name="T60" fmla="*/ 9600 w 10240"/>
              <a:gd name="T61" fmla="*/ 10880 h 11520"/>
              <a:gd name="T62" fmla="*/ 640 w 10240"/>
              <a:gd name="T63" fmla="*/ 1920 h 11520"/>
              <a:gd name="T64" fmla="*/ 1920 w 10240"/>
              <a:gd name="T65" fmla="*/ 2240 h 11520"/>
              <a:gd name="T66" fmla="*/ 2560 w 10240"/>
              <a:gd name="T67" fmla="*/ 2240 h 11520"/>
              <a:gd name="T68" fmla="*/ 7680 w 10240"/>
              <a:gd name="T69" fmla="*/ 1920 h 11520"/>
              <a:gd name="T70" fmla="*/ 8000 w 10240"/>
              <a:gd name="T71" fmla="*/ 2560 h 11520"/>
              <a:gd name="T72" fmla="*/ 8320 w 10240"/>
              <a:gd name="T73" fmla="*/ 1920 h 11520"/>
              <a:gd name="T74" fmla="*/ 9600 w 10240"/>
              <a:gd name="T75" fmla="*/ 10880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40" h="11520">
                <a:moveTo>
                  <a:pt x="2880" y="6080"/>
                </a:moveTo>
                <a:lnTo>
                  <a:pt x="2240" y="6080"/>
                </a:lnTo>
                <a:cubicBezTo>
                  <a:pt x="2080" y="6080"/>
                  <a:pt x="1920" y="6240"/>
                  <a:pt x="1920" y="6400"/>
                </a:cubicBezTo>
                <a:cubicBezTo>
                  <a:pt x="1920" y="6560"/>
                  <a:pt x="2080" y="6720"/>
                  <a:pt x="2240" y="6720"/>
                </a:cubicBezTo>
                <a:lnTo>
                  <a:pt x="2880" y="6720"/>
                </a:lnTo>
                <a:cubicBezTo>
                  <a:pt x="3040" y="6720"/>
                  <a:pt x="3200" y="6560"/>
                  <a:pt x="3200" y="6400"/>
                </a:cubicBezTo>
                <a:cubicBezTo>
                  <a:pt x="3200" y="6240"/>
                  <a:pt x="3040" y="6080"/>
                  <a:pt x="2880" y="6080"/>
                </a:cubicBezTo>
                <a:close/>
                <a:moveTo>
                  <a:pt x="2880" y="4160"/>
                </a:moveTo>
                <a:lnTo>
                  <a:pt x="2240" y="4160"/>
                </a:lnTo>
                <a:cubicBezTo>
                  <a:pt x="2080" y="4160"/>
                  <a:pt x="1920" y="4320"/>
                  <a:pt x="1920" y="4480"/>
                </a:cubicBezTo>
                <a:cubicBezTo>
                  <a:pt x="1920" y="4640"/>
                  <a:pt x="2080" y="4800"/>
                  <a:pt x="2240" y="4800"/>
                </a:cubicBezTo>
                <a:lnTo>
                  <a:pt x="2880" y="4800"/>
                </a:lnTo>
                <a:cubicBezTo>
                  <a:pt x="3040" y="4800"/>
                  <a:pt x="3200" y="4640"/>
                  <a:pt x="3200" y="4480"/>
                </a:cubicBezTo>
                <a:cubicBezTo>
                  <a:pt x="3200" y="4320"/>
                  <a:pt x="3040" y="4160"/>
                  <a:pt x="2880" y="4160"/>
                </a:cubicBezTo>
                <a:close/>
                <a:moveTo>
                  <a:pt x="8000" y="6080"/>
                </a:moveTo>
                <a:lnTo>
                  <a:pt x="4160" y="6080"/>
                </a:lnTo>
                <a:cubicBezTo>
                  <a:pt x="4000" y="6080"/>
                  <a:pt x="3840" y="6240"/>
                  <a:pt x="3840" y="6400"/>
                </a:cubicBezTo>
                <a:cubicBezTo>
                  <a:pt x="3840" y="6560"/>
                  <a:pt x="4000" y="6720"/>
                  <a:pt x="4160" y="6720"/>
                </a:cubicBezTo>
                <a:lnTo>
                  <a:pt x="8000" y="6720"/>
                </a:lnTo>
                <a:cubicBezTo>
                  <a:pt x="8160" y="6720"/>
                  <a:pt x="8320" y="6560"/>
                  <a:pt x="8320" y="6400"/>
                </a:cubicBezTo>
                <a:cubicBezTo>
                  <a:pt x="8320" y="6240"/>
                  <a:pt x="8160" y="6080"/>
                  <a:pt x="8000" y="6080"/>
                </a:cubicBezTo>
                <a:close/>
                <a:moveTo>
                  <a:pt x="2880" y="8000"/>
                </a:moveTo>
                <a:lnTo>
                  <a:pt x="2240" y="8000"/>
                </a:lnTo>
                <a:cubicBezTo>
                  <a:pt x="2080" y="8000"/>
                  <a:pt x="1920" y="8160"/>
                  <a:pt x="1920" y="8320"/>
                </a:cubicBezTo>
                <a:cubicBezTo>
                  <a:pt x="1920" y="8480"/>
                  <a:pt x="2080" y="8640"/>
                  <a:pt x="2240" y="8640"/>
                </a:cubicBezTo>
                <a:lnTo>
                  <a:pt x="2880" y="8640"/>
                </a:lnTo>
                <a:cubicBezTo>
                  <a:pt x="3040" y="8640"/>
                  <a:pt x="3200" y="8480"/>
                  <a:pt x="3200" y="8320"/>
                </a:cubicBezTo>
                <a:cubicBezTo>
                  <a:pt x="3200" y="8160"/>
                  <a:pt x="3040" y="8000"/>
                  <a:pt x="2880" y="8000"/>
                </a:cubicBezTo>
                <a:close/>
                <a:moveTo>
                  <a:pt x="8000" y="8000"/>
                </a:moveTo>
                <a:lnTo>
                  <a:pt x="4160" y="8000"/>
                </a:lnTo>
                <a:cubicBezTo>
                  <a:pt x="4000" y="8000"/>
                  <a:pt x="3840" y="8160"/>
                  <a:pt x="3840" y="8320"/>
                </a:cubicBezTo>
                <a:cubicBezTo>
                  <a:pt x="3840" y="8480"/>
                  <a:pt x="4000" y="8640"/>
                  <a:pt x="4160" y="8640"/>
                </a:cubicBezTo>
                <a:lnTo>
                  <a:pt x="8000" y="8640"/>
                </a:lnTo>
                <a:cubicBezTo>
                  <a:pt x="8160" y="8640"/>
                  <a:pt x="8320" y="8480"/>
                  <a:pt x="8320" y="8320"/>
                </a:cubicBezTo>
                <a:cubicBezTo>
                  <a:pt x="8320" y="8160"/>
                  <a:pt x="8160" y="8000"/>
                  <a:pt x="8000" y="8000"/>
                </a:cubicBezTo>
                <a:close/>
                <a:moveTo>
                  <a:pt x="8000" y="4160"/>
                </a:moveTo>
                <a:lnTo>
                  <a:pt x="4160" y="4160"/>
                </a:lnTo>
                <a:cubicBezTo>
                  <a:pt x="4000" y="4160"/>
                  <a:pt x="3840" y="4320"/>
                  <a:pt x="3840" y="4480"/>
                </a:cubicBezTo>
                <a:cubicBezTo>
                  <a:pt x="3840" y="4640"/>
                  <a:pt x="4000" y="4800"/>
                  <a:pt x="4160" y="4800"/>
                </a:cubicBezTo>
                <a:lnTo>
                  <a:pt x="8000" y="4800"/>
                </a:lnTo>
                <a:cubicBezTo>
                  <a:pt x="8160" y="4800"/>
                  <a:pt x="8320" y="4640"/>
                  <a:pt x="8320" y="4480"/>
                </a:cubicBezTo>
                <a:cubicBezTo>
                  <a:pt x="8320" y="4320"/>
                  <a:pt x="8160" y="4160"/>
                  <a:pt x="8000" y="4160"/>
                </a:cubicBezTo>
                <a:close/>
                <a:moveTo>
                  <a:pt x="9920" y="1280"/>
                </a:moveTo>
                <a:lnTo>
                  <a:pt x="8320" y="1280"/>
                </a:lnTo>
                <a:lnTo>
                  <a:pt x="8320" y="320"/>
                </a:lnTo>
                <a:cubicBezTo>
                  <a:pt x="8320" y="160"/>
                  <a:pt x="8160" y="0"/>
                  <a:pt x="8000" y="0"/>
                </a:cubicBezTo>
                <a:cubicBezTo>
                  <a:pt x="7840" y="0"/>
                  <a:pt x="7680" y="160"/>
                  <a:pt x="7680" y="320"/>
                </a:cubicBezTo>
                <a:lnTo>
                  <a:pt x="7680" y="1280"/>
                </a:lnTo>
                <a:lnTo>
                  <a:pt x="2560" y="1280"/>
                </a:lnTo>
                <a:lnTo>
                  <a:pt x="2560" y="320"/>
                </a:lnTo>
                <a:cubicBezTo>
                  <a:pt x="2560" y="160"/>
                  <a:pt x="2400" y="0"/>
                  <a:pt x="2240" y="0"/>
                </a:cubicBezTo>
                <a:cubicBezTo>
                  <a:pt x="2080" y="0"/>
                  <a:pt x="1920" y="160"/>
                  <a:pt x="1920" y="320"/>
                </a:cubicBezTo>
                <a:lnTo>
                  <a:pt x="1920" y="1280"/>
                </a:lnTo>
                <a:lnTo>
                  <a:pt x="320" y="1280"/>
                </a:lnTo>
                <a:cubicBezTo>
                  <a:pt x="128" y="1280"/>
                  <a:pt x="0" y="1408"/>
                  <a:pt x="0" y="1600"/>
                </a:cubicBezTo>
                <a:lnTo>
                  <a:pt x="0" y="11200"/>
                </a:lnTo>
                <a:cubicBezTo>
                  <a:pt x="0" y="11392"/>
                  <a:pt x="128" y="11520"/>
                  <a:pt x="320" y="11520"/>
                </a:cubicBezTo>
                <a:lnTo>
                  <a:pt x="9920" y="11520"/>
                </a:lnTo>
                <a:cubicBezTo>
                  <a:pt x="10112" y="11520"/>
                  <a:pt x="10240" y="11392"/>
                  <a:pt x="10240" y="11200"/>
                </a:cubicBezTo>
                <a:lnTo>
                  <a:pt x="10240" y="1600"/>
                </a:lnTo>
                <a:cubicBezTo>
                  <a:pt x="10240" y="1408"/>
                  <a:pt x="10112" y="1280"/>
                  <a:pt x="9920" y="1280"/>
                </a:cubicBezTo>
                <a:close/>
                <a:moveTo>
                  <a:pt x="9600" y="10880"/>
                </a:moveTo>
                <a:lnTo>
                  <a:pt x="640" y="10880"/>
                </a:lnTo>
                <a:lnTo>
                  <a:pt x="640" y="1920"/>
                </a:lnTo>
                <a:lnTo>
                  <a:pt x="1920" y="1920"/>
                </a:lnTo>
                <a:lnTo>
                  <a:pt x="1920" y="2240"/>
                </a:lnTo>
                <a:cubicBezTo>
                  <a:pt x="1920" y="2400"/>
                  <a:pt x="2080" y="2560"/>
                  <a:pt x="2240" y="2560"/>
                </a:cubicBezTo>
                <a:cubicBezTo>
                  <a:pt x="2400" y="2560"/>
                  <a:pt x="2560" y="2400"/>
                  <a:pt x="2560" y="2240"/>
                </a:cubicBezTo>
                <a:lnTo>
                  <a:pt x="2560" y="1920"/>
                </a:lnTo>
                <a:lnTo>
                  <a:pt x="7680" y="1920"/>
                </a:lnTo>
                <a:lnTo>
                  <a:pt x="7680" y="2240"/>
                </a:lnTo>
                <a:cubicBezTo>
                  <a:pt x="7680" y="2400"/>
                  <a:pt x="7840" y="2560"/>
                  <a:pt x="8000" y="2560"/>
                </a:cubicBezTo>
                <a:cubicBezTo>
                  <a:pt x="8160" y="2560"/>
                  <a:pt x="8320" y="2400"/>
                  <a:pt x="8320" y="2240"/>
                </a:cubicBezTo>
                <a:lnTo>
                  <a:pt x="8320" y="1920"/>
                </a:lnTo>
                <a:lnTo>
                  <a:pt x="9600" y="1920"/>
                </a:lnTo>
                <a:lnTo>
                  <a:pt x="9600" y="1088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anrope SemiBold" charset="0"/>
            </a:endParaRPr>
          </a:p>
        </p:txBody>
      </p:sp>
      <p:sp>
        <p:nvSpPr>
          <p:cNvPr id="29" name="Oval 25"/>
          <p:cNvSpPr/>
          <p:nvPr/>
        </p:nvSpPr>
        <p:spPr>
          <a:xfrm>
            <a:off x="2310153" y="3689846"/>
            <a:ext cx="186964" cy="210354"/>
          </a:xfrm>
          <a:custGeom>
            <a:avLst/>
            <a:gdLst>
              <a:gd name="T0" fmla="*/ 8320 w 10240"/>
              <a:gd name="T1" fmla="*/ 1280 h 11520"/>
              <a:gd name="T2" fmla="*/ 8000 w 10240"/>
              <a:gd name="T3" fmla="*/ 0 h 11520"/>
              <a:gd name="T4" fmla="*/ 7680 w 10240"/>
              <a:gd name="T5" fmla="*/ 1280 h 11520"/>
              <a:gd name="T6" fmla="*/ 2560 w 10240"/>
              <a:gd name="T7" fmla="*/ 320 h 11520"/>
              <a:gd name="T8" fmla="*/ 1920 w 10240"/>
              <a:gd name="T9" fmla="*/ 320 h 11520"/>
              <a:gd name="T10" fmla="*/ 320 w 10240"/>
              <a:gd name="T11" fmla="*/ 1280 h 11520"/>
              <a:gd name="T12" fmla="*/ 0 w 10240"/>
              <a:gd name="T13" fmla="*/ 11200 h 11520"/>
              <a:gd name="T14" fmla="*/ 9920 w 10240"/>
              <a:gd name="T15" fmla="*/ 11520 h 11520"/>
              <a:gd name="T16" fmla="*/ 10240 w 10240"/>
              <a:gd name="T17" fmla="*/ 1600 h 11520"/>
              <a:gd name="T18" fmla="*/ 9600 w 10240"/>
              <a:gd name="T19" fmla="*/ 10880 h 11520"/>
              <a:gd name="T20" fmla="*/ 640 w 10240"/>
              <a:gd name="T21" fmla="*/ 3840 h 11520"/>
              <a:gd name="T22" fmla="*/ 9600 w 10240"/>
              <a:gd name="T23" fmla="*/ 10880 h 11520"/>
              <a:gd name="T24" fmla="*/ 640 w 10240"/>
              <a:gd name="T25" fmla="*/ 3200 h 11520"/>
              <a:gd name="T26" fmla="*/ 1920 w 10240"/>
              <a:gd name="T27" fmla="*/ 1920 h 11520"/>
              <a:gd name="T28" fmla="*/ 2240 w 10240"/>
              <a:gd name="T29" fmla="*/ 2560 h 11520"/>
              <a:gd name="T30" fmla="*/ 2560 w 10240"/>
              <a:gd name="T31" fmla="*/ 1920 h 11520"/>
              <a:gd name="T32" fmla="*/ 7680 w 10240"/>
              <a:gd name="T33" fmla="*/ 2240 h 11520"/>
              <a:gd name="T34" fmla="*/ 8320 w 10240"/>
              <a:gd name="T35" fmla="*/ 2240 h 11520"/>
              <a:gd name="T36" fmla="*/ 9600 w 10240"/>
              <a:gd name="T37" fmla="*/ 1920 h 11520"/>
              <a:gd name="T38" fmla="*/ 2560 w 10240"/>
              <a:gd name="T39" fmla="*/ 6080 h 11520"/>
              <a:gd name="T40" fmla="*/ 2560 w 10240"/>
              <a:gd name="T41" fmla="*/ 6720 h 11520"/>
              <a:gd name="T42" fmla="*/ 2560 w 10240"/>
              <a:gd name="T43" fmla="*/ 5440 h 11520"/>
              <a:gd name="T44" fmla="*/ 5120 w 10240"/>
              <a:gd name="T45" fmla="*/ 6080 h 11520"/>
              <a:gd name="T46" fmla="*/ 5120 w 10240"/>
              <a:gd name="T47" fmla="*/ 6720 h 11520"/>
              <a:gd name="T48" fmla="*/ 5120 w 10240"/>
              <a:gd name="T49" fmla="*/ 5440 h 11520"/>
              <a:gd name="T50" fmla="*/ 7680 w 10240"/>
              <a:gd name="T51" fmla="*/ 6080 h 11520"/>
              <a:gd name="T52" fmla="*/ 7680 w 10240"/>
              <a:gd name="T53" fmla="*/ 6720 h 11520"/>
              <a:gd name="T54" fmla="*/ 7680 w 10240"/>
              <a:gd name="T55" fmla="*/ 5440 h 11520"/>
              <a:gd name="T56" fmla="*/ 2560 w 10240"/>
              <a:gd name="T57" fmla="*/ 8320 h 11520"/>
              <a:gd name="T58" fmla="*/ 2560 w 10240"/>
              <a:gd name="T59" fmla="*/ 8960 h 11520"/>
              <a:gd name="T60" fmla="*/ 2560 w 10240"/>
              <a:gd name="T61" fmla="*/ 7680 h 11520"/>
              <a:gd name="T62" fmla="*/ 5120 w 10240"/>
              <a:gd name="T63" fmla="*/ 8320 h 11520"/>
              <a:gd name="T64" fmla="*/ 5120 w 10240"/>
              <a:gd name="T65" fmla="*/ 8960 h 11520"/>
              <a:gd name="T66" fmla="*/ 5120 w 10240"/>
              <a:gd name="T67" fmla="*/ 7680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40" h="11520">
                <a:moveTo>
                  <a:pt x="9920" y="1280"/>
                </a:moveTo>
                <a:lnTo>
                  <a:pt x="8320" y="1280"/>
                </a:lnTo>
                <a:lnTo>
                  <a:pt x="8320" y="320"/>
                </a:lnTo>
                <a:cubicBezTo>
                  <a:pt x="8320" y="160"/>
                  <a:pt x="8160" y="0"/>
                  <a:pt x="8000" y="0"/>
                </a:cubicBezTo>
                <a:cubicBezTo>
                  <a:pt x="7840" y="0"/>
                  <a:pt x="7680" y="160"/>
                  <a:pt x="7680" y="320"/>
                </a:cubicBezTo>
                <a:lnTo>
                  <a:pt x="7680" y="1280"/>
                </a:lnTo>
                <a:lnTo>
                  <a:pt x="2560" y="1280"/>
                </a:lnTo>
                <a:lnTo>
                  <a:pt x="2560" y="320"/>
                </a:lnTo>
                <a:cubicBezTo>
                  <a:pt x="2560" y="160"/>
                  <a:pt x="2400" y="0"/>
                  <a:pt x="2240" y="0"/>
                </a:cubicBezTo>
                <a:cubicBezTo>
                  <a:pt x="2080" y="0"/>
                  <a:pt x="1920" y="160"/>
                  <a:pt x="1920" y="320"/>
                </a:cubicBezTo>
                <a:lnTo>
                  <a:pt x="1920" y="1280"/>
                </a:lnTo>
                <a:lnTo>
                  <a:pt x="320" y="1280"/>
                </a:lnTo>
                <a:cubicBezTo>
                  <a:pt x="128" y="1280"/>
                  <a:pt x="0" y="1408"/>
                  <a:pt x="0" y="1600"/>
                </a:cubicBezTo>
                <a:lnTo>
                  <a:pt x="0" y="11200"/>
                </a:lnTo>
                <a:cubicBezTo>
                  <a:pt x="0" y="11392"/>
                  <a:pt x="128" y="11520"/>
                  <a:pt x="320" y="11520"/>
                </a:cubicBezTo>
                <a:lnTo>
                  <a:pt x="9920" y="11520"/>
                </a:lnTo>
                <a:cubicBezTo>
                  <a:pt x="10112" y="11520"/>
                  <a:pt x="10240" y="11392"/>
                  <a:pt x="10240" y="11200"/>
                </a:cubicBezTo>
                <a:lnTo>
                  <a:pt x="10240" y="1600"/>
                </a:lnTo>
                <a:cubicBezTo>
                  <a:pt x="10240" y="1408"/>
                  <a:pt x="10112" y="1280"/>
                  <a:pt x="9920" y="1280"/>
                </a:cubicBezTo>
                <a:close/>
                <a:moveTo>
                  <a:pt x="9600" y="10880"/>
                </a:moveTo>
                <a:lnTo>
                  <a:pt x="640" y="10880"/>
                </a:lnTo>
                <a:lnTo>
                  <a:pt x="640" y="3840"/>
                </a:lnTo>
                <a:lnTo>
                  <a:pt x="9600" y="3840"/>
                </a:lnTo>
                <a:lnTo>
                  <a:pt x="9600" y="10880"/>
                </a:lnTo>
                <a:close/>
                <a:moveTo>
                  <a:pt x="9600" y="3200"/>
                </a:moveTo>
                <a:lnTo>
                  <a:pt x="640" y="3200"/>
                </a:lnTo>
                <a:lnTo>
                  <a:pt x="640" y="1920"/>
                </a:lnTo>
                <a:lnTo>
                  <a:pt x="1920" y="1920"/>
                </a:lnTo>
                <a:lnTo>
                  <a:pt x="1920" y="2240"/>
                </a:lnTo>
                <a:cubicBezTo>
                  <a:pt x="1920" y="2400"/>
                  <a:pt x="2080" y="2560"/>
                  <a:pt x="2240" y="2560"/>
                </a:cubicBezTo>
                <a:cubicBezTo>
                  <a:pt x="2400" y="2560"/>
                  <a:pt x="2560" y="2400"/>
                  <a:pt x="2560" y="2240"/>
                </a:cubicBezTo>
                <a:lnTo>
                  <a:pt x="2560" y="1920"/>
                </a:lnTo>
                <a:lnTo>
                  <a:pt x="7680" y="1920"/>
                </a:lnTo>
                <a:lnTo>
                  <a:pt x="7680" y="2240"/>
                </a:lnTo>
                <a:cubicBezTo>
                  <a:pt x="7680" y="2400"/>
                  <a:pt x="7840" y="2560"/>
                  <a:pt x="8000" y="2560"/>
                </a:cubicBezTo>
                <a:cubicBezTo>
                  <a:pt x="8160" y="2560"/>
                  <a:pt x="8320" y="2400"/>
                  <a:pt x="8320" y="2240"/>
                </a:cubicBezTo>
                <a:lnTo>
                  <a:pt x="8320" y="1920"/>
                </a:lnTo>
                <a:lnTo>
                  <a:pt x="9600" y="1920"/>
                </a:lnTo>
                <a:lnTo>
                  <a:pt x="9600" y="3200"/>
                </a:lnTo>
                <a:close/>
                <a:moveTo>
                  <a:pt x="2560" y="6080"/>
                </a:moveTo>
                <a:close/>
                <a:moveTo>
                  <a:pt x="1920" y="6080"/>
                </a:moveTo>
                <a:cubicBezTo>
                  <a:pt x="1920" y="6433"/>
                  <a:pt x="2207" y="6720"/>
                  <a:pt x="2560" y="6720"/>
                </a:cubicBezTo>
                <a:cubicBezTo>
                  <a:pt x="2913" y="6720"/>
                  <a:pt x="3200" y="6433"/>
                  <a:pt x="3200" y="6080"/>
                </a:cubicBezTo>
                <a:cubicBezTo>
                  <a:pt x="3200" y="5727"/>
                  <a:pt x="2913" y="5440"/>
                  <a:pt x="2560" y="5440"/>
                </a:cubicBezTo>
                <a:cubicBezTo>
                  <a:pt x="2207" y="5440"/>
                  <a:pt x="1920" y="5727"/>
                  <a:pt x="1920" y="6080"/>
                </a:cubicBezTo>
                <a:close/>
                <a:moveTo>
                  <a:pt x="5120" y="6080"/>
                </a:moveTo>
                <a:close/>
                <a:moveTo>
                  <a:pt x="4480" y="6080"/>
                </a:moveTo>
                <a:cubicBezTo>
                  <a:pt x="4480" y="6433"/>
                  <a:pt x="4767" y="6720"/>
                  <a:pt x="5120" y="6720"/>
                </a:cubicBezTo>
                <a:cubicBezTo>
                  <a:pt x="5473" y="6720"/>
                  <a:pt x="5760" y="6433"/>
                  <a:pt x="5760" y="6080"/>
                </a:cubicBezTo>
                <a:cubicBezTo>
                  <a:pt x="5760" y="5727"/>
                  <a:pt x="5473" y="5440"/>
                  <a:pt x="5120" y="5440"/>
                </a:cubicBezTo>
                <a:cubicBezTo>
                  <a:pt x="4767" y="5440"/>
                  <a:pt x="4480" y="5727"/>
                  <a:pt x="4480" y="6080"/>
                </a:cubicBezTo>
                <a:close/>
                <a:moveTo>
                  <a:pt x="7680" y="6080"/>
                </a:moveTo>
                <a:close/>
                <a:moveTo>
                  <a:pt x="7040" y="6080"/>
                </a:moveTo>
                <a:cubicBezTo>
                  <a:pt x="7040" y="6433"/>
                  <a:pt x="7327" y="6720"/>
                  <a:pt x="7680" y="6720"/>
                </a:cubicBezTo>
                <a:cubicBezTo>
                  <a:pt x="8033" y="6720"/>
                  <a:pt x="8320" y="6433"/>
                  <a:pt x="8320" y="6080"/>
                </a:cubicBezTo>
                <a:cubicBezTo>
                  <a:pt x="8320" y="5727"/>
                  <a:pt x="8033" y="5440"/>
                  <a:pt x="7680" y="5440"/>
                </a:cubicBezTo>
                <a:cubicBezTo>
                  <a:pt x="7327" y="5440"/>
                  <a:pt x="7040" y="5727"/>
                  <a:pt x="7040" y="6080"/>
                </a:cubicBezTo>
                <a:close/>
                <a:moveTo>
                  <a:pt x="2560" y="8320"/>
                </a:moveTo>
                <a:close/>
                <a:moveTo>
                  <a:pt x="1920" y="8320"/>
                </a:moveTo>
                <a:cubicBezTo>
                  <a:pt x="1920" y="8673"/>
                  <a:pt x="2207" y="8960"/>
                  <a:pt x="2560" y="8960"/>
                </a:cubicBezTo>
                <a:cubicBezTo>
                  <a:pt x="2913" y="8960"/>
                  <a:pt x="3200" y="8673"/>
                  <a:pt x="3200" y="8320"/>
                </a:cubicBezTo>
                <a:cubicBezTo>
                  <a:pt x="3200" y="7967"/>
                  <a:pt x="2913" y="7680"/>
                  <a:pt x="2560" y="7680"/>
                </a:cubicBezTo>
                <a:cubicBezTo>
                  <a:pt x="2207" y="7680"/>
                  <a:pt x="1920" y="7967"/>
                  <a:pt x="1920" y="8320"/>
                </a:cubicBezTo>
                <a:close/>
                <a:moveTo>
                  <a:pt x="5120" y="8320"/>
                </a:moveTo>
                <a:close/>
                <a:moveTo>
                  <a:pt x="4480" y="8320"/>
                </a:moveTo>
                <a:cubicBezTo>
                  <a:pt x="4480" y="8673"/>
                  <a:pt x="4767" y="8960"/>
                  <a:pt x="5120" y="8960"/>
                </a:cubicBezTo>
                <a:cubicBezTo>
                  <a:pt x="5473" y="8960"/>
                  <a:pt x="5760" y="8673"/>
                  <a:pt x="5760" y="8320"/>
                </a:cubicBezTo>
                <a:cubicBezTo>
                  <a:pt x="5760" y="7967"/>
                  <a:pt x="5473" y="7680"/>
                  <a:pt x="5120" y="7680"/>
                </a:cubicBezTo>
                <a:cubicBezTo>
                  <a:pt x="4767" y="7680"/>
                  <a:pt x="4480" y="7967"/>
                  <a:pt x="4480" y="8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anrope SemiBold" charset="0"/>
            </a:endParaRPr>
          </a:p>
        </p:txBody>
      </p:sp>
      <p:sp>
        <p:nvSpPr>
          <p:cNvPr id="28" name="Oval 26"/>
          <p:cNvSpPr/>
          <p:nvPr/>
        </p:nvSpPr>
        <p:spPr>
          <a:xfrm>
            <a:off x="1738416" y="3690005"/>
            <a:ext cx="210354" cy="210036"/>
          </a:xfrm>
          <a:custGeom>
            <a:avLst/>
            <a:gdLst>
              <a:gd name="connsiteX0" fmla="*/ 528341 w 607639"/>
              <a:gd name="connsiteY0" fmla="*/ 527538 h 606722"/>
              <a:gd name="connsiteX1" fmla="*/ 528341 w 607639"/>
              <a:gd name="connsiteY1" fmla="*/ 547356 h 606722"/>
              <a:gd name="connsiteX2" fmla="*/ 548187 w 607639"/>
              <a:gd name="connsiteY2" fmla="*/ 567086 h 606722"/>
              <a:gd name="connsiteX3" fmla="*/ 567945 w 607639"/>
              <a:gd name="connsiteY3" fmla="*/ 547356 h 606722"/>
              <a:gd name="connsiteX4" fmla="*/ 567945 w 607639"/>
              <a:gd name="connsiteY4" fmla="*/ 527538 h 606722"/>
              <a:gd name="connsiteX5" fmla="*/ 99092 w 607639"/>
              <a:gd name="connsiteY5" fmla="*/ 474835 h 606722"/>
              <a:gd name="connsiteX6" fmla="*/ 350075 w 607639"/>
              <a:gd name="connsiteY6" fmla="*/ 474835 h 606722"/>
              <a:gd name="connsiteX7" fmla="*/ 369833 w 607639"/>
              <a:gd name="connsiteY7" fmla="*/ 494584 h 606722"/>
              <a:gd name="connsiteX8" fmla="*/ 350075 w 607639"/>
              <a:gd name="connsiteY8" fmla="*/ 514422 h 606722"/>
              <a:gd name="connsiteX9" fmla="*/ 99092 w 607639"/>
              <a:gd name="connsiteY9" fmla="*/ 514422 h 606722"/>
              <a:gd name="connsiteX10" fmla="*/ 79245 w 607639"/>
              <a:gd name="connsiteY10" fmla="*/ 494584 h 606722"/>
              <a:gd name="connsiteX11" fmla="*/ 99092 w 607639"/>
              <a:gd name="connsiteY11" fmla="*/ 474835 h 606722"/>
              <a:gd name="connsiteX12" fmla="*/ 297164 w 607639"/>
              <a:gd name="connsiteY12" fmla="*/ 395661 h 606722"/>
              <a:gd name="connsiteX13" fmla="*/ 350063 w 607639"/>
              <a:gd name="connsiteY13" fmla="*/ 395661 h 606722"/>
              <a:gd name="connsiteX14" fmla="*/ 369834 w 607639"/>
              <a:gd name="connsiteY14" fmla="*/ 415464 h 606722"/>
              <a:gd name="connsiteX15" fmla="*/ 350063 w 607639"/>
              <a:gd name="connsiteY15" fmla="*/ 435178 h 606722"/>
              <a:gd name="connsiteX16" fmla="*/ 297164 w 607639"/>
              <a:gd name="connsiteY16" fmla="*/ 435178 h 606722"/>
              <a:gd name="connsiteX17" fmla="*/ 277393 w 607639"/>
              <a:gd name="connsiteY17" fmla="*/ 415464 h 606722"/>
              <a:gd name="connsiteX18" fmla="*/ 297164 w 607639"/>
              <a:gd name="connsiteY18" fmla="*/ 395661 h 606722"/>
              <a:gd name="connsiteX19" fmla="*/ 99090 w 607639"/>
              <a:gd name="connsiteY19" fmla="*/ 395661 h 606722"/>
              <a:gd name="connsiteX20" fmla="*/ 217979 w 607639"/>
              <a:gd name="connsiteY20" fmla="*/ 395661 h 606722"/>
              <a:gd name="connsiteX21" fmla="*/ 237735 w 607639"/>
              <a:gd name="connsiteY21" fmla="*/ 415464 h 606722"/>
              <a:gd name="connsiteX22" fmla="*/ 217979 w 607639"/>
              <a:gd name="connsiteY22" fmla="*/ 435178 h 606722"/>
              <a:gd name="connsiteX23" fmla="*/ 99090 w 607639"/>
              <a:gd name="connsiteY23" fmla="*/ 435178 h 606722"/>
              <a:gd name="connsiteX24" fmla="*/ 79245 w 607639"/>
              <a:gd name="connsiteY24" fmla="*/ 415464 h 606722"/>
              <a:gd name="connsiteX25" fmla="*/ 99090 w 607639"/>
              <a:gd name="connsiteY25" fmla="*/ 395661 h 606722"/>
              <a:gd name="connsiteX26" fmla="*/ 99092 w 607639"/>
              <a:gd name="connsiteY26" fmla="*/ 316557 h 606722"/>
              <a:gd name="connsiteX27" fmla="*/ 350075 w 607639"/>
              <a:gd name="connsiteY27" fmla="*/ 316557 h 606722"/>
              <a:gd name="connsiteX28" fmla="*/ 369833 w 607639"/>
              <a:gd name="connsiteY28" fmla="*/ 336306 h 606722"/>
              <a:gd name="connsiteX29" fmla="*/ 350075 w 607639"/>
              <a:gd name="connsiteY29" fmla="*/ 356144 h 606722"/>
              <a:gd name="connsiteX30" fmla="*/ 99092 w 607639"/>
              <a:gd name="connsiteY30" fmla="*/ 356144 h 606722"/>
              <a:gd name="connsiteX31" fmla="*/ 79245 w 607639"/>
              <a:gd name="connsiteY31" fmla="*/ 336306 h 606722"/>
              <a:gd name="connsiteX32" fmla="*/ 99092 w 607639"/>
              <a:gd name="connsiteY32" fmla="*/ 316557 h 606722"/>
              <a:gd name="connsiteX33" fmla="*/ 257585 w 607639"/>
              <a:gd name="connsiteY33" fmla="*/ 237382 h 606722"/>
              <a:gd name="connsiteX34" fmla="*/ 350073 w 607639"/>
              <a:gd name="connsiteY34" fmla="*/ 237382 h 606722"/>
              <a:gd name="connsiteX35" fmla="*/ 369834 w 607639"/>
              <a:gd name="connsiteY35" fmla="*/ 257211 h 606722"/>
              <a:gd name="connsiteX36" fmla="*/ 350073 w 607639"/>
              <a:gd name="connsiteY36" fmla="*/ 277040 h 606722"/>
              <a:gd name="connsiteX37" fmla="*/ 257585 w 607639"/>
              <a:gd name="connsiteY37" fmla="*/ 277040 h 606722"/>
              <a:gd name="connsiteX38" fmla="*/ 237735 w 607639"/>
              <a:gd name="connsiteY38" fmla="*/ 257211 h 606722"/>
              <a:gd name="connsiteX39" fmla="*/ 257585 w 607639"/>
              <a:gd name="connsiteY39" fmla="*/ 237382 h 606722"/>
              <a:gd name="connsiteX40" fmla="*/ 99092 w 607639"/>
              <a:gd name="connsiteY40" fmla="*/ 237382 h 606722"/>
              <a:gd name="connsiteX41" fmla="*/ 178301 w 607639"/>
              <a:gd name="connsiteY41" fmla="*/ 237382 h 606722"/>
              <a:gd name="connsiteX42" fmla="*/ 198148 w 607639"/>
              <a:gd name="connsiteY42" fmla="*/ 257211 h 606722"/>
              <a:gd name="connsiteX43" fmla="*/ 178301 w 607639"/>
              <a:gd name="connsiteY43" fmla="*/ 277040 h 606722"/>
              <a:gd name="connsiteX44" fmla="*/ 99092 w 607639"/>
              <a:gd name="connsiteY44" fmla="*/ 277040 h 606722"/>
              <a:gd name="connsiteX45" fmla="*/ 79245 w 607639"/>
              <a:gd name="connsiteY45" fmla="*/ 257211 h 606722"/>
              <a:gd name="connsiteX46" fmla="*/ 99092 w 607639"/>
              <a:gd name="connsiteY46" fmla="*/ 237382 h 606722"/>
              <a:gd name="connsiteX47" fmla="*/ 528341 w 607639"/>
              <a:gd name="connsiteY47" fmla="*/ 158279 h 606722"/>
              <a:gd name="connsiteX48" fmla="*/ 528341 w 607639"/>
              <a:gd name="connsiteY48" fmla="*/ 487990 h 606722"/>
              <a:gd name="connsiteX49" fmla="*/ 567945 w 607639"/>
              <a:gd name="connsiteY49" fmla="*/ 487990 h 606722"/>
              <a:gd name="connsiteX50" fmla="*/ 567945 w 607639"/>
              <a:gd name="connsiteY50" fmla="*/ 158279 h 606722"/>
              <a:gd name="connsiteX51" fmla="*/ 99092 w 607639"/>
              <a:gd name="connsiteY51" fmla="*/ 158278 h 606722"/>
              <a:gd name="connsiteX52" fmla="*/ 350075 w 607639"/>
              <a:gd name="connsiteY52" fmla="*/ 158278 h 606722"/>
              <a:gd name="connsiteX53" fmla="*/ 369833 w 607639"/>
              <a:gd name="connsiteY53" fmla="*/ 178027 h 606722"/>
              <a:gd name="connsiteX54" fmla="*/ 350075 w 607639"/>
              <a:gd name="connsiteY54" fmla="*/ 197865 h 606722"/>
              <a:gd name="connsiteX55" fmla="*/ 99092 w 607639"/>
              <a:gd name="connsiteY55" fmla="*/ 197865 h 606722"/>
              <a:gd name="connsiteX56" fmla="*/ 79245 w 607639"/>
              <a:gd name="connsiteY56" fmla="*/ 178027 h 606722"/>
              <a:gd name="connsiteX57" fmla="*/ 99092 w 607639"/>
              <a:gd name="connsiteY57" fmla="*/ 158278 h 606722"/>
              <a:gd name="connsiteX58" fmla="*/ 178251 w 607639"/>
              <a:gd name="connsiteY58" fmla="*/ 79104 h 606722"/>
              <a:gd name="connsiteX59" fmla="*/ 270739 w 607639"/>
              <a:gd name="connsiteY59" fmla="*/ 79104 h 606722"/>
              <a:gd name="connsiteX60" fmla="*/ 290589 w 607639"/>
              <a:gd name="connsiteY60" fmla="*/ 98933 h 606722"/>
              <a:gd name="connsiteX61" fmla="*/ 270739 w 607639"/>
              <a:gd name="connsiteY61" fmla="*/ 118762 h 606722"/>
              <a:gd name="connsiteX62" fmla="*/ 178251 w 607639"/>
              <a:gd name="connsiteY62" fmla="*/ 118762 h 606722"/>
              <a:gd name="connsiteX63" fmla="*/ 158490 w 607639"/>
              <a:gd name="connsiteY63" fmla="*/ 98933 h 606722"/>
              <a:gd name="connsiteX64" fmla="*/ 178251 w 607639"/>
              <a:gd name="connsiteY64" fmla="*/ 79104 h 606722"/>
              <a:gd name="connsiteX65" fmla="*/ 548187 w 607639"/>
              <a:gd name="connsiteY65" fmla="*/ 70030 h 606722"/>
              <a:gd name="connsiteX66" fmla="*/ 528341 w 607639"/>
              <a:gd name="connsiteY66" fmla="*/ 116154 h 606722"/>
              <a:gd name="connsiteX67" fmla="*/ 528341 w 607639"/>
              <a:gd name="connsiteY67" fmla="*/ 118732 h 606722"/>
              <a:gd name="connsiteX68" fmla="*/ 567945 w 607639"/>
              <a:gd name="connsiteY68" fmla="*/ 118732 h 606722"/>
              <a:gd name="connsiteX69" fmla="*/ 567945 w 607639"/>
              <a:gd name="connsiteY69" fmla="*/ 116154 h 606722"/>
              <a:gd name="connsiteX70" fmla="*/ 39610 w 607639"/>
              <a:gd name="connsiteY70" fmla="*/ 39548 h 606722"/>
              <a:gd name="connsiteX71" fmla="*/ 39610 w 607639"/>
              <a:gd name="connsiteY71" fmla="*/ 567086 h 606722"/>
              <a:gd name="connsiteX72" fmla="*/ 409539 w 607639"/>
              <a:gd name="connsiteY72" fmla="*/ 567086 h 606722"/>
              <a:gd name="connsiteX73" fmla="*/ 409539 w 607639"/>
              <a:gd name="connsiteY73" fmla="*/ 39548 h 606722"/>
              <a:gd name="connsiteX74" fmla="*/ 548187 w 607639"/>
              <a:gd name="connsiteY74" fmla="*/ 0 h 606722"/>
              <a:gd name="connsiteX75" fmla="*/ 566343 w 607639"/>
              <a:gd name="connsiteY75" fmla="*/ 11998 h 606722"/>
              <a:gd name="connsiteX76" fmla="*/ 606037 w 607639"/>
              <a:gd name="connsiteY76" fmla="*/ 104335 h 606722"/>
              <a:gd name="connsiteX77" fmla="*/ 607639 w 607639"/>
              <a:gd name="connsiteY77" fmla="*/ 112066 h 606722"/>
              <a:gd name="connsiteX78" fmla="*/ 607639 w 607639"/>
              <a:gd name="connsiteY78" fmla="*/ 547356 h 606722"/>
              <a:gd name="connsiteX79" fmla="*/ 548187 w 607639"/>
              <a:gd name="connsiteY79" fmla="*/ 606722 h 606722"/>
              <a:gd name="connsiteX80" fmla="*/ 488736 w 607639"/>
              <a:gd name="connsiteY80" fmla="*/ 547356 h 606722"/>
              <a:gd name="connsiteX81" fmla="*/ 488736 w 607639"/>
              <a:gd name="connsiteY81" fmla="*/ 112066 h 606722"/>
              <a:gd name="connsiteX82" fmla="*/ 490338 w 607639"/>
              <a:gd name="connsiteY82" fmla="*/ 104335 h 606722"/>
              <a:gd name="connsiteX83" fmla="*/ 529943 w 607639"/>
              <a:gd name="connsiteY83" fmla="*/ 11998 h 606722"/>
              <a:gd name="connsiteX84" fmla="*/ 548187 w 607639"/>
              <a:gd name="connsiteY84" fmla="*/ 0 h 606722"/>
              <a:gd name="connsiteX85" fmla="*/ 19849 w 607639"/>
              <a:gd name="connsiteY85" fmla="*/ 0 h 606722"/>
              <a:gd name="connsiteX86" fmla="*/ 429300 w 607639"/>
              <a:gd name="connsiteY86" fmla="*/ 0 h 606722"/>
              <a:gd name="connsiteX87" fmla="*/ 449149 w 607639"/>
              <a:gd name="connsiteY87" fmla="*/ 19818 h 606722"/>
              <a:gd name="connsiteX88" fmla="*/ 449149 w 607639"/>
              <a:gd name="connsiteY88" fmla="*/ 586904 h 606722"/>
              <a:gd name="connsiteX89" fmla="*/ 429300 w 607639"/>
              <a:gd name="connsiteY89" fmla="*/ 606722 h 606722"/>
              <a:gd name="connsiteX90" fmla="*/ 19849 w 607639"/>
              <a:gd name="connsiteY90" fmla="*/ 606722 h 606722"/>
              <a:gd name="connsiteX91" fmla="*/ 0 w 607639"/>
              <a:gd name="connsiteY91" fmla="*/ 586904 h 606722"/>
              <a:gd name="connsiteX92" fmla="*/ 0 w 607639"/>
              <a:gd name="connsiteY92" fmla="*/ 19818 h 606722"/>
              <a:gd name="connsiteX93" fmla="*/ 19849 w 607639"/>
              <a:gd name="connsiteY9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607639" h="606722">
                <a:moveTo>
                  <a:pt x="528341" y="527538"/>
                </a:moveTo>
                <a:lnTo>
                  <a:pt x="528341" y="547356"/>
                </a:lnTo>
                <a:cubicBezTo>
                  <a:pt x="528341" y="558287"/>
                  <a:pt x="537241" y="567086"/>
                  <a:pt x="548187" y="567086"/>
                </a:cubicBezTo>
                <a:cubicBezTo>
                  <a:pt x="559134" y="567086"/>
                  <a:pt x="567945" y="558287"/>
                  <a:pt x="567945" y="547356"/>
                </a:cubicBezTo>
                <a:lnTo>
                  <a:pt x="567945" y="527538"/>
                </a:lnTo>
                <a:close/>
                <a:moveTo>
                  <a:pt x="99092" y="474835"/>
                </a:moveTo>
                <a:lnTo>
                  <a:pt x="350075" y="474835"/>
                </a:lnTo>
                <a:cubicBezTo>
                  <a:pt x="361022" y="474835"/>
                  <a:pt x="369833" y="483642"/>
                  <a:pt x="369833" y="494584"/>
                </a:cubicBezTo>
                <a:cubicBezTo>
                  <a:pt x="369833" y="505526"/>
                  <a:pt x="361022" y="514422"/>
                  <a:pt x="350075" y="514422"/>
                </a:cubicBezTo>
                <a:lnTo>
                  <a:pt x="99092" y="514422"/>
                </a:lnTo>
                <a:cubicBezTo>
                  <a:pt x="88145" y="514422"/>
                  <a:pt x="79245" y="505526"/>
                  <a:pt x="79245" y="494584"/>
                </a:cubicBezTo>
                <a:cubicBezTo>
                  <a:pt x="79245" y="483642"/>
                  <a:pt x="88145" y="474835"/>
                  <a:pt x="99092" y="474835"/>
                </a:cubicBezTo>
                <a:close/>
                <a:moveTo>
                  <a:pt x="297164" y="395661"/>
                </a:moveTo>
                <a:lnTo>
                  <a:pt x="350063" y="395661"/>
                </a:lnTo>
                <a:cubicBezTo>
                  <a:pt x="361017" y="395661"/>
                  <a:pt x="369834" y="404541"/>
                  <a:pt x="369834" y="415464"/>
                </a:cubicBezTo>
                <a:cubicBezTo>
                  <a:pt x="369834" y="426387"/>
                  <a:pt x="361017" y="435178"/>
                  <a:pt x="350063" y="435178"/>
                </a:cubicBezTo>
                <a:lnTo>
                  <a:pt x="297164" y="435178"/>
                </a:lnTo>
                <a:cubicBezTo>
                  <a:pt x="286210" y="435178"/>
                  <a:pt x="277393" y="426387"/>
                  <a:pt x="277393" y="415464"/>
                </a:cubicBezTo>
                <a:cubicBezTo>
                  <a:pt x="277393" y="404541"/>
                  <a:pt x="286210" y="395661"/>
                  <a:pt x="297164" y="395661"/>
                </a:cubicBezTo>
                <a:close/>
                <a:moveTo>
                  <a:pt x="99090" y="395661"/>
                </a:moveTo>
                <a:lnTo>
                  <a:pt x="217979" y="395661"/>
                </a:lnTo>
                <a:cubicBezTo>
                  <a:pt x="228925" y="395661"/>
                  <a:pt x="237735" y="404541"/>
                  <a:pt x="237735" y="415464"/>
                </a:cubicBezTo>
                <a:cubicBezTo>
                  <a:pt x="237735" y="426387"/>
                  <a:pt x="228925" y="435178"/>
                  <a:pt x="217979" y="435178"/>
                </a:cubicBezTo>
                <a:lnTo>
                  <a:pt x="99090" y="435178"/>
                </a:lnTo>
                <a:cubicBezTo>
                  <a:pt x="88144" y="435178"/>
                  <a:pt x="79245" y="426387"/>
                  <a:pt x="79245" y="415464"/>
                </a:cubicBezTo>
                <a:cubicBezTo>
                  <a:pt x="79245" y="404541"/>
                  <a:pt x="88144" y="395661"/>
                  <a:pt x="99090" y="395661"/>
                </a:cubicBezTo>
                <a:close/>
                <a:moveTo>
                  <a:pt x="99092" y="316557"/>
                </a:moveTo>
                <a:lnTo>
                  <a:pt x="350075" y="316557"/>
                </a:lnTo>
                <a:cubicBezTo>
                  <a:pt x="361022" y="316557"/>
                  <a:pt x="369833" y="325364"/>
                  <a:pt x="369833" y="336306"/>
                </a:cubicBezTo>
                <a:cubicBezTo>
                  <a:pt x="369833" y="347248"/>
                  <a:pt x="361022" y="356144"/>
                  <a:pt x="350075" y="356144"/>
                </a:cubicBezTo>
                <a:lnTo>
                  <a:pt x="99092" y="356144"/>
                </a:lnTo>
                <a:cubicBezTo>
                  <a:pt x="88145" y="356144"/>
                  <a:pt x="79245" y="347248"/>
                  <a:pt x="79245" y="336306"/>
                </a:cubicBezTo>
                <a:cubicBezTo>
                  <a:pt x="79245" y="325364"/>
                  <a:pt x="88145" y="316557"/>
                  <a:pt x="99092" y="316557"/>
                </a:cubicBezTo>
                <a:close/>
                <a:moveTo>
                  <a:pt x="257585" y="237382"/>
                </a:moveTo>
                <a:lnTo>
                  <a:pt x="350073" y="237382"/>
                </a:lnTo>
                <a:cubicBezTo>
                  <a:pt x="361021" y="237382"/>
                  <a:pt x="369834" y="246274"/>
                  <a:pt x="369834" y="257211"/>
                </a:cubicBezTo>
                <a:cubicBezTo>
                  <a:pt x="369834" y="268148"/>
                  <a:pt x="361021" y="277040"/>
                  <a:pt x="350073" y="277040"/>
                </a:cubicBezTo>
                <a:lnTo>
                  <a:pt x="257585" y="277040"/>
                </a:lnTo>
                <a:cubicBezTo>
                  <a:pt x="246637" y="277040"/>
                  <a:pt x="237735" y="268148"/>
                  <a:pt x="237735" y="257211"/>
                </a:cubicBezTo>
                <a:cubicBezTo>
                  <a:pt x="237735" y="246274"/>
                  <a:pt x="246637" y="237382"/>
                  <a:pt x="257585" y="237382"/>
                </a:cubicBezTo>
                <a:close/>
                <a:moveTo>
                  <a:pt x="99092" y="237382"/>
                </a:moveTo>
                <a:lnTo>
                  <a:pt x="178301" y="237382"/>
                </a:lnTo>
                <a:cubicBezTo>
                  <a:pt x="189248" y="237382"/>
                  <a:pt x="198148" y="246274"/>
                  <a:pt x="198148" y="257211"/>
                </a:cubicBezTo>
                <a:cubicBezTo>
                  <a:pt x="198148" y="268148"/>
                  <a:pt x="189248" y="277040"/>
                  <a:pt x="178301" y="277040"/>
                </a:cubicBezTo>
                <a:lnTo>
                  <a:pt x="99092" y="277040"/>
                </a:lnTo>
                <a:cubicBezTo>
                  <a:pt x="88145" y="277040"/>
                  <a:pt x="79245" y="268148"/>
                  <a:pt x="79245" y="257211"/>
                </a:cubicBezTo>
                <a:cubicBezTo>
                  <a:pt x="79245" y="246274"/>
                  <a:pt x="88145" y="237382"/>
                  <a:pt x="99092" y="237382"/>
                </a:cubicBezTo>
                <a:close/>
                <a:moveTo>
                  <a:pt x="528341" y="158279"/>
                </a:moveTo>
                <a:lnTo>
                  <a:pt x="528341" y="487990"/>
                </a:lnTo>
                <a:lnTo>
                  <a:pt x="567945" y="487990"/>
                </a:lnTo>
                <a:lnTo>
                  <a:pt x="567945" y="158279"/>
                </a:lnTo>
                <a:close/>
                <a:moveTo>
                  <a:pt x="99092" y="158278"/>
                </a:moveTo>
                <a:lnTo>
                  <a:pt x="350075" y="158278"/>
                </a:lnTo>
                <a:cubicBezTo>
                  <a:pt x="361022" y="158278"/>
                  <a:pt x="369833" y="167174"/>
                  <a:pt x="369833" y="178027"/>
                </a:cubicBezTo>
                <a:cubicBezTo>
                  <a:pt x="369833" y="188969"/>
                  <a:pt x="361022" y="197865"/>
                  <a:pt x="350075" y="197865"/>
                </a:cubicBezTo>
                <a:lnTo>
                  <a:pt x="99092" y="197865"/>
                </a:lnTo>
                <a:cubicBezTo>
                  <a:pt x="88145" y="197865"/>
                  <a:pt x="79245" y="188969"/>
                  <a:pt x="79245" y="178027"/>
                </a:cubicBezTo>
                <a:cubicBezTo>
                  <a:pt x="79245" y="167174"/>
                  <a:pt x="88145" y="158278"/>
                  <a:pt x="99092" y="158278"/>
                </a:cubicBezTo>
                <a:close/>
                <a:moveTo>
                  <a:pt x="178251" y="79104"/>
                </a:moveTo>
                <a:lnTo>
                  <a:pt x="270739" y="79104"/>
                </a:lnTo>
                <a:cubicBezTo>
                  <a:pt x="281687" y="79104"/>
                  <a:pt x="290589" y="87996"/>
                  <a:pt x="290589" y="98933"/>
                </a:cubicBezTo>
                <a:cubicBezTo>
                  <a:pt x="290589" y="109870"/>
                  <a:pt x="281687" y="118762"/>
                  <a:pt x="270739" y="118762"/>
                </a:cubicBezTo>
                <a:lnTo>
                  <a:pt x="178251" y="118762"/>
                </a:lnTo>
                <a:cubicBezTo>
                  <a:pt x="167392" y="118762"/>
                  <a:pt x="158490" y="109870"/>
                  <a:pt x="158490" y="98933"/>
                </a:cubicBezTo>
                <a:cubicBezTo>
                  <a:pt x="158490" y="87996"/>
                  <a:pt x="167392" y="79104"/>
                  <a:pt x="178251" y="79104"/>
                </a:cubicBezTo>
                <a:close/>
                <a:moveTo>
                  <a:pt x="548187" y="70030"/>
                </a:moveTo>
                <a:lnTo>
                  <a:pt x="528341" y="116154"/>
                </a:lnTo>
                <a:lnTo>
                  <a:pt x="528341" y="118732"/>
                </a:lnTo>
                <a:lnTo>
                  <a:pt x="567945" y="118732"/>
                </a:lnTo>
                <a:lnTo>
                  <a:pt x="567945" y="116154"/>
                </a:lnTo>
                <a:close/>
                <a:moveTo>
                  <a:pt x="39610" y="39548"/>
                </a:moveTo>
                <a:lnTo>
                  <a:pt x="39610" y="567086"/>
                </a:lnTo>
                <a:lnTo>
                  <a:pt x="409539" y="567086"/>
                </a:lnTo>
                <a:lnTo>
                  <a:pt x="409539" y="39548"/>
                </a:lnTo>
                <a:close/>
                <a:moveTo>
                  <a:pt x="548187" y="0"/>
                </a:moveTo>
                <a:cubicBezTo>
                  <a:pt x="556108" y="0"/>
                  <a:pt x="563228" y="4710"/>
                  <a:pt x="566343" y="11998"/>
                </a:cubicBezTo>
                <a:lnTo>
                  <a:pt x="606037" y="104335"/>
                </a:lnTo>
                <a:cubicBezTo>
                  <a:pt x="607105" y="106734"/>
                  <a:pt x="607639" y="109400"/>
                  <a:pt x="607639" y="112066"/>
                </a:cubicBezTo>
                <a:lnTo>
                  <a:pt x="607639" y="547356"/>
                </a:lnTo>
                <a:cubicBezTo>
                  <a:pt x="607639" y="580150"/>
                  <a:pt x="581028" y="606722"/>
                  <a:pt x="548187" y="606722"/>
                </a:cubicBezTo>
                <a:cubicBezTo>
                  <a:pt x="515347" y="606722"/>
                  <a:pt x="488736" y="580150"/>
                  <a:pt x="488736" y="547356"/>
                </a:cubicBezTo>
                <a:lnTo>
                  <a:pt x="488736" y="112066"/>
                </a:lnTo>
                <a:cubicBezTo>
                  <a:pt x="488736" y="109400"/>
                  <a:pt x="489270" y="106734"/>
                  <a:pt x="490338" y="104335"/>
                </a:cubicBezTo>
                <a:lnTo>
                  <a:pt x="529943" y="11998"/>
                </a:lnTo>
                <a:cubicBezTo>
                  <a:pt x="533058" y="4710"/>
                  <a:pt x="540267" y="0"/>
                  <a:pt x="548187" y="0"/>
                </a:cubicBezTo>
                <a:close/>
                <a:moveTo>
                  <a:pt x="19849" y="0"/>
                </a:moveTo>
                <a:lnTo>
                  <a:pt x="429300" y="0"/>
                </a:lnTo>
                <a:cubicBezTo>
                  <a:pt x="440248" y="0"/>
                  <a:pt x="449149" y="8887"/>
                  <a:pt x="449149" y="19818"/>
                </a:cubicBezTo>
                <a:lnTo>
                  <a:pt x="449149" y="586904"/>
                </a:lnTo>
                <a:cubicBezTo>
                  <a:pt x="449149" y="597835"/>
                  <a:pt x="440248" y="606722"/>
                  <a:pt x="429300" y="606722"/>
                </a:cubicBezTo>
                <a:lnTo>
                  <a:pt x="19849" y="606722"/>
                </a:lnTo>
                <a:cubicBezTo>
                  <a:pt x="8901" y="606722"/>
                  <a:pt x="0" y="597835"/>
                  <a:pt x="0" y="586904"/>
                </a:cubicBezTo>
                <a:lnTo>
                  <a:pt x="0" y="19818"/>
                </a:lnTo>
                <a:cubicBezTo>
                  <a:pt x="0" y="8887"/>
                  <a:pt x="8901" y="0"/>
                  <a:pt x="19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anrope SemiBold" charset="0"/>
            </a:endParaRPr>
          </a:p>
        </p:txBody>
      </p:sp>
      <p:sp>
        <p:nvSpPr>
          <p:cNvPr id="31" name="矩形 30"/>
          <p:cNvSpPr/>
          <p:nvPr/>
        </p:nvSpPr>
        <p:spPr>
          <a:xfrm>
            <a:off x="3287395" y="3416300"/>
            <a:ext cx="3583305" cy="614680"/>
          </a:xfrm>
          <a:prstGeom prst="rect">
            <a:avLst/>
          </a:prstGeom>
        </p:spPr>
        <p:txBody>
          <a:bodyPr wrap="square">
            <a:noAutofit/>
          </a:bodyPr>
          <a:lstStyle/>
          <a:p>
            <a:r>
              <a:rPr lang="fr-FR" altLang="zh-CN" dirty="0">
                <a:solidFill>
                  <a:srgbClr val="FF9F36"/>
                </a:solidFill>
                <a:latin typeface="+mj-ea"/>
                <a:ea typeface="+mj-ea"/>
                <a:cs typeface="Manrope SemiBold" charset="0"/>
              </a:rPr>
              <a:t>Compte Rendu Pour</a:t>
            </a:r>
            <a:endParaRPr lang="fr-FR" altLang="zh-CN" dirty="0">
              <a:solidFill>
                <a:srgbClr val="FF9F36"/>
              </a:solidFill>
              <a:latin typeface="+mj-ea"/>
              <a:ea typeface="+mj-ea"/>
              <a:cs typeface="Manrope SemiBold" charset="0"/>
            </a:endParaRPr>
          </a:p>
          <a:p>
            <a:r>
              <a:rPr lang="fr-FR" altLang="zh-CN" dirty="0">
                <a:solidFill>
                  <a:srgbClr val="FF9F36"/>
                </a:solidFill>
                <a:latin typeface="+mj-ea"/>
                <a:ea typeface="+mj-ea"/>
                <a:cs typeface="Manrope SemiBold" charset="0"/>
              </a:rPr>
              <a:t>Mr.Zrigui Mounir</a:t>
            </a:r>
            <a:endParaRPr lang="fr-FR" altLang="zh-CN" dirty="0">
              <a:solidFill>
                <a:srgbClr val="FF9F36"/>
              </a:solidFill>
              <a:latin typeface="+mj-ea"/>
              <a:ea typeface="+mj-ea"/>
              <a:cs typeface="Manrope SemiBold" charset="0"/>
            </a:endParaRPr>
          </a:p>
        </p:txBody>
      </p:sp>
      <p:sp>
        <p:nvSpPr>
          <p:cNvPr id="33" name="矩形: 圆角 32"/>
          <p:cNvSpPr/>
          <p:nvPr/>
        </p:nvSpPr>
        <p:spPr>
          <a:xfrm>
            <a:off x="1622402" y="5304271"/>
            <a:ext cx="1758607" cy="422054"/>
          </a:xfrm>
          <a:prstGeom prst="roundRect">
            <a:avLst>
              <a:gd name="adj" fmla="val 50000"/>
            </a:avLst>
          </a:prstGeom>
          <a:solidFill>
            <a:srgbClr val="E25959"/>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sz="1200" dirty="0">
                <a:latin typeface="+mj-ea"/>
                <a:ea typeface="+mj-ea"/>
                <a:cs typeface="Manrope SemiBold" charset="0"/>
              </a:rPr>
              <a:t>Nermine Torjmene</a:t>
            </a:r>
            <a:endParaRPr lang="fr-FR" altLang="zh-CN" sz="1200" dirty="0">
              <a:latin typeface="+mj-ea"/>
              <a:ea typeface="+mj-ea"/>
              <a:cs typeface="Manrope SemiBold" charset="0"/>
            </a:endParaRPr>
          </a:p>
        </p:txBody>
      </p:sp>
      <p:sp>
        <p:nvSpPr>
          <p:cNvPr id="34" name="矩形: 圆角 33"/>
          <p:cNvSpPr/>
          <p:nvPr/>
        </p:nvSpPr>
        <p:spPr>
          <a:xfrm>
            <a:off x="3793807" y="5304271"/>
            <a:ext cx="1758607" cy="422054"/>
          </a:xfrm>
          <a:prstGeom prst="roundRect">
            <a:avLst>
              <a:gd name="adj" fmla="val 50000"/>
            </a:avLst>
          </a:prstGeom>
          <a:solidFill>
            <a:srgbClr val="E25959"/>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en-US" sz="1200" dirty="0" err="1">
                <a:latin typeface="+mj-ea"/>
                <a:ea typeface="+mj-ea"/>
                <a:cs typeface="Manrope SemiBold" charset="0"/>
              </a:rPr>
              <a:t>4éme Année GL</a:t>
            </a:r>
            <a:endParaRPr lang="zh-CN" altLang="en-US" sz="1200" dirty="0">
              <a:latin typeface="+mj-ea"/>
              <a:ea typeface="+mj-ea"/>
              <a:cs typeface="Manrope SemiBold" charset="0"/>
            </a:endParaRPr>
          </a:p>
        </p:txBody>
      </p:sp>
    </p:spTree>
    <p:custDataLst>
      <p:tags r:id="rId1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a:spLocks noGrp="1"/>
          </p:cNvSpPr>
          <p:nvPr>
            <p:ph type="title"/>
          </p:nvPr>
        </p:nvSpPr>
        <p:spPr>
          <a:xfrm>
            <a:off x="1272540" y="220345"/>
            <a:ext cx="3228975" cy="907415"/>
          </a:xfrm>
        </p:spPr>
        <p:txBody>
          <a:bodyPr/>
          <a:p>
            <a:r>
              <a:rPr lang="en-US" altLang="zh-CN" dirty="0">
                <a:solidFill>
                  <a:srgbClr val="E25959"/>
                </a:solidFill>
                <a:latin typeface="+mj-ea"/>
                <a:sym typeface="+mn-ea"/>
              </a:rPr>
              <a:t>R</a:t>
            </a:r>
            <a:r>
              <a:rPr lang="fr-FR" altLang="en-US" dirty="0">
                <a:solidFill>
                  <a:srgbClr val="E25959"/>
                </a:solidFill>
                <a:latin typeface="+mj-ea"/>
                <a:sym typeface="+mn-ea"/>
              </a:rPr>
              <a:t>ésultat</a:t>
            </a:r>
            <a:r>
              <a:rPr lang="en-US" altLang="zh-CN" dirty="0">
                <a:solidFill>
                  <a:srgbClr val="E25959"/>
                </a:solidFill>
                <a:latin typeface="+mj-ea"/>
                <a:sym typeface="+mn-ea"/>
              </a:rPr>
              <a:t>s</a:t>
            </a:r>
            <a:endParaRPr lang="fr-FR" altLang="en-US"/>
          </a:p>
        </p:txBody>
      </p:sp>
      <p:pic>
        <p:nvPicPr>
          <p:cNvPr id="4" name="Espace réservé du contenu 3" descr="image2"/>
          <p:cNvPicPr>
            <a:picLocks noChangeAspect="1"/>
          </p:cNvPicPr>
          <p:nvPr>
            <p:ph idx="1"/>
          </p:nvPr>
        </p:nvPicPr>
        <p:blipFill>
          <a:blip r:embed="rId1"/>
          <a:stretch>
            <a:fillRect/>
          </a:stretch>
        </p:blipFill>
        <p:spPr>
          <a:xfrm>
            <a:off x="1272540" y="1128395"/>
            <a:ext cx="9805670" cy="41586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a:spLocks noGrp="1"/>
          </p:cNvSpPr>
          <p:nvPr>
            <p:ph type="title"/>
          </p:nvPr>
        </p:nvSpPr>
        <p:spPr>
          <a:xfrm>
            <a:off x="1175385" y="332105"/>
            <a:ext cx="8200390" cy="892175"/>
          </a:xfrm>
        </p:spPr>
        <p:txBody>
          <a:bodyPr/>
          <a:p>
            <a:r>
              <a:rPr lang="en-US" altLang="zh-CN" dirty="0">
                <a:solidFill>
                  <a:srgbClr val="E25959"/>
                </a:solidFill>
                <a:latin typeface="+mj-ea"/>
                <a:sym typeface="+mn-ea"/>
              </a:rPr>
              <a:t>R</a:t>
            </a:r>
            <a:r>
              <a:rPr lang="fr-FR" altLang="en-US" dirty="0">
                <a:solidFill>
                  <a:srgbClr val="E25959"/>
                </a:solidFill>
                <a:latin typeface="+mj-ea"/>
                <a:sym typeface="+mn-ea"/>
              </a:rPr>
              <a:t>ésultat</a:t>
            </a:r>
            <a:r>
              <a:rPr lang="en-US" altLang="zh-CN" dirty="0">
                <a:solidFill>
                  <a:srgbClr val="E25959"/>
                </a:solidFill>
                <a:latin typeface="+mj-ea"/>
                <a:sym typeface="+mn-ea"/>
              </a:rPr>
              <a:t>s</a:t>
            </a:r>
            <a:endParaRPr lang="fr-FR" altLang="en-US"/>
          </a:p>
        </p:txBody>
      </p:sp>
      <p:pic>
        <p:nvPicPr>
          <p:cNvPr id="4" name="Espace réservé du contenu 3" descr="image1"/>
          <p:cNvPicPr>
            <a:picLocks noChangeAspect="1"/>
          </p:cNvPicPr>
          <p:nvPr>
            <p:ph idx="1"/>
          </p:nvPr>
        </p:nvPicPr>
        <p:blipFill>
          <a:blip r:embed="rId1"/>
          <a:stretch>
            <a:fillRect/>
          </a:stretch>
        </p:blipFill>
        <p:spPr>
          <a:xfrm>
            <a:off x="1174750" y="1568450"/>
            <a:ext cx="10000615" cy="46088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1117600" y="269573"/>
            <a:ext cx="5915957" cy="645160"/>
          </a:xfrm>
          <a:prstGeom prst="rect">
            <a:avLst/>
          </a:prstGeom>
        </p:spPr>
        <p:txBody>
          <a:bodyPr wrap="square">
            <a:spAutoFit/>
          </a:bodyPr>
          <a:lstStyle/>
          <a:p>
            <a:r>
              <a:rPr lang="en-US" altLang="zh-CN" sz="3600" dirty="0">
                <a:solidFill>
                  <a:srgbClr val="E25959"/>
                </a:solidFill>
                <a:latin typeface="+mj-ea"/>
                <a:ea typeface="+mj-ea"/>
                <a:cs typeface="Manrope SemiBold" charset="0"/>
              </a:rPr>
              <a:t>R</a:t>
            </a:r>
            <a:r>
              <a:rPr lang="fr-FR" altLang="en-US" sz="3600" dirty="0">
                <a:solidFill>
                  <a:srgbClr val="E25959"/>
                </a:solidFill>
                <a:latin typeface="+mj-ea"/>
                <a:ea typeface="+mj-ea"/>
                <a:cs typeface="Manrope SemiBold" charset="0"/>
              </a:rPr>
              <a:t>ésultat</a:t>
            </a:r>
            <a:r>
              <a:rPr lang="en-US" altLang="zh-CN" sz="3600" dirty="0">
                <a:solidFill>
                  <a:srgbClr val="E25959"/>
                </a:solidFill>
                <a:latin typeface="+mj-ea"/>
                <a:ea typeface="+mj-ea"/>
                <a:cs typeface="Manrope SemiBold" charset="0"/>
              </a:rPr>
              <a:t>s</a:t>
            </a:r>
            <a:endParaRPr lang="zh-CN" altLang="en-US" sz="3600" dirty="0">
              <a:solidFill>
                <a:srgbClr val="E25959"/>
              </a:solidFill>
              <a:latin typeface="+mj-ea"/>
              <a:ea typeface="+mj-ea"/>
              <a:cs typeface="Manrope SemiBold" charset="0"/>
            </a:endParaRPr>
          </a:p>
        </p:txBody>
      </p:sp>
      <p:sp>
        <p:nvSpPr>
          <p:cNvPr id="4" name="Freeform 13"/>
          <p:cNvSpPr/>
          <p:nvPr/>
        </p:nvSpPr>
        <p:spPr bwMode="auto">
          <a:xfrm flipH="1">
            <a:off x="9437254" y="3764851"/>
            <a:ext cx="1819486" cy="2063410"/>
          </a:xfrm>
          <a:custGeom>
            <a:avLst/>
            <a:gdLst>
              <a:gd name="T0" fmla="*/ 42 w 963"/>
              <a:gd name="T1" fmla="*/ 244 h 1093"/>
              <a:gd name="T2" fmla="*/ 439 w 963"/>
              <a:gd name="T3" fmla="*/ 15 h 1093"/>
              <a:gd name="T4" fmla="*/ 524 w 963"/>
              <a:gd name="T5" fmla="*/ 15 h 1093"/>
              <a:gd name="T6" fmla="*/ 921 w 963"/>
              <a:gd name="T7" fmla="*/ 244 h 1093"/>
              <a:gd name="T8" fmla="*/ 963 w 963"/>
              <a:gd name="T9" fmla="*/ 317 h 1093"/>
              <a:gd name="T10" fmla="*/ 963 w 963"/>
              <a:gd name="T11" fmla="*/ 776 h 1093"/>
              <a:gd name="T12" fmla="*/ 921 w 963"/>
              <a:gd name="T13" fmla="*/ 849 h 1093"/>
              <a:gd name="T14" fmla="*/ 524 w 963"/>
              <a:gd name="T15" fmla="*/ 1078 h 1093"/>
              <a:gd name="T16" fmla="*/ 439 w 963"/>
              <a:gd name="T17" fmla="*/ 1078 h 1093"/>
              <a:gd name="T18" fmla="*/ 42 w 963"/>
              <a:gd name="T19" fmla="*/ 849 h 1093"/>
              <a:gd name="T20" fmla="*/ 0 w 963"/>
              <a:gd name="T21" fmla="*/ 776 h 1093"/>
              <a:gd name="T22" fmla="*/ 0 w 963"/>
              <a:gd name="T23" fmla="*/ 317 h 1093"/>
              <a:gd name="T24" fmla="*/ 42 w 963"/>
              <a:gd name="T25" fmla="*/ 244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3" h="1093">
                <a:moveTo>
                  <a:pt x="42" y="244"/>
                </a:moveTo>
                <a:cubicBezTo>
                  <a:pt x="439" y="15"/>
                  <a:pt x="439" y="15"/>
                  <a:pt x="439" y="15"/>
                </a:cubicBezTo>
                <a:cubicBezTo>
                  <a:pt x="465" y="0"/>
                  <a:pt x="498" y="0"/>
                  <a:pt x="524" y="15"/>
                </a:cubicBezTo>
                <a:cubicBezTo>
                  <a:pt x="921" y="244"/>
                  <a:pt x="921" y="244"/>
                  <a:pt x="921" y="244"/>
                </a:cubicBezTo>
                <a:cubicBezTo>
                  <a:pt x="947" y="260"/>
                  <a:pt x="963" y="287"/>
                  <a:pt x="963" y="317"/>
                </a:cubicBezTo>
                <a:cubicBezTo>
                  <a:pt x="963" y="776"/>
                  <a:pt x="963" y="776"/>
                  <a:pt x="963" y="776"/>
                </a:cubicBezTo>
                <a:cubicBezTo>
                  <a:pt x="963" y="806"/>
                  <a:pt x="947" y="834"/>
                  <a:pt x="921" y="849"/>
                </a:cubicBezTo>
                <a:cubicBezTo>
                  <a:pt x="524" y="1078"/>
                  <a:pt x="524" y="1078"/>
                  <a:pt x="524" y="1078"/>
                </a:cubicBezTo>
                <a:cubicBezTo>
                  <a:pt x="498" y="1093"/>
                  <a:pt x="465" y="1093"/>
                  <a:pt x="439" y="1078"/>
                </a:cubicBezTo>
                <a:cubicBezTo>
                  <a:pt x="42" y="849"/>
                  <a:pt x="42" y="849"/>
                  <a:pt x="42" y="849"/>
                </a:cubicBezTo>
                <a:cubicBezTo>
                  <a:pt x="16" y="834"/>
                  <a:pt x="0" y="806"/>
                  <a:pt x="0" y="776"/>
                </a:cubicBezTo>
                <a:cubicBezTo>
                  <a:pt x="0" y="317"/>
                  <a:pt x="0" y="317"/>
                  <a:pt x="0" y="317"/>
                </a:cubicBezTo>
                <a:cubicBezTo>
                  <a:pt x="0" y="287"/>
                  <a:pt x="16" y="260"/>
                  <a:pt x="42" y="2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solidFill>
                <a:schemeClr val="lt1"/>
              </a:solidFill>
              <a:cs typeface="+mn-ea"/>
              <a:sym typeface="+mn-lt"/>
            </a:endParaRPr>
          </a:p>
        </p:txBody>
      </p:sp>
      <p:sp>
        <p:nvSpPr>
          <p:cNvPr id="9" name="文本框 8"/>
          <p:cNvSpPr txBox="1"/>
          <p:nvPr/>
        </p:nvSpPr>
        <p:spPr>
          <a:xfrm>
            <a:off x="928079" y="1165669"/>
            <a:ext cx="3974121" cy="707886"/>
          </a:xfrm>
          <a:prstGeom prst="rect">
            <a:avLst/>
          </a:prstGeom>
          <a:noFill/>
        </p:spPr>
        <p:txBody>
          <a:bodyPr wrap="square" rtlCol="0">
            <a:spAutoFit/>
          </a:bodyPr>
          <a:lstStyle/>
          <a:p>
            <a:pPr>
              <a:spcBef>
                <a:spcPct val="0"/>
              </a:spcBef>
              <a:buSzPct val="25000"/>
              <a:defRPr/>
            </a:pPr>
            <a:r>
              <a:rPr lang="en-US" altLang="zh-CN" sz="2000" cap="all" dirty="0">
                <a:solidFill>
                  <a:schemeClr val="accent1"/>
                </a:solidFill>
                <a:latin typeface="+mj-ea"/>
                <a:ea typeface="+mj-ea"/>
                <a:cs typeface="+mn-ea"/>
                <a:sym typeface="+mn-lt"/>
              </a:rPr>
              <a:t>A picture is worth a thousand words</a:t>
            </a:r>
            <a:endParaRPr lang="zh-CN" altLang="en-US" sz="2000" cap="all" dirty="0">
              <a:solidFill>
                <a:schemeClr val="accent1"/>
              </a:solidFill>
              <a:latin typeface="+mj-ea"/>
              <a:ea typeface="+mj-ea"/>
              <a:cs typeface="+mn-ea"/>
              <a:sym typeface="+mn-lt"/>
            </a:endParaRPr>
          </a:p>
        </p:txBody>
      </p:sp>
      <p:sp>
        <p:nvSpPr>
          <p:cNvPr id="19" name="Freeform 13"/>
          <p:cNvSpPr/>
          <p:nvPr/>
        </p:nvSpPr>
        <p:spPr bwMode="auto">
          <a:xfrm flipH="1">
            <a:off x="7163523" y="2073698"/>
            <a:ext cx="1819486" cy="2063410"/>
          </a:xfrm>
          <a:custGeom>
            <a:avLst/>
            <a:gdLst>
              <a:gd name="T0" fmla="*/ 42 w 963"/>
              <a:gd name="T1" fmla="*/ 244 h 1093"/>
              <a:gd name="T2" fmla="*/ 439 w 963"/>
              <a:gd name="T3" fmla="*/ 15 h 1093"/>
              <a:gd name="T4" fmla="*/ 524 w 963"/>
              <a:gd name="T5" fmla="*/ 15 h 1093"/>
              <a:gd name="T6" fmla="*/ 921 w 963"/>
              <a:gd name="T7" fmla="*/ 244 h 1093"/>
              <a:gd name="T8" fmla="*/ 963 w 963"/>
              <a:gd name="T9" fmla="*/ 317 h 1093"/>
              <a:gd name="T10" fmla="*/ 963 w 963"/>
              <a:gd name="T11" fmla="*/ 776 h 1093"/>
              <a:gd name="T12" fmla="*/ 921 w 963"/>
              <a:gd name="T13" fmla="*/ 849 h 1093"/>
              <a:gd name="T14" fmla="*/ 524 w 963"/>
              <a:gd name="T15" fmla="*/ 1078 h 1093"/>
              <a:gd name="T16" fmla="*/ 439 w 963"/>
              <a:gd name="T17" fmla="*/ 1078 h 1093"/>
              <a:gd name="T18" fmla="*/ 42 w 963"/>
              <a:gd name="T19" fmla="*/ 849 h 1093"/>
              <a:gd name="T20" fmla="*/ 0 w 963"/>
              <a:gd name="T21" fmla="*/ 776 h 1093"/>
              <a:gd name="T22" fmla="*/ 0 w 963"/>
              <a:gd name="T23" fmla="*/ 317 h 1093"/>
              <a:gd name="T24" fmla="*/ 42 w 963"/>
              <a:gd name="T25" fmla="*/ 244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3" h="1093">
                <a:moveTo>
                  <a:pt x="42" y="244"/>
                </a:moveTo>
                <a:cubicBezTo>
                  <a:pt x="439" y="15"/>
                  <a:pt x="439" y="15"/>
                  <a:pt x="439" y="15"/>
                </a:cubicBezTo>
                <a:cubicBezTo>
                  <a:pt x="465" y="0"/>
                  <a:pt x="498" y="0"/>
                  <a:pt x="524" y="15"/>
                </a:cubicBezTo>
                <a:cubicBezTo>
                  <a:pt x="921" y="244"/>
                  <a:pt x="921" y="244"/>
                  <a:pt x="921" y="244"/>
                </a:cubicBezTo>
                <a:cubicBezTo>
                  <a:pt x="947" y="260"/>
                  <a:pt x="963" y="287"/>
                  <a:pt x="963" y="317"/>
                </a:cubicBezTo>
                <a:cubicBezTo>
                  <a:pt x="963" y="776"/>
                  <a:pt x="963" y="776"/>
                  <a:pt x="963" y="776"/>
                </a:cubicBezTo>
                <a:cubicBezTo>
                  <a:pt x="963" y="806"/>
                  <a:pt x="947" y="834"/>
                  <a:pt x="921" y="849"/>
                </a:cubicBezTo>
                <a:cubicBezTo>
                  <a:pt x="524" y="1078"/>
                  <a:pt x="524" y="1078"/>
                  <a:pt x="524" y="1078"/>
                </a:cubicBezTo>
                <a:cubicBezTo>
                  <a:pt x="498" y="1093"/>
                  <a:pt x="465" y="1093"/>
                  <a:pt x="439" y="1078"/>
                </a:cubicBezTo>
                <a:cubicBezTo>
                  <a:pt x="42" y="849"/>
                  <a:pt x="42" y="849"/>
                  <a:pt x="42" y="849"/>
                </a:cubicBezTo>
                <a:cubicBezTo>
                  <a:pt x="16" y="834"/>
                  <a:pt x="0" y="806"/>
                  <a:pt x="0" y="776"/>
                </a:cubicBezTo>
                <a:cubicBezTo>
                  <a:pt x="0" y="317"/>
                  <a:pt x="0" y="317"/>
                  <a:pt x="0" y="317"/>
                </a:cubicBezTo>
                <a:cubicBezTo>
                  <a:pt x="0" y="287"/>
                  <a:pt x="16" y="260"/>
                  <a:pt x="42" y="2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solidFill>
                <a:schemeClr val="lt1"/>
              </a:solidFill>
              <a:cs typeface="+mn-ea"/>
              <a:sym typeface="+mn-lt"/>
            </a:endParaRPr>
          </a:p>
        </p:txBody>
      </p:sp>
      <p:sp>
        <p:nvSpPr>
          <p:cNvPr id="20" name="Freeform 13"/>
          <p:cNvSpPr/>
          <p:nvPr/>
        </p:nvSpPr>
        <p:spPr bwMode="auto">
          <a:xfrm flipH="1">
            <a:off x="7332088" y="4660251"/>
            <a:ext cx="973901" cy="1104464"/>
          </a:xfrm>
          <a:custGeom>
            <a:avLst/>
            <a:gdLst>
              <a:gd name="T0" fmla="*/ 42 w 963"/>
              <a:gd name="T1" fmla="*/ 244 h 1093"/>
              <a:gd name="T2" fmla="*/ 439 w 963"/>
              <a:gd name="T3" fmla="*/ 15 h 1093"/>
              <a:gd name="T4" fmla="*/ 524 w 963"/>
              <a:gd name="T5" fmla="*/ 15 h 1093"/>
              <a:gd name="T6" fmla="*/ 921 w 963"/>
              <a:gd name="T7" fmla="*/ 244 h 1093"/>
              <a:gd name="T8" fmla="*/ 963 w 963"/>
              <a:gd name="T9" fmla="*/ 317 h 1093"/>
              <a:gd name="T10" fmla="*/ 963 w 963"/>
              <a:gd name="T11" fmla="*/ 776 h 1093"/>
              <a:gd name="T12" fmla="*/ 921 w 963"/>
              <a:gd name="T13" fmla="*/ 849 h 1093"/>
              <a:gd name="T14" fmla="*/ 524 w 963"/>
              <a:gd name="T15" fmla="*/ 1078 h 1093"/>
              <a:gd name="T16" fmla="*/ 439 w 963"/>
              <a:gd name="T17" fmla="*/ 1078 h 1093"/>
              <a:gd name="T18" fmla="*/ 42 w 963"/>
              <a:gd name="T19" fmla="*/ 849 h 1093"/>
              <a:gd name="T20" fmla="*/ 0 w 963"/>
              <a:gd name="T21" fmla="*/ 776 h 1093"/>
              <a:gd name="T22" fmla="*/ 0 w 963"/>
              <a:gd name="T23" fmla="*/ 317 h 1093"/>
              <a:gd name="T24" fmla="*/ 42 w 963"/>
              <a:gd name="T25" fmla="*/ 244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3" h="1093">
                <a:moveTo>
                  <a:pt x="42" y="244"/>
                </a:moveTo>
                <a:cubicBezTo>
                  <a:pt x="439" y="15"/>
                  <a:pt x="439" y="15"/>
                  <a:pt x="439" y="15"/>
                </a:cubicBezTo>
                <a:cubicBezTo>
                  <a:pt x="465" y="0"/>
                  <a:pt x="498" y="0"/>
                  <a:pt x="524" y="15"/>
                </a:cubicBezTo>
                <a:cubicBezTo>
                  <a:pt x="921" y="244"/>
                  <a:pt x="921" y="244"/>
                  <a:pt x="921" y="244"/>
                </a:cubicBezTo>
                <a:cubicBezTo>
                  <a:pt x="947" y="260"/>
                  <a:pt x="963" y="287"/>
                  <a:pt x="963" y="317"/>
                </a:cubicBezTo>
                <a:cubicBezTo>
                  <a:pt x="963" y="776"/>
                  <a:pt x="963" y="776"/>
                  <a:pt x="963" y="776"/>
                </a:cubicBezTo>
                <a:cubicBezTo>
                  <a:pt x="963" y="806"/>
                  <a:pt x="947" y="834"/>
                  <a:pt x="921" y="849"/>
                </a:cubicBezTo>
                <a:cubicBezTo>
                  <a:pt x="524" y="1078"/>
                  <a:pt x="524" y="1078"/>
                  <a:pt x="524" y="1078"/>
                </a:cubicBezTo>
                <a:cubicBezTo>
                  <a:pt x="498" y="1093"/>
                  <a:pt x="465" y="1093"/>
                  <a:pt x="439" y="1078"/>
                </a:cubicBezTo>
                <a:cubicBezTo>
                  <a:pt x="42" y="849"/>
                  <a:pt x="42" y="849"/>
                  <a:pt x="42" y="849"/>
                </a:cubicBezTo>
                <a:cubicBezTo>
                  <a:pt x="16" y="834"/>
                  <a:pt x="0" y="806"/>
                  <a:pt x="0" y="776"/>
                </a:cubicBezTo>
                <a:cubicBezTo>
                  <a:pt x="0" y="317"/>
                  <a:pt x="0" y="317"/>
                  <a:pt x="0" y="317"/>
                </a:cubicBezTo>
                <a:cubicBezTo>
                  <a:pt x="0" y="287"/>
                  <a:pt x="16" y="260"/>
                  <a:pt x="42" y="244"/>
                </a:cubicBezTo>
                <a:close/>
              </a:path>
            </a:pathLst>
          </a:custGeom>
          <a:solidFill>
            <a:schemeClr val="accent1"/>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ID" sz="2000" b="1" dirty="0">
              <a:solidFill>
                <a:schemeClr val="bg1"/>
              </a:solidFill>
              <a:cs typeface="+mn-ea"/>
              <a:sym typeface="+mn-lt"/>
            </a:endParaRPr>
          </a:p>
        </p:txBody>
      </p:sp>
      <p:sp>
        <p:nvSpPr>
          <p:cNvPr id="21" name="文本框 20"/>
          <p:cNvSpPr txBox="1"/>
          <p:nvPr/>
        </p:nvSpPr>
        <p:spPr>
          <a:xfrm>
            <a:off x="6915560" y="5078635"/>
            <a:ext cx="1833849" cy="307777"/>
          </a:xfrm>
          <a:prstGeom prst="rect">
            <a:avLst/>
          </a:prstGeom>
          <a:noFill/>
        </p:spPr>
        <p:txBody>
          <a:bodyPr wrap="square" lIns="0" tIns="0" rIns="0" bIns="0" rtlCol="0">
            <a:spAutoFit/>
          </a:bodyPr>
          <a:lstStyle/>
          <a:p>
            <a:pPr algn="ctr">
              <a:defRPr/>
            </a:pPr>
            <a:r>
              <a:rPr lang="en-US" altLang="zh-CN" sz="2000" dirty="0">
                <a:solidFill>
                  <a:schemeClr val="bg1"/>
                </a:solidFill>
                <a:latin typeface="+mj-ea"/>
                <a:ea typeface="+mj-ea"/>
                <a:cs typeface="+mn-ea"/>
                <a:sym typeface="+mn-lt"/>
              </a:rPr>
              <a:t>Title</a:t>
            </a:r>
            <a:endParaRPr lang="zh-CN" altLang="en-US" sz="2000" dirty="0">
              <a:solidFill>
                <a:schemeClr val="bg1"/>
              </a:solidFill>
              <a:latin typeface="+mj-ea"/>
              <a:ea typeface="+mj-ea"/>
              <a:cs typeface="+mn-ea"/>
              <a:sym typeface="+mn-lt"/>
            </a:endParaRPr>
          </a:p>
        </p:txBody>
      </p:sp>
      <p:sp>
        <p:nvSpPr>
          <p:cNvPr id="22" name="Freeform 13"/>
          <p:cNvSpPr>
            <a:spLocks noChangeAspect="1"/>
          </p:cNvSpPr>
          <p:nvPr/>
        </p:nvSpPr>
        <p:spPr bwMode="auto">
          <a:xfrm flipH="1">
            <a:off x="6739946" y="4145900"/>
            <a:ext cx="374527" cy="424737"/>
          </a:xfrm>
          <a:custGeom>
            <a:avLst/>
            <a:gdLst>
              <a:gd name="T0" fmla="*/ 42 w 963"/>
              <a:gd name="T1" fmla="*/ 244 h 1093"/>
              <a:gd name="T2" fmla="*/ 439 w 963"/>
              <a:gd name="T3" fmla="*/ 15 h 1093"/>
              <a:gd name="T4" fmla="*/ 524 w 963"/>
              <a:gd name="T5" fmla="*/ 15 h 1093"/>
              <a:gd name="T6" fmla="*/ 921 w 963"/>
              <a:gd name="T7" fmla="*/ 244 h 1093"/>
              <a:gd name="T8" fmla="*/ 963 w 963"/>
              <a:gd name="T9" fmla="*/ 317 h 1093"/>
              <a:gd name="T10" fmla="*/ 963 w 963"/>
              <a:gd name="T11" fmla="*/ 776 h 1093"/>
              <a:gd name="T12" fmla="*/ 921 w 963"/>
              <a:gd name="T13" fmla="*/ 849 h 1093"/>
              <a:gd name="T14" fmla="*/ 524 w 963"/>
              <a:gd name="T15" fmla="*/ 1078 h 1093"/>
              <a:gd name="T16" fmla="*/ 439 w 963"/>
              <a:gd name="T17" fmla="*/ 1078 h 1093"/>
              <a:gd name="T18" fmla="*/ 42 w 963"/>
              <a:gd name="T19" fmla="*/ 849 h 1093"/>
              <a:gd name="T20" fmla="*/ 0 w 963"/>
              <a:gd name="T21" fmla="*/ 776 h 1093"/>
              <a:gd name="T22" fmla="*/ 0 w 963"/>
              <a:gd name="T23" fmla="*/ 317 h 1093"/>
              <a:gd name="T24" fmla="*/ 42 w 963"/>
              <a:gd name="T25" fmla="*/ 244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3" h="1093">
                <a:moveTo>
                  <a:pt x="42" y="244"/>
                </a:moveTo>
                <a:cubicBezTo>
                  <a:pt x="439" y="15"/>
                  <a:pt x="439" y="15"/>
                  <a:pt x="439" y="15"/>
                </a:cubicBezTo>
                <a:cubicBezTo>
                  <a:pt x="465" y="0"/>
                  <a:pt x="498" y="0"/>
                  <a:pt x="524" y="15"/>
                </a:cubicBezTo>
                <a:cubicBezTo>
                  <a:pt x="921" y="244"/>
                  <a:pt x="921" y="244"/>
                  <a:pt x="921" y="244"/>
                </a:cubicBezTo>
                <a:cubicBezTo>
                  <a:pt x="947" y="260"/>
                  <a:pt x="963" y="287"/>
                  <a:pt x="963" y="317"/>
                </a:cubicBezTo>
                <a:cubicBezTo>
                  <a:pt x="963" y="776"/>
                  <a:pt x="963" y="776"/>
                  <a:pt x="963" y="776"/>
                </a:cubicBezTo>
                <a:cubicBezTo>
                  <a:pt x="963" y="806"/>
                  <a:pt x="947" y="834"/>
                  <a:pt x="921" y="849"/>
                </a:cubicBezTo>
                <a:cubicBezTo>
                  <a:pt x="524" y="1078"/>
                  <a:pt x="524" y="1078"/>
                  <a:pt x="524" y="1078"/>
                </a:cubicBezTo>
                <a:cubicBezTo>
                  <a:pt x="498" y="1093"/>
                  <a:pt x="465" y="1093"/>
                  <a:pt x="439" y="1078"/>
                </a:cubicBezTo>
                <a:cubicBezTo>
                  <a:pt x="42" y="849"/>
                  <a:pt x="42" y="849"/>
                  <a:pt x="42" y="849"/>
                </a:cubicBezTo>
                <a:cubicBezTo>
                  <a:pt x="16" y="834"/>
                  <a:pt x="0" y="806"/>
                  <a:pt x="0" y="776"/>
                </a:cubicBezTo>
                <a:cubicBezTo>
                  <a:pt x="0" y="317"/>
                  <a:pt x="0" y="317"/>
                  <a:pt x="0" y="317"/>
                </a:cubicBezTo>
                <a:cubicBezTo>
                  <a:pt x="0" y="287"/>
                  <a:pt x="16" y="260"/>
                  <a:pt x="42" y="244"/>
                </a:cubicBezTo>
                <a:close/>
              </a:path>
            </a:pathLst>
          </a:custGeom>
          <a:solidFill>
            <a:schemeClr val="accent2"/>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ID" sz="2000" b="1" dirty="0">
              <a:solidFill>
                <a:schemeClr val="bg1"/>
              </a:solidFill>
              <a:cs typeface="+mn-ea"/>
              <a:sym typeface="+mn-lt"/>
            </a:endParaRPr>
          </a:p>
        </p:txBody>
      </p:sp>
      <p:sp>
        <p:nvSpPr>
          <p:cNvPr id="23" name="Freeform 13"/>
          <p:cNvSpPr>
            <a:spLocks noChangeAspect="1"/>
          </p:cNvSpPr>
          <p:nvPr/>
        </p:nvSpPr>
        <p:spPr bwMode="auto">
          <a:xfrm flipH="1">
            <a:off x="8590135" y="4166843"/>
            <a:ext cx="374527" cy="424737"/>
          </a:xfrm>
          <a:custGeom>
            <a:avLst/>
            <a:gdLst>
              <a:gd name="T0" fmla="*/ 42 w 963"/>
              <a:gd name="T1" fmla="*/ 244 h 1093"/>
              <a:gd name="T2" fmla="*/ 439 w 963"/>
              <a:gd name="T3" fmla="*/ 15 h 1093"/>
              <a:gd name="T4" fmla="*/ 524 w 963"/>
              <a:gd name="T5" fmla="*/ 15 h 1093"/>
              <a:gd name="T6" fmla="*/ 921 w 963"/>
              <a:gd name="T7" fmla="*/ 244 h 1093"/>
              <a:gd name="T8" fmla="*/ 963 w 963"/>
              <a:gd name="T9" fmla="*/ 317 h 1093"/>
              <a:gd name="T10" fmla="*/ 963 w 963"/>
              <a:gd name="T11" fmla="*/ 776 h 1093"/>
              <a:gd name="T12" fmla="*/ 921 w 963"/>
              <a:gd name="T13" fmla="*/ 849 h 1093"/>
              <a:gd name="T14" fmla="*/ 524 w 963"/>
              <a:gd name="T15" fmla="*/ 1078 h 1093"/>
              <a:gd name="T16" fmla="*/ 439 w 963"/>
              <a:gd name="T17" fmla="*/ 1078 h 1093"/>
              <a:gd name="T18" fmla="*/ 42 w 963"/>
              <a:gd name="T19" fmla="*/ 849 h 1093"/>
              <a:gd name="T20" fmla="*/ 0 w 963"/>
              <a:gd name="T21" fmla="*/ 776 h 1093"/>
              <a:gd name="T22" fmla="*/ 0 w 963"/>
              <a:gd name="T23" fmla="*/ 317 h 1093"/>
              <a:gd name="T24" fmla="*/ 42 w 963"/>
              <a:gd name="T25" fmla="*/ 244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3" h="1093">
                <a:moveTo>
                  <a:pt x="42" y="244"/>
                </a:moveTo>
                <a:cubicBezTo>
                  <a:pt x="439" y="15"/>
                  <a:pt x="439" y="15"/>
                  <a:pt x="439" y="15"/>
                </a:cubicBezTo>
                <a:cubicBezTo>
                  <a:pt x="465" y="0"/>
                  <a:pt x="498" y="0"/>
                  <a:pt x="524" y="15"/>
                </a:cubicBezTo>
                <a:cubicBezTo>
                  <a:pt x="921" y="244"/>
                  <a:pt x="921" y="244"/>
                  <a:pt x="921" y="244"/>
                </a:cubicBezTo>
                <a:cubicBezTo>
                  <a:pt x="947" y="260"/>
                  <a:pt x="963" y="287"/>
                  <a:pt x="963" y="317"/>
                </a:cubicBezTo>
                <a:cubicBezTo>
                  <a:pt x="963" y="776"/>
                  <a:pt x="963" y="776"/>
                  <a:pt x="963" y="776"/>
                </a:cubicBezTo>
                <a:cubicBezTo>
                  <a:pt x="963" y="806"/>
                  <a:pt x="947" y="834"/>
                  <a:pt x="921" y="849"/>
                </a:cubicBezTo>
                <a:cubicBezTo>
                  <a:pt x="524" y="1078"/>
                  <a:pt x="524" y="1078"/>
                  <a:pt x="524" y="1078"/>
                </a:cubicBezTo>
                <a:cubicBezTo>
                  <a:pt x="498" y="1093"/>
                  <a:pt x="465" y="1093"/>
                  <a:pt x="439" y="1078"/>
                </a:cubicBezTo>
                <a:cubicBezTo>
                  <a:pt x="42" y="849"/>
                  <a:pt x="42" y="849"/>
                  <a:pt x="42" y="849"/>
                </a:cubicBezTo>
                <a:cubicBezTo>
                  <a:pt x="16" y="834"/>
                  <a:pt x="0" y="806"/>
                  <a:pt x="0" y="776"/>
                </a:cubicBezTo>
                <a:cubicBezTo>
                  <a:pt x="0" y="317"/>
                  <a:pt x="0" y="317"/>
                  <a:pt x="0" y="317"/>
                </a:cubicBezTo>
                <a:cubicBezTo>
                  <a:pt x="0" y="287"/>
                  <a:pt x="16" y="260"/>
                  <a:pt x="42" y="244"/>
                </a:cubicBezTo>
                <a:close/>
              </a:path>
            </a:pathLst>
          </a:custGeom>
          <a:solidFill>
            <a:schemeClr val="accent2"/>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ID" sz="2000" b="1" dirty="0">
              <a:solidFill>
                <a:schemeClr val="bg1"/>
              </a:solidFill>
              <a:cs typeface="+mn-ea"/>
              <a:sym typeface="+mn-lt"/>
            </a:endParaRPr>
          </a:p>
        </p:txBody>
      </p:sp>
      <p:pic>
        <p:nvPicPr>
          <p:cNvPr id="30" name="图形 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616066" y="2443416"/>
            <a:ext cx="914400" cy="1323975"/>
          </a:xfrm>
          <a:prstGeom prst="rect">
            <a:avLst/>
          </a:prstGeom>
        </p:spPr>
      </p:pic>
      <p:pic>
        <p:nvPicPr>
          <p:cNvPr id="2" name="Image 1" descr="image0"/>
          <p:cNvPicPr>
            <a:picLocks noChangeAspect="1"/>
          </p:cNvPicPr>
          <p:nvPr/>
        </p:nvPicPr>
        <p:blipFill>
          <a:blip r:embed="rId3"/>
          <a:stretch>
            <a:fillRect/>
          </a:stretch>
        </p:blipFill>
        <p:spPr>
          <a:xfrm>
            <a:off x="322580" y="1873885"/>
            <a:ext cx="11222355" cy="4526915"/>
          </a:xfrm>
          <a:prstGeom prst="rect">
            <a:avLst/>
          </a:prstGeom>
        </p:spPr>
      </p:pic>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6858000"/>
          </a:xfrm>
          <a:prstGeom prst="rect">
            <a:avLst/>
          </a:prstGeom>
          <a:solidFill>
            <a:srgbClr val="E2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8" name="矩形 7"/>
          <p:cNvSpPr/>
          <p:nvPr/>
        </p:nvSpPr>
        <p:spPr>
          <a:xfrm>
            <a:off x="323850" y="266699"/>
            <a:ext cx="11544300" cy="6324601"/>
          </a:xfrm>
          <a:prstGeom prst="rect">
            <a:avLst/>
          </a:prstGeom>
          <a:solidFill>
            <a:srgbClr val="FDF5F5"/>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9" name="图形 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598360" y="529430"/>
            <a:ext cx="880936" cy="880936"/>
          </a:xfrm>
          <a:prstGeom prst="rect">
            <a:avLst/>
          </a:prstGeom>
        </p:spPr>
      </p:pic>
      <p:pic>
        <p:nvPicPr>
          <p:cNvPr id="12" name="图形 1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704" y="765042"/>
            <a:ext cx="3108337" cy="2135584"/>
          </a:xfrm>
          <a:prstGeom prst="rect">
            <a:avLst/>
          </a:prstGeom>
        </p:spPr>
      </p:pic>
      <p:pic>
        <p:nvPicPr>
          <p:cNvPr id="17" name="图形 16"/>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64757" y="5046037"/>
            <a:ext cx="755567" cy="1511133"/>
          </a:xfrm>
          <a:prstGeom prst="rect">
            <a:avLst/>
          </a:prstGeom>
        </p:spPr>
      </p:pic>
      <p:pic>
        <p:nvPicPr>
          <p:cNvPr id="18" name="图形 1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1681" y="3947855"/>
            <a:ext cx="1687513" cy="2643445"/>
          </a:xfrm>
          <a:prstGeom prst="rect">
            <a:avLst/>
          </a:prstGeom>
        </p:spPr>
      </p:pic>
      <p:pic>
        <p:nvPicPr>
          <p:cNvPr id="5" name="图形 4"/>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68271" y="1832834"/>
            <a:ext cx="3585605" cy="4758466"/>
          </a:xfrm>
          <a:prstGeom prst="rect">
            <a:avLst/>
          </a:prstGeom>
        </p:spPr>
      </p:pic>
      <p:sp>
        <p:nvSpPr>
          <p:cNvPr id="25" name="矩形 24"/>
          <p:cNvSpPr/>
          <p:nvPr/>
        </p:nvSpPr>
        <p:spPr>
          <a:xfrm>
            <a:off x="5352326" y="565875"/>
            <a:ext cx="4979124" cy="2646878"/>
          </a:xfrm>
          <a:prstGeom prst="rect">
            <a:avLst/>
          </a:prstGeom>
        </p:spPr>
        <p:txBody>
          <a:bodyPr wrap="square">
            <a:spAutoFit/>
          </a:bodyPr>
          <a:lstStyle/>
          <a:p>
            <a:r>
              <a:rPr lang="en-US" altLang="zh-CN" sz="16600" dirty="0">
                <a:solidFill>
                  <a:srgbClr val="E25959"/>
                </a:solidFill>
                <a:latin typeface="+mj-ea"/>
                <a:ea typeface="+mj-ea"/>
                <a:cs typeface="Manrope SemiBold" charset="0"/>
              </a:rPr>
              <a:t>03</a:t>
            </a:r>
            <a:endParaRPr lang="zh-CN" altLang="en-US" sz="16600" dirty="0">
              <a:solidFill>
                <a:srgbClr val="E25959"/>
              </a:solidFill>
              <a:latin typeface="+mj-ea"/>
              <a:ea typeface="+mj-ea"/>
              <a:cs typeface="Manrope SemiBold" charset="0"/>
            </a:endParaRPr>
          </a:p>
        </p:txBody>
      </p:sp>
      <p:sp>
        <p:nvSpPr>
          <p:cNvPr id="26" name="矩形 25"/>
          <p:cNvSpPr/>
          <p:nvPr/>
        </p:nvSpPr>
        <p:spPr>
          <a:xfrm>
            <a:off x="5377726" y="2982371"/>
            <a:ext cx="6217450" cy="1200329"/>
          </a:xfrm>
          <a:prstGeom prst="rect">
            <a:avLst/>
          </a:prstGeom>
        </p:spPr>
        <p:txBody>
          <a:bodyPr wrap="square">
            <a:spAutoFit/>
          </a:bodyPr>
          <a:lstStyle/>
          <a:p>
            <a:r>
              <a:rPr lang="en-US" altLang="zh-CN" sz="7200" dirty="0">
                <a:solidFill>
                  <a:srgbClr val="FF9F36"/>
                </a:solidFill>
                <a:latin typeface="+mj-ea"/>
                <a:ea typeface="+mj-ea"/>
                <a:cs typeface="Manrope SemiBold" charset="0"/>
              </a:rPr>
              <a:t>Conclusion</a:t>
            </a:r>
            <a:endParaRPr lang="zh-CN" altLang="en-US" sz="7200" dirty="0">
              <a:solidFill>
                <a:srgbClr val="FF9F36"/>
              </a:solidFill>
              <a:latin typeface="+mj-ea"/>
              <a:ea typeface="+mj-ea"/>
              <a:cs typeface="Manrope SemiBold" charset="0"/>
            </a:endParaRPr>
          </a:p>
        </p:txBody>
      </p:sp>
      <p:sp>
        <p:nvSpPr>
          <p:cNvPr id="27" name="椭圆 26"/>
          <p:cNvSpPr/>
          <p:nvPr/>
        </p:nvSpPr>
        <p:spPr>
          <a:xfrm>
            <a:off x="5516804" y="4261213"/>
            <a:ext cx="472384" cy="472384"/>
          </a:xfrm>
          <a:prstGeom prst="ellipse">
            <a:avLst/>
          </a:prstGeom>
          <a:solidFill>
            <a:srgbClr val="FF9F36"/>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35" name="椭圆 34"/>
          <p:cNvSpPr/>
          <p:nvPr/>
        </p:nvSpPr>
        <p:spPr>
          <a:xfrm>
            <a:off x="6076846" y="4261213"/>
            <a:ext cx="472384" cy="472384"/>
          </a:xfrm>
          <a:prstGeom prst="ellipse">
            <a:avLst/>
          </a:prstGeom>
          <a:solidFill>
            <a:srgbClr val="FF9F36"/>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36" name="椭圆 35"/>
          <p:cNvSpPr/>
          <p:nvPr/>
        </p:nvSpPr>
        <p:spPr>
          <a:xfrm>
            <a:off x="6636888" y="4261213"/>
            <a:ext cx="472384" cy="472384"/>
          </a:xfrm>
          <a:prstGeom prst="ellipse">
            <a:avLst/>
          </a:prstGeom>
          <a:solidFill>
            <a:srgbClr val="FF9F36"/>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37" name="Oval 24"/>
          <p:cNvSpPr/>
          <p:nvPr/>
        </p:nvSpPr>
        <p:spPr>
          <a:xfrm>
            <a:off x="6779598" y="4392228"/>
            <a:ext cx="186964" cy="210354"/>
          </a:xfrm>
          <a:custGeom>
            <a:avLst/>
            <a:gdLst>
              <a:gd name="T0" fmla="*/ 2240 w 10240"/>
              <a:gd name="T1" fmla="*/ 6080 h 11520"/>
              <a:gd name="T2" fmla="*/ 2240 w 10240"/>
              <a:gd name="T3" fmla="*/ 6720 h 11520"/>
              <a:gd name="T4" fmla="*/ 3200 w 10240"/>
              <a:gd name="T5" fmla="*/ 6400 h 11520"/>
              <a:gd name="T6" fmla="*/ 2880 w 10240"/>
              <a:gd name="T7" fmla="*/ 4160 h 11520"/>
              <a:gd name="T8" fmla="*/ 1920 w 10240"/>
              <a:gd name="T9" fmla="*/ 4480 h 11520"/>
              <a:gd name="T10" fmla="*/ 2880 w 10240"/>
              <a:gd name="T11" fmla="*/ 4800 h 11520"/>
              <a:gd name="T12" fmla="*/ 2880 w 10240"/>
              <a:gd name="T13" fmla="*/ 4160 h 11520"/>
              <a:gd name="T14" fmla="*/ 4160 w 10240"/>
              <a:gd name="T15" fmla="*/ 6080 h 11520"/>
              <a:gd name="T16" fmla="*/ 4160 w 10240"/>
              <a:gd name="T17" fmla="*/ 6720 h 11520"/>
              <a:gd name="T18" fmla="*/ 8320 w 10240"/>
              <a:gd name="T19" fmla="*/ 6400 h 11520"/>
              <a:gd name="T20" fmla="*/ 2880 w 10240"/>
              <a:gd name="T21" fmla="*/ 8000 h 11520"/>
              <a:gd name="T22" fmla="*/ 1920 w 10240"/>
              <a:gd name="T23" fmla="*/ 8320 h 11520"/>
              <a:gd name="T24" fmla="*/ 2880 w 10240"/>
              <a:gd name="T25" fmla="*/ 8640 h 11520"/>
              <a:gd name="T26" fmla="*/ 2880 w 10240"/>
              <a:gd name="T27" fmla="*/ 8000 h 11520"/>
              <a:gd name="T28" fmla="*/ 4160 w 10240"/>
              <a:gd name="T29" fmla="*/ 8000 h 11520"/>
              <a:gd name="T30" fmla="*/ 4160 w 10240"/>
              <a:gd name="T31" fmla="*/ 8640 h 11520"/>
              <a:gd name="T32" fmla="*/ 8320 w 10240"/>
              <a:gd name="T33" fmla="*/ 8320 h 11520"/>
              <a:gd name="T34" fmla="*/ 8000 w 10240"/>
              <a:gd name="T35" fmla="*/ 4160 h 11520"/>
              <a:gd name="T36" fmla="*/ 3840 w 10240"/>
              <a:gd name="T37" fmla="*/ 4480 h 11520"/>
              <a:gd name="T38" fmla="*/ 8000 w 10240"/>
              <a:gd name="T39" fmla="*/ 4800 h 11520"/>
              <a:gd name="T40" fmla="*/ 8000 w 10240"/>
              <a:gd name="T41" fmla="*/ 4160 h 11520"/>
              <a:gd name="T42" fmla="*/ 8320 w 10240"/>
              <a:gd name="T43" fmla="*/ 1280 h 11520"/>
              <a:gd name="T44" fmla="*/ 8000 w 10240"/>
              <a:gd name="T45" fmla="*/ 0 h 11520"/>
              <a:gd name="T46" fmla="*/ 7680 w 10240"/>
              <a:gd name="T47" fmla="*/ 1280 h 11520"/>
              <a:gd name="T48" fmla="*/ 2560 w 10240"/>
              <a:gd name="T49" fmla="*/ 320 h 11520"/>
              <a:gd name="T50" fmla="*/ 1920 w 10240"/>
              <a:gd name="T51" fmla="*/ 320 h 11520"/>
              <a:gd name="T52" fmla="*/ 320 w 10240"/>
              <a:gd name="T53" fmla="*/ 1280 h 11520"/>
              <a:gd name="T54" fmla="*/ 0 w 10240"/>
              <a:gd name="T55" fmla="*/ 11200 h 11520"/>
              <a:gd name="T56" fmla="*/ 9920 w 10240"/>
              <a:gd name="T57" fmla="*/ 11520 h 11520"/>
              <a:gd name="T58" fmla="*/ 10240 w 10240"/>
              <a:gd name="T59" fmla="*/ 1600 h 11520"/>
              <a:gd name="T60" fmla="*/ 9600 w 10240"/>
              <a:gd name="T61" fmla="*/ 10880 h 11520"/>
              <a:gd name="T62" fmla="*/ 640 w 10240"/>
              <a:gd name="T63" fmla="*/ 1920 h 11520"/>
              <a:gd name="T64" fmla="*/ 1920 w 10240"/>
              <a:gd name="T65" fmla="*/ 2240 h 11520"/>
              <a:gd name="T66" fmla="*/ 2560 w 10240"/>
              <a:gd name="T67" fmla="*/ 2240 h 11520"/>
              <a:gd name="T68" fmla="*/ 7680 w 10240"/>
              <a:gd name="T69" fmla="*/ 1920 h 11520"/>
              <a:gd name="T70" fmla="*/ 8000 w 10240"/>
              <a:gd name="T71" fmla="*/ 2560 h 11520"/>
              <a:gd name="T72" fmla="*/ 8320 w 10240"/>
              <a:gd name="T73" fmla="*/ 1920 h 11520"/>
              <a:gd name="T74" fmla="*/ 9600 w 10240"/>
              <a:gd name="T75" fmla="*/ 10880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40" h="11520">
                <a:moveTo>
                  <a:pt x="2880" y="6080"/>
                </a:moveTo>
                <a:lnTo>
                  <a:pt x="2240" y="6080"/>
                </a:lnTo>
                <a:cubicBezTo>
                  <a:pt x="2080" y="6080"/>
                  <a:pt x="1920" y="6240"/>
                  <a:pt x="1920" y="6400"/>
                </a:cubicBezTo>
                <a:cubicBezTo>
                  <a:pt x="1920" y="6560"/>
                  <a:pt x="2080" y="6720"/>
                  <a:pt x="2240" y="6720"/>
                </a:cubicBezTo>
                <a:lnTo>
                  <a:pt x="2880" y="6720"/>
                </a:lnTo>
                <a:cubicBezTo>
                  <a:pt x="3040" y="6720"/>
                  <a:pt x="3200" y="6560"/>
                  <a:pt x="3200" y="6400"/>
                </a:cubicBezTo>
                <a:cubicBezTo>
                  <a:pt x="3200" y="6240"/>
                  <a:pt x="3040" y="6080"/>
                  <a:pt x="2880" y="6080"/>
                </a:cubicBezTo>
                <a:close/>
                <a:moveTo>
                  <a:pt x="2880" y="4160"/>
                </a:moveTo>
                <a:lnTo>
                  <a:pt x="2240" y="4160"/>
                </a:lnTo>
                <a:cubicBezTo>
                  <a:pt x="2080" y="4160"/>
                  <a:pt x="1920" y="4320"/>
                  <a:pt x="1920" y="4480"/>
                </a:cubicBezTo>
                <a:cubicBezTo>
                  <a:pt x="1920" y="4640"/>
                  <a:pt x="2080" y="4800"/>
                  <a:pt x="2240" y="4800"/>
                </a:cubicBezTo>
                <a:lnTo>
                  <a:pt x="2880" y="4800"/>
                </a:lnTo>
                <a:cubicBezTo>
                  <a:pt x="3040" y="4800"/>
                  <a:pt x="3200" y="4640"/>
                  <a:pt x="3200" y="4480"/>
                </a:cubicBezTo>
                <a:cubicBezTo>
                  <a:pt x="3200" y="4320"/>
                  <a:pt x="3040" y="4160"/>
                  <a:pt x="2880" y="4160"/>
                </a:cubicBezTo>
                <a:close/>
                <a:moveTo>
                  <a:pt x="8000" y="6080"/>
                </a:moveTo>
                <a:lnTo>
                  <a:pt x="4160" y="6080"/>
                </a:lnTo>
                <a:cubicBezTo>
                  <a:pt x="4000" y="6080"/>
                  <a:pt x="3840" y="6240"/>
                  <a:pt x="3840" y="6400"/>
                </a:cubicBezTo>
                <a:cubicBezTo>
                  <a:pt x="3840" y="6560"/>
                  <a:pt x="4000" y="6720"/>
                  <a:pt x="4160" y="6720"/>
                </a:cubicBezTo>
                <a:lnTo>
                  <a:pt x="8000" y="6720"/>
                </a:lnTo>
                <a:cubicBezTo>
                  <a:pt x="8160" y="6720"/>
                  <a:pt x="8320" y="6560"/>
                  <a:pt x="8320" y="6400"/>
                </a:cubicBezTo>
                <a:cubicBezTo>
                  <a:pt x="8320" y="6240"/>
                  <a:pt x="8160" y="6080"/>
                  <a:pt x="8000" y="6080"/>
                </a:cubicBezTo>
                <a:close/>
                <a:moveTo>
                  <a:pt x="2880" y="8000"/>
                </a:moveTo>
                <a:lnTo>
                  <a:pt x="2240" y="8000"/>
                </a:lnTo>
                <a:cubicBezTo>
                  <a:pt x="2080" y="8000"/>
                  <a:pt x="1920" y="8160"/>
                  <a:pt x="1920" y="8320"/>
                </a:cubicBezTo>
                <a:cubicBezTo>
                  <a:pt x="1920" y="8480"/>
                  <a:pt x="2080" y="8640"/>
                  <a:pt x="2240" y="8640"/>
                </a:cubicBezTo>
                <a:lnTo>
                  <a:pt x="2880" y="8640"/>
                </a:lnTo>
                <a:cubicBezTo>
                  <a:pt x="3040" y="8640"/>
                  <a:pt x="3200" y="8480"/>
                  <a:pt x="3200" y="8320"/>
                </a:cubicBezTo>
                <a:cubicBezTo>
                  <a:pt x="3200" y="8160"/>
                  <a:pt x="3040" y="8000"/>
                  <a:pt x="2880" y="8000"/>
                </a:cubicBezTo>
                <a:close/>
                <a:moveTo>
                  <a:pt x="8000" y="8000"/>
                </a:moveTo>
                <a:lnTo>
                  <a:pt x="4160" y="8000"/>
                </a:lnTo>
                <a:cubicBezTo>
                  <a:pt x="4000" y="8000"/>
                  <a:pt x="3840" y="8160"/>
                  <a:pt x="3840" y="8320"/>
                </a:cubicBezTo>
                <a:cubicBezTo>
                  <a:pt x="3840" y="8480"/>
                  <a:pt x="4000" y="8640"/>
                  <a:pt x="4160" y="8640"/>
                </a:cubicBezTo>
                <a:lnTo>
                  <a:pt x="8000" y="8640"/>
                </a:lnTo>
                <a:cubicBezTo>
                  <a:pt x="8160" y="8640"/>
                  <a:pt x="8320" y="8480"/>
                  <a:pt x="8320" y="8320"/>
                </a:cubicBezTo>
                <a:cubicBezTo>
                  <a:pt x="8320" y="8160"/>
                  <a:pt x="8160" y="8000"/>
                  <a:pt x="8000" y="8000"/>
                </a:cubicBezTo>
                <a:close/>
                <a:moveTo>
                  <a:pt x="8000" y="4160"/>
                </a:moveTo>
                <a:lnTo>
                  <a:pt x="4160" y="4160"/>
                </a:lnTo>
                <a:cubicBezTo>
                  <a:pt x="4000" y="4160"/>
                  <a:pt x="3840" y="4320"/>
                  <a:pt x="3840" y="4480"/>
                </a:cubicBezTo>
                <a:cubicBezTo>
                  <a:pt x="3840" y="4640"/>
                  <a:pt x="4000" y="4800"/>
                  <a:pt x="4160" y="4800"/>
                </a:cubicBezTo>
                <a:lnTo>
                  <a:pt x="8000" y="4800"/>
                </a:lnTo>
                <a:cubicBezTo>
                  <a:pt x="8160" y="4800"/>
                  <a:pt x="8320" y="4640"/>
                  <a:pt x="8320" y="4480"/>
                </a:cubicBezTo>
                <a:cubicBezTo>
                  <a:pt x="8320" y="4320"/>
                  <a:pt x="8160" y="4160"/>
                  <a:pt x="8000" y="4160"/>
                </a:cubicBezTo>
                <a:close/>
                <a:moveTo>
                  <a:pt x="9920" y="1280"/>
                </a:moveTo>
                <a:lnTo>
                  <a:pt x="8320" y="1280"/>
                </a:lnTo>
                <a:lnTo>
                  <a:pt x="8320" y="320"/>
                </a:lnTo>
                <a:cubicBezTo>
                  <a:pt x="8320" y="160"/>
                  <a:pt x="8160" y="0"/>
                  <a:pt x="8000" y="0"/>
                </a:cubicBezTo>
                <a:cubicBezTo>
                  <a:pt x="7840" y="0"/>
                  <a:pt x="7680" y="160"/>
                  <a:pt x="7680" y="320"/>
                </a:cubicBezTo>
                <a:lnTo>
                  <a:pt x="7680" y="1280"/>
                </a:lnTo>
                <a:lnTo>
                  <a:pt x="2560" y="1280"/>
                </a:lnTo>
                <a:lnTo>
                  <a:pt x="2560" y="320"/>
                </a:lnTo>
                <a:cubicBezTo>
                  <a:pt x="2560" y="160"/>
                  <a:pt x="2400" y="0"/>
                  <a:pt x="2240" y="0"/>
                </a:cubicBezTo>
                <a:cubicBezTo>
                  <a:pt x="2080" y="0"/>
                  <a:pt x="1920" y="160"/>
                  <a:pt x="1920" y="320"/>
                </a:cubicBezTo>
                <a:lnTo>
                  <a:pt x="1920" y="1280"/>
                </a:lnTo>
                <a:lnTo>
                  <a:pt x="320" y="1280"/>
                </a:lnTo>
                <a:cubicBezTo>
                  <a:pt x="128" y="1280"/>
                  <a:pt x="0" y="1408"/>
                  <a:pt x="0" y="1600"/>
                </a:cubicBezTo>
                <a:lnTo>
                  <a:pt x="0" y="11200"/>
                </a:lnTo>
                <a:cubicBezTo>
                  <a:pt x="0" y="11392"/>
                  <a:pt x="128" y="11520"/>
                  <a:pt x="320" y="11520"/>
                </a:cubicBezTo>
                <a:lnTo>
                  <a:pt x="9920" y="11520"/>
                </a:lnTo>
                <a:cubicBezTo>
                  <a:pt x="10112" y="11520"/>
                  <a:pt x="10240" y="11392"/>
                  <a:pt x="10240" y="11200"/>
                </a:cubicBezTo>
                <a:lnTo>
                  <a:pt x="10240" y="1600"/>
                </a:lnTo>
                <a:cubicBezTo>
                  <a:pt x="10240" y="1408"/>
                  <a:pt x="10112" y="1280"/>
                  <a:pt x="9920" y="1280"/>
                </a:cubicBezTo>
                <a:close/>
                <a:moveTo>
                  <a:pt x="9600" y="10880"/>
                </a:moveTo>
                <a:lnTo>
                  <a:pt x="640" y="10880"/>
                </a:lnTo>
                <a:lnTo>
                  <a:pt x="640" y="1920"/>
                </a:lnTo>
                <a:lnTo>
                  <a:pt x="1920" y="1920"/>
                </a:lnTo>
                <a:lnTo>
                  <a:pt x="1920" y="2240"/>
                </a:lnTo>
                <a:cubicBezTo>
                  <a:pt x="1920" y="2400"/>
                  <a:pt x="2080" y="2560"/>
                  <a:pt x="2240" y="2560"/>
                </a:cubicBezTo>
                <a:cubicBezTo>
                  <a:pt x="2400" y="2560"/>
                  <a:pt x="2560" y="2400"/>
                  <a:pt x="2560" y="2240"/>
                </a:cubicBezTo>
                <a:lnTo>
                  <a:pt x="2560" y="1920"/>
                </a:lnTo>
                <a:lnTo>
                  <a:pt x="7680" y="1920"/>
                </a:lnTo>
                <a:lnTo>
                  <a:pt x="7680" y="2240"/>
                </a:lnTo>
                <a:cubicBezTo>
                  <a:pt x="7680" y="2400"/>
                  <a:pt x="7840" y="2560"/>
                  <a:pt x="8000" y="2560"/>
                </a:cubicBezTo>
                <a:cubicBezTo>
                  <a:pt x="8160" y="2560"/>
                  <a:pt x="8320" y="2400"/>
                  <a:pt x="8320" y="2240"/>
                </a:cubicBezTo>
                <a:lnTo>
                  <a:pt x="8320" y="1920"/>
                </a:lnTo>
                <a:lnTo>
                  <a:pt x="9600" y="1920"/>
                </a:lnTo>
                <a:lnTo>
                  <a:pt x="9600" y="1088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anrope SemiBold" charset="0"/>
            </a:endParaRPr>
          </a:p>
        </p:txBody>
      </p:sp>
      <p:sp>
        <p:nvSpPr>
          <p:cNvPr id="38" name="Oval 25"/>
          <p:cNvSpPr/>
          <p:nvPr/>
        </p:nvSpPr>
        <p:spPr>
          <a:xfrm>
            <a:off x="6219556" y="4392228"/>
            <a:ext cx="186964" cy="210354"/>
          </a:xfrm>
          <a:custGeom>
            <a:avLst/>
            <a:gdLst>
              <a:gd name="T0" fmla="*/ 8320 w 10240"/>
              <a:gd name="T1" fmla="*/ 1280 h 11520"/>
              <a:gd name="T2" fmla="*/ 8000 w 10240"/>
              <a:gd name="T3" fmla="*/ 0 h 11520"/>
              <a:gd name="T4" fmla="*/ 7680 w 10240"/>
              <a:gd name="T5" fmla="*/ 1280 h 11520"/>
              <a:gd name="T6" fmla="*/ 2560 w 10240"/>
              <a:gd name="T7" fmla="*/ 320 h 11520"/>
              <a:gd name="T8" fmla="*/ 1920 w 10240"/>
              <a:gd name="T9" fmla="*/ 320 h 11520"/>
              <a:gd name="T10" fmla="*/ 320 w 10240"/>
              <a:gd name="T11" fmla="*/ 1280 h 11520"/>
              <a:gd name="T12" fmla="*/ 0 w 10240"/>
              <a:gd name="T13" fmla="*/ 11200 h 11520"/>
              <a:gd name="T14" fmla="*/ 9920 w 10240"/>
              <a:gd name="T15" fmla="*/ 11520 h 11520"/>
              <a:gd name="T16" fmla="*/ 10240 w 10240"/>
              <a:gd name="T17" fmla="*/ 1600 h 11520"/>
              <a:gd name="T18" fmla="*/ 9600 w 10240"/>
              <a:gd name="T19" fmla="*/ 10880 h 11520"/>
              <a:gd name="T20" fmla="*/ 640 w 10240"/>
              <a:gd name="T21" fmla="*/ 3840 h 11520"/>
              <a:gd name="T22" fmla="*/ 9600 w 10240"/>
              <a:gd name="T23" fmla="*/ 10880 h 11520"/>
              <a:gd name="T24" fmla="*/ 640 w 10240"/>
              <a:gd name="T25" fmla="*/ 3200 h 11520"/>
              <a:gd name="T26" fmla="*/ 1920 w 10240"/>
              <a:gd name="T27" fmla="*/ 1920 h 11520"/>
              <a:gd name="T28" fmla="*/ 2240 w 10240"/>
              <a:gd name="T29" fmla="*/ 2560 h 11520"/>
              <a:gd name="T30" fmla="*/ 2560 w 10240"/>
              <a:gd name="T31" fmla="*/ 1920 h 11520"/>
              <a:gd name="T32" fmla="*/ 7680 w 10240"/>
              <a:gd name="T33" fmla="*/ 2240 h 11520"/>
              <a:gd name="T34" fmla="*/ 8320 w 10240"/>
              <a:gd name="T35" fmla="*/ 2240 h 11520"/>
              <a:gd name="T36" fmla="*/ 9600 w 10240"/>
              <a:gd name="T37" fmla="*/ 1920 h 11520"/>
              <a:gd name="T38" fmla="*/ 2560 w 10240"/>
              <a:gd name="T39" fmla="*/ 6080 h 11520"/>
              <a:gd name="T40" fmla="*/ 2560 w 10240"/>
              <a:gd name="T41" fmla="*/ 6720 h 11520"/>
              <a:gd name="T42" fmla="*/ 2560 w 10240"/>
              <a:gd name="T43" fmla="*/ 5440 h 11520"/>
              <a:gd name="T44" fmla="*/ 5120 w 10240"/>
              <a:gd name="T45" fmla="*/ 6080 h 11520"/>
              <a:gd name="T46" fmla="*/ 5120 w 10240"/>
              <a:gd name="T47" fmla="*/ 6720 h 11520"/>
              <a:gd name="T48" fmla="*/ 5120 w 10240"/>
              <a:gd name="T49" fmla="*/ 5440 h 11520"/>
              <a:gd name="T50" fmla="*/ 7680 w 10240"/>
              <a:gd name="T51" fmla="*/ 6080 h 11520"/>
              <a:gd name="T52" fmla="*/ 7680 w 10240"/>
              <a:gd name="T53" fmla="*/ 6720 h 11520"/>
              <a:gd name="T54" fmla="*/ 7680 w 10240"/>
              <a:gd name="T55" fmla="*/ 5440 h 11520"/>
              <a:gd name="T56" fmla="*/ 2560 w 10240"/>
              <a:gd name="T57" fmla="*/ 8320 h 11520"/>
              <a:gd name="T58" fmla="*/ 2560 w 10240"/>
              <a:gd name="T59" fmla="*/ 8960 h 11520"/>
              <a:gd name="T60" fmla="*/ 2560 w 10240"/>
              <a:gd name="T61" fmla="*/ 7680 h 11520"/>
              <a:gd name="T62" fmla="*/ 5120 w 10240"/>
              <a:gd name="T63" fmla="*/ 8320 h 11520"/>
              <a:gd name="T64" fmla="*/ 5120 w 10240"/>
              <a:gd name="T65" fmla="*/ 8960 h 11520"/>
              <a:gd name="T66" fmla="*/ 5120 w 10240"/>
              <a:gd name="T67" fmla="*/ 7680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40" h="11520">
                <a:moveTo>
                  <a:pt x="9920" y="1280"/>
                </a:moveTo>
                <a:lnTo>
                  <a:pt x="8320" y="1280"/>
                </a:lnTo>
                <a:lnTo>
                  <a:pt x="8320" y="320"/>
                </a:lnTo>
                <a:cubicBezTo>
                  <a:pt x="8320" y="160"/>
                  <a:pt x="8160" y="0"/>
                  <a:pt x="8000" y="0"/>
                </a:cubicBezTo>
                <a:cubicBezTo>
                  <a:pt x="7840" y="0"/>
                  <a:pt x="7680" y="160"/>
                  <a:pt x="7680" y="320"/>
                </a:cubicBezTo>
                <a:lnTo>
                  <a:pt x="7680" y="1280"/>
                </a:lnTo>
                <a:lnTo>
                  <a:pt x="2560" y="1280"/>
                </a:lnTo>
                <a:lnTo>
                  <a:pt x="2560" y="320"/>
                </a:lnTo>
                <a:cubicBezTo>
                  <a:pt x="2560" y="160"/>
                  <a:pt x="2400" y="0"/>
                  <a:pt x="2240" y="0"/>
                </a:cubicBezTo>
                <a:cubicBezTo>
                  <a:pt x="2080" y="0"/>
                  <a:pt x="1920" y="160"/>
                  <a:pt x="1920" y="320"/>
                </a:cubicBezTo>
                <a:lnTo>
                  <a:pt x="1920" y="1280"/>
                </a:lnTo>
                <a:lnTo>
                  <a:pt x="320" y="1280"/>
                </a:lnTo>
                <a:cubicBezTo>
                  <a:pt x="128" y="1280"/>
                  <a:pt x="0" y="1408"/>
                  <a:pt x="0" y="1600"/>
                </a:cubicBezTo>
                <a:lnTo>
                  <a:pt x="0" y="11200"/>
                </a:lnTo>
                <a:cubicBezTo>
                  <a:pt x="0" y="11392"/>
                  <a:pt x="128" y="11520"/>
                  <a:pt x="320" y="11520"/>
                </a:cubicBezTo>
                <a:lnTo>
                  <a:pt x="9920" y="11520"/>
                </a:lnTo>
                <a:cubicBezTo>
                  <a:pt x="10112" y="11520"/>
                  <a:pt x="10240" y="11392"/>
                  <a:pt x="10240" y="11200"/>
                </a:cubicBezTo>
                <a:lnTo>
                  <a:pt x="10240" y="1600"/>
                </a:lnTo>
                <a:cubicBezTo>
                  <a:pt x="10240" y="1408"/>
                  <a:pt x="10112" y="1280"/>
                  <a:pt x="9920" y="1280"/>
                </a:cubicBezTo>
                <a:close/>
                <a:moveTo>
                  <a:pt x="9600" y="10880"/>
                </a:moveTo>
                <a:lnTo>
                  <a:pt x="640" y="10880"/>
                </a:lnTo>
                <a:lnTo>
                  <a:pt x="640" y="3840"/>
                </a:lnTo>
                <a:lnTo>
                  <a:pt x="9600" y="3840"/>
                </a:lnTo>
                <a:lnTo>
                  <a:pt x="9600" y="10880"/>
                </a:lnTo>
                <a:close/>
                <a:moveTo>
                  <a:pt x="9600" y="3200"/>
                </a:moveTo>
                <a:lnTo>
                  <a:pt x="640" y="3200"/>
                </a:lnTo>
                <a:lnTo>
                  <a:pt x="640" y="1920"/>
                </a:lnTo>
                <a:lnTo>
                  <a:pt x="1920" y="1920"/>
                </a:lnTo>
                <a:lnTo>
                  <a:pt x="1920" y="2240"/>
                </a:lnTo>
                <a:cubicBezTo>
                  <a:pt x="1920" y="2400"/>
                  <a:pt x="2080" y="2560"/>
                  <a:pt x="2240" y="2560"/>
                </a:cubicBezTo>
                <a:cubicBezTo>
                  <a:pt x="2400" y="2560"/>
                  <a:pt x="2560" y="2400"/>
                  <a:pt x="2560" y="2240"/>
                </a:cubicBezTo>
                <a:lnTo>
                  <a:pt x="2560" y="1920"/>
                </a:lnTo>
                <a:lnTo>
                  <a:pt x="7680" y="1920"/>
                </a:lnTo>
                <a:lnTo>
                  <a:pt x="7680" y="2240"/>
                </a:lnTo>
                <a:cubicBezTo>
                  <a:pt x="7680" y="2400"/>
                  <a:pt x="7840" y="2560"/>
                  <a:pt x="8000" y="2560"/>
                </a:cubicBezTo>
                <a:cubicBezTo>
                  <a:pt x="8160" y="2560"/>
                  <a:pt x="8320" y="2400"/>
                  <a:pt x="8320" y="2240"/>
                </a:cubicBezTo>
                <a:lnTo>
                  <a:pt x="8320" y="1920"/>
                </a:lnTo>
                <a:lnTo>
                  <a:pt x="9600" y="1920"/>
                </a:lnTo>
                <a:lnTo>
                  <a:pt x="9600" y="3200"/>
                </a:lnTo>
                <a:close/>
                <a:moveTo>
                  <a:pt x="2560" y="6080"/>
                </a:moveTo>
                <a:close/>
                <a:moveTo>
                  <a:pt x="1920" y="6080"/>
                </a:moveTo>
                <a:cubicBezTo>
                  <a:pt x="1920" y="6433"/>
                  <a:pt x="2207" y="6720"/>
                  <a:pt x="2560" y="6720"/>
                </a:cubicBezTo>
                <a:cubicBezTo>
                  <a:pt x="2913" y="6720"/>
                  <a:pt x="3200" y="6433"/>
                  <a:pt x="3200" y="6080"/>
                </a:cubicBezTo>
                <a:cubicBezTo>
                  <a:pt x="3200" y="5727"/>
                  <a:pt x="2913" y="5440"/>
                  <a:pt x="2560" y="5440"/>
                </a:cubicBezTo>
                <a:cubicBezTo>
                  <a:pt x="2207" y="5440"/>
                  <a:pt x="1920" y="5727"/>
                  <a:pt x="1920" y="6080"/>
                </a:cubicBezTo>
                <a:close/>
                <a:moveTo>
                  <a:pt x="5120" y="6080"/>
                </a:moveTo>
                <a:close/>
                <a:moveTo>
                  <a:pt x="4480" y="6080"/>
                </a:moveTo>
                <a:cubicBezTo>
                  <a:pt x="4480" y="6433"/>
                  <a:pt x="4767" y="6720"/>
                  <a:pt x="5120" y="6720"/>
                </a:cubicBezTo>
                <a:cubicBezTo>
                  <a:pt x="5473" y="6720"/>
                  <a:pt x="5760" y="6433"/>
                  <a:pt x="5760" y="6080"/>
                </a:cubicBezTo>
                <a:cubicBezTo>
                  <a:pt x="5760" y="5727"/>
                  <a:pt x="5473" y="5440"/>
                  <a:pt x="5120" y="5440"/>
                </a:cubicBezTo>
                <a:cubicBezTo>
                  <a:pt x="4767" y="5440"/>
                  <a:pt x="4480" y="5727"/>
                  <a:pt x="4480" y="6080"/>
                </a:cubicBezTo>
                <a:close/>
                <a:moveTo>
                  <a:pt x="7680" y="6080"/>
                </a:moveTo>
                <a:close/>
                <a:moveTo>
                  <a:pt x="7040" y="6080"/>
                </a:moveTo>
                <a:cubicBezTo>
                  <a:pt x="7040" y="6433"/>
                  <a:pt x="7327" y="6720"/>
                  <a:pt x="7680" y="6720"/>
                </a:cubicBezTo>
                <a:cubicBezTo>
                  <a:pt x="8033" y="6720"/>
                  <a:pt x="8320" y="6433"/>
                  <a:pt x="8320" y="6080"/>
                </a:cubicBezTo>
                <a:cubicBezTo>
                  <a:pt x="8320" y="5727"/>
                  <a:pt x="8033" y="5440"/>
                  <a:pt x="7680" y="5440"/>
                </a:cubicBezTo>
                <a:cubicBezTo>
                  <a:pt x="7327" y="5440"/>
                  <a:pt x="7040" y="5727"/>
                  <a:pt x="7040" y="6080"/>
                </a:cubicBezTo>
                <a:close/>
                <a:moveTo>
                  <a:pt x="2560" y="8320"/>
                </a:moveTo>
                <a:close/>
                <a:moveTo>
                  <a:pt x="1920" y="8320"/>
                </a:moveTo>
                <a:cubicBezTo>
                  <a:pt x="1920" y="8673"/>
                  <a:pt x="2207" y="8960"/>
                  <a:pt x="2560" y="8960"/>
                </a:cubicBezTo>
                <a:cubicBezTo>
                  <a:pt x="2913" y="8960"/>
                  <a:pt x="3200" y="8673"/>
                  <a:pt x="3200" y="8320"/>
                </a:cubicBezTo>
                <a:cubicBezTo>
                  <a:pt x="3200" y="7967"/>
                  <a:pt x="2913" y="7680"/>
                  <a:pt x="2560" y="7680"/>
                </a:cubicBezTo>
                <a:cubicBezTo>
                  <a:pt x="2207" y="7680"/>
                  <a:pt x="1920" y="7967"/>
                  <a:pt x="1920" y="8320"/>
                </a:cubicBezTo>
                <a:close/>
                <a:moveTo>
                  <a:pt x="5120" y="8320"/>
                </a:moveTo>
                <a:close/>
                <a:moveTo>
                  <a:pt x="4480" y="8320"/>
                </a:moveTo>
                <a:cubicBezTo>
                  <a:pt x="4480" y="8673"/>
                  <a:pt x="4767" y="8960"/>
                  <a:pt x="5120" y="8960"/>
                </a:cubicBezTo>
                <a:cubicBezTo>
                  <a:pt x="5473" y="8960"/>
                  <a:pt x="5760" y="8673"/>
                  <a:pt x="5760" y="8320"/>
                </a:cubicBezTo>
                <a:cubicBezTo>
                  <a:pt x="5760" y="7967"/>
                  <a:pt x="5473" y="7680"/>
                  <a:pt x="5120" y="7680"/>
                </a:cubicBezTo>
                <a:cubicBezTo>
                  <a:pt x="4767" y="7680"/>
                  <a:pt x="4480" y="7967"/>
                  <a:pt x="4480" y="8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anrope SemiBold" charset="0"/>
            </a:endParaRPr>
          </a:p>
        </p:txBody>
      </p:sp>
      <p:sp>
        <p:nvSpPr>
          <p:cNvPr id="39" name="Oval 26"/>
          <p:cNvSpPr/>
          <p:nvPr/>
        </p:nvSpPr>
        <p:spPr>
          <a:xfrm>
            <a:off x="5647819" y="4392387"/>
            <a:ext cx="210354" cy="210036"/>
          </a:xfrm>
          <a:custGeom>
            <a:avLst/>
            <a:gdLst>
              <a:gd name="connsiteX0" fmla="*/ 528341 w 607639"/>
              <a:gd name="connsiteY0" fmla="*/ 527538 h 606722"/>
              <a:gd name="connsiteX1" fmla="*/ 528341 w 607639"/>
              <a:gd name="connsiteY1" fmla="*/ 547356 h 606722"/>
              <a:gd name="connsiteX2" fmla="*/ 548187 w 607639"/>
              <a:gd name="connsiteY2" fmla="*/ 567086 h 606722"/>
              <a:gd name="connsiteX3" fmla="*/ 567945 w 607639"/>
              <a:gd name="connsiteY3" fmla="*/ 547356 h 606722"/>
              <a:gd name="connsiteX4" fmla="*/ 567945 w 607639"/>
              <a:gd name="connsiteY4" fmla="*/ 527538 h 606722"/>
              <a:gd name="connsiteX5" fmla="*/ 99092 w 607639"/>
              <a:gd name="connsiteY5" fmla="*/ 474835 h 606722"/>
              <a:gd name="connsiteX6" fmla="*/ 350075 w 607639"/>
              <a:gd name="connsiteY6" fmla="*/ 474835 h 606722"/>
              <a:gd name="connsiteX7" fmla="*/ 369833 w 607639"/>
              <a:gd name="connsiteY7" fmla="*/ 494584 h 606722"/>
              <a:gd name="connsiteX8" fmla="*/ 350075 w 607639"/>
              <a:gd name="connsiteY8" fmla="*/ 514422 h 606722"/>
              <a:gd name="connsiteX9" fmla="*/ 99092 w 607639"/>
              <a:gd name="connsiteY9" fmla="*/ 514422 h 606722"/>
              <a:gd name="connsiteX10" fmla="*/ 79245 w 607639"/>
              <a:gd name="connsiteY10" fmla="*/ 494584 h 606722"/>
              <a:gd name="connsiteX11" fmla="*/ 99092 w 607639"/>
              <a:gd name="connsiteY11" fmla="*/ 474835 h 606722"/>
              <a:gd name="connsiteX12" fmla="*/ 297164 w 607639"/>
              <a:gd name="connsiteY12" fmla="*/ 395661 h 606722"/>
              <a:gd name="connsiteX13" fmla="*/ 350063 w 607639"/>
              <a:gd name="connsiteY13" fmla="*/ 395661 h 606722"/>
              <a:gd name="connsiteX14" fmla="*/ 369834 w 607639"/>
              <a:gd name="connsiteY14" fmla="*/ 415464 h 606722"/>
              <a:gd name="connsiteX15" fmla="*/ 350063 w 607639"/>
              <a:gd name="connsiteY15" fmla="*/ 435178 h 606722"/>
              <a:gd name="connsiteX16" fmla="*/ 297164 w 607639"/>
              <a:gd name="connsiteY16" fmla="*/ 435178 h 606722"/>
              <a:gd name="connsiteX17" fmla="*/ 277393 w 607639"/>
              <a:gd name="connsiteY17" fmla="*/ 415464 h 606722"/>
              <a:gd name="connsiteX18" fmla="*/ 297164 w 607639"/>
              <a:gd name="connsiteY18" fmla="*/ 395661 h 606722"/>
              <a:gd name="connsiteX19" fmla="*/ 99090 w 607639"/>
              <a:gd name="connsiteY19" fmla="*/ 395661 h 606722"/>
              <a:gd name="connsiteX20" fmla="*/ 217979 w 607639"/>
              <a:gd name="connsiteY20" fmla="*/ 395661 h 606722"/>
              <a:gd name="connsiteX21" fmla="*/ 237735 w 607639"/>
              <a:gd name="connsiteY21" fmla="*/ 415464 h 606722"/>
              <a:gd name="connsiteX22" fmla="*/ 217979 w 607639"/>
              <a:gd name="connsiteY22" fmla="*/ 435178 h 606722"/>
              <a:gd name="connsiteX23" fmla="*/ 99090 w 607639"/>
              <a:gd name="connsiteY23" fmla="*/ 435178 h 606722"/>
              <a:gd name="connsiteX24" fmla="*/ 79245 w 607639"/>
              <a:gd name="connsiteY24" fmla="*/ 415464 h 606722"/>
              <a:gd name="connsiteX25" fmla="*/ 99090 w 607639"/>
              <a:gd name="connsiteY25" fmla="*/ 395661 h 606722"/>
              <a:gd name="connsiteX26" fmla="*/ 99092 w 607639"/>
              <a:gd name="connsiteY26" fmla="*/ 316557 h 606722"/>
              <a:gd name="connsiteX27" fmla="*/ 350075 w 607639"/>
              <a:gd name="connsiteY27" fmla="*/ 316557 h 606722"/>
              <a:gd name="connsiteX28" fmla="*/ 369833 w 607639"/>
              <a:gd name="connsiteY28" fmla="*/ 336306 h 606722"/>
              <a:gd name="connsiteX29" fmla="*/ 350075 w 607639"/>
              <a:gd name="connsiteY29" fmla="*/ 356144 h 606722"/>
              <a:gd name="connsiteX30" fmla="*/ 99092 w 607639"/>
              <a:gd name="connsiteY30" fmla="*/ 356144 h 606722"/>
              <a:gd name="connsiteX31" fmla="*/ 79245 w 607639"/>
              <a:gd name="connsiteY31" fmla="*/ 336306 h 606722"/>
              <a:gd name="connsiteX32" fmla="*/ 99092 w 607639"/>
              <a:gd name="connsiteY32" fmla="*/ 316557 h 606722"/>
              <a:gd name="connsiteX33" fmla="*/ 257585 w 607639"/>
              <a:gd name="connsiteY33" fmla="*/ 237382 h 606722"/>
              <a:gd name="connsiteX34" fmla="*/ 350073 w 607639"/>
              <a:gd name="connsiteY34" fmla="*/ 237382 h 606722"/>
              <a:gd name="connsiteX35" fmla="*/ 369834 w 607639"/>
              <a:gd name="connsiteY35" fmla="*/ 257211 h 606722"/>
              <a:gd name="connsiteX36" fmla="*/ 350073 w 607639"/>
              <a:gd name="connsiteY36" fmla="*/ 277040 h 606722"/>
              <a:gd name="connsiteX37" fmla="*/ 257585 w 607639"/>
              <a:gd name="connsiteY37" fmla="*/ 277040 h 606722"/>
              <a:gd name="connsiteX38" fmla="*/ 237735 w 607639"/>
              <a:gd name="connsiteY38" fmla="*/ 257211 h 606722"/>
              <a:gd name="connsiteX39" fmla="*/ 257585 w 607639"/>
              <a:gd name="connsiteY39" fmla="*/ 237382 h 606722"/>
              <a:gd name="connsiteX40" fmla="*/ 99092 w 607639"/>
              <a:gd name="connsiteY40" fmla="*/ 237382 h 606722"/>
              <a:gd name="connsiteX41" fmla="*/ 178301 w 607639"/>
              <a:gd name="connsiteY41" fmla="*/ 237382 h 606722"/>
              <a:gd name="connsiteX42" fmla="*/ 198148 w 607639"/>
              <a:gd name="connsiteY42" fmla="*/ 257211 h 606722"/>
              <a:gd name="connsiteX43" fmla="*/ 178301 w 607639"/>
              <a:gd name="connsiteY43" fmla="*/ 277040 h 606722"/>
              <a:gd name="connsiteX44" fmla="*/ 99092 w 607639"/>
              <a:gd name="connsiteY44" fmla="*/ 277040 h 606722"/>
              <a:gd name="connsiteX45" fmla="*/ 79245 w 607639"/>
              <a:gd name="connsiteY45" fmla="*/ 257211 h 606722"/>
              <a:gd name="connsiteX46" fmla="*/ 99092 w 607639"/>
              <a:gd name="connsiteY46" fmla="*/ 237382 h 606722"/>
              <a:gd name="connsiteX47" fmla="*/ 528341 w 607639"/>
              <a:gd name="connsiteY47" fmla="*/ 158279 h 606722"/>
              <a:gd name="connsiteX48" fmla="*/ 528341 w 607639"/>
              <a:gd name="connsiteY48" fmla="*/ 487990 h 606722"/>
              <a:gd name="connsiteX49" fmla="*/ 567945 w 607639"/>
              <a:gd name="connsiteY49" fmla="*/ 487990 h 606722"/>
              <a:gd name="connsiteX50" fmla="*/ 567945 w 607639"/>
              <a:gd name="connsiteY50" fmla="*/ 158279 h 606722"/>
              <a:gd name="connsiteX51" fmla="*/ 99092 w 607639"/>
              <a:gd name="connsiteY51" fmla="*/ 158278 h 606722"/>
              <a:gd name="connsiteX52" fmla="*/ 350075 w 607639"/>
              <a:gd name="connsiteY52" fmla="*/ 158278 h 606722"/>
              <a:gd name="connsiteX53" fmla="*/ 369833 w 607639"/>
              <a:gd name="connsiteY53" fmla="*/ 178027 h 606722"/>
              <a:gd name="connsiteX54" fmla="*/ 350075 w 607639"/>
              <a:gd name="connsiteY54" fmla="*/ 197865 h 606722"/>
              <a:gd name="connsiteX55" fmla="*/ 99092 w 607639"/>
              <a:gd name="connsiteY55" fmla="*/ 197865 h 606722"/>
              <a:gd name="connsiteX56" fmla="*/ 79245 w 607639"/>
              <a:gd name="connsiteY56" fmla="*/ 178027 h 606722"/>
              <a:gd name="connsiteX57" fmla="*/ 99092 w 607639"/>
              <a:gd name="connsiteY57" fmla="*/ 158278 h 606722"/>
              <a:gd name="connsiteX58" fmla="*/ 178251 w 607639"/>
              <a:gd name="connsiteY58" fmla="*/ 79104 h 606722"/>
              <a:gd name="connsiteX59" fmla="*/ 270739 w 607639"/>
              <a:gd name="connsiteY59" fmla="*/ 79104 h 606722"/>
              <a:gd name="connsiteX60" fmla="*/ 290589 w 607639"/>
              <a:gd name="connsiteY60" fmla="*/ 98933 h 606722"/>
              <a:gd name="connsiteX61" fmla="*/ 270739 w 607639"/>
              <a:gd name="connsiteY61" fmla="*/ 118762 h 606722"/>
              <a:gd name="connsiteX62" fmla="*/ 178251 w 607639"/>
              <a:gd name="connsiteY62" fmla="*/ 118762 h 606722"/>
              <a:gd name="connsiteX63" fmla="*/ 158490 w 607639"/>
              <a:gd name="connsiteY63" fmla="*/ 98933 h 606722"/>
              <a:gd name="connsiteX64" fmla="*/ 178251 w 607639"/>
              <a:gd name="connsiteY64" fmla="*/ 79104 h 606722"/>
              <a:gd name="connsiteX65" fmla="*/ 548187 w 607639"/>
              <a:gd name="connsiteY65" fmla="*/ 70030 h 606722"/>
              <a:gd name="connsiteX66" fmla="*/ 528341 w 607639"/>
              <a:gd name="connsiteY66" fmla="*/ 116154 h 606722"/>
              <a:gd name="connsiteX67" fmla="*/ 528341 w 607639"/>
              <a:gd name="connsiteY67" fmla="*/ 118732 h 606722"/>
              <a:gd name="connsiteX68" fmla="*/ 567945 w 607639"/>
              <a:gd name="connsiteY68" fmla="*/ 118732 h 606722"/>
              <a:gd name="connsiteX69" fmla="*/ 567945 w 607639"/>
              <a:gd name="connsiteY69" fmla="*/ 116154 h 606722"/>
              <a:gd name="connsiteX70" fmla="*/ 39610 w 607639"/>
              <a:gd name="connsiteY70" fmla="*/ 39548 h 606722"/>
              <a:gd name="connsiteX71" fmla="*/ 39610 w 607639"/>
              <a:gd name="connsiteY71" fmla="*/ 567086 h 606722"/>
              <a:gd name="connsiteX72" fmla="*/ 409539 w 607639"/>
              <a:gd name="connsiteY72" fmla="*/ 567086 h 606722"/>
              <a:gd name="connsiteX73" fmla="*/ 409539 w 607639"/>
              <a:gd name="connsiteY73" fmla="*/ 39548 h 606722"/>
              <a:gd name="connsiteX74" fmla="*/ 548187 w 607639"/>
              <a:gd name="connsiteY74" fmla="*/ 0 h 606722"/>
              <a:gd name="connsiteX75" fmla="*/ 566343 w 607639"/>
              <a:gd name="connsiteY75" fmla="*/ 11998 h 606722"/>
              <a:gd name="connsiteX76" fmla="*/ 606037 w 607639"/>
              <a:gd name="connsiteY76" fmla="*/ 104335 h 606722"/>
              <a:gd name="connsiteX77" fmla="*/ 607639 w 607639"/>
              <a:gd name="connsiteY77" fmla="*/ 112066 h 606722"/>
              <a:gd name="connsiteX78" fmla="*/ 607639 w 607639"/>
              <a:gd name="connsiteY78" fmla="*/ 547356 h 606722"/>
              <a:gd name="connsiteX79" fmla="*/ 548187 w 607639"/>
              <a:gd name="connsiteY79" fmla="*/ 606722 h 606722"/>
              <a:gd name="connsiteX80" fmla="*/ 488736 w 607639"/>
              <a:gd name="connsiteY80" fmla="*/ 547356 h 606722"/>
              <a:gd name="connsiteX81" fmla="*/ 488736 w 607639"/>
              <a:gd name="connsiteY81" fmla="*/ 112066 h 606722"/>
              <a:gd name="connsiteX82" fmla="*/ 490338 w 607639"/>
              <a:gd name="connsiteY82" fmla="*/ 104335 h 606722"/>
              <a:gd name="connsiteX83" fmla="*/ 529943 w 607639"/>
              <a:gd name="connsiteY83" fmla="*/ 11998 h 606722"/>
              <a:gd name="connsiteX84" fmla="*/ 548187 w 607639"/>
              <a:gd name="connsiteY84" fmla="*/ 0 h 606722"/>
              <a:gd name="connsiteX85" fmla="*/ 19849 w 607639"/>
              <a:gd name="connsiteY85" fmla="*/ 0 h 606722"/>
              <a:gd name="connsiteX86" fmla="*/ 429300 w 607639"/>
              <a:gd name="connsiteY86" fmla="*/ 0 h 606722"/>
              <a:gd name="connsiteX87" fmla="*/ 449149 w 607639"/>
              <a:gd name="connsiteY87" fmla="*/ 19818 h 606722"/>
              <a:gd name="connsiteX88" fmla="*/ 449149 w 607639"/>
              <a:gd name="connsiteY88" fmla="*/ 586904 h 606722"/>
              <a:gd name="connsiteX89" fmla="*/ 429300 w 607639"/>
              <a:gd name="connsiteY89" fmla="*/ 606722 h 606722"/>
              <a:gd name="connsiteX90" fmla="*/ 19849 w 607639"/>
              <a:gd name="connsiteY90" fmla="*/ 606722 h 606722"/>
              <a:gd name="connsiteX91" fmla="*/ 0 w 607639"/>
              <a:gd name="connsiteY91" fmla="*/ 586904 h 606722"/>
              <a:gd name="connsiteX92" fmla="*/ 0 w 607639"/>
              <a:gd name="connsiteY92" fmla="*/ 19818 h 606722"/>
              <a:gd name="connsiteX93" fmla="*/ 19849 w 607639"/>
              <a:gd name="connsiteY9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607639" h="606722">
                <a:moveTo>
                  <a:pt x="528341" y="527538"/>
                </a:moveTo>
                <a:lnTo>
                  <a:pt x="528341" y="547356"/>
                </a:lnTo>
                <a:cubicBezTo>
                  <a:pt x="528341" y="558287"/>
                  <a:pt x="537241" y="567086"/>
                  <a:pt x="548187" y="567086"/>
                </a:cubicBezTo>
                <a:cubicBezTo>
                  <a:pt x="559134" y="567086"/>
                  <a:pt x="567945" y="558287"/>
                  <a:pt x="567945" y="547356"/>
                </a:cubicBezTo>
                <a:lnTo>
                  <a:pt x="567945" y="527538"/>
                </a:lnTo>
                <a:close/>
                <a:moveTo>
                  <a:pt x="99092" y="474835"/>
                </a:moveTo>
                <a:lnTo>
                  <a:pt x="350075" y="474835"/>
                </a:lnTo>
                <a:cubicBezTo>
                  <a:pt x="361022" y="474835"/>
                  <a:pt x="369833" y="483642"/>
                  <a:pt x="369833" y="494584"/>
                </a:cubicBezTo>
                <a:cubicBezTo>
                  <a:pt x="369833" y="505526"/>
                  <a:pt x="361022" y="514422"/>
                  <a:pt x="350075" y="514422"/>
                </a:cubicBezTo>
                <a:lnTo>
                  <a:pt x="99092" y="514422"/>
                </a:lnTo>
                <a:cubicBezTo>
                  <a:pt x="88145" y="514422"/>
                  <a:pt x="79245" y="505526"/>
                  <a:pt x="79245" y="494584"/>
                </a:cubicBezTo>
                <a:cubicBezTo>
                  <a:pt x="79245" y="483642"/>
                  <a:pt x="88145" y="474835"/>
                  <a:pt x="99092" y="474835"/>
                </a:cubicBezTo>
                <a:close/>
                <a:moveTo>
                  <a:pt x="297164" y="395661"/>
                </a:moveTo>
                <a:lnTo>
                  <a:pt x="350063" y="395661"/>
                </a:lnTo>
                <a:cubicBezTo>
                  <a:pt x="361017" y="395661"/>
                  <a:pt x="369834" y="404541"/>
                  <a:pt x="369834" y="415464"/>
                </a:cubicBezTo>
                <a:cubicBezTo>
                  <a:pt x="369834" y="426387"/>
                  <a:pt x="361017" y="435178"/>
                  <a:pt x="350063" y="435178"/>
                </a:cubicBezTo>
                <a:lnTo>
                  <a:pt x="297164" y="435178"/>
                </a:lnTo>
                <a:cubicBezTo>
                  <a:pt x="286210" y="435178"/>
                  <a:pt x="277393" y="426387"/>
                  <a:pt x="277393" y="415464"/>
                </a:cubicBezTo>
                <a:cubicBezTo>
                  <a:pt x="277393" y="404541"/>
                  <a:pt x="286210" y="395661"/>
                  <a:pt x="297164" y="395661"/>
                </a:cubicBezTo>
                <a:close/>
                <a:moveTo>
                  <a:pt x="99090" y="395661"/>
                </a:moveTo>
                <a:lnTo>
                  <a:pt x="217979" y="395661"/>
                </a:lnTo>
                <a:cubicBezTo>
                  <a:pt x="228925" y="395661"/>
                  <a:pt x="237735" y="404541"/>
                  <a:pt x="237735" y="415464"/>
                </a:cubicBezTo>
                <a:cubicBezTo>
                  <a:pt x="237735" y="426387"/>
                  <a:pt x="228925" y="435178"/>
                  <a:pt x="217979" y="435178"/>
                </a:cubicBezTo>
                <a:lnTo>
                  <a:pt x="99090" y="435178"/>
                </a:lnTo>
                <a:cubicBezTo>
                  <a:pt x="88144" y="435178"/>
                  <a:pt x="79245" y="426387"/>
                  <a:pt x="79245" y="415464"/>
                </a:cubicBezTo>
                <a:cubicBezTo>
                  <a:pt x="79245" y="404541"/>
                  <a:pt x="88144" y="395661"/>
                  <a:pt x="99090" y="395661"/>
                </a:cubicBezTo>
                <a:close/>
                <a:moveTo>
                  <a:pt x="99092" y="316557"/>
                </a:moveTo>
                <a:lnTo>
                  <a:pt x="350075" y="316557"/>
                </a:lnTo>
                <a:cubicBezTo>
                  <a:pt x="361022" y="316557"/>
                  <a:pt x="369833" y="325364"/>
                  <a:pt x="369833" y="336306"/>
                </a:cubicBezTo>
                <a:cubicBezTo>
                  <a:pt x="369833" y="347248"/>
                  <a:pt x="361022" y="356144"/>
                  <a:pt x="350075" y="356144"/>
                </a:cubicBezTo>
                <a:lnTo>
                  <a:pt x="99092" y="356144"/>
                </a:lnTo>
                <a:cubicBezTo>
                  <a:pt x="88145" y="356144"/>
                  <a:pt x="79245" y="347248"/>
                  <a:pt x="79245" y="336306"/>
                </a:cubicBezTo>
                <a:cubicBezTo>
                  <a:pt x="79245" y="325364"/>
                  <a:pt x="88145" y="316557"/>
                  <a:pt x="99092" y="316557"/>
                </a:cubicBezTo>
                <a:close/>
                <a:moveTo>
                  <a:pt x="257585" y="237382"/>
                </a:moveTo>
                <a:lnTo>
                  <a:pt x="350073" y="237382"/>
                </a:lnTo>
                <a:cubicBezTo>
                  <a:pt x="361021" y="237382"/>
                  <a:pt x="369834" y="246274"/>
                  <a:pt x="369834" y="257211"/>
                </a:cubicBezTo>
                <a:cubicBezTo>
                  <a:pt x="369834" y="268148"/>
                  <a:pt x="361021" y="277040"/>
                  <a:pt x="350073" y="277040"/>
                </a:cubicBezTo>
                <a:lnTo>
                  <a:pt x="257585" y="277040"/>
                </a:lnTo>
                <a:cubicBezTo>
                  <a:pt x="246637" y="277040"/>
                  <a:pt x="237735" y="268148"/>
                  <a:pt x="237735" y="257211"/>
                </a:cubicBezTo>
                <a:cubicBezTo>
                  <a:pt x="237735" y="246274"/>
                  <a:pt x="246637" y="237382"/>
                  <a:pt x="257585" y="237382"/>
                </a:cubicBezTo>
                <a:close/>
                <a:moveTo>
                  <a:pt x="99092" y="237382"/>
                </a:moveTo>
                <a:lnTo>
                  <a:pt x="178301" y="237382"/>
                </a:lnTo>
                <a:cubicBezTo>
                  <a:pt x="189248" y="237382"/>
                  <a:pt x="198148" y="246274"/>
                  <a:pt x="198148" y="257211"/>
                </a:cubicBezTo>
                <a:cubicBezTo>
                  <a:pt x="198148" y="268148"/>
                  <a:pt x="189248" y="277040"/>
                  <a:pt x="178301" y="277040"/>
                </a:cubicBezTo>
                <a:lnTo>
                  <a:pt x="99092" y="277040"/>
                </a:lnTo>
                <a:cubicBezTo>
                  <a:pt x="88145" y="277040"/>
                  <a:pt x="79245" y="268148"/>
                  <a:pt x="79245" y="257211"/>
                </a:cubicBezTo>
                <a:cubicBezTo>
                  <a:pt x="79245" y="246274"/>
                  <a:pt x="88145" y="237382"/>
                  <a:pt x="99092" y="237382"/>
                </a:cubicBezTo>
                <a:close/>
                <a:moveTo>
                  <a:pt x="528341" y="158279"/>
                </a:moveTo>
                <a:lnTo>
                  <a:pt x="528341" y="487990"/>
                </a:lnTo>
                <a:lnTo>
                  <a:pt x="567945" y="487990"/>
                </a:lnTo>
                <a:lnTo>
                  <a:pt x="567945" y="158279"/>
                </a:lnTo>
                <a:close/>
                <a:moveTo>
                  <a:pt x="99092" y="158278"/>
                </a:moveTo>
                <a:lnTo>
                  <a:pt x="350075" y="158278"/>
                </a:lnTo>
                <a:cubicBezTo>
                  <a:pt x="361022" y="158278"/>
                  <a:pt x="369833" y="167174"/>
                  <a:pt x="369833" y="178027"/>
                </a:cubicBezTo>
                <a:cubicBezTo>
                  <a:pt x="369833" y="188969"/>
                  <a:pt x="361022" y="197865"/>
                  <a:pt x="350075" y="197865"/>
                </a:cubicBezTo>
                <a:lnTo>
                  <a:pt x="99092" y="197865"/>
                </a:lnTo>
                <a:cubicBezTo>
                  <a:pt x="88145" y="197865"/>
                  <a:pt x="79245" y="188969"/>
                  <a:pt x="79245" y="178027"/>
                </a:cubicBezTo>
                <a:cubicBezTo>
                  <a:pt x="79245" y="167174"/>
                  <a:pt x="88145" y="158278"/>
                  <a:pt x="99092" y="158278"/>
                </a:cubicBezTo>
                <a:close/>
                <a:moveTo>
                  <a:pt x="178251" y="79104"/>
                </a:moveTo>
                <a:lnTo>
                  <a:pt x="270739" y="79104"/>
                </a:lnTo>
                <a:cubicBezTo>
                  <a:pt x="281687" y="79104"/>
                  <a:pt x="290589" y="87996"/>
                  <a:pt x="290589" y="98933"/>
                </a:cubicBezTo>
                <a:cubicBezTo>
                  <a:pt x="290589" y="109870"/>
                  <a:pt x="281687" y="118762"/>
                  <a:pt x="270739" y="118762"/>
                </a:cubicBezTo>
                <a:lnTo>
                  <a:pt x="178251" y="118762"/>
                </a:lnTo>
                <a:cubicBezTo>
                  <a:pt x="167392" y="118762"/>
                  <a:pt x="158490" y="109870"/>
                  <a:pt x="158490" y="98933"/>
                </a:cubicBezTo>
                <a:cubicBezTo>
                  <a:pt x="158490" y="87996"/>
                  <a:pt x="167392" y="79104"/>
                  <a:pt x="178251" y="79104"/>
                </a:cubicBezTo>
                <a:close/>
                <a:moveTo>
                  <a:pt x="548187" y="70030"/>
                </a:moveTo>
                <a:lnTo>
                  <a:pt x="528341" y="116154"/>
                </a:lnTo>
                <a:lnTo>
                  <a:pt x="528341" y="118732"/>
                </a:lnTo>
                <a:lnTo>
                  <a:pt x="567945" y="118732"/>
                </a:lnTo>
                <a:lnTo>
                  <a:pt x="567945" y="116154"/>
                </a:lnTo>
                <a:close/>
                <a:moveTo>
                  <a:pt x="39610" y="39548"/>
                </a:moveTo>
                <a:lnTo>
                  <a:pt x="39610" y="567086"/>
                </a:lnTo>
                <a:lnTo>
                  <a:pt x="409539" y="567086"/>
                </a:lnTo>
                <a:lnTo>
                  <a:pt x="409539" y="39548"/>
                </a:lnTo>
                <a:close/>
                <a:moveTo>
                  <a:pt x="548187" y="0"/>
                </a:moveTo>
                <a:cubicBezTo>
                  <a:pt x="556108" y="0"/>
                  <a:pt x="563228" y="4710"/>
                  <a:pt x="566343" y="11998"/>
                </a:cubicBezTo>
                <a:lnTo>
                  <a:pt x="606037" y="104335"/>
                </a:lnTo>
                <a:cubicBezTo>
                  <a:pt x="607105" y="106734"/>
                  <a:pt x="607639" y="109400"/>
                  <a:pt x="607639" y="112066"/>
                </a:cubicBezTo>
                <a:lnTo>
                  <a:pt x="607639" y="547356"/>
                </a:lnTo>
                <a:cubicBezTo>
                  <a:pt x="607639" y="580150"/>
                  <a:pt x="581028" y="606722"/>
                  <a:pt x="548187" y="606722"/>
                </a:cubicBezTo>
                <a:cubicBezTo>
                  <a:pt x="515347" y="606722"/>
                  <a:pt x="488736" y="580150"/>
                  <a:pt x="488736" y="547356"/>
                </a:cubicBezTo>
                <a:lnTo>
                  <a:pt x="488736" y="112066"/>
                </a:lnTo>
                <a:cubicBezTo>
                  <a:pt x="488736" y="109400"/>
                  <a:pt x="489270" y="106734"/>
                  <a:pt x="490338" y="104335"/>
                </a:cubicBezTo>
                <a:lnTo>
                  <a:pt x="529943" y="11998"/>
                </a:lnTo>
                <a:cubicBezTo>
                  <a:pt x="533058" y="4710"/>
                  <a:pt x="540267" y="0"/>
                  <a:pt x="548187" y="0"/>
                </a:cubicBezTo>
                <a:close/>
                <a:moveTo>
                  <a:pt x="19849" y="0"/>
                </a:moveTo>
                <a:lnTo>
                  <a:pt x="429300" y="0"/>
                </a:lnTo>
                <a:cubicBezTo>
                  <a:pt x="440248" y="0"/>
                  <a:pt x="449149" y="8887"/>
                  <a:pt x="449149" y="19818"/>
                </a:cubicBezTo>
                <a:lnTo>
                  <a:pt x="449149" y="586904"/>
                </a:lnTo>
                <a:cubicBezTo>
                  <a:pt x="449149" y="597835"/>
                  <a:pt x="440248" y="606722"/>
                  <a:pt x="429300" y="606722"/>
                </a:cubicBezTo>
                <a:lnTo>
                  <a:pt x="19849" y="606722"/>
                </a:lnTo>
                <a:cubicBezTo>
                  <a:pt x="8901" y="606722"/>
                  <a:pt x="0" y="597835"/>
                  <a:pt x="0" y="586904"/>
                </a:cubicBezTo>
                <a:lnTo>
                  <a:pt x="0" y="19818"/>
                </a:lnTo>
                <a:cubicBezTo>
                  <a:pt x="0" y="8887"/>
                  <a:pt x="8901" y="0"/>
                  <a:pt x="19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anrope SemiBold" charset="0"/>
            </a:endParaRPr>
          </a:p>
        </p:txBody>
      </p:sp>
    </p:spTree>
    <p:custDataLst>
      <p:tags r:id="rId1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1117600" y="269573"/>
            <a:ext cx="5915957" cy="646331"/>
          </a:xfrm>
          <a:prstGeom prst="rect">
            <a:avLst/>
          </a:prstGeom>
        </p:spPr>
        <p:txBody>
          <a:bodyPr wrap="square">
            <a:spAutoFit/>
          </a:bodyPr>
          <a:lstStyle/>
          <a:p>
            <a:r>
              <a:rPr lang="en-US" altLang="zh-CN" sz="3600" dirty="0">
                <a:solidFill>
                  <a:srgbClr val="E25959"/>
                </a:solidFill>
                <a:latin typeface="+mj-ea"/>
                <a:ea typeface="+mj-ea"/>
                <a:cs typeface="Manrope SemiBold" charset="0"/>
              </a:rPr>
              <a:t>Conclusion</a:t>
            </a:r>
            <a:endParaRPr lang="zh-CN" altLang="en-US" sz="3600" dirty="0">
              <a:solidFill>
                <a:srgbClr val="E25959"/>
              </a:solidFill>
              <a:latin typeface="+mj-ea"/>
              <a:ea typeface="+mj-ea"/>
              <a:cs typeface="Manrope SemiBold" charset="0"/>
            </a:endParaRPr>
          </a:p>
        </p:txBody>
      </p:sp>
      <p:pic>
        <p:nvPicPr>
          <p:cNvPr id="3" name="图形 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H="1">
            <a:off x="9657554" y="3587909"/>
            <a:ext cx="1598996" cy="2696346"/>
          </a:xfrm>
          <a:prstGeom prst="rect">
            <a:avLst/>
          </a:prstGeom>
        </p:spPr>
      </p:pic>
      <p:sp>
        <p:nvSpPr>
          <p:cNvPr id="2" name="Zone de texte 1"/>
          <p:cNvSpPr txBox="1"/>
          <p:nvPr/>
        </p:nvSpPr>
        <p:spPr>
          <a:xfrm>
            <a:off x="530225" y="1240790"/>
            <a:ext cx="9055735" cy="5321935"/>
          </a:xfrm>
          <a:prstGeom prst="rect">
            <a:avLst/>
          </a:prstGeom>
          <a:noFill/>
        </p:spPr>
        <p:txBody>
          <a:bodyPr wrap="square" rtlCol="0">
            <a:noAutofit/>
          </a:bodyPr>
          <a:p>
            <a:r>
              <a:rPr lang="fr-FR" altLang="en-US"/>
              <a:t>En conclusion, la vidéo fournit une explication détaillée et accessible des modèles d'arbres de décision, abordant à la fois les aspects théoriques et pratiques de leur application en machine learning. Elle démontre efficacement comment ces modèles peuvent être adaptés pour résoudre des problèmes variés de régression et de classification, soulignant leur polyvalence et leur efficacité. En complément des explications vidéo, les ressources supplémentaires disponibles via les liens permettent aux spectateurs de passer de la théorie à la pratique avec des exemples de code et des guides détaillés. Cette présentation enrichissante encourage non seulement l'apprentissage et l'exploration des arbres de décision mais aussi la participation active à la communauté scientifique en soutenant le projet. C'est un excellent outil pour quiconque cherche à approfondir sa compréhension des algorithmes de machine learning et à développer ses compétences en modélisation de données.</a:t>
            </a:r>
            <a:endParaRPr lang="fr-FR"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6858000"/>
          </a:xfrm>
          <a:prstGeom prst="rect">
            <a:avLst/>
          </a:prstGeom>
          <a:solidFill>
            <a:srgbClr val="E2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8" name="矩形 7"/>
          <p:cNvSpPr/>
          <p:nvPr/>
        </p:nvSpPr>
        <p:spPr>
          <a:xfrm>
            <a:off x="323850" y="266699"/>
            <a:ext cx="11544300" cy="6324601"/>
          </a:xfrm>
          <a:prstGeom prst="rect">
            <a:avLst/>
          </a:prstGeom>
          <a:solidFill>
            <a:srgbClr val="FDF5F5"/>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9" name="图形 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87335" y="529430"/>
            <a:ext cx="880936" cy="880936"/>
          </a:xfrm>
          <a:prstGeom prst="rect">
            <a:avLst/>
          </a:prstGeom>
        </p:spPr>
      </p:pic>
      <p:pic>
        <p:nvPicPr>
          <p:cNvPr id="2" name="图形 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58400" y="657891"/>
            <a:ext cx="1314450" cy="752475"/>
          </a:xfrm>
          <a:prstGeom prst="rect">
            <a:avLst/>
          </a:prstGeom>
        </p:spPr>
      </p:pic>
      <p:sp>
        <p:nvSpPr>
          <p:cNvPr id="26" name="矩形 21"/>
          <p:cNvSpPr/>
          <p:nvPr/>
        </p:nvSpPr>
        <p:spPr>
          <a:xfrm flipH="1">
            <a:off x="1546779" y="2002799"/>
            <a:ext cx="3230073" cy="1194052"/>
          </a:xfrm>
          <a:custGeom>
            <a:avLst/>
            <a:gdLst>
              <a:gd name="connsiteX0" fmla="*/ 504176 w 4587537"/>
              <a:gd name="connsiteY0" fmla="*/ 0 h 1629846"/>
              <a:gd name="connsiteX1" fmla="*/ 4497928 w 4587537"/>
              <a:gd name="connsiteY1" fmla="*/ 0 h 1629846"/>
              <a:gd name="connsiteX2" fmla="*/ 4587537 w 4587537"/>
              <a:gd name="connsiteY2" fmla="*/ 89609 h 1629846"/>
              <a:gd name="connsiteX3" fmla="*/ 4587537 w 4587537"/>
              <a:gd name="connsiteY3" fmla="*/ 1540237 h 1629846"/>
              <a:gd name="connsiteX4" fmla="*/ 4497928 w 4587537"/>
              <a:gd name="connsiteY4" fmla="*/ 1629846 h 1629846"/>
              <a:gd name="connsiteX5" fmla="*/ 504176 w 4587537"/>
              <a:gd name="connsiteY5" fmla="*/ 1629846 h 1629846"/>
              <a:gd name="connsiteX6" fmla="*/ 414567 w 4587537"/>
              <a:gd name="connsiteY6" fmla="*/ 1540237 h 1629846"/>
              <a:gd name="connsiteX7" fmla="*/ 414567 w 4587537"/>
              <a:gd name="connsiteY7" fmla="*/ 1034992 h 1629846"/>
              <a:gd name="connsiteX8" fmla="*/ 0 w 4587537"/>
              <a:gd name="connsiteY8" fmla="*/ 1034992 h 1629846"/>
              <a:gd name="connsiteX9" fmla="*/ 414567 w 4587537"/>
              <a:gd name="connsiteY9" fmla="*/ 736770 h 1629846"/>
              <a:gd name="connsiteX10" fmla="*/ 414567 w 4587537"/>
              <a:gd name="connsiteY10" fmla="*/ 89609 h 1629846"/>
              <a:gd name="connsiteX11" fmla="*/ 504176 w 4587537"/>
              <a:gd name="connsiteY11" fmla="*/ 0 h 162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7537" h="1629846">
                <a:moveTo>
                  <a:pt x="504176" y="0"/>
                </a:moveTo>
                <a:lnTo>
                  <a:pt x="4497928" y="0"/>
                </a:lnTo>
                <a:cubicBezTo>
                  <a:pt x="4547418" y="0"/>
                  <a:pt x="4587537" y="40119"/>
                  <a:pt x="4587537" y="89609"/>
                </a:cubicBezTo>
                <a:lnTo>
                  <a:pt x="4587537" y="1540237"/>
                </a:lnTo>
                <a:cubicBezTo>
                  <a:pt x="4587537" y="1589727"/>
                  <a:pt x="4547418" y="1629846"/>
                  <a:pt x="4497928" y="1629846"/>
                </a:cubicBezTo>
                <a:lnTo>
                  <a:pt x="504176" y="1629846"/>
                </a:lnTo>
                <a:cubicBezTo>
                  <a:pt x="454686" y="1629846"/>
                  <a:pt x="414567" y="1589727"/>
                  <a:pt x="414567" y="1540237"/>
                </a:cubicBezTo>
                <a:lnTo>
                  <a:pt x="414567" y="1034992"/>
                </a:lnTo>
                <a:lnTo>
                  <a:pt x="0" y="1034992"/>
                </a:lnTo>
                <a:lnTo>
                  <a:pt x="414567" y="736770"/>
                </a:lnTo>
                <a:lnTo>
                  <a:pt x="414567" y="89609"/>
                </a:lnTo>
                <a:cubicBezTo>
                  <a:pt x="414567" y="40119"/>
                  <a:pt x="454686" y="0"/>
                  <a:pt x="504176" y="0"/>
                </a:cubicBezTo>
                <a:close/>
              </a:path>
            </a:pathLst>
          </a:custGeom>
          <a:solidFill>
            <a:srgbClr val="E25959"/>
          </a:solidFill>
          <a:ln>
            <a:solidFill>
              <a:srgbClr val="650A1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anrope SemiBold" charset="0"/>
              <a:ea typeface="Manrope SemiBold" charset="0"/>
              <a:cs typeface="Manrope SemiBold" charset="0"/>
            </a:endParaRPr>
          </a:p>
        </p:txBody>
      </p:sp>
      <p:sp>
        <p:nvSpPr>
          <p:cNvPr id="27" name="矩形 21"/>
          <p:cNvSpPr/>
          <p:nvPr/>
        </p:nvSpPr>
        <p:spPr>
          <a:xfrm flipH="1">
            <a:off x="4811385" y="2755313"/>
            <a:ext cx="177876" cy="177876"/>
          </a:xfrm>
          <a:prstGeom prst="ellipse">
            <a:avLst/>
          </a:prstGeom>
          <a:solidFill>
            <a:schemeClr val="bg1"/>
          </a:solidFill>
          <a:ln w="28575">
            <a:solidFill>
              <a:srgbClr val="FFAB6A">
                <a:alpha val="2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anrope SemiBold" charset="0"/>
              <a:ea typeface="Manrope SemiBold" charset="0"/>
              <a:cs typeface="Manrope SemiBold" charset="0"/>
            </a:endParaRPr>
          </a:p>
        </p:txBody>
      </p:sp>
      <p:sp>
        <p:nvSpPr>
          <p:cNvPr id="35" name="矩形 21"/>
          <p:cNvSpPr txBox="1"/>
          <p:nvPr/>
        </p:nvSpPr>
        <p:spPr>
          <a:xfrm flipH="1">
            <a:off x="3796467" y="2329091"/>
            <a:ext cx="674431" cy="541468"/>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chemeClr val="bg1"/>
                </a:solidFill>
                <a:effectLst/>
                <a:uLnTx/>
                <a:uFillTx/>
                <a:latin typeface="+mj-ea"/>
                <a:ea typeface="+mj-ea"/>
                <a:cs typeface="Manrope SemiBold" charset="0"/>
              </a:rPr>
              <a:t>01</a:t>
            </a:r>
            <a:endParaRPr kumimoji="0" lang="en-US" sz="3200" b="1" i="0" u="none" strike="noStrike" kern="1200" cap="none" spc="0" normalizeH="0" baseline="0" noProof="0" dirty="0">
              <a:ln>
                <a:noFill/>
              </a:ln>
              <a:solidFill>
                <a:schemeClr val="bg1"/>
              </a:solidFill>
              <a:effectLst/>
              <a:uLnTx/>
              <a:uFillTx/>
              <a:latin typeface="+mj-ea"/>
              <a:ea typeface="+mj-ea"/>
              <a:cs typeface="Manrope SemiBold" charset="0"/>
            </a:endParaRPr>
          </a:p>
        </p:txBody>
      </p:sp>
      <p:sp>
        <p:nvSpPr>
          <p:cNvPr id="36" name="矩形 21"/>
          <p:cNvSpPr txBox="1"/>
          <p:nvPr/>
        </p:nvSpPr>
        <p:spPr>
          <a:xfrm>
            <a:off x="1728519" y="2159822"/>
            <a:ext cx="2060057" cy="491490"/>
          </a:xfrm>
          <a:prstGeom prst="rect">
            <a:avLst/>
          </a:prstGeom>
          <a:noFill/>
        </p:spPr>
        <p:txBody>
          <a:bodyPr wrap="square" rtlCol="0">
            <a:spAutoFit/>
          </a:bodyPr>
          <a:lstStyle/>
          <a:p>
            <a:pPr lvl="0" algn="r">
              <a:lnSpc>
                <a:spcPct val="130000"/>
              </a:lnSpc>
              <a:defRPr/>
            </a:pPr>
            <a:r>
              <a:rPr lang="fr-FR" altLang="en-US" sz="2000" dirty="0">
                <a:solidFill>
                  <a:schemeClr val="bg1"/>
                </a:solidFill>
                <a:latin typeface="+mj-ea"/>
                <a:ea typeface="+mj-ea"/>
                <a:cs typeface="Manrope SemiBold" charset="0"/>
              </a:rPr>
              <a:t>Observation</a:t>
            </a:r>
            <a:r>
              <a:rPr lang="en-US" altLang="zh-CN" sz="2000" dirty="0">
                <a:solidFill>
                  <a:schemeClr val="bg1"/>
                </a:solidFill>
                <a:latin typeface="+mj-ea"/>
                <a:ea typeface="+mj-ea"/>
                <a:cs typeface="Manrope SemiBold" charset="0"/>
              </a:rPr>
              <a:t>s</a:t>
            </a:r>
            <a:endParaRPr lang="en-US" altLang="zh-CN" sz="2000" dirty="0">
              <a:solidFill>
                <a:schemeClr val="bg1"/>
              </a:solidFill>
              <a:latin typeface="+mj-ea"/>
              <a:ea typeface="+mj-ea"/>
              <a:cs typeface="Manrope SemiBold" charset="0"/>
            </a:endParaRPr>
          </a:p>
        </p:txBody>
      </p:sp>
      <p:sp>
        <p:nvSpPr>
          <p:cNvPr id="37" name="矩形 21"/>
          <p:cNvSpPr/>
          <p:nvPr/>
        </p:nvSpPr>
        <p:spPr>
          <a:xfrm flipH="1">
            <a:off x="1457840" y="3752765"/>
            <a:ext cx="3230073" cy="1194052"/>
          </a:xfrm>
          <a:custGeom>
            <a:avLst/>
            <a:gdLst>
              <a:gd name="connsiteX0" fmla="*/ 504176 w 4587537"/>
              <a:gd name="connsiteY0" fmla="*/ 0 h 1629846"/>
              <a:gd name="connsiteX1" fmla="*/ 4497928 w 4587537"/>
              <a:gd name="connsiteY1" fmla="*/ 0 h 1629846"/>
              <a:gd name="connsiteX2" fmla="*/ 4587537 w 4587537"/>
              <a:gd name="connsiteY2" fmla="*/ 89609 h 1629846"/>
              <a:gd name="connsiteX3" fmla="*/ 4587537 w 4587537"/>
              <a:gd name="connsiteY3" fmla="*/ 1540237 h 1629846"/>
              <a:gd name="connsiteX4" fmla="*/ 4497928 w 4587537"/>
              <a:gd name="connsiteY4" fmla="*/ 1629846 h 1629846"/>
              <a:gd name="connsiteX5" fmla="*/ 504176 w 4587537"/>
              <a:gd name="connsiteY5" fmla="*/ 1629846 h 1629846"/>
              <a:gd name="connsiteX6" fmla="*/ 414567 w 4587537"/>
              <a:gd name="connsiteY6" fmla="*/ 1540237 h 1629846"/>
              <a:gd name="connsiteX7" fmla="*/ 414567 w 4587537"/>
              <a:gd name="connsiteY7" fmla="*/ 1034992 h 1629846"/>
              <a:gd name="connsiteX8" fmla="*/ 0 w 4587537"/>
              <a:gd name="connsiteY8" fmla="*/ 1034992 h 1629846"/>
              <a:gd name="connsiteX9" fmla="*/ 414567 w 4587537"/>
              <a:gd name="connsiteY9" fmla="*/ 736770 h 1629846"/>
              <a:gd name="connsiteX10" fmla="*/ 414567 w 4587537"/>
              <a:gd name="connsiteY10" fmla="*/ 89609 h 1629846"/>
              <a:gd name="connsiteX11" fmla="*/ 504176 w 4587537"/>
              <a:gd name="connsiteY11" fmla="*/ 0 h 162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7537" h="1629846">
                <a:moveTo>
                  <a:pt x="504176" y="0"/>
                </a:moveTo>
                <a:lnTo>
                  <a:pt x="4497928" y="0"/>
                </a:lnTo>
                <a:cubicBezTo>
                  <a:pt x="4547418" y="0"/>
                  <a:pt x="4587537" y="40119"/>
                  <a:pt x="4587537" y="89609"/>
                </a:cubicBezTo>
                <a:lnTo>
                  <a:pt x="4587537" y="1540237"/>
                </a:lnTo>
                <a:cubicBezTo>
                  <a:pt x="4587537" y="1589727"/>
                  <a:pt x="4547418" y="1629846"/>
                  <a:pt x="4497928" y="1629846"/>
                </a:cubicBezTo>
                <a:lnTo>
                  <a:pt x="504176" y="1629846"/>
                </a:lnTo>
                <a:cubicBezTo>
                  <a:pt x="454686" y="1629846"/>
                  <a:pt x="414567" y="1589727"/>
                  <a:pt x="414567" y="1540237"/>
                </a:cubicBezTo>
                <a:lnTo>
                  <a:pt x="414567" y="1034992"/>
                </a:lnTo>
                <a:lnTo>
                  <a:pt x="0" y="1034992"/>
                </a:lnTo>
                <a:lnTo>
                  <a:pt x="414567" y="736770"/>
                </a:lnTo>
                <a:lnTo>
                  <a:pt x="414567" y="89609"/>
                </a:lnTo>
                <a:cubicBezTo>
                  <a:pt x="414567" y="40119"/>
                  <a:pt x="454686" y="0"/>
                  <a:pt x="504176" y="0"/>
                </a:cubicBezTo>
                <a:close/>
              </a:path>
            </a:pathLst>
          </a:custGeom>
          <a:solidFill>
            <a:srgbClr val="E25959"/>
          </a:solidFill>
          <a:ln>
            <a:solidFill>
              <a:srgbClr val="650A1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anrope SemiBold" charset="0"/>
              <a:ea typeface="Manrope SemiBold" charset="0"/>
              <a:cs typeface="Manrope SemiBold" charset="0"/>
            </a:endParaRPr>
          </a:p>
        </p:txBody>
      </p:sp>
      <p:sp>
        <p:nvSpPr>
          <p:cNvPr id="38" name="矩形 21"/>
          <p:cNvSpPr/>
          <p:nvPr/>
        </p:nvSpPr>
        <p:spPr>
          <a:xfrm flipH="1">
            <a:off x="4722446" y="4505279"/>
            <a:ext cx="177876" cy="177876"/>
          </a:xfrm>
          <a:prstGeom prst="ellipse">
            <a:avLst/>
          </a:prstGeom>
          <a:solidFill>
            <a:schemeClr val="bg1"/>
          </a:solidFill>
          <a:ln w="28575">
            <a:solidFill>
              <a:srgbClr val="FFAB6A">
                <a:alpha val="2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anrope SemiBold" charset="0"/>
              <a:ea typeface="Manrope SemiBold" charset="0"/>
              <a:cs typeface="Manrope SemiBold" charset="0"/>
            </a:endParaRPr>
          </a:p>
        </p:txBody>
      </p:sp>
      <p:sp>
        <p:nvSpPr>
          <p:cNvPr id="39" name="矩形 21"/>
          <p:cNvSpPr txBox="1"/>
          <p:nvPr/>
        </p:nvSpPr>
        <p:spPr>
          <a:xfrm flipH="1">
            <a:off x="3707528" y="4079058"/>
            <a:ext cx="674431" cy="541468"/>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chemeClr val="bg1"/>
                </a:solidFill>
                <a:effectLst/>
                <a:uLnTx/>
                <a:uFillTx/>
                <a:latin typeface="+mj-ea"/>
                <a:ea typeface="+mj-ea"/>
                <a:cs typeface="Manrope SemiBold" charset="0"/>
              </a:rPr>
              <a:t>03</a:t>
            </a:r>
            <a:endParaRPr kumimoji="0" lang="en-US" sz="3200" b="1" i="0" u="none" strike="noStrike" kern="1200" cap="none" spc="0" normalizeH="0" baseline="0" noProof="0" dirty="0">
              <a:ln>
                <a:noFill/>
              </a:ln>
              <a:solidFill>
                <a:schemeClr val="bg1"/>
              </a:solidFill>
              <a:effectLst/>
              <a:uLnTx/>
              <a:uFillTx/>
              <a:latin typeface="+mj-ea"/>
              <a:ea typeface="+mj-ea"/>
              <a:cs typeface="Manrope SemiBold" charset="0"/>
            </a:endParaRPr>
          </a:p>
        </p:txBody>
      </p:sp>
      <p:sp>
        <p:nvSpPr>
          <p:cNvPr id="40" name="矩形 21"/>
          <p:cNvSpPr/>
          <p:nvPr/>
        </p:nvSpPr>
        <p:spPr>
          <a:xfrm>
            <a:off x="7504088" y="2002799"/>
            <a:ext cx="3230073" cy="1194052"/>
          </a:xfrm>
          <a:custGeom>
            <a:avLst/>
            <a:gdLst>
              <a:gd name="connsiteX0" fmla="*/ 504176 w 4587537"/>
              <a:gd name="connsiteY0" fmla="*/ 0 h 1629846"/>
              <a:gd name="connsiteX1" fmla="*/ 4497928 w 4587537"/>
              <a:gd name="connsiteY1" fmla="*/ 0 h 1629846"/>
              <a:gd name="connsiteX2" fmla="*/ 4587537 w 4587537"/>
              <a:gd name="connsiteY2" fmla="*/ 89609 h 1629846"/>
              <a:gd name="connsiteX3" fmla="*/ 4587537 w 4587537"/>
              <a:gd name="connsiteY3" fmla="*/ 1540237 h 1629846"/>
              <a:gd name="connsiteX4" fmla="*/ 4497928 w 4587537"/>
              <a:gd name="connsiteY4" fmla="*/ 1629846 h 1629846"/>
              <a:gd name="connsiteX5" fmla="*/ 504176 w 4587537"/>
              <a:gd name="connsiteY5" fmla="*/ 1629846 h 1629846"/>
              <a:gd name="connsiteX6" fmla="*/ 414567 w 4587537"/>
              <a:gd name="connsiteY6" fmla="*/ 1540237 h 1629846"/>
              <a:gd name="connsiteX7" fmla="*/ 414567 w 4587537"/>
              <a:gd name="connsiteY7" fmla="*/ 1034992 h 1629846"/>
              <a:gd name="connsiteX8" fmla="*/ 0 w 4587537"/>
              <a:gd name="connsiteY8" fmla="*/ 1034992 h 1629846"/>
              <a:gd name="connsiteX9" fmla="*/ 414567 w 4587537"/>
              <a:gd name="connsiteY9" fmla="*/ 736770 h 1629846"/>
              <a:gd name="connsiteX10" fmla="*/ 414567 w 4587537"/>
              <a:gd name="connsiteY10" fmla="*/ 89609 h 1629846"/>
              <a:gd name="connsiteX11" fmla="*/ 504176 w 4587537"/>
              <a:gd name="connsiteY11" fmla="*/ 0 h 162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7537" h="1629846">
                <a:moveTo>
                  <a:pt x="504176" y="0"/>
                </a:moveTo>
                <a:lnTo>
                  <a:pt x="4497928" y="0"/>
                </a:lnTo>
                <a:cubicBezTo>
                  <a:pt x="4547418" y="0"/>
                  <a:pt x="4587537" y="40119"/>
                  <a:pt x="4587537" y="89609"/>
                </a:cubicBezTo>
                <a:lnTo>
                  <a:pt x="4587537" y="1540237"/>
                </a:lnTo>
                <a:cubicBezTo>
                  <a:pt x="4587537" y="1589727"/>
                  <a:pt x="4547418" y="1629846"/>
                  <a:pt x="4497928" y="1629846"/>
                </a:cubicBezTo>
                <a:lnTo>
                  <a:pt x="504176" y="1629846"/>
                </a:lnTo>
                <a:cubicBezTo>
                  <a:pt x="454686" y="1629846"/>
                  <a:pt x="414567" y="1589727"/>
                  <a:pt x="414567" y="1540237"/>
                </a:cubicBezTo>
                <a:lnTo>
                  <a:pt x="414567" y="1034992"/>
                </a:lnTo>
                <a:lnTo>
                  <a:pt x="0" y="1034992"/>
                </a:lnTo>
                <a:lnTo>
                  <a:pt x="414567" y="736770"/>
                </a:lnTo>
                <a:lnTo>
                  <a:pt x="414567" y="89609"/>
                </a:lnTo>
                <a:cubicBezTo>
                  <a:pt x="414567" y="40119"/>
                  <a:pt x="454686" y="0"/>
                  <a:pt x="504176" y="0"/>
                </a:cubicBezTo>
                <a:close/>
              </a:path>
            </a:pathLst>
          </a:custGeom>
          <a:solidFill>
            <a:srgbClr val="E25959"/>
          </a:solidFill>
          <a:ln>
            <a:solidFill>
              <a:srgbClr val="650A1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anrope SemiBold" charset="0"/>
              <a:ea typeface="Manrope SemiBold" charset="0"/>
              <a:cs typeface="Manrope SemiBold" charset="0"/>
            </a:endParaRPr>
          </a:p>
        </p:txBody>
      </p:sp>
      <p:sp>
        <p:nvSpPr>
          <p:cNvPr id="41" name="矩形 21"/>
          <p:cNvSpPr/>
          <p:nvPr/>
        </p:nvSpPr>
        <p:spPr>
          <a:xfrm>
            <a:off x="7291678" y="2755313"/>
            <a:ext cx="177876" cy="177876"/>
          </a:xfrm>
          <a:prstGeom prst="ellipse">
            <a:avLst/>
          </a:prstGeom>
          <a:solidFill>
            <a:schemeClr val="bg1"/>
          </a:solidFill>
          <a:ln w="28575">
            <a:solidFill>
              <a:srgbClr val="FFAB6A">
                <a:alpha val="2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anrope SemiBold" charset="0"/>
              <a:ea typeface="Manrope SemiBold" charset="0"/>
              <a:cs typeface="Manrope SemiBold" charset="0"/>
            </a:endParaRPr>
          </a:p>
        </p:txBody>
      </p:sp>
      <p:sp>
        <p:nvSpPr>
          <p:cNvPr id="42" name="矩形 21"/>
          <p:cNvSpPr txBox="1"/>
          <p:nvPr/>
        </p:nvSpPr>
        <p:spPr>
          <a:xfrm>
            <a:off x="7810042" y="2329091"/>
            <a:ext cx="674431" cy="541468"/>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chemeClr val="bg1"/>
                </a:solidFill>
                <a:effectLst/>
                <a:uLnTx/>
                <a:uFillTx/>
                <a:latin typeface="+mj-ea"/>
                <a:ea typeface="+mj-ea"/>
                <a:cs typeface="Manrope SemiBold" charset="0"/>
              </a:rPr>
              <a:t>02</a:t>
            </a:r>
            <a:endParaRPr kumimoji="0" lang="en-US" sz="3200" b="1" i="0" u="none" strike="noStrike" kern="1200" cap="none" spc="0" normalizeH="0" baseline="0" noProof="0" dirty="0">
              <a:ln>
                <a:noFill/>
              </a:ln>
              <a:solidFill>
                <a:schemeClr val="bg1"/>
              </a:solidFill>
              <a:effectLst/>
              <a:uLnTx/>
              <a:uFillTx/>
              <a:latin typeface="+mj-ea"/>
              <a:ea typeface="+mj-ea"/>
              <a:cs typeface="Manrope SemiBold" charset="0"/>
            </a:endParaRPr>
          </a:p>
        </p:txBody>
      </p:sp>
      <p:sp>
        <p:nvSpPr>
          <p:cNvPr id="44" name="矩形 21"/>
          <p:cNvSpPr/>
          <p:nvPr/>
        </p:nvSpPr>
        <p:spPr>
          <a:xfrm>
            <a:off x="7202740" y="4505279"/>
            <a:ext cx="177876" cy="177876"/>
          </a:xfrm>
          <a:prstGeom prst="ellipse">
            <a:avLst/>
          </a:prstGeom>
          <a:solidFill>
            <a:schemeClr val="bg1"/>
          </a:solidFill>
          <a:ln w="28575">
            <a:solidFill>
              <a:srgbClr val="FFAB6A">
                <a:alpha val="2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anrope SemiBold" charset="0"/>
              <a:ea typeface="Manrope SemiBold" charset="0"/>
              <a:cs typeface="Manrope SemiBold" charset="0"/>
            </a:endParaRPr>
          </a:p>
        </p:txBody>
      </p:sp>
      <p:sp>
        <p:nvSpPr>
          <p:cNvPr id="45" name="矩形 21"/>
          <p:cNvSpPr txBox="1"/>
          <p:nvPr/>
        </p:nvSpPr>
        <p:spPr>
          <a:xfrm>
            <a:off x="7721103" y="4079058"/>
            <a:ext cx="674431" cy="541468"/>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sz="3200" b="1" i="0" u="none" strike="noStrike" kern="1200" cap="none" spc="0" normalizeH="0" baseline="0" noProof="0" dirty="0">
                <a:ln>
                  <a:noFill/>
                </a:ln>
                <a:solidFill>
                  <a:schemeClr val="bg1"/>
                </a:solidFill>
                <a:effectLst/>
                <a:uLnTx/>
                <a:uFillTx/>
                <a:latin typeface="+mj-ea"/>
                <a:ea typeface="+mj-ea"/>
                <a:cs typeface="Manrope SemiBold" charset="0"/>
              </a:rPr>
              <a:t>04</a:t>
            </a:r>
            <a:endParaRPr kumimoji="0" lang="en-US" sz="3200" b="1" i="0" u="none" strike="noStrike" kern="1200" cap="none" spc="0" normalizeH="0" baseline="0" noProof="0" dirty="0">
              <a:ln>
                <a:noFill/>
              </a:ln>
              <a:solidFill>
                <a:schemeClr val="bg1"/>
              </a:solidFill>
              <a:effectLst/>
              <a:uLnTx/>
              <a:uFillTx/>
              <a:latin typeface="+mj-ea"/>
              <a:ea typeface="+mj-ea"/>
              <a:cs typeface="Manrope SemiBold" charset="0"/>
            </a:endParaRPr>
          </a:p>
        </p:txBody>
      </p:sp>
      <p:sp>
        <p:nvSpPr>
          <p:cNvPr id="46" name="矩形 21"/>
          <p:cNvSpPr/>
          <p:nvPr/>
        </p:nvSpPr>
        <p:spPr>
          <a:xfrm flipH="1">
            <a:off x="4847605" y="2791533"/>
            <a:ext cx="105435" cy="105435"/>
          </a:xfrm>
          <a:prstGeom prst="ellipse">
            <a:avLst/>
          </a:prstGeom>
          <a:solidFill>
            <a:srgbClr val="FF9F36">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anrope SemiBold" charset="0"/>
              <a:ea typeface="Manrope SemiBold" charset="0"/>
              <a:cs typeface="Manrope SemiBold" charset="0"/>
            </a:endParaRPr>
          </a:p>
        </p:txBody>
      </p:sp>
      <p:sp>
        <p:nvSpPr>
          <p:cNvPr id="47" name="矩形 21"/>
          <p:cNvSpPr/>
          <p:nvPr/>
        </p:nvSpPr>
        <p:spPr>
          <a:xfrm flipH="1">
            <a:off x="4758666" y="4541499"/>
            <a:ext cx="105435" cy="105435"/>
          </a:xfrm>
          <a:prstGeom prst="ellipse">
            <a:avLst/>
          </a:prstGeom>
          <a:solidFill>
            <a:srgbClr val="FF9F36">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anrope SemiBold" charset="0"/>
              <a:ea typeface="Manrope SemiBold" charset="0"/>
              <a:cs typeface="Manrope SemiBold" charset="0"/>
            </a:endParaRPr>
          </a:p>
        </p:txBody>
      </p:sp>
      <p:sp>
        <p:nvSpPr>
          <p:cNvPr id="48" name="矩形 21"/>
          <p:cNvSpPr/>
          <p:nvPr/>
        </p:nvSpPr>
        <p:spPr>
          <a:xfrm>
            <a:off x="7327899" y="2791533"/>
            <a:ext cx="105435" cy="105435"/>
          </a:xfrm>
          <a:prstGeom prst="ellipse">
            <a:avLst/>
          </a:prstGeom>
          <a:solidFill>
            <a:srgbClr val="FF9F36">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anrope SemiBold" charset="0"/>
              <a:ea typeface="Manrope SemiBold" charset="0"/>
              <a:cs typeface="Manrope SemiBold" charset="0"/>
            </a:endParaRPr>
          </a:p>
        </p:txBody>
      </p:sp>
      <p:sp>
        <p:nvSpPr>
          <p:cNvPr id="49" name="矩形 21"/>
          <p:cNvSpPr/>
          <p:nvPr/>
        </p:nvSpPr>
        <p:spPr>
          <a:xfrm>
            <a:off x="7238961" y="4541499"/>
            <a:ext cx="105435" cy="105435"/>
          </a:xfrm>
          <a:prstGeom prst="ellipse">
            <a:avLst/>
          </a:prstGeom>
          <a:solidFill>
            <a:srgbClr val="FF9F36">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anrope SemiBold" charset="0"/>
              <a:ea typeface="Manrope SemiBold" charset="0"/>
              <a:cs typeface="Manrope SemiBold" charset="0"/>
            </a:endParaRPr>
          </a:p>
        </p:txBody>
      </p:sp>
      <p:sp>
        <p:nvSpPr>
          <p:cNvPr id="51" name="矩形 21"/>
          <p:cNvSpPr txBox="1"/>
          <p:nvPr/>
        </p:nvSpPr>
        <p:spPr>
          <a:xfrm>
            <a:off x="1728519" y="3909789"/>
            <a:ext cx="2060057" cy="456535"/>
          </a:xfrm>
          <a:prstGeom prst="rect">
            <a:avLst/>
          </a:prstGeom>
          <a:noFill/>
        </p:spPr>
        <p:txBody>
          <a:bodyPr wrap="square" rtlCol="0">
            <a:spAutoFit/>
          </a:bodyPr>
          <a:lstStyle/>
          <a:p>
            <a:pPr lvl="0" algn="r">
              <a:lnSpc>
                <a:spcPct val="130000"/>
              </a:lnSpc>
              <a:defRPr/>
            </a:pPr>
            <a:r>
              <a:rPr lang="en-US" altLang="zh-CN" sz="2000" dirty="0">
                <a:solidFill>
                  <a:schemeClr val="bg1"/>
                </a:solidFill>
                <a:latin typeface="+mj-ea"/>
                <a:ea typeface="+mj-ea"/>
                <a:cs typeface="Manrope SemiBold" charset="0"/>
              </a:rPr>
              <a:t>Conclusion</a:t>
            </a:r>
            <a:endParaRPr lang="en-US" altLang="zh-CN" sz="2000" dirty="0">
              <a:solidFill>
                <a:schemeClr val="bg1"/>
              </a:solidFill>
              <a:latin typeface="+mj-ea"/>
              <a:ea typeface="+mj-ea"/>
              <a:cs typeface="Manrope SemiBold" charset="0"/>
            </a:endParaRPr>
          </a:p>
        </p:txBody>
      </p:sp>
      <p:sp>
        <p:nvSpPr>
          <p:cNvPr id="53" name="矩形 21"/>
          <p:cNvSpPr txBox="1"/>
          <p:nvPr/>
        </p:nvSpPr>
        <p:spPr>
          <a:xfrm>
            <a:off x="8403424" y="2159822"/>
            <a:ext cx="2454207" cy="491490"/>
          </a:xfrm>
          <a:prstGeom prst="rect">
            <a:avLst/>
          </a:prstGeom>
          <a:noFill/>
        </p:spPr>
        <p:txBody>
          <a:bodyPr wrap="square" rtlCol="0">
            <a:spAutoFit/>
          </a:bodyPr>
          <a:lstStyle/>
          <a:p>
            <a:pPr lvl="0">
              <a:lnSpc>
                <a:spcPct val="130000"/>
              </a:lnSpc>
              <a:defRPr/>
            </a:pPr>
            <a:r>
              <a:rPr lang="en-US" altLang="zh-CN" sz="2000" dirty="0">
                <a:solidFill>
                  <a:schemeClr val="bg1"/>
                </a:solidFill>
                <a:latin typeface="+mj-ea"/>
                <a:ea typeface="+mj-ea"/>
                <a:cs typeface="Manrope SemiBold" charset="0"/>
              </a:rPr>
              <a:t>R</a:t>
            </a:r>
            <a:r>
              <a:rPr lang="fr-FR" altLang="en-US" sz="2000" dirty="0">
                <a:solidFill>
                  <a:schemeClr val="bg1"/>
                </a:solidFill>
                <a:latin typeface="+mj-ea"/>
                <a:ea typeface="+mj-ea"/>
                <a:cs typeface="Manrope SemiBold" charset="0"/>
              </a:rPr>
              <a:t>ésultat</a:t>
            </a:r>
            <a:r>
              <a:rPr lang="en-US" altLang="zh-CN" sz="2000" dirty="0">
                <a:solidFill>
                  <a:schemeClr val="bg1"/>
                </a:solidFill>
                <a:latin typeface="+mj-ea"/>
                <a:ea typeface="+mj-ea"/>
                <a:cs typeface="Manrope SemiBold" charset="0"/>
              </a:rPr>
              <a:t>s</a:t>
            </a:r>
            <a:endParaRPr lang="en-US" altLang="zh-CN" sz="2000" dirty="0">
              <a:solidFill>
                <a:schemeClr val="bg1"/>
              </a:solidFill>
              <a:latin typeface="+mj-ea"/>
              <a:ea typeface="+mj-ea"/>
              <a:cs typeface="Manrope SemiBold" charset="0"/>
            </a:endParaRPr>
          </a:p>
        </p:txBody>
      </p:sp>
      <p:sp>
        <p:nvSpPr>
          <p:cNvPr id="55" name="矩形 21"/>
          <p:cNvSpPr txBox="1"/>
          <p:nvPr/>
        </p:nvSpPr>
        <p:spPr>
          <a:xfrm>
            <a:off x="8403424" y="3899171"/>
            <a:ext cx="2060057" cy="456535"/>
          </a:xfrm>
          <a:prstGeom prst="rect">
            <a:avLst/>
          </a:prstGeom>
          <a:noFill/>
        </p:spPr>
        <p:txBody>
          <a:bodyPr wrap="square" rtlCol="0">
            <a:spAutoFit/>
          </a:bodyPr>
          <a:lstStyle/>
          <a:p>
            <a:pPr lvl="0">
              <a:lnSpc>
                <a:spcPct val="130000"/>
              </a:lnSpc>
              <a:defRPr/>
            </a:pPr>
            <a:r>
              <a:rPr lang="en-US" altLang="zh-CN" sz="2000" dirty="0">
                <a:solidFill>
                  <a:schemeClr val="bg1"/>
                </a:solidFill>
                <a:latin typeface="+mj-ea"/>
                <a:ea typeface="+mj-ea"/>
                <a:cs typeface="Manrope SemiBold" charset="0"/>
              </a:rPr>
              <a:t>Work Plan</a:t>
            </a:r>
            <a:endParaRPr lang="en-US" altLang="zh-CN" sz="2000" dirty="0">
              <a:solidFill>
                <a:schemeClr val="bg1"/>
              </a:solidFill>
              <a:latin typeface="+mj-ea"/>
              <a:ea typeface="+mj-ea"/>
              <a:cs typeface="Manrope SemiBold" charset="0"/>
            </a:endParaRPr>
          </a:p>
        </p:txBody>
      </p:sp>
      <p:sp>
        <p:nvSpPr>
          <p:cNvPr id="56" name="矩形 55"/>
          <p:cNvSpPr/>
          <p:nvPr/>
        </p:nvSpPr>
        <p:spPr>
          <a:xfrm>
            <a:off x="8403424" y="4386197"/>
            <a:ext cx="2060057" cy="430887"/>
          </a:xfrm>
          <a:prstGeom prst="rect">
            <a:avLst/>
          </a:prstGeom>
        </p:spPr>
        <p:txBody>
          <a:bodyPr wrap="square">
            <a:spAutoFit/>
          </a:bodyPr>
          <a:lstStyle/>
          <a:p>
            <a:r>
              <a:rPr lang="en-US" altLang="zh-CN" sz="1100" dirty="0">
                <a:solidFill>
                  <a:schemeClr val="bg1"/>
                </a:solidFill>
                <a:latin typeface="+mj-ea"/>
                <a:ea typeface="+mj-ea"/>
                <a:cs typeface="Manrope SemiBold" charset="0"/>
              </a:rPr>
              <a:t>You can enter a subtitle here if you need it.</a:t>
            </a:r>
            <a:endParaRPr lang="zh-CN" altLang="en-US" sz="1100" dirty="0">
              <a:solidFill>
                <a:schemeClr val="bg1"/>
              </a:solidFill>
              <a:latin typeface="+mj-ea"/>
              <a:ea typeface="+mj-ea"/>
              <a:cs typeface="Manrope SemiBold" charset="0"/>
            </a:endParaRPr>
          </a:p>
        </p:txBody>
      </p:sp>
      <p:sp>
        <p:nvSpPr>
          <p:cNvPr id="57" name="矩形 56"/>
          <p:cNvSpPr/>
          <p:nvPr/>
        </p:nvSpPr>
        <p:spPr>
          <a:xfrm>
            <a:off x="1546779" y="490147"/>
            <a:ext cx="9510262" cy="923330"/>
          </a:xfrm>
          <a:prstGeom prst="rect">
            <a:avLst/>
          </a:prstGeom>
        </p:spPr>
        <p:txBody>
          <a:bodyPr wrap="square">
            <a:spAutoFit/>
          </a:bodyPr>
          <a:lstStyle/>
          <a:p>
            <a:r>
              <a:rPr lang="en-US" altLang="zh-CN" sz="5400" dirty="0">
                <a:solidFill>
                  <a:srgbClr val="FF9F36"/>
                </a:solidFill>
                <a:latin typeface="+mj-ea"/>
                <a:ea typeface="+mj-ea"/>
                <a:cs typeface="Manrope SemiBold" charset="0"/>
              </a:rPr>
              <a:t>Table Of Contents</a:t>
            </a:r>
            <a:endParaRPr lang="zh-CN" altLang="en-US" sz="5400" dirty="0">
              <a:solidFill>
                <a:srgbClr val="FF9F36"/>
              </a:solidFill>
              <a:latin typeface="+mj-ea"/>
              <a:ea typeface="+mj-ea"/>
              <a:cs typeface="Manrope SemiBold" charset="0"/>
            </a:endParaRPr>
          </a:p>
        </p:txBody>
      </p:sp>
      <p:grpSp>
        <p:nvGrpSpPr>
          <p:cNvPr id="7" name="组合 6"/>
          <p:cNvGrpSpPr/>
          <p:nvPr/>
        </p:nvGrpSpPr>
        <p:grpSpPr>
          <a:xfrm>
            <a:off x="712705" y="4763203"/>
            <a:ext cx="10766591" cy="1828097"/>
            <a:chOff x="712704" y="4763203"/>
            <a:chExt cx="10766591" cy="1828097"/>
          </a:xfrm>
        </p:grpSpPr>
        <p:pic>
          <p:nvPicPr>
            <p:cNvPr id="17" name="图形 16"/>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2704" y="5080167"/>
              <a:ext cx="755567" cy="1511133"/>
            </a:xfrm>
            <a:prstGeom prst="rect">
              <a:avLst/>
            </a:prstGeom>
          </p:spPr>
        </p:pic>
        <p:pic>
          <p:nvPicPr>
            <p:cNvPr id="58" name="图形 5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0312281" y="4763203"/>
              <a:ext cx="1167014" cy="1828097"/>
            </a:xfrm>
            <a:prstGeom prst="rect">
              <a:avLst/>
            </a:prstGeom>
          </p:spPr>
        </p:pic>
      </p:grpSp>
      <p:pic>
        <p:nvPicPr>
          <p:cNvPr id="10" name="图形 9"/>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00686" y="1949480"/>
            <a:ext cx="1504144" cy="4641820"/>
          </a:xfrm>
          <a:prstGeom prst="rect">
            <a:avLst/>
          </a:prstGeom>
        </p:spPr>
      </p:pic>
    </p:spTree>
    <p:custDataLst>
      <p:tags r:id="rId1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6858000"/>
          </a:xfrm>
          <a:prstGeom prst="rect">
            <a:avLst/>
          </a:prstGeom>
          <a:solidFill>
            <a:srgbClr val="E2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8" name="矩形 7"/>
          <p:cNvSpPr/>
          <p:nvPr/>
        </p:nvSpPr>
        <p:spPr>
          <a:xfrm>
            <a:off x="323850" y="266699"/>
            <a:ext cx="11544300" cy="6324601"/>
          </a:xfrm>
          <a:prstGeom prst="rect">
            <a:avLst/>
          </a:prstGeom>
          <a:solidFill>
            <a:srgbClr val="FDF5F5"/>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9" name="图形 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598360" y="529430"/>
            <a:ext cx="880936" cy="880936"/>
          </a:xfrm>
          <a:prstGeom prst="rect">
            <a:avLst/>
          </a:prstGeom>
        </p:spPr>
      </p:pic>
      <p:pic>
        <p:nvPicPr>
          <p:cNvPr id="12" name="图形 1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704" y="765042"/>
            <a:ext cx="3108337" cy="2135584"/>
          </a:xfrm>
          <a:prstGeom prst="rect">
            <a:avLst/>
          </a:prstGeom>
        </p:spPr>
      </p:pic>
      <p:pic>
        <p:nvPicPr>
          <p:cNvPr id="17" name="图形 16"/>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64757" y="5046037"/>
            <a:ext cx="755567" cy="1511133"/>
          </a:xfrm>
          <a:prstGeom prst="rect">
            <a:avLst/>
          </a:prstGeom>
        </p:spPr>
      </p:pic>
      <p:pic>
        <p:nvPicPr>
          <p:cNvPr id="18" name="图形 1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1681" y="3947855"/>
            <a:ext cx="1687513" cy="2643445"/>
          </a:xfrm>
          <a:prstGeom prst="rect">
            <a:avLst/>
          </a:prstGeom>
        </p:spPr>
      </p:pic>
      <p:pic>
        <p:nvPicPr>
          <p:cNvPr id="5" name="图形 4"/>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68271" y="1832834"/>
            <a:ext cx="3585605" cy="4758466"/>
          </a:xfrm>
          <a:prstGeom prst="rect">
            <a:avLst/>
          </a:prstGeom>
        </p:spPr>
      </p:pic>
      <p:sp>
        <p:nvSpPr>
          <p:cNvPr id="25" name="矩形 24"/>
          <p:cNvSpPr/>
          <p:nvPr/>
        </p:nvSpPr>
        <p:spPr>
          <a:xfrm>
            <a:off x="5352326" y="565875"/>
            <a:ext cx="4979124" cy="2646878"/>
          </a:xfrm>
          <a:prstGeom prst="rect">
            <a:avLst/>
          </a:prstGeom>
        </p:spPr>
        <p:txBody>
          <a:bodyPr wrap="square">
            <a:spAutoFit/>
          </a:bodyPr>
          <a:lstStyle/>
          <a:p>
            <a:r>
              <a:rPr lang="en-US" altLang="zh-CN" sz="16600" dirty="0">
                <a:solidFill>
                  <a:srgbClr val="E25959"/>
                </a:solidFill>
                <a:latin typeface="+mj-ea"/>
                <a:ea typeface="+mj-ea"/>
                <a:cs typeface="Manrope SemiBold" charset="0"/>
              </a:rPr>
              <a:t>01</a:t>
            </a:r>
            <a:endParaRPr lang="zh-CN" altLang="en-US" sz="16600" dirty="0">
              <a:solidFill>
                <a:srgbClr val="E25959"/>
              </a:solidFill>
              <a:latin typeface="+mj-ea"/>
              <a:ea typeface="+mj-ea"/>
              <a:cs typeface="Manrope SemiBold" charset="0"/>
            </a:endParaRPr>
          </a:p>
        </p:txBody>
      </p:sp>
      <p:sp>
        <p:nvSpPr>
          <p:cNvPr id="26" name="矩形 25"/>
          <p:cNvSpPr/>
          <p:nvPr/>
        </p:nvSpPr>
        <p:spPr>
          <a:xfrm>
            <a:off x="4785995" y="2830195"/>
            <a:ext cx="6809105" cy="2799715"/>
          </a:xfrm>
          <a:prstGeom prst="rect">
            <a:avLst/>
          </a:prstGeom>
        </p:spPr>
        <p:txBody>
          <a:bodyPr wrap="square">
            <a:spAutoFit/>
          </a:bodyPr>
          <a:lstStyle/>
          <a:p>
            <a:r>
              <a:rPr lang="fr-FR" altLang="en-US" sz="8800" dirty="0">
                <a:solidFill>
                  <a:srgbClr val="FF9F36"/>
                </a:solidFill>
                <a:latin typeface="+mj-ea"/>
                <a:ea typeface="+mj-ea"/>
                <a:cs typeface="Manrope SemiBold" charset="0"/>
              </a:rPr>
              <a:t>Observation</a:t>
            </a:r>
            <a:r>
              <a:rPr lang="en-US" altLang="zh-CN" sz="8800" dirty="0">
                <a:solidFill>
                  <a:srgbClr val="FF9F36"/>
                </a:solidFill>
                <a:latin typeface="+mj-ea"/>
                <a:ea typeface="+mj-ea"/>
                <a:cs typeface="Manrope SemiBold" charset="0"/>
              </a:rPr>
              <a:t>s</a:t>
            </a:r>
            <a:endParaRPr lang="zh-CN" altLang="en-US" sz="8800" dirty="0">
              <a:solidFill>
                <a:srgbClr val="FF9F36"/>
              </a:solidFill>
              <a:latin typeface="+mj-ea"/>
              <a:ea typeface="+mj-ea"/>
              <a:cs typeface="Manrope SemiBold" charset="0"/>
            </a:endParaRPr>
          </a:p>
        </p:txBody>
      </p:sp>
      <p:sp>
        <p:nvSpPr>
          <p:cNvPr id="27" name="椭圆 26"/>
          <p:cNvSpPr/>
          <p:nvPr/>
        </p:nvSpPr>
        <p:spPr>
          <a:xfrm>
            <a:off x="5516804" y="4261213"/>
            <a:ext cx="472384" cy="472384"/>
          </a:xfrm>
          <a:prstGeom prst="ellipse">
            <a:avLst/>
          </a:prstGeom>
          <a:solidFill>
            <a:srgbClr val="FF9F36"/>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35" name="椭圆 34"/>
          <p:cNvSpPr/>
          <p:nvPr/>
        </p:nvSpPr>
        <p:spPr>
          <a:xfrm>
            <a:off x="6076846" y="4261213"/>
            <a:ext cx="472384" cy="472384"/>
          </a:xfrm>
          <a:prstGeom prst="ellipse">
            <a:avLst/>
          </a:prstGeom>
          <a:solidFill>
            <a:srgbClr val="FF9F36"/>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36" name="椭圆 35"/>
          <p:cNvSpPr/>
          <p:nvPr/>
        </p:nvSpPr>
        <p:spPr>
          <a:xfrm>
            <a:off x="6636888" y="4261213"/>
            <a:ext cx="472384" cy="472384"/>
          </a:xfrm>
          <a:prstGeom prst="ellipse">
            <a:avLst/>
          </a:prstGeom>
          <a:solidFill>
            <a:srgbClr val="FF9F36"/>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37" name="Oval 24"/>
          <p:cNvSpPr/>
          <p:nvPr/>
        </p:nvSpPr>
        <p:spPr>
          <a:xfrm>
            <a:off x="6779598" y="4392228"/>
            <a:ext cx="186964" cy="210354"/>
          </a:xfrm>
          <a:custGeom>
            <a:avLst/>
            <a:gdLst>
              <a:gd name="T0" fmla="*/ 2240 w 10240"/>
              <a:gd name="T1" fmla="*/ 6080 h 11520"/>
              <a:gd name="T2" fmla="*/ 2240 w 10240"/>
              <a:gd name="T3" fmla="*/ 6720 h 11520"/>
              <a:gd name="T4" fmla="*/ 3200 w 10240"/>
              <a:gd name="T5" fmla="*/ 6400 h 11520"/>
              <a:gd name="T6" fmla="*/ 2880 w 10240"/>
              <a:gd name="T7" fmla="*/ 4160 h 11520"/>
              <a:gd name="T8" fmla="*/ 1920 w 10240"/>
              <a:gd name="T9" fmla="*/ 4480 h 11520"/>
              <a:gd name="T10" fmla="*/ 2880 w 10240"/>
              <a:gd name="T11" fmla="*/ 4800 h 11520"/>
              <a:gd name="T12" fmla="*/ 2880 w 10240"/>
              <a:gd name="T13" fmla="*/ 4160 h 11520"/>
              <a:gd name="T14" fmla="*/ 4160 w 10240"/>
              <a:gd name="T15" fmla="*/ 6080 h 11520"/>
              <a:gd name="T16" fmla="*/ 4160 w 10240"/>
              <a:gd name="T17" fmla="*/ 6720 h 11520"/>
              <a:gd name="T18" fmla="*/ 8320 w 10240"/>
              <a:gd name="T19" fmla="*/ 6400 h 11520"/>
              <a:gd name="T20" fmla="*/ 2880 w 10240"/>
              <a:gd name="T21" fmla="*/ 8000 h 11520"/>
              <a:gd name="T22" fmla="*/ 1920 w 10240"/>
              <a:gd name="T23" fmla="*/ 8320 h 11520"/>
              <a:gd name="T24" fmla="*/ 2880 w 10240"/>
              <a:gd name="T25" fmla="*/ 8640 h 11520"/>
              <a:gd name="T26" fmla="*/ 2880 w 10240"/>
              <a:gd name="T27" fmla="*/ 8000 h 11520"/>
              <a:gd name="T28" fmla="*/ 4160 w 10240"/>
              <a:gd name="T29" fmla="*/ 8000 h 11520"/>
              <a:gd name="T30" fmla="*/ 4160 w 10240"/>
              <a:gd name="T31" fmla="*/ 8640 h 11520"/>
              <a:gd name="T32" fmla="*/ 8320 w 10240"/>
              <a:gd name="T33" fmla="*/ 8320 h 11520"/>
              <a:gd name="T34" fmla="*/ 8000 w 10240"/>
              <a:gd name="T35" fmla="*/ 4160 h 11520"/>
              <a:gd name="T36" fmla="*/ 3840 w 10240"/>
              <a:gd name="T37" fmla="*/ 4480 h 11520"/>
              <a:gd name="T38" fmla="*/ 8000 w 10240"/>
              <a:gd name="T39" fmla="*/ 4800 h 11520"/>
              <a:gd name="T40" fmla="*/ 8000 w 10240"/>
              <a:gd name="T41" fmla="*/ 4160 h 11520"/>
              <a:gd name="T42" fmla="*/ 8320 w 10240"/>
              <a:gd name="T43" fmla="*/ 1280 h 11520"/>
              <a:gd name="T44" fmla="*/ 8000 w 10240"/>
              <a:gd name="T45" fmla="*/ 0 h 11520"/>
              <a:gd name="T46" fmla="*/ 7680 w 10240"/>
              <a:gd name="T47" fmla="*/ 1280 h 11520"/>
              <a:gd name="T48" fmla="*/ 2560 w 10240"/>
              <a:gd name="T49" fmla="*/ 320 h 11520"/>
              <a:gd name="T50" fmla="*/ 1920 w 10240"/>
              <a:gd name="T51" fmla="*/ 320 h 11520"/>
              <a:gd name="T52" fmla="*/ 320 w 10240"/>
              <a:gd name="T53" fmla="*/ 1280 h 11520"/>
              <a:gd name="T54" fmla="*/ 0 w 10240"/>
              <a:gd name="T55" fmla="*/ 11200 h 11520"/>
              <a:gd name="T56" fmla="*/ 9920 w 10240"/>
              <a:gd name="T57" fmla="*/ 11520 h 11520"/>
              <a:gd name="T58" fmla="*/ 10240 w 10240"/>
              <a:gd name="T59" fmla="*/ 1600 h 11520"/>
              <a:gd name="T60" fmla="*/ 9600 w 10240"/>
              <a:gd name="T61" fmla="*/ 10880 h 11520"/>
              <a:gd name="T62" fmla="*/ 640 w 10240"/>
              <a:gd name="T63" fmla="*/ 1920 h 11520"/>
              <a:gd name="T64" fmla="*/ 1920 w 10240"/>
              <a:gd name="T65" fmla="*/ 2240 h 11520"/>
              <a:gd name="T66" fmla="*/ 2560 w 10240"/>
              <a:gd name="T67" fmla="*/ 2240 h 11520"/>
              <a:gd name="T68" fmla="*/ 7680 w 10240"/>
              <a:gd name="T69" fmla="*/ 1920 h 11520"/>
              <a:gd name="T70" fmla="*/ 8000 w 10240"/>
              <a:gd name="T71" fmla="*/ 2560 h 11520"/>
              <a:gd name="T72" fmla="*/ 8320 w 10240"/>
              <a:gd name="T73" fmla="*/ 1920 h 11520"/>
              <a:gd name="T74" fmla="*/ 9600 w 10240"/>
              <a:gd name="T75" fmla="*/ 10880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40" h="11520">
                <a:moveTo>
                  <a:pt x="2880" y="6080"/>
                </a:moveTo>
                <a:lnTo>
                  <a:pt x="2240" y="6080"/>
                </a:lnTo>
                <a:cubicBezTo>
                  <a:pt x="2080" y="6080"/>
                  <a:pt x="1920" y="6240"/>
                  <a:pt x="1920" y="6400"/>
                </a:cubicBezTo>
                <a:cubicBezTo>
                  <a:pt x="1920" y="6560"/>
                  <a:pt x="2080" y="6720"/>
                  <a:pt x="2240" y="6720"/>
                </a:cubicBezTo>
                <a:lnTo>
                  <a:pt x="2880" y="6720"/>
                </a:lnTo>
                <a:cubicBezTo>
                  <a:pt x="3040" y="6720"/>
                  <a:pt x="3200" y="6560"/>
                  <a:pt x="3200" y="6400"/>
                </a:cubicBezTo>
                <a:cubicBezTo>
                  <a:pt x="3200" y="6240"/>
                  <a:pt x="3040" y="6080"/>
                  <a:pt x="2880" y="6080"/>
                </a:cubicBezTo>
                <a:close/>
                <a:moveTo>
                  <a:pt x="2880" y="4160"/>
                </a:moveTo>
                <a:lnTo>
                  <a:pt x="2240" y="4160"/>
                </a:lnTo>
                <a:cubicBezTo>
                  <a:pt x="2080" y="4160"/>
                  <a:pt x="1920" y="4320"/>
                  <a:pt x="1920" y="4480"/>
                </a:cubicBezTo>
                <a:cubicBezTo>
                  <a:pt x="1920" y="4640"/>
                  <a:pt x="2080" y="4800"/>
                  <a:pt x="2240" y="4800"/>
                </a:cubicBezTo>
                <a:lnTo>
                  <a:pt x="2880" y="4800"/>
                </a:lnTo>
                <a:cubicBezTo>
                  <a:pt x="3040" y="4800"/>
                  <a:pt x="3200" y="4640"/>
                  <a:pt x="3200" y="4480"/>
                </a:cubicBezTo>
                <a:cubicBezTo>
                  <a:pt x="3200" y="4320"/>
                  <a:pt x="3040" y="4160"/>
                  <a:pt x="2880" y="4160"/>
                </a:cubicBezTo>
                <a:close/>
                <a:moveTo>
                  <a:pt x="8000" y="6080"/>
                </a:moveTo>
                <a:lnTo>
                  <a:pt x="4160" y="6080"/>
                </a:lnTo>
                <a:cubicBezTo>
                  <a:pt x="4000" y="6080"/>
                  <a:pt x="3840" y="6240"/>
                  <a:pt x="3840" y="6400"/>
                </a:cubicBezTo>
                <a:cubicBezTo>
                  <a:pt x="3840" y="6560"/>
                  <a:pt x="4000" y="6720"/>
                  <a:pt x="4160" y="6720"/>
                </a:cubicBezTo>
                <a:lnTo>
                  <a:pt x="8000" y="6720"/>
                </a:lnTo>
                <a:cubicBezTo>
                  <a:pt x="8160" y="6720"/>
                  <a:pt x="8320" y="6560"/>
                  <a:pt x="8320" y="6400"/>
                </a:cubicBezTo>
                <a:cubicBezTo>
                  <a:pt x="8320" y="6240"/>
                  <a:pt x="8160" y="6080"/>
                  <a:pt x="8000" y="6080"/>
                </a:cubicBezTo>
                <a:close/>
                <a:moveTo>
                  <a:pt x="2880" y="8000"/>
                </a:moveTo>
                <a:lnTo>
                  <a:pt x="2240" y="8000"/>
                </a:lnTo>
                <a:cubicBezTo>
                  <a:pt x="2080" y="8000"/>
                  <a:pt x="1920" y="8160"/>
                  <a:pt x="1920" y="8320"/>
                </a:cubicBezTo>
                <a:cubicBezTo>
                  <a:pt x="1920" y="8480"/>
                  <a:pt x="2080" y="8640"/>
                  <a:pt x="2240" y="8640"/>
                </a:cubicBezTo>
                <a:lnTo>
                  <a:pt x="2880" y="8640"/>
                </a:lnTo>
                <a:cubicBezTo>
                  <a:pt x="3040" y="8640"/>
                  <a:pt x="3200" y="8480"/>
                  <a:pt x="3200" y="8320"/>
                </a:cubicBezTo>
                <a:cubicBezTo>
                  <a:pt x="3200" y="8160"/>
                  <a:pt x="3040" y="8000"/>
                  <a:pt x="2880" y="8000"/>
                </a:cubicBezTo>
                <a:close/>
                <a:moveTo>
                  <a:pt x="8000" y="8000"/>
                </a:moveTo>
                <a:lnTo>
                  <a:pt x="4160" y="8000"/>
                </a:lnTo>
                <a:cubicBezTo>
                  <a:pt x="4000" y="8000"/>
                  <a:pt x="3840" y="8160"/>
                  <a:pt x="3840" y="8320"/>
                </a:cubicBezTo>
                <a:cubicBezTo>
                  <a:pt x="3840" y="8480"/>
                  <a:pt x="4000" y="8640"/>
                  <a:pt x="4160" y="8640"/>
                </a:cubicBezTo>
                <a:lnTo>
                  <a:pt x="8000" y="8640"/>
                </a:lnTo>
                <a:cubicBezTo>
                  <a:pt x="8160" y="8640"/>
                  <a:pt x="8320" y="8480"/>
                  <a:pt x="8320" y="8320"/>
                </a:cubicBezTo>
                <a:cubicBezTo>
                  <a:pt x="8320" y="8160"/>
                  <a:pt x="8160" y="8000"/>
                  <a:pt x="8000" y="8000"/>
                </a:cubicBezTo>
                <a:close/>
                <a:moveTo>
                  <a:pt x="8000" y="4160"/>
                </a:moveTo>
                <a:lnTo>
                  <a:pt x="4160" y="4160"/>
                </a:lnTo>
                <a:cubicBezTo>
                  <a:pt x="4000" y="4160"/>
                  <a:pt x="3840" y="4320"/>
                  <a:pt x="3840" y="4480"/>
                </a:cubicBezTo>
                <a:cubicBezTo>
                  <a:pt x="3840" y="4640"/>
                  <a:pt x="4000" y="4800"/>
                  <a:pt x="4160" y="4800"/>
                </a:cubicBezTo>
                <a:lnTo>
                  <a:pt x="8000" y="4800"/>
                </a:lnTo>
                <a:cubicBezTo>
                  <a:pt x="8160" y="4800"/>
                  <a:pt x="8320" y="4640"/>
                  <a:pt x="8320" y="4480"/>
                </a:cubicBezTo>
                <a:cubicBezTo>
                  <a:pt x="8320" y="4320"/>
                  <a:pt x="8160" y="4160"/>
                  <a:pt x="8000" y="4160"/>
                </a:cubicBezTo>
                <a:close/>
                <a:moveTo>
                  <a:pt x="9920" y="1280"/>
                </a:moveTo>
                <a:lnTo>
                  <a:pt x="8320" y="1280"/>
                </a:lnTo>
                <a:lnTo>
                  <a:pt x="8320" y="320"/>
                </a:lnTo>
                <a:cubicBezTo>
                  <a:pt x="8320" y="160"/>
                  <a:pt x="8160" y="0"/>
                  <a:pt x="8000" y="0"/>
                </a:cubicBezTo>
                <a:cubicBezTo>
                  <a:pt x="7840" y="0"/>
                  <a:pt x="7680" y="160"/>
                  <a:pt x="7680" y="320"/>
                </a:cubicBezTo>
                <a:lnTo>
                  <a:pt x="7680" y="1280"/>
                </a:lnTo>
                <a:lnTo>
                  <a:pt x="2560" y="1280"/>
                </a:lnTo>
                <a:lnTo>
                  <a:pt x="2560" y="320"/>
                </a:lnTo>
                <a:cubicBezTo>
                  <a:pt x="2560" y="160"/>
                  <a:pt x="2400" y="0"/>
                  <a:pt x="2240" y="0"/>
                </a:cubicBezTo>
                <a:cubicBezTo>
                  <a:pt x="2080" y="0"/>
                  <a:pt x="1920" y="160"/>
                  <a:pt x="1920" y="320"/>
                </a:cubicBezTo>
                <a:lnTo>
                  <a:pt x="1920" y="1280"/>
                </a:lnTo>
                <a:lnTo>
                  <a:pt x="320" y="1280"/>
                </a:lnTo>
                <a:cubicBezTo>
                  <a:pt x="128" y="1280"/>
                  <a:pt x="0" y="1408"/>
                  <a:pt x="0" y="1600"/>
                </a:cubicBezTo>
                <a:lnTo>
                  <a:pt x="0" y="11200"/>
                </a:lnTo>
                <a:cubicBezTo>
                  <a:pt x="0" y="11392"/>
                  <a:pt x="128" y="11520"/>
                  <a:pt x="320" y="11520"/>
                </a:cubicBezTo>
                <a:lnTo>
                  <a:pt x="9920" y="11520"/>
                </a:lnTo>
                <a:cubicBezTo>
                  <a:pt x="10112" y="11520"/>
                  <a:pt x="10240" y="11392"/>
                  <a:pt x="10240" y="11200"/>
                </a:cubicBezTo>
                <a:lnTo>
                  <a:pt x="10240" y="1600"/>
                </a:lnTo>
                <a:cubicBezTo>
                  <a:pt x="10240" y="1408"/>
                  <a:pt x="10112" y="1280"/>
                  <a:pt x="9920" y="1280"/>
                </a:cubicBezTo>
                <a:close/>
                <a:moveTo>
                  <a:pt x="9600" y="10880"/>
                </a:moveTo>
                <a:lnTo>
                  <a:pt x="640" y="10880"/>
                </a:lnTo>
                <a:lnTo>
                  <a:pt x="640" y="1920"/>
                </a:lnTo>
                <a:lnTo>
                  <a:pt x="1920" y="1920"/>
                </a:lnTo>
                <a:lnTo>
                  <a:pt x="1920" y="2240"/>
                </a:lnTo>
                <a:cubicBezTo>
                  <a:pt x="1920" y="2400"/>
                  <a:pt x="2080" y="2560"/>
                  <a:pt x="2240" y="2560"/>
                </a:cubicBezTo>
                <a:cubicBezTo>
                  <a:pt x="2400" y="2560"/>
                  <a:pt x="2560" y="2400"/>
                  <a:pt x="2560" y="2240"/>
                </a:cubicBezTo>
                <a:lnTo>
                  <a:pt x="2560" y="1920"/>
                </a:lnTo>
                <a:lnTo>
                  <a:pt x="7680" y="1920"/>
                </a:lnTo>
                <a:lnTo>
                  <a:pt x="7680" y="2240"/>
                </a:lnTo>
                <a:cubicBezTo>
                  <a:pt x="7680" y="2400"/>
                  <a:pt x="7840" y="2560"/>
                  <a:pt x="8000" y="2560"/>
                </a:cubicBezTo>
                <a:cubicBezTo>
                  <a:pt x="8160" y="2560"/>
                  <a:pt x="8320" y="2400"/>
                  <a:pt x="8320" y="2240"/>
                </a:cubicBezTo>
                <a:lnTo>
                  <a:pt x="8320" y="1920"/>
                </a:lnTo>
                <a:lnTo>
                  <a:pt x="9600" y="1920"/>
                </a:lnTo>
                <a:lnTo>
                  <a:pt x="9600" y="1088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anrope SemiBold" charset="0"/>
            </a:endParaRPr>
          </a:p>
        </p:txBody>
      </p:sp>
      <p:sp>
        <p:nvSpPr>
          <p:cNvPr id="38" name="Oval 25"/>
          <p:cNvSpPr/>
          <p:nvPr/>
        </p:nvSpPr>
        <p:spPr>
          <a:xfrm>
            <a:off x="6219556" y="4392228"/>
            <a:ext cx="186964" cy="210354"/>
          </a:xfrm>
          <a:custGeom>
            <a:avLst/>
            <a:gdLst>
              <a:gd name="T0" fmla="*/ 8320 w 10240"/>
              <a:gd name="T1" fmla="*/ 1280 h 11520"/>
              <a:gd name="T2" fmla="*/ 8000 w 10240"/>
              <a:gd name="T3" fmla="*/ 0 h 11520"/>
              <a:gd name="T4" fmla="*/ 7680 w 10240"/>
              <a:gd name="T5" fmla="*/ 1280 h 11520"/>
              <a:gd name="T6" fmla="*/ 2560 w 10240"/>
              <a:gd name="T7" fmla="*/ 320 h 11520"/>
              <a:gd name="T8" fmla="*/ 1920 w 10240"/>
              <a:gd name="T9" fmla="*/ 320 h 11520"/>
              <a:gd name="T10" fmla="*/ 320 w 10240"/>
              <a:gd name="T11" fmla="*/ 1280 h 11520"/>
              <a:gd name="T12" fmla="*/ 0 w 10240"/>
              <a:gd name="T13" fmla="*/ 11200 h 11520"/>
              <a:gd name="T14" fmla="*/ 9920 w 10240"/>
              <a:gd name="T15" fmla="*/ 11520 h 11520"/>
              <a:gd name="T16" fmla="*/ 10240 w 10240"/>
              <a:gd name="T17" fmla="*/ 1600 h 11520"/>
              <a:gd name="T18" fmla="*/ 9600 w 10240"/>
              <a:gd name="T19" fmla="*/ 10880 h 11520"/>
              <a:gd name="T20" fmla="*/ 640 w 10240"/>
              <a:gd name="T21" fmla="*/ 3840 h 11520"/>
              <a:gd name="T22" fmla="*/ 9600 w 10240"/>
              <a:gd name="T23" fmla="*/ 10880 h 11520"/>
              <a:gd name="T24" fmla="*/ 640 w 10240"/>
              <a:gd name="T25" fmla="*/ 3200 h 11520"/>
              <a:gd name="T26" fmla="*/ 1920 w 10240"/>
              <a:gd name="T27" fmla="*/ 1920 h 11520"/>
              <a:gd name="T28" fmla="*/ 2240 w 10240"/>
              <a:gd name="T29" fmla="*/ 2560 h 11520"/>
              <a:gd name="T30" fmla="*/ 2560 w 10240"/>
              <a:gd name="T31" fmla="*/ 1920 h 11520"/>
              <a:gd name="T32" fmla="*/ 7680 w 10240"/>
              <a:gd name="T33" fmla="*/ 2240 h 11520"/>
              <a:gd name="T34" fmla="*/ 8320 w 10240"/>
              <a:gd name="T35" fmla="*/ 2240 h 11520"/>
              <a:gd name="T36" fmla="*/ 9600 w 10240"/>
              <a:gd name="T37" fmla="*/ 1920 h 11520"/>
              <a:gd name="T38" fmla="*/ 2560 w 10240"/>
              <a:gd name="T39" fmla="*/ 6080 h 11520"/>
              <a:gd name="T40" fmla="*/ 2560 w 10240"/>
              <a:gd name="T41" fmla="*/ 6720 h 11520"/>
              <a:gd name="T42" fmla="*/ 2560 w 10240"/>
              <a:gd name="T43" fmla="*/ 5440 h 11520"/>
              <a:gd name="T44" fmla="*/ 5120 w 10240"/>
              <a:gd name="T45" fmla="*/ 6080 h 11520"/>
              <a:gd name="T46" fmla="*/ 5120 w 10240"/>
              <a:gd name="T47" fmla="*/ 6720 h 11520"/>
              <a:gd name="T48" fmla="*/ 5120 w 10240"/>
              <a:gd name="T49" fmla="*/ 5440 h 11520"/>
              <a:gd name="T50" fmla="*/ 7680 w 10240"/>
              <a:gd name="T51" fmla="*/ 6080 h 11520"/>
              <a:gd name="T52" fmla="*/ 7680 w 10240"/>
              <a:gd name="T53" fmla="*/ 6720 h 11520"/>
              <a:gd name="T54" fmla="*/ 7680 w 10240"/>
              <a:gd name="T55" fmla="*/ 5440 h 11520"/>
              <a:gd name="T56" fmla="*/ 2560 w 10240"/>
              <a:gd name="T57" fmla="*/ 8320 h 11520"/>
              <a:gd name="T58" fmla="*/ 2560 w 10240"/>
              <a:gd name="T59" fmla="*/ 8960 h 11520"/>
              <a:gd name="T60" fmla="*/ 2560 w 10240"/>
              <a:gd name="T61" fmla="*/ 7680 h 11520"/>
              <a:gd name="T62" fmla="*/ 5120 w 10240"/>
              <a:gd name="T63" fmla="*/ 8320 h 11520"/>
              <a:gd name="T64" fmla="*/ 5120 w 10240"/>
              <a:gd name="T65" fmla="*/ 8960 h 11520"/>
              <a:gd name="T66" fmla="*/ 5120 w 10240"/>
              <a:gd name="T67" fmla="*/ 7680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40" h="11520">
                <a:moveTo>
                  <a:pt x="9920" y="1280"/>
                </a:moveTo>
                <a:lnTo>
                  <a:pt x="8320" y="1280"/>
                </a:lnTo>
                <a:lnTo>
                  <a:pt x="8320" y="320"/>
                </a:lnTo>
                <a:cubicBezTo>
                  <a:pt x="8320" y="160"/>
                  <a:pt x="8160" y="0"/>
                  <a:pt x="8000" y="0"/>
                </a:cubicBezTo>
                <a:cubicBezTo>
                  <a:pt x="7840" y="0"/>
                  <a:pt x="7680" y="160"/>
                  <a:pt x="7680" y="320"/>
                </a:cubicBezTo>
                <a:lnTo>
                  <a:pt x="7680" y="1280"/>
                </a:lnTo>
                <a:lnTo>
                  <a:pt x="2560" y="1280"/>
                </a:lnTo>
                <a:lnTo>
                  <a:pt x="2560" y="320"/>
                </a:lnTo>
                <a:cubicBezTo>
                  <a:pt x="2560" y="160"/>
                  <a:pt x="2400" y="0"/>
                  <a:pt x="2240" y="0"/>
                </a:cubicBezTo>
                <a:cubicBezTo>
                  <a:pt x="2080" y="0"/>
                  <a:pt x="1920" y="160"/>
                  <a:pt x="1920" y="320"/>
                </a:cubicBezTo>
                <a:lnTo>
                  <a:pt x="1920" y="1280"/>
                </a:lnTo>
                <a:lnTo>
                  <a:pt x="320" y="1280"/>
                </a:lnTo>
                <a:cubicBezTo>
                  <a:pt x="128" y="1280"/>
                  <a:pt x="0" y="1408"/>
                  <a:pt x="0" y="1600"/>
                </a:cubicBezTo>
                <a:lnTo>
                  <a:pt x="0" y="11200"/>
                </a:lnTo>
                <a:cubicBezTo>
                  <a:pt x="0" y="11392"/>
                  <a:pt x="128" y="11520"/>
                  <a:pt x="320" y="11520"/>
                </a:cubicBezTo>
                <a:lnTo>
                  <a:pt x="9920" y="11520"/>
                </a:lnTo>
                <a:cubicBezTo>
                  <a:pt x="10112" y="11520"/>
                  <a:pt x="10240" y="11392"/>
                  <a:pt x="10240" y="11200"/>
                </a:cubicBezTo>
                <a:lnTo>
                  <a:pt x="10240" y="1600"/>
                </a:lnTo>
                <a:cubicBezTo>
                  <a:pt x="10240" y="1408"/>
                  <a:pt x="10112" y="1280"/>
                  <a:pt x="9920" y="1280"/>
                </a:cubicBezTo>
                <a:close/>
                <a:moveTo>
                  <a:pt x="9600" y="10880"/>
                </a:moveTo>
                <a:lnTo>
                  <a:pt x="640" y="10880"/>
                </a:lnTo>
                <a:lnTo>
                  <a:pt x="640" y="3840"/>
                </a:lnTo>
                <a:lnTo>
                  <a:pt x="9600" y="3840"/>
                </a:lnTo>
                <a:lnTo>
                  <a:pt x="9600" y="10880"/>
                </a:lnTo>
                <a:close/>
                <a:moveTo>
                  <a:pt x="9600" y="3200"/>
                </a:moveTo>
                <a:lnTo>
                  <a:pt x="640" y="3200"/>
                </a:lnTo>
                <a:lnTo>
                  <a:pt x="640" y="1920"/>
                </a:lnTo>
                <a:lnTo>
                  <a:pt x="1920" y="1920"/>
                </a:lnTo>
                <a:lnTo>
                  <a:pt x="1920" y="2240"/>
                </a:lnTo>
                <a:cubicBezTo>
                  <a:pt x="1920" y="2400"/>
                  <a:pt x="2080" y="2560"/>
                  <a:pt x="2240" y="2560"/>
                </a:cubicBezTo>
                <a:cubicBezTo>
                  <a:pt x="2400" y="2560"/>
                  <a:pt x="2560" y="2400"/>
                  <a:pt x="2560" y="2240"/>
                </a:cubicBezTo>
                <a:lnTo>
                  <a:pt x="2560" y="1920"/>
                </a:lnTo>
                <a:lnTo>
                  <a:pt x="7680" y="1920"/>
                </a:lnTo>
                <a:lnTo>
                  <a:pt x="7680" y="2240"/>
                </a:lnTo>
                <a:cubicBezTo>
                  <a:pt x="7680" y="2400"/>
                  <a:pt x="7840" y="2560"/>
                  <a:pt x="8000" y="2560"/>
                </a:cubicBezTo>
                <a:cubicBezTo>
                  <a:pt x="8160" y="2560"/>
                  <a:pt x="8320" y="2400"/>
                  <a:pt x="8320" y="2240"/>
                </a:cubicBezTo>
                <a:lnTo>
                  <a:pt x="8320" y="1920"/>
                </a:lnTo>
                <a:lnTo>
                  <a:pt x="9600" y="1920"/>
                </a:lnTo>
                <a:lnTo>
                  <a:pt x="9600" y="3200"/>
                </a:lnTo>
                <a:close/>
                <a:moveTo>
                  <a:pt x="2560" y="6080"/>
                </a:moveTo>
                <a:close/>
                <a:moveTo>
                  <a:pt x="1920" y="6080"/>
                </a:moveTo>
                <a:cubicBezTo>
                  <a:pt x="1920" y="6433"/>
                  <a:pt x="2207" y="6720"/>
                  <a:pt x="2560" y="6720"/>
                </a:cubicBezTo>
                <a:cubicBezTo>
                  <a:pt x="2913" y="6720"/>
                  <a:pt x="3200" y="6433"/>
                  <a:pt x="3200" y="6080"/>
                </a:cubicBezTo>
                <a:cubicBezTo>
                  <a:pt x="3200" y="5727"/>
                  <a:pt x="2913" y="5440"/>
                  <a:pt x="2560" y="5440"/>
                </a:cubicBezTo>
                <a:cubicBezTo>
                  <a:pt x="2207" y="5440"/>
                  <a:pt x="1920" y="5727"/>
                  <a:pt x="1920" y="6080"/>
                </a:cubicBezTo>
                <a:close/>
                <a:moveTo>
                  <a:pt x="5120" y="6080"/>
                </a:moveTo>
                <a:close/>
                <a:moveTo>
                  <a:pt x="4480" y="6080"/>
                </a:moveTo>
                <a:cubicBezTo>
                  <a:pt x="4480" y="6433"/>
                  <a:pt x="4767" y="6720"/>
                  <a:pt x="5120" y="6720"/>
                </a:cubicBezTo>
                <a:cubicBezTo>
                  <a:pt x="5473" y="6720"/>
                  <a:pt x="5760" y="6433"/>
                  <a:pt x="5760" y="6080"/>
                </a:cubicBezTo>
                <a:cubicBezTo>
                  <a:pt x="5760" y="5727"/>
                  <a:pt x="5473" y="5440"/>
                  <a:pt x="5120" y="5440"/>
                </a:cubicBezTo>
                <a:cubicBezTo>
                  <a:pt x="4767" y="5440"/>
                  <a:pt x="4480" y="5727"/>
                  <a:pt x="4480" y="6080"/>
                </a:cubicBezTo>
                <a:close/>
                <a:moveTo>
                  <a:pt x="7680" y="6080"/>
                </a:moveTo>
                <a:close/>
                <a:moveTo>
                  <a:pt x="7040" y="6080"/>
                </a:moveTo>
                <a:cubicBezTo>
                  <a:pt x="7040" y="6433"/>
                  <a:pt x="7327" y="6720"/>
                  <a:pt x="7680" y="6720"/>
                </a:cubicBezTo>
                <a:cubicBezTo>
                  <a:pt x="8033" y="6720"/>
                  <a:pt x="8320" y="6433"/>
                  <a:pt x="8320" y="6080"/>
                </a:cubicBezTo>
                <a:cubicBezTo>
                  <a:pt x="8320" y="5727"/>
                  <a:pt x="8033" y="5440"/>
                  <a:pt x="7680" y="5440"/>
                </a:cubicBezTo>
                <a:cubicBezTo>
                  <a:pt x="7327" y="5440"/>
                  <a:pt x="7040" y="5727"/>
                  <a:pt x="7040" y="6080"/>
                </a:cubicBezTo>
                <a:close/>
                <a:moveTo>
                  <a:pt x="2560" y="8320"/>
                </a:moveTo>
                <a:close/>
                <a:moveTo>
                  <a:pt x="1920" y="8320"/>
                </a:moveTo>
                <a:cubicBezTo>
                  <a:pt x="1920" y="8673"/>
                  <a:pt x="2207" y="8960"/>
                  <a:pt x="2560" y="8960"/>
                </a:cubicBezTo>
                <a:cubicBezTo>
                  <a:pt x="2913" y="8960"/>
                  <a:pt x="3200" y="8673"/>
                  <a:pt x="3200" y="8320"/>
                </a:cubicBezTo>
                <a:cubicBezTo>
                  <a:pt x="3200" y="7967"/>
                  <a:pt x="2913" y="7680"/>
                  <a:pt x="2560" y="7680"/>
                </a:cubicBezTo>
                <a:cubicBezTo>
                  <a:pt x="2207" y="7680"/>
                  <a:pt x="1920" y="7967"/>
                  <a:pt x="1920" y="8320"/>
                </a:cubicBezTo>
                <a:close/>
                <a:moveTo>
                  <a:pt x="5120" y="8320"/>
                </a:moveTo>
                <a:close/>
                <a:moveTo>
                  <a:pt x="4480" y="8320"/>
                </a:moveTo>
                <a:cubicBezTo>
                  <a:pt x="4480" y="8673"/>
                  <a:pt x="4767" y="8960"/>
                  <a:pt x="5120" y="8960"/>
                </a:cubicBezTo>
                <a:cubicBezTo>
                  <a:pt x="5473" y="8960"/>
                  <a:pt x="5760" y="8673"/>
                  <a:pt x="5760" y="8320"/>
                </a:cubicBezTo>
                <a:cubicBezTo>
                  <a:pt x="5760" y="7967"/>
                  <a:pt x="5473" y="7680"/>
                  <a:pt x="5120" y="7680"/>
                </a:cubicBezTo>
                <a:cubicBezTo>
                  <a:pt x="4767" y="7680"/>
                  <a:pt x="4480" y="7967"/>
                  <a:pt x="4480" y="8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anrope SemiBold" charset="0"/>
            </a:endParaRPr>
          </a:p>
        </p:txBody>
      </p:sp>
      <p:sp>
        <p:nvSpPr>
          <p:cNvPr id="39" name="Oval 26"/>
          <p:cNvSpPr/>
          <p:nvPr/>
        </p:nvSpPr>
        <p:spPr>
          <a:xfrm>
            <a:off x="5647819" y="4392387"/>
            <a:ext cx="210354" cy="210036"/>
          </a:xfrm>
          <a:custGeom>
            <a:avLst/>
            <a:gdLst>
              <a:gd name="connsiteX0" fmla="*/ 528341 w 607639"/>
              <a:gd name="connsiteY0" fmla="*/ 527538 h 606722"/>
              <a:gd name="connsiteX1" fmla="*/ 528341 w 607639"/>
              <a:gd name="connsiteY1" fmla="*/ 547356 h 606722"/>
              <a:gd name="connsiteX2" fmla="*/ 548187 w 607639"/>
              <a:gd name="connsiteY2" fmla="*/ 567086 h 606722"/>
              <a:gd name="connsiteX3" fmla="*/ 567945 w 607639"/>
              <a:gd name="connsiteY3" fmla="*/ 547356 h 606722"/>
              <a:gd name="connsiteX4" fmla="*/ 567945 w 607639"/>
              <a:gd name="connsiteY4" fmla="*/ 527538 h 606722"/>
              <a:gd name="connsiteX5" fmla="*/ 99092 w 607639"/>
              <a:gd name="connsiteY5" fmla="*/ 474835 h 606722"/>
              <a:gd name="connsiteX6" fmla="*/ 350075 w 607639"/>
              <a:gd name="connsiteY6" fmla="*/ 474835 h 606722"/>
              <a:gd name="connsiteX7" fmla="*/ 369833 w 607639"/>
              <a:gd name="connsiteY7" fmla="*/ 494584 h 606722"/>
              <a:gd name="connsiteX8" fmla="*/ 350075 w 607639"/>
              <a:gd name="connsiteY8" fmla="*/ 514422 h 606722"/>
              <a:gd name="connsiteX9" fmla="*/ 99092 w 607639"/>
              <a:gd name="connsiteY9" fmla="*/ 514422 h 606722"/>
              <a:gd name="connsiteX10" fmla="*/ 79245 w 607639"/>
              <a:gd name="connsiteY10" fmla="*/ 494584 h 606722"/>
              <a:gd name="connsiteX11" fmla="*/ 99092 w 607639"/>
              <a:gd name="connsiteY11" fmla="*/ 474835 h 606722"/>
              <a:gd name="connsiteX12" fmla="*/ 297164 w 607639"/>
              <a:gd name="connsiteY12" fmla="*/ 395661 h 606722"/>
              <a:gd name="connsiteX13" fmla="*/ 350063 w 607639"/>
              <a:gd name="connsiteY13" fmla="*/ 395661 h 606722"/>
              <a:gd name="connsiteX14" fmla="*/ 369834 w 607639"/>
              <a:gd name="connsiteY14" fmla="*/ 415464 h 606722"/>
              <a:gd name="connsiteX15" fmla="*/ 350063 w 607639"/>
              <a:gd name="connsiteY15" fmla="*/ 435178 h 606722"/>
              <a:gd name="connsiteX16" fmla="*/ 297164 w 607639"/>
              <a:gd name="connsiteY16" fmla="*/ 435178 h 606722"/>
              <a:gd name="connsiteX17" fmla="*/ 277393 w 607639"/>
              <a:gd name="connsiteY17" fmla="*/ 415464 h 606722"/>
              <a:gd name="connsiteX18" fmla="*/ 297164 w 607639"/>
              <a:gd name="connsiteY18" fmla="*/ 395661 h 606722"/>
              <a:gd name="connsiteX19" fmla="*/ 99090 w 607639"/>
              <a:gd name="connsiteY19" fmla="*/ 395661 h 606722"/>
              <a:gd name="connsiteX20" fmla="*/ 217979 w 607639"/>
              <a:gd name="connsiteY20" fmla="*/ 395661 h 606722"/>
              <a:gd name="connsiteX21" fmla="*/ 237735 w 607639"/>
              <a:gd name="connsiteY21" fmla="*/ 415464 h 606722"/>
              <a:gd name="connsiteX22" fmla="*/ 217979 w 607639"/>
              <a:gd name="connsiteY22" fmla="*/ 435178 h 606722"/>
              <a:gd name="connsiteX23" fmla="*/ 99090 w 607639"/>
              <a:gd name="connsiteY23" fmla="*/ 435178 h 606722"/>
              <a:gd name="connsiteX24" fmla="*/ 79245 w 607639"/>
              <a:gd name="connsiteY24" fmla="*/ 415464 h 606722"/>
              <a:gd name="connsiteX25" fmla="*/ 99090 w 607639"/>
              <a:gd name="connsiteY25" fmla="*/ 395661 h 606722"/>
              <a:gd name="connsiteX26" fmla="*/ 99092 w 607639"/>
              <a:gd name="connsiteY26" fmla="*/ 316557 h 606722"/>
              <a:gd name="connsiteX27" fmla="*/ 350075 w 607639"/>
              <a:gd name="connsiteY27" fmla="*/ 316557 h 606722"/>
              <a:gd name="connsiteX28" fmla="*/ 369833 w 607639"/>
              <a:gd name="connsiteY28" fmla="*/ 336306 h 606722"/>
              <a:gd name="connsiteX29" fmla="*/ 350075 w 607639"/>
              <a:gd name="connsiteY29" fmla="*/ 356144 h 606722"/>
              <a:gd name="connsiteX30" fmla="*/ 99092 w 607639"/>
              <a:gd name="connsiteY30" fmla="*/ 356144 h 606722"/>
              <a:gd name="connsiteX31" fmla="*/ 79245 w 607639"/>
              <a:gd name="connsiteY31" fmla="*/ 336306 h 606722"/>
              <a:gd name="connsiteX32" fmla="*/ 99092 w 607639"/>
              <a:gd name="connsiteY32" fmla="*/ 316557 h 606722"/>
              <a:gd name="connsiteX33" fmla="*/ 257585 w 607639"/>
              <a:gd name="connsiteY33" fmla="*/ 237382 h 606722"/>
              <a:gd name="connsiteX34" fmla="*/ 350073 w 607639"/>
              <a:gd name="connsiteY34" fmla="*/ 237382 h 606722"/>
              <a:gd name="connsiteX35" fmla="*/ 369834 w 607639"/>
              <a:gd name="connsiteY35" fmla="*/ 257211 h 606722"/>
              <a:gd name="connsiteX36" fmla="*/ 350073 w 607639"/>
              <a:gd name="connsiteY36" fmla="*/ 277040 h 606722"/>
              <a:gd name="connsiteX37" fmla="*/ 257585 w 607639"/>
              <a:gd name="connsiteY37" fmla="*/ 277040 h 606722"/>
              <a:gd name="connsiteX38" fmla="*/ 237735 w 607639"/>
              <a:gd name="connsiteY38" fmla="*/ 257211 h 606722"/>
              <a:gd name="connsiteX39" fmla="*/ 257585 w 607639"/>
              <a:gd name="connsiteY39" fmla="*/ 237382 h 606722"/>
              <a:gd name="connsiteX40" fmla="*/ 99092 w 607639"/>
              <a:gd name="connsiteY40" fmla="*/ 237382 h 606722"/>
              <a:gd name="connsiteX41" fmla="*/ 178301 w 607639"/>
              <a:gd name="connsiteY41" fmla="*/ 237382 h 606722"/>
              <a:gd name="connsiteX42" fmla="*/ 198148 w 607639"/>
              <a:gd name="connsiteY42" fmla="*/ 257211 h 606722"/>
              <a:gd name="connsiteX43" fmla="*/ 178301 w 607639"/>
              <a:gd name="connsiteY43" fmla="*/ 277040 h 606722"/>
              <a:gd name="connsiteX44" fmla="*/ 99092 w 607639"/>
              <a:gd name="connsiteY44" fmla="*/ 277040 h 606722"/>
              <a:gd name="connsiteX45" fmla="*/ 79245 w 607639"/>
              <a:gd name="connsiteY45" fmla="*/ 257211 h 606722"/>
              <a:gd name="connsiteX46" fmla="*/ 99092 w 607639"/>
              <a:gd name="connsiteY46" fmla="*/ 237382 h 606722"/>
              <a:gd name="connsiteX47" fmla="*/ 528341 w 607639"/>
              <a:gd name="connsiteY47" fmla="*/ 158279 h 606722"/>
              <a:gd name="connsiteX48" fmla="*/ 528341 w 607639"/>
              <a:gd name="connsiteY48" fmla="*/ 487990 h 606722"/>
              <a:gd name="connsiteX49" fmla="*/ 567945 w 607639"/>
              <a:gd name="connsiteY49" fmla="*/ 487990 h 606722"/>
              <a:gd name="connsiteX50" fmla="*/ 567945 w 607639"/>
              <a:gd name="connsiteY50" fmla="*/ 158279 h 606722"/>
              <a:gd name="connsiteX51" fmla="*/ 99092 w 607639"/>
              <a:gd name="connsiteY51" fmla="*/ 158278 h 606722"/>
              <a:gd name="connsiteX52" fmla="*/ 350075 w 607639"/>
              <a:gd name="connsiteY52" fmla="*/ 158278 h 606722"/>
              <a:gd name="connsiteX53" fmla="*/ 369833 w 607639"/>
              <a:gd name="connsiteY53" fmla="*/ 178027 h 606722"/>
              <a:gd name="connsiteX54" fmla="*/ 350075 w 607639"/>
              <a:gd name="connsiteY54" fmla="*/ 197865 h 606722"/>
              <a:gd name="connsiteX55" fmla="*/ 99092 w 607639"/>
              <a:gd name="connsiteY55" fmla="*/ 197865 h 606722"/>
              <a:gd name="connsiteX56" fmla="*/ 79245 w 607639"/>
              <a:gd name="connsiteY56" fmla="*/ 178027 h 606722"/>
              <a:gd name="connsiteX57" fmla="*/ 99092 w 607639"/>
              <a:gd name="connsiteY57" fmla="*/ 158278 h 606722"/>
              <a:gd name="connsiteX58" fmla="*/ 178251 w 607639"/>
              <a:gd name="connsiteY58" fmla="*/ 79104 h 606722"/>
              <a:gd name="connsiteX59" fmla="*/ 270739 w 607639"/>
              <a:gd name="connsiteY59" fmla="*/ 79104 h 606722"/>
              <a:gd name="connsiteX60" fmla="*/ 290589 w 607639"/>
              <a:gd name="connsiteY60" fmla="*/ 98933 h 606722"/>
              <a:gd name="connsiteX61" fmla="*/ 270739 w 607639"/>
              <a:gd name="connsiteY61" fmla="*/ 118762 h 606722"/>
              <a:gd name="connsiteX62" fmla="*/ 178251 w 607639"/>
              <a:gd name="connsiteY62" fmla="*/ 118762 h 606722"/>
              <a:gd name="connsiteX63" fmla="*/ 158490 w 607639"/>
              <a:gd name="connsiteY63" fmla="*/ 98933 h 606722"/>
              <a:gd name="connsiteX64" fmla="*/ 178251 w 607639"/>
              <a:gd name="connsiteY64" fmla="*/ 79104 h 606722"/>
              <a:gd name="connsiteX65" fmla="*/ 548187 w 607639"/>
              <a:gd name="connsiteY65" fmla="*/ 70030 h 606722"/>
              <a:gd name="connsiteX66" fmla="*/ 528341 w 607639"/>
              <a:gd name="connsiteY66" fmla="*/ 116154 h 606722"/>
              <a:gd name="connsiteX67" fmla="*/ 528341 w 607639"/>
              <a:gd name="connsiteY67" fmla="*/ 118732 h 606722"/>
              <a:gd name="connsiteX68" fmla="*/ 567945 w 607639"/>
              <a:gd name="connsiteY68" fmla="*/ 118732 h 606722"/>
              <a:gd name="connsiteX69" fmla="*/ 567945 w 607639"/>
              <a:gd name="connsiteY69" fmla="*/ 116154 h 606722"/>
              <a:gd name="connsiteX70" fmla="*/ 39610 w 607639"/>
              <a:gd name="connsiteY70" fmla="*/ 39548 h 606722"/>
              <a:gd name="connsiteX71" fmla="*/ 39610 w 607639"/>
              <a:gd name="connsiteY71" fmla="*/ 567086 h 606722"/>
              <a:gd name="connsiteX72" fmla="*/ 409539 w 607639"/>
              <a:gd name="connsiteY72" fmla="*/ 567086 h 606722"/>
              <a:gd name="connsiteX73" fmla="*/ 409539 w 607639"/>
              <a:gd name="connsiteY73" fmla="*/ 39548 h 606722"/>
              <a:gd name="connsiteX74" fmla="*/ 548187 w 607639"/>
              <a:gd name="connsiteY74" fmla="*/ 0 h 606722"/>
              <a:gd name="connsiteX75" fmla="*/ 566343 w 607639"/>
              <a:gd name="connsiteY75" fmla="*/ 11998 h 606722"/>
              <a:gd name="connsiteX76" fmla="*/ 606037 w 607639"/>
              <a:gd name="connsiteY76" fmla="*/ 104335 h 606722"/>
              <a:gd name="connsiteX77" fmla="*/ 607639 w 607639"/>
              <a:gd name="connsiteY77" fmla="*/ 112066 h 606722"/>
              <a:gd name="connsiteX78" fmla="*/ 607639 w 607639"/>
              <a:gd name="connsiteY78" fmla="*/ 547356 h 606722"/>
              <a:gd name="connsiteX79" fmla="*/ 548187 w 607639"/>
              <a:gd name="connsiteY79" fmla="*/ 606722 h 606722"/>
              <a:gd name="connsiteX80" fmla="*/ 488736 w 607639"/>
              <a:gd name="connsiteY80" fmla="*/ 547356 h 606722"/>
              <a:gd name="connsiteX81" fmla="*/ 488736 w 607639"/>
              <a:gd name="connsiteY81" fmla="*/ 112066 h 606722"/>
              <a:gd name="connsiteX82" fmla="*/ 490338 w 607639"/>
              <a:gd name="connsiteY82" fmla="*/ 104335 h 606722"/>
              <a:gd name="connsiteX83" fmla="*/ 529943 w 607639"/>
              <a:gd name="connsiteY83" fmla="*/ 11998 h 606722"/>
              <a:gd name="connsiteX84" fmla="*/ 548187 w 607639"/>
              <a:gd name="connsiteY84" fmla="*/ 0 h 606722"/>
              <a:gd name="connsiteX85" fmla="*/ 19849 w 607639"/>
              <a:gd name="connsiteY85" fmla="*/ 0 h 606722"/>
              <a:gd name="connsiteX86" fmla="*/ 429300 w 607639"/>
              <a:gd name="connsiteY86" fmla="*/ 0 h 606722"/>
              <a:gd name="connsiteX87" fmla="*/ 449149 w 607639"/>
              <a:gd name="connsiteY87" fmla="*/ 19818 h 606722"/>
              <a:gd name="connsiteX88" fmla="*/ 449149 w 607639"/>
              <a:gd name="connsiteY88" fmla="*/ 586904 h 606722"/>
              <a:gd name="connsiteX89" fmla="*/ 429300 w 607639"/>
              <a:gd name="connsiteY89" fmla="*/ 606722 h 606722"/>
              <a:gd name="connsiteX90" fmla="*/ 19849 w 607639"/>
              <a:gd name="connsiteY90" fmla="*/ 606722 h 606722"/>
              <a:gd name="connsiteX91" fmla="*/ 0 w 607639"/>
              <a:gd name="connsiteY91" fmla="*/ 586904 h 606722"/>
              <a:gd name="connsiteX92" fmla="*/ 0 w 607639"/>
              <a:gd name="connsiteY92" fmla="*/ 19818 h 606722"/>
              <a:gd name="connsiteX93" fmla="*/ 19849 w 607639"/>
              <a:gd name="connsiteY9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607639" h="606722">
                <a:moveTo>
                  <a:pt x="528341" y="527538"/>
                </a:moveTo>
                <a:lnTo>
                  <a:pt x="528341" y="547356"/>
                </a:lnTo>
                <a:cubicBezTo>
                  <a:pt x="528341" y="558287"/>
                  <a:pt x="537241" y="567086"/>
                  <a:pt x="548187" y="567086"/>
                </a:cubicBezTo>
                <a:cubicBezTo>
                  <a:pt x="559134" y="567086"/>
                  <a:pt x="567945" y="558287"/>
                  <a:pt x="567945" y="547356"/>
                </a:cubicBezTo>
                <a:lnTo>
                  <a:pt x="567945" y="527538"/>
                </a:lnTo>
                <a:close/>
                <a:moveTo>
                  <a:pt x="99092" y="474835"/>
                </a:moveTo>
                <a:lnTo>
                  <a:pt x="350075" y="474835"/>
                </a:lnTo>
                <a:cubicBezTo>
                  <a:pt x="361022" y="474835"/>
                  <a:pt x="369833" y="483642"/>
                  <a:pt x="369833" y="494584"/>
                </a:cubicBezTo>
                <a:cubicBezTo>
                  <a:pt x="369833" y="505526"/>
                  <a:pt x="361022" y="514422"/>
                  <a:pt x="350075" y="514422"/>
                </a:cubicBezTo>
                <a:lnTo>
                  <a:pt x="99092" y="514422"/>
                </a:lnTo>
                <a:cubicBezTo>
                  <a:pt x="88145" y="514422"/>
                  <a:pt x="79245" y="505526"/>
                  <a:pt x="79245" y="494584"/>
                </a:cubicBezTo>
                <a:cubicBezTo>
                  <a:pt x="79245" y="483642"/>
                  <a:pt x="88145" y="474835"/>
                  <a:pt x="99092" y="474835"/>
                </a:cubicBezTo>
                <a:close/>
                <a:moveTo>
                  <a:pt x="297164" y="395661"/>
                </a:moveTo>
                <a:lnTo>
                  <a:pt x="350063" y="395661"/>
                </a:lnTo>
                <a:cubicBezTo>
                  <a:pt x="361017" y="395661"/>
                  <a:pt x="369834" y="404541"/>
                  <a:pt x="369834" y="415464"/>
                </a:cubicBezTo>
                <a:cubicBezTo>
                  <a:pt x="369834" y="426387"/>
                  <a:pt x="361017" y="435178"/>
                  <a:pt x="350063" y="435178"/>
                </a:cubicBezTo>
                <a:lnTo>
                  <a:pt x="297164" y="435178"/>
                </a:lnTo>
                <a:cubicBezTo>
                  <a:pt x="286210" y="435178"/>
                  <a:pt x="277393" y="426387"/>
                  <a:pt x="277393" y="415464"/>
                </a:cubicBezTo>
                <a:cubicBezTo>
                  <a:pt x="277393" y="404541"/>
                  <a:pt x="286210" y="395661"/>
                  <a:pt x="297164" y="395661"/>
                </a:cubicBezTo>
                <a:close/>
                <a:moveTo>
                  <a:pt x="99090" y="395661"/>
                </a:moveTo>
                <a:lnTo>
                  <a:pt x="217979" y="395661"/>
                </a:lnTo>
                <a:cubicBezTo>
                  <a:pt x="228925" y="395661"/>
                  <a:pt x="237735" y="404541"/>
                  <a:pt x="237735" y="415464"/>
                </a:cubicBezTo>
                <a:cubicBezTo>
                  <a:pt x="237735" y="426387"/>
                  <a:pt x="228925" y="435178"/>
                  <a:pt x="217979" y="435178"/>
                </a:cubicBezTo>
                <a:lnTo>
                  <a:pt x="99090" y="435178"/>
                </a:lnTo>
                <a:cubicBezTo>
                  <a:pt x="88144" y="435178"/>
                  <a:pt x="79245" y="426387"/>
                  <a:pt x="79245" y="415464"/>
                </a:cubicBezTo>
                <a:cubicBezTo>
                  <a:pt x="79245" y="404541"/>
                  <a:pt x="88144" y="395661"/>
                  <a:pt x="99090" y="395661"/>
                </a:cubicBezTo>
                <a:close/>
                <a:moveTo>
                  <a:pt x="99092" y="316557"/>
                </a:moveTo>
                <a:lnTo>
                  <a:pt x="350075" y="316557"/>
                </a:lnTo>
                <a:cubicBezTo>
                  <a:pt x="361022" y="316557"/>
                  <a:pt x="369833" y="325364"/>
                  <a:pt x="369833" y="336306"/>
                </a:cubicBezTo>
                <a:cubicBezTo>
                  <a:pt x="369833" y="347248"/>
                  <a:pt x="361022" y="356144"/>
                  <a:pt x="350075" y="356144"/>
                </a:cubicBezTo>
                <a:lnTo>
                  <a:pt x="99092" y="356144"/>
                </a:lnTo>
                <a:cubicBezTo>
                  <a:pt x="88145" y="356144"/>
                  <a:pt x="79245" y="347248"/>
                  <a:pt x="79245" y="336306"/>
                </a:cubicBezTo>
                <a:cubicBezTo>
                  <a:pt x="79245" y="325364"/>
                  <a:pt x="88145" y="316557"/>
                  <a:pt x="99092" y="316557"/>
                </a:cubicBezTo>
                <a:close/>
                <a:moveTo>
                  <a:pt x="257585" y="237382"/>
                </a:moveTo>
                <a:lnTo>
                  <a:pt x="350073" y="237382"/>
                </a:lnTo>
                <a:cubicBezTo>
                  <a:pt x="361021" y="237382"/>
                  <a:pt x="369834" y="246274"/>
                  <a:pt x="369834" y="257211"/>
                </a:cubicBezTo>
                <a:cubicBezTo>
                  <a:pt x="369834" y="268148"/>
                  <a:pt x="361021" y="277040"/>
                  <a:pt x="350073" y="277040"/>
                </a:cubicBezTo>
                <a:lnTo>
                  <a:pt x="257585" y="277040"/>
                </a:lnTo>
                <a:cubicBezTo>
                  <a:pt x="246637" y="277040"/>
                  <a:pt x="237735" y="268148"/>
                  <a:pt x="237735" y="257211"/>
                </a:cubicBezTo>
                <a:cubicBezTo>
                  <a:pt x="237735" y="246274"/>
                  <a:pt x="246637" y="237382"/>
                  <a:pt x="257585" y="237382"/>
                </a:cubicBezTo>
                <a:close/>
                <a:moveTo>
                  <a:pt x="99092" y="237382"/>
                </a:moveTo>
                <a:lnTo>
                  <a:pt x="178301" y="237382"/>
                </a:lnTo>
                <a:cubicBezTo>
                  <a:pt x="189248" y="237382"/>
                  <a:pt x="198148" y="246274"/>
                  <a:pt x="198148" y="257211"/>
                </a:cubicBezTo>
                <a:cubicBezTo>
                  <a:pt x="198148" y="268148"/>
                  <a:pt x="189248" y="277040"/>
                  <a:pt x="178301" y="277040"/>
                </a:cubicBezTo>
                <a:lnTo>
                  <a:pt x="99092" y="277040"/>
                </a:lnTo>
                <a:cubicBezTo>
                  <a:pt x="88145" y="277040"/>
                  <a:pt x="79245" y="268148"/>
                  <a:pt x="79245" y="257211"/>
                </a:cubicBezTo>
                <a:cubicBezTo>
                  <a:pt x="79245" y="246274"/>
                  <a:pt x="88145" y="237382"/>
                  <a:pt x="99092" y="237382"/>
                </a:cubicBezTo>
                <a:close/>
                <a:moveTo>
                  <a:pt x="528341" y="158279"/>
                </a:moveTo>
                <a:lnTo>
                  <a:pt x="528341" y="487990"/>
                </a:lnTo>
                <a:lnTo>
                  <a:pt x="567945" y="487990"/>
                </a:lnTo>
                <a:lnTo>
                  <a:pt x="567945" y="158279"/>
                </a:lnTo>
                <a:close/>
                <a:moveTo>
                  <a:pt x="99092" y="158278"/>
                </a:moveTo>
                <a:lnTo>
                  <a:pt x="350075" y="158278"/>
                </a:lnTo>
                <a:cubicBezTo>
                  <a:pt x="361022" y="158278"/>
                  <a:pt x="369833" y="167174"/>
                  <a:pt x="369833" y="178027"/>
                </a:cubicBezTo>
                <a:cubicBezTo>
                  <a:pt x="369833" y="188969"/>
                  <a:pt x="361022" y="197865"/>
                  <a:pt x="350075" y="197865"/>
                </a:cubicBezTo>
                <a:lnTo>
                  <a:pt x="99092" y="197865"/>
                </a:lnTo>
                <a:cubicBezTo>
                  <a:pt x="88145" y="197865"/>
                  <a:pt x="79245" y="188969"/>
                  <a:pt x="79245" y="178027"/>
                </a:cubicBezTo>
                <a:cubicBezTo>
                  <a:pt x="79245" y="167174"/>
                  <a:pt x="88145" y="158278"/>
                  <a:pt x="99092" y="158278"/>
                </a:cubicBezTo>
                <a:close/>
                <a:moveTo>
                  <a:pt x="178251" y="79104"/>
                </a:moveTo>
                <a:lnTo>
                  <a:pt x="270739" y="79104"/>
                </a:lnTo>
                <a:cubicBezTo>
                  <a:pt x="281687" y="79104"/>
                  <a:pt x="290589" y="87996"/>
                  <a:pt x="290589" y="98933"/>
                </a:cubicBezTo>
                <a:cubicBezTo>
                  <a:pt x="290589" y="109870"/>
                  <a:pt x="281687" y="118762"/>
                  <a:pt x="270739" y="118762"/>
                </a:cubicBezTo>
                <a:lnTo>
                  <a:pt x="178251" y="118762"/>
                </a:lnTo>
                <a:cubicBezTo>
                  <a:pt x="167392" y="118762"/>
                  <a:pt x="158490" y="109870"/>
                  <a:pt x="158490" y="98933"/>
                </a:cubicBezTo>
                <a:cubicBezTo>
                  <a:pt x="158490" y="87996"/>
                  <a:pt x="167392" y="79104"/>
                  <a:pt x="178251" y="79104"/>
                </a:cubicBezTo>
                <a:close/>
                <a:moveTo>
                  <a:pt x="548187" y="70030"/>
                </a:moveTo>
                <a:lnTo>
                  <a:pt x="528341" y="116154"/>
                </a:lnTo>
                <a:lnTo>
                  <a:pt x="528341" y="118732"/>
                </a:lnTo>
                <a:lnTo>
                  <a:pt x="567945" y="118732"/>
                </a:lnTo>
                <a:lnTo>
                  <a:pt x="567945" y="116154"/>
                </a:lnTo>
                <a:close/>
                <a:moveTo>
                  <a:pt x="39610" y="39548"/>
                </a:moveTo>
                <a:lnTo>
                  <a:pt x="39610" y="567086"/>
                </a:lnTo>
                <a:lnTo>
                  <a:pt x="409539" y="567086"/>
                </a:lnTo>
                <a:lnTo>
                  <a:pt x="409539" y="39548"/>
                </a:lnTo>
                <a:close/>
                <a:moveTo>
                  <a:pt x="548187" y="0"/>
                </a:moveTo>
                <a:cubicBezTo>
                  <a:pt x="556108" y="0"/>
                  <a:pt x="563228" y="4710"/>
                  <a:pt x="566343" y="11998"/>
                </a:cubicBezTo>
                <a:lnTo>
                  <a:pt x="606037" y="104335"/>
                </a:lnTo>
                <a:cubicBezTo>
                  <a:pt x="607105" y="106734"/>
                  <a:pt x="607639" y="109400"/>
                  <a:pt x="607639" y="112066"/>
                </a:cubicBezTo>
                <a:lnTo>
                  <a:pt x="607639" y="547356"/>
                </a:lnTo>
                <a:cubicBezTo>
                  <a:pt x="607639" y="580150"/>
                  <a:pt x="581028" y="606722"/>
                  <a:pt x="548187" y="606722"/>
                </a:cubicBezTo>
                <a:cubicBezTo>
                  <a:pt x="515347" y="606722"/>
                  <a:pt x="488736" y="580150"/>
                  <a:pt x="488736" y="547356"/>
                </a:cubicBezTo>
                <a:lnTo>
                  <a:pt x="488736" y="112066"/>
                </a:lnTo>
                <a:cubicBezTo>
                  <a:pt x="488736" y="109400"/>
                  <a:pt x="489270" y="106734"/>
                  <a:pt x="490338" y="104335"/>
                </a:cubicBezTo>
                <a:lnTo>
                  <a:pt x="529943" y="11998"/>
                </a:lnTo>
                <a:cubicBezTo>
                  <a:pt x="533058" y="4710"/>
                  <a:pt x="540267" y="0"/>
                  <a:pt x="548187" y="0"/>
                </a:cubicBezTo>
                <a:close/>
                <a:moveTo>
                  <a:pt x="19849" y="0"/>
                </a:moveTo>
                <a:lnTo>
                  <a:pt x="429300" y="0"/>
                </a:lnTo>
                <a:cubicBezTo>
                  <a:pt x="440248" y="0"/>
                  <a:pt x="449149" y="8887"/>
                  <a:pt x="449149" y="19818"/>
                </a:cubicBezTo>
                <a:lnTo>
                  <a:pt x="449149" y="586904"/>
                </a:lnTo>
                <a:cubicBezTo>
                  <a:pt x="449149" y="597835"/>
                  <a:pt x="440248" y="606722"/>
                  <a:pt x="429300" y="606722"/>
                </a:cubicBezTo>
                <a:lnTo>
                  <a:pt x="19849" y="606722"/>
                </a:lnTo>
                <a:cubicBezTo>
                  <a:pt x="8901" y="606722"/>
                  <a:pt x="0" y="597835"/>
                  <a:pt x="0" y="586904"/>
                </a:cubicBezTo>
                <a:lnTo>
                  <a:pt x="0" y="19818"/>
                </a:lnTo>
                <a:cubicBezTo>
                  <a:pt x="0" y="8887"/>
                  <a:pt x="8901" y="0"/>
                  <a:pt x="19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anrope SemiBold" charset="0"/>
            </a:endParaRPr>
          </a:p>
        </p:txBody>
      </p:sp>
      <p:sp>
        <p:nvSpPr>
          <p:cNvPr id="40" name="矩形 39"/>
          <p:cNvSpPr/>
          <p:nvPr/>
        </p:nvSpPr>
        <p:spPr>
          <a:xfrm>
            <a:off x="7290412" y="4174240"/>
            <a:ext cx="3583528" cy="368300"/>
          </a:xfrm>
          <a:prstGeom prst="rect">
            <a:avLst/>
          </a:prstGeom>
        </p:spPr>
        <p:txBody>
          <a:bodyPr wrap="square">
            <a:spAutoFit/>
          </a:bodyPr>
          <a:lstStyle/>
          <a:p>
            <a:endParaRPr lang="zh-CN" altLang="en-US" dirty="0">
              <a:solidFill>
                <a:srgbClr val="FF9F36"/>
              </a:solidFill>
              <a:latin typeface="+mj-ea"/>
              <a:ea typeface="+mj-ea"/>
              <a:cs typeface="Manrope SemiBold" charset="0"/>
            </a:endParaRPr>
          </a:p>
        </p:txBody>
      </p:sp>
    </p:spTree>
    <p:custDataLst>
      <p:tags r:id="rId1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1117600" y="269573"/>
            <a:ext cx="5915957" cy="645160"/>
          </a:xfrm>
          <a:prstGeom prst="rect">
            <a:avLst/>
          </a:prstGeom>
        </p:spPr>
        <p:txBody>
          <a:bodyPr wrap="square">
            <a:spAutoFit/>
          </a:bodyPr>
          <a:lstStyle/>
          <a:p>
            <a:r>
              <a:rPr lang="fr-FR" altLang="zh-CN" sz="3600" dirty="0">
                <a:solidFill>
                  <a:srgbClr val="E25959"/>
                </a:solidFill>
                <a:latin typeface="+mj-ea"/>
                <a:ea typeface="+mj-ea"/>
                <a:cs typeface="Manrope SemiBold" charset="0"/>
              </a:rPr>
              <a:t>Observations</a:t>
            </a:r>
            <a:endParaRPr lang="fr-FR" altLang="zh-CN" sz="3600" dirty="0">
              <a:solidFill>
                <a:srgbClr val="E25959"/>
              </a:solidFill>
              <a:latin typeface="+mj-ea"/>
              <a:ea typeface="+mj-ea"/>
              <a:cs typeface="Manrope SemiBold" charset="0"/>
            </a:endParaRPr>
          </a:p>
        </p:txBody>
      </p:sp>
      <p:sp>
        <p:nvSpPr>
          <p:cNvPr id="62" name="Oval 20"/>
          <p:cNvSpPr/>
          <p:nvPr/>
        </p:nvSpPr>
        <p:spPr>
          <a:xfrm>
            <a:off x="7824842" y="2666911"/>
            <a:ext cx="1045792" cy="104579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lumMod val="75000"/>
                  <a:lumOff val="25000"/>
                </a:schemeClr>
              </a:solidFill>
              <a:cs typeface="Manrope SemiBold" charset="0"/>
            </a:endParaRPr>
          </a:p>
        </p:txBody>
      </p:sp>
      <p:sp>
        <p:nvSpPr>
          <p:cNvPr id="63" name="Shape"/>
          <p:cNvSpPr/>
          <p:nvPr/>
        </p:nvSpPr>
        <p:spPr>
          <a:xfrm>
            <a:off x="1357360" y="1799062"/>
            <a:ext cx="992216" cy="839568"/>
          </a:xfrm>
          <a:custGeom>
            <a:avLst/>
            <a:gdLst/>
            <a:ahLst/>
            <a:cxnLst>
              <a:cxn ang="0">
                <a:pos x="wd2" y="hd2"/>
              </a:cxn>
              <a:cxn ang="5400000">
                <a:pos x="wd2" y="hd2"/>
              </a:cxn>
              <a:cxn ang="10800000">
                <a:pos x="wd2" y="hd2"/>
              </a:cxn>
              <a:cxn ang="16200000">
                <a:pos x="wd2" y="hd2"/>
              </a:cxn>
            </a:cxnLst>
            <a:rect l="0" t="0" r="r" b="b"/>
            <a:pathLst>
              <a:path w="21600" h="21600" extrusionOk="0">
                <a:moveTo>
                  <a:pt x="9906" y="12830"/>
                </a:moveTo>
                <a:cubicBezTo>
                  <a:pt x="9906" y="18677"/>
                  <a:pt x="9906" y="18677"/>
                  <a:pt x="9906" y="18677"/>
                </a:cubicBezTo>
                <a:cubicBezTo>
                  <a:pt x="9906" y="19489"/>
                  <a:pt x="9631" y="20301"/>
                  <a:pt x="9218" y="20788"/>
                </a:cubicBezTo>
                <a:cubicBezTo>
                  <a:pt x="8668" y="21438"/>
                  <a:pt x="8117" y="21600"/>
                  <a:pt x="7429" y="21600"/>
                </a:cubicBezTo>
                <a:cubicBezTo>
                  <a:pt x="2476" y="21600"/>
                  <a:pt x="2476" y="21600"/>
                  <a:pt x="2476" y="21600"/>
                </a:cubicBezTo>
                <a:cubicBezTo>
                  <a:pt x="1789" y="21600"/>
                  <a:pt x="1101" y="21438"/>
                  <a:pt x="688" y="20788"/>
                </a:cubicBezTo>
                <a:cubicBezTo>
                  <a:pt x="138" y="20301"/>
                  <a:pt x="0" y="19489"/>
                  <a:pt x="0" y="18677"/>
                </a:cubicBezTo>
                <a:cubicBezTo>
                  <a:pt x="0" y="7958"/>
                  <a:pt x="0" y="7958"/>
                  <a:pt x="0" y="7958"/>
                </a:cubicBezTo>
                <a:cubicBezTo>
                  <a:pt x="0" y="6821"/>
                  <a:pt x="138" y="5847"/>
                  <a:pt x="413" y="4872"/>
                </a:cubicBezTo>
                <a:cubicBezTo>
                  <a:pt x="825" y="3898"/>
                  <a:pt x="1238" y="3086"/>
                  <a:pt x="1926" y="2274"/>
                </a:cubicBezTo>
                <a:cubicBezTo>
                  <a:pt x="2476" y="1624"/>
                  <a:pt x="3164" y="1137"/>
                  <a:pt x="3990" y="650"/>
                </a:cubicBezTo>
                <a:cubicBezTo>
                  <a:pt x="4815" y="325"/>
                  <a:pt x="5641" y="0"/>
                  <a:pt x="6604" y="0"/>
                </a:cubicBezTo>
                <a:cubicBezTo>
                  <a:pt x="7429" y="0"/>
                  <a:pt x="7429" y="0"/>
                  <a:pt x="7429" y="0"/>
                </a:cubicBezTo>
                <a:cubicBezTo>
                  <a:pt x="7704" y="0"/>
                  <a:pt x="7842" y="162"/>
                  <a:pt x="7980" y="325"/>
                </a:cubicBezTo>
                <a:cubicBezTo>
                  <a:pt x="8255" y="487"/>
                  <a:pt x="8255" y="812"/>
                  <a:pt x="8255" y="974"/>
                </a:cubicBezTo>
                <a:cubicBezTo>
                  <a:pt x="8255" y="2923"/>
                  <a:pt x="8255" y="2923"/>
                  <a:pt x="8255" y="2923"/>
                </a:cubicBezTo>
                <a:cubicBezTo>
                  <a:pt x="8255" y="3248"/>
                  <a:pt x="8255" y="3573"/>
                  <a:pt x="7980" y="3735"/>
                </a:cubicBezTo>
                <a:cubicBezTo>
                  <a:pt x="7842" y="3898"/>
                  <a:pt x="7704" y="4060"/>
                  <a:pt x="7429" y="4060"/>
                </a:cubicBezTo>
                <a:cubicBezTo>
                  <a:pt x="6604" y="4060"/>
                  <a:pt x="6604" y="4060"/>
                  <a:pt x="6604" y="4060"/>
                </a:cubicBezTo>
                <a:cubicBezTo>
                  <a:pt x="5641" y="4060"/>
                  <a:pt x="4953" y="4385"/>
                  <a:pt x="4265" y="5197"/>
                </a:cubicBezTo>
                <a:cubicBezTo>
                  <a:pt x="3577" y="5847"/>
                  <a:pt x="3302" y="6821"/>
                  <a:pt x="3302" y="7958"/>
                </a:cubicBezTo>
                <a:cubicBezTo>
                  <a:pt x="3302" y="8445"/>
                  <a:pt x="3302" y="8445"/>
                  <a:pt x="3302" y="8445"/>
                </a:cubicBezTo>
                <a:cubicBezTo>
                  <a:pt x="3302" y="8770"/>
                  <a:pt x="3439" y="9095"/>
                  <a:pt x="3577" y="9420"/>
                </a:cubicBezTo>
                <a:cubicBezTo>
                  <a:pt x="3852" y="9744"/>
                  <a:pt x="4127" y="9907"/>
                  <a:pt x="4540" y="9907"/>
                </a:cubicBezTo>
                <a:cubicBezTo>
                  <a:pt x="7429" y="9907"/>
                  <a:pt x="7429" y="9907"/>
                  <a:pt x="7429" y="9907"/>
                </a:cubicBezTo>
                <a:cubicBezTo>
                  <a:pt x="8117" y="9907"/>
                  <a:pt x="8668" y="10232"/>
                  <a:pt x="9218" y="10719"/>
                </a:cubicBezTo>
                <a:cubicBezTo>
                  <a:pt x="9631" y="11368"/>
                  <a:pt x="9906" y="12018"/>
                  <a:pt x="9906" y="12830"/>
                </a:cubicBezTo>
                <a:close/>
                <a:moveTo>
                  <a:pt x="21600" y="12830"/>
                </a:moveTo>
                <a:cubicBezTo>
                  <a:pt x="21600" y="18677"/>
                  <a:pt x="21600" y="18677"/>
                  <a:pt x="21600" y="18677"/>
                </a:cubicBezTo>
                <a:cubicBezTo>
                  <a:pt x="21600" y="19489"/>
                  <a:pt x="21325" y="20301"/>
                  <a:pt x="20912" y="20788"/>
                </a:cubicBezTo>
                <a:cubicBezTo>
                  <a:pt x="20362" y="21438"/>
                  <a:pt x="19811" y="21600"/>
                  <a:pt x="19124" y="21600"/>
                </a:cubicBezTo>
                <a:cubicBezTo>
                  <a:pt x="14033" y="21600"/>
                  <a:pt x="14033" y="21600"/>
                  <a:pt x="14033" y="21600"/>
                </a:cubicBezTo>
                <a:cubicBezTo>
                  <a:pt x="13345" y="21600"/>
                  <a:pt x="12795" y="21438"/>
                  <a:pt x="12382" y="20788"/>
                </a:cubicBezTo>
                <a:cubicBezTo>
                  <a:pt x="11832" y="20301"/>
                  <a:pt x="11557" y="19489"/>
                  <a:pt x="11557" y="18677"/>
                </a:cubicBezTo>
                <a:cubicBezTo>
                  <a:pt x="11557" y="7958"/>
                  <a:pt x="11557" y="7958"/>
                  <a:pt x="11557" y="7958"/>
                </a:cubicBezTo>
                <a:cubicBezTo>
                  <a:pt x="11557" y="6821"/>
                  <a:pt x="11832" y="5847"/>
                  <a:pt x="12107" y="4872"/>
                </a:cubicBezTo>
                <a:cubicBezTo>
                  <a:pt x="12520" y="3898"/>
                  <a:pt x="12932" y="3086"/>
                  <a:pt x="13620" y="2274"/>
                </a:cubicBezTo>
                <a:cubicBezTo>
                  <a:pt x="14171" y="1624"/>
                  <a:pt x="14859" y="1137"/>
                  <a:pt x="15684" y="650"/>
                </a:cubicBezTo>
                <a:cubicBezTo>
                  <a:pt x="16510" y="325"/>
                  <a:pt x="17335" y="0"/>
                  <a:pt x="18298" y="0"/>
                </a:cubicBezTo>
                <a:cubicBezTo>
                  <a:pt x="19124" y="0"/>
                  <a:pt x="19124" y="0"/>
                  <a:pt x="19124" y="0"/>
                </a:cubicBezTo>
                <a:cubicBezTo>
                  <a:pt x="19261" y="0"/>
                  <a:pt x="19536" y="162"/>
                  <a:pt x="19674" y="325"/>
                </a:cubicBezTo>
                <a:cubicBezTo>
                  <a:pt x="19811" y="487"/>
                  <a:pt x="19949" y="812"/>
                  <a:pt x="19949" y="974"/>
                </a:cubicBezTo>
                <a:cubicBezTo>
                  <a:pt x="19949" y="2923"/>
                  <a:pt x="19949" y="2923"/>
                  <a:pt x="19949" y="2923"/>
                </a:cubicBezTo>
                <a:cubicBezTo>
                  <a:pt x="19949" y="3248"/>
                  <a:pt x="19811" y="3573"/>
                  <a:pt x="19674" y="3735"/>
                </a:cubicBezTo>
                <a:cubicBezTo>
                  <a:pt x="19536" y="3898"/>
                  <a:pt x="19261" y="4060"/>
                  <a:pt x="19124" y="4060"/>
                </a:cubicBezTo>
                <a:cubicBezTo>
                  <a:pt x="18298" y="4060"/>
                  <a:pt x="18298" y="4060"/>
                  <a:pt x="18298" y="4060"/>
                </a:cubicBezTo>
                <a:cubicBezTo>
                  <a:pt x="17335" y="4060"/>
                  <a:pt x="16510" y="4385"/>
                  <a:pt x="15959" y="5197"/>
                </a:cubicBezTo>
                <a:cubicBezTo>
                  <a:pt x="15271" y="5847"/>
                  <a:pt x="14996" y="6821"/>
                  <a:pt x="14996" y="7958"/>
                </a:cubicBezTo>
                <a:cubicBezTo>
                  <a:pt x="14996" y="8445"/>
                  <a:pt x="14996" y="8445"/>
                  <a:pt x="14996" y="8445"/>
                </a:cubicBezTo>
                <a:cubicBezTo>
                  <a:pt x="14996" y="8770"/>
                  <a:pt x="14996" y="9095"/>
                  <a:pt x="15271" y="9420"/>
                </a:cubicBezTo>
                <a:cubicBezTo>
                  <a:pt x="15546" y="9744"/>
                  <a:pt x="15822" y="9907"/>
                  <a:pt x="16234" y="9907"/>
                </a:cubicBezTo>
                <a:cubicBezTo>
                  <a:pt x="19124" y="9907"/>
                  <a:pt x="19124" y="9907"/>
                  <a:pt x="19124" y="9907"/>
                </a:cubicBezTo>
                <a:cubicBezTo>
                  <a:pt x="19811" y="9907"/>
                  <a:pt x="20362" y="10232"/>
                  <a:pt x="20912" y="10719"/>
                </a:cubicBezTo>
                <a:cubicBezTo>
                  <a:pt x="21325" y="11368"/>
                  <a:pt x="21600" y="12018"/>
                  <a:pt x="21600" y="12830"/>
                </a:cubicBezTo>
                <a:close/>
              </a:path>
            </a:pathLst>
          </a:custGeom>
          <a:solidFill>
            <a:schemeClr val="accent1"/>
          </a:solidFill>
          <a:ln>
            <a:solidFill>
              <a:srgbClr val="650A18"/>
            </a:solidFill>
          </a:ln>
        </p:spPr>
        <p:txBody>
          <a:bodyPr vert="horz" wrap="square" lIns="91440" tIns="45720" rIns="91440" bIns="45720" numCol="1" anchor="t" anchorCtr="0" compatLnSpc="1">
            <a:noAutofit/>
          </a:bodyPr>
          <a:lstStyle/>
          <a:p>
            <a:endParaRPr>
              <a:solidFill>
                <a:schemeClr val="tx1">
                  <a:lumMod val="75000"/>
                  <a:lumOff val="25000"/>
                </a:schemeClr>
              </a:solidFill>
              <a:cs typeface="Manrope SemiBold" charset="0"/>
            </a:endParaRPr>
          </a:p>
        </p:txBody>
      </p:sp>
      <p:sp>
        <p:nvSpPr>
          <p:cNvPr id="64" name="TextBox 13"/>
          <p:cNvSpPr txBox="1"/>
          <p:nvPr/>
        </p:nvSpPr>
        <p:spPr>
          <a:xfrm>
            <a:off x="5304348" y="4832869"/>
            <a:ext cx="3743573" cy="1753235"/>
          </a:xfrm>
          <a:prstGeom prst="rect">
            <a:avLst/>
          </a:prstGeom>
          <a:noFill/>
        </p:spPr>
        <p:txBody>
          <a:bodyPr wrap="square" rtlCol="0">
            <a:spAutoFit/>
          </a:bodyPr>
          <a:lstStyle/>
          <a:p>
            <a:pPr>
              <a:lnSpc>
                <a:spcPct val="150000"/>
              </a:lnSpc>
            </a:pPr>
            <a:r>
              <a:rPr lang="en-US" altLang="zh-CN" sz="1200">
                <a:solidFill>
                  <a:schemeClr val="tx1">
                    <a:lumMod val="75000"/>
                    <a:lumOff val="25000"/>
                  </a:schemeClr>
                </a:solidFill>
                <a:cs typeface="Manrope SemiBold" charset="0"/>
              </a:rPr>
              <a:t>Dans cette vidéo, </a:t>
            </a:r>
            <a:r>
              <a:rPr lang="fr-FR" altLang="en-US" sz="1200">
                <a:solidFill>
                  <a:schemeClr val="tx1">
                    <a:lumMod val="75000"/>
                    <a:lumOff val="25000"/>
                  </a:schemeClr>
                </a:solidFill>
                <a:cs typeface="Manrope SemiBold" charset="0"/>
              </a:rPr>
              <a:t>nous avons découvert</a:t>
            </a:r>
            <a:r>
              <a:rPr lang="en-US" altLang="zh-CN" sz="1200">
                <a:solidFill>
                  <a:schemeClr val="tx1">
                    <a:lumMod val="75000"/>
                    <a:lumOff val="25000"/>
                  </a:schemeClr>
                </a:solidFill>
                <a:cs typeface="Manrope SemiBold" charset="0"/>
              </a:rPr>
              <a:t> ce qu'est un arbre de décision. </a:t>
            </a:r>
            <a:endParaRPr lang="en-US" altLang="zh-CN" sz="1200">
              <a:solidFill>
                <a:schemeClr val="tx1">
                  <a:lumMod val="75000"/>
                  <a:lumOff val="25000"/>
                </a:schemeClr>
              </a:solidFill>
              <a:cs typeface="Manrope SemiBold" charset="0"/>
            </a:endParaRPr>
          </a:p>
          <a:p>
            <a:pPr>
              <a:lnSpc>
                <a:spcPct val="150000"/>
              </a:lnSpc>
            </a:pPr>
            <a:r>
              <a:rPr lang="fr-FR" altLang="en-US" sz="1200">
                <a:solidFill>
                  <a:schemeClr val="tx1">
                    <a:lumMod val="75000"/>
                    <a:lumOff val="25000"/>
                  </a:schemeClr>
                </a:solidFill>
                <a:cs typeface="Manrope SemiBold" charset="0"/>
              </a:rPr>
              <a:t>on a </a:t>
            </a:r>
            <a:r>
              <a:rPr lang="en-US" altLang="zh-CN" sz="1200">
                <a:solidFill>
                  <a:schemeClr val="tx1">
                    <a:lumMod val="75000"/>
                    <a:lumOff val="25000"/>
                  </a:schemeClr>
                </a:solidFill>
                <a:cs typeface="Manrope SemiBold" charset="0"/>
              </a:rPr>
              <a:t>compren</a:t>
            </a:r>
            <a:r>
              <a:rPr lang="fr-FR" altLang="en-US" sz="1200">
                <a:solidFill>
                  <a:schemeClr val="tx1">
                    <a:lumMod val="75000"/>
                    <a:lumOff val="25000"/>
                  </a:schemeClr>
                </a:solidFill>
                <a:cs typeface="Manrope SemiBold" charset="0"/>
              </a:rPr>
              <a:t>ris</a:t>
            </a:r>
            <a:r>
              <a:rPr lang="en-US" altLang="zh-CN" sz="1200">
                <a:solidFill>
                  <a:schemeClr val="tx1">
                    <a:lumMod val="75000"/>
                    <a:lumOff val="25000"/>
                  </a:schemeClr>
                </a:solidFill>
                <a:cs typeface="Manrope SemiBold" charset="0"/>
              </a:rPr>
              <a:t> comment fonctionne les algorithmes de machine learning d'arbre de décision pour résoudre des problèmes de régressions et de classifications. </a:t>
            </a:r>
            <a:endParaRPr lang="en-US" altLang="zh-CN" sz="1200">
              <a:solidFill>
                <a:schemeClr val="tx1">
                  <a:lumMod val="75000"/>
                  <a:lumOff val="25000"/>
                </a:schemeClr>
              </a:solidFill>
              <a:cs typeface="Manrope SemiBold" charset="0"/>
            </a:endParaRPr>
          </a:p>
        </p:txBody>
      </p:sp>
      <p:cxnSp>
        <p:nvCxnSpPr>
          <p:cNvPr id="65" name="Straight Connector 15"/>
          <p:cNvCxnSpPr/>
          <p:nvPr/>
        </p:nvCxnSpPr>
        <p:spPr>
          <a:xfrm>
            <a:off x="5021802" y="4650998"/>
            <a:ext cx="0" cy="153539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66" name="Rectangle: Rounded Corners 16"/>
          <p:cNvSpPr/>
          <p:nvPr/>
        </p:nvSpPr>
        <p:spPr>
          <a:xfrm flipV="1">
            <a:off x="5397183" y="5882453"/>
            <a:ext cx="1429121" cy="123324"/>
          </a:xfrm>
          <a:prstGeom prst="roundRect">
            <a:avLst>
              <a:gd name="adj" fmla="val 50000"/>
            </a:avLst>
          </a:prstGeom>
          <a:solidFill>
            <a:schemeClr val="accent1"/>
          </a:solidFill>
          <a:ln w="12700">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D">
              <a:solidFill>
                <a:schemeClr val="tx1">
                  <a:lumMod val="75000"/>
                  <a:lumOff val="25000"/>
                </a:schemeClr>
              </a:solidFill>
              <a:cs typeface="Manrope SemiBold" charset="0"/>
            </a:endParaRPr>
          </a:p>
        </p:txBody>
      </p:sp>
      <p:sp>
        <p:nvSpPr>
          <p:cNvPr id="67" name="Oval 18"/>
          <p:cNvSpPr/>
          <p:nvPr/>
        </p:nvSpPr>
        <p:spPr>
          <a:xfrm>
            <a:off x="9591337" y="5363507"/>
            <a:ext cx="591149" cy="591149"/>
          </a:xfrm>
          <a:prstGeom prst="ellipse">
            <a:avLst/>
          </a:prstGeom>
          <a:solidFill>
            <a:schemeClr val="accent2"/>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lumMod val="75000"/>
                  <a:lumOff val="25000"/>
                </a:schemeClr>
              </a:solidFill>
              <a:cs typeface="Manrope SemiBold" charset="0"/>
            </a:endParaRPr>
          </a:p>
        </p:txBody>
      </p:sp>
      <p:sp>
        <p:nvSpPr>
          <p:cNvPr id="68" name="Oval 19"/>
          <p:cNvSpPr/>
          <p:nvPr/>
        </p:nvSpPr>
        <p:spPr>
          <a:xfrm>
            <a:off x="10511611" y="2345405"/>
            <a:ext cx="591149" cy="591149"/>
          </a:xfrm>
          <a:prstGeom prst="ellipse">
            <a:avLst/>
          </a:prstGeom>
          <a:solidFill>
            <a:schemeClr val="accent1"/>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lumMod val="75000"/>
                  <a:lumOff val="25000"/>
                </a:schemeClr>
              </a:solidFill>
              <a:cs typeface="Manrope SemiBold" charset="0"/>
            </a:endParaRPr>
          </a:p>
        </p:txBody>
      </p:sp>
      <p:sp>
        <p:nvSpPr>
          <p:cNvPr id="69" name="Freeform: Shape 31"/>
          <p:cNvSpPr/>
          <p:nvPr/>
        </p:nvSpPr>
        <p:spPr>
          <a:xfrm>
            <a:off x="7024131" y="1377569"/>
            <a:ext cx="385468" cy="402754"/>
          </a:xfrm>
          <a:custGeom>
            <a:avLst/>
            <a:gdLst>
              <a:gd name="connsiteX0" fmla="*/ 308622 w 508798"/>
              <a:gd name="connsiteY0" fmla="*/ 369369 h 531614"/>
              <a:gd name="connsiteX1" fmla="*/ 379347 w 508798"/>
              <a:gd name="connsiteY1" fmla="*/ 369369 h 531614"/>
              <a:gd name="connsiteX2" fmla="*/ 391444 w 508798"/>
              <a:gd name="connsiteY2" fmla="*/ 381419 h 531614"/>
              <a:gd name="connsiteX3" fmla="*/ 379395 w 508798"/>
              <a:gd name="connsiteY3" fmla="*/ 393421 h 531614"/>
              <a:gd name="connsiteX4" fmla="*/ 308622 w 508798"/>
              <a:gd name="connsiteY4" fmla="*/ 393421 h 531614"/>
              <a:gd name="connsiteX5" fmla="*/ 296572 w 508798"/>
              <a:gd name="connsiteY5" fmla="*/ 381419 h 531614"/>
              <a:gd name="connsiteX6" fmla="*/ 308622 w 508798"/>
              <a:gd name="connsiteY6" fmla="*/ 369369 h 531614"/>
              <a:gd name="connsiteX7" fmla="*/ 135309 w 508798"/>
              <a:gd name="connsiteY7" fmla="*/ 312931 h 531614"/>
              <a:gd name="connsiteX8" fmla="*/ 152264 w 508798"/>
              <a:gd name="connsiteY8" fmla="*/ 312931 h 531614"/>
              <a:gd name="connsiteX9" fmla="*/ 174315 w 508798"/>
              <a:gd name="connsiteY9" fmla="*/ 334983 h 531614"/>
              <a:gd name="connsiteX10" fmla="*/ 196319 w 508798"/>
              <a:gd name="connsiteY10" fmla="*/ 312931 h 531614"/>
              <a:gd name="connsiteX11" fmla="*/ 213321 w 508798"/>
              <a:gd name="connsiteY11" fmla="*/ 312931 h 531614"/>
              <a:gd name="connsiteX12" fmla="*/ 213416 w 508798"/>
              <a:gd name="connsiteY12" fmla="*/ 329886 h 531614"/>
              <a:gd name="connsiteX13" fmla="*/ 191413 w 508798"/>
              <a:gd name="connsiteY13" fmla="*/ 351938 h 531614"/>
              <a:gd name="connsiteX14" fmla="*/ 213416 w 508798"/>
              <a:gd name="connsiteY14" fmla="*/ 373942 h 531614"/>
              <a:gd name="connsiteX15" fmla="*/ 213416 w 508798"/>
              <a:gd name="connsiteY15" fmla="*/ 390944 h 531614"/>
              <a:gd name="connsiteX16" fmla="*/ 204891 w 508798"/>
              <a:gd name="connsiteY16" fmla="*/ 394421 h 531614"/>
              <a:gd name="connsiteX17" fmla="*/ 196414 w 508798"/>
              <a:gd name="connsiteY17" fmla="*/ 390944 h 531614"/>
              <a:gd name="connsiteX18" fmla="*/ 174363 w 508798"/>
              <a:gd name="connsiteY18" fmla="*/ 368893 h 531614"/>
              <a:gd name="connsiteX19" fmla="*/ 152359 w 508798"/>
              <a:gd name="connsiteY19" fmla="*/ 390944 h 531614"/>
              <a:gd name="connsiteX20" fmla="*/ 143834 w 508798"/>
              <a:gd name="connsiteY20" fmla="*/ 394421 h 531614"/>
              <a:gd name="connsiteX21" fmla="*/ 135309 w 508798"/>
              <a:gd name="connsiteY21" fmla="*/ 390944 h 531614"/>
              <a:gd name="connsiteX22" fmla="*/ 135309 w 508798"/>
              <a:gd name="connsiteY22" fmla="*/ 373942 h 531614"/>
              <a:gd name="connsiteX23" fmla="*/ 157360 w 508798"/>
              <a:gd name="connsiteY23" fmla="*/ 351938 h 531614"/>
              <a:gd name="connsiteX24" fmla="*/ 135309 w 508798"/>
              <a:gd name="connsiteY24" fmla="*/ 329886 h 531614"/>
              <a:gd name="connsiteX25" fmla="*/ 135309 w 508798"/>
              <a:gd name="connsiteY25" fmla="*/ 312931 h 531614"/>
              <a:gd name="connsiteX26" fmla="*/ 308622 w 508798"/>
              <a:gd name="connsiteY26" fmla="*/ 310597 h 531614"/>
              <a:gd name="connsiteX27" fmla="*/ 379347 w 508798"/>
              <a:gd name="connsiteY27" fmla="*/ 310597 h 531614"/>
              <a:gd name="connsiteX28" fmla="*/ 391444 w 508798"/>
              <a:gd name="connsiteY28" fmla="*/ 322647 h 531614"/>
              <a:gd name="connsiteX29" fmla="*/ 379395 w 508798"/>
              <a:gd name="connsiteY29" fmla="*/ 334649 h 531614"/>
              <a:gd name="connsiteX30" fmla="*/ 308622 w 508798"/>
              <a:gd name="connsiteY30" fmla="*/ 334649 h 531614"/>
              <a:gd name="connsiteX31" fmla="*/ 296572 w 508798"/>
              <a:gd name="connsiteY31" fmla="*/ 322647 h 531614"/>
              <a:gd name="connsiteX32" fmla="*/ 308622 w 508798"/>
              <a:gd name="connsiteY32" fmla="*/ 310597 h 531614"/>
              <a:gd name="connsiteX33" fmla="*/ 308622 w 508798"/>
              <a:gd name="connsiteY33" fmla="*/ 181909 h 531614"/>
              <a:gd name="connsiteX34" fmla="*/ 379347 w 508798"/>
              <a:gd name="connsiteY34" fmla="*/ 181909 h 531614"/>
              <a:gd name="connsiteX35" fmla="*/ 391444 w 508798"/>
              <a:gd name="connsiteY35" fmla="*/ 193911 h 531614"/>
              <a:gd name="connsiteX36" fmla="*/ 379395 w 508798"/>
              <a:gd name="connsiteY36" fmla="*/ 205960 h 531614"/>
              <a:gd name="connsiteX37" fmla="*/ 308622 w 508798"/>
              <a:gd name="connsiteY37" fmla="*/ 205960 h 531614"/>
              <a:gd name="connsiteX38" fmla="*/ 296572 w 508798"/>
              <a:gd name="connsiteY38" fmla="*/ 193911 h 531614"/>
              <a:gd name="connsiteX39" fmla="*/ 308622 w 508798"/>
              <a:gd name="connsiteY39" fmla="*/ 181909 h 531614"/>
              <a:gd name="connsiteX40" fmla="*/ 174268 w 508798"/>
              <a:gd name="connsiteY40" fmla="*/ 136996 h 531614"/>
              <a:gd name="connsiteX41" fmla="*/ 186269 w 508798"/>
              <a:gd name="connsiteY41" fmla="*/ 149046 h 531614"/>
              <a:gd name="connsiteX42" fmla="*/ 186269 w 508798"/>
              <a:gd name="connsiteY42" fmla="*/ 181909 h 531614"/>
              <a:gd name="connsiteX43" fmla="*/ 219132 w 508798"/>
              <a:gd name="connsiteY43" fmla="*/ 181909 h 531614"/>
              <a:gd name="connsiteX44" fmla="*/ 231133 w 508798"/>
              <a:gd name="connsiteY44" fmla="*/ 193911 h 531614"/>
              <a:gd name="connsiteX45" fmla="*/ 219132 w 508798"/>
              <a:gd name="connsiteY45" fmla="*/ 205960 h 531614"/>
              <a:gd name="connsiteX46" fmla="*/ 186269 w 508798"/>
              <a:gd name="connsiteY46" fmla="*/ 205960 h 531614"/>
              <a:gd name="connsiteX47" fmla="*/ 186269 w 508798"/>
              <a:gd name="connsiteY47" fmla="*/ 238823 h 531614"/>
              <a:gd name="connsiteX48" fmla="*/ 174268 w 508798"/>
              <a:gd name="connsiteY48" fmla="*/ 250825 h 531614"/>
              <a:gd name="connsiteX49" fmla="*/ 162218 w 508798"/>
              <a:gd name="connsiteY49" fmla="*/ 238823 h 531614"/>
              <a:gd name="connsiteX50" fmla="*/ 162218 w 508798"/>
              <a:gd name="connsiteY50" fmla="*/ 205960 h 531614"/>
              <a:gd name="connsiteX51" fmla="*/ 129356 w 508798"/>
              <a:gd name="connsiteY51" fmla="*/ 205960 h 531614"/>
              <a:gd name="connsiteX52" fmla="*/ 117354 w 508798"/>
              <a:gd name="connsiteY52" fmla="*/ 193911 h 531614"/>
              <a:gd name="connsiteX53" fmla="*/ 129356 w 508798"/>
              <a:gd name="connsiteY53" fmla="*/ 181909 h 531614"/>
              <a:gd name="connsiteX54" fmla="*/ 162218 w 508798"/>
              <a:gd name="connsiteY54" fmla="*/ 181909 h 531614"/>
              <a:gd name="connsiteX55" fmla="*/ 162218 w 508798"/>
              <a:gd name="connsiteY55" fmla="*/ 149046 h 531614"/>
              <a:gd name="connsiteX56" fmla="*/ 174268 w 508798"/>
              <a:gd name="connsiteY56" fmla="*/ 136996 h 531614"/>
              <a:gd name="connsiteX57" fmla="*/ 120807 w 508798"/>
              <a:gd name="connsiteY57" fmla="*/ 32005 h 531614"/>
              <a:gd name="connsiteX58" fmla="*/ 31999 w 508798"/>
              <a:gd name="connsiteY58" fmla="*/ 120830 h 531614"/>
              <a:gd name="connsiteX59" fmla="*/ 31999 w 508798"/>
              <a:gd name="connsiteY59" fmla="*/ 410784 h 531614"/>
              <a:gd name="connsiteX60" fmla="*/ 120807 w 508798"/>
              <a:gd name="connsiteY60" fmla="*/ 499609 h 531614"/>
              <a:gd name="connsiteX61" fmla="*/ 387944 w 508798"/>
              <a:gd name="connsiteY61" fmla="*/ 499609 h 531614"/>
              <a:gd name="connsiteX62" fmla="*/ 476751 w 508798"/>
              <a:gd name="connsiteY62" fmla="*/ 410784 h 531614"/>
              <a:gd name="connsiteX63" fmla="*/ 476751 w 508798"/>
              <a:gd name="connsiteY63" fmla="*/ 120830 h 531614"/>
              <a:gd name="connsiteX64" fmla="*/ 387944 w 508798"/>
              <a:gd name="connsiteY64" fmla="*/ 32005 h 531614"/>
              <a:gd name="connsiteX65" fmla="*/ 120807 w 508798"/>
              <a:gd name="connsiteY65" fmla="*/ 0 h 531614"/>
              <a:gd name="connsiteX66" fmla="*/ 387944 w 508798"/>
              <a:gd name="connsiteY66" fmla="*/ 0 h 531614"/>
              <a:gd name="connsiteX67" fmla="*/ 508798 w 508798"/>
              <a:gd name="connsiteY67" fmla="*/ 120830 h 531614"/>
              <a:gd name="connsiteX68" fmla="*/ 508798 w 508798"/>
              <a:gd name="connsiteY68" fmla="*/ 410784 h 531614"/>
              <a:gd name="connsiteX69" fmla="*/ 387944 w 508798"/>
              <a:gd name="connsiteY69" fmla="*/ 531614 h 531614"/>
              <a:gd name="connsiteX70" fmla="*/ 120807 w 508798"/>
              <a:gd name="connsiteY70" fmla="*/ 531614 h 531614"/>
              <a:gd name="connsiteX71" fmla="*/ 0 w 508798"/>
              <a:gd name="connsiteY71" fmla="*/ 410784 h 531614"/>
              <a:gd name="connsiteX72" fmla="*/ 0 w 508798"/>
              <a:gd name="connsiteY72" fmla="*/ 120830 h 531614"/>
              <a:gd name="connsiteX73" fmla="*/ 120807 w 508798"/>
              <a:gd name="connsiteY73" fmla="*/ 0 h 53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08798" h="531614">
                <a:moveTo>
                  <a:pt x="308622" y="369369"/>
                </a:moveTo>
                <a:lnTo>
                  <a:pt x="379347" y="369369"/>
                </a:lnTo>
                <a:cubicBezTo>
                  <a:pt x="386015" y="369369"/>
                  <a:pt x="391349" y="374751"/>
                  <a:pt x="391444" y="381419"/>
                </a:cubicBezTo>
                <a:cubicBezTo>
                  <a:pt x="391444" y="388087"/>
                  <a:pt x="386015" y="393421"/>
                  <a:pt x="379395" y="393421"/>
                </a:cubicBezTo>
                <a:lnTo>
                  <a:pt x="308622" y="393421"/>
                </a:lnTo>
                <a:cubicBezTo>
                  <a:pt x="301954" y="393421"/>
                  <a:pt x="296572" y="387992"/>
                  <a:pt x="296572" y="381419"/>
                </a:cubicBezTo>
                <a:cubicBezTo>
                  <a:pt x="296572" y="374751"/>
                  <a:pt x="302002" y="369369"/>
                  <a:pt x="308622" y="369369"/>
                </a:cubicBezTo>
                <a:close/>
                <a:moveTo>
                  <a:pt x="135309" y="312931"/>
                </a:moveTo>
                <a:cubicBezTo>
                  <a:pt x="139977" y="308216"/>
                  <a:pt x="147597" y="308216"/>
                  <a:pt x="152264" y="312931"/>
                </a:cubicBezTo>
                <a:lnTo>
                  <a:pt x="174315" y="334983"/>
                </a:lnTo>
                <a:lnTo>
                  <a:pt x="196319" y="312931"/>
                </a:lnTo>
                <a:cubicBezTo>
                  <a:pt x="200986" y="308216"/>
                  <a:pt x="208606" y="308216"/>
                  <a:pt x="213321" y="312931"/>
                </a:cubicBezTo>
                <a:cubicBezTo>
                  <a:pt x="217941" y="317646"/>
                  <a:pt x="217941" y="325267"/>
                  <a:pt x="213416" y="329886"/>
                </a:cubicBezTo>
                <a:lnTo>
                  <a:pt x="191413" y="351938"/>
                </a:lnTo>
                <a:lnTo>
                  <a:pt x="213416" y="373942"/>
                </a:lnTo>
                <a:cubicBezTo>
                  <a:pt x="218131" y="378609"/>
                  <a:pt x="218131" y="386229"/>
                  <a:pt x="213416" y="390944"/>
                </a:cubicBezTo>
                <a:cubicBezTo>
                  <a:pt x="211035" y="393231"/>
                  <a:pt x="207987" y="394421"/>
                  <a:pt x="204891" y="394421"/>
                </a:cubicBezTo>
                <a:cubicBezTo>
                  <a:pt x="201796" y="394421"/>
                  <a:pt x="198700" y="393231"/>
                  <a:pt x="196414" y="390944"/>
                </a:cubicBezTo>
                <a:lnTo>
                  <a:pt x="174363" y="368893"/>
                </a:lnTo>
                <a:lnTo>
                  <a:pt x="152359" y="390944"/>
                </a:lnTo>
                <a:cubicBezTo>
                  <a:pt x="149978" y="393231"/>
                  <a:pt x="146930" y="394421"/>
                  <a:pt x="143834" y="394421"/>
                </a:cubicBezTo>
                <a:cubicBezTo>
                  <a:pt x="140739" y="394421"/>
                  <a:pt x="137643" y="393231"/>
                  <a:pt x="135309" y="390944"/>
                </a:cubicBezTo>
                <a:cubicBezTo>
                  <a:pt x="130594" y="386277"/>
                  <a:pt x="130594" y="378657"/>
                  <a:pt x="135309" y="373942"/>
                </a:cubicBezTo>
                <a:lnTo>
                  <a:pt x="157360" y="351938"/>
                </a:lnTo>
                <a:lnTo>
                  <a:pt x="135309" y="329886"/>
                </a:lnTo>
                <a:cubicBezTo>
                  <a:pt x="130594" y="325267"/>
                  <a:pt x="130594" y="317646"/>
                  <a:pt x="135309" y="312931"/>
                </a:cubicBezTo>
                <a:close/>
                <a:moveTo>
                  <a:pt x="308622" y="310597"/>
                </a:moveTo>
                <a:lnTo>
                  <a:pt x="379347" y="310597"/>
                </a:lnTo>
                <a:cubicBezTo>
                  <a:pt x="386015" y="310597"/>
                  <a:pt x="391444" y="315979"/>
                  <a:pt x="391444" y="322647"/>
                </a:cubicBezTo>
                <a:cubicBezTo>
                  <a:pt x="391444" y="329315"/>
                  <a:pt x="386015" y="334649"/>
                  <a:pt x="379395" y="334649"/>
                </a:cubicBezTo>
                <a:lnTo>
                  <a:pt x="308622" y="334649"/>
                </a:lnTo>
                <a:cubicBezTo>
                  <a:pt x="301954" y="334649"/>
                  <a:pt x="296572" y="329315"/>
                  <a:pt x="296572" y="322647"/>
                </a:cubicBezTo>
                <a:cubicBezTo>
                  <a:pt x="296572" y="315979"/>
                  <a:pt x="302002" y="310597"/>
                  <a:pt x="308622" y="310597"/>
                </a:cubicBezTo>
                <a:close/>
                <a:moveTo>
                  <a:pt x="308622" y="181909"/>
                </a:moveTo>
                <a:lnTo>
                  <a:pt x="379347" y="181909"/>
                </a:lnTo>
                <a:cubicBezTo>
                  <a:pt x="386015" y="181909"/>
                  <a:pt x="391444" y="187243"/>
                  <a:pt x="391444" y="193911"/>
                </a:cubicBezTo>
                <a:cubicBezTo>
                  <a:pt x="391444" y="200579"/>
                  <a:pt x="386015" y="205960"/>
                  <a:pt x="379395" y="205960"/>
                </a:cubicBezTo>
                <a:lnTo>
                  <a:pt x="308622" y="205960"/>
                </a:lnTo>
                <a:cubicBezTo>
                  <a:pt x="301954" y="205960"/>
                  <a:pt x="296572" y="200579"/>
                  <a:pt x="296572" y="193911"/>
                </a:cubicBezTo>
                <a:cubicBezTo>
                  <a:pt x="296572" y="187243"/>
                  <a:pt x="302002" y="181909"/>
                  <a:pt x="308622" y="181909"/>
                </a:cubicBezTo>
                <a:close/>
                <a:moveTo>
                  <a:pt x="174268" y="136996"/>
                </a:moveTo>
                <a:cubicBezTo>
                  <a:pt x="180935" y="136996"/>
                  <a:pt x="186269" y="142426"/>
                  <a:pt x="186269" y="149046"/>
                </a:cubicBezTo>
                <a:lnTo>
                  <a:pt x="186269" y="181909"/>
                </a:lnTo>
                <a:lnTo>
                  <a:pt x="219132" y="181909"/>
                </a:lnTo>
                <a:cubicBezTo>
                  <a:pt x="225752" y="181909"/>
                  <a:pt x="231133" y="187243"/>
                  <a:pt x="231133" y="193911"/>
                </a:cubicBezTo>
                <a:cubicBezTo>
                  <a:pt x="231133" y="200579"/>
                  <a:pt x="225752" y="205960"/>
                  <a:pt x="219132" y="205960"/>
                </a:cubicBezTo>
                <a:lnTo>
                  <a:pt x="186269" y="205960"/>
                </a:lnTo>
                <a:lnTo>
                  <a:pt x="186269" y="238823"/>
                </a:lnTo>
                <a:cubicBezTo>
                  <a:pt x="186269" y="245491"/>
                  <a:pt x="180935" y="250825"/>
                  <a:pt x="174268" y="250825"/>
                </a:cubicBezTo>
                <a:cubicBezTo>
                  <a:pt x="167600" y="250825"/>
                  <a:pt x="162218" y="245443"/>
                  <a:pt x="162218" y="238823"/>
                </a:cubicBezTo>
                <a:lnTo>
                  <a:pt x="162218" y="205960"/>
                </a:lnTo>
                <a:lnTo>
                  <a:pt x="129356" y="205960"/>
                </a:lnTo>
                <a:cubicBezTo>
                  <a:pt x="122688" y="205960"/>
                  <a:pt x="117354" y="200579"/>
                  <a:pt x="117354" y="193911"/>
                </a:cubicBezTo>
                <a:cubicBezTo>
                  <a:pt x="117354" y="187243"/>
                  <a:pt x="122736" y="181909"/>
                  <a:pt x="129356" y="181909"/>
                </a:cubicBezTo>
                <a:lnTo>
                  <a:pt x="162218" y="181909"/>
                </a:lnTo>
                <a:lnTo>
                  <a:pt x="162218" y="149046"/>
                </a:lnTo>
                <a:cubicBezTo>
                  <a:pt x="162218" y="142378"/>
                  <a:pt x="167600" y="136996"/>
                  <a:pt x="174268" y="136996"/>
                </a:cubicBezTo>
                <a:close/>
                <a:moveTo>
                  <a:pt x="120807" y="32005"/>
                </a:moveTo>
                <a:cubicBezTo>
                  <a:pt x="71808" y="32005"/>
                  <a:pt x="31999" y="71869"/>
                  <a:pt x="31999" y="120830"/>
                </a:cubicBezTo>
                <a:lnTo>
                  <a:pt x="31999" y="410784"/>
                </a:lnTo>
                <a:cubicBezTo>
                  <a:pt x="31999" y="459793"/>
                  <a:pt x="71808" y="499609"/>
                  <a:pt x="120807" y="499609"/>
                </a:cubicBezTo>
                <a:lnTo>
                  <a:pt x="387944" y="499609"/>
                </a:lnTo>
                <a:cubicBezTo>
                  <a:pt x="436943" y="499609"/>
                  <a:pt x="476751" y="459793"/>
                  <a:pt x="476751" y="410784"/>
                </a:cubicBezTo>
                <a:lnTo>
                  <a:pt x="476751" y="120830"/>
                </a:lnTo>
                <a:cubicBezTo>
                  <a:pt x="476751" y="71869"/>
                  <a:pt x="436943" y="32005"/>
                  <a:pt x="387944" y="32005"/>
                </a:cubicBezTo>
                <a:close/>
                <a:moveTo>
                  <a:pt x="120807" y="0"/>
                </a:moveTo>
                <a:lnTo>
                  <a:pt x="387944" y="0"/>
                </a:lnTo>
                <a:cubicBezTo>
                  <a:pt x="454561" y="0"/>
                  <a:pt x="508798" y="54247"/>
                  <a:pt x="508798" y="120830"/>
                </a:cubicBezTo>
                <a:lnTo>
                  <a:pt x="508798" y="410784"/>
                </a:lnTo>
                <a:cubicBezTo>
                  <a:pt x="508798" y="477415"/>
                  <a:pt x="454561" y="531614"/>
                  <a:pt x="387944" y="531614"/>
                </a:cubicBezTo>
                <a:lnTo>
                  <a:pt x="120807" y="531614"/>
                </a:lnTo>
                <a:cubicBezTo>
                  <a:pt x="54189" y="531614"/>
                  <a:pt x="0" y="477415"/>
                  <a:pt x="0" y="410784"/>
                </a:cubicBezTo>
                <a:lnTo>
                  <a:pt x="0" y="120830"/>
                </a:lnTo>
                <a:cubicBezTo>
                  <a:pt x="0" y="54247"/>
                  <a:pt x="54189" y="0"/>
                  <a:pt x="120807" y="0"/>
                </a:cubicBezTo>
                <a:close/>
              </a:path>
            </a:pathLst>
          </a:custGeom>
          <a:solidFill>
            <a:schemeClr val="accent1"/>
          </a:solidFill>
          <a:ln w="8936" cap="flat">
            <a:noFill/>
            <a:prstDash val="solid"/>
            <a:miter/>
          </a:ln>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a:solidFill>
                <a:schemeClr val="tx1">
                  <a:lumMod val="75000"/>
                  <a:lumOff val="25000"/>
                </a:schemeClr>
              </a:solidFill>
              <a:cs typeface="Manrope SemiBold" charset="0"/>
            </a:endParaRPr>
          </a:p>
        </p:txBody>
      </p:sp>
      <p:sp>
        <p:nvSpPr>
          <p:cNvPr id="70" name="Freeform: Shape 32"/>
          <p:cNvSpPr/>
          <p:nvPr/>
        </p:nvSpPr>
        <p:spPr>
          <a:xfrm>
            <a:off x="10700599" y="2534392"/>
            <a:ext cx="213174" cy="213174"/>
          </a:xfrm>
          <a:custGeom>
            <a:avLst/>
            <a:gdLst>
              <a:gd name="connsiteX0" fmla="*/ 380231 w 457214"/>
              <a:gd name="connsiteY0" fmla="*/ 240539 h 457214"/>
              <a:gd name="connsiteX1" fmla="*/ 390630 w 457214"/>
              <a:gd name="connsiteY1" fmla="*/ 245818 h 457214"/>
              <a:gd name="connsiteX2" fmla="*/ 388963 w 457214"/>
              <a:gd name="connsiteY2" fmla="*/ 267293 h 457214"/>
              <a:gd name="connsiteX3" fmla="*/ 254532 w 457214"/>
              <a:gd name="connsiteY3" fmla="*/ 379758 h 457214"/>
              <a:gd name="connsiteX4" fmla="*/ 234103 w 457214"/>
              <a:gd name="connsiteY4" fmla="*/ 379758 h 457214"/>
              <a:gd name="connsiteX5" fmla="*/ 166149 w 457214"/>
              <a:gd name="connsiteY5" fmla="*/ 314526 h 457214"/>
              <a:gd name="connsiteX6" fmla="*/ 164863 w 457214"/>
              <a:gd name="connsiteY6" fmla="*/ 292243 h 457214"/>
              <a:gd name="connsiteX7" fmla="*/ 187197 w 457214"/>
              <a:gd name="connsiteY7" fmla="*/ 292624 h 457214"/>
              <a:gd name="connsiteX8" fmla="*/ 245103 w 457214"/>
              <a:gd name="connsiteY8" fmla="*/ 348380 h 457214"/>
              <a:gd name="connsiteX9" fmla="*/ 369153 w 457214"/>
              <a:gd name="connsiteY9" fmla="*/ 245056 h 457214"/>
              <a:gd name="connsiteX10" fmla="*/ 369153 w 457214"/>
              <a:gd name="connsiteY10" fmla="*/ 244152 h 457214"/>
              <a:gd name="connsiteX11" fmla="*/ 380231 w 457214"/>
              <a:gd name="connsiteY11" fmla="*/ 240539 h 457214"/>
              <a:gd name="connsiteX12" fmla="*/ 106701 w 457214"/>
              <a:gd name="connsiteY12" fmla="*/ 215434 h 457214"/>
              <a:gd name="connsiteX13" fmla="*/ 178655 w 457214"/>
              <a:gd name="connsiteY13" fmla="*/ 215434 h 457214"/>
              <a:gd name="connsiteX14" fmla="*/ 193893 w 457214"/>
              <a:gd name="connsiteY14" fmla="*/ 230676 h 457214"/>
              <a:gd name="connsiteX15" fmla="*/ 178655 w 457214"/>
              <a:gd name="connsiteY15" fmla="*/ 245918 h 457214"/>
              <a:gd name="connsiteX16" fmla="*/ 106701 w 457214"/>
              <a:gd name="connsiteY16" fmla="*/ 245918 h 457214"/>
              <a:gd name="connsiteX17" fmla="*/ 91463 w 457214"/>
              <a:gd name="connsiteY17" fmla="*/ 230676 h 457214"/>
              <a:gd name="connsiteX18" fmla="*/ 106701 w 457214"/>
              <a:gd name="connsiteY18" fmla="*/ 215434 h 457214"/>
              <a:gd name="connsiteX19" fmla="*/ 106701 w 457214"/>
              <a:gd name="connsiteY19" fmla="*/ 115172 h 457214"/>
              <a:gd name="connsiteX20" fmla="*/ 350514 w 457214"/>
              <a:gd name="connsiteY20" fmla="*/ 115172 h 457214"/>
              <a:gd name="connsiteX21" fmla="*/ 365752 w 457214"/>
              <a:gd name="connsiteY21" fmla="*/ 130414 h 457214"/>
              <a:gd name="connsiteX22" fmla="*/ 350514 w 457214"/>
              <a:gd name="connsiteY22" fmla="*/ 145656 h 457214"/>
              <a:gd name="connsiteX23" fmla="*/ 106701 w 457214"/>
              <a:gd name="connsiteY23" fmla="*/ 145656 h 457214"/>
              <a:gd name="connsiteX24" fmla="*/ 91463 w 457214"/>
              <a:gd name="connsiteY24" fmla="*/ 130414 h 457214"/>
              <a:gd name="connsiteX25" fmla="*/ 106701 w 457214"/>
              <a:gd name="connsiteY25" fmla="*/ 115172 h 457214"/>
              <a:gd name="connsiteX26" fmla="*/ 76202 w 457214"/>
              <a:gd name="connsiteY26" fmla="*/ 30481 h 457214"/>
              <a:gd name="connsiteX27" fmla="*/ 30481 w 457214"/>
              <a:gd name="connsiteY27" fmla="*/ 76202 h 457214"/>
              <a:gd name="connsiteX28" fmla="*/ 30481 w 457214"/>
              <a:gd name="connsiteY28" fmla="*/ 381012 h 457214"/>
              <a:gd name="connsiteX29" fmla="*/ 76202 w 457214"/>
              <a:gd name="connsiteY29" fmla="*/ 426733 h 457214"/>
              <a:gd name="connsiteX30" fmla="*/ 381012 w 457214"/>
              <a:gd name="connsiteY30" fmla="*/ 426733 h 457214"/>
              <a:gd name="connsiteX31" fmla="*/ 426733 w 457214"/>
              <a:gd name="connsiteY31" fmla="*/ 381012 h 457214"/>
              <a:gd name="connsiteX32" fmla="*/ 426733 w 457214"/>
              <a:gd name="connsiteY32" fmla="*/ 76202 h 457214"/>
              <a:gd name="connsiteX33" fmla="*/ 381012 w 457214"/>
              <a:gd name="connsiteY33" fmla="*/ 30481 h 457214"/>
              <a:gd name="connsiteX34" fmla="*/ 76202 w 457214"/>
              <a:gd name="connsiteY34" fmla="*/ 0 h 457214"/>
              <a:gd name="connsiteX35" fmla="*/ 381012 w 457214"/>
              <a:gd name="connsiteY35" fmla="*/ 0 h 457214"/>
              <a:gd name="connsiteX36" fmla="*/ 457214 w 457214"/>
              <a:gd name="connsiteY36" fmla="*/ 76202 h 457214"/>
              <a:gd name="connsiteX37" fmla="*/ 457214 w 457214"/>
              <a:gd name="connsiteY37" fmla="*/ 381012 h 457214"/>
              <a:gd name="connsiteX38" fmla="*/ 381012 w 457214"/>
              <a:gd name="connsiteY38" fmla="*/ 457214 h 457214"/>
              <a:gd name="connsiteX39" fmla="*/ 76202 w 457214"/>
              <a:gd name="connsiteY39" fmla="*/ 457214 h 457214"/>
              <a:gd name="connsiteX40" fmla="*/ 0 w 457214"/>
              <a:gd name="connsiteY40" fmla="*/ 381012 h 457214"/>
              <a:gd name="connsiteX41" fmla="*/ 0 w 457214"/>
              <a:gd name="connsiteY41" fmla="*/ 76202 h 457214"/>
              <a:gd name="connsiteX42" fmla="*/ 76202 w 457214"/>
              <a:gd name="connsiteY42" fmla="*/ 0 h 4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7214" h="457214">
                <a:moveTo>
                  <a:pt x="380231" y="240539"/>
                </a:moveTo>
                <a:cubicBezTo>
                  <a:pt x="384118" y="240843"/>
                  <a:pt x="387892" y="242628"/>
                  <a:pt x="390630" y="245818"/>
                </a:cubicBezTo>
                <a:cubicBezTo>
                  <a:pt x="396106" y="252246"/>
                  <a:pt x="395344" y="261864"/>
                  <a:pt x="388963" y="267293"/>
                </a:cubicBezTo>
                <a:lnTo>
                  <a:pt x="254532" y="379758"/>
                </a:lnTo>
                <a:cubicBezTo>
                  <a:pt x="248722" y="384996"/>
                  <a:pt x="239912" y="384996"/>
                  <a:pt x="234103" y="379758"/>
                </a:cubicBezTo>
                <a:lnTo>
                  <a:pt x="166149" y="314526"/>
                </a:lnTo>
                <a:cubicBezTo>
                  <a:pt x="159339" y="308908"/>
                  <a:pt x="158720" y="298671"/>
                  <a:pt x="164863" y="292243"/>
                </a:cubicBezTo>
                <a:cubicBezTo>
                  <a:pt x="171006" y="285862"/>
                  <a:pt x="181244" y="286005"/>
                  <a:pt x="187197" y="292624"/>
                </a:cubicBezTo>
                <a:lnTo>
                  <a:pt x="245103" y="348380"/>
                </a:lnTo>
                <a:lnTo>
                  <a:pt x="369153" y="245056"/>
                </a:lnTo>
                <a:lnTo>
                  <a:pt x="369153" y="244152"/>
                </a:lnTo>
                <a:cubicBezTo>
                  <a:pt x="372344" y="241414"/>
                  <a:pt x="376344" y="240235"/>
                  <a:pt x="380231" y="240539"/>
                </a:cubicBezTo>
                <a:close/>
                <a:moveTo>
                  <a:pt x="106701" y="215434"/>
                </a:moveTo>
                <a:lnTo>
                  <a:pt x="178655" y="215434"/>
                </a:lnTo>
                <a:cubicBezTo>
                  <a:pt x="187036" y="215434"/>
                  <a:pt x="193893" y="222293"/>
                  <a:pt x="193893" y="230676"/>
                </a:cubicBezTo>
                <a:cubicBezTo>
                  <a:pt x="193893" y="239107"/>
                  <a:pt x="187036" y="245918"/>
                  <a:pt x="178655" y="245918"/>
                </a:cubicBezTo>
                <a:lnTo>
                  <a:pt x="106701" y="245918"/>
                </a:lnTo>
                <a:cubicBezTo>
                  <a:pt x="98273" y="245918"/>
                  <a:pt x="91463" y="239107"/>
                  <a:pt x="91463" y="230676"/>
                </a:cubicBezTo>
                <a:cubicBezTo>
                  <a:pt x="91463" y="222293"/>
                  <a:pt x="98273" y="215434"/>
                  <a:pt x="106701" y="215434"/>
                </a:cubicBezTo>
                <a:close/>
                <a:moveTo>
                  <a:pt x="106701" y="115172"/>
                </a:moveTo>
                <a:lnTo>
                  <a:pt x="350514" y="115172"/>
                </a:lnTo>
                <a:cubicBezTo>
                  <a:pt x="358942" y="115172"/>
                  <a:pt x="365752" y="121983"/>
                  <a:pt x="365752" y="130414"/>
                </a:cubicBezTo>
                <a:cubicBezTo>
                  <a:pt x="365752" y="138844"/>
                  <a:pt x="358942" y="145656"/>
                  <a:pt x="350514" y="145656"/>
                </a:cubicBezTo>
                <a:lnTo>
                  <a:pt x="106701" y="145656"/>
                </a:lnTo>
                <a:cubicBezTo>
                  <a:pt x="98273" y="145656"/>
                  <a:pt x="91463" y="138844"/>
                  <a:pt x="91463" y="130414"/>
                </a:cubicBezTo>
                <a:cubicBezTo>
                  <a:pt x="91463" y="121983"/>
                  <a:pt x="98273" y="115172"/>
                  <a:pt x="106701" y="115172"/>
                </a:cubicBezTo>
                <a:close/>
                <a:moveTo>
                  <a:pt x="76202" y="30481"/>
                </a:moveTo>
                <a:cubicBezTo>
                  <a:pt x="50960" y="30481"/>
                  <a:pt x="30481" y="50913"/>
                  <a:pt x="30481" y="76202"/>
                </a:cubicBezTo>
                <a:lnTo>
                  <a:pt x="30481" y="381012"/>
                </a:lnTo>
                <a:cubicBezTo>
                  <a:pt x="30481" y="406254"/>
                  <a:pt x="50960" y="426733"/>
                  <a:pt x="76202" y="426733"/>
                </a:cubicBezTo>
                <a:lnTo>
                  <a:pt x="381012" y="426733"/>
                </a:lnTo>
                <a:cubicBezTo>
                  <a:pt x="406254" y="426733"/>
                  <a:pt x="426733" y="406254"/>
                  <a:pt x="426733" y="381012"/>
                </a:cubicBezTo>
                <a:lnTo>
                  <a:pt x="426733" y="76202"/>
                </a:lnTo>
                <a:cubicBezTo>
                  <a:pt x="426733" y="50913"/>
                  <a:pt x="406254" y="30481"/>
                  <a:pt x="381012" y="30481"/>
                </a:cubicBezTo>
                <a:close/>
                <a:moveTo>
                  <a:pt x="76202" y="0"/>
                </a:moveTo>
                <a:lnTo>
                  <a:pt x="381012" y="0"/>
                </a:lnTo>
                <a:cubicBezTo>
                  <a:pt x="423113" y="0"/>
                  <a:pt x="457214" y="34100"/>
                  <a:pt x="457214" y="76202"/>
                </a:cubicBezTo>
                <a:lnTo>
                  <a:pt x="457214" y="381012"/>
                </a:lnTo>
                <a:cubicBezTo>
                  <a:pt x="457214" y="423066"/>
                  <a:pt x="423113" y="457214"/>
                  <a:pt x="381012" y="457214"/>
                </a:cubicBezTo>
                <a:lnTo>
                  <a:pt x="76202" y="457214"/>
                </a:lnTo>
                <a:cubicBezTo>
                  <a:pt x="34148" y="457214"/>
                  <a:pt x="0" y="423066"/>
                  <a:pt x="0" y="381012"/>
                </a:cubicBezTo>
                <a:lnTo>
                  <a:pt x="0" y="76202"/>
                </a:lnTo>
                <a:cubicBezTo>
                  <a:pt x="0" y="34100"/>
                  <a:pt x="34148" y="0"/>
                  <a:pt x="76202" y="0"/>
                </a:cubicBezTo>
                <a:close/>
              </a:path>
            </a:pathLst>
          </a:custGeom>
          <a:solidFill>
            <a:schemeClr val="bg1"/>
          </a:solidFill>
          <a:ln w="8936"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a:solidFill>
                <a:schemeClr val="tx1">
                  <a:lumMod val="75000"/>
                  <a:lumOff val="25000"/>
                </a:schemeClr>
              </a:solidFill>
              <a:cs typeface="Manrope SemiBold" charset="0"/>
            </a:endParaRPr>
          </a:p>
        </p:txBody>
      </p:sp>
      <p:sp>
        <p:nvSpPr>
          <p:cNvPr id="71" name="TextBox 2"/>
          <p:cNvSpPr txBox="1"/>
          <p:nvPr/>
        </p:nvSpPr>
        <p:spPr>
          <a:xfrm>
            <a:off x="1089240" y="4762941"/>
            <a:ext cx="3849482" cy="1322070"/>
          </a:xfrm>
          <a:prstGeom prst="rect">
            <a:avLst/>
          </a:prstGeom>
          <a:noFill/>
        </p:spPr>
        <p:txBody>
          <a:bodyPr wrap="square" rtlCol="0">
            <a:spAutoFit/>
          </a:bodyPr>
          <a:lstStyle/>
          <a:p>
            <a:r>
              <a:rPr lang="fr-FR" altLang="en-US" sz="4000" spc="600" dirty="0">
                <a:solidFill>
                  <a:schemeClr val="accent2"/>
                </a:solidFill>
                <a:latin typeface="+mj-ea"/>
                <a:ea typeface="+mj-ea"/>
                <a:cs typeface="Manrope SemiBold" charset="0"/>
              </a:rPr>
              <a:t>Ce qu’on a retenu:</a:t>
            </a:r>
            <a:endParaRPr lang="fr-FR" altLang="en-US" sz="4000" spc="600" dirty="0">
              <a:solidFill>
                <a:schemeClr val="accent2"/>
              </a:solidFill>
              <a:latin typeface="+mj-ea"/>
              <a:ea typeface="+mj-ea"/>
              <a:cs typeface="Manrope SemiBold" charset="0"/>
            </a:endParaRPr>
          </a:p>
        </p:txBody>
      </p:sp>
      <p:sp>
        <p:nvSpPr>
          <p:cNvPr id="72" name="Rectangle 16"/>
          <p:cNvSpPr/>
          <p:nvPr/>
        </p:nvSpPr>
        <p:spPr>
          <a:xfrm flipH="1">
            <a:off x="2551181" y="2202864"/>
            <a:ext cx="4770090" cy="368300"/>
          </a:xfrm>
          <a:prstGeom prst="rect">
            <a:avLst/>
          </a:prstGeom>
        </p:spPr>
        <p:txBody>
          <a:bodyPr wrap="square">
            <a:spAutoFit/>
          </a:bodyPr>
          <a:lstStyle/>
          <a:p>
            <a:pPr>
              <a:lnSpc>
                <a:spcPct val="150000"/>
              </a:lnSpc>
            </a:pPr>
            <a:endParaRPr lang="en-US" sz="1200" dirty="0">
              <a:solidFill>
                <a:schemeClr val="tx1">
                  <a:lumMod val="75000"/>
                  <a:lumOff val="25000"/>
                </a:schemeClr>
              </a:solidFill>
              <a:cs typeface="Manrope SemiBold" charset="0"/>
            </a:endParaRPr>
          </a:p>
        </p:txBody>
      </p:sp>
      <p:sp>
        <p:nvSpPr>
          <p:cNvPr id="73" name="TextBox 17"/>
          <p:cNvSpPr txBox="1"/>
          <p:nvPr/>
        </p:nvSpPr>
        <p:spPr>
          <a:xfrm flipH="1">
            <a:off x="2550547" y="1454306"/>
            <a:ext cx="1916346" cy="645160"/>
          </a:xfrm>
          <a:prstGeom prst="rect">
            <a:avLst/>
          </a:prstGeom>
        </p:spPr>
        <p:txBody>
          <a:bodyPr wrap="square">
            <a:spAutoFit/>
          </a:bodyPr>
          <a:lstStyle>
            <a:defPPr>
              <a:defRPr lang="en-US"/>
            </a:defPPr>
            <a:lvl1pPr algn="r">
              <a:defRPr sz="1200" spc="300">
                <a:solidFill>
                  <a:schemeClr val="tx1">
                    <a:lumMod val="75000"/>
                    <a:lumOff val="25000"/>
                  </a:schemeClr>
                </a:solidFill>
                <a:latin typeface="+mj-lt"/>
                <a:cs typeface="Poppins Medium" panose="00000600000000000000" pitchFamily="50" charset="0"/>
              </a:defRPr>
            </a:lvl1pPr>
          </a:lstStyle>
          <a:p>
            <a:pPr algn="l"/>
            <a:r>
              <a:rPr lang="fr-FR" altLang="zh-CN" sz="1800" dirty="0">
                <a:solidFill>
                  <a:schemeClr val="accent1"/>
                </a:solidFill>
                <a:latin typeface="+mj-ea"/>
                <a:ea typeface="+mj-ea"/>
                <a:cs typeface="Manrope SemiBold" charset="0"/>
              </a:rPr>
              <a:t>Lien de la vidéo</a:t>
            </a:r>
            <a:endParaRPr lang="fr-FR" altLang="zh-CN" sz="1800" dirty="0">
              <a:solidFill>
                <a:schemeClr val="accent1"/>
              </a:solidFill>
              <a:latin typeface="+mj-ea"/>
              <a:ea typeface="+mj-ea"/>
              <a:cs typeface="Manrope SemiBold" charset="0"/>
            </a:endParaRPr>
          </a:p>
        </p:txBody>
      </p:sp>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205921" y="1924032"/>
            <a:ext cx="3239617" cy="2703329"/>
          </a:xfrm>
          <a:prstGeom prst="rect">
            <a:avLst/>
          </a:prstGeom>
        </p:spPr>
      </p:pic>
      <p:sp>
        <p:nvSpPr>
          <p:cNvPr id="2" name="Zone de texte 1"/>
          <p:cNvSpPr txBox="1"/>
          <p:nvPr/>
        </p:nvSpPr>
        <p:spPr>
          <a:xfrm>
            <a:off x="2799080" y="2336800"/>
            <a:ext cx="3475990" cy="645160"/>
          </a:xfrm>
          <a:prstGeom prst="rect">
            <a:avLst/>
          </a:prstGeom>
          <a:noFill/>
        </p:spPr>
        <p:txBody>
          <a:bodyPr wrap="square" rtlCol="0">
            <a:spAutoFit/>
          </a:bodyPr>
          <a:p>
            <a:r>
              <a:rPr lang="fr-FR" altLang="en-US"/>
              <a:t>https://www.youtube.com/watch?v=gxS_R1Ph9ak</a:t>
            </a:r>
            <a:endParaRPr lang="fr-FR" altLang="en-US"/>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
            <a:ext cx="12192000" cy="6858000"/>
          </a:xfrm>
          <a:prstGeom prst="rect">
            <a:avLst/>
          </a:prstGeom>
          <a:solidFill>
            <a:srgbClr val="E2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8" name="矩形 7"/>
          <p:cNvSpPr/>
          <p:nvPr/>
        </p:nvSpPr>
        <p:spPr>
          <a:xfrm>
            <a:off x="323850" y="266699"/>
            <a:ext cx="11544300" cy="6324601"/>
          </a:xfrm>
          <a:prstGeom prst="rect">
            <a:avLst/>
          </a:prstGeom>
          <a:solidFill>
            <a:srgbClr val="FDF5F5"/>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9" name="图形 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598360" y="529430"/>
            <a:ext cx="880936" cy="880936"/>
          </a:xfrm>
          <a:prstGeom prst="rect">
            <a:avLst/>
          </a:prstGeom>
        </p:spPr>
      </p:pic>
      <p:pic>
        <p:nvPicPr>
          <p:cNvPr id="12" name="图形 1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704" y="765042"/>
            <a:ext cx="3108337" cy="2135584"/>
          </a:xfrm>
          <a:prstGeom prst="rect">
            <a:avLst/>
          </a:prstGeom>
        </p:spPr>
      </p:pic>
      <p:pic>
        <p:nvPicPr>
          <p:cNvPr id="17" name="图形 16"/>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64757" y="5046037"/>
            <a:ext cx="755567" cy="1511133"/>
          </a:xfrm>
          <a:prstGeom prst="rect">
            <a:avLst/>
          </a:prstGeom>
        </p:spPr>
      </p:pic>
      <p:pic>
        <p:nvPicPr>
          <p:cNvPr id="18" name="图形 1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1681" y="3947855"/>
            <a:ext cx="1687513" cy="2643445"/>
          </a:xfrm>
          <a:prstGeom prst="rect">
            <a:avLst/>
          </a:prstGeom>
        </p:spPr>
      </p:pic>
      <p:pic>
        <p:nvPicPr>
          <p:cNvPr id="5" name="图形 4"/>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68271" y="1832834"/>
            <a:ext cx="3585605" cy="4758466"/>
          </a:xfrm>
          <a:prstGeom prst="rect">
            <a:avLst/>
          </a:prstGeom>
        </p:spPr>
      </p:pic>
      <p:sp>
        <p:nvSpPr>
          <p:cNvPr id="25" name="矩形 24"/>
          <p:cNvSpPr/>
          <p:nvPr/>
        </p:nvSpPr>
        <p:spPr>
          <a:xfrm>
            <a:off x="5352326" y="565875"/>
            <a:ext cx="4979124" cy="2646878"/>
          </a:xfrm>
          <a:prstGeom prst="rect">
            <a:avLst/>
          </a:prstGeom>
        </p:spPr>
        <p:txBody>
          <a:bodyPr wrap="square">
            <a:spAutoFit/>
          </a:bodyPr>
          <a:lstStyle/>
          <a:p>
            <a:r>
              <a:rPr lang="en-US" altLang="zh-CN" sz="16600" dirty="0">
                <a:solidFill>
                  <a:srgbClr val="E25959"/>
                </a:solidFill>
                <a:latin typeface="+mj-ea"/>
                <a:ea typeface="+mj-ea"/>
                <a:cs typeface="Manrope SemiBold" charset="0"/>
              </a:rPr>
              <a:t>02</a:t>
            </a:r>
            <a:endParaRPr lang="zh-CN" altLang="en-US" sz="16600" dirty="0">
              <a:solidFill>
                <a:srgbClr val="E25959"/>
              </a:solidFill>
              <a:latin typeface="+mj-ea"/>
              <a:ea typeface="+mj-ea"/>
              <a:cs typeface="Manrope SemiBold" charset="0"/>
            </a:endParaRPr>
          </a:p>
        </p:txBody>
      </p:sp>
      <p:sp>
        <p:nvSpPr>
          <p:cNvPr id="26" name="矩形 25"/>
          <p:cNvSpPr/>
          <p:nvPr/>
        </p:nvSpPr>
        <p:spPr>
          <a:xfrm>
            <a:off x="5377726" y="2982371"/>
            <a:ext cx="6217450" cy="922020"/>
          </a:xfrm>
          <a:prstGeom prst="rect">
            <a:avLst/>
          </a:prstGeom>
        </p:spPr>
        <p:txBody>
          <a:bodyPr wrap="square">
            <a:spAutoFit/>
          </a:bodyPr>
          <a:lstStyle/>
          <a:p>
            <a:r>
              <a:rPr lang="en-US" altLang="zh-CN" sz="5400" dirty="0">
                <a:solidFill>
                  <a:srgbClr val="FF9F36"/>
                </a:solidFill>
                <a:latin typeface="+mj-ea"/>
                <a:ea typeface="+mj-ea"/>
                <a:cs typeface="Manrope SemiBold" charset="0"/>
              </a:rPr>
              <a:t>R</a:t>
            </a:r>
            <a:r>
              <a:rPr lang="fr-FR" altLang="en-US" sz="5400" dirty="0">
                <a:solidFill>
                  <a:srgbClr val="FF9F36"/>
                </a:solidFill>
                <a:latin typeface="+mj-ea"/>
                <a:ea typeface="+mj-ea"/>
                <a:cs typeface="Manrope SemiBold" charset="0"/>
              </a:rPr>
              <a:t>ésultats</a:t>
            </a:r>
            <a:endParaRPr lang="fr-FR" altLang="en-US" sz="5400" dirty="0">
              <a:solidFill>
                <a:srgbClr val="FF9F36"/>
              </a:solidFill>
              <a:latin typeface="+mj-ea"/>
              <a:ea typeface="+mj-ea"/>
              <a:cs typeface="Manrope SemiBold" charset="0"/>
            </a:endParaRPr>
          </a:p>
        </p:txBody>
      </p:sp>
      <p:sp>
        <p:nvSpPr>
          <p:cNvPr id="27" name="椭圆 26"/>
          <p:cNvSpPr/>
          <p:nvPr/>
        </p:nvSpPr>
        <p:spPr>
          <a:xfrm>
            <a:off x="5516804" y="4261213"/>
            <a:ext cx="472384" cy="472384"/>
          </a:xfrm>
          <a:prstGeom prst="ellipse">
            <a:avLst/>
          </a:prstGeom>
          <a:solidFill>
            <a:srgbClr val="FF9F36"/>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35" name="椭圆 34"/>
          <p:cNvSpPr/>
          <p:nvPr/>
        </p:nvSpPr>
        <p:spPr>
          <a:xfrm>
            <a:off x="6076846" y="4261213"/>
            <a:ext cx="472384" cy="472384"/>
          </a:xfrm>
          <a:prstGeom prst="ellipse">
            <a:avLst/>
          </a:prstGeom>
          <a:solidFill>
            <a:srgbClr val="FF9F36"/>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36" name="椭圆 35"/>
          <p:cNvSpPr/>
          <p:nvPr/>
        </p:nvSpPr>
        <p:spPr>
          <a:xfrm>
            <a:off x="6636888" y="4261213"/>
            <a:ext cx="472384" cy="472384"/>
          </a:xfrm>
          <a:prstGeom prst="ellipse">
            <a:avLst/>
          </a:prstGeom>
          <a:solidFill>
            <a:srgbClr val="FF9F36"/>
          </a:solidFill>
          <a:ln>
            <a:solidFill>
              <a:srgbClr val="6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sp>
        <p:nvSpPr>
          <p:cNvPr id="37" name="Oval 24"/>
          <p:cNvSpPr/>
          <p:nvPr/>
        </p:nvSpPr>
        <p:spPr>
          <a:xfrm>
            <a:off x="6779598" y="4392228"/>
            <a:ext cx="186964" cy="210354"/>
          </a:xfrm>
          <a:custGeom>
            <a:avLst/>
            <a:gdLst>
              <a:gd name="T0" fmla="*/ 2240 w 10240"/>
              <a:gd name="T1" fmla="*/ 6080 h 11520"/>
              <a:gd name="T2" fmla="*/ 2240 w 10240"/>
              <a:gd name="T3" fmla="*/ 6720 h 11520"/>
              <a:gd name="T4" fmla="*/ 3200 w 10240"/>
              <a:gd name="T5" fmla="*/ 6400 h 11520"/>
              <a:gd name="T6" fmla="*/ 2880 w 10240"/>
              <a:gd name="T7" fmla="*/ 4160 h 11520"/>
              <a:gd name="T8" fmla="*/ 1920 w 10240"/>
              <a:gd name="T9" fmla="*/ 4480 h 11520"/>
              <a:gd name="T10" fmla="*/ 2880 w 10240"/>
              <a:gd name="T11" fmla="*/ 4800 h 11520"/>
              <a:gd name="T12" fmla="*/ 2880 w 10240"/>
              <a:gd name="T13" fmla="*/ 4160 h 11520"/>
              <a:gd name="T14" fmla="*/ 4160 w 10240"/>
              <a:gd name="T15" fmla="*/ 6080 h 11520"/>
              <a:gd name="T16" fmla="*/ 4160 w 10240"/>
              <a:gd name="T17" fmla="*/ 6720 h 11520"/>
              <a:gd name="T18" fmla="*/ 8320 w 10240"/>
              <a:gd name="T19" fmla="*/ 6400 h 11520"/>
              <a:gd name="T20" fmla="*/ 2880 w 10240"/>
              <a:gd name="T21" fmla="*/ 8000 h 11520"/>
              <a:gd name="T22" fmla="*/ 1920 w 10240"/>
              <a:gd name="T23" fmla="*/ 8320 h 11520"/>
              <a:gd name="T24" fmla="*/ 2880 w 10240"/>
              <a:gd name="T25" fmla="*/ 8640 h 11520"/>
              <a:gd name="T26" fmla="*/ 2880 w 10240"/>
              <a:gd name="T27" fmla="*/ 8000 h 11520"/>
              <a:gd name="T28" fmla="*/ 4160 w 10240"/>
              <a:gd name="T29" fmla="*/ 8000 h 11520"/>
              <a:gd name="T30" fmla="*/ 4160 w 10240"/>
              <a:gd name="T31" fmla="*/ 8640 h 11520"/>
              <a:gd name="T32" fmla="*/ 8320 w 10240"/>
              <a:gd name="T33" fmla="*/ 8320 h 11520"/>
              <a:gd name="T34" fmla="*/ 8000 w 10240"/>
              <a:gd name="T35" fmla="*/ 4160 h 11520"/>
              <a:gd name="T36" fmla="*/ 3840 w 10240"/>
              <a:gd name="T37" fmla="*/ 4480 h 11520"/>
              <a:gd name="T38" fmla="*/ 8000 w 10240"/>
              <a:gd name="T39" fmla="*/ 4800 h 11520"/>
              <a:gd name="T40" fmla="*/ 8000 w 10240"/>
              <a:gd name="T41" fmla="*/ 4160 h 11520"/>
              <a:gd name="T42" fmla="*/ 8320 w 10240"/>
              <a:gd name="T43" fmla="*/ 1280 h 11520"/>
              <a:gd name="T44" fmla="*/ 8000 w 10240"/>
              <a:gd name="T45" fmla="*/ 0 h 11520"/>
              <a:gd name="T46" fmla="*/ 7680 w 10240"/>
              <a:gd name="T47" fmla="*/ 1280 h 11520"/>
              <a:gd name="T48" fmla="*/ 2560 w 10240"/>
              <a:gd name="T49" fmla="*/ 320 h 11520"/>
              <a:gd name="T50" fmla="*/ 1920 w 10240"/>
              <a:gd name="T51" fmla="*/ 320 h 11520"/>
              <a:gd name="T52" fmla="*/ 320 w 10240"/>
              <a:gd name="T53" fmla="*/ 1280 h 11520"/>
              <a:gd name="T54" fmla="*/ 0 w 10240"/>
              <a:gd name="T55" fmla="*/ 11200 h 11520"/>
              <a:gd name="T56" fmla="*/ 9920 w 10240"/>
              <a:gd name="T57" fmla="*/ 11520 h 11520"/>
              <a:gd name="T58" fmla="*/ 10240 w 10240"/>
              <a:gd name="T59" fmla="*/ 1600 h 11520"/>
              <a:gd name="T60" fmla="*/ 9600 w 10240"/>
              <a:gd name="T61" fmla="*/ 10880 h 11520"/>
              <a:gd name="T62" fmla="*/ 640 w 10240"/>
              <a:gd name="T63" fmla="*/ 1920 h 11520"/>
              <a:gd name="T64" fmla="*/ 1920 w 10240"/>
              <a:gd name="T65" fmla="*/ 2240 h 11520"/>
              <a:gd name="T66" fmla="*/ 2560 w 10240"/>
              <a:gd name="T67" fmla="*/ 2240 h 11520"/>
              <a:gd name="T68" fmla="*/ 7680 w 10240"/>
              <a:gd name="T69" fmla="*/ 1920 h 11520"/>
              <a:gd name="T70" fmla="*/ 8000 w 10240"/>
              <a:gd name="T71" fmla="*/ 2560 h 11520"/>
              <a:gd name="T72" fmla="*/ 8320 w 10240"/>
              <a:gd name="T73" fmla="*/ 1920 h 11520"/>
              <a:gd name="T74" fmla="*/ 9600 w 10240"/>
              <a:gd name="T75" fmla="*/ 10880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40" h="11520">
                <a:moveTo>
                  <a:pt x="2880" y="6080"/>
                </a:moveTo>
                <a:lnTo>
                  <a:pt x="2240" y="6080"/>
                </a:lnTo>
                <a:cubicBezTo>
                  <a:pt x="2080" y="6080"/>
                  <a:pt x="1920" y="6240"/>
                  <a:pt x="1920" y="6400"/>
                </a:cubicBezTo>
                <a:cubicBezTo>
                  <a:pt x="1920" y="6560"/>
                  <a:pt x="2080" y="6720"/>
                  <a:pt x="2240" y="6720"/>
                </a:cubicBezTo>
                <a:lnTo>
                  <a:pt x="2880" y="6720"/>
                </a:lnTo>
                <a:cubicBezTo>
                  <a:pt x="3040" y="6720"/>
                  <a:pt x="3200" y="6560"/>
                  <a:pt x="3200" y="6400"/>
                </a:cubicBezTo>
                <a:cubicBezTo>
                  <a:pt x="3200" y="6240"/>
                  <a:pt x="3040" y="6080"/>
                  <a:pt x="2880" y="6080"/>
                </a:cubicBezTo>
                <a:close/>
                <a:moveTo>
                  <a:pt x="2880" y="4160"/>
                </a:moveTo>
                <a:lnTo>
                  <a:pt x="2240" y="4160"/>
                </a:lnTo>
                <a:cubicBezTo>
                  <a:pt x="2080" y="4160"/>
                  <a:pt x="1920" y="4320"/>
                  <a:pt x="1920" y="4480"/>
                </a:cubicBezTo>
                <a:cubicBezTo>
                  <a:pt x="1920" y="4640"/>
                  <a:pt x="2080" y="4800"/>
                  <a:pt x="2240" y="4800"/>
                </a:cubicBezTo>
                <a:lnTo>
                  <a:pt x="2880" y="4800"/>
                </a:lnTo>
                <a:cubicBezTo>
                  <a:pt x="3040" y="4800"/>
                  <a:pt x="3200" y="4640"/>
                  <a:pt x="3200" y="4480"/>
                </a:cubicBezTo>
                <a:cubicBezTo>
                  <a:pt x="3200" y="4320"/>
                  <a:pt x="3040" y="4160"/>
                  <a:pt x="2880" y="4160"/>
                </a:cubicBezTo>
                <a:close/>
                <a:moveTo>
                  <a:pt x="8000" y="6080"/>
                </a:moveTo>
                <a:lnTo>
                  <a:pt x="4160" y="6080"/>
                </a:lnTo>
                <a:cubicBezTo>
                  <a:pt x="4000" y="6080"/>
                  <a:pt x="3840" y="6240"/>
                  <a:pt x="3840" y="6400"/>
                </a:cubicBezTo>
                <a:cubicBezTo>
                  <a:pt x="3840" y="6560"/>
                  <a:pt x="4000" y="6720"/>
                  <a:pt x="4160" y="6720"/>
                </a:cubicBezTo>
                <a:lnTo>
                  <a:pt x="8000" y="6720"/>
                </a:lnTo>
                <a:cubicBezTo>
                  <a:pt x="8160" y="6720"/>
                  <a:pt x="8320" y="6560"/>
                  <a:pt x="8320" y="6400"/>
                </a:cubicBezTo>
                <a:cubicBezTo>
                  <a:pt x="8320" y="6240"/>
                  <a:pt x="8160" y="6080"/>
                  <a:pt x="8000" y="6080"/>
                </a:cubicBezTo>
                <a:close/>
                <a:moveTo>
                  <a:pt x="2880" y="8000"/>
                </a:moveTo>
                <a:lnTo>
                  <a:pt x="2240" y="8000"/>
                </a:lnTo>
                <a:cubicBezTo>
                  <a:pt x="2080" y="8000"/>
                  <a:pt x="1920" y="8160"/>
                  <a:pt x="1920" y="8320"/>
                </a:cubicBezTo>
                <a:cubicBezTo>
                  <a:pt x="1920" y="8480"/>
                  <a:pt x="2080" y="8640"/>
                  <a:pt x="2240" y="8640"/>
                </a:cubicBezTo>
                <a:lnTo>
                  <a:pt x="2880" y="8640"/>
                </a:lnTo>
                <a:cubicBezTo>
                  <a:pt x="3040" y="8640"/>
                  <a:pt x="3200" y="8480"/>
                  <a:pt x="3200" y="8320"/>
                </a:cubicBezTo>
                <a:cubicBezTo>
                  <a:pt x="3200" y="8160"/>
                  <a:pt x="3040" y="8000"/>
                  <a:pt x="2880" y="8000"/>
                </a:cubicBezTo>
                <a:close/>
                <a:moveTo>
                  <a:pt x="8000" y="8000"/>
                </a:moveTo>
                <a:lnTo>
                  <a:pt x="4160" y="8000"/>
                </a:lnTo>
                <a:cubicBezTo>
                  <a:pt x="4000" y="8000"/>
                  <a:pt x="3840" y="8160"/>
                  <a:pt x="3840" y="8320"/>
                </a:cubicBezTo>
                <a:cubicBezTo>
                  <a:pt x="3840" y="8480"/>
                  <a:pt x="4000" y="8640"/>
                  <a:pt x="4160" y="8640"/>
                </a:cubicBezTo>
                <a:lnTo>
                  <a:pt x="8000" y="8640"/>
                </a:lnTo>
                <a:cubicBezTo>
                  <a:pt x="8160" y="8640"/>
                  <a:pt x="8320" y="8480"/>
                  <a:pt x="8320" y="8320"/>
                </a:cubicBezTo>
                <a:cubicBezTo>
                  <a:pt x="8320" y="8160"/>
                  <a:pt x="8160" y="8000"/>
                  <a:pt x="8000" y="8000"/>
                </a:cubicBezTo>
                <a:close/>
                <a:moveTo>
                  <a:pt x="8000" y="4160"/>
                </a:moveTo>
                <a:lnTo>
                  <a:pt x="4160" y="4160"/>
                </a:lnTo>
                <a:cubicBezTo>
                  <a:pt x="4000" y="4160"/>
                  <a:pt x="3840" y="4320"/>
                  <a:pt x="3840" y="4480"/>
                </a:cubicBezTo>
                <a:cubicBezTo>
                  <a:pt x="3840" y="4640"/>
                  <a:pt x="4000" y="4800"/>
                  <a:pt x="4160" y="4800"/>
                </a:cubicBezTo>
                <a:lnTo>
                  <a:pt x="8000" y="4800"/>
                </a:lnTo>
                <a:cubicBezTo>
                  <a:pt x="8160" y="4800"/>
                  <a:pt x="8320" y="4640"/>
                  <a:pt x="8320" y="4480"/>
                </a:cubicBezTo>
                <a:cubicBezTo>
                  <a:pt x="8320" y="4320"/>
                  <a:pt x="8160" y="4160"/>
                  <a:pt x="8000" y="4160"/>
                </a:cubicBezTo>
                <a:close/>
                <a:moveTo>
                  <a:pt x="9920" y="1280"/>
                </a:moveTo>
                <a:lnTo>
                  <a:pt x="8320" y="1280"/>
                </a:lnTo>
                <a:lnTo>
                  <a:pt x="8320" y="320"/>
                </a:lnTo>
                <a:cubicBezTo>
                  <a:pt x="8320" y="160"/>
                  <a:pt x="8160" y="0"/>
                  <a:pt x="8000" y="0"/>
                </a:cubicBezTo>
                <a:cubicBezTo>
                  <a:pt x="7840" y="0"/>
                  <a:pt x="7680" y="160"/>
                  <a:pt x="7680" y="320"/>
                </a:cubicBezTo>
                <a:lnTo>
                  <a:pt x="7680" y="1280"/>
                </a:lnTo>
                <a:lnTo>
                  <a:pt x="2560" y="1280"/>
                </a:lnTo>
                <a:lnTo>
                  <a:pt x="2560" y="320"/>
                </a:lnTo>
                <a:cubicBezTo>
                  <a:pt x="2560" y="160"/>
                  <a:pt x="2400" y="0"/>
                  <a:pt x="2240" y="0"/>
                </a:cubicBezTo>
                <a:cubicBezTo>
                  <a:pt x="2080" y="0"/>
                  <a:pt x="1920" y="160"/>
                  <a:pt x="1920" y="320"/>
                </a:cubicBezTo>
                <a:lnTo>
                  <a:pt x="1920" y="1280"/>
                </a:lnTo>
                <a:lnTo>
                  <a:pt x="320" y="1280"/>
                </a:lnTo>
                <a:cubicBezTo>
                  <a:pt x="128" y="1280"/>
                  <a:pt x="0" y="1408"/>
                  <a:pt x="0" y="1600"/>
                </a:cubicBezTo>
                <a:lnTo>
                  <a:pt x="0" y="11200"/>
                </a:lnTo>
                <a:cubicBezTo>
                  <a:pt x="0" y="11392"/>
                  <a:pt x="128" y="11520"/>
                  <a:pt x="320" y="11520"/>
                </a:cubicBezTo>
                <a:lnTo>
                  <a:pt x="9920" y="11520"/>
                </a:lnTo>
                <a:cubicBezTo>
                  <a:pt x="10112" y="11520"/>
                  <a:pt x="10240" y="11392"/>
                  <a:pt x="10240" y="11200"/>
                </a:cubicBezTo>
                <a:lnTo>
                  <a:pt x="10240" y="1600"/>
                </a:lnTo>
                <a:cubicBezTo>
                  <a:pt x="10240" y="1408"/>
                  <a:pt x="10112" y="1280"/>
                  <a:pt x="9920" y="1280"/>
                </a:cubicBezTo>
                <a:close/>
                <a:moveTo>
                  <a:pt x="9600" y="10880"/>
                </a:moveTo>
                <a:lnTo>
                  <a:pt x="640" y="10880"/>
                </a:lnTo>
                <a:lnTo>
                  <a:pt x="640" y="1920"/>
                </a:lnTo>
                <a:lnTo>
                  <a:pt x="1920" y="1920"/>
                </a:lnTo>
                <a:lnTo>
                  <a:pt x="1920" y="2240"/>
                </a:lnTo>
                <a:cubicBezTo>
                  <a:pt x="1920" y="2400"/>
                  <a:pt x="2080" y="2560"/>
                  <a:pt x="2240" y="2560"/>
                </a:cubicBezTo>
                <a:cubicBezTo>
                  <a:pt x="2400" y="2560"/>
                  <a:pt x="2560" y="2400"/>
                  <a:pt x="2560" y="2240"/>
                </a:cubicBezTo>
                <a:lnTo>
                  <a:pt x="2560" y="1920"/>
                </a:lnTo>
                <a:lnTo>
                  <a:pt x="7680" y="1920"/>
                </a:lnTo>
                <a:lnTo>
                  <a:pt x="7680" y="2240"/>
                </a:lnTo>
                <a:cubicBezTo>
                  <a:pt x="7680" y="2400"/>
                  <a:pt x="7840" y="2560"/>
                  <a:pt x="8000" y="2560"/>
                </a:cubicBezTo>
                <a:cubicBezTo>
                  <a:pt x="8160" y="2560"/>
                  <a:pt x="8320" y="2400"/>
                  <a:pt x="8320" y="2240"/>
                </a:cubicBezTo>
                <a:lnTo>
                  <a:pt x="8320" y="1920"/>
                </a:lnTo>
                <a:lnTo>
                  <a:pt x="9600" y="1920"/>
                </a:lnTo>
                <a:lnTo>
                  <a:pt x="9600" y="1088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anrope SemiBold" charset="0"/>
            </a:endParaRPr>
          </a:p>
        </p:txBody>
      </p:sp>
      <p:sp>
        <p:nvSpPr>
          <p:cNvPr id="38" name="Oval 25"/>
          <p:cNvSpPr/>
          <p:nvPr/>
        </p:nvSpPr>
        <p:spPr>
          <a:xfrm>
            <a:off x="6219556" y="4392228"/>
            <a:ext cx="186964" cy="210354"/>
          </a:xfrm>
          <a:custGeom>
            <a:avLst/>
            <a:gdLst>
              <a:gd name="T0" fmla="*/ 8320 w 10240"/>
              <a:gd name="T1" fmla="*/ 1280 h 11520"/>
              <a:gd name="T2" fmla="*/ 8000 w 10240"/>
              <a:gd name="T3" fmla="*/ 0 h 11520"/>
              <a:gd name="T4" fmla="*/ 7680 w 10240"/>
              <a:gd name="T5" fmla="*/ 1280 h 11520"/>
              <a:gd name="T6" fmla="*/ 2560 w 10240"/>
              <a:gd name="T7" fmla="*/ 320 h 11520"/>
              <a:gd name="T8" fmla="*/ 1920 w 10240"/>
              <a:gd name="T9" fmla="*/ 320 h 11520"/>
              <a:gd name="T10" fmla="*/ 320 w 10240"/>
              <a:gd name="T11" fmla="*/ 1280 h 11520"/>
              <a:gd name="T12" fmla="*/ 0 w 10240"/>
              <a:gd name="T13" fmla="*/ 11200 h 11520"/>
              <a:gd name="T14" fmla="*/ 9920 w 10240"/>
              <a:gd name="T15" fmla="*/ 11520 h 11520"/>
              <a:gd name="T16" fmla="*/ 10240 w 10240"/>
              <a:gd name="T17" fmla="*/ 1600 h 11520"/>
              <a:gd name="T18" fmla="*/ 9600 w 10240"/>
              <a:gd name="T19" fmla="*/ 10880 h 11520"/>
              <a:gd name="T20" fmla="*/ 640 w 10240"/>
              <a:gd name="T21" fmla="*/ 3840 h 11520"/>
              <a:gd name="T22" fmla="*/ 9600 w 10240"/>
              <a:gd name="T23" fmla="*/ 10880 h 11520"/>
              <a:gd name="T24" fmla="*/ 640 w 10240"/>
              <a:gd name="T25" fmla="*/ 3200 h 11520"/>
              <a:gd name="T26" fmla="*/ 1920 w 10240"/>
              <a:gd name="T27" fmla="*/ 1920 h 11520"/>
              <a:gd name="T28" fmla="*/ 2240 w 10240"/>
              <a:gd name="T29" fmla="*/ 2560 h 11520"/>
              <a:gd name="T30" fmla="*/ 2560 w 10240"/>
              <a:gd name="T31" fmla="*/ 1920 h 11520"/>
              <a:gd name="T32" fmla="*/ 7680 w 10240"/>
              <a:gd name="T33" fmla="*/ 2240 h 11520"/>
              <a:gd name="T34" fmla="*/ 8320 w 10240"/>
              <a:gd name="T35" fmla="*/ 2240 h 11520"/>
              <a:gd name="T36" fmla="*/ 9600 w 10240"/>
              <a:gd name="T37" fmla="*/ 1920 h 11520"/>
              <a:gd name="T38" fmla="*/ 2560 w 10240"/>
              <a:gd name="T39" fmla="*/ 6080 h 11520"/>
              <a:gd name="T40" fmla="*/ 2560 w 10240"/>
              <a:gd name="T41" fmla="*/ 6720 h 11520"/>
              <a:gd name="T42" fmla="*/ 2560 w 10240"/>
              <a:gd name="T43" fmla="*/ 5440 h 11520"/>
              <a:gd name="T44" fmla="*/ 5120 w 10240"/>
              <a:gd name="T45" fmla="*/ 6080 h 11520"/>
              <a:gd name="T46" fmla="*/ 5120 w 10240"/>
              <a:gd name="T47" fmla="*/ 6720 h 11520"/>
              <a:gd name="T48" fmla="*/ 5120 w 10240"/>
              <a:gd name="T49" fmla="*/ 5440 h 11520"/>
              <a:gd name="T50" fmla="*/ 7680 w 10240"/>
              <a:gd name="T51" fmla="*/ 6080 h 11520"/>
              <a:gd name="T52" fmla="*/ 7680 w 10240"/>
              <a:gd name="T53" fmla="*/ 6720 h 11520"/>
              <a:gd name="T54" fmla="*/ 7680 w 10240"/>
              <a:gd name="T55" fmla="*/ 5440 h 11520"/>
              <a:gd name="T56" fmla="*/ 2560 w 10240"/>
              <a:gd name="T57" fmla="*/ 8320 h 11520"/>
              <a:gd name="T58" fmla="*/ 2560 w 10240"/>
              <a:gd name="T59" fmla="*/ 8960 h 11520"/>
              <a:gd name="T60" fmla="*/ 2560 w 10240"/>
              <a:gd name="T61" fmla="*/ 7680 h 11520"/>
              <a:gd name="T62" fmla="*/ 5120 w 10240"/>
              <a:gd name="T63" fmla="*/ 8320 h 11520"/>
              <a:gd name="T64" fmla="*/ 5120 w 10240"/>
              <a:gd name="T65" fmla="*/ 8960 h 11520"/>
              <a:gd name="T66" fmla="*/ 5120 w 10240"/>
              <a:gd name="T67" fmla="*/ 7680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40" h="11520">
                <a:moveTo>
                  <a:pt x="9920" y="1280"/>
                </a:moveTo>
                <a:lnTo>
                  <a:pt x="8320" y="1280"/>
                </a:lnTo>
                <a:lnTo>
                  <a:pt x="8320" y="320"/>
                </a:lnTo>
                <a:cubicBezTo>
                  <a:pt x="8320" y="160"/>
                  <a:pt x="8160" y="0"/>
                  <a:pt x="8000" y="0"/>
                </a:cubicBezTo>
                <a:cubicBezTo>
                  <a:pt x="7840" y="0"/>
                  <a:pt x="7680" y="160"/>
                  <a:pt x="7680" y="320"/>
                </a:cubicBezTo>
                <a:lnTo>
                  <a:pt x="7680" y="1280"/>
                </a:lnTo>
                <a:lnTo>
                  <a:pt x="2560" y="1280"/>
                </a:lnTo>
                <a:lnTo>
                  <a:pt x="2560" y="320"/>
                </a:lnTo>
                <a:cubicBezTo>
                  <a:pt x="2560" y="160"/>
                  <a:pt x="2400" y="0"/>
                  <a:pt x="2240" y="0"/>
                </a:cubicBezTo>
                <a:cubicBezTo>
                  <a:pt x="2080" y="0"/>
                  <a:pt x="1920" y="160"/>
                  <a:pt x="1920" y="320"/>
                </a:cubicBezTo>
                <a:lnTo>
                  <a:pt x="1920" y="1280"/>
                </a:lnTo>
                <a:lnTo>
                  <a:pt x="320" y="1280"/>
                </a:lnTo>
                <a:cubicBezTo>
                  <a:pt x="128" y="1280"/>
                  <a:pt x="0" y="1408"/>
                  <a:pt x="0" y="1600"/>
                </a:cubicBezTo>
                <a:lnTo>
                  <a:pt x="0" y="11200"/>
                </a:lnTo>
                <a:cubicBezTo>
                  <a:pt x="0" y="11392"/>
                  <a:pt x="128" y="11520"/>
                  <a:pt x="320" y="11520"/>
                </a:cubicBezTo>
                <a:lnTo>
                  <a:pt x="9920" y="11520"/>
                </a:lnTo>
                <a:cubicBezTo>
                  <a:pt x="10112" y="11520"/>
                  <a:pt x="10240" y="11392"/>
                  <a:pt x="10240" y="11200"/>
                </a:cubicBezTo>
                <a:lnTo>
                  <a:pt x="10240" y="1600"/>
                </a:lnTo>
                <a:cubicBezTo>
                  <a:pt x="10240" y="1408"/>
                  <a:pt x="10112" y="1280"/>
                  <a:pt x="9920" y="1280"/>
                </a:cubicBezTo>
                <a:close/>
                <a:moveTo>
                  <a:pt x="9600" y="10880"/>
                </a:moveTo>
                <a:lnTo>
                  <a:pt x="640" y="10880"/>
                </a:lnTo>
                <a:lnTo>
                  <a:pt x="640" y="3840"/>
                </a:lnTo>
                <a:lnTo>
                  <a:pt x="9600" y="3840"/>
                </a:lnTo>
                <a:lnTo>
                  <a:pt x="9600" y="10880"/>
                </a:lnTo>
                <a:close/>
                <a:moveTo>
                  <a:pt x="9600" y="3200"/>
                </a:moveTo>
                <a:lnTo>
                  <a:pt x="640" y="3200"/>
                </a:lnTo>
                <a:lnTo>
                  <a:pt x="640" y="1920"/>
                </a:lnTo>
                <a:lnTo>
                  <a:pt x="1920" y="1920"/>
                </a:lnTo>
                <a:lnTo>
                  <a:pt x="1920" y="2240"/>
                </a:lnTo>
                <a:cubicBezTo>
                  <a:pt x="1920" y="2400"/>
                  <a:pt x="2080" y="2560"/>
                  <a:pt x="2240" y="2560"/>
                </a:cubicBezTo>
                <a:cubicBezTo>
                  <a:pt x="2400" y="2560"/>
                  <a:pt x="2560" y="2400"/>
                  <a:pt x="2560" y="2240"/>
                </a:cubicBezTo>
                <a:lnTo>
                  <a:pt x="2560" y="1920"/>
                </a:lnTo>
                <a:lnTo>
                  <a:pt x="7680" y="1920"/>
                </a:lnTo>
                <a:lnTo>
                  <a:pt x="7680" y="2240"/>
                </a:lnTo>
                <a:cubicBezTo>
                  <a:pt x="7680" y="2400"/>
                  <a:pt x="7840" y="2560"/>
                  <a:pt x="8000" y="2560"/>
                </a:cubicBezTo>
                <a:cubicBezTo>
                  <a:pt x="8160" y="2560"/>
                  <a:pt x="8320" y="2400"/>
                  <a:pt x="8320" y="2240"/>
                </a:cubicBezTo>
                <a:lnTo>
                  <a:pt x="8320" y="1920"/>
                </a:lnTo>
                <a:lnTo>
                  <a:pt x="9600" y="1920"/>
                </a:lnTo>
                <a:lnTo>
                  <a:pt x="9600" y="3200"/>
                </a:lnTo>
                <a:close/>
                <a:moveTo>
                  <a:pt x="2560" y="6080"/>
                </a:moveTo>
                <a:close/>
                <a:moveTo>
                  <a:pt x="1920" y="6080"/>
                </a:moveTo>
                <a:cubicBezTo>
                  <a:pt x="1920" y="6433"/>
                  <a:pt x="2207" y="6720"/>
                  <a:pt x="2560" y="6720"/>
                </a:cubicBezTo>
                <a:cubicBezTo>
                  <a:pt x="2913" y="6720"/>
                  <a:pt x="3200" y="6433"/>
                  <a:pt x="3200" y="6080"/>
                </a:cubicBezTo>
                <a:cubicBezTo>
                  <a:pt x="3200" y="5727"/>
                  <a:pt x="2913" y="5440"/>
                  <a:pt x="2560" y="5440"/>
                </a:cubicBezTo>
                <a:cubicBezTo>
                  <a:pt x="2207" y="5440"/>
                  <a:pt x="1920" y="5727"/>
                  <a:pt x="1920" y="6080"/>
                </a:cubicBezTo>
                <a:close/>
                <a:moveTo>
                  <a:pt x="5120" y="6080"/>
                </a:moveTo>
                <a:close/>
                <a:moveTo>
                  <a:pt x="4480" y="6080"/>
                </a:moveTo>
                <a:cubicBezTo>
                  <a:pt x="4480" y="6433"/>
                  <a:pt x="4767" y="6720"/>
                  <a:pt x="5120" y="6720"/>
                </a:cubicBezTo>
                <a:cubicBezTo>
                  <a:pt x="5473" y="6720"/>
                  <a:pt x="5760" y="6433"/>
                  <a:pt x="5760" y="6080"/>
                </a:cubicBezTo>
                <a:cubicBezTo>
                  <a:pt x="5760" y="5727"/>
                  <a:pt x="5473" y="5440"/>
                  <a:pt x="5120" y="5440"/>
                </a:cubicBezTo>
                <a:cubicBezTo>
                  <a:pt x="4767" y="5440"/>
                  <a:pt x="4480" y="5727"/>
                  <a:pt x="4480" y="6080"/>
                </a:cubicBezTo>
                <a:close/>
                <a:moveTo>
                  <a:pt x="7680" y="6080"/>
                </a:moveTo>
                <a:close/>
                <a:moveTo>
                  <a:pt x="7040" y="6080"/>
                </a:moveTo>
                <a:cubicBezTo>
                  <a:pt x="7040" y="6433"/>
                  <a:pt x="7327" y="6720"/>
                  <a:pt x="7680" y="6720"/>
                </a:cubicBezTo>
                <a:cubicBezTo>
                  <a:pt x="8033" y="6720"/>
                  <a:pt x="8320" y="6433"/>
                  <a:pt x="8320" y="6080"/>
                </a:cubicBezTo>
                <a:cubicBezTo>
                  <a:pt x="8320" y="5727"/>
                  <a:pt x="8033" y="5440"/>
                  <a:pt x="7680" y="5440"/>
                </a:cubicBezTo>
                <a:cubicBezTo>
                  <a:pt x="7327" y="5440"/>
                  <a:pt x="7040" y="5727"/>
                  <a:pt x="7040" y="6080"/>
                </a:cubicBezTo>
                <a:close/>
                <a:moveTo>
                  <a:pt x="2560" y="8320"/>
                </a:moveTo>
                <a:close/>
                <a:moveTo>
                  <a:pt x="1920" y="8320"/>
                </a:moveTo>
                <a:cubicBezTo>
                  <a:pt x="1920" y="8673"/>
                  <a:pt x="2207" y="8960"/>
                  <a:pt x="2560" y="8960"/>
                </a:cubicBezTo>
                <a:cubicBezTo>
                  <a:pt x="2913" y="8960"/>
                  <a:pt x="3200" y="8673"/>
                  <a:pt x="3200" y="8320"/>
                </a:cubicBezTo>
                <a:cubicBezTo>
                  <a:pt x="3200" y="7967"/>
                  <a:pt x="2913" y="7680"/>
                  <a:pt x="2560" y="7680"/>
                </a:cubicBezTo>
                <a:cubicBezTo>
                  <a:pt x="2207" y="7680"/>
                  <a:pt x="1920" y="7967"/>
                  <a:pt x="1920" y="8320"/>
                </a:cubicBezTo>
                <a:close/>
                <a:moveTo>
                  <a:pt x="5120" y="8320"/>
                </a:moveTo>
                <a:close/>
                <a:moveTo>
                  <a:pt x="4480" y="8320"/>
                </a:moveTo>
                <a:cubicBezTo>
                  <a:pt x="4480" y="8673"/>
                  <a:pt x="4767" y="8960"/>
                  <a:pt x="5120" y="8960"/>
                </a:cubicBezTo>
                <a:cubicBezTo>
                  <a:pt x="5473" y="8960"/>
                  <a:pt x="5760" y="8673"/>
                  <a:pt x="5760" y="8320"/>
                </a:cubicBezTo>
                <a:cubicBezTo>
                  <a:pt x="5760" y="7967"/>
                  <a:pt x="5473" y="7680"/>
                  <a:pt x="5120" y="7680"/>
                </a:cubicBezTo>
                <a:cubicBezTo>
                  <a:pt x="4767" y="7680"/>
                  <a:pt x="4480" y="7967"/>
                  <a:pt x="4480" y="83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anrope SemiBold" charset="0"/>
            </a:endParaRPr>
          </a:p>
        </p:txBody>
      </p:sp>
      <p:sp>
        <p:nvSpPr>
          <p:cNvPr id="39" name="Oval 26"/>
          <p:cNvSpPr/>
          <p:nvPr/>
        </p:nvSpPr>
        <p:spPr>
          <a:xfrm>
            <a:off x="5647819" y="4392387"/>
            <a:ext cx="210354" cy="210036"/>
          </a:xfrm>
          <a:custGeom>
            <a:avLst/>
            <a:gdLst>
              <a:gd name="connsiteX0" fmla="*/ 528341 w 607639"/>
              <a:gd name="connsiteY0" fmla="*/ 527538 h 606722"/>
              <a:gd name="connsiteX1" fmla="*/ 528341 w 607639"/>
              <a:gd name="connsiteY1" fmla="*/ 547356 h 606722"/>
              <a:gd name="connsiteX2" fmla="*/ 548187 w 607639"/>
              <a:gd name="connsiteY2" fmla="*/ 567086 h 606722"/>
              <a:gd name="connsiteX3" fmla="*/ 567945 w 607639"/>
              <a:gd name="connsiteY3" fmla="*/ 547356 h 606722"/>
              <a:gd name="connsiteX4" fmla="*/ 567945 w 607639"/>
              <a:gd name="connsiteY4" fmla="*/ 527538 h 606722"/>
              <a:gd name="connsiteX5" fmla="*/ 99092 w 607639"/>
              <a:gd name="connsiteY5" fmla="*/ 474835 h 606722"/>
              <a:gd name="connsiteX6" fmla="*/ 350075 w 607639"/>
              <a:gd name="connsiteY6" fmla="*/ 474835 h 606722"/>
              <a:gd name="connsiteX7" fmla="*/ 369833 w 607639"/>
              <a:gd name="connsiteY7" fmla="*/ 494584 h 606722"/>
              <a:gd name="connsiteX8" fmla="*/ 350075 w 607639"/>
              <a:gd name="connsiteY8" fmla="*/ 514422 h 606722"/>
              <a:gd name="connsiteX9" fmla="*/ 99092 w 607639"/>
              <a:gd name="connsiteY9" fmla="*/ 514422 h 606722"/>
              <a:gd name="connsiteX10" fmla="*/ 79245 w 607639"/>
              <a:gd name="connsiteY10" fmla="*/ 494584 h 606722"/>
              <a:gd name="connsiteX11" fmla="*/ 99092 w 607639"/>
              <a:gd name="connsiteY11" fmla="*/ 474835 h 606722"/>
              <a:gd name="connsiteX12" fmla="*/ 297164 w 607639"/>
              <a:gd name="connsiteY12" fmla="*/ 395661 h 606722"/>
              <a:gd name="connsiteX13" fmla="*/ 350063 w 607639"/>
              <a:gd name="connsiteY13" fmla="*/ 395661 h 606722"/>
              <a:gd name="connsiteX14" fmla="*/ 369834 w 607639"/>
              <a:gd name="connsiteY14" fmla="*/ 415464 h 606722"/>
              <a:gd name="connsiteX15" fmla="*/ 350063 w 607639"/>
              <a:gd name="connsiteY15" fmla="*/ 435178 h 606722"/>
              <a:gd name="connsiteX16" fmla="*/ 297164 w 607639"/>
              <a:gd name="connsiteY16" fmla="*/ 435178 h 606722"/>
              <a:gd name="connsiteX17" fmla="*/ 277393 w 607639"/>
              <a:gd name="connsiteY17" fmla="*/ 415464 h 606722"/>
              <a:gd name="connsiteX18" fmla="*/ 297164 w 607639"/>
              <a:gd name="connsiteY18" fmla="*/ 395661 h 606722"/>
              <a:gd name="connsiteX19" fmla="*/ 99090 w 607639"/>
              <a:gd name="connsiteY19" fmla="*/ 395661 h 606722"/>
              <a:gd name="connsiteX20" fmla="*/ 217979 w 607639"/>
              <a:gd name="connsiteY20" fmla="*/ 395661 h 606722"/>
              <a:gd name="connsiteX21" fmla="*/ 237735 w 607639"/>
              <a:gd name="connsiteY21" fmla="*/ 415464 h 606722"/>
              <a:gd name="connsiteX22" fmla="*/ 217979 w 607639"/>
              <a:gd name="connsiteY22" fmla="*/ 435178 h 606722"/>
              <a:gd name="connsiteX23" fmla="*/ 99090 w 607639"/>
              <a:gd name="connsiteY23" fmla="*/ 435178 h 606722"/>
              <a:gd name="connsiteX24" fmla="*/ 79245 w 607639"/>
              <a:gd name="connsiteY24" fmla="*/ 415464 h 606722"/>
              <a:gd name="connsiteX25" fmla="*/ 99090 w 607639"/>
              <a:gd name="connsiteY25" fmla="*/ 395661 h 606722"/>
              <a:gd name="connsiteX26" fmla="*/ 99092 w 607639"/>
              <a:gd name="connsiteY26" fmla="*/ 316557 h 606722"/>
              <a:gd name="connsiteX27" fmla="*/ 350075 w 607639"/>
              <a:gd name="connsiteY27" fmla="*/ 316557 h 606722"/>
              <a:gd name="connsiteX28" fmla="*/ 369833 w 607639"/>
              <a:gd name="connsiteY28" fmla="*/ 336306 h 606722"/>
              <a:gd name="connsiteX29" fmla="*/ 350075 w 607639"/>
              <a:gd name="connsiteY29" fmla="*/ 356144 h 606722"/>
              <a:gd name="connsiteX30" fmla="*/ 99092 w 607639"/>
              <a:gd name="connsiteY30" fmla="*/ 356144 h 606722"/>
              <a:gd name="connsiteX31" fmla="*/ 79245 w 607639"/>
              <a:gd name="connsiteY31" fmla="*/ 336306 h 606722"/>
              <a:gd name="connsiteX32" fmla="*/ 99092 w 607639"/>
              <a:gd name="connsiteY32" fmla="*/ 316557 h 606722"/>
              <a:gd name="connsiteX33" fmla="*/ 257585 w 607639"/>
              <a:gd name="connsiteY33" fmla="*/ 237382 h 606722"/>
              <a:gd name="connsiteX34" fmla="*/ 350073 w 607639"/>
              <a:gd name="connsiteY34" fmla="*/ 237382 h 606722"/>
              <a:gd name="connsiteX35" fmla="*/ 369834 w 607639"/>
              <a:gd name="connsiteY35" fmla="*/ 257211 h 606722"/>
              <a:gd name="connsiteX36" fmla="*/ 350073 w 607639"/>
              <a:gd name="connsiteY36" fmla="*/ 277040 h 606722"/>
              <a:gd name="connsiteX37" fmla="*/ 257585 w 607639"/>
              <a:gd name="connsiteY37" fmla="*/ 277040 h 606722"/>
              <a:gd name="connsiteX38" fmla="*/ 237735 w 607639"/>
              <a:gd name="connsiteY38" fmla="*/ 257211 h 606722"/>
              <a:gd name="connsiteX39" fmla="*/ 257585 w 607639"/>
              <a:gd name="connsiteY39" fmla="*/ 237382 h 606722"/>
              <a:gd name="connsiteX40" fmla="*/ 99092 w 607639"/>
              <a:gd name="connsiteY40" fmla="*/ 237382 h 606722"/>
              <a:gd name="connsiteX41" fmla="*/ 178301 w 607639"/>
              <a:gd name="connsiteY41" fmla="*/ 237382 h 606722"/>
              <a:gd name="connsiteX42" fmla="*/ 198148 w 607639"/>
              <a:gd name="connsiteY42" fmla="*/ 257211 h 606722"/>
              <a:gd name="connsiteX43" fmla="*/ 178301 w 607639"/>
              <a:gd name="connsiteY43" fmla="*/ 277040 h 606722"/>
              <a:gd name="connsiteX44" fmla="*/ 99092 w 607639"/>
              <a:gd name="connsiteY44" fmla="*/ 277040 h 606722"/>
              <a:gd name="connsiteX45" fmla="*/ 79245 w 607639"/>
              <a:gd name="connsiteY45" fmla="*/ 257211 h 606722"/>
              <a:gd name="connsiteX46" fmla="*/ 99092 w 607639"/>
              <a:gd name="connsiteY46" fmla="*/ 237382 h 606722"/>
              <a:gd name="connsiteX47" fmla="*/ 528341 w 607639"/>
              <a:gd name="connsiteY47" fmla="*/ 158279 h 606722"/>
              <a:gd name="connsiteX48" fmla="*/ 528341 w 607639"/>
              <a:gd name="connsiteY48" fmla="*/ 487990 h 606722"/>
              <a:gd name="connsiteX49" fmla="*/ 567945 w 607639"/>
              <a:gd name="connsiteY49" fmla="*/ 487990 h 606722"/>
              <a:gd name="connsiteX50" fmla="*/ 567945 w 607639"/>
              <a:gd name="connsiteY50" fmla="*/ 158279 h 606722"/>
              <a:gd name="connsiteX51" fmla="*/ 99092 w 607639"/>
              <a:gd name="connsiteY51" fmla="*/ 158278 h 606722"/>
              <a:gd name="connsiteX52" fmla="*/ 350075 w 607639"/>
              <a:gd name="connsiteY52" fmla="*/ 158278 h 606722"/>
              <a:gd name="connsiteX53" fmla="*/ 369833 w 607639"/>
              <a:gd name="connsiteY53" fmla="*/ 178027 h 606722"/>
              <a:gd name="connsiteX54" fmla="*/ 350075 w 607639"/>
              <a:gd name="connsiteY54" fmla="*/ 197865 h 606722"/>
              <a:gd name="connsiteX55" fmla="*/ 99092 w 607639"/>
              <a:gd name="connsiteY55" fmla="*/ 197865 h 606722"/>
              <a:gd name="connsiteX56" fmla="*/ 79245 w 607639"/>
              <a:gd name="connsiteY56" fmla="*/ 178027 h 606722"/>
              <a:gd name="connsiteX57" fmla="*/ 99092 w 607639"/>
              <a:gd name="connsiteY57" fmla="*/ 158278 h 606722"/>
              <a:gd name="connsiteX58" fmla="*/ 178251 w 607639"/>
              <a:gd name="connsiteY58" fmla="*/ 79104 h 606722"/>
              <a:gd name="connsiteX59" fmla="*/ 270739 w 607639"/>
              <a:gd name="connsiteY59" fmla="*/ 79104 h 606722"/>
              <a:gd name="connsiteX60" fmla="*/ 290589 w 607639"/>
              <a:gd name="connsiteY60" fmla="*/ 98933 h 606722"/>
              <a:gd name="connsiteX61" fmla="*/ 270739 w 607639"/>
              <a:gd name="connsiteY61" fmla="*/ 118762 h 606722"/>
              <a:gd name="connsiteX62" fmla="*/ 178251 w 607639"/>
              <a:gd name="connsiteY62" fmla="*/ 118762 h 606722"/>
              <a:gd name="connsiteX63" fmla="*/ 158490 w 607639"/>
              <a:gd name="connsiteY63" fmla="*/ 98933 h 606722"/>
              <a:gd name="connsiteX64" fmla="*/ 178251 w 607639"/>
              <a:gd name="connsiteY64" fmla="*/ 79104 h 606722"/>
              <a:gd name="connsiteX65" fmla="*/ 548187 w 607639"/>
              <a:gd name="connsiteY65" fmla="*/ 70030 h 606722"/>
              <a:gd name="connsiteX66" fmla="*/ 528341 w 607639"/>
              <a:gd name="connsiteY66" fmla="*/ 116154 h 606722"/>
              <a:gd name="connsiteX67" fmla="*/ 528341 w 607639"/>
              <a:gd name="connsiteY67" fmla="*/ 118732 h 606722"/>
              <a:gd name="connsiteX68" fmla="*/ 567945 w 607639"/>
              <a:gd name="connsiteY68" fmla="*/ 118732 h 606722"/>
              <a:gd name="connsiteX69" fmla="*/ 567945 w 607639"/>
              <a:gd name="connsiteY69" fmla="*/ 116154 h 606722"/>
              <a:gd name="connsiteX70" fmla="*/ 39610 w 607639"/>
              <a:gd name="connsiteY70" fmla="*/ 39548 h 606722"/>
              <a:gd name="connsiteX71" fmla="*/ 39610 w 607639"/>
              <a:gd name="connsiteY71" fmla="*/ 567086 h 606722"/>
              <a:gd name="connsiteX72" fmla="*/ 409539 w 607639"/>
              <a:gd name="connsiteY72" fmla="*/ 567086 h 606722"/>
              <a:gd name="connsiteX73" fmla="*/ 409539 w 607639"/>
              <a:gd name="connsiteY73" fmla="*/ 39548 h 606722"/>
              <a:gd name="connsiteX74" fmla="*/ 548187 w 607639"/>
              <a:gd name="connsiteY74" fmla="*/ 0 h 606722"/>
              <a:gd name="connsiteX75" fmla="*/ 566343 w 607639"/>
              <a:gd name="connsiteY75" fmla="*/ 11998 h 606722"/>
              <a:gd name="connsiteX76" fmla="*/ 606037 w 607639"/>
              <a:gd name="connsiteY76" fmla="*/ 104335 h 606722"/>
              <a:gd name="connsiteX77" fmla="*/ 607639 w 607639"/>
              <a:gd name="connsiteY77" fmla="*/ 112066 h 606722"/>
              <a:gd name="connsiteX78" fmla="*/ 607639 w 607639"/>
              <a:gd name="connsiteY78" fmla="*/ 547356 h 606722"/>
              <a:gd name="connsiteX79" fmla="*/ 548187 w 607639"/>
              <a:gd name="connsiteY79" fmla="*/ 606722 h 606722"/>
              <a:gd name="connsiteX80" fmla="*/ 488736 w 607639"/>
              <a:gd name="connsiteY80" fmla="*/ 547356 h 606722"/>
              <a:gd name="connsiteX81" fmla="*/ 488736 w 607639"/>
              <a:gd name="connsiteY81" fmla="*/ 112066 h 606722"/>
              <a:gd name="connsiteX82" fmla="*/ 490338 w 607639"/>
              <a:gd name="connsiteY82" fmla="*/ 104335 h 606722"/>
              <a:gd name="connsiteX83" fmla="*/ 529943 w 607639"/>
              <a:gd name="connsiteY83" fmla="*/ 11998 h 606722"/>
              <a:gd name="connsiteX84" fmla="*/ 548187 w 607639"/>
              <a:gd name="connsiteY84" fmla="*/ 0 h 606722"/>
              <a:gd name="connsiteX85" fmla="*/ 19849 w 607639"/>
              <a:gd name="connsiteY85" fmla="*/ 0 h 606722"/>
              <a:gd name="connsiteX86" fmla="*/ 429300 w 607639"/>
              <a:gd name="connsiteY86" fmla="*/ 0 h 606722"/>
              <a:gd name="connsiteX87" fmla="*/ 449149 w 607639"/>
              <a:gd name="connsiteY87" fmla="*/ 19818 h 606722"/>
              <a:gd name="connsiteX88" fmla="*/ 449149 w 607639"/>
              <a:gd name="connsiteY88" fmla="*/ 586904 h 606722"/>
              <a:gd name="connsiteX89" fmla="*/ 429300 w 607639"/>
              <a:gd name="connsiteY89" fmla="*/ 606722 h 606722"/>
              <a:gd name="connsiteX90" fmla="*/ 19849 w 607639"/>
              <a:gd name="connsiteY90" fmla="*/ 606722 h 606722"/>
              <a:gd name="connsiteX91" fmla="*/ 0 w 607639"/>
              <a:gd name="connsiteY91" fmla="*/ 586904 h 606722"/>
              <a:gd name="connsiteX92" fmla="*/ 0 w 607639"/>
              <a:gd name="connsiteY92" fmla="*/ 19818 h 606722"/>
              <a:gd name="connsiteX93" fmla="*/ 19849 w 607639"/>
              <a:gd name="connsiteY9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607639" h="606722">
                <a:moveTo>
                  <a:pt x="528341" y="527538"/>
                </a:moveTo>
                <a:lnTo>
                  <a:pt x="528341" y="547356"/>
                </a:lnTo>
                <a:cubicBezTo>
                  <a:pt x="528341" y="558287"/>
                  <a:pt x="537241" y="567086"/>
                  <a:pt x="548187" y="567086"/>
                </a:cubicBezTo>
                <a:cubicBezTo>
                  <a:pt x="559134" y="567086"/>
                  <a:pt x="567945" y="558287"/>
                  <a:pt x="567945" y="547356"/>
                </a:cubicBezTo>
                <a:lnTo>
                  <a:pt x="567945" y="527538"/>
                </a:lnTo>
                <a:close/>
                <a:moveTo>
                  <a:pt x="99092" y="474835"/>
                </a:moveTo>
                <a:lnTo>
                  <a:pt x="350075" y="474835"/>
                </a:lnTo>
                <a:cubicBezTo>
                  <a:pt x="361022" y="474835"/>
                  <a:pt x="369833" y="483642"/>
                  <a:pt x="369833" y="494584"/>
                </a:cubicBezTo>
                <a:cubicBezTo>
                  <a:pt x="369833" y="505526"/>
                  <a:pt x="361022" y="514422"/>
                  <a:pt x="350075" y="514422"/>
                </a:cubicBezTo>
                <a:lnTo>
                  <a:pt x="99092" y="514422"/>
                </a:lnTo>
                <a:cubicBezTo>
                  <a:pt x="88145" y="514422"/>
                  <a:pt x="79245" y="505526"/>
                  <a:pt x="79245" y="494584"/>
                </a:cubicBezTo>
                <a:cubicBezTo>
                  <a:pt x="79245" y="483642"/>
                  <a:pt x="88145" y="474835"/>
                  <a:pt x="99092" y="474835"/>
                </a:cubicBezTo>
                <a:close/>
                <a:moveTo>
                  <a:pt x="297164" y="395661"/>
                </a:moveTo>
                <a:lnTo>
                  <a:pt x="350063" y="395661"/>
                </a:lnTo>
                <a:cubicBezTo>
                  <a:pt x="361017" y="395661"/>
                  <a:pt x="369834" y="404541"/>
                  <a:pt x="369834" y="415464"/>
                </a:cubicBezTo>
                <a:cubicBezTo>
                  <a:pt x="369834" y="426387"/>
                  <a:pt x="361017" y="435178"/>
                  <a:pt x="350063" y="435178"/>
                </a:cubicBezTo>
                <a:lnTo>
                  <a:pt x="297164" y="435178"/>
                </a:lnTo>
                <a:cubicBezTo>
                  <a:pt x="286210" y="435178"/>
                  <a:pt x="277393" y="426387"/>
                  <a:pt x="277393" y="415464"/>
                </a:cubicBezTo>
                <a:cubicBezTo>
                  <a:pt x="277393" y="404541"/>
                  <a:pt x="286210" y="395661"/>
                  <a:pt x="297164" y="395661"/>
                </a:cubicBezTo>
                <a:close/>
                <a:moveTo>
                  <a:pt x="99090" y="395661"/>
                </a:moveTo>
                <a:lnTo>
                  <a:pt x="217979" y="395661"/>
                </a:lnTo>
                <a:cubicBezTo>
                  <a:pt x="228925" y="395661"/>
                  <a:pt x="237735" y="404541"/>
                  <a:pt x="237735" y="415464"/>
                </a:cubicBezTo>
                <a:cubicBezTo>
                  <a:pt x="237735" y="426387"/>
                  <a:pt x="228925" y="435178"/>
                  <a:pt x="217979" y="435178"/>
                </a:cubicBezTo>
                <a:lnTo>
                  <a:pt x="99090" y="435178"/>
                </a:lnTo>
                <a:cubicBezTo>
                  <a:pt x="88144" y="435178"/>
                  <a:pt x="79245" y="426387"/>
                  <a:pt x="79245" y="415464"/>
                </a:cubicBezTo>
                <a:cubicBezTo>
                  <a:pt x="79245" y="404541"/>
                  <a:pt x="88144" y="395661"/>
                  <a:pt x="99090" y="395661"/>
                </a:cubicBezTo>
                <a:close/>
                <a:moveTo>
                  <a:pt x="99092" y="316557"/>
                </a:moveTo>
                <a:lnTo>
                  <a:pt x="350075" y="316557"/>
                </a:lnTo>
                <a:cubicBezTo>
                  <a:pt x="361022" y="316557"/>
                  <a:pt x="369833" y="325364"/>
                  <a:pt x="369833" y="336306"/>
                </a:cubicBezTo>
                <a:cubicBezTo>
                  <a:pt x="369833" y="347248"/>
                  <a:pt x="361022" y="356144"/>
                  <a:pt x="350075" y="356144"/>
                </a:cubicBezTo>
                <a:lnTo>
                  <a:pt x="99092" y="356144"/>
                </a:lnTo>
                <a:cubicBezTo>
                  <a:pt x="88145" y="356144"/>
                  <a:pt x="79245" y="347248"/>
                  <a:pt x="79245" y="336306"/>
                </a:cubicBezTo>
                <a:cubicBezTo>
                  <a:pt x="79245" y="325364"/>
                  <a:pt x="88145" y="316557"/>
                  <a:pt x="99092" y="316557"/>
                </a:cubicBezTo>
                <a:close/>
                <a:moveTo>
                  <a:pt x="257585" y="237382"/>
                </a:moveTo>
                <a:lnTo>
                  <a:pt x="350073" y="237382"/>
                </a:lnTo>
                <a:cubicBezTo>
                  <a:pt x="361021" y="237382"/>
                  <a:pt x="369834" y="246274"/>
                  <a:pt x="369834" y="257211"/>
                </a:cubicBezTo>
                <a:cubicBezTo>
                  <a:pt x="369834" y="268148"/>
                  <a:pt x="361021" y="277040"/>
                  <a:pt x="350073" y="277040"/>
                </a:cubicBezTo>
                <a:lnTo>
                  <a:pt x="257585" y="277040"/>
                </a:lnTo>
                <a:cubicBezTo>
                  <a:pt x="246637" y="277040"/>
                  <a:pt x="237735" y="268148"/>
                  <a:pt x="237735" y="257211"/>
                </a:cubicBezTo>
                <a:cubicBezTo>
                  <a:pt x="237735" y="246274"/>
                  <a:pt x="246637" y="237382"/>
                  <a:pt x="257585" y="237382"/>
                </a:cubicBezTo>
                <a:close/>
                <a:moveTo>
                  <a:pt x="99092" y="237382"/>
                </a:moveTo>
                <a:lnTo>
                  <a:pt x="178301" y="237382"/>
                </a:lnTo>
                <a:cubicBezTo>
                  <a:pt x="189248" y="237382"/>
                  <a:pt x="198148" y="246274"/>
                  <a:pt x="198148" y="257211"/>
                </a:cubicBezTo>
                <a:cubicBezTo>
                  <a:pt x="198148" y="268148"/>
                  <a:pt x="189248" y="277040"/>
                  <a:pt x="178301" y="277040"/>
                </a:cubicBezTo>
                <a:lnTo>
                  <a:pt x="99092" y="277040"/>
                </a:lnTo>
                <a:cubicBezTo>
                  <a:pt x="88145" y="277040"/>
                  <a:pt x="79245" y="268148"/>
                  <a:pt x="79245" y="257211"/>
                </a:cubicBezTo>
                <a:cubicBezTo>
                  <a:pt x="79245" y="246274"/>
                  <a:pt x="88145" y="237382"/>
                  <a:pt x="99092" y="237382"/>
                </a:cubicBezTo>
                <a:close/>
                <a:moveTo>
                  <a:pt x="528341" y="158279"/>
                </a:moveTo>
                <a:lnTo>
                  <a:pt x="528341" y="487990"/>
                </a:lnTo>
                <a:lnTo>
                  <a:pt x="567945" y="487990"/>
                </a:lnTo>
                <a:lnTo>
                  <a:pt x="567945" y="158279"/>
                </a:lnTo>
                <a:close/>
                <a:moveTo>
                  <a:pt x="99092" y="158278"/>
                </a:moveTo>
                <a:lnTo>
                  <a:pt x="350075" y="158278"/>
                </a:lnTo>
                <a:cubicBezTo>
                  <a:pt x="361022" y="158278"/>
                  <a:pt x="369833" y="167174"/>
                  <a:pt x="369833" y="178027"/>
                </a:cubicBezTo>
                <a:cubicBezTo>
                  <a:pt x="369833" y="188969"/>
                  <a:pt x="361022" y="197865"/>
                  <a:pt x="350075" y="197865"/>
                </a:cubicBezTo>
                <a:lnTo>
                  <a:pt x="99092" y="197865"/>
                </a:lnTo>
                <a:cubicBezTo>
                  <a:pt x="88145" y="197865"/>
                  <a:pt x="79245" y="188969"/>
                  <a:pt x="79245" y="178027"/>
                </a:cubicBezTo>
                <a:cubicBezTo>
                  <a:pt x="79245" y="167174"/>
                  <a:pt x="88145" y="158278"/>
                  <a:pt x="99092" y="158278"/>
                </a:cubicBezTo>
                <a:close/>
                <a:moveTo>
                  <a:pt x="178251" y="79104"/>
                </a:moveTo>
                <a:lnTo>
                  <a:pt x="270739" y="79104"/>
                </a:lnTo>
                <a:cubicBezTo>
                  <a:pt x="281687" y="79104"/>
                  <a:pt x="290589" y="87996"/>
                  <a:pt x="290589" y="98933"/>
                </a:cubicBezTo>
                <a:cubicBezTo>
                  <a:pt x="290589" y="109870"/>
                  <a:pt x="281687" y="118762"/>
                  <a:pt x="270739" y="118762"/>
                </a:cubicBezTo>
                <a:lnTo>
                  <a:pt x="178251" y="118762"/>
                </a:lnTo>
                <a:cubicBezTo>
                  <a:pt x="167392" y="118762"/>
                  <a:pt x="158490" y="109870"/>
                  <a:pt x="158490" y="98933"/>
                </a:cubicBezTo>
                <a:cubicBezTo>
                  <a:pt x="158490" y="87996"/>
                  <a:pt x="167392" y="79104"/>
                  <a:pt x="178251" y="79104"/>
                </a:cubicBezTo>
                <a:close/>
                <a:moveTo>
                  <a:pt x="548187" y="70030"/>
                </a:moveTo>
                <a:lnTo>
                  <a:pt x="528341" y="116154"/>
                </a:lnTo>
                <a:lnTo>
                  <a:pt x="528341" y="118732"/>
                </a:lnTo>
                <a:lnTo>
                  <a:pt x="567945" y="118732"/>
                </a:lnTo>
                <a:lnTo>
                  <a:pt x="567945" y="116154"/>
                </a:lnTo>
                <a:close/>
                <a:moveTo>
                  <a:pt x="39610" y="39548"/>
                </a:moveTo>
                <a:lnTo>
                  <a:pt x="39610" y="567086"/>
                </a:lnTo>
                <a:lnTo>
                  <a:pt x="409539" y="567086"/>
                </a:lnTo>
                <a:lnTo>
                  <a:pt x="409539" y="39548"/>
                </a:lnTo>
                <a:close/>
                <a:moveTo>
                  <a:pt x="548187" y="0"/>
                </a:moveTo>
                <a:cubicBezTo>
                  <a:pt x="556108" y="0"/>
                  <a:pt x="563228" y="4710"/>
                  <a:pt x="566343" y="11998"/>
                </a:cubicBezTo>
                <a:lnTo>
                  <a:pt x="606037" y="104335"/>
                </a:lnTo>
                <a:cubicBezTo>
                  <a:pt x="607105" y="106734"/>
                  <a:pt x="607639" y="109400"/>
                  <a:pt x="607639" y="112066"/>
                </a:cubicBezTo>
                <a:lnTo>
                  <a:pt x="607639" y="547356"/>
                </a:lnTo>
                <a:cubicBezTo>
                  <a:pt x="607639" y="580150"/>
                  <a:pt x="581028" y="606722"/>
                  <a:pt x="548187" y="606722"/>
                </a:cubicBezTo>
                <a:cubicBezTo>
                  <a:pt x="515347" y="606722"/>
                  <a:pt x="488736" y="580150"/>
                  <a:pt x="488736" y="547356"/>
                </a:cubicBezTo>
                <a:lnTo>
                  <a:pt x="488736" y="112066"/>
                </a:lnTo>
                <a:cubicBezTo>
                  <a:pt x="488736" y="109400"/>
                  <a:pt x="489270" y="106734"/>
                  <a:pt x="490338" y="104335"/>
                </a:cubicBezTo>
                <a:lnTo>
                  <a:pt x="529943" y="11998"/>
                </a:lnTo>
                <a:cubicBezTo>
                  <a:pt x="533058" y="4710"/>
                  <a:pt x="540267" y="0"/>
                  <a:pt x="548187" y="0"/>
                </a:cubicBezTo>
                <a:close/>
                <a:moveTo>
                  <a:pt x="19849" y="0"/>
                </a:moveTo>
                <a:lnTo>
                  <a:pt x="429300" y="0"/>
                </a:lnTo>
                <a:cubicBezTo>
                  <a:pt x="440248" y="0"/>
                  <a:pt x="449149" y="8887"/>
                  <a:pt x="449149" y="19818"/>
                </a:cubicBezTo>
                <a:lnTo>
                  <a:pt x="449149" y="586904"/>
                </a:lnTo>
                <a:cubicBezTo>
                  <a:pt x="449149" y="597835"/>
                  <a:pt x="440248" y="606722"/>
                  <a:pt x="429300" y="606722"/>
                </a:cubicBezTo>
                <a:lnTo>
                  <a:pt x="19849" y="606722"/>
                </a:lnTo>
                <a:cubicBezTo>
                  <a:pt x="8901" y="606722"/>
                  <a:pt x="0" y="597835"/>
                  <a:pt x="0" y="586904"/>
                </a:cubicBezTo>
                <a:lnTo>
                  <a:pt x="0" y="19818"/>
                </a:lnTo>
                <a:cubicBezTo>
                  <a:pt x="0" y="8887"/>
                  <a:pt x="8901" y="0"/>
                  <a:pt x="19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anrope SemiBold" charset="0"/>
            </a:endParaRPr>
          </a:p>
        </p:txBody>
      </p:sp>
      <p:sp>
        <p:nvSpPr>
          <p:cNvPr id="40" name="矩形 39"/>
          <p:cNvSpPr/>
          <p:nvPr/>
        </p:nvSpPr>
        <p:spPr>
          <a:xfrm>
            <a:off x="7290412" y="4174240"/>
            <a:ext cx="3583528" cy="645160"/>
          </a:xfrm>
          <a:prstGeom prst="rect">
            <a:avLst/>
          </a:prstGeom>
        </p:spPr>
        <p:txBody>
          <a:bodyPr wrap="square">
            <a:spAutoFit/>
          </a:bodyPr>
          <a:lstStyle/>
          <a:p>
            <a:r>
              <a:rPr lang="fr-FR" altLang="zh-CN" dirty="0">
                <a:solidFill>
                  <a:srgbClr val="FF9F36"/>
                </a:solidFill>
                <a:latin typeface="+mj-ea"/>
                <a:ea typeface="+mj-ea"/>
                <a:cs typeface="Manrope SemiBold" charset="0"/>
              </a:rPr>
              <a:t>Applications de ce qu’on a retenu</a:t>
            </a:r>
            <a:endParaRPr lang="fr-FR" altLang="zh-CN" dirty="0">
              <a:solidFill>
                <a:srgbClr val="FF9F36"/>
              </a:solidFill>
              <a:latin typeface="+mj-ea"/>
              <a:ea typeface="+mj-ea"/>
              <a:cs typeface="Manrope SemiBold" charset="0"/>
            </a:endParaRPr>
          </a:p>
        </p:txBody>
      </p:sp>
      <p:sp>
        <p:nvSpPr>
          <p:cNvPr id="41" name="矩形 40"/>
          <p:cNvSpPr/>
          <p:nvPr/>
        </p:nvSpPr>
        <p:spPr>
          <a:xfrm>
            <a:off x="5421049" y="4844463"/>
            <a:ext cx="5594494" cy="368300"/>
          </a:xfrm>
          <a:prstGeom prst="rect">
            <a:avLst/>
          </a:prstGeom>
        </p:spPr>
        <p:txBody>
          <a:bodyPr wrap="square">
            <a:spAutoFit/>
          </a:bodyPr>
          <a:lstStyle/>
          <a:p>
            <a:pPr>
              <a:lnSpc>
                <a:spcPct val="150000"/>
              </a:lnSpc>
            </a:pPr>
            <a:r>
              <a:rPr lang="fr-FR" altLang="zh-CN" sz="1200" dirty="0">
                <a:solidFill>
                  <a:schemeClr val="tx1">
                    <a:lumMod val="75000"/>
                    <a:lumOff val="25000"/>
                  </a:schemeClr>
                </a:solidFill>
                <a:cs typeface="Manrope SemiBold" charset="0"/>
              </a:rPr>
              <a:t>Voici des captures d'écran illustrant ce que nous avons mis en pratique.</a:t>
            </a:r>
            <a:endParaRPr lang="fr-FR" altLang="zh-CN" sz="1200" dirty="0">
              <a:solidFill>
                <a:schemeClr val="tx1">
                  <a:lumMod val="75000"/>
                  <a:lumOff val="25000"/>
                </a:schemeClr>
              </a:solidFill>
              <a:cs typeface="Manrope SemiBold" charset="0"/>
            </a:endParaRPr>
          </a:p>
        </p:txBody>
      </p:sp>
    </p:spTree>
    <p:custDataLst>
      <p:tags r:id="rId1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a:spLocks noGrp="1"/>
          </p:cNvSpPr>
          <p:nvPr>
            <p:ph type="title"/>
          </p:nvPr>
        </p:nvSpPr>
        <p:spPr>
          <a:xfrm>
            <a:off x="1144270" y="252730"/>
            <a:ext cx="2859405" cy="859155"/>
          </a:xfrm>
        </p:spPr>
        <p:txBody>
          <a:bodyPr/>
          <a:p>
            <a:r>
              <a:rPr lang="en-US" altLang="zh-CN" dirty="0">
                <a:solidFill>
                  <a:srgbClr val="E25959"/>
                </a:solidFill>
                <a:latin typeface="+mj-ea"/>
                <a:sym typeface="+mn-ea"/>
              </a:rPr>
              <a:t>R</a:t>
            </a:r>
            <a:r>
              <a:rPr lang="fr-FR" altLang="en-US" dirty="0">
                <a:solidFill>
                  <a:srgbClr val="E25959"/>
                </a:solidFill>
                <a:latin typeface="+mj-ea"/>
                <a:sym typeface="+mn-ea"/>
              </a:rPr>
              <a:t>ésultat</a:t>
            </a:r>
            <a:r>
              <a:rPr lang="en-US" altLang="zh-CN" dirty="0">
                <a:solidFill>
                  <a:srgbClr val="E25959"/>
                </a:solidFill>
                <a:latin typeface="+mj-ea"/>
                <a:sym typeface="+mn-ea"/>
              </a:rPr>
              <a:t>s</a:t>
            </a:r>
            <a:endParaRPr lang="fr-FR" altLang="en-US"/>
          </a:p>
        </p:txBody>
      </p:sp>
      <p:pic>
        <p:nvPicPr>
          <p:cNvPr id="4" name="Espace réservé du contenu 3" descr="image6"/>
          <p:cNvPicPr>
            <a:picLocks noChangeAspect="1"/>
          </p:cNvPicPr>
          <p:nvPr>
            <p:ph idx="1"/>
          </p:nvPr>
        </p:nvPicPr>
        <p:blipFill>
          <a:blip r:embed="rId1"/>
          <a:stretch>
            <a:fillRect/>
          </a:stretch>
        </p:blipFill>
        <p:spPr>
          <a:xfrm>
            <a:off x="866775" y="1649095"/>
            <a:ext cx="11118850" cy="45281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a:spLocks noGrp="1"/>
          </p:cNvSpPr>
          <p:nvPr>
            <p:ph type="title"/>
          </p:nvPr>
        </p:nvSpPr>
        <p:spPr>
          <a:xfrm>
            <a:off x="1256030" y="219710"/>
            <a:ext cx="3583940" cy="972185"/>
          </a:xfrm>
        </p:spPr>
        <p:txBody>
          <a:bodyPr/>
          <a:p>
            <a:r>
              <a:rPr lang="en-US" altLang="zh-CN" dirty="0">
                <a:solidFill>
                  <a:srgbClr val="E25959"/>
                </a:solidFill>
                <a:latin typeface="+mj-ea"/>
                <a:sym typeface="+mn-ea"/>
              </a:rPr>
              <a:t>R</a:t>
            </a:r>
            <a:r>
              <a:rPr lang="fr-FR" altLang="en-US" dirty="0">
                <a:solidFill>
                  <a:srgbClr val="E25959"/>
                </a:solidFill>
                <a:latin typeface="+mj-ea"/>
                <a:sym typeface="+mn-ea"/>
              </a:rPr>
              <a:t>ésultat</a:t>
            </a:r>
            <a:r>
              <a:rPr lang="en-US" altLang="zh-CN" dirty="0">
                <a:solidFill>
                  <a:srgbClr val="E25959"/>
                </a:solidFill>
                <a:latin typeface="+mj-ea"/>
                <a:sym typeface="+mn-ea"/>
              </a:rPr>
              <a:t>s</a:t>
            </a:r>
            <a:endParaRPr lang="fr-FR" altLang="en-US"/>
          </a:p>
        </p:txBody>
      </p:sp>
      <p:pic>
        <p:nvPicPr>
          <p:cNvPr id="4" name="Espace réservé du contenu 3" descr="image5"/>
          <p:cNvPicPr>
            <a:picLocks noChangeAspect="1"/>
          </p:cNvPicPr>
          <p:nvPr>
            <p:ph idx="1"/>
          </p:nvPr>
        </p:nvPicPr>
        <p:blipFill>
          <a:blip r:embed="rId1"/>
          <a:stretch>
            <a:fillRect/>
          </a:stretch>
        </p:blipFill>
        <p:spPr>
          <a:xfrm>
            <a:off x="838200" y="1464945"/>
            <a:ext cx="10192385" cy="46697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a:spLocks noGrp="1"/>
          </p:cNvSpPr>
          <p:nvPr>
            <p:ph type="title"/>
          </p:nvPr>
        </p:nvSpPr>
        <p:spPr>
          <a:xfrm>
            <a:off x="1256665" y="365125"/>
            <a:ext cx="2891155" cy="698500"/>
          </a:xfrm>
        </p:spPr>
        <p:txBody>
          <a:bodyPr>
            <a:normAutofit fontScale="90000"/>
          </a:bodyPr>
          <a:p>
            <a:r>
              <a:rPr lang="en-US" altLang="zh-CN" dirty="0">
                <a:solidFill>
                  <a:srgbClr val="E25959"/>
                </a:solidFill>
                <a:latin typeface="+mj-ea"/>
                <a:sym typeface="+mn-ea"/>
              </a:rPr>
              <a:t>R</a:t>
            </a:r>
            <a:r>
              <a:rPr lang="fr-FR" altLang="en-US" dirty="0">
                <a:solidFill>
                  <a:srgbClr val="E25959"/>
                </a:solidFill>
                <a:latin typeface="+mj-ea"/>
                <a:sym typeface="+mn-ea"/>
              </a:rPr>
              <a:t>ésultat</a:t>
            </a:r>
            <a:r>
              <a:rPr lang="en-US" altLang="zh-CN" dirty="0">
                <a:solidFill>
                  <a:srgbClr val="E25959"/>
                </a:solidFill>
                <a:latin typeface="+mj-ea"/>
                <a:sym typeface="+mn-ea"/>
              </a:rPr>
              <a:t>s</a:t>
            </a:r>
            <a:endParaRPr lang="fr-FR" altLang="en-US"/>
          </a:p>
        </p:txBody>
      </p:sp>
      <p:pic>
        <p:nvPicPr>
          <p:cNvPr id="4" name="Espace réservé du contenu 3" descr="image4"/>
          <p:cNvPicPr>
            <a:picLocks noChangeAspect="1"/>
          </p:cNvPicPr>
          <p:nvPr>
            <p:ph idx="1"/>
          </p:nvPr>
        </p:nvPicPr>
        <p:blipFill>
          <a:blip r:embed="rId1"/>
          <a:stretch>
            <a:fillRect/>
          </a:stretch>
        </p:blipFill>
        <p:spPr>
          <a:xfrm>
            <a:off x="1650365" y="1635760"/>
            <a:ext cx="8955405" cy="44894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a:spLocks noGrp="1"/>
          </p:cNvSpPr>
          <p:nvPr>
            <p:ph type="title"/>
          </p:nvPr>
        </p:nvSpPr>
        <p:spPr>
          <a:xfrm>
            <a:off x="1271270" y="204470"/>
            <a:ext cx="2554605" cy="923290"/>
          </a:xfrm>
        </p:spPr>
        <p:txBody>
          <a:bodyPr>
            <a:normAutofit fontScale="90000"/>
          </a:bodyPr>
          <a:p>
            <a:r>
              <a:rPr lang="en-US" altLang="zh-CN" dirty="0">
                <a:solidFill>
                  <a:srgbClr val="E25959"/>
                </a:solidFill>
                <a:latin typeface="+mj-ea"/>
                <a:sym typeface="+mn-ea"/>
              </a:rPr>
              <a:t>R</a:t>
            </a:r>
            <a:r>
              <a:rPr lang="fr-FR" altLang="en-US" dirty="0">
                <a:solidFill>
                  <a:srgbClr val="E25959"/>
                </a:solidFill>
                <a:latin typeface="+mj-ea"/>
                <a:sym typeface="+mn-ea"/>
              </a:rPr>
              <a:t>ésultat</a:t>
            </a:r>
            <a:r>
              <a:rPr lang="en-US" altLang="zh-CN" dirty="0">
                <a:solidFill>
                  <a:srgbClr val="E25959"/>
                </a:solidFill>
                <a:latin typeface="+mj-ea"/>
                <a:sym typeface="+mn-ea"/>
              </a:rPr>
              <a:t>s</a:t>
            </a:r>
            <a:endParaRPr lang="fr-FR" altLang="en-US"/>
          </a:p>
        </p:txBody>
      </p:sp>
      <p:pic>
        <p:nvPicPr>
          <p:cNvPr id="4" name="Espace réservé du contenu 3" descr="image3"/>
          <p:cNvPicPr>
            <a:picLocks noChangeAspect="1"/>
          </p:cNvPicPr>
          <p:nvPr>
            <p:ph idx="1"/>
          </p:nvPr>
        </p:nvPicPr>
        <p:blipFill>
          <a:blip r:embed="rId1"/>
          <a:stretch>
            <a:fillRect/>
          </a:stretch>
        </p:blipFill>
        <p:spPr>
          <a:xfrm>
            <a:off x="1744345" y="1455420"/>
            <a:ext cx="9361805" cy="4721860"/>
          </a:xfrm>
          <a:prstGeom prst="rect">
            <a:avLst/>
          </a:prstGeom>
        </p:spPr>
      </p:pic>
    </p:spTree>
  </p:cSld>
  <p:clrMapOvr>
    <a:masterClrMapping/>
  </p:clrMapOvr>
</p:sld>
</file>

<file path=ppt/tags/tag1.xml><?xml version="1.0" encoding="utf-8"?>
<p:tagLst xmlns:p="http://schemas.openxmlformats.org/presentationml/2006/main">
  <p:tag name="ISLIDE.ICON" val="#150485;#369652;#369646;"/>
</p:tagLst>
</file>

<file path=ppt/tags/tag2.xml><?xml version="1.0" encoding="utf-8"?>
<p:tagLst xmlns:p="http://schemas.openxmlformats.org/presentationml/2006/main">
  <p:tag name="ISLIDE.ICON" val="#150485;#369652;#369646;"/>
</p:tagLst>
</file>

<file path=ppt/tags/tag3.xml><?xml version="1.0" encoding="utf-8"?>
<p:tagLst xmlns:p="http://schemas.openxmlformats.org/presentationml/2006/main">
  <p:tag name="ISLIDE.ICON" val="#150485;#369652;#369646;"/>
</p:tagLst>
</file>

<file path=ppt/tags/tag4.xml><?xml version="1.0" encoding="utf-8"?>
<p:tagLst xmlns:p="http://schemas.openxmlformats.org/presentationml/2006/main">
  <p:tag name="ISLIDE.ICON" val="#150485;#369652;#369646;"/>
</p:tagLst>
</file>

<file path=ppt/tags/tag5.xml><?xml version="1.0" encoding="utf-8"?>
<p:tagLst xmlns:p="http://schemas.openxmlformats.org/presentationml/2006/main">
  <p:tag name="ISLIDE.ICON" val="#150485;#369652;#369646;"/>
</p:tagLst>
</file>

<file path=ppt/tags/tag6.xml><?xml version="1.0" encoding="utf-8"?>
<p:tagLst xmlns:p="http://schemas.openxmlformats.org/presentationml/2006/main">
  <p:tag name="ISLIDE.ICON" val="#150485;#369652;#369646;"/>
</p:tagLst>
</file>

<file path=ppt/tags/tag7.xml><?xml version="1.0" encoding="utf-8"?>
<p:tagLst xmlns:p="http://schemas.openxmlformats.org/presentationml/2006/main">
  <p:tag name="ISLIDE.ICON" val="#150485;#369652;#369646;"/>
</p:tagLst>
</file>

<file path=ppt/tags/tag8.xml><?xml version="1.0" encoding="utf-8"?>
<p:tagLst xmlns:p="http://schemas.openxmlformats.org/presentationml/2006/main">
  <p:tag name="ISLIDE.ICON" val="#150485;#369652;#369646;"/>
</p:tagLst>
</file>

<file path=ppt/tags/tag9.xml><?xml version="1.0" encoding="utf-8"?>
<p:tagLst xmlns:p="http://schemas.openxmlformats.org/presentationml/2006/main">
  <p:tag name="KSO_WPP_MARK_KEY" val="e45b6135-a500-4576-91f1-8c4a42918ebc"/>
  <p:tag name="COMMONDATA" val="eyJoZGlkIjoiODliZWY4OTY0MGRkODE3MzUwYWNjNzJlOTZjZjEzOWIifQ=="/>
</p:tagLst>
</file>

<file path=ppt/theme/theme1.xml><?xml version="1.0" encoding="utf-8"?>
<a:theme xmlns:a="http://schemas.openxmlformats.org/drawingml/2006/main" name="Office 主题​​">
  <a:themeElements>
    <a:clrScheme name="自定义 2131">
      <a:dk1>
        <a:sysClr val="windowText" lastClr="000000"/>
      </a:dk1>
      <a:lt1>
        <a:sysClr val="window" lastClr="FFFFFF"/>
      </a:lt1>
      <a:dk2>
        <a:srgbClr val="44546A"/>
      </a:dk2>
      <a:lt2>
        <a:srgbClr val="E7E6E6"/>
      </a:lt2>
      <a:accent1>
        <a:srgbClr val="E25959"/>
      </a:accent1>
      <a:accent2>
        <a:srgbClr val="FF9F36"/>
      </a:accent2>
      <a:accent3>
        <a:srgbClr val="E25959"/>
      </a:accent3>
      <a:accent4>
        <a:srgbClr val="FF9F36"/>
      </a:accent4>
      <a:accent5>
        <a:srgbClr val="E25959"/>
      </a:accent5>
      <a:accent6>
        <a:srgbClr val="FF9F36"/>
      </a:accent6>
      <a:hlink>
        <a:srgbClr val="0563C1"/>
      </a:hlink>
      <a:folHlink>
        <a:srgbClr val="954F72"/>
      </a:folHlink>
    </a:clrScheme>
    <a:fontScheme name="自定义 27">
      <a:majorFont>
        <a:latin typeface="Roboto Black"/>
        <a:ea typeface="Robot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anrope SemiBold"/>
        <a:ea typeface=""/>
        <a:cs typeface=""/>
        <a:font script="Jpan" typeface="游ゴシック"/>
        <a:font script="Hang" typeface="맑은 고딕"/>
        <a:font script="Hans" typeface="Manrope SemiBold"/>
        <a:font script="Hant" typeface="新細明體"/>
        <a:font script="Arab" typeface="Manrope SemiBold"/>
        <a:font script="Hebr" typeface="Manrope Semi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anrope Semi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anrope SemiBold"/>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anrope SemiBold"/>
        <a:ea typeface=""/>
        <a:cs typeface=""/>
        <a:font script="Jpan" typeface="ＭＳ Ｐゴシック"/>
        <a:font script="Hang" typeface="맑은 고딕"/>
        <a:font script="Hans" typeface="Manrope SemiBold"/>
        <a:font script="Hant" typeface="新細明體"/>
        <a:font script="Arab" typeface="Manrope SemiBold"/>
        <a:font script="Hebr" typeface="Manrope Semi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anrope Semi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1735</Words>
  <Application>WPS Presentation</Application>
  <PresentationFormat>宽屏</PresentationFormat>
  <Paragraphs>78</Paragraphs>
  <Slides>14</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Manrope SemiBold</vt:lpstr>
      <vt:lpstr>Poppins Medium</vt:lpstr>
      <vt:lpstr>Segoe Print</vt:lpstr>
      <vt:lpstr>Helvetica Neue</vt:lpstr>
      <vt:lpstr>Roboto Black</vt:lpstr>
      <vt:lpstr>linea-basic-10</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Nermine</cp:lastModifiedBy>
  <cp:revision>51</cp:revision>
  <dcterms:created xsi:type="dcterms:W3CDTF">2023-04-11T15:58:00Z</dcterms:created>
  <dcterms:modified xsi:type="dcterms:W3CDTF">2024-04-21T20:42:46Z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0CBA4C283A5947ACBA71D2BC276DA858_11</vt:lpwstr>
  </property>
  <property fmtid="{D5CDD505-2E9C-101B-9397-08002B2CF9AE}" pid="3" name="KSOProductBuildVer">
    <vt:lpwstr>1036-12.2.0.13489</vt:lpwstr>
  </property>
</Properties>
</file>