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bovanermin1999@gmail.com" userId="21f71ea187f05db5" providerId="LiveId" clId="{387C29F3-AD2F-8D46-A874-EE98830B5EB3}"/>
    <pc:docChg chg="custSel addSld modSld">
      <pc:chgData name="talibovanermin1999@gmail.com" userId="21f71ea187f05db5" providerId="LiveId" clId="{387C29F3-AD2F-8D46-A874-EE98830B5EB3}" dt="2018-04-30T10:42:34.807" v="90" actId="14100"/>
      <pc:docMkLst>
        <pc:docMk/>
      </pc:docMkLst>
      <pc:sldChg chg="modSp">
        <pc:chgData name="talibovanermin1999@gmail.com" userId="21f71ea187f05db5" providerId="LiveId" clId="{387C29F3-AD2F-8D46-A874-EE98830B5EB3}" dt="2018-04-30T10:42:34.807" v="90" actId="14100"/>
        <pc:sldMkLst>
          <pc:docMk/>
          <pc:sldMk cId="2442432947" sldId="256"/>
        </pc:sldMkLst>
        <pc:spChg chg="mod">
          <ac:chgData name="talibovanermin1999@gmail.com" userId="21f71ea187f05db5" providerId="LiveId" clId="{387C29F3-AD2F-8D46-A874-EE98830B5EB3}" dt="2018-04-30T10:42:29.450" v="89" actId="20577"/>
          <ac:spMkLst>
            <pc:docMk/>
            <pc:sldMk cId="2442432947" sldId="256"/>
            <ac:spMk id="2" creationId="{ECD74145-7F27-ED4D-862C-B6DCFEC5EA21}"/>
          </ac:spMkLst>
        </pc:spChg>
        <pc:spChg chg="mod">
          <ac:chgData name="talibovanermin1999@gmail.com" userId="21f71ea187f05db5" providerId="LiveId" clId="{387C29F3-AD2F-8D46-A874-EE98830B5EB3}" dt="2018-04-30T10:42:34.807" v="90" actId="14100"/>
          <ac:spMkLst>
            <pc:docMk/>
            <pc:sldMk cId="2442432947" sldId="256"/>
            <ac:spMk id="3" creationId="{4A77D8DA-617F-7445-B396-84D24AD351EF}"/>
          </ac:spMkLst>
        </pc:spChg>
      </pc:sldChg>
      <pc:sldChg chg="new">
        <pc:chgData name="talibovanermin1999@gmail.com" userId="21f71ea187f05db5" providerId="LiveId" clId="{387C29F3-AD2F-8D46-A874-EE98830B5EB3}" dt="2018-04-30T10:41:54.226" v="0" actId="680"/>
        <pc:sldMkLst>
          <pc:docMk/>
          <pc:sldMk cId="142074863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4145-7F27-ED4D-862C-B6DCFEC5E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Azerbaycan respublikasi prezidenti yaninda dovlet idarecilik akademiyasi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7D8DA-617F-7445-B396-84D24AD35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6068129" cy="33775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FFCF-F25F-D648-98C5-5F5B6689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ABD9-3FD4-B344-BDAB-750084D1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86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Gallery</vt:lpstr>
      <vt:lpstr>Azerbaycan respublikasi prezidenti yaninda dovlet idarecilik akademiyasi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Azerbaycan respublikasi prezidenti yaninda dovlet idarecilik akademiyasi</dc:title>
  <cp:revision>1</cp:revision>
  <dcterms:modified xsi:type="dcterms:W3CDTF">2018-04-30T10:42:38Z</dcterms:modified>
</cp:coreProperties>
</file>