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256" r:id="rId2"/>
    <p:sldId id="269" r:id="rId3"/>
    <p:sldId id="328" r:id="rId4"/>
    <p:sldId id="267" r:id="rId5"/>
    <p:sldId id="273" r:id="rId6"/>
    <p:sldId id="271" r:id="rId7"/>
    <p:sldId id="259" r:id="rId8"/>
    <p:sldId id="302" r:id="rId9"/>
    <p:sldId id="276" r:id="rId10"/>
    <p:sldId id="274" r:id="rId11"/>
    <p:sldId id="275" r:id="rId12"/>
    <p:sldId id="260" r:id="rId13"/>
    <p:sldId id="279" r:id="rId14"/>
    <p:sldId id="280" r:id="rId15"/>
    <p:sldId id="281" r:id="rId16"/>
    <p:sldId id="282" r:id="rId17"/>
    <p:sldId id="283" r:id="rId18"/>
    <p:sldId id="284" r:id="rId19"/>
    <p:sldId id="285" r:id="rId20"/>
    <p:sldId id="286" r:id="rId21"/>
    <p:sldId id="287" r:id="rId22"/>
    <p:sldId id="288" r:id="rId23"/>
    <p:sldId id="289" r:id="rId24"/>
    <p:sldId id="290" r:id="rId25"/>
    <p:sldId id="294" r:id="rId26"/>
    <p:sldId id="291" r:id="rId27"/>
    <p:sldId id="292" r:id="rId28"/>
    <p:sldId id="319" r:id="rId29"/>
    <p:sldId id="321" r:id="rId30"/>
    <p:sldId id="320" r:id="rId31"/>
    <p:sldId id="322" r:id="rId32"/>
    <p:sldId id="323" r:id="rId33"/>
    <p:sldId id="324" r:id="rId34"/>
    <p:sldId id="325" r:id="rId35"/>
    <p:sldId id="326" r:id="rId36"/>
    <p:sldId id="327" r:id="rId3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Comic Sans MS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Comic Sans MS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Comic Sans MS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Comic Sans MS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B732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571D4AB-6CCD-459C-A117-9DFD5440DE01}" v="9" dt="2021-03-17T16:27:00.40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83" autoAdjust="0"/>
    <p:restoredTop sz="93208" autoAdjust="0"/>
  </p:normalViewPr>
  <p:slideViewPr>
    <p:cSldViewPr>
      <p:cViewPr>
        <p:scale>
          <a:sx n="100" d="100"/>
          <a:sy n="100" d="100"/>
        </p:scale>
        <p:origin x="1902" y="22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bio Di Troia" userId="7de80edd88c2c9de" providerId="LiveId" clId="{981A972E-C3E4-458E-8C4E-1BF1A47B9951}"/>
    <pc:docChg chg="undo custSel addSld delSld modSld sldOrd">
      <pc:chgData name="Fabio Di Troia" userId="7de80edd88c2c9de" providerId="LiveId" clId="{981A972E-C3E4-458E-8C4E-1BF1A47B9951}" dt="2020-05-07T17:38:20.994" v="368" actId="478"/>
      <pc:docMkLst>
        <pc:docMk/>
      </pc:docMkLst>
      <pc:sldChg chg="delSp modSp mod">
        <pc:chgData name="Fabio Di Troia" userId="7de80edd88c2c9de" providerId="LiveId" clId="{981A972E-C3E4-458E-8C4E-1BF1A47B9951}" dt="2020-05-07T17:37:20.225" v="342" actId="478"/>
        <pc:sldMkLst>
          <pc:docMk/>
          <pc:sldMk cId="0" sldId="256"/>
        </pc:sldMkLst>
        <pc:spChg chg="del">
          <ac:chgData name="Fabio Di Troia" userId="7de80edd88c2c9de" providerId="LiveId" clId="{981A972E-C3E4-458E-8C4E-1BF1A47B9951}" dt="2020-05-07T17:37:20.225" v="342" actId="478"/>
          <ac:spMkLst>
            <pc:docMk/>
            <pc:sldMk cId="0" sldId="256"/>
            <ac:spMk id="5" creationId="{00000000-0000-0000-0000-000000000000}"/>
          </ac:spMkLst>
        </pc:spChg>
        <pc:spChg chg="del">
          <ac:chgData name="Fabio Di Troia" userId="7de80edd88c2c9de" providerId="LiveId" clId="{981A972E-C3E4-458E-8C4E-1BF1A47B9951}" dt="2020-05-07T17:37:20.225" v="342" actId="478"/>
          <ac:spMkLst>
            <pc:docMk/>
            <pc:sldMk cId="0" sldId="256"/>
            <ac:spMk id="6" creationId="{00000000-0000-0000-0000-000000000000}"/>
          </ac:spMkLst>
        </pc:spChg>
        <pc:spChg chg="del">
          <ac:chgData name="Fabio Di Troia" userId="7de80edd88c2c9de" providerId="LiveId" clId="{981A972E-C3E4-458E-8C4E-1BF1A47B9951}" dt="2020-05-07T17:37:01.356" v="341" actId="478"/>
          <ac:spMkLst>
            <pc:docMk/>
            <pc:sldMk cId="0" sldId="256"/>
            <ac:spMk id="7" creationId="{00000000-0000-0000-0000-000000000000}"/>
          </ac:spMkLst>
        </pc:spChg>
        <pc:spChg chg="mod">
          <ac:chgData name="Fabio Di Troia" userId="7de80edd88c2c9de" providerId="LiveId" clId="{981A972E-C3E4-458E-8C4E-1BF1A47B9951}" dt="2020-05-07T17:36:59.727" v="340" actId="20577"/>
          <ac:spMkLst>
            <pc:docMk/>
            <pc:sldMk cId="0" sldId="256"/>
            <ac:spMk id="14339" creationId="{00000000-0000-0000-0000-000000000000}"/>
          </ac:spMkLst>
        </pc:spChg>
      </pc:sldChg>
      <pc:sldChg chg="modSp del mod">
        <pc:chgData name="Fabio Di Troia" userId="7de80edd88c2c9de" providerId="LiveId" clId="{981A972E-C3E4-458E-8C4E-1BF1A47B9951}" dt="2020-05-07T17:08:04.166" v="6" actId="47"/>
        <pc:sldMkLst>
          <pc:docMk/>
          <pc:sldMk cId="0" sldId="257"/>
        </pc:sldMkLst>
        <pc:spChg chg="mod">
          <ac:chgData name="Fabio Di Troia" userId="7de80edd88c2c9de" providerId="LiveId" clId="{981A972E-C3E4-458E-8C4E-1BF1A47B9951}" dt="2020-05-07T17:06:26.364" v="1" actId="6549"/>
          <ac:spMkLst>
            <pc:docMk/>
            <pc:sldMk cId="0" sldId="257"/>
            <ac:spMk id="3" creationId="{00000000-0000-0000-0000-000000000000}"/>
          </ac:spMkLst>
        </pc:spChg>
      </pc:sldChg>
      <pc:sldChg chg="del">
        <pc:chgData name="Fabio Di Troia" userId="7de80edd88c2c9de" providerId="LiveId" clId="{981A972E-C3E4-458E-8C4E-1BF1A47B9951}" dt="2020-05-07T17:06:41.108" v="2" actId="47"/>
        <pc:sldMkLst>
          <pc:docMk/>
          <pc:sldMk cId="0" sldId="258"/>
        </pc:sldMkLst>
      </pc:sldChg>
      <pc:sldChg chg="delSp modSp mod">
        <pc:chgData name="Fabio Di Troia" userId="7de80edd88c2c9de" providerId="LiveId" clId="{981A972E-C3E4-458E-8C4E-1BF1A47B9951}" dt="2020-05-07T17:37:32.389" v="347" actId="478"/>
        <pc:sldMkLst>
          <pc:docMk/>
          <pc:sldMk cId="0" sldId="259"/>
        </pc:sldMkLst>
        <pc:spChg chg="mod">
          <ac:chgData name="Fabio Di Troia" userId="7de80edd88c2c9de" providerId="LiveId" clId="{981A972E-C3E4-458E-8C4E-1BF1A47B9951}" dt="2020-05-07T17:11:24.240" v="23" actId="14100"/>
          <ac:spMkLst>
            <pc:docMk/>
            <pc:sldMk cId="0" sldId="259"/>
            <ac:spMk id="3" creationId="{00000000-0000-0000-0000-000000000000}"/>
          </ac:spMkLst>
        </pc:spChg>
        <pc:spChg chg="del">
          <ac:chgData name="Fabio Di Troia" userId="7de80edd88c2c9de" providerId="LiveId" clId="{981A972E-C3E4-458E-8C4E-1BF1A47B9951}" dt="2020-05-07T17:37:32.389" v="347" actId="478"/>
          <ac:spMkLst>
            <pc:docMk/>
            <pc:sldMk cId="0" sldId="259"/>
            <ac:spMk id="4" creationId="{00000000-0000-0000-0000-000000000000}"/>
          </ac:spMkLst>
        </pc:spChg>
      </pc:sldChg>
      <pc:sldChg chg="delSp modSp mod">
        <pc:chgData name="Fabio Di Troia" userId="7de80edd88c2c9de" providerId="LiveId" clId="{981A972E-C3E4-458E-8C4E-1BF1A47B9951}" dt="2020-05-07T17:37:45.054" v="352" actId="478"/>
        <pc:sldMkLst>
          <pc:docMk/>
          <pc:sldMk cId="0" sldId="260"/>
        </pc:sldMkLst>
        <pc:spChg chg="mod">
          <ac:chgData name="Fabio Di Troia" userId="7de80edd88c2c9de" providerId="LiveId" clId="{981A972E-C3E4-458E-8C4E-1BF1A47B9951}" dt="2020-05-07T17:17:15.546" v="37" actId="12"/>
          <ac:spMkLst>
            <pc:docMk/>
            <pc:sldMk cId="0" sldId="260"/>
            <ac:spMk id="3" creationId="{00000000-0000-0000-0000-000000000000}"/>
          </ac:spMkLst>
        </pc:spChg>
        <pc:spChg chg="del">
          <ac:chgData name="Fabio Di Troia" userId="7de80edd88c2c9de" providerId="LiveId" clId="{981A972E-C3E4-458E-8C4E-1BF1A47B9951}" dt="2020-05-07T17:37:45.054" v="352" actId="478"/>
          <ac:spMkLst>
            <pc:docMk/>
            <pc:sldMk cId="0" sldId="260"/>
            <ac:spMk id="4" creationId="{00000000-0000-0000-0000-000000000000}"/>
          </ac:spMkLst>
        </pc:spChg>
      </pc:sldChg>
      <pc:sldChg chg="del">
        <pc:chgData name="Fabio Di Troia" userId="7de80edd88c2c9de" providerId="LiveId" clId="{981A972E-C3E4-458E-8C4E-1BF1A47B9951}" dt="2020-05-07T17:36:41.090" v="327" actId="47"/>
        <pc:sldMkLst>
          <pc:docMk/>
          <pc:sldMk cId="0" sldId="261"/>
        </pc:sldMkLst>
      </pc:sldChg>
      <pc:sldChg chg="del">
        <pc:chgData name="Fabio Di Troia" userId="7de80edd88c2c9de" providerId="LiveId" clId="{981A972E-C3E4-458E-8C4E-1BF1A47B9951}" dt="2020-05-07T17:36:50.434" v="328" actId="47"/>
        <pc:sldMkLst>
          <pc:docMk/>
          <pc:sldMk cId="0" sldId="263"/>
        </pc:sldMkLst>
      </pc:sldChg>
      <pc:sldChg chg="del">
        <pc:chgData name="Fabio Di Troia" userId="7de80edd88c2c9de" providerId="LiveId" clId="{981A972E-C3E4-458E-8C4E-1BF1A47B9951}" dt="2020-05-07T17:36:41.090" v="327" actId="47"/>
        <pc:sldMkLst>
          <pc:docMk/>
          <pc:sldMk cId="0" sldId="264"/>
        </pc:sldMkLst>
      </pc:sldChg>
      <pc:sldChg chg="modSp del mod">
        <pc:chgData name="Fabio Di Troia" userId="7de80edd88c2c9de" providerId="LiveId" clId="{981A972E-C3E4-458E-8C4E-1BF1A47B9951}" dt="2020-05-07T17:08:04.690" v="7" actId="47"/>
        <pc:sldMkLst>
          <pc:docMk/>
          <pc:sldMk cId="0" sldId="265"/>
        </pc:sldMkLst>
        <pc:spChg chg="mod">
          <ac:chgData name="Fabio Di Troia" userId="7de80edd88c2c9de" providerId="LiveId" clId="{981A972E-C3E4-458E-8C4E-1BF1A47B9951}" dt="2020-05-07T17:06:55.217" v="3" actId="6549"/>
          <ac:spMkLst>
            <pc:docMk/>
            <pc:sldMk cId="0" sldId="265"/>
            <ac:spMk id="3" creationId="{00000000-0000-0000-0000-000000000000}"/>
          </ac:spMkLst>
        </pc:spChg>
      </pc:sldChg>
      <pc:sldChg chg="del">
        <pc:chgData name="Fabio Di Troia" userId="7de80edd88c2c9de" providerId="LiveId" clId="{981A972E-C3E4-458E-8C4E-1BF1A47B9951}" dt="2020-05-07T17:07:45.281" v="4" actId="47"/>
        <pc:sldMkLst>
          <pc:docMk/>
          <pc:sldMk cId="0" sldId="266"/>
        </pc:sldMkLst>
      </pc:sldChg>
      <pc:sldChg chg="delSp modSp mod">
        <pc:chgData name="Fabio Di Troia" userId="7de80edd88c2c9de" providerId="LiveId" clId="{981A972E-C3E4-458E-8C4E-1BF1A47B9951}" dt="2020-05-07T17:37:26.517" v="344" actId="478"/>
        <pc:sldMkLst>
          <pc:docMk/>
          <pc:sldMk cId="0" sldId="267"/>
        </pc:sldMkLst>
        <pc:spChg chg="mod">
          <ac:chgData name="Fabio Di Troia" userId="7de80edd88c2c9de" providerId="LiveId" clId="{981A972E-C3E4-458E-8C4E-1BF1A47B9951}" dt="2020-05-07T17:08:21.538" v="8" actId="6549"/>
          <ac:spMkLst>
            <pc:docMk/>
            <pc:sldMk cId="0" sldId="267"/>
            <ac:spMk id="3" creationId="{00000000-0000-0000-0000-000000000000}"/>
          </ac:spMkLst>
        </pc:spChg>
        <pc:spChg chg="del">
          <ac:chgData name="Fabio Di Troia" userId="7de80edd88c2c9de" providerId="LiveId" clId="{981A972E-C3E4-458E-8C4E-1BF1A47B9951}" dt="2020-05-07T17:37:26.517" v="344" actId="478"/>
          <ac:spMkLst>
            <pc:docMk/>
            <pc:sldMk cId="0" sldId="267"/>
            <ac:spMk id="4" creationId="{00000000-0000-0000-0000-000000000000}"/>
          </ac:spMkLst>
        </pc:spChg>
        <pc:spChg chg="mod">
          <ac:chgData name="Fabio Di Troia" userId="7de80edd88c2c9de" providerId="LiveId" clId="{981A972E-C3E4-458E-8C4E-1BF1A47B9951}" dt="2020-05-07T17:08:32.087" v="9" actId="113"/>
          <ac:spMkLst>
            <pc:docMk/>
            <pc:sldMk cId="0" sldId="267"/>
            <ac:spMk id="36" creationId="{00000000-0000-0000-0000-000000000000}"/>
          </ac:spMkLst>
        </pc:spChg>
      </pc:sldChg>
      <pc:sldChg chg="del">
        <pc:chgData name="Fabio Di Troia" userId="7de80edd88c2c9de" providerId="LiveId" clId="{981A972E-C3E4-458E-8C4E-1BF1A47B9951}" dt="2020-05-07T17:08:58.411" v="10" actId="47"/>
        <pc:sldMkLst>
          <pc:docMk/>
          <pc:sldMk cId="0" sldId="268"/>
        </pc:sldMkLst>
      </pc:sldChg>
      <pc:sldChg chg="delSp mod ord">
        <pc:chgData name="Fabio Di Troia" userId="7de80edd88c2c9de" providerId="LiveId" clId="{981A972E-C3E4-458E-8C4E-1BF1A47B9951}" dt="2020-05-07T17:37:24.317" v="343" actId="478"/>
        <pc:sldMkLst>
          <pc:docMk/>
          <pc:sldMk cId="0" sldId="269"/>
        </pc:sldMkLst>
        <pc:spChg chg="del">
          <ac:chgData name="Fabio Di Troia" userId="7de80edd88c2c9de" providerId="LiveId" clId="{981A972E-C3E4-458E-8C4E-1BF1A47B9951}" dt="2020-05-07T17:37:24.317" v="343" actId="478"/>
          <ac:spMkLst>
            <pc:docMk/>
            <pc:sldMk cId="0" sldId="269"/>
            <ac:spMk id="4" creationId="{00000000-0000-0000-0000-000000000000}"/>
          </ac:spMkLst>
        </pc:spChg>
      </pc:sldChg>
      <pc:sldChg chg="modSp del ord">
        <pc:chgData name="Fabio Di Troia" userId="7de80edd88c2c9de" providerId="LiveId" clId="{981A972E-C3E4-458E-8C4E-1BF1A47B9951}" dt="2020-05-07T17:10:14.692" v="16" actId="47"/>
        <pc:sldMkLst>
          <pc:docMk/>
          <pc:sldMk cId="0" sldId="270"/>
        </pc:sldMkLst>
        <pc:spChg chg="mod">
          <ac:chgData name="Fabio Di Troia" userId="7de80edd88c2c9de" providerId="LiveId" clId="{981A972E-C3E4-458E-8C4E-1BF1A47B9951}" dt="2020-05-07T17:09:25.237" v="15" actId="207"/>
          <ac:spMkLst>
            <pc:docMk/>
            <pc:sldMk cId="0" sldId="270"/>
            <ac:spMk id="3" creationId="{00000000-0000-0000-0000-000000000000}"/>
          </ac:spMkLst>
        </pc:spChg>
      </pc:sldChg>
      <pc:sldChg chg="delSp mod">
        <pc:chgData name="Fabio Di Troia" userId="7de80edd88c2c9de" providerId="LiveId" clId="{981A972E-C3E4-458E-8C4E-1BF1A47B9951}" dt="2020-05-07T17:37:30.308" v="346" actId="478"/>
        <pc:sldMkLst>
          <pc:docMk/>
          <pc:sldMk cId="0" sldId="271"/>
        </pc:sldMkLst>
        <pc:spChg chg="del">
          <ac:chgData name="Fabio Di Troia" userId="7de80edd88c2c9de" providerId="LiveId" clId="{981A972E-C3E4-458E-8C4E-1BF1A47B9951}" dt="2020-05-07T17:37:30.308" v="346" actId="478"/>
          <ac:spMkLst>
            <pc:docMk/>
            <pc:sldMk cId="0" sldId="271"/>
            <ac:spMk id="4" creationId="{00000000-0000-0000-0000-000000000000}"/>
          </ac:spMkLst>
        </pc:spChg>
      </pc:sldChg>
      <pc:sldChg chg="del">
        <pc:chgData name="Fabio Di Troia" userId="7de80edd88c2c9de" providerId="LiveId" clId="{981A972E-C3E4-458E-8C4E-1BF1A47B9951}" dt="2020-05-07T17:11:03.526" v="21" actId="47"/>
        <pc:sldMkLst>
          <pc:docMk/>
          <pc:sldMk cId="0" sldId="272"/>
        </pc:sldMkLst>
      </pc:sldChg>
      <pc:sldChg chg="delSp modSp mod">
        <pc:chgData name="Fabio Di Troia" userId="7de80edd88c2c9de" providerId="LiveId" clId="{981A972E-C3E4-458E-8C4E-1BF1A47B9951}" dt="2020-05-07T17:37:28.370" v="345" actId="478"/>
        <pc:sldMkLst>
          <pc:docMk/>
          <pc:sldMk cId="0" sldId="273"/>
        </pc:sldMkLst>
        <pc:spChg chg="mod">
          <ac:chgData name="Fabio Di Troia" userId="7de80edd88c2c9de" providerId="LiveId" clId="{981A972E-C3E4-458E-8C4E-1BF1A47B9951}" dt="2020-05-07T17:10:43.395" v="20" actId="20577"/>
          <ac:spMkLst>
            <pc:docMk/>
            <pc:sldMk cId="0" sldId="273"/>
            <ac:spMk id="3" creationId="{00000000-0000-0000-0000-000000000000}"/>
          </ac:spMkLst>
        </pc:spChg>
        <pc:spChg chg="del">
          <ac:chgData name="Fabio Di Troia" userId="7de80edd88c2c9de" providerId="LiveId" clId="{981A972E-C3E4-458E-8C4E-1BF1A47B9951}" dt="2020-05-07T17:37:28.370" v="345" actId="478"/>
          <ac:spMkLst>
            <pc:docMk/>
            <pc:sldMk cId="0" sldId="273"/>
            <ac:spMk id="4" creationId="{00000000-0000-0000-0000-000000000000}"/>
          </ac:spMkLst>
        </pc:spChg>
      </pc:sldChg>
      <pc:sldChg chg="delSp modSp mod">
        <pc:chgData name="Fabio Di Troia" userId="7de80edd88c2c9de" providerId="LiveId" clId="{981A972E-C3E4-458E-8C4E-1BF1A47B9951}" dt="2020-05-07T17:37:41.120" v="350" actId="478"/>
        <pc:sldMkLst>
          <pc:docMk/>
          <pc:sldMk cId="0" sldId="274"/>
        </pc:sldMkLst>
        <pc:spChg chg="mod">
          <ac:chgData name="Fabio Di Troia" userId="7de80edd88c2c9de" providerId="LiveId" clId="{981A972E-C3E4-458E-8C4E-1BF1A47B9951}" dt="2020-05-07T17:13:42.814" v="30" actId="207"/>
          <ac:spMkLst>
            <pc:docMk/>
            <pc:sldMk cId="0" sldId="274"/>
            <ac:spMk id="3" creationId="{00000000-0000-0000-0000-000000000000}"/>
          </ac:spMkLst>
        </pc:spChg>
        <pc:spChg chg="del">
          <ac:chgData name="Fabio Di Troia" userId="7de80edd88c2c9de" providerId="LiveId" clId="{981A972E-C3E4-458E-8C4E-1BF1A47B9951}" dt="2020-05-07T17:37:41.120" v="350" actId="478"/>
          <ac:spMkLst>
            <pc:docMk/>
            <pc:sldMk cId="0" sldId="274"/>
            <ac:spMk id="4" creationId="{00000000-0000-0000-0000-000000000000}"/>
          </ac:spMkLst>
        </pc:spChg>
      </pc:sldChg>
      <pc:sldChg chg="delSp modSp mod">
        <pc:chgData name="Fabio Di Troia" userId="7de80edd88c2c9de" providerId="LiveId" clId="{981A972E-C3E4-458E-8C4E-1BF1A47B9951}" dt="2020-05-07T17:37:43.519" v="351" actId="478"/>
        <pc:sldMkLst>
          <pc:docMk/>
          <pc:sldMk cId="0" sldId="275"/>
        </pc:sldMkLst>
        <pc:spChg chg="mod">
          <ac:chgData name="Fabio Di Troia" userId="7de80edd88c2c9de" providerId="LiveId" clId="{981A972E-C3E4-458E-8C4E-1BF1A47B9951}" dt="2020-05-07T17:15:11.563" v="34" actId="14100"/>
          <ac:spMkLst>
            <pc:docMk/>
            <pc:sldMk cId="0" sldId="275"/>
            <ac:spMk id="3" creationId="{00000000-0000-0000-0000-000000000000}"/>
          </ac:spMkLst>
        </pc:spChg>
        <pc:spChg chg="del">
          <ac:chgData name="Fabio Di Troia" userId="7de80edd88c2c9de" providerId="LiveId" clId="{981A972E-C3E4-458E-8C4E-1BF1A47B9951}" dt="2020-05-07T17:37:43.519" v="351" actId="478"/>
          <ac:spMkLst>
            <pc:docMk/>
            <pc:sldMk cId="0" sldId="275"/>
            <ac:spMk id="4" creationId="{00000000-0000-0000-0000-000000000000}"/>
          </ac:spMkLst>
        </pc:spChg>
      </pc:sldChg>
      <pc:sldChg chg="delSp modSp mod">
        <pc:chgData name="Fabio Di Troia" userId="7de80edd88c2c9de" providerId="LiveId" clId="{981A972E-C3E4-458E-8C4E-1BF1A47B9951}" dt="2020-05-07T17:37:37.137" v="349" actId="478"/>
        <pc:sldMkLst>
          <pc:docMk/>
          <pc:sldMk cId="0" sldId="276"/>
        </pc:sldMkLst>
        <pc:spChg chg="mod">
          <ac:chgData name="Fabio Di Troia" userId="7de80edd88c2c9de" providerId="LiveId" clId="{981A972E-C3E4-458E-8C4E-1BF1A47B9951}" dt="2020-05-07T17:12:44.003" v="25" actId="207"/>
          <ac:spMkLst>
            <pc:docMk/>
            <pc:sldMk cId="0" sldId="276"/>
            <ac:spMk id="3" creationId="{00000000-0000-0000-0000-000000000000}"/>
          </ac:spMkLst>
        </pc:spChg>
        <pc:spChg chg="del">
          <ac:chgData name="Fabio Di Troia" userId="7de80edd88c2c9de" providerId="LiveId" clId="{981A972E-C3E4-458E-8C4E-1BF1A47B9951}" dt="2020-05-07T17:37:37.137" v="349" actId="478"/>
          <ac:spMkLst>
            <pc:docMk/>
            <pc:sldMk cId="0" sldId="276"/>
            <ac:spMk id="4" creationId="{00000000-0000-0000-0000-000000000000}"/>
          </ac:spMkLst>
        </pc:spChg>
      </pc:sldChg>
      <pc:sldChg chg="del">
        <pc:chgData name="Fabio Di Troia" userId="7de80edd88c2c9de" providerId="LiveId" clId="{981A972E-C3E4-458E-8C4E-1BF1A47B9951}" dt="2020-05-07T17:07:54.362" v="5" actId="47"/>
        <pc:sldMkLst>
          <pc:docMk/>
          <pc:sldMk cId="0" sldId="277"/>
        </pc:sldMkLst>
      </pc:sldChg>
      <pc:sldChg chg="del">
        <pc:chgData name="Fabio Di Troia" userId="7de80edd88c2c9de" providerId="LiveId" clId="{981A972E-C3E4-458E-8C4E-1BF1A47B9951}" dt="2020-05-07T17:14:07.336" v="31" actId="47"/>
        <pc:sldMkLst>
          <pc:docMk/>
          <pc:sldMk cId="0" sldId="278"/>
        </pc:sldMkLst>
      </pc:sldChg>
      <pc:sldChg chg="delSp mod">
        <pc:chgData name="Fabio Di Troia" userId="7de80edd88c2c9de" providerId="LiveId" clId="{981A972E-C3E4-458E-8C4E-1BF1A47B9951}" dt="2020-05-07T17:37:47.060" v="353" actId="478"/>
        <pc:sldMkLst>
          <pc:docMk/>
          <pc:sldMk cId="0" sldId="279"/>
        </pc:sldMkLst>
        <pc:spChg chg="del">
          <ac:chgData name="Fabio Di Troia" userId="7de80edd88c2c9de" providerId="LiveId" clId="{981A972E-C3E4-458E-8C4E-1BF1A47B9951}" dt="2020-05-07T17:37:47.060" v="353" actId="478"/>
          <ac:spMkLst>
            <pc:docMk/>
            <pc:sldMk cId="0" sldId="279"/>
            <ac:spMk id="4" creationId="{00000000-0000-0000-0000-000000000000}"/>
          </ac:spMkLst>
        </pc:spChg>
      </pc:sldChg>
      <pc:sldChg chg="delSp mod">
        <pc:chgData name="Fabio Di Troia" userId="7de80edd88c2c9de" providerId="LiveId" clId="{981A972E-C3E4-458E-8C4E-1BF1A47B9951}" dt="2020-05-07T17:37:49.553" v="354" actId="478"/>
        <pc:sldMkLst>
          <pc:docMk/>
          <pc:sldMk cId="0" sldId="280"/>
        </pc:sldMkLst>
        <pc:spChg chg="del">
          <ac:chgData name="Fabio Di Troia" userId="7de80edd88c2c9de" providerId="LiveId" clId="{981A972E-C3E4-458E-8C4E-1BF1A47B9951}" dt="2020-05-07T17:37:49.553" v="354" actId="478"/>
          <ac:spMkLst>
            <pc:docMk/>
            <pc:sldMk cId="0" sldId="280"/>
            <ac:spMk id="4" creationId="{00000000-0000-0000-0000-000000000000}"/>
          </ac:spMkLst>
        </pc:spChg>
      </pc:sldChg>
      <pc:sldChg chg="delSp mod">
        <pc:chgData name="Fabio Di Troia" userId="7de80edd88c2c9de" providerId="LiveId" clId="{981A972E-C3E4-458E-8C4E-1BF1A47B9951}" dt="2020-05-07T17:37:51.293" v="355" actId="478"/>
        <pc:sldMkLst>
          <pc:docMk/>
          <pc:sldMk cId="0" sldId="281"/>
        </pc:sldMkLst>
        <pc:spChg chg="del">
          <ac:chgData name="Fabio Di Troia" userId="7de80edd88c2c9de" providerId="LiveId" clId="{981A972E-C3E4-458E-8C4E-1BF1A47B9951}" dt="2020-05-07T17:37:51.293" v="355" actId="478"/>
          <ac:spMkLst>
            <pc:docMk/>
            <pc:sldMk cId="0" sldId="281"/>
            <ac:spMk id="4" creationId="{00000000-0000-0000-0000-000000000000}"/>
          </ac:spMkLst>
        </pc:spChg>
      </pc:sldChg>
      <pc:sldChg chg="delSp mod">
        <pc:chgData name="Fabio Di Troia" userId="7de80edd88c2c9de" providerId="LiveId" clId="{981A972E-C3E4-458E-8C4E-1BF1A47B9951}" dt="2020-05-07T17:37:53.274" v="356" actId="478"/>
        <pc:sldMkLst>
          <pc:docMk/>
          <pc:sldMk cId="0" sldId="282"/>
        </pc:sldMkLst>
        <pc:spChg chg="del">
          <ac:chgData name="Fabio Di Troia" userId="7de80edd88c2c9de" providerId="LiveId" clId="{981A972E-C3E4-458E-8C4E-1BF1A47B9951}" dt="2020-05-07T17:37:53.274" v="356" actId="478"/>
          <ac:spMkLst>
            <pc:docMk/>
            <pc:sldMk cId="0" sldId="282"/>
            <ac:spMk id="4" creationId="{00000000-0000-0000-0000-000000000000}"/>
          </ac:spMkLst>
        </pc:spChg>
      </pc:sldChg>
      <pc:sldChg chg="delSp modSp mod">
        <pc:chgData name="Fabio Di Troia" userId="7de80edd88c2c9de" providerId="LiveId" clId="{981A972E-C3E4-458E-8C4E-1BF1A47B9951}" dt="2020-05-07T17:37:55.045" v="357" actId="478"/>
        <pc:sldMkLst>
          <pc:docMk/>
          <pc:sldMk cId="0" sldId="283"/>
        </pc:sldMkLst>
        <pc:spChg chg="mod">
          <ac:chgData name="Fabio Di Troia" userId="7de80edd88c2c9de" providerId="LiveId" clId="{981A972E-C3E4-458E-8C4E-1BF1A47B9951}" dt="2020-05-07T17:20:14.449" v="41" actId="20577"/>
          <ac:spMkLst>
            <pc:docMk/>
            <pc:sldMk cId="0" sldId="283"/>
            <ac:spMk id="3" creationId="{00000000-0000-0000-0000-000000000000}"/>
          </ac:spMkLst>
        </pc:spChg>
        <pc:spChg chg="del">
          <ac:chgData name="Fabio Di Troia" userId="7de80edd88c2c9de" providerId="LiveId" clId="{981A972E-C3E4-458E-8C4E-1BF1A47B9951}" dt="2020-05-07T17:37:55.045" v="357" actId="478"/>
          <ac:spMkLst>
            <pc:docMk/>
            <pc:sldMk cId="0" sldId="283"/>
            <ac:spMk id="4" creationId="{00000000-0000-0000-0000-000000000000}"/>
          </ac:spMkLst>
        </pc:spChg>
      </pc:sldChg>
      <pc:sldChg chg="delSp mod">
        <pc:chgData name="Fabio Di Troia" userId="7de80edd88c2c9de" providerId="LiveId" clId="{981A972E-C3E4-458E-8C4E-1BF1A47B9951}" dt="2020-05-07T17:37:57.445" v="358" actId="478"/>
        <pc:sldMkLst>
          <pc:docMk/>
          <pc:sldMk cId="0" sldId="284"/>
        </pc:sldMkLst>
        <pc:spChg chg="del">
          <ac:chgData name="Fabio Di Troia" userId="7de80edd88c2c9de" providerId="LiveId" clId="{981A972E-C3E4-458E-8C4E-1BF1A47B9951}" dt="2020-05-07T17:37:57.445" v="358" actId="478"/>
          <ac:spMkLst>
            <pc:docMk/>
            <pc:sldMk cId="0" sldId="284"/>
            <ac:spMk id="4" creationId="{00000000-0000-0000-0000-000000000000}"/>
          </ac:spMkLst>
        </pc:spChg>
      </pc:sldChg>
      <pc:sldChg chg="delSp mod">
        <pc:chgData name="Fabio Di Troia" userId="7de80edd88c2c9de" providerId="LiveId" clId="{981A972E-C3E4-458E-8C4E-1BF1A47B9951}" dt="2020-05-07T17:37:59.349" v="359" actId="478"/>
        <pc:sldMkLst>
          <pc:docMk/>
          <pc:sldMk cId="0" sldId="285"/>
        </pc:sldMkLst>
        <pc:spChg chg="del">
          <ac:chgData name="Fabio Di Troia" userId="7de80edd88c2c9de" providerId="LiveId" clId="{981A972E-C3E4-458E-8C4E-1BF1A47B9951}" dt="2020-05-07T17:37:59.349" v="359" actId="478"/>
          <ac:spMkLst>
            <pc:docMk/>
            <pc:sldMk cId="0" sldId="285"/>
            <ac:spMk id="4" creationId="{00000000-0000-0000-0000-000000000000}"/>
          </ac:spMkLst>
        </pc:spChg>
      </pc:sldChg>
      <pc:sldChg chg="delSp mod">
        <pc:chgData name="Fabio Di Troia" userId="7de80edd88c2c9de" providerId="LiveId" clId="{981A972E-C3E4-458E-8C4E-1BF1A47B9951}" dt="2020-05-07T17:38:00.945" v="360" actId="478"/>
        <pc:sldMkLst>
          <pc:docMk/>
          <pc:sldMk cId="0" sldId="286"/>
        </pc:sldMkLst>
        <pc:spChg chg="del">
          <ac:chgData name="Fabio Di Troia" userId="7de80edd88c2c9de" providerId="LiveId" clId="{981A972E-C3E4-458E-8C4E-1BF1A47B9951}" dt="2020-05-07T17:38:00.945" v="360" actId="478"/>
          <ac:spMkLst>
            <pc:docMk/>
            <pc:sldMk cId="0" sldId="286"/>
            <ac:spMk id="4" creationId="{00000000-0000-0000-0000-000000000000}"/>
          </ac:spMkLst>
        </pc:spChg>
      </pc:sldChg>
      <pc:sldChg chg="delSp mod">
        <pc:chgData name="Fabio Di Troia" userId="7de80edd88c2c9de" providerId="LiveId" clId="{981A972E-C3E4-458E-8C4E-1BF1A47B9951}" dt="2020-05-07T17:38:03.138" v="361" actId="478"/>
        <pc:sldMkLst>
          <pc:docMk/>
          <pc:sldMk cId="0" sldId="287"/>
        </pc:sldMkLst>
        <pc:spChg chg="del">
          <ac:chgData name="Fabio Di Troia" userId="7de80edd88c2c9de" providerId="LiveId" clId="{981A972E-C3E4-458E-8C4E-1BF1A47B9951}" dt="2020-05-07T17:38:03.138" v="361" actId="478"/>
          <ac:spMkLst>
            <pc:docMk/>
            <pc:sldMk cId="0" sldId="287"/>
            <ac:spMk id="4" creationId="{00000000-0000-0000-0000-000000000000}"/>
          </ac:spMkLst>
        </pc:spChg>
      </pc:sldChg>
      <pc:sldChg chg="delSp mod">
        <pc:chgData name="Fabio Di Troia" userId="7de80edd88c2c9de" providerId="LiveId" clId="{981A972E-C3E4-458E-8C4E-1BF1A47B9951}" dt="2020-05-07T17:38:04.940" v="362" actId="478"/>
        <pc:sldMkLst>
          <pc:docMk/>
          <pc:sldMk cId="0" sldId="288"/>
        </pc:sldMkLst>
        <pc:spChg chg="del">
          <ac:chgData name="Fabio Di Troia" userId="7de80edd88c2c9de" providerId="LiveId" clId="{981A972E-C3E4-458E-8C4E-1BF1A47B9951}" dt="2020-05-07T17:38:04.940" v="362" actId="478"/>
          <ac:spMkLst>
            <pc:docMk/>
            <pc:sldMk cId="0" sldId="288"/>
            <ac:spMk id="4" creationId="{00000000-0000-0000-0000-000000000000}"/>
          </ac:spMkLst>
        </pc:spChg>
      </pc:sldChg>
      <pc:sldChg chg="delSp mod">
        <pc:chgData name="Fabio Di Troia" userId="7de80edd88c2c9de" providerId="LiveId" clId="{981A972E-C3E4-458E-8C4E-1BF1A47B9951}" dt="2020-05-07T17:38:06.524" v="363" actId="478"/>
        <pc:sldMkLst>
          <pc:docMk/>
          <pc:sldMk cId="0" sldId="289"/>
        </pc:sldMkLst>
        <pc:spChg chg="del">
          <ac:chgData name="Fabio Di Troia" userId="7de80edd88c2c9de" providerId="LiveId" clId="{981A972E-C3E4-458E-8C4E-1BF1A47B9951}" dt="2020-05-07T17:38:06.524" v="363" actId="478"/>
          <ac:spMkLst>
            <pc:docMk/>
            <pc:sldMk cId="0" sldId="289"/>
            <ac:spMk id="4" creationId="{00000000-0000-0000-0000-000000000000}"/>
          </ac:spMkLst>
        </pc:spChg>
      </pc:sldChg>
      <pc:sldChg chg="delSp modSp mod">
        <pc:chgData name="Fabio Di Troia" userId="7de80edd88c2c9de" providerId="LiveId" clId="{981A972E-C3E4-458E-8C4E-1BF1A47B9951}" dt="2020-05-07T17:38:08.053" v="364" actId="478"/>
        <pc:sldMkLst>
          <pc:docMk/>
          <pc:sldMk cId="0" sldId="290"/>
        </pc:sldMkLst>
        <pc:spChg chg="mod">
          <ac:chgData name="Fabio Di Troia" userId="7de80edd88c2c9de" providerId="LiveId" clId="{981A972E-C3E4-458E-8C4E-1BF1A47B9951}" dt="2020-05-07T17:21:17.368" v="44" actId="207"/>
          <ac:spMkLst>
            <pc:docMk/>
            <pc:sldMk cId="0" sldId="290"/>
            <ac:spMk id="3" creationId="{00000000-0000-0000-0000-000000000000}"/>
          </ac:spMkLst>
        </pc:spChg>
        <pc:spChg chg="del">
          <ac:chgData name="Fabio Di Troia" userId="7de80edd88c2c9de" providerId="LiveId" clId="{981A972E-C3E4-458E-8C4E-1BF1A47B9951}" dt="2020-05-07T17:38:08.053" v="364" actId="478"/>
          <ac:spMkLst>
            <pc:docMk/>
            <pc:sldMk cId="0" sldId="290"/>
            <ac:spMk id="4" creationId="{00000000-0000-0000-0000-000000000000}"/>
          </ac:spMkLst>
        </pc:spChg>
      </pc:sldChg>
      <pc:sldChg chg="delSp modSp mod">
        <pc:chgData name="Fabio Di Troia" userId="7de80edd88c2c9de" providerId="LiveId" clId="{981A972E-C3E4-458E-8C4E-1BF1A47B9951}" dt="2020-05-07T17:38:13.134" v="366" actId="478"/>
        <pc:sldMkLst>
          <pc:docMk/>
          <pc:sldMk cId="0" sldId="291"/>
        </pc:sldMkLst>
        <pc:spChg chg="mod">
          <ac:chgData name="Fabio Di Troia" userId="7de80edd88c2c9de" providerId="LiveId" clId="{981A972E-C3E4-458E-8C4E-1BF1A47B9951}" dt="2020-05-07T17:23:21.746" v="62" actId="113"/>
          <ac:spMkLst>
            <pc:docMk/>
            <pc:sldMk cId="0" sldId="291"/>
            <ac:spMk id="3" creationId="{00000000-0000-0000-0000-000000000000}"/>
          </ac:spMkLst>
        </pc:spChg>
        <pc:spChg chg="del">
          <ac:chgData name="Fabio Di Troia" userId="7de80edd88c2c9de" providerId="LiveId" clId="{981A972E-C3E4-458E-8C4E-1BF1A47B9951}" dt="2020-05-07T17:38:13.134" v="366" actId="478"/>
          <ac:spMkLst>
            <pc:docMk/>
            <pc:sldMk cId="0" sldId="291"/>
            <ac:spMk id="4" creationId="{00000000-0000-0000-0000-000000000000}"/>
          </ac:spMkLst>
        </pc:spChg>
        <pc:cxnChg chg="mod">
          <ac:chgData name="Fabio Di Troia" userId="7de80edd88c2c9de" providerId="LiveId" clId="{981A972E-C3E4-458E-8C4E-1BF1A47B9951}" dt="2020-05-07T17:22:55.575" v="56" actId="208"/>
          <ac:cxnSpMkLst>
            <pc:docMk/>
            <pc:sldMk cId="0" sldId="291"/>
            <ac:cxnSpMk id="54" creationId="{00000000-0000-0000-0000-000000000000}"/>
          </ac:cxnSpMkLst>
        </pc:cxnChg>
      </pc:sldChg>
      <pc:sldChg chg="delSp modSp mod">
        <pc:chgData name="Fabio Di Troia" userId="7de80edd88c2c9de" providerId="LiveId" clId="{981A972E-C3E4-458E-8C4E-1BF1A47B9951}" dt="2020-05-07T17:38:20.994" v="368" actId="478"/>
        <pc:sldMkLst>
          <pc:docMk/>
          <pc:sldMk cId="0" sldId="292"/>
        </pc:sldMkLst>
        <pc:spChg chg="mod">
          <ac:chgData name="Fabio Di Troia" userId="7de80edd88c2c9de" providerId="LiveId" clId="{981A972E-C3E4-458E-8C4E-1BF1A47B9951}" dt="2020-05-07T17:23:50.994" v="64" actId="207"/>
          <ac:spMkLst>
            <pc:docMk/>
            <pc:sldMk cId="0" sldId="292"/>
            <ac:spMk id="3" creationId="{00000000-0000-0000-0000-000000000000}"/>
          </ac:spMkLst>
        </pc:spChg>
        <pc:spChg chg="del">
          <ac:chgData name="Fabio Di Troia" userId="7de80edd88c2c9de" providerId="LiveId" clId="{981A972E-C3E4-458E-8C4E-1BF1A47B9951}" dt="2020-05-07T17:38:20.994" v="368" actId="478"/>
          <ac:spMkLst>
            <pc:docMk/>
            <pc:sldMk cId="0" sldId="292"/>
            <ac:spMk id="4" creationId="{00000000-0000-0000-0000-000000000000}"/>
          </ac:spMkLst>
        </pc:spChg>
        <pc:cxnChg chg="mod">
          <ac:chgData name="Fabio Di Troia" userId="7de80edd88c2c9de" providerId="LiveId" clId="{981A972E-C3E4-458E-8C4E-1BF1A47B9951}" dt="2020-05-07T17:38:17.226" v="367" actId="208"/>
          <ac:cxnSpMkLst>
            <pc:docMk/>
            <pc:sldMk cId="0" sldId="292"/>
            <ac:cxnSpMk id="54" creationId="{00000000-0000-0000-0000-000000000000}"/>
          </ac:cxnSpMkLst>
        </pc:cxnChg>
      </pc:sldChg>
      <pc:sldChg chg="del">
        <pc:chgData name="Fabio Di Troia" userId="7de80edd88c2c9de" providerId="LiveId" clId="{981A972E-C3E4-458E-8C4E-1BF1A47B9951}" dt="2020-05-07T17:24:05.104" v="65" actId="47"/>
        <pc:sldMkLst>
          <pc:docMk/>
          <pc:sldMk cId="0" sldId="293"/>
        </pc:sldMkLst>
      </pc:sldChg>
      <pc:sldChg chg="delSp modSp mod">
        <pc:chgData name="Fabio Di Troia" userId="7de80edd88c2c9de" providerId="LiveId" clId="{981A972E-C3E4-458E-8C4E-1BF1A47B9951}" dt="2020-05-07T17:38:09.560" v="365" actId="478"/>
        <pc:sldMkLst>
          <pc:docMk/>
          <pc:sldMk cId="0" sldId="294"/>
        </pc:sldMkLst>
        <pc:spChg chg="mod">
          <ac:chgData name="Fabio Di Troia" userId="7de80edd88c2c9de" providerId="LiveId" clId="{981A972E-C3E4-458E-8C4E-1BF1A47B9951}" dt="2020-05-07T17:22:40.582" v="55" actId="207"/>
          <ac:spMkLst>
            <pc:docMk/>
            <pc:sldMk cId="0" sldId="294"/>
            <ac:spMk id="3" creationId="{00000000-0000-0000-0000-000000000000}"/>
          </ac:spMkLst>
        </pc:spChg>
        <pc:spChg chg="del">
          <ac:chgData name="Fabio Di Troia" userId="7de80edd88c2c9de" providerId="LiveId" clId="{981A972E-C3E4-458E-8C4E-1BF1A47B9951}" dt="2020-05-07T17:38:09.560" v="365" actId="478"/>
          <ac:spMkLst>
            <pc:docMk/>
            <pc:sldMk cId="0" sldId="294"/>
            <ac:spMk id="4" creationId="{00000000-0000-0000-0000-000000000000}"/>
          </ac:spMkLst>
        </pc:spChg>
        <pc:cxnChg chg="mod">
          <ac:chgData name="Fabio Di Troia" userId="7de80edd88c2c9de" providerId="LiveId" clId="{981A972E-C3E4-458E-8C4E-1BF1A47B9951}" dt="2020-05-07T17:22:10.567" v="46" actId="208"/>
          <ac:cxnSpMkLst>
            <pc:docMk/>
            <pc:sldMk cId="0" sldId="294"/>
            <ac:cxnSpMk id="54" creationId="{00000000-0000-0000-0000-000000000000}"/>
          </ac:cxnSpMkLst>
        </pc:cxnChg>
      </pc:sldChg>
      <pc:sldChg chg="del">
        <pc:chgData name="Fabio Di Troia" userId="7de80edd88c2c9de" providerId="LiveId" clId="{981A972E-C3E4-458E-8C4E-1BF1A47B9951}" dt="2020-05-07T17:36:41.090" v="327" actId="47"/>
        <pc:sldMkLst>
          <pc:docMk/>
          <pc:sldMk cId="0" sldId="295"/>
        </pc:sldMkLst>
      </pc:sldChg>
      <pc:sldChg chg="del">
        <pc:chgData name="Fabio Di Troia" userId="7de80edd88c2c9de" providerId="LiveId" clId="{981A972E-C3E4-458E-8C4E-1BF1A47B9951}" dt="2020-05-07T17:36:41.090" v="327" actId="47"/>
        <pc:sldMkLst>
          <pc:docMk/>
          <pc:sldMk cId="0" sldId="296"/>
        </pc:sldMkLst>
      </pc:sldChg>
      <pc:sldChg chg="del">
        <pc:chgData name="Fabio Di Troia" userId="7de80edd88c2c9de" providerId="LiveId" clId="{981A972E-C3E4-458E-8C4E-1BF1A47B9951}" dt="2020-05-07T17:36:41.090" v="327" actId="47"/>
        <pc:sldMkLst>
          <pc:docMk/>
          <pc:sldMk cId="0" sldId="297"/>
        </pc:sldMkLst>
      </pc:sldChg>
      <pc:sldChg chg="del">
        <pc:chgData name="Fabio Di Troia" userId="7de80edd88c2c9de" providerId="LiveId" clId="{981A972E-C3E4-458E-8C4E-1BF1A47B9951}" dt="2020-05-07T17:36:41.090" v="327" actId="47"/>
        <pc:sldMkLst>
          <pc:docMk/>
          <pc:sldMk cId="0" sldId="298"/>
        </pc:sldMkLst>
      </pc:sldChg>
      <pc:sldChg chg="del">
        <pc:chgData name="Fabio Di Troia" userId="7de80edd88c2c9de" providerId="LiveId" clId="{981A972E-C3E4-458E-8C4E-1BF1A47B9951}" dt="2020-05-07T17:36:41.090" v="327" actId="47"/>
        <pc:sldMkLst>
          <pc:docMk/>
          <pc:sldMk cId="0" sldId="299"/>
        </pc:sldMkLst>
      </pc:sldChg>
      <pc:sldChg chg="del">
        <pc:chgData name="Fabio Di Troia" userId="7de80edd88c2c9de" providerId="LiveId" clId="{981A972E-C3E4-458E-8C4E-1BF1A47B9951}" dt="2020-05-07T17:36:41.090" v="327" actId="47"/>
        <pc:sldMkLst>
          <pc:docMk/>
          <pc:sldMk cId="0" sldId="300"/>
        </pc:sldMkLst>
      </pc:sldChg>
      <pc:sldChg chg="del">
        <pc:chgData name="Fabio Di Troia" userId="7de80edd88c2c9de" providerId="LiveId" clId="{981A972E-C3E4-458E-8C4E-1BF1A47B9951}" dt="2020-05-07T17:36:41.090" v="327" actId="47"/>
        <pc:sldMkLst>
          <pc:docMk/>
          <pc:sldMk cId="0" sldId="301"/>
        </pc:sldMkLst>
      </pc:sldChg>
      <pc:sldChg chg="delSp mod">
        <pc:chgData name="Fabio Di Troia" userId="7de80edd88c2c9de" providerId="LiveId" clId="{981A972E-C3E4-458E-8C4E-1BF1A47B9951}" dt="2020-05-07T17:37:34.605" v="348" actId="478"/>
        <pc:sldMkLst>
          <pc:docMk/>
          <pc:sldMk cId="0" sldId="302"/>
        </pc:sldMkLst>
        <pc:spChg chg="del">
          <ac:chgData name="Fabio Di Troia" userId="7de80edd88c2c9de" providerId="LiveId" clId="{981A972E-C3E4-458E-8C4E-1BF1A47B9951}" dt="2020-05-07T17:37:34.605" v="348" actId="478"/>
          <ac:spMkLst>
            <pc:docMk/>
            <pc:sldMk cId="0" sldId="302"/>
            <ac:spMk id="4" creationId="{00000000-0000-0000-0000-000000000000}"/>
          </ac:spMkLst>
        </pc:spChg>
      </pc:sldChg>
      <pc:sldChg chg="del">
        <pc:chgData name="Fabio Di Troia" userId="7de80edd88c2c9de" providerId="LiveId" clId="{981A972E-C3E4-458E-8C4E-1BF1A47B9951}" dt="2020-05-07T17:36:41.090" v="327" actId="47"/>
        <pc:sldMkLst>
          <pc:docMk/>
          <pc:sldMk cId="632319185" sldId="303"/>
        </pc:sldMkLst>
      </pc:sldChg>
      <pc:sldChg chg="del">
        <pc:chgData name="Fabio Di Troia" userId="7de80edd88c2c9de" providerId="LiveId" clId="{981A972E-C3E4-458E-8C4E-1BF1A47B9951}" dt="2020-05-07T17:36:41.090" v="327" actId="47"/>
        <pc:sldMkLst>
          <pc:docMk/>
          <pc:sldMk cId="309053199" sldId="304"/>
        </pc:sldMkLst>
      </pc:sldChg>
      <pc:sldChg chg="del">
        <pc:chgData name="Fabio Di Troia" userId="7de80edd88c2c9de" providerId="LiveId" clId="{981A972E-C3E4-458E-8C4E-1BF1A47B9951}" dt="2020-05-07T17:36:41.090" v="327" actId="47"/>
        <pc:sldMkLst>
          <pc:docMk/>
          <pc:sldMk cId="3818670801" sldId="305"/>
        </pc:sldMkLst>
      </pc:sldChg>
      <pc:sldChg chg="del">
        <pc:chgData name="Fabio Di Troia" userId="7de80edd88c2c9de" providerId="LiveId" clId="{981A972E-C3E4-458E-8C4E-1BF1A47B9951}" dt="2020-05-07T17:36:41.090" v="327" actId="47"/>
        <pc:sldMkLst>
          <pc:docMk/>
          <pc:sldMk cId="2783299275" sldId="306"/>
        </pc:sldMkLst>
      </pc:sldChg>
      <pc:sldChg chg="del">
        <pc:chgData name="Fabio Di Troia" userId="7de80edd88c2c9de" providerId="LiveId" clId="{981A972E-C3E4-458E-8C4E-1BF1A47B9951}" dt="2020-05-07T17:36:41.090" v="327" actId="47"/>
        <pc:sldMkLst>
          <pc:docMk/>
          <pc:sldMk cId="1885086271" sldId="307"/>
        </pc:sldMkLst>
      </pc:sldChg>
      <pc:sldChg chg="del">
        <pc:chgData name="Fabio Di Troia" userId="7de80edd88c2c9de" providerId="LiveId" clId="{981A972E-C3E4-458E-8C4E-1BF1A47B9951}" dt="2020-05-07T17:36:41.090" v="327" actId="47"/>
        <pc:sldMkLst>
          <pc:docMk/>
          <pc:sldMk cId="3326518285" sldId="308"/>
        </pc:sldMkLst>
      </pc:sldChg>
      <pc:sldChg chg="del">
        <pc:chgData name="Fabio Di Troia" userId="7de80edd88c2c9de" providerId="LiveId" clId="{981A972E-C3E4-458E-8C4E-1BF1A47B9951}" dt="2020-05-07T17:36:41.090" v="327" actId="47"/>
        <pc:sldMkLst>
          <pc:docMk/>
          <pc:sldMk cId="276016066" sldId="309"/>
        </pc:sldMkLst>
      </pc:sldChg>
      <pc:sldChg chg="del">
        <pc:chgData name="Fabio Di Troia" userId="7de80edd88c2c9de" providerId="LiveId" clId="{981A972E-C3E4-458E-8C4E-1BF1A47B9951}" dt="2020-05-07T17:36:41.090" v="327" actId="47"/>
        <pc:sldMkLst>
          <pc:docMk/>
          <pc:sldMk cId="2008863240" sldId="310"/>
        </pc:sldMkLst>
      </pc:sldChg>
      <pc:sldChg chg="del">
        <pc:chgData name="Fabio Di Troia" userId="7de80edd88c2c9de" providerId="LiveId" clId="{981A972E-C3E4-458E-8C4E-1BF1A47B9951}" dt="2020-05-07T17:36:41.090" v="327" actId="47"/>
        <pc:sldMkLst>
          <pc:docMk/>
          <pc:sldMk cId="1166699732" sldId="311"/>
        </pc:sldMkLst>
      </pc:sldChg>
      <pc:sldChg chg="del">
        <pc:chgData name="Fabio Di Troia" userId="7de80edd88c2c9de" providerId="LiveId" clId="{981A972E-C3E4-458E-8C4E-1BF1A47B9951}" dt="2020-05-07T17:36:41.090" v="327" actId="47"/>
        <pc:sldMkLst>
          <pc:docMk/>
          <pc:sldMk cId="1988116456" sldId="312"/>
        </pc:sldMkLst>
      </pc:sldChg>
      <pc:sldChg chg="del">
        <pc:chgData name="Fabio Di Troia" userId="7de80edd88c2c9de" providerId="LiveId" clId="{981A972E-C3E4-458E-8C4E-1BF1A47B9951}" dt="2020-05-07T17:36:41.090" v="327" actId="47"/>
        <pc:sldMkLst>
          <pc:docMk/>
          <pc:sldMk cId="2479310913" sldId="313"/>
        </pc:sldMkLst>
      </pc:sldChg>
      <pc:sldChg chg="del">
        <pc:chgData name="Fabio Di Troia" userId="7de80edd88c2c9de" providerId="LiveId" clId="{981A972E-C3E4-458E-8C4E-1BF1A47B9951}" dt="2020-05-07T17:36:41.090" v="327" actId="47"/>
        <pc:sldMkLst>
          <pc:docMk/>
          <pc:sldMk cId="3592588774" sldId="314"/>
        </pc:sldMkLst>
      </pc:sldChg>
      <pc:sldChg chg="del">
        <pc:chgData name="Fabio Di Troia" userId="7de80edd88c2c9de" providerId="LiveId" clId="{981A972E-C3E4-458E-8C4E-1BF1A47B9951}" dt="2020-05-07T17:36:41.090" v="327" actId="47"/>
        <pc:sldMkLst>
          <pc:docMk/>
          <pc:sldMk cId="1709210638" sldId="315"/>
        </pc:sldMkLst>
      </pc:sldChg>
      <pc:sldChg chg="del">
        <pc:chgData name="Fabio Di Troia" userId="7de80edd88c2c9de" providerId="LiveId" clId="{981A972E-C3E4-458E-8C4E-1BF1A47B9951}" dt="2020-05-07T17:36:41.090" v="327" actId="47"/>
        <pc:sldMkLst>
          <pc:docMk/>
          <pc:sldMk cId="1957287873" sldId="316"/>
        </pc:sldMkLst>
      </pc:sldChg>
      <pc:sldChg chg="del">
        <pc:chgData name="Fabio Di Troia" userId="7de80edd88c2c9de" providerId="LiveId" clId="{981A972E-C3E4-458E-8C4E-1BF1A47B9951}" dt="2020-05-07T17:36:41.090" v="327" actId="47"/>
        <pc:sldMkLst>
          <pc:docMk/>
          <pc:sldMk cId="3096604133" sldId="317"/>
        </pc:sldMkLst>
      </pc:sldChg>
      <pc:sldChg chg="del">
        <pc:chgData name="Fabio Di Troia" userId="7de80edd88c2c9de" providerId="LiveId" clId="{981A972E-C3E4-458E-8C4E-1BF1A47B9951}" dt="2020-05-07T17:36:41.090" v="327" actId="47"/>
        <pc:sldMkLst>
          <pc:docMk/>
          <pc:sldMk cId="2554403789" sldId="318"/>
        </pc:sldMkLst>
      </pc:sldChg>
      <pc:sldChg chg="addSp delSp modSp new mod addAnim delAnim modAnim">
        <pc:chgData name="Fabio Di Troia" userId="7de80edd88c2c9de" providerId="LiveId" clId="{981A972E-C3E4-458E-8C4E-1BF1A47B9951}" dt="2020-05-07T17:28:52.589" v="157" actId="478"/>
        <pc:sldMkLst>
          <pc:docMk/>
          <pc:sldMk cId="281266973" sldId="319"/>
        </pc:sldMkLst>
        <pc:spChg chg="mod">
          <ac:chgData name="Fabio Di Troia" userId="7de80edd88c2c9de" providerId="LiveId" clId="{981A972E-C3E4-458E-8C4E-1BF1A47B9951}" dt="2020-05-07T17:27:49.668" v="135" actId="20577"/>
          <ac:spMkLst>
            <pc:docMk/>
            <pc:sldMk cId="281266973" sldId="319"/>
            <ac:spMk id="2" creationId="{DE4DECC0-42C1-4444-B460-E77367951224}"/>
          </ac:spMkLst>
        </pc:spChg>
        <pc:spChg chg="mod">
          <ac:chgData name="Fabio Di Troia" userId="7de80edd88c2c9de" providerId="LiveId" clId="{981A972E-C3E4-458E-8C4E-1BF1A47B9951}" dt="2020-05-07T17:28:04.794" v="142" actId="20577"/>
          <ac:spMkLst>
            <pc:docMk/>
            <pc:sldMk cId="281266973" sldId="319"/>
            <ac:spMk id="3" creationId="{F08B8AE6-6AEA-414F-AB25-946FEEB85148}"/>
          </ac:spMkLst>
        </pc:spChg>
        <pc:spChg chg="del">
          <ac:chgData name="Fabio Di Troia" userId="7de80edd88c2c9de" providerId="LiveId" clId="{981A972E-C3E4-458E-8C4E-1BF1A47B9951}" dt="2020-05-07T17:24:45.302" v="70" actId="478"/>
          <ac:spMkLst>
            <pc:docMk/>
            <pc:sldMk cId="281266973" sldId="319"/>
            <ac:spMk id="4" creationId="{453008AE-5CFB-4740-A159-3ACFFF5B7EBF}"/>
          </ac:spMkLst>
        </pc:spChg>
        <pc:spChg chg="del">
          <ac:chgData name="Fabio Di Troia" userId="7de80edd88c2c9de" providerId="LiveId" clId="{981A972E-C3E4-458E-8C4E-1BF1A47B9951}" dt="2020-05-07T17:24:42.317" v="69" actId="478"/>
          <ac:spMkLst>
            <pc:docMk/>
            <pc:sldMk cId="281266973" sldId="319"/>
            <ac:spMk id="5" creationId="{D8EECBF8-5767-41D8-973F-7B7E7BEA4980}"/>
          </ac:spMkLst>
        </pc:spChg>
        <pc:spChg chg="add del mod">
          <ac:chgData name="Fabio Di Troia" userId="7de80edd88c2c9de" providerId="LiveId" clId="{981A972E-C3E4-458E-8C4E-1BF1A47B9951}" dt="2020-05-07T17:24:40.229" v="68" actId="478"/>
          <ac:spMkLst>
            <pc:docMk/>
            <pc:sldMk cId="281266973" sldId="319"/>
            <ac:spMk id="6" creationId="{2FAC8107-F05D-4247-BB8C-68C73388B557}"/>
          </ac:spMkLst>
        </pc:spChg>
        <pc:spChg chg="add mod">
          <ac:chgData name="Fabio Di Troia" userId="7de80edd88c2c9de" providerId="LiveId" clId="{981A972E-C3E4-458E-8C4E-1BF1A47B9951}" dt="2020-05-07T17:24:35.997" v="67"/>
          <ac:spMkLst>
            <pc:docMk/>
            <pc:sldMk cId="281266973" sldId="319"/>
            <ac:spMk id="9" creationId="{48B7A103-01CF-4B1A-A6B1-AAC1070A09D4}"/>
          </ac:spMkLst>
        </pc:spChg>
        <pc:spChg chg="add mod">
          <ac:chgData name="Fabio Di Troia" userId="7de80edd88c2c9de" providerId="LiveId" clId="{981A972E-C3E4-458E-8C4E-1BF1A47B9951}" dt="2020-05-07T17:24:35.997" v="67"/>
          <ac:spMkLst>
            <pc:docMk/>
            <pc:sldMk cId="281266973" sldId="319"/>
            <ac:spMk id="10" creationId="{C1231AC5-6877-459E-BB6C-A83AED5E17C7}"/>
          </ac:spMkLst>
        </pc:spChg>
        <pc:spChg chg="add mod">
          <ac:chgData name="Fabio Di Troia" userId="7de80edd88c2c9de" providerId="LiveId" clId="{981A972E-C3E4-458E-8C4E-1BF1A47B9951}" dt="2020-05-07T17:24:35.997" v="67"/>
          <ac:spMkLst>
            <pc:docMk/>
            <pc:sldMk cId="281266973" sldId="319"/>
            <ac:spMk id="11" creationId="{3F1DB80E-1FF2-47B4-84BD-2E6C1414999A}"/>
          </ac:spMkLst>
        </pc:spChg>
        <pc:spChg chg="add mod">
          <ac:chgData name="Fabio Di Troia" userId="7de80edd88c2c9de" providerId="LiveId" clId="{981A972E-C3E4-458E-8C4E-1BF1A47B9951}" dt="2020-05-07T17:24:51.093" v="71" actId="1076"/>
          <ac:spMkLst>
            <pc:docMk/>
            <pc:sldMk cId="281266973" sldId="319"/>
            <ac:spMk id="12" creationId="{7179D44D-7EC3-4EFE-BBE6-73DBD37883D4}"/>
          </ac:spMkLst>
        </pc:spChg>
        <pc:spChg chg="add mod">
          <ac:chgData name="Fabio Di Troia" userId="7de80edd88c2c9de" providerId="LiveId" clId="{981A972E-C3E4-458E-8C4E-1BF1A47B9951}" dt="2020-05-07T17:24:53.862" v="72" actId="1076"/>
          <ac:spMkLst>
            <pc:docMk/>
            <pc:sldMk cId="281266973" sldId="319"/>
            <ac:spMk id="13" creationId="{E15358ED-9283-4055-A2E6-3B112C7B475F}"/>
          </ac:spMkLst>
        </pc:spChg>
        <pc:spChg chg="add mod">
          <ac:chgData name="Fabio Di Troia" userId="7de80edd88c2c9de" providerId="LiveId" clId="{981A972E-C3E4-458E-8C4E-1BF1A47B9951}" dt="2020-05-07T17:25:03.881" v="75" actId="1076"/>
          <ac:spMkLst>
            <pc:docMk/>
            <pc:sldMk cId="281266973" sldId="319"/>
            <ac:spMk id="14" creationId="{3D23D005-114F-4B39-8FEB-FAED92B7B098}"/>
          </ac:spMkLst>
        </pc:spChg>
        <pc:spChg chg="add mod">
          <ac:chgData name="Fabio Di Troia" userId="7de80edd88c2c9de" providerId="LiveId" clId="{981A972E-C3E4-458E-8C4E-1BF1A47B9951}" dt="2020-05-07T17:24:35.997" v="67"/>
          <ac:spMkLst>
            <pc:docMk/>
            <pc:sldMk cId="281266973" sldId="319"/>
            <ac:spMk id="15" creationId="{50D2A3CA-C980-4115-AB04-4791928663E3}"/>
          </ac:spMkLst>
        </pc:spChg>
        <pc:spChg chg="add mod">
          <ac:chgData name="Fabio Di Troia" userId="7de80edd88c2c9de" providerId="LiveId" clId="{981A972E-C3E4-458E-8C4E-1BF1A47B9951}" dt="2020-05-07T17:24:35.997" v="67"/>
          <ac:spMkLst>
            <pc:docMk/>
            <pc:sldMk cId="281266973" sldId="319"/>
            <ac:spMk id="16" creationId="{BBABCE2E-23AF-4216-BB5C-2F5285D71BA0}"/>
          </ac:spMkLst>
        </pc:spChg>
        <pc:spChg chg="add mod">
          <ac:chgData name="Fabio Di Troia" userId="7de80edd88c2c9de" providerId="LiveId" clId="{981A972E-C3E4-458E-8C4E-1BF1A47B9951}" dt="2020-05-07T17:24:35.997" v="67"/>
          <ac:spMkLst>
            <pc:docMk/>
            <pc:sldMk cId="281266973" sldId="319"/>
            <ac:spMk id="17" creationId="{CCE380FE-1594-4373-848F-DF452F0BAE51}"/>
          </ac:spMkLst>
        </pc:spChg>
        <pc:spChg chg="add mod">
          <ac:chgData name="Fabio Di Troia" userId="7de80edd88c2c9de" providerId="LiveId" clId="{981A972E-C3E4-458E-8C4E-1BF1A47B9951}" dt="2020-05-07T17:24:35.997" v="67"/>
          <ac:spMkLst>
            <pc:docMk/>
            <pc:sldMk cId="281266973" sldId="319"/>
            <ac:spMk id="18" creationId="{CBFEB5B3-AEF9-4E00-ACF8-13A625087746}"/>
          </ac:spMkLst>
        </pc:spChg>
        <pc:spChg chg="add mod">
          <ac:chgData name="Fabio Di Troia" userId="7de80edd88c2c9de" providerId="LiveId" clId="{981A972E-C3E4-458E-8C4E-1BF1A47B9951}" dt="2020-05-07T17:24:58.970" v="74" actId="1076"/>
          <ac:spMkLst>
            <pc:docMk/>
            <pc:sldMk cId="281266973" sldId="319"/>
            <ac:spMk id="19" creationId="{F620C2BF-92DD-4C0F-B5AC-5160075E7092}"/>
          </ac:spMkLst>
        </pc:spChg>
        <pc:spChg chg="add mod">
          <ac:chgData name="Fabio Di Troia" userId="7de80edd88c2c9de" providerId="LiveId" clId="{981A972E-C3E4-458E-8C4E-1BF1A47B9951}" dt="2020-05-07T17:24:55.278" v="73" actId="1076"/>
          <ac:spMkLst>
            <pc:docMk/>
            <pc:sldMk cId="281266973" sldId="319"/>
            <ac:spMk id="20" creationId="{229E661F-C949-4A7C-9238-DADE72CAD680}"/>
          </ac:spMkLst>
        </pc:spChg>
        <pc:spChg chg="add mod">
          <ac:chgData name="Fabio Di Troia" userId="7de80edd88c2c9de" providerId="LiveId" clId="{981A972E-C3E4-458E-8C4E-1BF1A47B9951}" dt="2020-05-07T17:25:29.666" v="79"/>
          <ac:spMkLst>
            <pc:docMk/>
            <pc:sldMk cId="281266973" sldId="319"/>
            <ac:spMk id="22" creationId="{D5CE1D78-D72F-438C-B3C9-43A344E263BF}"/>
          </ac:spMkLst>
        </pc:spChg>
        <pc:spChg chg="add mod">
          <ac:chgData name="Fabio Di Troia" userId="7de80edd88c2c9de" providerId="LiveId" clId="{981A972E-C3E4-458E-8C4E-1BF1A47B9951}" dt="2020-05-07T17:25:29.666" v="79"/>
          <ac:spMkLst>
            <pc:docMk/>
            <pc:sldMk cId="281266973" sldId="319"/>
            <ac:spMk id="23" creationId="{4449A961-5ED5-4914-B067-8D456E248BD1}"/>
          </ac:spMkLst>
        </pc:spChg>
        <pc:spChg chg="add del mod">
          <ac:chgData name="Fabio Di Troia" userId="7de80edd88c2c9de" providerId="LiveId" clId="{981A972E-C3E4-458E-8C4E-1BF1A47B9951}" dt="2020-05-07T17:28:47.924" v="156" actId="478"/>
          <ac:spMkLst>
            <pc:docMk/>
            <pc:sldMk cId="281266973" sldId="319"/>
            <ac:spMk id="24" creationId="{A40F6066-9EB5-49FF-9B88-A6217436191F}"/>
          </ac:spMkLst>
        </pc:spChg>
        <pc:spChg chg="add mod">
          <ac:chgData name="Fabio Di Troia" userId="7de80edd88c2c9de" providerId="LiveId" clId="{981A972E-C3E4-458E-8C4E-1BF1A47B9951}" dt="2020-05-07T17:25:29.666" v="79"/>
          <ac:spMkLst>
            <pc:docMk/>
            <pc:sldMk cId="281266973" sldId="319"/>
            <ac:spMk id="25" creationId="{9687046E-5024-42CA-BD80-E4C96C218FB0}"/>
          </ac:spMkLst>
        </pc:spChg>
        <pc:spChg chg="add mod">
          <ac:chgData name="Fabio Di Troia" userId="7de80edd88c2c9de" providerId="LiveId" clId="{981A972E-C3E4-458E-8C4E-1BF1A47B9951}" dt="2020-05-07T17:25:29.666" v="79"/>
          <ac:spMkLst>
            <pc:docMk/>
            <pc:sldMk cId="281266973" sldId="319"/>
            <ac:spMk id="26" creationId="{442A5006-8884-4C9C-803E-C7708A192E02}"/>
          </ac:spMkLst>
        </pc:spChg>
        <pc:spChg chg="add mod">
          <ac:chgData name="Fabio Di Troia" userId="7de80edd88c2c9de" providerId="LiveId" clId="{981A972E-C3E4-458E-8C4E-1BF1A47B9951}" dt="2020-05-07T17:25:29.666" v="79"/>
          <ac:spMkLst>
            <pc:docMk/>
            <pc:sldMk cId="281266973" sldId="319"/>
            <ac:spMk id="27" creationId="{A3B0EDE5-E3EF-4609-9861-162DFBB91AD7}"/>
          </ac:spMkLst>
        </pc:spChg>
        <pc:spChg chg="add del mod">
          <ac:chgData name="Fabio Di Troia" userId="7de80edd88c2c9de" providerId="LiveId" clId="{981A972E-C3E4-458E-8C4E-1BF1A47B9951}" dt="2020-05-07T17:28:47.924" v="156" actId="478"/>
          <ac:spMkLst>
            <pc:docMk/>
            <pc:sldMk cId="281266973" sldId="319"/>
            <ac:spMk id="28" creationId="{CC779F75-F0E1-44C4-8079-37B0DB0079A1}"/>
          </ac:spMkLst>
        </pc:spChg>
        <pc:spChg chg="add del mod">
          <ac:chgData name="Fabio Di Troia" userId="7de80edd88c2c9de" providerId="LiveId" clId="{981A972E-C3E4-458E-8C4E-1BF1A47B9951}" dt="2020-05-07T17:28:52.589" v="157" actId="478"/>
          <ac:spMkLst>
            <pc:docMk/>
            <pc:sldMk cId="281266973" sldId="319"/>
            <ac:spMk id="29" creationId="{09FE2213-25D6-45EF-8CA9-C46A761C3538}"/>
          </ac:spMkLst>
        </pc:spChg>
        <pc:spChg chg="add del mod">
          <ac:chgData name="Fabio Di Troia" userId="7de80edd88c2c9de" providerId="LiveId" clId="{981A972E-C3E4-458E-8C4E-1BF1A47B9951}" dt="2020-05-07T17:28:52.589" v="157" actId="478"/>
          <ac:spMkLst>
            <pc:docMk/>
            <pc:sldMk cId="281266973" sldId="319"/>
            <ac:spMk id="30" creationId="{4D29C9E0-C58F-45A3-BBBE-F04573ADDAA9}"/>
          </ac:spMkLst>
        </pc:spChg>
        <pc:spChg chg="add del mod">
          <ac:chgData name="Fabio Di Troia" userId="7de80edd88c2c9de" providerId="LiveId" clId="{981A972E-C3E4-458E-8C4E-1BF1A47B9951}" dt="2020-05-07T17:28:52.589" v="157" actId="478"/>
          <ac:spMkLst>
            <pc:docMk/>
            <pc:sldMk cId="281266973" sldId="319"/>
            <ac:spMk id="31" creationId="{64DF7CEB-6935-4BD1-9DBB-6B8A5B5604E7}"/>
          </ac:spMkLst>
        </pc:spChg>
        <pc:spChg chg="add del mod">
          <ac:chgData name="Fabio Di Troia" userId="7de80edd88c2c9de" providerId="LiveId" clId="{981A972E-C3E4-458E-8C4E-1BF1A47B9951}" dt="2020-05-07T17:28:52.589" v="157" actId="478"/>
          <ac:spMkLst>
            <pc:docMk/>
            <pc:sldMk cId="281266973" sldId="319"/>
            <ac:spMk id="32" creationId="{33F6D084-9D58-4946-BCA5-1FB0B392081A}"/>
          </ac:spMkLst>
        </pc:spChg>
        <pc:spChg chg="add del mod">
          <ac:chgData name="Fabio Di Troia" userId="7de80edd88c2c9de" providerId="LiveId" clId="{981A972E-C3E4-458E-8C4E-1BF1A47B9951}" dt="2020-05-07T17:28:52.589" v="157" actId="478"/>
          <ac:spMkLst>
            <pc:docMk/>
            <pc:sldMk cId="281266973" sldId="319"/>
            <ac:spMk id="33" creationId="{D8846BBA-DE8E-4921-86D4-B1EF51355CFC}"/>
          </ac:spMkLst>
        </pc:spChg>
        <pc:spChg chg="add del mod">
          <ac:chgData name="Fabio Di Troia" userId="7de80edd88c2c9de" providerId="LiveId" clId="{981A972E-C3E4-458E-8C4E-1BF1A47B9951}" dt="2020-05-07T17:28:52.589" v="157" actId="478"/>
          <ac:spMkLst>
            <pc:docMk/>
            <pc:sldMk cId="281266973" sldId="319"/>
            <ac:spMk id="34" creationId="{8CAE3F5E-77B9-4DAE-A1CD-CD87004A3B05}"/>
          </ac:spMkLst>
        </pc:spChg>
        <pc:spChg chg="add del mod">
          <ac:chgData name="Fabio Di Troia" userId="7de80edd88c2c9de" providerId="LiveId" clId="{981A972E-C3E4-458E-8C4E-1BF1A47B9951}" dt="2020-05-07T17:28:52.589" v="157" actId="478"/>
          <ac:spMkLst>
            <pc:docMk/>
            <pc:sldMk cId="281266973" sldId="319"/>
            <ac:spMk id="35" creationId="{B930E186-D097-4EDF-B715-A640C4FE9EF3}"/>
          </ac:spMkLst>
        </pc:spChg>
        <pc:spChg chg="add del mod">
          <ac:chgData name="Fabio Di Troia" userId="7de80edd88c2c9de" providerId="LiveId" clId="{981A972E-C3E4-458E-8C4E-1BF1A47B9951}" dt="2020-05-07T17:28:52.589" v="157" actId="478"/>
          <ac:spMkLst>
            <pc:docMk/>
            <pc:sldMk cId="281266973" sldId="319"/>
            <ac:spMk id="36" creationId="{6200A2F1-1A2D-432E-8A4E-343E18B49577}"/>
          </ac:spMkLst>
        </pc:spChg>
        <pc:spChg chg="add del mod">
          <ac:chgData name="Fabio Di Troia" userId="7de80edd88c2c9de" providerId="LiveId" clId="{981A972E-C3E4-458E-8C4E-1BF1A47B9951}" dt="2020-05-07T17:28:52.589" v="157" actId="478"/>
          <ac:spMkLst>
            <pc:docMk/>
            <pc:sldMk cId="281266973" sldId="319"/>
            <ac:spMk id="37" creationId="{566A08E4-580C-4729-8552-6BD5D46659D8}"/>
          </ac:spMkLst>
        </pc:spChg>
        <pc:spChg chg="add del mod">
          <ac:chgData name="Fabio Di Troia" userId="7de80edd88c2c9de" providerId="LiveId" clId="{981A972E-C3E4-458E-8C4E-1BF1A47B9951}" dt="2020-05-07T17:28:52.589" v="157" actId="478"/>
          <ac:spMkLst>
            <pc:docMk/>
            <pc:sldMk cId="281266973" sldId="319"/>
            <ac:spMk id="38" creationId="{F1E62B8C-5F4D-4726-9CCC-11E0B5B95ECB}"/>
          </ac:spMkLst>
        </pc:spChg>
        <pc:cxnChg chg="add mod">
          <ac:chgData name="Fabio Di Troia" userId="7de80edd88c2c9de" providerId="LiveId" clId="{981A972E-C3E4-458E-8C4E-1BF1A47B9951}" dt="2020-05-07T17:24:35.997" v="67"/>
          <ac:cxnSpMkLst>
            <pc:docMk/>
            <pc:sldMk cId="281266973" sldId="319"/>
            <ac:cxnSpMk id="7" creationId="{77397FDC-368D-4D90-BB8A-6AFFAA2F7725}"/>
          </ac:cxnSpMkLst>
        </pc:cxnChg>
        <pc:cxnChg chg="add mod">
          <ac:chgData name="Fabio Di Troia" userId="7de80edd88c2c9de" providerId="LiveId" clId="{981A972E-C3E4-458E-8C4E-1BF1A47B9951}" dt="2020-05-07T17:24:35.997" v="67"/>
          <ac:cxnSpMkLst>
            <pc:docMk/>
            <pc:sldMk cId="281266973" sldId="319"/>
            <ac:cxnSpMk id="8" creationId="{C7D50D24-DD0E-4260-A470-CEE2B9881C26}"/>
          </ac:cxnSpMkLst>
        </pc:cxnChg>
        <pc:cxnChg chg="add mod">
          <ac:chgData name="Fabio Di Troia" userId="7de80edd88c2c9de" providerId="LiveId" clId="{981A972E-C3E4-458E-8C4E-1BF1A47B9951}" dt="2020-05-07T17:25:06.668" v="76" actId="1076"/>
          <ac:cxnSpMkLst>
            <pc:docMk/>
            <pc:sldMk cId="281266973" sldId="319"/>
            <ac:cxnSpMk id="21" creationId="{A1A24FF4-FD73-497F-9618-7B621D2E2306}"/>
          </ac:cxnSpMkLst>
        </pc:cxnChg>
        <pc:cxnChg chg="add del mod">
          <ac:chgData name="Fabio Di Troia" userId="7de80edd88c2c9de" providerId="LiveId" clId="{981A972E-C3E4-458E-8C4E-1BF1A47B9951}" dt="2020-05-07T17:26:10.930" v="82" actId="478"/>
          <ac:cxnSpMkLst>
            <pc:docMk/>
            <pc:sldMk cId="281266973" sldId="319"/>
            <ac:cxnSpMk id="39" creationId="{92D2213D-B33A-49B1-ABE7-C3D7F6470634}"/>
          </ac:cxnSpMkLst>
        </pc:cxnChg>
      </pc:sldChg>
      <pc:sldChg chg="addSp delSp modSp add mod addAnim delAnim">
        <pc:chgData name="Fabio Di Troia" userId="7de80edd88c2c9de" providerId="LiveId" clId="{981A972E-C3E4-458E-8C4E-1BF1A47B9951}" dt="2020-05-07T17:30:19.844" v="187" actId="478"/>
        <pc:sldMkLst>
          <pc:docMk/>
          <pc:sldMk cId="180002236" sldId="320"/>
        </pc:sldMkLst>
        <pc:spChg chg="mod">
          <ac:chgData name="Fabio Di Troia" userId="7de80edd88c2c9de" providerId="LiveId" clId="{981A972E-C3E4-458E-8C4E-1BF1A47B9951}" dt="2020-05-07T17:30:14.380" v="186" actId="20577"/>
          <ac:spMkLst>
            <pc:docMk/>
            <pc:sldMk cId="180002236" sldId="320"/>
            <ac:spMk id="3" creationId="{F08B8AE6-6AEA-414F-AB25-946FEEB85148}"/>
          </ac:spMkLst>
        </pc:spChg>
        <pc:spChg chg="mod">
          <ac:chgData name="Fabio Di Troia" userId="7de80edd88c2c9de" providerId="LiveId" clId="{981A972E-C3E4-458E-8C4E-1BF1A47B9951}" dt="2020-05-07T17:28:56.850" v="159" actId="1076"/>
          <ac:spMkLst>
            <pc:docMk/>
            <pc:sldMk cId="180002236" sldId="320"/>
            <ac:spMk id="24" creationId="{A40F6066-9EB5-49FF-9B88-A6217436191F}"/>
          </ac:spMkLst>
        </pc:spChg>
        <pc:spChg chg="add del">
          <ac:chgData name="Fabio Di Troia" userId="7de80edd88c2c9de" providerId="LiveId" clId="{981A972E-C3E4-458E-8C4E-1BF1A47B9951}" dt="2020-05-07T17:29:10.386" v="161" actId="478"/>
          <ac:spMkLst>
            <pc:docMk/>
            <pc:sldMk cId="180002236" sldId="320"/>
            <ac:spMk id="30" creationId="{4D29C9E0-C58F-45A3-BBBE-F04573ADDAA9}"/>
          </ac:spMkLst>
        </pc:spChg>
        <pc:spChg chg="add del">
          <ac:chgData name="Fabio Di Troia" userId="7de80edd88c2c9de" providerId="LiveId" clId="{981A972E-C3E4-458E-8C4E-1BF1A47B9951}" dt="2020-05-07T17:30:19.844" v="187" actId="478"/>
          <ac:spMkLst>
            <pc:docMk/>
            <pc:sldMk cId="180002236" sldId="320"/>
            <ac:spMk id="31" creationId="{64DF7CEB-6935-4BD1-9DBB-6B8A5B5604E7}"/>
          </ac:spMkLst>
        </pc:spChg>
        <pc:spChg chg="add del">
          <ac:chgData name="Fabio Di Troia" userId="7de80edd88c2c9de" providerId="LiveId" clId="{981A972E-C3E4-458E-8C4E-1BF1A47B9951}" dt="2020-05-07T17:30:19.844" v="187" actId="478"/>
          <ac:spMkLst>
            <pc:docMk/>
            <pc:sldMk cId="180002236" sldId="320"/>
            <ac:spMk id="32" creationId="{33F6D084-9D58-4946-BCA5-1FB0B392081A}"/>
          </ac:spMkLst>
        </pc:spChg>
        <pc:spChg chg="add del">
          <ac:chgData name="Fabio Di Troia" userId="7de80edd88c2c9de" providerId="LiveId" clId="{981A972E-C3E4-458E-8C4E-1BF1A47B9951}" dt="2020-05-07T17:30:19.844" v="187" actId="478"/>
          <ac:spMkLst>
            <pc:docMk/>
            <pc:sldMk cId="180002236" sldId="320"/>
            <ac:spMk id="33" creationId="{D8846BBA-DE8E-4921-86D4-B1EF51355CFC}"/>
          </ac:spMkLst>
        </pc:spChg>
        <pc:spChg chg="add del">
          <ac:chgData name="Fabio Di Troia" userId="7de80edd88c2c9de" providerId="LiveId" clId="{981A972E-C3E4-458E-8C4E-1BF1A47B9951}" dt="2020-05-07T17:30:19.844" v="187" actId="478"/>
          <ac:spMkLst>
            <pc:docMk/>
            <pc:sldMk cId="180002236" sldId="320"/>
            <ac:spMk id="34" creationId="{8CAE3F5E-77B9-4DAE-A1CD-CD87004A3B05}"/>
          </ac:spMkLst>
        </pc:spChg>
        <pc:spChg chg="add del">
          <ac:chgData name="Fabio Di Troia" userId="7de80edd88c2c9de" providerId="LiveId" clId="{981A972E-C3E4-458E-8C4E-1BF1A47B9951}" dt="2020-05-07T17:30:19.844" v="187" actId="478"/>
          <ac:spMkLst>
            <pc:docMk/>
            <pc:sldMk cId="180002236" sldId="320"/>
            <ac:spMk id="35" creationId="{B930E186-D097-4EDF-B715-A640C4FE9EF3}"/>
          </ac:spMkLst>
        </pc:spChg>
        <pc:spChg chg="add del">
          <ac:chgData name="Fabio Di Troia" userId="7de80edd88c2c9de" providerId="LiveId" clId="{981A972E-C3E4-458E-8C4E-1BF1A47B9951}" dt="2020-05-07T17:30:19.844" v="187" actId="478"/>
          <ac:spMkLst>
            <pc:docMk/>
            <pc:sldMk cId="180002236" sldId="320"/>
            <ac:spMk id="36" creationId="{6200A2F1-1A2D-432E-8A4E-343E18B49577}"/>
          </ac:spMkLst>
        </pc:spChg>
        <pc:spChg chg="add del">
          <ac:chgData name="Fabio Di Troia" userId="7de80edd88c2c9de" providerId="LiveId" clId="{981A972E-C3E4-458E-8C4E-1BF1A47B9951}" dt="2020-05-07T17:30:19.844" v="187" actId="478"/>
          <ac:spMkLst>
            <pc:docMk/>
            <pc:sldMk cId="180002236" sldId="320"/>
            <ac:spMk id="37" creationId="{566A08E4-580C-4729-8552-6BD5D46659D8}"/>
          </ac:spMkLst>
        </pc:spChg>
        <pc:spChg chg="add del">
          <ac:chgData name="Fabio Di Troia" userId="7de80edd88c2c9de" providerId="LiveId" clId="{981A972E-C3E4-458E-8C4E-1BF1A47B9951}" dt="2020-05-07T17:30:19.844" v="187" actId="478"/>
          <ac:spMkLst>
            <pc:docMk/>
            <pc:sldMk cId="180002236" sldId="320"/>
            <ac:spMk id="38" creationId="{F1E62B8C-5F4D-4726-9CCC-11E0B5B95ECB}"/>
          </ac:spMkLst>
        </pc:spChg>
        <pc:cxnChg chg="mod">
          <ac:chgData name="Fabio Di Troia" userId="7de80edd88c2c9de" providerId="LiveId" clId="{981A972E-C3E4-458E-8C4E-1BF1A47B9951}" dt="2020-05-07T17:30:04.165" v="180" actId="1036"/>
          <ac:cxnSpMkLst>
            <pc:docMk/>
            <pc:sldMk cId="180002236" sldId="320"/>
            <ac:cxnSpMk id="21" creationId="{A1A24FF4-FD73-497F-9618-7B621D2E2306}"/>
          </ac:cxnSpMkLst>
        </pc:cxnChg>
      </pc:sldChg>
      <pc:sldChg chg="delSp modSp add mod ord delAnim">
        <pc:chgData name="Fabio Di Troia" userId="7de80edd88c2c9de" providerId="LiveId" clId="{981A972E-C3E4-458E-8C4E-1BF1A47B9951}" dt="2020-05-07T17:29:53.741" v="171" actId="478"/>
        <pc:sldMkLst>
          <pc:docMk/>
          <pc:sldMk cId="422036606" sldId="321"/>
        </pc:sldMkLst>
        <pc:spChg chg="mod">
          <ac:chgData name="Fabio Di Troia" userId="7de80edd88c2c9de" providerId="LiveId" clId="{981A972E-C3E4-458E-8C4E-1BF1A47B9951}" dt="2020-05-07T17:29:31.766" v="168" actId="20577"/>
          <ac:spMkLst>
            <pc:docMk/>
            <pc:sldMk cId="422036606" sldId="321"/>
            <ac:spMk id="3" creationId="{F08B8AE6-6AEA-414F-AB25-946FEEB85148}"/>
          </ac:spMkLst>
        </pc:spChg>
        <pc:spChg chg="del">
          <ac:chgData name="Fabio Di Troia" userId="7de80edd88c2c9de" providerId="LiveId" clId="{981A972E-C3E4-458E-8C4E-1BF1A47B9951}" dt="2020-05-07T17:29:53.741" v="171" actId="478"/>
          <ac:spMkLst>
            <pc:docMk/>
            <pc:sldMk cId="422036606" sldId="321"/>
            <ac:spMk id="30" creationId="{4D29C9E0-C58F-45A3-BBBE-F04573ADDAA9}"/>
          </ac:spMkLst>
        </pc:spChg>
        <pc:spChg chg="del">
          <ac:chgData name="Fabio Di Troia" userId="7de80edd88c2c9de" providerId="LiveId" clId="{981A972E-C3E4-458E-8C4E-1BF1A47B9951}" dt="2020-05-07T17:29:53.741" v="171" actId="478"/>
          <ac:spMkLst>
            <pc:docMk/>
            <pc:sldMk cId="422036606" sldId="321"/>
            <ac:spMk id="31" creationId="{64DF7CEB-6935-4BD1-9DBB-6B8A5B5604E7}"/>
          </ac:spMkLst>
        </pc:spChg>
        <pc:spChg chg="del">
          <ac:chgData name="Fabio Di Troia" userId="7de80edd88c2c9de" providerId="LiveId" clId="{981A972E-C3E4-458E-8C4E-1BF1A47B9951}" dt="2020-05-07T17:29:53.741" v="171" actId="478"/>
          <ac:spMkLst>
            <pc:docMk/>
            <pc:sldMk cId="422036606" sldId="321"/>
            <ac:spMk id="32" creationId="{33F6D084-9D58-4946-BCA5-1FB0B392081A}"/>
          </ac:spMkLst>
        </pc:spChg>
        <pc:spChg chg="del">
          <ac:chgData name="Fabio Di Troia" userId="7de80edd88c2c9de" providerId="LiveId" clId="{981A972E-C3E4-458E-8C4E-1BF1A47B9951}" dt="2020-05-07T17:29:53.741" v="171" actId="478"/>
          <ac:spMkLst>
            <pc:docMk/>
            <pc:sldMk cId="422036606" sldId="321"/>
            <ac:spMk id="33" creationId="{D8846BBA-DE8E-4921-86D4-B1EF51355CFC}"/>
          </ac:spMkLst>
        </pc:spChg>
        <pc:spChg chg="del">
          <ac:chgData name="Fabio Di Troia" userId="7de80edd88c2c9de" providerId="LiveId" clId="{981A972E-C3E4-458E-8C4E-1BF1A47B9951}" dt="2020-05-07T17:29:53.741" v="171" actId="478"/>
          <ac:spMkLst>
            <pc:docMk/>
            <pc:sldMk cId="422036606" sldId="321"/>
            <ac:spMk id="34" creationId="{8CAE3F5E-77B9-4DAE-A1CD-CD87004A3B05}"/>
          </ac:spMkLst>
        </pc:spChg>
        <pc:spChg chg="del">
          <ac:chgData name="Fabio Di Troia" userId="7de80edd88c2c9de" providerId="LiveId" clId="{981A972E-C3E4-458E-8C4E-1BF1A47B9951}" dt="2020-05-07T17:29:53.741" v="171" actId="478"/>
          <ac:spMkLst>
            <pc:docMk/>
            <pc:sldMk cId="422036606" sldId="321"/>
            <ac:spMk id="35" creationId="{B930E186-D097-4EDF-B715-A640C4FE9EF3}"/>
          </ac:spMkLst>
        </pc:spChg>
        <pc:spChg chg="del">
          <ac:chgData name="Fabio Di Troia" userId="7de80edd88c2c9de" providerId="LiveId" clId="{981A972E-C3E4-458E-8C4E-1BF1A47B9951}" dt="2020-05-07T17:29:53.741" v="171" actId="478"/>
          <ac:spMkLst>
            <pc:docMk/>
            <pc:sldMk cId="422036606" sldId="321"/>
            <ac:spMk id="36" creationId="{6200A2F1-1A2D-432E-8A4E-343E18B49577}"/>
          </ac:spMkLst>
        </pc:spChg>
        <pc:spChg chg="del">
          <ac:chgData name="Fabio Di Troia" userId="7de80edd88c2c9de" providerId="LiveId" clId="{981A972E-C3E4-458E-8C4E-1BF1A47B9951}" dt="2020-05-07T17:29:53.741" v="171" actId="478"/>
          <ac:spMkLst>
            <pc:docMk/>
            <pc:sldMk cId="422036606" sldId="321"/>
            <ac:spMk id="37" creationId="{566A08E4-580C-4729-8552-6BD5D46659D8}"/>
          </ac:spMkLst>
        </pc:spChg>
        <pc:spChg chg="del">
          <ac:chgData name="Fabio Di Troia" userId="7de80edd88c2c9de" providerId="LiveId" clId="{981A972E-C3E4-458E-8C4E-1BF1A47B9951}" dt="2020-05-07T17:29:53.741" v="171" actId="478"/>
          <ac:spMkLst>
            <pc:docMk/>
            <pc:sldMk cId="422036606" sldId="321"/>
            <ac:spMk id="38" creationId="{F1E62B8C-5F4D-4726-9CCC-11E0B5B95ECB}"/>
          </ac:spMkLst>
        </pc:spChg>
      </pc:sldChg>
      <pc:sldChg chg="delSp modSp add mod delAnim">
        <pc:chgData name="Fabio Di Troia" userId="7de80edd88c2c9de" providerId="LiveId" clId="{981A972E-C3E4-458E-8C4E-1BF1A47B9951}" dt="2020-05-07T17:30:49.704" v="209" actId="478"/>
        <pc:sldMkLst>
          <pc:docMk/>
          <pc:sldMk cId="1134571734" sldId="322"/>
        </pc:sldMkLst>
        <pc:spChg chg="mod">
          <ac:chgData name="Fabio Di Troia" userId="7de80edd88c2c9de" providerId="LiveId" clId="{981A972E-C3E4-458E-8C4E-1BF1A47B9951}" dt="2020-05-07T17:30:45.743" v="208" actId="20577"/>
          <ac:spMkLst>
            <pc:docMk/>
            <pc:sldMk cId="1134571734" sldId="322"/>
            <ac:spMk id="3" creationId="{F08B8AE6-6AEA-414F-AB25-946FEEB85148}"/>
          </ac:spMkLst>
        </pc:spChg>
        <pc:spChg chg="del">
          <ac:chgData name="Fabio Di Troia" userId="7de80edd88c2c9de" providerId="LiveId" clId="{981A972E-C3E4-458E-8C4E-1BF1A47B9951}" dt="2020-05-07T17:30:49.704" v="209" actId="478"/>
          <ac:spMkLst>
            <pc:docMk/>
            <pc:sldMk cId="1134571734" sldId="322"/>
            <ac:spMk id="32" creationId="{33F6D084-9D58-4946-BCA5-1FB0B392081A}"/>
          </ac:spMkLst>
        </pc:spChg>
        <pc:spChg chg="del">
          <ac:chgData name="Fabio Di Troia" userId="7de80edd88c2c9de" providerId="LiveId" clId="{981A972E-C3E4-458E-8C4E-1BF1A47B9951}" dt="2020-05-07T17:30:49.704" v="209" actId="478"/>
          <ac:spMkLst>
            <pc:docMk/>
            <pc:sldMk cId="1134571734" sldId="322"/>
            <ac:spMk id="33" creationId="{D8846BBA-DE8E-4921-86D4-B1EF51355CFC}"/>
          </ac:spMkLst>
        </pc:spChg>
        <pc:spChg chg="del">
          <ac:chgData name="Fabio Di Troia" userId="7de80edd88c2c9de" providerId="LiveId" clId="{981A972E-C3E4-458E-8C4E-1BF1A47B9951}" dt="2020-05-07T17:30:49.704" v="209" actId="478"/>
          <ac:spMkLst>
            <pc:docMk/>
            <pc:sldMk cId="1134571734" sldId="322"/>
            <ac:spMk id="34" creationId="{8CAE3F5E-77B9-4DAE-A1CD-CD87004A3B05}"/>
          </ac:spMkLst>
        </pc:spChg>
        <pc:spChg chg="del">
          <ac:chgData name="Fabio Di Troia" userId="7de80edd88c2c9de" providerId="LiveId" clId="{981A972E-C3E4-458E-8C4E-1BF1A47B9951}" dt="2020-05-07T17:30:49.704" v="209" actId="478"/>
          <ac:spMkLst>
            <pc:docMk/>
            <pc:sldMk cId="1134571734" sldId="322"/>
            <ac:spMk id="35" creationId="{B930E186-D097-4EDF-B715-A640C4FE9EF3}"/>
          </ac:spMkLst>
        </pc:spChg>
        <pc:spChg chg="del">
          <ac:chgData name="Fabio Di Troia" userId="7de80edd88c2c9de" providerId="LiveId" clId="{981A972E-C3E4-458E-8C4E-1BF1A47B9951}" dt="2020-05-07T17:30:49.704" v="209" actId="478"/>
          <ac:spMkLst>
            <pc:docMk/>
            <pc:sldMk cId="1134571734" sldId="322"/>
            <ac:spMk id="36" creationId="{6200A2F1-1A2D-432E-8A4E-343E18B49577}"/>
          </ac:spMkLst>
        </pc:spChg>
        <pc:spChg chg="del">
          <ac:chgData name="Fabio Di Troia" userId="7de80edd88c2c9de" providerId="LiveId" clId="{981A972E-C3E4-458E-8C4E-1BF1A47B9951}" dt="2020-05-07T17:30:49.704" v="209" actId="478"/>
          <ac:spMkLst>
            <pc:docMk/>
            <pc:sldMk cId="1134571734" sldId="322"/>
            <ac:spMk id="37" creationId="{566A08E4-580C-4729-8552-6BD5D46659D8}"/>
          </ac:spMkLst>
        </pc:spChg>
        <pc:spChg chg="del">
          <ac:chgData name="Fabio Di Troia" userId="7de80edd88c2c9de" providerId="LiveId" clId="{981A972E-C3E4-458E-8C4E-1BF1A47B9951}" dt="2020-05-07T17:30:49.704" v="209" actId="478"/>
          <ac:spMkLst>
            <pc:docMk/>
            <pc:sldMk cId="1134571734" sldId="322"/>
            <ac:spMk id="38" creationId="{F1E62B8C-5F4D-4726-9CCC-11E0B5B95ECB}"/>
          </ac:spMkLst>
        </pc:spChg>
        <pc:cxnChg chg="mod">
          <ac:chgData name="Fabio Di Troia" userId="7de80edd88c2c9de" providerId="LiveId" clId="{981A972E-C3E4-458E-8C4E-1BF1A47B9951}" dt="2020-05-07T17:30:29.402" v="198" actId="1035"/>
          <ac:cxnSpMkLst>
            <pc:docMk/>
            <pc:sldMk cId="1134571734" sldId="322"/>
            <ac:cxnSpMk id="21" creationId="{A1A24FF4-FD73-497F-9618-7B621D2E2306}"/>
          </ac:cxnSpMkLst>
        </pc:cxnChg>
      </pc:sldChg>
      <pc:sldChg chg="delSp modSp add mod delAnim">
        <pc:chgData name="Fabio Di Troia" userId="7de80edd88c2c9de" providerId="LiveId" clId="{981A972E-C3E4-458E-8C4E-1BF1A47B9951}" dt="2020-05-07T17:31:48.256" v="253" actId="478"/>
        <pc:sldMkLst>
          <pc:docMk/>
          <pc:sldMk cId="2641908918" sldId="323"/>
        </pc:sldMkLst>
        <pc:spChg chg="mod">
          <ac:chgData name="Fabio Di Troia" userId="7de80edd88c2c9de" providerId="LiveId" clId="{981A972E-C3E4-458E-8C4E-1BF1A47B9951}" dt="2020-05-07T17:31:21.556" v="229" actId="20577"/>
          <ac:spMkLst>
            <pc:docMk/>
            <pc:sldMk cId="2641908918" sldId="323"/>
            <ac:spMk id="3" creationId="{F08B8AE6-6AEA-414F-AB25-946FEEB85148}"/>
          </ac:spMkLst>
        </pc:spChg>
        <pc:spChg chg="mod">
          <ac:chgData name="Fabio Di Troia" userId="7de80edd88c2c9de" providerId="LiveId" clId="{981A972E-C3E4-458E-8C4E-1BF1A47B9951}" dt="2020-05-07T17:31:43.664" v="252" actId="1035"/>
          <ac:spMkLst>
            <pc:docMk/>
            <pc:sldMk cId="2641908918" sldId="323"/>
            <ac:spMk id="32" creationId="{33F6D084-9D58-4946-BCA5-1FB0B392081A}"/>
          </ac:spMkLst>
        </pc:spChg>
        <pc:spChg chg="del">
          <ac:chgData name="Fabio Di Troia" userId="7de80edd88c2c9de" providerId="LiveId" clId="{981A972E-C3E4-458E-8C4E-1BF1A47B9951}" dt="2020-05-07T17:31:48.256" v="253" actId="478"/>
          <ac:spMkLst>
            <pc:docMk/>
            <pc:sldMk cId="2641908918" sldId="323"/>
            <ac:spMk id="33" creationId="{D8846BBA-DE8E-4921-86D4-B1EF51355CFC}"/>
          </ac:spMkLst>
        </pc:spChg>
        <pc:spChg chg="del">
          <ac:chgData name="Fabio Di Troia" userId="7de80edd88c2c9de" providerId="LiveId" clId="{981A972E-C3E4-458E-8C4E-1BF1A47B9951}" dt="2020-05-07T17:31:48.256" v="253" actId="478"/>
          <ac:spMkLst>
            <pc:docMk/>
            <pc:sldMk cId="2641908918" sldId="323"/>
            <ac:spMk id="34" creationId="{8CAE3F5E-77B9-4DAE-A1CD-CD87004A3B05}"/>
          </ac:spMkLst>
        </pc:spChg>
        <pc:spChg chg="del">
          <ac:chgData name="Fabio Di Troia" userId="7de80edd88c2c9de" providerId="LiveId" clId="{981A972E-C3E4-458E-8C4E-1BF1A47B9951}" dt="2020-05-07T17:31:48.256" v="253" actId="478"/>
          <ac:spMkLst>
            <pc:docMk/>
            <pc:sldMk cId="2641908918" sldId="323"/>
            <ac:spMk id="35" creationId="{B930E186-D097-4EDF-B715-A640C4FE9EF3}"/>
          </ac:spMkLst>
        </pc:spChg>
        <pc:spChg chg="del">
          <ac:chgData name="Fabio Di Troia" userId="7de80edd88c2c9de" providerId="LiveId" clId="{981A972E-C3E4-458E-8C4E-1BF1A47B9951}" dt="2020-05-07T17:31:48.256" v="253" actId="478"/>
          <ac:spMkLst>
            <pc:docMk/>
            <pc:sldMk cId="2641908918" sldId="323"/>
            <ac:spMk id="36" creationId="{6200A2F1-1A2D-432E-8A4E-343E18B49577}"/>
          </ac:spMkLst>
        </pc:spChg>
        <pc:spChg chg="del">
          <ac:chgData name="Fabio Di Troia" userId="7de80edd88c2c9de" providerId="LiveId" clId="{981A972E-C3E4-458E-8C4E-1BF1A47B9951}" dt="2020-05-07T17:31:48.256" v="253" actId="478"/>
          <ac:spMkLst>
            <pc:docMk/>
            <pc:sldMk cId="2641908918" sldId="323"/>
            <ac:spMk id="37" creationId="{566A08E4-580C-4729-8552-6BD5D46659D8}"/>
          </ac:spMkLst>
        </pc:spChg>
        <pc:spChg chg="del">
          <ac:chgData name="Fabio Di Troia" userId="7de80edd88c2c9de" providerId="LiveId" clId="{981A972E-C3E4-458E-8C4E-1BF1A47B9951}" dt="2020-05-07T17:31:48.256" v="253" actId="478"/>
          <ac:spMkLst>
            <pc:docMk/>
            <pc:sldMk cId="2641908918" sldId="323"/>
            <ac:spMk id="38" creationId="{F1E62B8C-5F4D-4726-9CCC-11E0B5B95ECB}"/>
          </ac:spMkLst>
        </pc:spChg>
        <pc:cxnChg chg="mod">
          <ac:chgData name="Fabio Di Troia" userId="7de80edd88c2c9de" providerId="LiveId" clId="{981A972E-C3E4-458E-8C4E-1BF1A47B9951}" dt="2020-05-07T17:31:01.343" v="223" actId="1036"/>
          <ac:cxnSpMkLst>
            <pc:docMk/>
            <pc:sldMk cId="2641908918" sldId="323"/>
            <ac:cxnSpMk id="21" creationId="{A1A24FF4-FD73-497F-9618-7B621D2E2306}"/>
          </ac:cxnSpMkLst>
        </pc:cxnChg>
      </pc:sldChg>
      <pc:sldChg chg="addSp modSp add mod">
        <pc:chgData name="Fabio Di Troia" userId="7de80edd88c2c9de" providerId="LiveId" clId="{981A972E-C3E4-458E-8C4E-1BF1A47B9951}" dt="2020-05-07T17:32:10.415" v="265" actId="1076"/>
        <pc:sldMkLst>
          <pc:docMk/>
          <pc:sldMk cId="3431007336" sldId="324"/>
        </pc:sldMkLst>
        <pc:spChg chg="mod">
          <ac:chgData name="Fabio Di Troia" userId="7de80edd88c2c9de" providerId="LiveId" clId="{981A972E-C3E4-458E-8C4E-1BF1A47B9951}" dt="2020-05-07T17:32:04.694" v="263" actId="20577"/>
          <ac:spMkLst>
            <pc:docMk/>
            <pc:sldMk cId="3431007336" sldId="324"/>
            <ac:spMk id="3" creationId="{F08B8AE6-6AEA-414F-AB25-946FEEB85148}"/>
          </ac:spMkLst>
        </pc:spChg>
        <pc:spChg chg="add mod">
          <ac:chgData name="Fabio Di Troia" userId="7de80edd88c2c9de" providerId="LiveId" clId="{981A972E-C3E4-458E-8C4E-1BF1A47B9951}" dt="2020-05-07T17:32:10.415" v="265" actId="1076"/>
          <ac:spMkLst>
            <pc:docMk/>
            <pc:sldMk cId="3431007336" sldId="324"/>
            <ac:spMk id="33" creationId="{63CC7116-59E6-4837-9A7A-C7FA1B145E99}"/>
          </ac:spMkLst>
        </pc:spChg>
        <pc:cxnChg chg="mod">
          <ac:chgData name="Fabio Di Troia" userId="7de80edd88c2c9de" providerId="LiveId" clId="{981A972E-C3E4-458E-8C4E-1BF1A47B9951}" dt="2020-05-07T17:31:56.692" v="257" actId="1035"/>
          <ac:cxnSpMkLst>
            <pc:docMk/>
            <pc:sldMk cId="3431007336" sldId="324"/>
            <ac:cxnSpMk id="21" creationId="{A1A24FF4-FD73-497F-9618-7B621D2E2306}"/>
          </ac:cxnSpMkLst>
        </pc:cxnChg>
      </pc:sldChg>
      <pc:sldChg chg="addSp modSp add mod">
        <pc:chgData name="Fabio Di Troia" userId="7de80edd88c2c9de" providerId="LiveId" clId="{981A972E-C3E4-458E-8C4E-1BF1A47B9951}" dt="2020-05-07T17:32:53.798" v="291" actId="1035"/>
        <pc:sldMkLst>
          <pc:docMk/>
          <pc:sldMk cId="4041141777" sldId="325"/>
        </pc:sldMkLst>
        <pc:spChg chg="mod">
          <ac:chgData name="Fabio Di Troia" userId="7de80edd88c2c9de" providerId="LiveId" clId="{981A972E-C3E4-458E-8C4E-1BF1A47B9951}" dt="2020-05-07T17:32:25.823" v="274" actId="20577"/>
          <ac:spMkLst>
            <pc:docMk/>
            <pc:sldMk cId="4041141777" sldId="325"/>
            <ac:spMk id="3" creationId="{F08B8AE6-6AEA-414F-AB25-946FEEB85148}"/>
          </ac:spMkLst>
        </pc:spChg>
        <pc:spChg chg="mod">
          <ac:chgData name="Fabio Di Troia" userId="7de80edd88c2c9de" providerId="LiveId" clId="{981A972E-C3E4-458E-8C4E-1BF1A47B9951}" dt="2020-05-07T17:32:38.689" v="275" actId="20577"/>
          <ac:spMkLst>
            <pc:docMk/>
            <pc:sldMk cId="4041141777" sldId="325"/>
            <ac:spMk id="33" creationId="{63CC7116-59E6-4837-9A7A-C7FA1B145E99}"/>
          </ac:spMkLst>
        </pc:spChg>
        <pc:spChg chg="add mod">
          <ac:chgData name="Fabio Di Troia" userId="7de80edd88c2c9de" providerId="LiveId" clId="{981A972E-C3E4-458E-8C4E-1BF1A47B9951}" dt="2020-05-07T17:32:53.798" v="291" actId="1035"/>
          <ac:spMkLst>
            <pc:docMk/>
            <pc:sldMk cId="4041141777" sldId="325"/>
            <ac:spMk id="34" creationId="{E801F9CE-C40B-411F-BC30-8DBCE7728E53}"/>
          </ac:spMkLst>
        </pc:spChg>
        <pc:cxnChg chg="mod">
          <ac:chgData name="Fabio Di Troia" userId="7de80edd88c2c9de" providerId="LiveId" clId="{981A972E-C3E4-458E-8C4E-1BF1A47B9951}" dt="2020-05-07T17:32:20.301" v="270" actId="1036"/>
          <ac:cxnSpMkLst>
            <pc:docMk/>
            <pc:sldMk cId="4041141777" sldId="325"/>
            <ac:cxnSpMk id="21" creationId="{A1A24FF4-FD73-497F-9618-7B621D2E2306}"/>
          </ac:cxnSpMkLst>
        </pc:cxnChg>
      </pc:sldChg>
      <pc:sldChg chg="addSp modSp add mod">
        <pc:chgData name="Fabio Di Troia" userId="7de80edd88c2c9de" providerId="LiveId" clId="{981A972E-C3E4-458E-8C4E-1BF1A47B9951}" dt="2020-05-07T17:34:26.806" v="326" actId="1035"/>
        <pc:sldMkLst>
          <pc:docMk/>
          <pc:sldMk cId="1089187831" sldId="326"/>
        </pc:sldMkLst>
        <pc:spChg chg="mod">
          <ac:chgData name="Fabio Di Troia" userId="7de80edd88c2c9de" providerId="LiveId" clId="{981A972E-C3E4-458E-8C4E-1BF1A47B9951}" dt="2020-05-07T17:33:02.738" v="303" actId="20577"/>
          <ac:spMkLst>
            <pc:docMk/>
            <pc:sldMk cId="1089187831" sldId="326"/>
            <ac:spMk id="3" creationId="{F08B8AE6-6AEA-414F-AB25-946FEEB85148}"/>
          </ac:spMkLst>
        </pc:spChg>
        <pc:spChg chg="mod">
          <ac:chgData name="Fabio Di Troia" userId="7de80edd88c2c9de" providerId="LiveId" clId="{981A972E-C3E4-458E-8C4E-1BF1A47B9951}" dt="2020-05-07T17:34:22.182" v="323" actId="1035"/>
          <ac:spMkLst>
            <pc:docMk/>
            <pc:sldMk cId="1089187831" sldId="326"/>
            <ac:spMk id="34" creationId="{E801F9CE-C40B-411F-BC30-8DBCE7728E53}"/>
          </ac:spMkLst>
        </pc:spChg>
        <pc:spChg chg="add mod">
          <ac:chgData name="Fabio Di Troia" userId="7de80edd88c2c9de" providerId="LiveId" clId="{981A972E-C3E4-458E-8C4E-1BF1A47B9951}" dt="2020-05-07T17:34:24.276" v="324" actId="1035"/>
          <ac:spMkLst>
            <pc:docMk/>
            <pc:sldMk cId="1089187831" sldId="326"/>
            <ac:spMk id="35" creationId="{3F48806D-F747-4EC0-9322-605083B65E1D}"/>
          </ac:spMkLst>
        </pc:spChg>
        <pc:spChg chg="add mod">
          <ac:chgData name="Fabio Di Troia" userId="7de80edd88c2c9de" providerId="LiveId" clId="{981A972E-C3E4-458E-8C4E-1BF1A47B9951}" dt="2020-05-07T17:34:25.520" v="325" actId="1035"/>
          <ac:spMkLst>
            <pc:docMk/>
            <pc:sldMk cId="1089187831" sldId="326"/>
            <ac:spMk id="36" creationId="{4DBDE5F7-DF2A-4453-AFC8-7ECE1E3A3D5C}"/>
          </ac:spMkLst>
        </pc:spChg>
        <pc:spChg chg="add mod">
          <ac:chgData name="Fabio Di Troia" userId="7de80edd88c2c9de" providerId="LiveId" clId="{981A972E-C3E4-458E-8C4E-1BF1A47B9951}" dt="2020-05-07T17:34:26.806" v="326" actId="1035"/>
          <ac:spMkLst>
            <pc:docMk/>
            <pc:sldMk cId="1089187831" sldId="326"/>
            <ac:spMk id="37" creationId="{F3E7BD55-B30D-496D-8331-D6DFC52A4252}"/>
          </ac:spMkLst>
        </pc:spChg>
        <pc:spChg chg="add mod">
          <ac:chgData name="Fabio Di Troia" userId="7de80edd88c2c9de" providerId="LiveId" clId="{981A972E-C3E4-458E-8C4E-1BF1A47B9951}" dt="2020-05-07T17:34:20.545" v="322" actId="1076"/>
          <ac:spMkLst>
            <pc:docMk/>
            <pc:sldMk cId="1089187831" sldId="326"/>
            <ac:spMk id="38" creationId="{5EF6ACD1-F34F-4282-9AD5-4ADB4A1ADAE1}"/>
          </ac:spMkLst>
        </pc:spChg>
        <pc:cxnChg chg="mod">
          <ac:chgData name="Fabio Di Troia" userId="7de80edd88c2c9de" providerId="LiveId" clId="{981A972E-C3E4-458E-8C4E-1BF1A47B9951}" dt="2020-05-07T17:32:59.080" v="301" actId="1035"/>
          <ac:cxnSpMkLst>
            <pc:docMk/>
            <pc:sldMk cId="1089187831" sldId="326"/>
            <ac:cxnSpMk id="21" creationId="{A1A24FF4-FD73-497F-9618-7B621D2E2306}"/>
          </ac:cxnSpMkLst>
        </pc:cxnChg>
      </pc:sldChg>
    </pc:docChg>
  </pc:docChgLst>
  <pc:docChgLst>
    <pc:chgData name="Fabio Di Troia" userId="7de80edd88c2c9de" providerId="LiveId" clId="{76ACB4AD-9C5B-4C8D-B603-5AC40D9B11A0}"/>
    <pc:docChg chg="undo custSel addSld delSld modSld sldOrd">
      <pc:chgData name="Fabio Di Troia" userId="7de80edd88c2c9de" providerId="LiveId" clId="{76ACB4AD-9C5B-4C8D-B603-5AC40D9B11A0}" dt="2020-08-25T17:29:18.437" v="372" actId="478"/>
      <pc:docMkLst>
        <pc:docMk/>
      </pc:docMkLst>
      <pc:sldChg chg="modSp mod">
        <pc:chgData name="Fabio Di Troia" userId="7de80edd88c2c9de" providerId="LiveId" clId="{76ACB4AD-9C5B-4C8D-B603-5AC40D9B11A0}" dt="2020-08-20T09:19:52.690" v="13" actId="6549"/>
        <pc:sldMkLst>
          <pc:docMk/>
          <pc:sldMk cId="0" sldId="279"/>
        </pc:sldMkLst>
        <pc:spChg chg="mod">
          <ac:chgData name="Fabio Di Troia" userId="7de80edd88c2c9de" providerId="LiveId" clId="{76ACB4AD-9C5B-4C8D-B603-5AC40D9B11A0}" dt="2020-08-20T09:19:52.690" v="13" actId="6549"/>
          <ac:spMkLst>
            <pc:docMk/>
            <pc:sldMk cId="0" sldId="279"/>
            <ac:spMk id="3" creationId="{00000000-0000-0000-0000-000000000000}"/>
          </ac:spMkLst>
        </pc:spChg>
      </pc:sldChg>
      <pc:sldChg chg="addSp delSp modSp mod">
        <pc:chgData name="Fabio Di Troia" userId="7de80edd88c2c9de" providerId="LiveId" clId="{76ACB4AD-9C5B-4C8D-B603-5AC40D9B11A0}" dt="2020-08-20T12:54:27.618" v="362" actId="1035"/>
        <pc:sldMkLst>
          <pc:docMk/>
          <pc:sldMk cId="0" sldId="302"/>
        </pc:sldMkLst>
        <pc:spChg chg="add del mod">
          <ac:chgData name="Fabio Di Troia" userId="7de80edd88c2c9de" providerId="LiveId" clId="{76ACB4AD-9C5B-4C8D-B603-5AC40D9B11A0}" dt="2020-08-20T12:52:26.037" v="288"/>
          <ac:spMkLst>
            <pc:docMk/>
            <pc:sldMk cId="0" sldId="302"/>
            <ac:spMk id="4" creationId="{6757A136-80DA-48DC-A34B-FEA39423B74D}"/>
          </ac:spMkLst>
        </pc:spChg>
        <pc:spChg chg="mod">
          <ac:chgData name="Fabio Di Troia" userId="7de80edd88c2c9de" providerId="LiveId" clId="{76ACB4AD-9C5B-4C8D-B603-5AC40D9B11A0}" dt="2020-08-20T12:53:17.623" v="334" actId="1037"/>
          <ac:spMkLst>
            <pc:docMk/>
            <pc:sldMk cId="0" sldId="302"/>
            <ac:spMk id="5" creationId="{00000000-0000-0000-0000-000000000000}"/>
          </ac:spMkLst>
        </pc:spChg>
        <pc:spChg chg="add del mod">
          <ac:chgData name="Fabio Di Troia" userId="7de80edd88c2c9de" providerId="LiveId" clId="{76ACB4AD-9C5B-4C8D-B603-5AC40D9B11A0}" dt="2020-08-20T12:52:26.042" v="290"/>
          <ac:spMkLst>
            <pc:docMk/>
            <pc:sldMk cId="0" sldId="302"/>
            <ac:spMk id="7" creationId="{D939641B-A8BA-454E-BF0A-1A95A27D483B}"/>
          </ac:spMkLst>
        </pc:spChg>
        <pc:spChg chg="add mod">
          <ac:chgData name="Fabio Di Troia" userId="7de80edd88c2c9de" providerId="LiveId" clId="{76ACB4AD-9C5B-4C8D-B603-5AC40D9B11A0}" dt="2020-08-20T12:53:21.999" v="337" actId="1038"/>
          <ac:spMkLst>
            <pc:docMk/>
            <pc:sldMk cId="0" sldId="302"/>
            <ac:spMk id="8" creationId="{227F3569-364D-41AC-BE76-B3ED036DC809}"/>
          </ac:spMkLst>
        </pc:spChg>
        <pc:spChg chg="add mod">
          <ac:chgData name="Fabio Di Troia" userId="7de80edd88c2c9de" providerId="LiveId" clId="{76ACB4AD-9C5B-4C8D-B603-5AC40D9B11A0}" dt="2020-08-20T12:53:21.999" v="337" actId="1038"/>
          <ac:spMkLst>
            <pc:docMk/>
            <pc:sldMk cId="0" sldId="302"/>
            <ac:spMk id="10" creationId="{8C44CCE3-2DAD-4F68-BD58-AA7869FD356C}"/>
          </ac:spMkLst>
        </pc:spChg>
        <pc:picChg chg="mod">
          <ac:chgData name="Fabio Di Troia" userId="7de80edd88c2c9de" providerId="LiveId" clId="{76ACB4AD-9C5B-4C8D-B603-5AC40D9B11A0}" dt="2020-08-20T12:53:17.623" v="334" actId="1037"/>
          <ac:picMkLst>
            <pc:docMk/>
            <pc:sldMk cId="0" sldId="302"/>
            <ac:picMk id="6" creationId="{00000000-0000-0000-0000-000000000000}"/>
          </ac:picMkLst>
        </pc:picChg>
        <pc:cxnChg chg="add mod">
          <ac:chgData name="Fabio Di Troia" userId="7de80edd88c2c9de" providerId="LiveId" clId="{76ACB4AD-9C5B-4C8D-B603-5AC40D9B11A0}" dt="2020-08-20T12:53:59.419" v="354" actId="14100"/>
          <ac:cxnSpMkLst>
            <pc:docMk/>
            <pc:sldMk cId="0" sldId="302"/>
            <ac:cxnSpMk id="12" creationId="{0E8E314C-552E-482A-8530-6F3239E91E1E}"/>
          </ac:cxnSpMkLst>
        </pc:cxnChg>
        <pc:cxnChg chg="add mod">
          <ac:chgData name="Fabio Di Troia" userId="7de80edd88c2c9de" providerId="LiveId" clId="{76ACB4AD-9C5B-4C8D-B603-5AC40D9B11A0}" dt="2020-08-20T12:53:44.731" v="351" actId="1037"/>
          <ac:cxnSpMkLst>
            <pc:docMk/>
            <pc:sldMk cId="0" sldId="302"/>
            <ac:cxnSpMk id="13" creationId="{CFCD3943-9E43-44AF-BCB2-534B9A0EFD7E}"/>
          </ac:cxnSpMkLst>
        </pc:cxnChg>
        <pc:cxnChg chg="add mod">
          <ac:chgData name="Fabio Di Troia" userId="7de80edd88c2c9de" providerId="LiveId" clId="{76ACB4AD-9C5B-4C8D-B603-5AC40D9B11A0}" dt="2020-08-20T12:54:27.618" v="362" actId="1035"/>
          <ac:cxnSpMkLst>
            <pc:docMk/>
            <pc:sldMk cId="0" sldId="302"/>
            <ac:cxnSpMk id="20" creationId="{07020850-2C4C-4A43-A618-E6AEE5BCD082}"/>
          </ac:cxnSpMkLst>
        </pc:cxnChg>
      </pc:sldChg>
      <pc:sldChg chg="addSp delSp modSp mod">
        <pc:chgData name="Fabio Di Troia" userId="7de80edd88c2c9de" providerId="LiveId" clId="{76ACB4AD-9C5B-4C8D-B603-5AC40D9B11A0}" dt="2020-08-20T09:19:26.589" v="10" actId="22"/>
        <pc:sldMkLst>
          <pc:docMk/>
          <pc:sldMk cId="4041141777" sldId="325"/>
        </pc:sldMkLst>
        <pc:spChg chg="add del">
          <ac:chgData name="Fabio Di Troia" userId="7de80edd88c2c9de" providerId="LiveId" clId="{76ACB4AD-9C5B-4C8D-B603-5AC40D9B11A0}" dt="2020-08-20T09:19:26.174" v="9" actId="478"/>
          <ac:spMkLst>
            <pc:docMk/>
            <pc:sldMk cId="4041141777" sldId="325"/>
            <ac:spMk id="4" creationId="{2DDC3750-9E5A-40F7-9B43-680CB991C309}"/>
          </ac:spMkLst>
        </pc:spChg>
        <pc:spChg chg="add del">
          <ac:chgData name="Fabio Di Troia" userId="7de80edd88c2c9de" providerId="LiveId" clId="{76ACB4AD-9C5B-4C8D-B603-5AC40D9B11A0}" dt="2020-08-20T09:19:23.472" v="6" actId="22"/>
          <ac:spMkLst>
            <pc:docMk/>
            <pc:sldMk cId="4041141777" sldId="325"/>
            <ac:spMk id="5" creationId="{D5E79BE5-B754-4457-BCCA-6B625BBFF78B}"/>
          </ac:spMkLst>
        </pc:spChg>
        <pc:spChg chg="add del">
          <ac:chgData name="Fabio Di Troia" userId="7de80edd88c2c9de" providerId="LiveId" clId="{76ACB4AD-9C5B-4C8D-B603-5AC40D9B11A0}" dt="2020-08-20T09:19:25.031" v="8" actId="22"/>
          <ac:spMkLst>
            <pc:docMk/>
            <pc:sldMk cId="4041141777" sldId="325"/>
            <ac:spMk id="6" creationId="{9C20D15B-2D67-4CD1-86E6-EE713ACB1F0C}"/>
          </ac:spMkLst>
        </pc:spChg>
        <pc:spChg chg="del mod">
          <ac:chgData name="Fabio Di Troia" userId="7de80edd88c2c9de" providerId="LiveId" clId="{76ACB4AD-9C5B-4C8D-B603-5AC40D9B11A0}" dt="2020-08-20T09:19:21.670" v="3" actId="478"/>
          <ac:spMkLst>
            <pc:docMk/>
            <pc:sldMk cId="4041141777" sldId="325"/>
            <ac:spMk id="34" creationId="{E801F9CE-C40B-411F-BC30-8DBCE7728E53}"/>
          </ac:spMkLst>
        </pc:spChg>
        <pc:spChg chg="add">
          <ac:chgData name="Fabio Di Troia" userId="7de80edd88c2c9de" providerId="LiveId" clId="{76ACB4AD-9C5B-4C8D-B603-5AC40D9B11A0}" dt="2020-08-20T09:19:26.589" v="10" actId="22"/>
          <ac:spMkLst>
            <pc:docMk/>
            <pc:sldMk cId="4041141777" sldId="325"/>
            <ac:spMk id="39" creationId="{CD9BDB02-951D-4780-89C4-35235AB5CF5C}"/>
          </ac:spMkLst>
        </pc:spChg>
      </pc:sldChg>
      <pc:sldChg chg="modSp new mod">
        <pc:chgData name="Fabio Di Troia" userId="7de80edd88c2c9de" providerId="LiveId" clId="{76ACB4AD-9C5B-4C8D-B603-5AC40D9B11A0}" dt="2020-08-20T10:19:32.672" v="284" actId="20577"/>
        <pc:sldMkLst>
          <pc:docMk/>
          <pc:sldMk cId="899070145" sldId="327"/>
        </pc:sldMkLst>
        <pc:spChg chg="mod">
          <ac:chgData name="Fabio Di Troia" userId="7de80edd88c2c9de" providerId="LiveId" clId="{76ACB4AD-9C5B-4C8D-B603-5AC40D9B11A0}" dt="2020-08-20T10:19:32.672" v="284" actId="20577"/>
          <ac:spMkLst>
            <pc:docMk/>
            <pc:sldMk cId="899070145" sldId="327"/>
            <ac:spMk id="3" creationId="{00844D6E-4D73-4023-B555-BFEFB7D2CA3C}"/>
          </ac:spMkLst>
        </pc:spChg>
      </pc:sldChg>
      <pc:sldChg chg="delSp new mod">
        <pc:chgData name="Fabio Di Troia" userId="7de80edd88c2c9de" providerId="LiveId" clId="{76ACB4AD-9C5B-4C8D-B603-5AC40D9B11A0}" dt="2020-08-25T17:29:18.437" v="372" actId="478"/>
        <pc:sldMkLst>
          <pc:docMk/>
          <pc:sldMk cId="1692346871" sldId="328"/>
        </pc:sldMkLst>
        <pc:spChg chg="del">
          <ac:chgData name="Fabio Di Troia" userId="7de80edd88c2c9de" providerId="LiveId" clId="{76ACB4AD-9C5B-4C8D-B603-5AC40D9B11A0}" dt="2020-08-25T17:29:18.437" v="372" actId="478"/>
          <ac:spMkLst>
            <pc:docMk/>
            <pc:sldMk cId="1692346871" sldId="328"/>
            <ac:spMk id="2" creationId="{6C0C5881-A1B2-4140-94DD-194D06A4565D}"/>
          </ac:spMkLst>
        </pc:spChg>
        <pc:spChg chg="del">
          <ac:chgData name="Fabio Di Troia" userId="7de80edd88c2c9de" providerId="LiveId" clId="{76ACB4AD-9C5B-4C8D-B603-5AC40D9B11A0}" dt="2020-08-25T17:29:18.437" v="372" actId="478"/>
          <ac:spMkLst>
            <pc:docMk/>
            <pc:sldMk cId="1692346871" sldId="328"/>
            <ac:spMk id="3" creationId="{830C5A76-6049-467C-8A98-E2C9B203EE8F}"/>
          </ac:spMkLst>
        </pc:spChg>
        <pc:spChg chg="del">
          <ac:chgData name="Fabio Di Troia" userId="7de80edd88c2c9de" providerId="LiveId" clId="{76ACB4AD-9C5B-4C8D-B603-5AC40D9B11A0}" dt="2020-08-25T17:29:18.437" v="372" actId="478"/>
          <ac:spMkLst>
            <pc:docMk/>
            <pc:sldMk cId="1692346871" sldId="328"/>
            <ac:spMk id="4" creationId="{5AE1EA17-065B-448E-9A0C-CFD376A1DD05}"/>
          </ac:spMkLst>
        </pc:spChg>
        <pc:spChg chg="del">
          <ac:chgData name="Fabio Di Troia" userId="7de80edd88c2c9de" providerId="LiveId" clId="{76ACB4AD-9C5B-4C8D-B603-5AC40D9B11A0}" dt="2020-08-25T17:29:18.437" v="372" actId="478"/>
          <ac:spMkLst>
            <pc:docMk/>
            <pc:sldMk cId="1692346871" sldId="328"/>
            <ac:spMk id="5" creationId="{D0A1D478-0487-4291-BB21-A6DDFABEFAA8}"/>
          </ac:spMkLst>
        </pc:spChg>
      </pc:sldChg>
      <pc:sldChg chg="delSp new del mod ord">
        <pc:chgData name="Fabio Di Troia" userId="7de80edd88c2c9de" providerId="LiveId" clId="{76ACB4AD-9C5B-4C8D-B603-5AC40D9B11A0}" dt="2020-08-20T18:25:55.618" v="370" actId="47"/>
        <pc:sldMkLst>
          <pc:docMk/>
          <pc:sldMk cId="3192927814" sldId="328"/>
        </pc:sldMkLst>
        <pc:spChg chg="del">
          <ac:chgData name="Fabio Di Troia" userId="7de80edd88c2c9de" providerId="LiveId" clId="{76ACB4AD-9C5B-4C8D-B603-5AC40D9B11A0}" dt="2020-08-20T17:30:24.268" v="366" actId="478"/>
          <ac:spMkLst>
            <pc:docMk/>
            <pc:sldMk cId="3192927814" sldId="328"/>
            <ac:spMk id="2" creationId="{3D61BAA2-4A23-4A0A-98D6-A73FD02E9B58}"/>
          </ac:spMkLst>
        </pc:spChg>
        <pc:spChg chg="del">
          <ac:chgData name="Fabio Di Troia" userId="7de80edd88c2c9de" providerId="LiveId" clId="{76ACB4AD-9C5B-4C8D-B603-5AC40D9B11A0}" dt="2020-08-20T17:30:25.967" v="367" actId="478"/>
          <ac:spMkLst>
            <pc:docMk/>
            <pc:sldMk cId="3192927814" sldId="328"/>
            <ac:spMk id="3" creationId="{1EA2C125-3B77-4FFD-8745-918B22876CBA}"/>
          </ac:spMkLst>
        </pc:spChg>
        <pc:spChg chg="del">
          <ac:chgData name="Fabio Di Troia" userId="7de80edd88c2c9de" providerId="LiveId" clId="{76ACB4AD-9C5B-4C8D-B603-5AC40D9B11A0}" dt="2020-08-20T17:30:27.417" v="368" actId="478"/>
          <ac:spMkLst>
            <pc:docMk/>
            <pc:sldMk cId="3192927814" sldId="328"/>
            <ac:spMk id="4" creationId="{E26A8771-CDAF-413E-AE55-D3E48666CF08}"/>
          </ac:spMkLst>
        </pc:spChg>
        <pc:spChg chg="del">
          <ac:chgData name="Fabio Di Troia" userId="7de80edd88c2c9de" providerId="LiveId" clId="{76ACB4AD-9C5B-4C8D-B603-5AC40D9B11A0}" dt="2020-08-20T17:30:51.767" v="369" actId="478"/>
          <ac:spMkLst>
            <pc:docMk/>
            <pc:sldMk cId="3192927814" sldId="328"/>
            <ac:spMk id="5" creationId="{CE3498DC-1319-404A-9B0A-79A54901FF87}"/>
          </ac:spMkLst>
        </pc:spChg>
      </pc:sldChg>
    </pc:docChg>
  </pc:docChgLst>
  <pc:docChgLst>
    <pc:chgData name="Fabio Di Troia" userId="7de80edd88c2c9de" providerId="LiveId" clId="{E571D4AB-6CCD-459C-A117-9DFD5440DE01}"/>
    <pc:docChg chg="undo custSel modSld">
      <pc:chgData name="Fabio Di Troia" userId="7de80edd88c2c9de" providerId="LiveId" clId="{E571D4AB-6CCD-459C-A117-9DFD5440DE01}" dt="2021-03-17T16:27:12.879" v="156" actId="167"/>
      <pc:docMkLst>
        <pc:docMk/>
      </pc:docMkLst>
      <pc:sldChg chg="addSp modSp modAnim">
        <pc:chgData name="Fabio Di Troia" userId="7de80edd88c2c9de" providerId="LiveId" clId="{E571D4AB-6CCD-459C-A117-9DFD5440DE01}" dt="2021-03-17T16:25:20.749" v="75" actId="164"/>
        <pc:sldMkLst>
          <pc:docMk/>
          <pc:sldMk cId="0" sldId="289"/>
        </pc:sldMkLst>
        <pc:spChg chg="mod">
          <ac:chgData name="Fabio Di Troia" userId="7de80edd88c2c9de" providerId="LiveId" clId="{E571D4AB-6CCD-459C-A117-9DFD5440DE01}" dt="2021-03-17T16:25:20.749" v="75" actId="164"/>
          <ac:spMkLst>
            <pc:docMk/>
            <pc:sldMk cId="0" sldId="289"/>
            <ac:spMk id="29" creationId="{00000000-0000-0000-0000-000000000000}"/>
          </ac:spMkLst>
        </pc:spChg>
        <pc:spChg chg="mod">
          <ac:chgData name="Fabio Di Troia" userId="7de80edd88c2c9de" providerId="LiveId" clId="{E571D4AB-6CCD-459C-A117-9DFD5440DE01}" dt="2021-03-17T16:25:20.749" v="75" actId="164"/>
          <ac:spMkLst>
            <pc:docMk/>
            <pc:sldMk cId="0" sldId="289"/>
            <ac:spMk id="30" creationId="{00000000-0000-0000-0000-000000000000}"/>
          </ac:spMkLst>
        </pc:spChg>
        <pc:spChg chg="mod">
          <ac:chgData name="Fabio Di Troia" userId="7de80edd88c2c9de" providerId="LiveId" clId="{E571D4AB-6CCD-459C-A117-9DFD5440DE01}" dt="2021-03-17T16:25:20.749" v="75" actId="164"/>
          <ac:spMkLst>
            <pc:docMk/>
            <pc:sldMk cId="0" sldId="289"/>
            <ac:spMk id="32" creationId="{00000000-0000-0000-0000-000000000000}"/>
          </ac:spMkLst>
        </pc:spChg>
        <pc:spChg chg="mod">
          <ac:chgData name="Fabio Di Troia" userId="7de80edd88c2c9de" providerId="LiveId" clId="{E571D4AB-6CCD-459C-A117-9DFD5440DE01}" dt="2021-03-17T16:25:20.749" v="75" actId="164"/>
          <ac:spMkLst>
            <pc:docMk/>
            <pc:sldMk cId="0" sldId="289"/>
            <ac:spMk id="33" creationId="{00000000-0000-0000-0000-000000000000}"/>
          </ac:spMkLst>
        </pc:spChg>
        <pc:spChg chg="mod">
          <ac:chgData name="Fabio Di Troia" userId="7de80edd88c2c9de" providerId="LiveId" clId="{E571D4AB-6CCD-459C-A117-9DFD5440DE01}" dt="2021-03-17T16:25:20.749" v="75" actId="164"/>
          <ac:spMkLst>
            <pc:docMk/>
            <pc:sldMk cId="0" sldId="289"/>
            <ac:spMk id="34" creationId="{00000000-0000-0000-0000-000000000000}"/>
          </ac:spMkLst>
        </pc:spChg>
        <pc:spChg chg="mod">
          <ac:chgData name="Fabio Di Troia" userId="7de80edd88c2c9de" providerId="LiveId" clId="{E571D4AB-6CCD-459C-A117-9DFD5440DE01}" dt="2021-03-17T16:25:20.749" v="75" actId="164"/>
          <ac:spMkLst>
            <pc:docMk/>
            <pc:sldMk cId="0" sldId="289"/>
            <ac:spMk id="35" creationId="{00000000-0000-0000-0000-000000000000}"/>
          </ac:spMkLst>
        </pc:spChg>
        <pc:spChg chg="mod">
          <ac:chgData name="Fabio Di Troia" userId="7de80edd88c2c9de" providerId="LiveId" clId="{E571D4AB-6CCD-459C-A117-9DFD5440DE01}" dt="2021-03-17T16:25:20.749" v="75" actId="164"/>
          <ac:spMkLst>
            <pc:docMk/>
            <pc:sldMk cId="0" sldId="289"/>
            <ac:spMk id="36" creationId="{00000000-0000-0000-0000-000000000000}"/>
          </ac:spMkLst>
        </pc:spChg>
        <pc:spChg chg="mod">
          <ac:chgData name="Fabio Di Troia" userId="7de80edd88c2c9de" providerId="LiveId" clId="{E571D4AB-6CCD-459C-A117-9DFD5440DE01}" dt="2021-03-17T16:25:20.749" v="75" actId="164"/>
          <ac:spMkLst>
            <pc:docMk/>
            <pc:sldMk cId="0" sldId="289"/>
            <ac:spMk id="37" creationId="{00000000-0000-0000-0000-000000000000}"/>
          </ac:spMkLst>
        </pc:spChg>
        <pc:spChg chg="mod">
          <ac:chgData name="Fabio Di Troia" userId="7de80edd88c2c9de" providerId="LiveId" clId="{E571D4AB-6CCD-459C-A117-9DFD5440DE01}" dt="2021-03-17T16:25:20.749" v="75" actId="164"/>
          <ac:spMkLst>
            <pc:docMk/>
            <pc:sldMk cId="0" sldId="289"/>
            <ac:spMk id="38" creationId="{00000000-0000-0000-0000-000000000000}"/>
          </ac:spMkLst>
        </pc:spChg>
        <pc:spChg chg="mod">
          <ac:chgData name="Fabio Di Troia" userId="7de80edd88c2c9de" providerId="LiveId" clId="{E571D4AB-6CCD-459C-A117-9DFD5440DE01}" dt="2021-03-17T16:25:20.749" v="75" actId="164"/>
          <ac:spMkLst>
            <pc:docMk/>
            <pc:sldMk cId="0" sldId="289"/>
            <ac:spMk id="39" creationId="{00000000-0000-0000-0000-000000000000}"/>
          </ac:spMkLst>
        </pc:spChg>
        <pc:spChg chg="mod">
          <ac:chgData name="Fabio Di Troia" userId="7de80edd88c2c9de" providerId="LiveId" clId="{E571D4AB-6CCD-459C-A117-9DFD5440DE01}" dt="2021-03-17T16:25:20.749" v="75" actId="164"/>
          <ac:spMkLst>
            <pc:docMk/>
            <pc:sldMk cId="0" sldId="289"/>
            <ac:spMk id="40" creationId="{00000000-0000-0000-0000-000000000000}"/>
          </ac:spMkLst>
        </pc:spChg>
        <pc:spChg chg="mod">
          <ac:chgData name="Fabio Di Troia" userId="7de80edd88c2c9de" providerId="LiveId" clId="{E571D4AB-6CCD-459C-A117-9DFD5440DE01}" dt="2021-03-17T16:25:20.749" v="75" actId="164"/>
          <ac:spMkLst>
            <pc:docMk/>
            <pc:sldMk cId="0" sldId="289"/>
            <ac:spMk id="41" creationId="{00000000-0000-0000-0000-000000000000}"/>
          </ac:spMkLst>
        </pc:spChg>
        <pc:spChg chg="mod">
          <ac:chgData name="Fabio Di Troia" userId="7de80edd88c2c9de" providerId="LiveId" clId="{E571D4AB-6CCD-459C-A117-9DFD5440DE01}" dt="2021-03-17T16:25:20.749" v="75" actId="164"/>
          <ac:spMkLst>
            <pc:docMk/>
            <pc:sldMk cId="0" sldId="289"/>
            <ac:spMk id="55" creationId="{00000000-0000-0000-0000-000000000000}"/>
          </ac:spMkLst>
        </pc:spChg>
        <pc:spChg chg="mod">
          <ac:chgData name="Fabio Di Troia" userId="7de80edd88c2c9de" providerId="LiveId" clId="{E571D4AB-6CCD-459C-A117-9DFD5440DE01}" dt="2021-03-17T16:25:20.749" v="75" actId="164"/>
          <ac:spMkLst>
            <pc:docMk/>
            <pc:sldMk cId="0" sldId="289"/>
            <ac:spMk id="56" creationId="{00000000-0000-0000-0000-000000000000}"/>
          </ac:spMkLst>
        </pc:spChg>
        <pc:spChg chg="mod">
          <ac:chgData name="Fabio Di Troia" userId="7de80edd88c2c9de" providerId="LiveId" clId="{E571D4AB-6CCD-459C-A117-9DFD5440DE01}" dt="2021-03-17T16:25:20.749" v="75" actId="164"/>
          <ac:spMkLst>
            <pc:docMk/>
            <pc:sldMk cId="0" sldId="289"/>
            <ac:spMk id="57" creationId="{00000000-0000-0000-0000-000000000000}"/>
          </ac:spMkLst>
        </pc:spChg>
        <pc:spChg chg="mod">
          <ac:chgData name="Fabio Di Troia" userId="7de80edd88c2c9de" providerId="LiveId" clId="{E571D4AB-6CCD-459C-A117-9DFD5440DE01}" dt="2021-03-17T16:25:20.749" v="75" actId="164"/>
          <ac:spMkLst>
            <pc:docMk/>
            <pc:sldMk cId="0" sldId="289"/>
            <ac:spMk id="58" creationId="{00000000-0000-0000-0000-000000000000}"/>
          </ac:spMkLst>
        </pc:spChg>
        <pc:spChg chg="mod">
          <ac:chgData name="Fabio Di Troia" userId="7de80edd88c2c9de" providerId="LiveId" clId="{E571D4AB-6CCD-459C-A117-9DFD5440DE01}" dt="2021-03-17T16:25:20.749" v="75" actId="164"/>
          <ac:spMkLst>
            <pc:docMk/>
            <pc:sldMk cId="0" sldId="289"/>
            <ac:spMk id="59" creationId="{00000000-0000-0000-0000-000000000000}"/>
          </ac:spMkLst>
        </pc:spChg>
        <pc:grpChg chg="add mod">
          <ac:chgData name="Fabio Di Troia" userId="7de80edd88c2c9de" providerId="LiveId" clId="{E571D4AB-6CCD-459C-A117-9DFD5440DE01}" dt="2021-03-17T16:25:20.749" v="75" actId="164"/>
          <ac:grpSpMkLst>
            <pc:docMk/>
            <pc:sldMk cId="0" sldId="289"/>
            <ac:grpSpMk id="4" creationId="{2A78E69B-3982-420D-86E7-46BD1D53DEA7}"/>
          </ac:grpSpMkLst>
        </pc:grpChg>
      </pc:sldChg>
      <pc:sldChg chg="addSp delSp modSp mod modTransition delAnim modAnim">
        <pc:chgData name="Fabio Di Troia" userId="7de80edd88c2c9de" providerId="LiveId" clId="{E571D4AB-6CCD-459C-A117-9DFD5440DE01}" dt="2021-03-17T16:27:12.879" v="156" actId="167"/>
        <pc:sldMkLst>
          <pc:docMk/>
          <pc:sldMk cId="0" sldId="290"/>
        </pc:sldMkLst>
        <pc:spChg chg="mod">
          <ac:chgData name="Fabio Di Troia" userId="7de80edd88c2c9de" providerId="LiveId" clId="{E571D4AB-6CCD-459C-A117-9DFD5440DE01}" dt="2021-03-17T16:25:54.010" v="91" actId="1076"/>
          <ac:spMkLst>
            <pc:docMk/>
            <pc:sldMk cId="0" sldId="290"/>
            <ac:spMk id="3" creationId="{00000000-0000-0000-0000-000000000000}"/>
          </ac:spMkLst>
        </pc:spChg>
        <pc:spChg chg="add del mod">
          <ac:chgData name="Fabio Di Troia" userId="7de80edd88c2c9de" providerId="LiveId" clId="{E571D4AB-6CCD-459C-A117-9DFD5440DE01}" dt="2021-03-17T16:25:52.423" v="89" actId="478"/>
          <ac:spMkLst>
            <pc:docMk/>
            <pc:sldMk cId="0" sldId="290"/>
            <ac:spMk id="28" creationId="{08B7C17E-848B-4D42-A878-878AAF154EB0}"/>
          </ac:spMkLst>
        </pc:spChg>
        <pc:spChg chg="add del">
          <ac:chgData name="Fabio Di Troia" userId="7de80edd88c2c9de" providerId="LiveId" clId="{E571D4AB-6CCD-459C-A117-9DFD5440DE01}" dt="2021-03-17T16:25:43.858" v="81" actId="478"/>
          <ac:spMkLst>
            <pc:docMk/>
            <pc:sldMk cId="0" sldId="290"/>
            <ac:spMk id="29" creationId="{00000000-0000-0000-0000-000000000000}"/>
          </ac:spMkLst>
        </pc:spChg>
        <pc:spChg chg="add del">
          <ac:chgData name="Fabio Di Troia" userId="7de80edd88c2c9de" providerId="LiveId" clId="{E571D4AB-6CCD-459C-A117-9DFD5440DE01}" dt="2021-03-17T16:25:45.365" v="82" actId="478"/>
          <ac:spMkLst>
            <pc:docMk/>
            <pc:sldMk cId="0" sldId="290"/>
            <ac:spMk id="30" creationId="{00000000-0000-0000-0000-000000000000}"/>
          </ac:spMkLst>
        </pc:spChg>
        <pc:spChg chg="add del mod">
          <ac:chgData name="Fabio Di Troia" userId="7de80edd88c2c9de" providerId="LiveId" clId="{E571D4AB-6CCD-459C-A117-9DFD5440DE01}" dt="2021-03-17T16:25:37.866" v="77" actId="478"/>
          <ac:spMkLst>
            <pc:docMk/>
            <pc:sldMk cId="0" sldId="290"/>
            <ac:spMk id="31" creationId="{405DAD0A-12FC-461E-8CD8-CEBCCD4F7648}"/>
          </ac:spMkLst>
        </pc:spChg>
        <pc:spChg chg="add del">
          <ac:chgData name="Fabio Di Troia" userId="7de80edd88c2c9de" providerId="LiveId" clId="{E571D4AB-6CCD-459C-A117-9DFD5440DE01}" dt="2021-03-17T16:25:46.512" v="83" actId="478"/>
          <ac:spMkLst>
            <pc:docMk/>
            <pc:sldMk cId="0" sldId="290"/>
            <ac:spMk id="32" creationId="{00000000-0000-0000-0000-000000000000}"/>
          </ac:spMkLst>
        </pc:spChg>
        <pc:spChg chg="add del">
          <ac:chgData name="Fabio Di Troia" userId="7de80edd88c2c9de" providerId="LiveId" clId="{E571D4AB-6CCD-459C-A117-9DFD5440DE01}" dt="2021-03-17T16:25:47.468" v="84" actId="478"/>
          <ac:spMkLst>
            <pc:docMk/>
            <pc:sldMk cId="0" sldId="290"/>
            <ac:spMk id="33" creationId="{00000000-0000-0000-0000-000000000000}"/>
          </ac:spMkLst>
        </pc:spChg>
        <pc:spChg chg="del">
          <ac:chgData name="Fabio Di Troia" userId="7de80edd88c2c9de" providerId="LiveId" clId="{E571D4AB-6CCD-459C-A117-9DFD5440DE01}" dt="2021-03-17T16:25:48.558" v="85" actId="478"/>
          <ac:spMkLst>
            <pc:docMk/>
            <pc:sldMk cId="0" sldId="290"/>
            <ac:spMk id="34" creationId="{00000000-0000-0000-0000-000000000000}"/>
          </ac:spMkLst>
        </pc:spChg>
        <pc:spChg chg="del">
          <ac:chgData name="Fabio Di Troia" userId="7de80edd88c2c9de" providerId="LiveId" clId="{E571D4AB-6CCD-459C-A117-9DFD5440DE01}" dt="2021-03-17T16:25:49.822" v="86" actId="478"/>
          <ac:spMkLst>
            <pc:docMk/>
            <pc:sldMk cId="0" sldId="290"/>
            <ac:spMk id="35" creationId="{00000000-0000-0000-0000-000000000000}"/>
          </ac:spMkLst>
        </pc:spChg>
        <pc:spChg chg="del">
          <ac:chgData name="Fabio Di Troia" userId="7de80edd88c2c9de" providerId="LiveId" clId="{E571D4AB-6CCD-459C-A117-9DFD5440DE01}" dt="2021-03-17T16:25:59.678" v="95" actId="478"/>
          <ac:spMkLst>
            <pc:docMk/>
            <pc:sldMk cId="0" sldId="290"/>
            <ac:spMk id="36" creationId="{00000000-0000-0000-0000-000000000000}"/>
          </ac:spMkLst>
        </pc:spChg>
        <pc:spChg chg="del">
          <ac:chgData name="Fabio Di Troia" userId="7de80edd88c2c9de" providerId="LiveId" clId="{E571D4AB-6CCD-459C-A117-9DFD5440DE01}" dt="2021-03-17T16:25:37.866" v="77" actId="478"/>
          <ac:spMkLst>
            <pc:docMk/>
            <pc:sldMk cId="0" sldId="290"/>
            <ac:spMk id="37" creationId="{00000000-0000-0000-0000-000000000000}"/>
          </ac:spMkLst>
        </pc:spChg>
        <pc:spChg chg="del">
          <ac:chgData name="Fabio Di Troia" userId="7de80edd88c2c9de" providerId="LiveId" clId="{E571D4AB-6CCD-459C-A117-9DFD5440DE01}" dt="2021-03-17T16:25:55.789" v="92" actId="478"/>
          <ac:spMkLst>
            <pc:docMk/>
            <pc:sldMk cId="0" sldId="290"/>
            <ac:spMk id="38" creationId="{00000000-0000-0000-0000-000000000000}"/>
          </ac:spMkLst>
        </pc:spChg>
        <pc:spChg chg="del">
          <ac:chgData name="Fabio Di Troia" userId="7de80edd88c2c9de" providerId="LiveId" clId="{E571D4AB-6CCD-459C-A117-9DFD5440DE01}" dt="2021-03-17T16:25:51.554" v="88" actId="478"/>
          <ac:spMkLst>
            <pc:docMk/>
            <pc:sldMk cId="0" sldId="290"/>
            <ac:spMk id="39" creationId="{00000000-0000-0000-0000-000000000000}"/>
          </ac:spMkLst>
        </pc:spChg>
        <pc:spChg chg="del mod">
          <ac:chgData name="Fabio Di Troia" userId="7de80edd88c2c9de" providerId="LiveId" clId="{E571D4AB-6CCD-459C-A117-9DFD5440DE01}" dt="2021-03-17T16:24:51.796" v="41" actId="478"/>
          <ac:spMkLst>
            <pc:docMk/>
            <pc:sldMk cId="0" sldId="290"/>
            <ac:spMk id="40" creationId="{00000000-0000-0000-0000-000000000000}"/>
          </ac:spMkLst>
        </pc:spChg>
        <pc:spChg chg="del">
          <ac:chgData name="Fabio Di Troia" userId="7de80edd88c2c9de" providerId="LiveId" clId="{E571D4AB-6CCD-459C-A117-9DFD5440DE01}" dt="2021-03-17T16:24:50.342" v="40" actId="478"/>
          <ac:spMkLst>
            <pc:docMk/>
            <pc:sldMk cId="0" sldId="290"/>
            <ac:spMk id="41" creationId="{00000000-0000-0000-0000-000000000000}"/>
          </ac:spMkLst>
        </pc:spChg>
        <pc:spChg chg="mod">
          <ac:chgData name="Fabio Di Troia" userId="7de80edd88c2c9de" providerId="LiveId" clId="{E571D4AB-6CCD-459C-A117-9DFD5440DE01}" dt="2021-03-17T16:26:07.642" v="99"/>
          <ac:spMkLst>
            <pc:docMk/>
            <pc:sldMk cId="0" sldId="290"/>
            <ac:spMk id="43" creationId="{4121FFBE-D645-4E41-88D8-CE26B7760366}"/>
          </ac:spMkLst>
        </pc:spChg>
        <pc:spChg chg="mod">
          <ac:chgData name="Fabio Di Troia" userId="7de80edd88c2c9de" providerId="LiveId" clId="{E571D4AB-6CCD-459C-A117-9DFD5440DE01}" dt="2021-03-17T16:26:07.642" v="99"/>
          <ac:spMkLst>
            <pc:docMk/>
            <pc:sldMk cId="0" sldId="290"/>
            <ac:spMk id="44" creationId="{CE21BB09-963D-4452-B7A1-F1942D61C397}"/>
          </ac:spMkLst>
        </pc:spChg>
        <pc:spChg chg="mod">
          <ac:chgData name="Fabio Di Troia" userId="7de80edd88c2c9de" providerId="LiveId" clId="{E571D4AB-6CCD-459C-A117-9DFD5440DE01}" dt="2021-03-17T16:26:07.642" v="99"/>
          <ac:spMkLst>
            <pc:docMk/>
            <pc:sldMk cId="0" sldId="290"/>
            <ac:spMk id="45" creationId="{7E0B80B2-1755-4A0D-96B6-CB1E14CAB4B6}"/>
          </ac:spMkLst>
        </pc:spChg>
        <pc:spChg chg="mod">
          <ac:chgData name="Fabio Di Troia" userId="7de80edd88c2c9de" providerId="LiveId" clId="{E571D4AB-6CCD-459C-A117-9DFD5440DE01}" dt="2021-03-17T16:26:07.642" v="99"/>
          <ac:spMkLst>
            <pc:docMk/>
            <pc:sldMk cId="0" sldId="290"/>
            <ac:spMk id="47" creationId="{5BD4818E-110B-4870-9A26-B0FBE7E2DB4D}"/>
          </ac:spMkLst>
        </pc:spChg>
        <pc:spChg chg="mod">
          <ac:chgData name="Fabio Di Troia" userId="7de80edd88c2c9de" providerId="LiveId" clId="{E571D4AB-6CCD-459C-A117-9DFD5440DE01}" dt="2021-03-17T16:26:07.642" v="99"/>
          <ac:spMkLst>
            <pc:docMk/>
            <pc:sldMk cId="0" sldId="290"/>
            <ac:spMk id="53" creationId="{621C6376-EE04-4686-B13A-84E84C1F70EC}"/>
          </ac:spMkLst>
        </pc:spChg>
        <pc:spChg chg="mod">
          <ac:chgData name="Fabio Di Troia" userId="7de80edd88c2c9de" providerId="LiveId" clId="{E571D4AB-6CCD-459C-A117-9DFD5440DE01}" dt="2021-03-17T16:26:07.642" v="99"/>
          <ac:spMkLst>
            <pc:docMk/>
            <pc:sldMk cId="0" sldId="290"/>
            <ac:spMk id="54" creationId="{241FAE39-109B-4D3B-AA70-F034509B57A9}"/>
          </ac:spMkLst>
        </pc:spChg>
        <pc:spChg chg="del">
          <ac:chgData name="Fabio Di Troia" userId="7de80edd88c2c9de" providerId="LiveId" clId="{E571D4AB-6CCD-459C-A117-9DFD5440DE01}" dt="2021-03-17T16:25:35.491" v="76" actId="478"/>
          <ac:spMkLst>
            <pc:docMk/>
            <pc:sldMk cId="0" sldId="290"/>
            <ac:spMk id="55" creationId="{00000000-0000-0000-0000-000000000000}"/>
          </ac:spMkLst>
        </pc:spChg>
        <pc:spChg chg="del">
          <ac:chgData name="Fabio Di Troia" userId="7de80edd88c2c9de" providerId="LiveId" clId="{E571D4AB-6CCD-459C-A117-9DFD5440DE01}" dt="2021-03-17T16:25:37.866" v="77" actId="478"/>
          <ac:spMkLst>
            <pc:docMk/>
            <pc:sldMk cId="0" sldId="290"/>
            <ac:spMk id="56" creationId="{00000000-0000-0000-0000-000000000000}"/>
          </ac:spMkLst>
        </pc:spChg>
        <pc:spChg chg="del mod">
          <ac:chgData name="Fabio Di Troia" userId="7de80edd88c2c9de" providerId="LiveId" clId="{E571D4AB-6CCD-459C-A117-9DFD5440DE01}" dt="2021-03-17T16:25:57.996" v="94" actId="478"/>
          <ac:spMkLst>
            <pc:docMk/>
            <pc:sldMk cId="0" sldId="290"/>
            <ac:spMk id="57" creationId="{00000000-0000-0000-0000-000000000000}"/>
          </ac:spMkLst>
        </pc:spChg>
        <pc:spChg chg="del">
          <ac:chgData name="Fabio Di Troia" userId="7de80edd88c2c9de" providerId="LiveId" clId="{E571D4AB-6CCD-459C-A117-9DFD5440DE01}" dt="2021-03-17T16:25:37.866" v="77" actId="478"/>
          <ac:spMkLst>
            <pc:docMk/>
            <pc:sldMk cId="0" sldId="290"/>
            <ac:spMk id="58" creationId="{00000000-0000-0000-0000-000000000000}"/>
          </ac:spMkLst>
        </pc:spChg>
        <pc:spChg chg="add del">
          <ac:chgData name="Fabio Di Troia" userId="7de80edd88c2c9de" providerId="LiveId" clId="{E571D4AB-6CCD-459C-A117-9DFD5440DE01}" dt="2021-03-17T16:25:42.776" v="80" actId="478"/>
          <ac:spMkLst>
            <pc:docMk/>
            <pc:sldMk cId="0" sldId="290"/>
            <ac:spMk id="59" creationId="{00000000-0000-0000-0000-000000000000}"/>
          </ac:spMkLst>
        </pc:spChg>
        <pc:spChg chg="mod">
          <ac:chgData name="Fabio Di Troia" userId="7de80edd88c2c9de" providerId="LiveId" clId="{E571D4AB-6CCD-459C-A117-9DFD5440DE01}" dt="2021-03-17T16:26:07.642" v="99"/>
          <ac:spMkLst>
            <pc:docMk/>
            <pc:sldMk cId="0" sldId="290"/>
            <ac:spMk id="60" creationId="{B0E350B0-D5AC-4895-BA92-0289919AF34A}"/>
          </ac:spMkLst>
        </pc:spChg>
        <pc:spChg chg="mod">
          <ac:chgData name="Fabio Di Troia" userId="7de80edd88c2c9de" providerId="LiveId" clId="{E571D4AB-6CCD-459C-A117-9DFD5440DE01}" dt="2021-03-17T16:26:07.642" v="99"/>
          <ac:spMkLst>
            <pc:docMk/>
            <pc:sldMk cId="0" sldId="290"/>
            <ac:spMk id="61" creationId="{EAD7896E-6FD8-463C-B990-C51A8EF5E188}"/>
          </ac:spMkLst>
        </pc:spChg>
        <pc:spChg chg="mod">
          <ac:chgData name="Fabio Di Troia" userId="7de80edd88c2c9de" providerId="LiveId" clId="{E571D4AB-6CCD-459C-A117-9DFD5440DE01}" dt="2021-03-17T16:26:07.642" v="99"/>
          <ac:spMkLst>
            <pc:docMk/>
            <pc:sldMk cId="0" sldId="290"/>
            <ac:spMk id="62" creationId="{FB79AF57-F4BA-47AC-87D3-0614FCD3FDF3}"/>
          </ac:spMkLst>
        </pc:spChg>
        <pc:spChg chg="mod">
          <ac:chgData name="Fabio Di Troia" userId="7de80edd88c2c9de" providerId="LiveId" clId="{E571D4AB-6CCD-459C-A117-9DFD5440DE01}" dt="2021-03-17T16:26:07.642" v="99"/>
          <ac:spMkLst>
            <pc:docMk/>
            <pc:sldMk cId="0" sldId="290"/>
            <ac:spMk id="63" creationId="{8D00F556-1865-45C5-A2E9-A9B80B924F33}"/>
          </ac:spMkLst>
        </pc:spChg>
        <pc:spChg chg="mod">
          <ac:chgData name="Fabio Di Troia" userId="7de80edd88c2c9de" providerId="LiveId" clId="{E571D4AB-6CCD-459C-A117-9DFD5440DE01}" dt="2021-03-17T16:26:07.642" v="99"/>
          <ac:spMkLst>
            <pc:docMk/>
            <pc:sldMk cId="0" sldId="290"/>
            <ac:spMk id="64" creationId="{30888F2C-41A8-4F36-B508-C2499B09F467}"/>
          </ac:spMkLst>
        </pc:spChg>
        <pc:spChg chg="mod">
          <ac:chgData name="Fabio Di Troia" userId="7de80edd88c2c9de" providerId="LiveId" clId="{E571D4AB-6CCD-459C-A117-9DFD5440DE01}" dt="2021-03-17T16:26:07.642" v="99"/>
          <ac:spMkLst>
            <pc:docMk/>
            <pc:sldMk cId="0" sldId="290"/>
            <ac:spMk id="65" creationId="{2DE0DDC3-F81A-4DBB-A6C5-EAADEE414D4F}"/>
          </ac:spMkLst>
        </pc:spChg>
        <pc:spChg chg="mod">
          <ac:chgData name="Fabio Di Troia" userId="7de80edd88c2c9de" providerId="LiveId" clId="{E571D4AB-6CCD-459C-A117-9DFD5440DE01}" dt="2021-03-17T16:26:07.642" v="99"/>
          <ac:spMkLst>
            <pc:docMk/>
            <pc:sldMk cId="0" sldId="290"/>
            <ac:spMk id="66" creationId="{9FC200A6-BE3D-4304-BA8D-A6F00FE59C18}"/>
          </ac:spMkLst>
        </pc:spChg>
        <pc:spChg chg="mod">
          <ac:chgData name="Fabio Di Troia" userId="7de80edd88c2c9de" providerId="LiveId" clId="{E571D4AB-6CCD-459C-A117-9DFD5440DE01}" dt="2021-03-17T16:26:07.642" v="99"/>
          <ac:spMkLst>
            <pc:docMk/>
            <pc:sldMk cId="0" sldId="290"/>
            <ac:spMk id="67" creationId="{73D83BCB-6E5B-43F8-8106-CEF1B6DDD491}"/>
          </ac:spMkLst>
        </pc:spChg>
        <pc:spChg chg="mod">
          <ac:chgData name="Fabio Di Troia" userId="7de80edd88c2c9de" providerId="LiveId" clId="{E571D4AB-6CCD-459C-A117-9DFD5440DE01}" dt="2021-03-17T16:26:07.642" v="99"/>
          <ac:spMkLst>
            <pc:docMk/>
            <pc:sldMk cId="0" sldId="290"/>
            <ac:spMk id="68" creationId="{016717AE-B9B9-4E5D-8D16-4E0CA593652B}"/>
          </ac:spMkLst>
        </pc:spChg>
        <pc:spChg chg="mod">
          <ac:chgData name="Fabio Di Troia" userId="7de80edd88c2c9de" providerId="LiveId" clId="{E571D4AB-6CCD-459C-A117-9DFD5440DE01}" dt="2021-03-17T16:26:07.642" v="99"/>
          <ac:spMkLst>
            <pc:docMk/>
            <pc:sldMk cId="0" sldId="290"/>
            <ac:spMk id="69" creationId="{0EFFFE55-6652-4CBB-A05E-7B66FBFE4221}"/>
          </ac:spMkLst>
        </pc:spChg>
        <pc:spChg chg="mod">
          <ac:chgData name="Fabio Di Troia" userId="7de80edd88c2c9de" providerId="LiveId" clId="{E571D4AB-6CCD-459C-A117-9DFD5440DE01}" dt="2021-03-17T16:26:07.642" v="99"/>
          <ac:spMkLst>
            <pc:docMk/>
            <pc:sldMk cId="0" sldId="290"/>
            <ac:spMk id="70" creationId="{5C23641C-C9D2-4240-9930-68EADEB7717A}"/>
          </ac:spMkLst>
        </pc:spChg>
        <pc:grpChg chg="add mod">
          <ac:chgData name="Fabio Di Troia" userId="7de80edd88c2c9de" providerId="LiveId" clId="{E571D4AB-6CCD-459C-A117-9DFD5440DE01}" dt="2021-03-17T16:26:13.576" v="134" actId="1036"/>
          <ac:grpSpMkLst>
            <pc:docMk/>
            <pc:sldMk cId="0" sldId="290"/>
            <ac:grpSpMk id="42" creationId="{A187402B-0528-4427-8393-402A997A96A2}"/>
          </ac:grpSpMkLst>
        </pc:grpChg>
        <pc:cxnChg chg="del">
          <ac:chgData name="Fabio Di Troia" userId="7de80edd88c2c9de" providerId="LiveId" clId="{E571D4AB-6CCD-459C-A117-9DFD5440DE01}" dt="2021-03-17T16:25:50.714" v="87" actId="478"/>
          <ac:cxnSpMkLst>
            <pc:docMk/>
            <pc:sldMk cId="0" sldId="290"/>
            <ac:cxnSpMk id="48" creationId="{00000000-0000-0000-0000-000000000000}"/>
          </ac:cxnSpMkLst>
        </pc:cxnChg>
        <pc:cxnChg chg="add del mod">
          <ac:chgData name="Fabio Di Troia" userId="7de80edd88c2c9de" providerId="LiveId" clId="{E571D4AB-6CCD-459C-A117-9DFD5440DE01}" dt="2021-03-17T16:26:37.501" v="145" actId="14100"/>
          <ac:cxnSpMkLst>
            <pc:docMk/>
            <pc:sldMk cId="0" sldId="290"/>
            <ac:cxnSpMk id="49" creationId="{00000000-0000-0000-0000-000000000000}"/>
          </ac:cxnSpMkLst>
        </pc:cxnChg>
        <pc:cxnChg chg="add del">
          <ac:chgData name="Fabio Di Troia" userId="7de80edd88c2c9de" providerId="LiveId" clId="{E571D4AB-6CCD-459C-A117-9DFD5440DE01}" dt="2021-03-17T16:25:41.472" v="79" actId="478"/>
          <ac:cxnSpMkLst>
            <pc:docMk/>
            <pc:sldMk cId="0" sldId="290"/>
            <ac:cxnSpMk id="50" creationId="{00000000-0000-0000-0000-000000000000}"/>
          </ac:cxnSpMkLst>
        </pc:cxnChg>
        <pc:cxnChg chg="mod">
          <ac:chgData name="Fabio Di Troia" userId="7de80edd88c2c9de" providerId="LiveId" clId="{E571D4AB-6CCD-459C-A117-9DFD5440DE01}" dt="2021-03-17T16:26:50.350" v="152" actId="1037"/>
          <ac:cxnSpMkLst>
            <pc:docMk/>
            <pc:sldMk cId="0" sldId="290"/>
            <ac:cxnSpMk id="51" creationId="{00000000-0000-0000-0000-000000000000}"/>
          </ac:cxnSpMkLst>
        </pc:cxnChg>
        <pc:cxnChg chg="add del">
          <ac:chgData name="Fabio Di Troia" userId="7de80edd88c2c9de" providerId="LiveId" clId="{E571D4AB-6CCD-459C-A117-9DFD5440DE01}" dt="2021-03-17T16:25:41.472" v="79" actId="478"/>
          <ac:cxnSpMkLst>
            <pc:docMk/>
            <pc:sldMk cId="0" sldId="290"/>
            <ac:cxnSpMk id="52" creationId="{00000000-0000-0000-0000-000000000000}"/>
          </ac:cxnSpMkLst>
        </pc:cxnChg>
        <pc:cxnChg chg="add mod ord">
          <ac:chgData name="Fabio Di Troia" userId="7de80edd88c2c9de" providerId="LiveId" clId="{E571D4AB-6CCD-459C-A117-9DFD5440DE01}" dt="2021-03-17T16:27:12.879" v="156" actId="167"/>
          <ac:cxnSpMkLst>
            <pc:docMk/>
            <pc:sldMk cId="0" sldId="290"/>
            <ac:cxnSpMk id="71" creationId="{9ECAF7AF-C189-40D4-AB2F-4BC5E21E4858}"/>
          </ac:cxnSpMkLst>
        </pc:cxnChg>
      </pc:sldChg>
      <pc:sldChg chg="addSp delSp modSp mod setBg modNotesTx">
        <pc:chgData name="Fabio Di Troia" userId="7de80edd88c2c9de" providerId="LiveId" clId="{E571D4AB-6CCD-459C-A117-9DFD5440DE01}" dt="2021-03-17T15:56:48.991" v="32" actId="20577"/>
        <pc:sldMkLst>
          <pc:docMk/>
          <pc:sldMk cId="1692346871" sldId="328"/>
        </pc:sldMkLst>
        <pc:spChg chg="add del">
          <ac:chgData name="Fabio Di Troia" userId="7de80edd88c2c9de" providerId="LiveId" clId="{E571D4AB-6CCD-459C-A117-9DFD5440DE01}" dt="2021-03-17T15:54:52.574" v="4" actId="26606"/>
          <ac:spMkLst>
            <pc:docMk/>
            <pc:sldMk cId="1692346871" sldId="328"/>
            <ac:spMk id="8" creationId="{F3060C83-F051-4F0E-ABAD-AA0DFC48B218}"/>
          </ac:spMkLst>
        </pc:spChg>
        <pc:spChg chg="add del">
          <ac:chgData name="Fabio Di Troia" userId="7de80edd88c2c9de" providerId="LiveId" clId="{E571D4AB-6CCD-459C-A117-9DFD5440DE01}" dt="2021-03-17T15:54:52.574" v="4" actId="26606"/>
          <ac:spMkLst>
            <pc:docMk/>
            <pc:sldMk cId="1692346871" sldId="328"/>
            <ac:spMk id="10" creationId="{83C98ABE-055B-441F-B07E-44F97F083C39}"/>
          </ac:spMkLst>
        </pc:spChg>
        <pc:spChg chg="add del">
          <ac:chgData name="Fabio Di Troia" userId="7de80edd88c2c9de" providerId="LiveId" clId="{E571D4AB-6CCD-459C-A117-9DFD5440DE01}" dt="2021-03-17T15:54:52.574" v="4" actId="26606"/>
          <ac:spMkLst>
            <pc:docMk/>
            <pc:sldMk cId="1692346871" sldId="328"/>
            <ac:spMk id="12" creationId="{29FDB030-9B49-4CED-8CCD-4D99382388AC}"/>
          </ac:spMkLst>
        </pc:spChg>
        <pc:spChg chg="add del">
          <ac:chgData name="Fabio Di Troia" userId="7de80edd88c2c9de" providerId="LiveId" clId="{E571D4AB-6CCD-459C-A117-9DFD5440DE01}" dt="2021-03-17T15:54:52.574" v="4" actId="26606"/>
          <ac:spMkLst>
            <pc:docMk/>
            <pc:sldMk cId="1692346871" sldId="328"/>
            <ac:spMk id="14" creationId="{3783CA14-24A1-485C-8B30-D6A5D87987AD}"/>
          </ac:spMkLst>
        </pc:spChg>
        <pc:spChg chg="add del">
          <ac:chgData name="Fabio Di Troia" userId="7de80edd88c2c9de" providerId="LiveId" clId="{E571D4AB-6CCD-459C-A117-9DFD5440DE01}" dt="2021-03-17T15:54:52.574" v="4" actId="26606"/>
          <ac:spMkLst>
            <pc:docMk/>
            <pc:sldMk cId="1692346871" sldId="328"/>
            <ac:spMk id="16" creationId="{9A97C86A-04D6-40F7-AE84-31AB43E6A846}"/>
          </ac:spMkLst>
        </pc:spChg>
        <pc:spChg chg="add del">
          <ac:chgData name="Fabio Di Troia" userId="7de80edd88c2c9de" providerId="LiveId" clId="{E571D4AB-6CCD-459C-A117-9DFD5440DE01}" dt="2021-03-17T15:54:52.574" v="4" actId="26606"/>
          <ac:spMkLst>
            <pc:docMk/>
            <pc:sldMk cId="1692346871" sldId="328"/>
            <ac:spMk id="18" creationId="{FF9F2414-84E8-453E-B1F3-389FDE8192D9}"/>
          </ac:spMkLst>
        </pc:spChg>
        <pc:spChg chg="add del">
          <ac:chgData name="Fabio Di Troia" userId="7de80edd88c2c9de" providerId="LiveId" clId="{E571D4AB-6CCD-459C-A117-9DFD5440DE01}" dt="2021-03-17T15:54:52.574" v="4" actId="26606"/>
          <ac:spMkLst>
            <pc:docMk/>
            <pc:sldMk cId="1692346871" sldId="328"/>
            <ac:spMk id="20" creationId="{3ECA69A1-7536-43AC-85EF-C7106179F5ED}"/>
          </ac:spMkLst>
        </pc:spChg>
        <pc:picChg chg="add mod">
          <ac:chgData name="Fabio Di Troia" userId="7de80edd88c2c9de" providerId="LiveId" clId="{E571D4AB-6CCD-459C-A117-9DFD5440DE01}" dt="2021-03-17T15:55:06.446" v="8" actId="1076"/>
          <ac:picMkLst>
            <pc:docMk/>
            <pc:sldMk cId="1692346871" sldId="328"/>
            <ac:picMk id="3" creationId="{11A71033-1286-4D3B-BD89-05A4B047CDAC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21B12D-3968-D542-A1E3-D5185C039872}" type="datetimeFigureOut">
              <a:rPr lang="en-US" smtClean="0"/>
              <a:pPr/>
              <a:t>3/17/2021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3150C1-A837-A947-9657-3821AF38AF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89885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954C3B6-66BC-0E49-9076-60700C487A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7898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Again,</a:t>
            </a:r>
            <a:r>
              <a:rPr lang="en-US" baseline="0" dirty="0"/>
              <a:t> </a:t>
            </a:r>
            <a:r>
              <a:rPr lang="en-US" dirty="0"/>
              <a:t>“partition” implies that each file is in exactly 1 subset.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954C3B6-66BC-0E49-9076-60700C487A88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general, the area under the ROC curve (AUC) is equal to the probability</a:t>
            </a:r>
            <a:r>
              <a:rPr lang="en-US" baseline="0" dirty="0"/>
              <a:t> </a:t>
            </a:r>
            <a:r>
              <a:rPr lang="en-US" dirty="0"/>
              <a:t>that the classifier will rank a randomly chosen positive instance higher than a randomly</a:t>
            </a:r>
            <a:r>
              <a:rPr lang="en-US" baseline="0" dirty="0"/>
              <a:t> </a:t>
            </a:r>
            <a:r>
              <a:rPr lang="en-US" dirty="0"/>
              <a:t>chosen negative one (for more details, see</a:t>
            </a:r>
            <a:r>
              <a:rPr lang="en-US" baseline="0" dirty="0"/>
              <a:t> the paper by Bradley referenced at the end of the slides).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954C3B6-66BC-0E49-9076-60700C487A88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Of course, this</a:t>
            </a:r>
            <a:r>
              <a:rPr lang="en-US" baseline="0" dirty="0"/>
              <a:t> doesn’t solve every possible problem… For example, the results still depend on the selection of match and </a:t>
            </a:r>
            <a:r>
              <a:rPr lang="en-US" baseline="0" dirty="0" err="1"/>
              <a:t>nomatch</a:t>
            </a:r>
            <a:r>
              <a:rPr lang="en-US" baseline="0" dirty="0"/>
              <a:t> sets. So, if we choose an unrealistically easy </a:t>
            </a:r>
            <a:r>
              <a:rPr lang="en-US" baseline="0" dirty="0" err="1"/>
              <a:t>nomatch</a:t>
            </a:r>
            <a:r>
              <a:rPr lang="en-US" baseline="0" dirty="0"/>
              <a:t> set, then the ROC results might look good, but the score could still fail miserably in practice.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954C3B6-66BC-0E49-9076-60700C487A88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src</a:t>
            </a:r>
            <a:r>
              <a:rPr lang="en-US" dirty="0"/>
              <a:t> = “https://www.researchgate.net/publication/322509110_Automatic_Segmentation_of_Indoor_and_Outdoor_Scenes_from_Visual_Lifelogging”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954C3B6-66BC-0E49-9076-60700C487A88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2838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We’ll be sloppy here and refer to the test dataset</a:t>
            </a:r>
            <a:r>
              <a:rPr lang="en-US" baseline="0" dirty="0"/>
              <a:t> as the match set. </a:t>
            </a: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954C3B6-66BC-0E49-9076-60700C487A88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is </a:t>
            </a:r>
            <a:r>
              <a:rPr lang="en-US" dirty="0" err="1"/>
              <a:t>thresholding</a:t>
            </a:r>
            <a:r>
              <a:rPr lang="en-US" dirty="0"/>
              <a:t> critical in practical use? You tell me…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954C3B6-66BC-0E49-9076-60700C487A88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For example, TPR = TP / P, where P is the number</a:t>
            </a:r>
            <a:r>
              <a:rPr lang="en-US" baseline="0" dirty="0"/>
              <a:t> of positive instances tested, and TNR = TN / N, where N is the number of negative instances tested.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954C3B6-66BC-0E49-9076-60700C487A88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954C3B6-66BC-0E49-9076-60700C487A88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4381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By changing the threshold, we can alter</a:t>
            </a:r>
            <a:r>
              <a:rPr lang="en-US" baseline="0" dirty="0"/>
              <a:t> the balance between sensitivity and specificity.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954C3B6-66BC-0E49-9076-60700C487A88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If n-fold cross validation is used, then for a test set of size P and a </a:t>
            </a:r>
            <a:r>
              <a:rPr lang="en-US" baseline="0" dirty="0" err="1"/>
              <a:t>nomatch</a:t>
            </a:r>
            <a:r>
              <a:rPr lang="en-US" baseline="0" dirty="0"/>
              <a:t> set of size N, for the overall combined result, we would have P positive scores and </a:t>
            </a:r>
            <a:r>
              <a:rPr lang="en-US" baseline="0" dirty="0" err="1"/>
              <a:t>nN</a:t>
            </a:r>
            <a:r>
              <a:rPr lang="en-US" baseline="0" dirty="0"/>
              <a:t> negative scores, since each negative is scored in each fold.</a:t>
            </a:r>
            <a:endParaRPr lang="en-US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Later,</a:t>
            </a:r>
            <a:r>
              <a:rPr lang="en-US" baseline="0" dirty="0"/>
              <a:t> we discuss</a:t>
            </a:r>
            <a:r>
              <a:rPr lang="en-US" dirty="0"/>
              <a:t> Precision = TP / (TP + FP)</a:t>
            </a:r>
            <a:r>
              <a:rPr lang="en-US" baseline="0" dirty="0"/>
              <a:t> and Recall = </a:t>
            </a:r>
            <a:r>
              <a:rPr lang="en-US" dirty="0"/>
              <a:t>= TP / (TP + FN), which</a:t>
            </a:r>
            <a:r>
              <a:rPr lang="en-US" baseline="0" dirty="0"/>
              <a:t> are sometime used to measure success</a:t>
            </a:r>
            <a:r>
              <a:rPr lang="en-US" dirty="0"/>
              <a:t>.</a:t>
            </a:r>
            <a:endParaRPr lang="en-US" baseline="0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Finally, note that an accuracy of 0 is actually a very good thing, since we can just reverse the classification criteria to obtain an accuracy of 1. In general, if we have an accuracy of x &lt; ½, then we can reverse the criteria and obtain an accuracy of 1-x &gt; ½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954C3B6-66BC-0E49-9076-60700C487A88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</a:t>
            </a:r>
            <a:r>
              <a:rPr lang="en-US" baseline="0" dirty="0"/>
              <a:t> point here is that</a:t>
            </a:r>
            <a:r>
              <a:rPr lang="en-US" dirty="0"/>
              <a:t> we don’t want the results to</a:t>
            </a:r>
            <a:r>
              <a:rPr lang="en-US" baseline="0" dirty="0"/>
              <a:t> depend on a threshold that we have no systematic way to set. This would make it difficult to compare results from different experiments.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954C3B6-66BC-0E49-9076-60700C487A88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2557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05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Analysis</a:t>
            </a:r>
            <a:endParaRPr lang="en-US" dirty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553200" y="63246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131050-4FF2-0646-B549-420EB1446C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Analysis</a:t>
            </a:r>
            <a:endParaRPr lang="en-US" dirty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553200" y="63246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131050-4FF2-0646-B549-420EB1446C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810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76400"/>
            <a:ext cx="78486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85800" y="6324600"/>
            <a:ext cx="4038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r>
              <a:rPr lang="en-US"/>
              <a:t>Data Analysis</a:t>
            </a:r>
            <a:endParaRPr lang="en-US" dirty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553200" y="63246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131050-4FF2-0646-B549-420EB1446C4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Comic Sans MS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Comic Sans MS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Comic Sans MS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Comic Sans MS" charset="0"/>
          <a:ea typeface="ＭＳ Ｐゴシック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Comic Sans M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Comic Sans M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Comic Sans M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Comic Sans MS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charset="2"/>
        <a:buChar char="q"/>
        <a:defRPr sz="3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5000"/>
        <a:buChar char="o"/>
        <a:defRPr sz="28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charset="2"/>
        <a:buChar char="§"/>
        <a:defRPr sz="24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charset="2"/>
        <a:buChar char="Ø"/>
        <a:defRPr sz="20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6002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/>
              <a:t>ROC Curves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Accuracy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76400"/>
            <a:ext cx="8153400" cy="4419600"/>
          </a:xfrm>
        </p:spPr>
        <p:txBody>
          <a:bodyPr/>
          <a:lstStyle/>
          <a:p>
            <a:r>
              <a:rPr lang="en-US" dirty="0"/>
              <a:t>Let </a:t>
            </a:r>
            <a:r>
              <a:rPr lang="en-US" dirty="0">
                <a:solidFill>
                  <a:srgbClr val="7030A0"/>
                </a:solidFill>
              </a:rPr>
              <a:t>P</a:t>
            </a:r>
            <a:r>
              <a:rPr lang="en-US" dirty="0"/>
              <a:t> be the number of </a:t>
            </a:r>
            <a:r>
              <a:rPr lang="en-US" dirty="0">
                <a:solidFill>
                  <a:srgbClr val="7030A0"/>
                </a:solidFill>
              </a:rPr>
              <a:t>positive cases </a:t>
            </a:r>
            <a:r>
              <a:rPr lang="en-US" dirty="0"/>
              <a:t>tested and </a:t>
            </a:r>
            <a:r>
              <a:rPr lang="en-US" dirty="0">
                <a:solidFill>
                  <a:srgbClr val="7030A0"/>
                </a:solidFill>
              </a:rPr>
              <a:t>N</a:t>
            </a:r>
            <a:r>
              <a:rPr lang="en-US" dirty="0"/>
              <a:t> the </a:t>
            </a:r>
            <a:r>
              <a:rPr lang="en-US" dirty="0">
                <a:solidFill>
                  <a:srgbClr val="7030A0"/>
                </a:solidFill>
              </a:rPr>
              <a:t>negative cases </a:t>
            </a:r>
            <a:r>
              <a:rPr lang="en-US" dirty="0"/>
              <a:t>tested</a:t>
            </a:r>
          </a:p>
          <a:p>
            <a:pPr lvl="1"/>
            <a:r>
              <a:rPr lang="en-US" dirty="0"/>
              <a:t>Note: P is size of test set, N </a:t>
            </a:r>
            <a:r>
              <a:rPr lang="en-US" dirty="0" err="1"/>
              <a:t>nomatch</a:t>
            </a:r>
            <a:r>
              <a:rPr lang="en-US" dirty="0"/>
              <a:t> set</a:t>
            </a:r>
          </a:p>
          <a:p>
            <a:pPr lvl="1"/>
            <a:r>
              <a:rPr lang="en-US" dirty="0"/>
              <a:t>Also, </a:t>
            </a:r>
            <a:r>
              <a:rPr lang="en-US" b="1" dirty="0"/>
              <a:t>P = TP + FN </a:t>
            </a:r>
            <a:r>
              <a:rPr lang="en-US" dirty="0"/>
              <a:t>and </a:t>
            </a:r>
            <a:r>
              <a:rPr lang="en-US" b="1" dirty="0"/>
              <a:t>N = TN + FP</a:t>
            </a:r>
          </a:p>
          <a:p>
            <a:r>
              <a:rPr lang="en-US" dirty="0"/>
              <a:t>Then, </a:t>
            </a:r>
            <a:r>
              <a:rPr lang="en-US" b="1" dirty="0"/>
              <a:t>Accuracy = (TP + TN) / (P + N) </a:t>
            </a:r>
          </a:p>
          <a:p>
            <a:pPr lvl="1"/>
            <a:r>
              <a:rPr lang="en-US" dirty="0"/>
              <a:t>Note that accuracy ranges </a:t>
            </a:r>
            <a:r>
              <a:rPr lang="en-US" dirty="0">
                <a:solidFill>
                  <a:schemeClr val="accent6"/>
                </a:solidFill>
              </a:rPr>
              <a:t>from 0 to 1</a:t>
            </a:r>
          </a:p>
          <a:p>
            <a:pPr lvl="1"/>
            <a:r>
              <a:rPr lang="en-US" dirty="0"/>
              <a:t>Accuracy of 1? Ideal situation</a:t>
            </a:r>
          </a:p>
          <a:p>
            <a:pPr lvl="1"/>
            <a:r>
              <a:rPr lang="en-US" dirty="0"/>
              <a:t>Accuracy 0.5? Don’t give up your day job…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4131050-4FF2-0646-B549-420EB1446C49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Accuracy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76400"/>
            <a:ext cx="8001000" cy="4343400"/>
          </a:xfrm>
        </p:spPr>
        <p:txBody>
          <a:bodyPr/>
          <a:lstStyle/>
          <a:p>
            <a:r>
              <a:rPr lang="en-US" dirty="0"/>
              <a:t>Accuracy tells us something…</a:t>
            </a:r>
          </a:p>
          <a:p>
            <a:pPr lvl="1"/>
            <a:r>
              <a:rPr lang="en-US" dirty="0"/>
              <a:t>But it </a:t>
            </a:r>
            <a:r>
              <a:rPr lang="en-US" b="1" dirty="0">
                <a:solidFill>
                  <a:srgbClr val="7030A0"/>
                </a:solidFill>
              </a:rPr>
              <a:t>depends on where threshold is set</a:t>
            </a:r>
          </a:p>
          <a:p>
            <a:pPr lvl="1"/>
            <a:r>
              <a:rPr lang="en-US" dirty="0"/>
              <a:t>How should we set the threshold?</a:t>
            </a:r>
          </a:p>
          <a:p>
            <a:pPr lvl="1"/>
            <a:r>
              <a:rPr lang="en-US" dirty="0"/>
              <a:t>Seems we are going around in circles</a:t>
            </a:r>
            <a:r>
              <a:rPr lang="en-US" dirty="0">
                <a:sym typeface="Symbol" charset="2"/>
              </a:rPr>
              <a:t>, </a:t>
            </a:r>
            <a:r>
              <a:rPr lang="en-US" dirty="0"/>
              <a:t>like a dog chasing its tail</a:t>
            </a:r>
          </a:p>
          <a:p>
            <a:r>
              <a:rPr lang="en-US" dirty="0"/>
              <a:t>Bottom line? We still don’t have good way to compare different techniques</a:t>
            </a:r>
          </a:p>
          <a:p>
            <a:pPr lvl="1"/>
            <a:r>
              <a:rPr lang="en-US" dirty="0"/>
              <a:t>Next slide, please…</a:t>
            </a:r>
          </a:p>
          <a:p>
            <a:pPr lvl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4131050-4FF2-0646-B549-420EB1446C49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dirty="0"/>
              <a:t>ROC Curves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8001000" cy="4572000"/>
          </a:xfrm>
        </p:spPr>
        <p:txBody>
          <a:bodyPr/>
          <a:lstStyle/>
          <a:p>
            <a:r>
              <a:rPr lang="en-US" b="1" dirty="0"/>
              <a:t>Receiver Operating Characteristic</a:t>
            </a:r>
          </a:p>
          <a:p>
            <a:pPr lvl="1"/>
            <a:r>
              <a:rPr lang="en-US" dirty="0"/>
              <a:t>Originated from electrical engineering</a:t>
            </a:r>
          </a:p>
          <a:p>
            <a:pPr lvl="1"/>
            <a:r>
              <a:rPr lang="en-US" dirty="0"/>
              <a:t>Now widely used in many fields</a:t>
            </a:r>
          </a:p>
          <a:p>
            <a:r>
              <a:rPr lang="en-US" dirty="0"/>
              <a:t>What is an </a:t>
            </a:r>
            <a:r>
              <a:rPr lang="en-US" b="1" dirty="0"/>
              <a:t>ROC curve</a:t>
            </a:r>
            <a:r>
              <a:rPr lang="en-US" dirty="0"/>
              <a:t>?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Plot TPR </a:t>
            </a:r>
            <a:r>
              <a:rPr lang="en-US" dirty="0" err="1"/>
              <a:t>vs</a:t>
            </a:r>
            <a:r>
              <a:rPr lang="en-US" dirty="0"/>
              <a:t> FPR as threshold varies thru the range of scores</a:t>
            </a:r>
          </a:p>
          <a:p>
            <a:pPr lvl="1"/>
            <a:r>
              <a:rPr lang="en-US" dirty="0"/>
              <a:t>Plot FPR on x-axis, TPR on y-axis </a:t>
            </a:r>
          </a:p>
          <a:p>
            <a:pPr lvl="1"/>
            <a:r>
              <a:rPr lang="en-US" dirty="0"/>
              <a:t>Equivalently, 1 – specificity </a:t>
            </a:r>
            <a:r>
              <a:rPr lang="en-US" dirty="0" err="1"/>
              <a:t>vs</a:t>
            </a:r>
            <a:r>
              <a:rPr lang="en-US" dirty="0"/>
              <a:t> sensitivity </a:t>
            </a:r>
          </a:p>
          <a:p>
            <a:r>
              <a:rPr lang="en-US" dirty="0"/>
              <a:t>What the … ?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4131050-4FF2-0646-B549-420EB1446C49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5029200" cy="1143000"/>
          </a:xfrm>
        </p:spPr>
        <p:txBody>
          <a:bodyPr/>
          <a:lstStyle/>
          <a:p>
            <a:r>
              <a:rPr lang="en-US" dirty="0"/>
              <a:t>ROC Curve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4876800" cy="4572000"/>
          </a:xfrm>
        </p:spPr>
        <p:txBody>
          <a:bodyPr/>
          <a:lstStyle/>
          <a:p>
            <a:r>
              <a:rPr lang="en-US" dirty="0"/>
              <a:t>Suppose threshold set at yellow line</a:t>
            </a:r>
          </a:p>
          <a:p>
            <a:pPr lvl="1"/>
            <a:r>
              <a:rPr lang="en-US" dirty="0"/>
              <a:t>Above yellow, classified as positive, </a:t>
            </a:r>
          </a:p>
          <a:p>
            <a:pPr lvl="1"/>
            <a:r>
              <a:rPr lang="en-US" dirty="0"/>
              <a:t>Below yellow is negative</a:t>
            </a:r>
          </a:p>
          <a:p>
            <a:r>
              <a:rPr lang="en-US" dirty="0"/>
              <a:t>In this case,</a:t>
            </a:r>
          </a:p>
          <a:p>
            <a:pPr lvl="1"/>
            <a:r>
              <a:rPr lang="en-US" dirty="0"/>
              <a:t>TPR = 1.0</a:t>
            </a:r>
          </a:p>
          <a:p>
            <a:pPr lvl="1"/>
            <a:r>
              <a:rPr lang="en-US" dirty="0"/>
              <a:t>FPR = 1.0 – TNR               = 1.0 – 0.0 = 1.0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4131050-4FF2-0646-B549-420EB1446C49}" type="slidenum">
              <a:rPr lang="en-US" smtClean="0"/>
              <a:pPr/>
              <a:t>13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rot="5400000">
            <a:off x="4304628" y="4780696"/>
            <a:ext cx="27432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5677022" y="6152296"/>
            <a:ext cx="32766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 rot="16200000">
            <a:off x="5037909" y="4617894"/>
            <a:ext cx="8398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score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648511" y="6153090"/>
            <a:ext cx="12967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test case</a:t>
            </a:r>
          </a:p>
        </p:txBody>
      </p:sp>
      <p:sp>
        <p:nvSpPr>
          <p:cNvPr id="13" name="Isosceles Triangle 12"/>
          <p:cNvSpPr/>
          <p:nvPr/>
        </p:nvSpPr>
        <p:spPr>
          <a:xfrm>
            <a:off x="6800911" y="5299650"/>
            <a:ext cx="118872" cy="91440"/>
          </a:xfrm>
          <a:prstGeom prst="triangl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/>
          <p:cNvSpPr/>
          <p:nvPr/>
        </p:nvSpPr>
        <p:spPr>
          <a:xfrm>
            <a:off x="7063039" y="4171890"/>
            <a:ext cx="118872" cy="91440"/>
          </a:xfrm>
          <a:prstGeom prst="triangl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/>
          <p:cNvSpPr/>
          <p:nvPr/>
        </p:nvSpPr>
        <p:spPr>
          <a:xfrm>
            <a:off x="7596439" y="5105400"/>
            <a:ext cx="118872" cy="91440"/>
          </a:xfrm>
          <a:prstGeom prst="triangl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/>
          <p:cNvSpPr/>
          <p:nvPr/>
        </p:nvSpPr>
        <p:spPr>
          <a:xfrm>
            <a:off x="7791511" y="4556760"/>
            <a:ext cx="118872" cy="91440"/>
          </a:xfrm>
          <a:prstGeom prst="triangl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/>
          <p:cNvSpPr/>
          <p:nvPr/>
        </p:nvSpPr>
        <p:spPr>
          <a:xfrm>
            <a:off x="7105711" y="5756850"/>
            <a:ext cx="118872" cy="91440"/>
          </a:xfrm>
          <a:prstGeom prst="triangl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480871" y="4038600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7604760" y="3810000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6877111" y="4419600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7242871" y="4785360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8081071" y="4937760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5867400" y="5943600"/>
            <a:ext cx="2819400" cy="1588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 rot="16200000">
            <a:off x="5492910" y="1250670"/>
            <a:ext cx="6536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TPR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086600" y="2876490"/>
            <a:ext cx="6350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FPR</a:t>
            </a:r>
          </a:p>
        </p:txBody>
      </p:sp>
      <p:sp>
        <p:nvSpPr>
          <p:cNvPr id="55" name="Rectangle 54"/>
          <p:cNvSpPr/>
          <p:nvPr/>
        </p:nvSpPr>
        <p:spPr>
          <a:xfrm>
            <a:off x="6019800" y="133290"/>
            <a:ext cx="2743200" cy="2743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8615268" y="2857380"/>
            <a:ext cx="3001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5719668" y="-19110"/>
            <a:ext cx="3001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715000" y="2724090"/>
            <a:ext cx="3412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0</a:t>
            </a:r>
          </a:p>
        </p:txBody>
      </p:sp>
      <p:sp>
        <p:nvSpPr>
          <p:cNvPr id="59" name="Oval 58"/>
          <p:cNvSpPr/>
          <p:nvPr/>
        </p:nvSpPr>
        <p:spPr>
          <a:xfrm>
            <a:off x="8671560" y="118872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/>
      <p:bldP spid="55" grpId="0" animBg="1"/>
      <p:bldP spid="56" grpId="0"/>
      <p:bldP spid="57" grpId="0"/>
      <p:bldP spid="58" grpId="0"/>
      <p:bldP spid="5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5029200" cy="1143000"/>
          </a:xfrm>
        </p:spPr>
        <p:txBody>
          <a:bodyPr/>
          <a:lstStyle/>
          <a:p>
            <a:r>
              <a:rPr lang="en-US" dirty="0"/>
              <a:t>ROC Curve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4876800" cy="4572000"/>
          </a:xfrm>
        </p:spPr>
        <p:txBody>
          <a:bodyPr/>
          <a:lstStyle/>
          <a:p>
            <a:r>
              <a:rPr lang="en-US" dirty="0"/>
              <a:t>Suppose threshold set at yellow line</a:t>
            </a:r>
          </a:p>
          <a:p>
            <a:pPr lvl="1"/>
            <a:r>
              <a:rPr lang="en-US" dirty="0"/>
              <a:t>Above yellow, classified as positive, </a:t>
            </a:r>
          </a:p>
          <a:p>
            <a:pPr lvl="1"/>
            <a:r>
              <a:rPr lang="en-US" dirty="0"/>
              <a:t>Below yellow is negative</a:t>
            </a:r>
          </a:p>
          <a:p>
            <a:r>
              <a:rPr lang="en-US" dirty="0"/>
              <a:t>In this case,</a:t>
            </a:r>
          </a:p>
          <a:p>
            <a:pPr lvl="1"/>
            <a:r>
              <a:rPr lang="en-US" dirty="0"/>
              <a:t>TPR = 1.0</a:t>
            </a:r>
          </a:p>
          <a:p>
            <a:pPr lvl="1"/>
            <a:r>
              <a:rPr lang="en-US" dirty="0"/>
              <a:t>FPR = 1.0 – TNR               = 1.0 – 0.2 = 0.8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4131050-4FF2-0646-B549-420EB1446C49}" type="slidenum">
              <a:rPr lang="en-US" smtClean="0"/>
              <a:pPr/>
              <a:t>14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rot="5400000">
            <a:off x="4304628" y="4780696"/>
            <a:ext cx="27432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5677022" y="6152296"/>
            <a:ext cx="32766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 rot="16200000">
            <a:off x="5037909" y="4617894"/>
            <a:ext cx="8398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score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648511" y="6153090"/>
            <a:ext cx="12967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test case</a:t>
            </a:r>
          </a:p>
        </p:txBody>
      </p:sp>
      <p:sp>
        <p:nvSpPr>
          <p:cNvPr id="13" name="Isosceles Triangle 12"/>
          <p:cNvSpPr/>
          <p:nvPr/>
        </p:nvSpPr>
        <p:spPr>
          <a:xfrm>
            <a:off x="6800911" y="5299650"/>
            <a:ext cx="118872" cy="91440"/>
          </a:xfrm>
          <a:prstGeom prst="triangl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/>
          <p:cNvSpPr/>
          <p:nvPr/>
        </p:nvSpPr>
        <p:spPr>
          <a:xfrm>
            <a:off x="7063039" y="4171890"/>
            <a:ext cx="118872" cy="91440"/>
          </a:xfrm>
          <a:prstGeom prst="triangl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/>
          <p:cNvSpPr/>
          <p:nvPr/>
        </p:nvSpPr>
        <p:spPr>
          <a:xfrm>
            <a:off x="7596439" y="5105400"/>
            <a:ext cx="118872" cy="91440"/>
          </a:xfrm>
          <a:prstGeom prst="triangl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/>
          <p:cNvSpPr/>
          <p:nvPr/>
        </p:nvSpPr>
        <p:spPr>
          <a:xfrm>
            <a:off x="7791511" y="4556760"/>
            <a:ext cx="118872" cy="91440"/>
          </a:xfrm>
          <a:prstGeom prst="triangl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/>
          <p:cNvSpPr/>
          <p:nvPr/>
        </p:nvSpPr>
        <p:spPr>
          <a:xfrm>
            <a:off x="7105711" y="5756850"/>
            <a:ext cx="118872" cy="91440"/>
          </a:xfrm>
          <a:prstGeom prst="triangl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480871" y="4038600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7604760" y="3810000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6877111" y="4419600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7242871" y="4785360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8081071" y="4937760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5867400" y="5562600"/>
            <a:ext cx="2819400" cy="1588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 rot="16200000">
            <a:off x="5492910" y="1250670"/>
            <a:ext cx="6536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TPR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086600" y="2876490"/>
            <a:ext cx="6350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FPR</a:t>
            </a:r>
          </a:p>
        </p:txBody>
      </p:sp>
      <p:sp>
        <p:nvSpPr>
          <p:cNvPr id="55" name="Rectangle 54"/>
          <p:cNvSpPr/>
          <p:nvPr/>
        </p:nvSpPr>
        <p:spPr>
          <a:xfrm>
            <a:off x="6019800" y="133290"/>
            <a:ext cx="2743200" cy="2743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8615268" y="2857380"/>
            <a:ext cx="3001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5719668" y="-19110"/>
            <a:ext cx="3001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715000" y="2724090"/>
            <a:ext cx="3412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0</a:t>
            </a:r>
          </a:p>
        </p:txBody>
      </p:sp>
      <p:sp>
        <p:nvSpPr>
          <p:cNvPr id="59" name="Oval 58"/>
          <p:cNvSpPr/>
          <p:nvPr/>
        </p:nvSpPr>
        <p:spPr>
          <a:xfrm>
            <a:off x="8671560" y="118872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8211312" y="118050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5029200" cy="1143000"/>
          </a:xfrm>
        </p:spPr>
        <p:txBody>
          <a:bodyPr/>
          <a:lstStyle/>
          <a:p>
            <a:r>
              <a:rPr lang="en-US" dirty="0"/>
              <a:t>ROC Curve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4876800" cy="4572000"/>
          </a:xfrm>
        </p:spPr>
        <p:txBody>
          <a:bodyPr/>
          <a:lstStyle/>
          <a:p>
            <a:r>
              <a:rPr lang="en-US" dirty="0"/>
              <a:t>Suppose threshold set at yellow line</a:t>
            </a:r>
          </a:p>
          <a:p>
            <a:pPr lvl="1"/>
            <a:r>
              <a:rPr lang="en-US" dirty="0"/>
              <a:t>Above yellow, classified as positive, </a:t>
            </a:r>
          </a:p>
          <a:p>
            <a:pPr lvl="1"/>
            <a:r>
              <a:rPr lang="en-US" dirty="0"/>
              <a:t>Below yellow is negative</a:t>
            </a:r>
          </a:p>
          <a:p>
            <a:r>
              <a:rPr lang="en-US" dirty="0"/>
              <a:t>In this case,</a:t>
            </a:r>
          </a:p>
          <a:p>
            <a:pPr lvl="1"/>
            <a:r>
              <a:rPr lang="en-US" dirty="0"/>
              <a:t>TPR = 1.0</a:t>
            </a:r>
          </a:p>
          <a:p>
            <a:pPr lvl="1"/>
            <a:r>
              <a:rPr lang="en-US" dirty="0"/>
              <a:t>FPR = 1.0 – TNR               = 1.0 – 0.4 = 0.6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4131050-4FF2-0646-B549-420EB1446C49}" type="slidenum">
              <a:rPr lang="en-US" smtClean="0"/>
              <a:pPr/>
              <a:t>15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rot="5400000">
            <a:off x="4304628" y="4780696"/>
            <a:ext cx="27432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5677022" y="6152296"/>
            <a:ext cx="32766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 rot="16200000">
            <a:off x="5037909" y="4617894"/>
            <a:ext cx="8398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score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648511" y="6153090"/>
            <a:ext cx="12967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test case</a:t>
            </a:r>
          </a:p>
        </p:txBody>
      </p:sp>
      <p:sp>
        <p:nvSpPr>
          <p:cNvPr id="13" name="Isosceles Triangle 12"/>
          <p:cNvSpPr/>
          <p:nvPr/>
        </p:nvSpPr>
        <p:spPr>
          <a:xfrm>
            <a:off x="6800911" y="5299650"/>
            <a:ext cx="118872" cy="91440"/>
          </a:xfrm>
          <a:prstGeom prst="triangl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/>
          <p:cNvSpPr/>
          <p:nvPr/>
        </p:nvSpPr>
        <p:spPr>
          <a:xfrm>
            <a:off x="7063039" y="4171890"/>
            <a:ext cx="118872" cy="91440"/>
          </a:xfrm>
          <a:prstGeom prst="triangl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/>
          <p:cNvSpPr/>
          <p:nvPr/>
        </p:nvSpPr>
        <p:spPr>
          <a:xfrm>
            <a:off x="7596439" y="5105400"/>
            <a:ext cx="118872" cy="91440"/>
          </a:xfrm>
          <a:prstGeom prst="triangl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/>
          <p:cNvSpPr/>
          <p:nvPr/>
        </p:nvSpPr>
        <p:spPr>
          <a:xfrm>
            <a:off x="7791511" y="4556760"/>
            <a:ext cx="118872" cy="91440"/>
          </a:xfrm>
          <a:prstGeom prst="triangl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/>
          <p:cNvSpPr/>
          <p:nvPr/>
        </p:nvSpPr>
        <p:spPr>
          <a:xfrm>
            <a:off x="7105711" y="5756850"/>
            <a:ext cx="118872" cy="91440"/>
          </a:xfrm>
          <a:prstGeom prst="triangl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480871" y="4038600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7604760" y="3810000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6877111" y="4419600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7242871" y="4785360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8081071" y="4937760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5867400" y="5257800"/>
            <a:ext cx="2819400" cy="1588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 rot="16200000">
            <a:off x="5492910" y="1250670"/>
            <a:ext cx="6536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TPR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086600" y="2876490"/>
            <a:ext cx="6350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FPR</a:t>
            </a:r>
          </a:p>
        </p:txBody>
      </p:sp>
      <p:sp>
        <p:nvSpPr>
          <p:cNvPr id="55" name="Rectangle 54"/>
          <p:cNvSpPr/>
          <p:nvPr/>
        </p:nvSpPr>
        <p:spPr>
          <a:xfrm>
            <a:off x="6019800" y="133290"/>
            <a:ext cx="2743200" cy="2743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8615268" y="2857380"/>
            <a:ext cx="3001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5719668" y="-19110"/>
            <a:ext cx="3001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715000" y="2724090"/>
            <a:ext cx="3412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0</a:t>
            </a:r>
          </a:p>
        </p:txBody>
      </p:sp>
      <p:sp>
        <p:nvSpPr>
          <p:cNvPr id="59" name="Oval 58"/>
          <p:cNvSpPr/>
          <p:nvPr/>
        </p:nvSpPr>
        <p:spPr>
          <a:xfrm>
            <a:off x="8671560" y="118872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8211312" y="118050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7662672" y="118050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5029200" cy="1143000"/>
          </a:xfrm>
        </p:spPr>
        <p:txBody>
          <a:bodyPr/>
          <a:lstStyle/>
          <a:p>
            <a:r>
              <a:rPr lang="en-US" dirty="0"/>
              <a:t>ROC Curve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4876800" cy="4572000"/>
          </a:xfrm>
        </p:spPr>
        <p:txBody>
          <a:bodyPr/>
          <a:lstStyle/>
          <a:p>
            <a:r>
              <a:rPr lang="en-US" dirty="0"/>
              <a:t>Suppose threshold set at yellow line</a:t>
            </a:r>
          </a:p>
          <a:p>
            <a:pPr lvl="1"/>
            <a:r>
              <a:rPr lang="en-US" dirty="0"/>
              <a:t>Above yellow, classified as positive, </a:t>
            </a:r>
          </a:p>
          <a:p>
            <a:pPr lvl="1"/>
            <a:r>
              <a:rPr lang="en-US" dirty="0"/>
              <a:t>Below yellow is negative</a:t>
            </a:r>
          </a:p>
          <a:p>
            <a:r>
              <a:rPr lang="en-US" dirty="0"/>
              <a:t>In this case,</a:t>
            </a:r>
          </a:p>
          <a:p>
            <a:pPr lvl="1"/>
            <a:r>
              <a:rPr lang="en-US" dirty="0"/>
              <a:t>TPR = 1.0</a:t>
            </a:r>
          </a:p>
          <a:p>
            <a:pPr lvl="1"/>
            <a:r>
              <a:rPr lang="en-US" dirty="0"/>
              <a:t>FPR = 1.0 – TNR               = 1.0 – 0.6 = 0.4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4131050-4FF2-0646-B549-420EB1446C49}" type="slidenum">
              <a:rPr lang="en-US" smtClean="0"/>
              <a:pPr/>
              <a:t>16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rot="5400000">
            <a:off x="4304628" y="4780696"/>
            <a:ext cx="27432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5677022" y="6152296"/>
            <a:ext cx="32766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 rot="16200000">
            <a:off x="5037909" y="4617894"/>
            <a:ext cx="8398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score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648511" y="6153090"/>
            <a:ext cx="12967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test case</a:t>
            </a:r>
          </a:p>
        </p:txBody>
      </p:sp>
      <p:sp>
        <p:nvSpPr>
          <p:cNvPr id="13" name="Isosceles Triangle 12"/>
          <p:cNvSpPr/>
          <p:nvPr/>
        </p:nvSpPr>
        <p:spPr>
          <a:xfrm>
            <a:off x="6800911" y="5299650"/>
            <a:ext cx="118872" cy="91440"/>
          </a:xfrm>
          <a:prstGeom prst="triangl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/>
          <p:cNvSpPr/>
          <p:nvPr/>
        </p:nvSpPr>
        <p:spPr>
          <a:xfrm>
            <a:off x="7063039" y="4171890"/>
            <a:ext cx="118872" cy="91440"/>
          </a:xfrm>
          <a:prstGeom prst="triangl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/>
          <p:cNvSpPr/>
          <p:nvPr/>
        </p:nvSpPr>
        <p:spPr>
          <a:xfrm>
            <a:off x="7596439" y="5105400"/>
            <a:ext cx="118872" cy="91440"/>
          </a:xfrm>
          <a:prstGeom prst="triangl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/>
          <p:cNvSpPr/>
          <p:nvPr/>
        </p:nvSpPr>
        <p:spPr>
          <a:xfrm>
            <a:off x="7791511" y="4556760"/>
            <a:ext cx="118872" cy="91440"/>
          </a:xfrm>
          <a:prstGeom prst="triangl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/>
          <p:cNvSpPr/>
          <p:nvPr/>
        </p:nvSpPr>
        <p:spPr>
          <a:xfrm>
            <a:off x="7105711" y="5756850"/>
            <a:ext cx="118872" cy="91440"/>
          </a:xfrm>
          <a:prstGeom prst="triangl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480871" y="4038600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7604760" y="3810000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6877111" y="4419600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7242871" y="4785360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8081071" y="4937760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5867400" y="5103812"/>
            <a:ext cx="2819400" cy="1588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 rot="16200000">
            <a:off x="5492910" y="1250670"/>
            <a:ext cx="6536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TPR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086600" y="2876490"/>
            <a:ext cx="6350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FPR</a:t>
            </a:r>
          </a:p>
        </p:txBody>
      </p:sp>
      <p:sp>
        <p:nvSpPr>
          <p:cNvPr id="55" name="Rectangle 54"/>
          <p:cNvSpPr/>
          <p:nvPr/>
        </p:nvSpPr>
        <p:spPr>
          <a:xfrm>
            <a:off x="6019800" y="133290"/>
            <a:ext cx="2743200" cy="2743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8615268" y="2857380"/>
            <a:ext cx="3001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5719668" y="-19110"/>
            <a:ext cx="3001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715000" y="2724090"/>
            <a:ext cx="3412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0</a:t>
            </a:r>
          </a:p>
        </p:txBody>
      </p:sp>
      <p:sp>
        <p:nvSpPr>
          <p:cNvPr id="59" name="Oval 58"/>
          <p:cNvSpPr/>
          <p:nvPr/>
        </p:nvSpPr>
        <p:spPr>
          <a:xfrm>
            <a:off x="8671560" y="118872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8211312" y="118050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7662672" y="118050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7114032" y="118050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5029200" cy="1143000"/>
          </a:xfrm>
        </p:spPr>
        <p:txBody>
          <a:bodyPr/>
          <a:lstStyle/>
          <a:p>
            <a:r>
              <a:rPr lang="en-US" dirty="0"/>
              <a:t>ROC Curve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4876800" cy="4572000"/>
          </a:xfrm>
        </p:spPr>
        <p:txBody>
          <a:bodyPr/>
          <a:lstStyle/>
          <a:p>
            <a:r>
              <a:rPr lang="en-US" dirty="0"/>
              <a:t>Suppose threshold set at yellow line</a:t>
            </a:r>
          </a:p>
          <a:p>
            <a:pPr lvl="1"/>
            <a:r>
              <a:rPr lang="en-US" dirty="0"/>
              <a:t>Above yellow, classified as positive</a:t>
            </a:r>
          </a:p>
          <a:p>
            <a:pPr lvl="1"/>
            <a:r>
              <a:rPr lang="en-US" dirty="0"/>
              <a:t>Below yellow is negative</a:t>
            </a:r>
          </a:p>
          <a:p>
            <a:r>
              <a:rPr lang="en-US" dirty="0"/>
              <a:t>In this case,</a:t>
            </a:r>
          </a:p>
          <a:p>
            <a:pPr lvl="1"/>
            <a:r>
              <a:rPr lang="en-US" dirty="0"/>
              <a:t>TPR = 0.8</a:t>
            </a:r>
          </a:p>
          <a:p>
            <a:pPr lvl="1"/>
            <a:r>
              <a:rPr lang="en-US" dirty="0"/>
              <a:t>FPR = 1.0 – TNR               = 1.0 – 0.6 = 0.4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4131050-4FF2-0646-B549-420EB1446C49}" type="slidenum">
              <a:rPr lang="en-US" smtClean="0"/>
              <a:pPr/>
              <a:t>17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rot="5400000">
            <a:off x="4304628" y="4780696"/>
            <a:ext cx="27432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5677022" y="6152296"/>
            <a:ext cx="32766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 rot="16200000">
            <a:off x="5037909" y="4617894"/>
            <a:ext cx="8398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score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648511" y="6153090"/>
            <a:ext cx="12967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test case</a:t>
            </a:r>
          </a:p>
        </p:txBody>
      </p:sp>
      <p:sp>
        <p:nvSpPr>
          <p:cNvPr id="13" name="Isosceles Triangle 12"/>
          <p:cNvSpPr/>
          <p:nvPr/>
        </p:nvSpPr>
        <p:spPr>
          <a:xfrm>
            <a:off x="6800911" y="5299650"/>
            <a:ext cx="118872" cy="91440"/>
          </a:xfrm>
          <a:prstGeom prst="triangl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/>
          <p:cNvSpPr/>
          <p:nvPr/>
        </p:nvSpPr>
        <p:spPr>
          <a:xfrm>
            <a:off x="7063039" y="4171890"/>
            <a:ext cx="118872" cy="91440"/>
          </a:xfrm>
          <a:prstGeom prst="triangl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/>
          <p:cNvSpPr/>
          <p:nvPr/>
        </p:nvSpPr>
        <p:spPr>
          <a:xfrm>
            <a:off x="7596439" y="5105400"/>
            <a:ext cx="118872" cy="91440"/>
          </a:xfrm>
          <a:prstGeom prst="triangl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/>
          <p:cNvSpPr/>
          <p:nvPr/>
        </p:nvSpPr>
        <p:spPr>
          <a:xfrm>
            <a:off x="7791511" y="4556760"/>
            <a:ext cx="118872" cy="91440"/>
          </a:xfrm>
          <a:prstGeom prst="triangl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/>
          <p:cNvSpPr/>
          <p:nvPr/>
        </p:nvSpPr>
        <p:spPr>
          <a:xfrm>
            <a:off x="7105711" y="5756850"/>
            <a:ext cx="118872" cy="91440"/>
          </a:xfrm>
          <a:prstGeom prst="triangl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480871" y="4038600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7604760" y="3810000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6877111" y="4419600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7242871" y="4785360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8081071" y="4937760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5867400" y="4892040"/>
            <a:ext cx="2819400" cy="1588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 rot="16200000">
            <a:off x="5492910" y="1250670"/>
            <a:ext cx="6536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TPR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086600" y="2876490"/>
            <a:ext cx="6350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FPR</a:t>
            </a:r>
          </a:p>
        </p:txBody>
      </p:sp>
      <p:sp>
        <p:nvSpPr>
          <p:cNvPr id="55" name="Rectangle 54"/>
          <p:cNvSpPr/>
          <p:nvPr/>
        </p:nvSpPr>
        <p:spPr>
          <a:xfrm>
            <a:off x="6019800" y="133290"/>
            <a:ext cx="2743200" cy="2743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8615268" y="2857380"/>
            <a:ext cx="3001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5719668" y="-19110"/>
            <a:ext cx="3001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715000" y="2724090"/>
            <a:ext cx="3412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0</a:t>
            </a:r>
          </a:p>
        </p:txBody>
      </p:sp>
      <p:sp>
        <p:nvSpPr>
          <p:cNvPr id="59" name="Oval 58"/>
          <p:cNvSpPr/>
          <p:nvPr/>
        </p:nvSpPr>
        <p:spPr>
          <a:xfrm>
            <a:off x="8671560" y="118872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8211312" y="118050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7662672" y="118050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7114032" y="118050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7114032" y="678882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5029200" cy="1143000"/>
          </a:xfrm>
        </p:spPr>
        <p:txBody>
          <a:bodyPr/>
          <a:lstStyle/>
          <a:p>
            <a:r>
              <a:rPr lang="en-US" dirty="0"/>
              <a:t>ROC Curve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4876800" cy="4572000"/>
          </a:xfrm>
        </p:spPr>
        <p:txBody>
          <a:bodyPr/>
          <a:lstStyle/>
          <a:p>
            <a:r>
              <a:rPr lang="en-US" dirty="0"/>
              <a:t>Suppose threshold set at yellow line</a:t>
            </a:r>
          </a:p>
          <a:p>
            <a:pPr lvl="1"/>
            <a:r>
              <a:rPr lang="en-US" dirty="0"/>
              <a:t>Above yellow, classified as positive, </a:t>
            </a:r>
          </a:p>
          <a:p>
            <a:pPr lvl="1"/>
            <a:r>
              <a:rPr lang="en-US" dirty="0"/>
              <a:t>Below yellow is negative</a:t>
            </a:r>
          </a:p>
          <a:p>
            <a:r>
              <a:rPr lang="en-US" dirty="0"/>
              <a:t>In this case,</a:t>
            </a:r>
          </a:p>
          <a:p>
            <a:pPr lvl="1"/>
            <a:r>
              <a:rPr lang="en-US" dirty="0"/>
              <a:t>TPR = 0.6</a:t>
            </a:r>
          </a:p>
          <a:p>
            <a:pPr lvl="1"/>
            <a:r>
              <a:rPr lang="en-US" dirty="0"/>
              <a:t>FPR = 1.0 – TNR               = 1.0 – 0.6 = 0.4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4131050-4FF2-0646-B549-420EB1446C49}" type="slidenum">
              <a:rPr lang="en-US" smtClean="0"/>
              <a:pPr/>
              <a:t>18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rot="5400000">
            <a:off x="4304628" y="4780696"/>
            <a:ext cx="27432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5677022" y="6152296"/>
            <a:ext cx="32766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 rot="16200000">
            <a:off x="5037909" y="4617894"/>
            <a:ext cx="8398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score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648511" y="6153090"/>
            <a:ext cx="12967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test case</a:t>
            </a:r>
          </a:p>
        </p:txBody>
      </p:sp>
      <p:sp>
        <p:nvSpPr>
          <p:cNvPr id="13" name="Isosceles Triangle 12"/>
          <p:cNvSpPr/>
          <p:nvPr/>
        </p:nvSpPr>
        <p:spPr>
          <a:xfrm>
            <a:off x="6800911" y="5299650"/>
            <a:ext cx="118872" cy="91440"/>
          </a:xfrm>
          <a:prstGeom prst="triangl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/>
          <p:cNvSpPr/>
          <p:nvPr/>
        </p:nvSpPr>
        <p:spPr>
          <a:xfrm>
            <a:off x="7063039" y="4171890"/>
            <a:ext cx="118872" cy="91440"/>
          </a:xfrm>
          <a:prstGeom prst="triangl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/>
          <p:cNvSpPr/>
          <p:nvPr/>
        </p:nvSpPr>
        <p:spPr>
          <a:xfrm>
            <a:off x="7596439" y="5105400"/>
            <a:ext cx="118872" cy="91440"/>
          </a:xfrm>
          <a:prstGeom prst="triangl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/>
          <p:cNvSpPr/>
          <p:nvPr/>
        </p:nvSpPr>
        <p:spPr>
          <a:xfrm>
            <a:off x="7791511" y="4556760"/>
            <a:ext cx="118872" cy="91440"/>
          </a:xfrm>
          <a:prstGeom prst="triangl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/>
          <p:cNvSpPr/>
          <p:nvPr/>
        </p:nvSpPr>
        <p:spPr>
          <a:xfrm>
            <a:off x="7105711" y="5756850"/>
            <a:ext cx="118872" cy="91440"/>
          </a:xfrm>
          <a:prstGeom prst="triangl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480871" y="4038600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7604760" y="3810000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6877111" y="4419600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7242871" y="4785360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8081071" y="4937760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5867400" y="4724400"/>
            <a:ext cx="2819400" cy="1588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 rot="16200000">
            <a:off x="5492910" y="1250670"/>
            <a:ext cx="6536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TPR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086600" y="2876490"/>
            <a:ext cx="6350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FPR</a:t>
            </a:r>
          </a:p>
        </p:txBody>
      </p:sp>
      <p:sp>
        <p:nvSpPr>
          <p:cNvPr id="55" name="Rectangle 54"/>
          <p:cNvSpPr/>
          <p:nvPr/>
        </p:nvSpPr>
        <p:spPr>
          <a:xfrm>
            <a:off x="6019800" y="133290"/>
            <a:ext cx="2743200" cy="2743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8615268" y="2857380"/>
            <a:ext cx="3001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5719668" y="-19110"/>
            <a:ext cx="3001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715000" y="2724090"/>
            <a:ext cx="3412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0</a:t>
            </a:r>
          </a:p>
        </p:txBody>
      </p:sp>
      <p:sp>
        <p:nvSpPr>
          <p:cNvPr id="59" name="Oval 58"/>
          <p:cNvSpPr/>
          <p:nvPr/>
        </p:nvSpPr>
        <p:spPr>
          <a:xfrm>
            <a:off x="8671560" y="118872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8211312" y="118050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7662672" y="118050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7114032" y="118050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7114032" y="678882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7114032" y="1227522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5029200" cy="1143000"/>
          </a:xfrm>
        </p:spPr>
        <p:txBody>
          <a:bodyPr/>
          <a:lstStyle/>
          <a:p>
            <a:r>
              <a:rPr lang="en-US" dirty="0"/>
              <a:t>ROC Curve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4876800" cy="4572000"/>
          </a:xfrm>
        </p:spPr>
        <p:txBody>
          <a:bodyPr/>
          <a:lstStyle/>
          <a:p>
            <a:r>
              <a:rPr lang="en-US" dirty="0"/>
              <a:t>Suppose threshold set at yellow line</a:t>
            </a:r>
          </a:p>
          <a:p>
            <a:pPr lvl="1"/>
            <a:r>
              <a:rPr lang="en-US" dirty="0"/>
              <a:t>Above yellow, classified as positive, </a:t>
            </a:r>
          </a:p>
          <a:p>
            <a:pPr lvl="1"/>
            <a:r>
              <a:rPr lang="en-US" dirty="0"/>
              <a:t>Below yellow is negative</a:t>
            </a:r>
          </a:p>
          <a:p>
            <a:r>
              <a:rPr lang="en-US" dirty="0"/>
              <a:t>In this case,</a:t>
            </a:r>
          </a:p>
          <a:p>
            <a:pPr lvl="1"/>
            <a:r>
              <a:rPr lang="en-US" dirty="0"/>
              <a:t>TPR = 0.6</a:t>
            </a:r>
          </a:p>
          <a:p>
            <a:pPr lvl="1"/>
            <a:r>
              <a:rPr lang="en-US" dirty="0"/>
              <a:t>FPR = 1.0 – TNR               = 1.0 – 0.6 = 0.2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4131050-4FF2-0646-B549-420EB1446C49}" type="slidenum">
              <a:rPr lang="en-US" smtClean="0"/>
              <a:pPr/>
              <a:t>19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rot="5400000">
            <a:off x="4304628" y="4780696"/>
            <a:ext cx="27432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5677022" y="6152296"/>
            <a:ext cx="32766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 rot="16200000">
            <a:off x="5037909" y="4617894"/>
            <a:ext cx="8398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score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648511" y="6153090"/>
            <a:ext cx="12967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test case</a:t>
            </a:r>
          </a:p>
        </p:txBody>
      </p:sp>
      <p:sp>
        <p:nvSpPr>
          <p:cNvPr id="13" name="Isosceles Triangle 12"/>
          <p:cNvSpPr/>
          <p:nvPr/>
        </p:nvSpPr>
        <p:spPr>
          <a:xfrm>
            <a:off x="6800911" y="5299650"/>
            <a:ext cx="118872" cy="91440"/>
          </a:xfrm>
          <a:prstGeom prst="triangl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/>
          <p:cNvSpPr/>
          <p:nvPr/>
        </p:nvSpPr>
        <p:spPr>
          <a:xfrm>
            <a:off x="7063039" y="4171890"/>
            <a:ext cx="118872" cy="91440"/>
          </a:xfrm>
          <a:prstGeom prst="triangl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/>
          <p:cNvSpPr/>
          <p:nvPr/>
        </p:nvSpPr>
        <p:spPr>
          <a:xfrm>
            <a:off x="7596439" y="5105400"/>
            <a:ext cx="118872" cy="91440"/>
          </a:xfrm>
          <a:prstGeom prst="triangl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/>
          <p:cNvSpPr/>
          <p:nvPr/>
        </p:nvSpPr>
        <p:spPr>
          <a:xfrm>
            <a:off x="7791511" y="4556760"/>
            <a:ext cx="118872" cy="91440"/>
          </a:xfrm>
          <a:prstGeom prst="triangl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/>
          <p:cNvSpPr/>
          <p:nvPr/>
        </p:nvSpPr>
        <p:spPr>
          <a:xfrm>
            <a:off x="7105711" y="5756850"/>
            <a:ext cx="118872" cy="91440"/>
          </a:xfrm>
          <a:prstGeom prst="triangl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480871" y="4038600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7604760" y="3810000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6877111" y="4419600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7242871" y="4785360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8081071" y="4937760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5867400" y="4526280"/>
            <a:ext cx="2819400" cy="1588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 rot="16200000">
            <a:off x="5492910" y="1250670"/>
            <a:ext cx="6536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TPR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086600" y="2876490"/>
            <a:ext cx="6350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FPR</a:t>
            </a:r>
          </a:p>
        </p:txBody>
      </p:sp>
      <p:sp>
        <p:nvSpPr>
          <p:cNvPr id="55" name="Rectangle 54"/>
          <p:cNvSpPr/>
          <p:nvPr/>
        </p:nvSpPr>
        <p:spPr>
          <a:xfrm>
            <a:off x="6019800" y="133290"/>
            <a:ext cx="2743200" cy="2743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8615268" y="2857380"/>
            <a:ext cx="3001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5719668" y="-19110"/>
            <a:ext cx="3001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715000" y="2724090"/>
            <a:ext cx="3412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0</a:t>
            </a:r>
          </a:p>
        </p:txBody>
      </p:sp>
      <p:sp>
        <p:nvSpPr>
          <p:cNvPr id="59" name="Oval 58"/>
          <p:cNvSpPr/>
          <p:nvPr/>
        </p:nvSpPr>
        <p:spPr>
          <a:xfrm>
            <a:off x="8671560" y="118872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8211312" y="118050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7662672" y="118050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7114032" y="118050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7114032" y="678882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7114032" y="1227522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6565392" y="1227522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n-Fold Cross 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76400"/>
            <a:ext cx="8153400" cy="4495800"/>
          </a:xfrm>
        </p:spPr>
        <p:txBody>
          <a:bodyPr/>
          <a:lstStyle/>
          <a:p>
            <a:r>
              <a:rPr lang="en-US" dirty="0"/>
              <a:t>Partition match set into </a:t>
            </a:r>
            <a:r>
              <a:rPr lang="en-US" dirty="0" err="1">
                <a:latin typeface="Lucida Grande"/>
                <a:cs typeface="Lucida Grande"/>
              </a:rPr>
              <a:t>n</a:t>
            </a:r>
            <a:r>
              <a:rPr lang="en-US" dirty="0"/>
              <a:t> equal subsets</a:t>
            </a:r>
          </a:p>
          <a:p>
            <a:pPr lvl="1"/>
            <a:r>
              <a:rPr lang="en-US" dirty="0"/>
              <a:t>Denote subsets as </a:t>
            </a:r>
            <a:r>
              <a:rPr lang="en-US" dirty="0">
                <a:latin typeface="Lucida Grande"/>
                <a:cs typeface="Lucida Grande"/>
              </a:rPr>
              <a:t>S</a:t>
            </a:r>
            <a:r>
              <a:rPr lang="en-US" baseline="-25000" dirty="0">
                <a:latin typeface="Lucida Grande"/>
                <a:cs typeface="Lucida Grande"/>
              </a:rPr>
              <a:t>1</a:t>
            </a:r>
            <a:r>
              <a:rPr lang="en-US" dirty="0">
                <a:latin typeface="Lucida Grande"/>
                <a:cs typeface="Lucida Grande"/>
              </a:rPr>
              <a:t>,S</a:t>
            </a:r>
            <a:r>
              <a:rPr lang="en-US" baseline="-25000" dirty="0">
                <a:latin typeface="Lucida Grande"/>
                <a:cs typeface="Lucida Grande"/>
              </a:rPr>
              <a:t>2</a:t>
            </a:r>
            <a:r>
              <a:rPr lang="en-US" dirty="0">
                <a:latin typeface="Lucida Grande"/>
                <a:cs typeface="Lucida Grande"/>
              </a:rPr>
              <a:t>,…,</a:t>
            </a:r>
            <a:r>
              <a:rPr lang="en-US" dirty="0" err="1">
                <a:latin typeface="Lucida Grande"/>
                <a:cs typeface="Lucida Grande"/>
              </a:rPr>
              <a:t>S</a:t>
            </a:r>
            <a:r>
              <a:rPr lang="en-US" baseline="-25000" dirty="0" err="1">
                <a:latin typeface="Lucida Grande"/>
                <a:cs typeface="Lucida Grande"/>
              </a:rPr>
              <a:t>n</a:t>
            </a:r>
            <a:r>
              <a:rPr lang="en-US" dirty="0"/>
              <a:t>  </a:t>
            </a:r>
          </a:p>
          <a:p>
            <a:r>
              <a:rPr lang="en-US" dirty="0"/>
              <a:t>Let training set be </a:t>
            </a:r>
            <a:r>
              <a:rPr lang="en-US" dirty="0">
                <a:latin typeface="Lucida Grande"/>
                <a:cs typeface="Lucida Grande"/>
              </a:rPr>
              <a:t>S</a:t>
            </a:r>
            <a:r>
              <a:rPr lang="en-US" baseline="-25000" dirty="0">
                <a:latin typeface="Lucida Grande"/>
                <a:cs typeface="Lucida Grande"/>
              </a:rPr>
              <a:t>2</a:t>
            </a:r>
            <a:r>
              <a:rPr lang="en-US" dirty="0">
                <a:sym typeface="Symbol" charset="2"/>
              </a:rPr>
              <a:t></a:t>
            </a:r>
            <a:r>
              <a:rPr lang="en-US" baseline="-25000" dirty="0">
                <a:latin typeface="Lucida Grande"/>
                <a:cs typeface="Lucida Grande"/>
              </a:rPr>
              <a:t> </a:t>
            </a:r>
            <a:r>
              <a:rPr lang="en-US" dirty="0">
                <a:latin typeface="Lucida Grande"/>
                <a:cs typeface="Lucida Grande"/>
              </a:rPr>
              <a:t>S</a:t>
            </a:r>
            <a:r>
              <a:rPr lang="en-US" baseline="-25000" dirty="0">
                <a:latin typeface="Lucida Grande"/>
                <a:cs typeface="Lucida Grande"/>
              </a:rPr>
              <a:t>3</a:t>
            </a:r>
            <a:r>
              <a:rPr lang="en-US" dirty="0">
                <a:sym typeface="Symbol" charset="2"/>
              </a:rPr>
              <a:t> </a:t>
            </a:r>
            <a:r>
              <a:rPr lang="en-US" dirty="0">
                <a:latin typeface="Lucida Grande"/>
                <a:cs typeface="Lucida Grande"/>
              </a:rPr>
              <a:t>… </a:t>
            </a:r>
            <a:r>
              <a:rPr lang="en-US" dirty="0">
                <a:sym typeface="Symbol" charset="2"/>
              </a:rPr>
              <a:t></a:t>
            </a:r>
            <a:r>
              <a:rPr lang="en-US" baseline="-25000" dirty="0">
                <a:sym typeface="Symbol" charset="2"/>
              </a:rPr>
              <a:t> </a:t>
            </a:r>
            <a:r>
              <a:rPr lang="en-US" dirty="0" err="1">
                <a:latin typeface="Lucida Grande"/>
                <a:cs typeface="Lucida Grande"/>
              </a:rPr>
              <a:t>S</a:t>
            </a:r>
            <a:r>
              <a:rPr lang="en-US" baseline="-25000" dirty="0" err="1">
                <a:latin typeface="Lucida Grande"/>
                <a:cs typeface="Lucida Grande"/>
              </a:rPr>
              <a:t>n</a:t>
            </a:r>
            <a:r>
              <a:rPr lang="en-US" dirty="0"/>
              <a:t>    </a:t>
            </a:r>
          </a:p>
          <a:p>
            <a:pPr lvl="1"/>
            <a:r>
              <a:rPr lang="en-US" dirty="0"/>
              <a:t>And test set is </a:t>
            </a:r>
            <a:r>
              <a:rPr lang="en-US" dirty="0">
                <a:latin typeface="Lucida Grande"/>
                <a:cs typeface="Lucida Grande"/>
              </a:rPr>
              <a:t>S</a:t>
            </a:r>
            <a:r>
              <a:rPr lang="en-US" baseline="-25000" dirty="0">
                <a:latin typeface="Lucida Grande"/>
                <a:cs typeface="Lucida Grande"/>
              </a:rPr>
              <a:t>1</a:t>
            </a:r>
            <a:r>
              <a:rPr lang="en-US" dirty="0"/>
              <a:t>    </a:t>
            </a:r>
          </a:p>
          <a:p>
            <a:r>
              <a:rPr lang="en-US" dirty="0"/>
              <a:t>Repeat with training set </a:t>
            </a:r>
            <a:r>
              <a:rPr lang="en-US" dirty="0">
                <a:latin typeface="Lucida Grande"/>
                <a:cs typeface="Lucida Grande"/>
              </a:rPr>
              <a:t>S</a:t>
            </a:r>
            <a:r>
              <a:rPr lang="en-US" baseline="-25000" dirty="0">
                <a:latin typeface="Lucida Grande"/>
                <a:cs typeface="Lucida Grande"/>
              </a:rPr>
              <a:t>1</a:t>
            </a:r>
            <a:r>
              <a:rPr lang="en-US" dirty="0">
                <a:sym typeface="Symbol" charset="2"/>
              </a:rPr>
              <a:t></a:t>
            </a:r>
            <a:r>
              <a:rPr lang="en-US" baseline="-25000" dirty="0">
                <a:sym typeface="Symbol" charset="2"/>
              </a:rPr>
              <a:t> </a:t>
            </a:r>
            <a:r>
              <a:rPr lang="en-US" dirty="0">
                <a:latin typeface="Lucida Grande"/>
                <a:cs typeface="Lucida Grande"/>
              </a:rPr>
              <a:t>S</a:t>
            </a:r>
            <a:r>
              <a:rPr lang="en-US" baseline="-25000" dirty="0">
                <a:latin typeface="Lucida Grande"/>
                <a:cs typeface="Lucida Grande"/>
              </a:rPr>
              <a:t>3</a:t>
            </a:r>
            <a:r>
              <a:rPr lang="en-US" dirty="0">
                <a:sym typeface="Symbol" charset="2"/>
              </a:rPr>
              <a:t> </a:t>
            </a:r>
            <a:r>
              <a:rPr lang="en-US" dirty="0">
                <a:latin typeface="Lucida Grande"/>
                <a:cs typeface="Lucida Grande"/>
              </a:rPr>
              <a:t>… </a:t>
            </a:r>
            <a:r>
              <a:rPr lang="en-US" dirty="0">
                <a:sym typeface="Symbol" charset="2"/>
              </a:rPr>
              <a:t></a:t>
            </a:r>
            <a:r>
              <a:rPr lang="en-US" baseline="-25000" dirty="0">
                <a:sym typeface="Symbol" charset="2"/>
              </a:rPr>
              <a:t> </a:t>
            </a:r>
            <a:r>
              <a:rPr lang="en-US" dirty="0" err="1">
                <a:latin typeface="Lucida Grande"/>
                <a:cs typeface="Lucida Grande"/>
              </a:rPr>
              <a:t>S</a:t>
            </a:r>
            <a:r>
              <a:rPr lang="en-US" baseline="-25000" dirty="0" err="1">
                <a:latin typeface="Lucida Grande"/>
                <a:cs typeface="Lucida Grande"/>
              </a:rPr>
              <a:t>n</a:t>
            </a:r>
            <a:r>
              <a:rPr lang="en-US" dirty="0"/>
              <a:t>   </a:t>
            </a:r>
          </a:p>
          <a:p>
            <a:pPr lvl="1"/>
            <a:r>
              <a:rPr lang="en-US" dirty="0"/>
              <a:t>And test set </a:t>
            </a:r>
            <a:r>
              <a:rPr lang="en-US" dirty="0">
                <a:latin typeface="Lucida Grande"/>
                <a:cs typeface="Lucida Grande"/>
              </a:rPr>
              <a:t>S</a:t>
            </a:r>
            <a:r>
              <a:rPr lang="en-US" baseline="-25000" dirty="0">
                <a:latin typeface="Lucida Grande"/>
                <a:cs typeface="Lucida Grande"/>
              </a:rPr>
              <a:t>2</a:t>
            </a:r>
            <a:r>
              <a:rPr lang="en-US" dirty="0"/>
              <a:t>   </a:t>
            </a:r>
          </a:p>
          <a:p>
            <a:r>
              <a:rPr lang="en-US" dirty="0"/>
              <a:t>And so on, for each of </a:t>
            </a:r>
            <a:r>
              <a:rPr lang="en-US" dirty="0" err="1">
                <a:latin typeface="Lucida Grande"/>
                <a:cs typeface="Lucida Grande"/>
              </a:rPr>
              <a:t>n</a:t>
            </a:r>
            <a:r>
              <a:rPr lang="en-US" dirty="0"/>
              <a:t> “folds” </a:t>
            </a:r>
          </a:p>
          <a:p>
            <a:pPr lvl="1"/>
            <a:r>
              <a:rPr lang="en-US" dirty="0"/>
              <a:t>Typically, </a:t>
            </a:r>
            <a:r>
              <a:rPr lang="en-US" dirty="0">
                <a:latin typeface="Lucida Grande"/>
                <a:cs typeface="Lucida Grande"/>
              </a:rPr>
              <a:t>n = 5</a:t>
            </a:r>
            <a:r>
              <a:rPr lang="en-US" dirty="0"/>
              <a:t> or </a:t>
            </a:r>
            <a:r>
              <a:rPr lang="en-US" dirty="0">
                <a:latin typeface="Lucida Grande"/>
                <a:cs typeface="Lucida Grande"/>
              </a:rPr>
              <a:t>n = 10</a:t>
            </a:r>
            <a:r>
              <a:rPr lang="en-US" dirty="0"/>
              <a:t> is used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4131050-4FF2-0646-B549-420EB1446C49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5029200" cy="1143000"/>
          </a:xfrm>
        </p:spPr>
        <p:txBody>
          <a:bodyPr/>
          <a:lstStyle/>
          <a:p>
            <a:r>
              <a:rPr lang="en-US" dirty="0"/>
              <a:t>ROC Curve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4876800" cy="4572000"/>
          </a:xfrm>
        </p:spPr>
        <p:txBody>
          <a:bodyPr/>
          <a:lstStyle/>
          <a:p>
            <a:r>
              <a:rPr lang="en-US" dirty="0"/>
              <a:t>Suppose threshold set at yellow line</a:t>
            </a:r>
          </a:p>
          <a:p>
            <a:pPr lvl="1"/>
            <a:r>
              <a:rPr lang="en-US" dirty="0"/>
              <a:t>Above yellow, classified as positive, </a:t>
            </a:r>
          </a:p>
          <a:p>
            <a:pPr lvl="1"/>
            <a:r>
              <a:rPr lang="en-US" dirty="0"/>
              <a:t>Below yellow is negative</a:t>
            </a:r>
          </a:p>
          <a:p>
            <a:r>
              <a:rPr lang="en-US" dirty="0"/>
              <a:t>In this case,</a:t>
            </a:r>
          </a:p>
          <a:p>
            <a:pPr lvl="1"/>
            <a:r>
              <a:rPr lang="en-US" dirty="0"/>
              <a:t>TPR = 0.4</a:t>
            </a:r>
          </a:p>
          <a:p>
            <a:pPr lvl="1"/>
            <a:r>
              <a:rPr lang="en-US" dirty="0"/>
              <a:t>FPR = 1.0 – TNR               = 1.0 – 0.6 = 0.2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4131050-4FF2-0646-B549-420EB1446C49}" type="slidenum">
              <a:rPr lang="en-US" smtClean="0"/>
              <a:pPr/>
              <a:t>20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rot="5400000">
            <a:off x="4304628" y="4780696"/>
            <a:ext cx="27432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5677022" y="6152296"/>
            <a:ext cx="32766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 rot="16200000">
            <a:off x="5037909" y="4617894"/>
            <a:ext cx="8398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score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648511" y="6153090"/>
            <a:ext cx="12967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test case</a:t>
            </a:r>
          </a:p>
        </p:txBody>
      </p:sp>
      <p:sp>
        <p:nvSpPr>
          <p:cNvPr id="13" name="Isosceles Triangle 12"/>
          <p:cNvSpPr/>
          <p:nvPr/>
        </p:nvSpPr>
        <p:spPr>
          <a:xfrm>
            <a:off x="6800911" y="5299650"/>
            <a:ext cx="118872" cy="91440"/>
          </a:xfrm>
          <a:prstGeom prst="triangl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/>
          <p:cNvSpPr/>
          <p:nvPr/>
        </p:nvSpPr>
        <p:spPr>
          <a:xfrm>
            <a:off x="7063039" y="4171890"/>
            <a:ext cx="118872" cy="91440"/>
          </a:xfrm>
          <a:prstGeom prst="triangl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/>
          <p:cNvSpPr/>
          <p:nvPr/>
        </p:nvSpPr>
        <p:spPr>
          <a:xfrm>
            <a:off x="7596439" y="5105400"/>
            <a:ext cx="118872" cy="91440"/>
          </a:xfrm>
          <a:prstGeom prst="triangl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/>
          <p:cNvSpPr/>
          <p:nvPr/>
        </p:nvSpPr>
        <p:spPr>
          <a:xfrm>
            <a:off x="7791511" y="4556760"/>
            <a:ext cx="118872" cy="91440"/>
          </a:xfrm>
          <a:prstGeom prst="triangl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/>
          <p:cNvSpPr/>
          <p:nvPr/>
        </p:nvSpPr>
        <p:spPr>
          <a:xfrm>
            <a:off x="7105711" y="5756850"/>
            <a:ext cx="118872" cy="91440"/>
          </a:xfrm>
          <a:prstGeom prst="triangl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480871" y="4038600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7604760" y="3810000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6877111" y="4419600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7242871" y="4785360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8081071" y="4937760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5867400" y="4343400"/>
            <a:ext cx="2819400" cy="1588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 rot="16200000">
            <a:off x="5492910" y="1250670"/>
            <a:ext cx="6536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TPR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086600" y="2876490"/>
            <a:ext cx="6350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FPR</a:t>
            </a:r>
          </a:p>
        </p:txBody>
      </p:sp>
      <p:sp>
        <p:nvSpPr>
          <p:cNvPr id="55" name="Rectangle 54"/>
          <p:cNvSpPr/>
          <p:nvPr/>
        </p:nvSpPr>
        <p:spPr>
          <a:xfrm>
            <a:off x="6019800" y="133290"/>
            <a:ext cx="2743200" cy="2743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8615268" y="2857380"/>
            <a:ext cx="3001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5719668" y="-19110"/>
            <a:ext cx="3001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715000" y="2724090"/>
            <a:ext cx="3412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0</a:t>
            </a:r>
          </a:p>
        </p:txBody>
      </p:sp>
      <p:sp>
        <p:nvSpPr>
          <p:cNvPr id="59" name="Oval 58"/>
          <p:cNvSpPr/>
          <p:nvPr/>
        </p:nvSpPr>
        <p:spPr>
          <a:xfrm>
            <a:off x="8671560" y="118872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8211312" y="118050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7662672" y="118050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7114032" y="118050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7114032" y="678882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7114032" y="1227522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6565392" y="1227522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6565392" y="1776162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5029200" cy="1143000"/>
          </a:xfrm>
        </p:spPr>
        <p:txBody>
          <a:bodyPr/>
          <a:lstStyle/>
          <a:p>
            <a:r>
              <a:rPr lang="en-US" dirty="0"/>
              <a:t>ROC Curve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4876800" cy="4572000"/>
          </a:xfrm>
        </p:spPr>
        <p:txBody>
          <a:bodyPr/>
          <a:lstStyle/>
          <a:p>
            <a:r>
              <a:rPr lang="en-US" dirty="0"/>
              <a:t>Suppose threshold set at yellow line</a:t>
            </a:r>
          </a:p>
          <a:p>
            <a:pPr lvl="1"/>
            <a:r>
              <a:rPr lang="en-US" dirty="0"/>
              <a:t>Above yellow, classified as positive, </a:t>
            </a:r>
          </a:p>
          <a:p>
            <a:pPr lvl="1"/>
            <a:r>
              <a:rPr lang="en-US" dirty="0"/>
              <a:t>Below yellow is negative</a:t>
            </a:r>
          </a:p>
          <a:p>
            <a:r>
              <a:rPr lang="en-US" dirty="0"/>
              <a:t>In this case,</a:t>
            </a:r>
          </a:p>
          <a:p>
            <a:pPr lvl="1"/>
            <a:r>
              <a:rPr lang="en-US" dirty="0"/>
              <a:t>TPR = 0.4</a:t>
            </a:r>
          </a:p>
          <a:p>
            <a:pPr lvl="1"/>
            <a:r>
              <a:rPr lang="en-US" dirty="0"/>
              <a:t>FPR = 1.0 – TNR               = 1.0 </a:t>
            </a:r>
            <a:r>
              <a:rPr lang="en-US"/>
              <a:t>– 1.0 </a:t>
            </a:r>
            <a:r>
              <a:rPr lang="en-US" dirty="0"/>
              <a:t>= 0.0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4131050-4FF2-0646-B549-420EB1446C49}" type="slidenum">
              <a:rPr lang="en-US" smtClean="0"/>
              <a:pPr/>
              <a:t>21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rot="5400000">
            <a:off x="4304628" y="4780696"/>
            <a:ext cx="27432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5677022" y="6152296"/>
            <a:ext cx="32766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 rot="16200000">
            <a:off x="5037909" y="4617894"/>
            <a:ext cx="8398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score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648511" y="6153090"/>
            <a:ext cx="12967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test case</a:t>
            </a:r>
          </a:p>
        </p:txBody>
      </p:sp>
      <p:sp>
        <p:nvSpPr>
          <p:cNvPr id="13" name="Isosceles Triangle 12"/>
          <p:cNvSpPr/>
          <p:nvPr/>
        </p:nvSpPr>
        <p:spPr>
          <a:xfrm>
            <a:off x="6800911" y="5299650"/>
            <a:ext cx="118872" cy="91440"/>
          </a:xfrm>
          <a:prstGeom prst="triangl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/>
          <p:cNvSpPr/>
          <p:nvPr/>
        </p:nvSpPr>
        <p:spPr>
          <a:xfrm>
            <a:off x="7063039" y="4171890"/>
            <a:ext cx="118872" cy="91440"/>
          </a:xfrm>
          <a:prstGeom prst="triangl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/>
          <p:cNvSpPr/>
          <p:nvPr/>
        </p:nvSpPr>
        <p:spPr>
          <a:xfrm>
            <a:off x="7596439" y="5105400"/>
            <a:ext cx="118872" cy="91440"/>
          </a:xfrm>
          <a:prstGeom prst="triangl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/>
          <p:cNvSpPr/>
          <p:nvPr/>
        </p:nvSpPr>
        <p:spPr>
          <a:xfrm>
            <a:off x="7791511" y="4556760"/>
            <a:ext cx="118872" cy="91440"/>
          </a:xfrm>
          <a:prstGeom prst="triangl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/>
          <p:cNvSpPr/>
          <p:nvPr/>
        </p:nvSpPr>
        <p:spPr>
          <a:xfrm>
            <a:off x="7105711" y="5756850"/>
            <a:ext cx="118872" cy="91440"/>
          </a:xfrm>
          <a:prstGeom prst="triangl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480871" y="4038600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7604760" y="3810000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6877111" y="4419600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7242871" y="4785360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8081071" y="4937760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5867400" y="4151376"/>
            <a:ext cx="2819400" cy="1588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 rot="16200000">
            <a:off x="5492910" y="1250670"/>
            <a:ext cx="6536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TPR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086600" y="2876490"/>
            <a:ext cx="6350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FPR</a:t>
            </a:r>
          </a:p>
        </p:txBody>
      </p:sp>
      <p:sp>
        <p:nvSpPr>
          <p:cNvPr id="55" name="Rectangle 54"/>
          <p:cNvSpPr/>
          <p:nvPr/>
        </p:nvSpPr>
        <p:spPr>
          <a:xfrm>
            <a:off x="6019800" y="133290"/>
            <a:ext cx="2743200" cy="2743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8615268" y="2857380"/>
            <a:ext cx="3001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5719668" y="-19110"/>
            <a:ext cx="3001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715000" y="2724090"/>
            <a:ext cx="3412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0</a:t>
            </a:r>
          </a:p>
        </p:txBody>
      </p:sp>
      <p:sp>
        <p:nvSpPr>
          <p:cNvPr id="59" name="Oval 58"/>
          <p:cNvSpPr/>
          <p:nvPr/>
        </p:nvSpPr>
        <p:spPr>
          <a:xfrm>
            <a:off x="8671560" y="118872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8211312" y="118050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7662672" y="118050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7114032" y="118050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7114032" y="678882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7114032" y="1227522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6565392" y="1227522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6565392" y="1776162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6019800" y="1776162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5029200" cy="1143000"/>
          </a:xfrm>
        </p:spPr>
        <p:txBody>
          <a:bodyPr/>
          <a:lstStyle/>
          <a:p>
            <a:r>
              <a:rPr lang="en-US" dirty="0"/>
              <a:t>ROC Curve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4876800" cy="4572000"/>
          </a:xfrm>
        </p:spPr>
        <p:txBody>
          <a:bodyPr/>
          <a:lstStyle/>
          <a:p>
            <a:r>
              <a:rPr lang="en-US" dirty="0"/>
              <a:t>Suppose threshold set at yellow line</a:t>
            </a:r>
          </a:p>
          <a:p>
            <a:pPr lvl="1"/>
            <a:r>
              <a:rPr lang="en-US" dirty="0"/>
              <a:t>Above yellow, classified as positive, </a:t>
            </a:r>
          </a:p>
          <a:p>
            <a:pPr lvl="1"/>
            <a:r>
              <a:rPr lang="en-US" dirty="0"/>
              <a:t>Below yellow is negative</a:t>
            </a:r>
          </a:p>
          <a:p>
            <a:r>
              <a:rPr lang="en-US" dirty="0"/>
              <a:t>In this case,</a:t>
            </a:r>
          </a:p>
          <a:p>
            <a:pPr lvl="1"/>
            <a:r>
              <a:rPr lang="en-US" dirty="0"/>
              <a:t>TPR = 0.2</a:t>
            </a:r>
          </a:p>
          <a:p>
            <a:pPr lvl="1"/>
            <a:r>
              <a:rPr lang="en-US" dirty="0"/>
              <a:t>FPR = 1.0 – TNR               = 1.0 – 0.6 = 0.0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4131050-4FF2-0646-B549-420EB1446C49}" type="slidenum">
              <a:rPr lang="en-US" smtClean="0"/>
              <a:pPr/>
              <a:t>22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rot="5400000">
            <a:off x="4304628" y="4780696"/>
            <a:ext cx="27432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5677022" y="6152296"/>
            <a:ext cx="32766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 rot="16200000">
            <a:off x="5037909" y="4617894"/>
            <a:ext cx="8398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score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648511" y="6153090"/>
            <a:ext cx="12967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test case</a:t>
            </a:r>
          </a:p>
        </p:txBody>
      </p:sp>
      <p:sp>
        <p:nvSpPr>
          <p:cNvPr id="13" name="Isosceles Triangle 12"/>
          <p:cNvSpPr/>
          <p:nvPr/>
        </p:nvSpPr>
        <p:spPr>
          <a:xfrm>
            <a:off x="6800911" y="5299650"/>
            <a:ext cx="118872" cy="91440"/>
          </a:xfrm>
          <a:prstGeom prst="triangl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/>
          <p:cNvSpPr/>
          <p:nvPr/>
        </p:nvSpPr>
        <p:spPr>
          <a:xfrm>
            <a:off x="7063039" y="4171890"/>
            <a:ext cx="118872" cy="91440"/>
          </a:xfrm>
          <a:prstGeom prst="triangl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/>
          <p:cNvSpPr/>
          <p:nvPr/>
        </p:nvSpPr>
        <p:spPr>
          <a:xfrm>
            <a:off x="7596439" y="5105400"/>
            <a:ext cx="118872" cy="91440"/>
          </a:xfrm>
          <a:prstGeom prst="triangl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/>
          <p:cNvSpPr/>
          <p:nvPr/>
        </p:nvSpPr>
        <p:spPr>
          <a:xfrm>
            <a:off x="7791511" y="4556760"/>
            <a:ext cx="118872" cy="91440"/>
          </a:xfrm>
          <a:prstGeom prst="triangl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/>
          <p:cNvSpPr/>
          <p:nvPr/>
        </p:nvSpPr>
        <p:spPr>
          <a:xfrm>
            <a:off x="7105711" y="5756850"/>
            <a:ext cx="118872" cy="91440"/>
          </a:xfrm>
          <a:prstGeom prst="triangl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480871" y="4038600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7604760" y="3810000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6877111" y="4419600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7242871" y="4785360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8081071" y="4937760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5867400" y="3962400"/>
            <a:ext cx="2819400" cy="1588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 rot="16200000">
            <a:off x="5492910" y="1250670"/>
            <a:ext cx="6536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TPR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086600" y="2876490"/>
            <a:ext cx="6350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FPR</a:t>
            </a:r>
          </a:p>
        </p:txBody>
      </p:sp>
      <p:sp>
        <p:nvSpPr>
          <p:cNvPr id="55" name="Rectangle 54"/>
          <p:cNvSpPr/>
          <p:nvPr/>
        </p:nvSpPr>
        <p:spPr>
          <a:xfrm>
            <a:off x="6019800" y="133290"/>
            <a:ext cx="2743200" cy="2743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8615268" y="2857380"/>
            <a:ext cx="3001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5719668" y="-19110"/>
            <a:ext cx="3001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715000" y="2724090"/>
            <a:ext cx="3412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0</a:t>
            </a:r>
          </a:p>
        </p:txBody>
      </p:sp>
      <p:sp>
        <p:nvSpPr>
          <p:cNvPr id="59" name="Oval 58"/>
          <p:cNvSpPr/>
          <p:nvPr/>
        </p:nvSpPr>
        <p:spPr>
          <a:xfrm>
            <a:off x="8671560" y="118872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8211312" y="118050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7662672" y="118050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7114032" y="118050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7114032" y="678882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7114032" y="1227522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6565392" y="1227522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6565392" y="1776162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6019800" y="1776162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6019800" y="2324802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5029200" cy="1143000"/>
          </a:xfrm>
        </p:spPr>
        <p:txBody>
          <a:bodyPr/>
          <a:lstStyle/>
          <a:p>
            <a:r>
              <a:rPr lang="en-US" dirty="0"/>
              <a:t>ROC Curve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4876800" cy="4572000"/>
          </a:xfrm>
        </p:spPr>
        <p:txBody>
          <a:bodyPr/>
          <a:lstStyle/>
          <a:p>
            <a:r>
              <a:rPr lang="en-US" dirty="0"/>
              <a:t>Suppose threshold set at yellow line</a:t>
            </a:r>
          </a:p>
          <a:p>
            <a:pPr lvl="1"/>
            <a:r>
              <a:rPr lang="en-US" dirty="0"/>
              <a:t>Above yellow, classified as positive, </a:t>
            </a:r>
          </a:p>
          <a:p>
            <a:pPr lvl="1"/>
            <a:r>
              <a:rPr lang="en-US" dirty="0"/>
              <a:t>Below yellow is negative</a:t>
            </a:r>
          </a:p>
          <a:p>
            <a:r>
              <a:rPr lang="en-US" dirty="0"/>
              <a:t>In this case,</a:t>
            </a:r>
          </a:p>
          <a:p>
            <a:pPr lvl="1"/>
            <a:r>
              <a:rPr lang="en-US" dirty="0"/>
              <a:t>TPR = 0.0</a:t>
            </a:r>
          </a:p>
          <a:p>
            <a:pPr lvl="1"/>
            <a:r>
              <a:rPr lang="en-US" dirty="0"/>
              <a:t>FPR = 1.0 – TNR               = 1.0 – 0.6 = 0.0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4131050-4FF2-0646-B549-420EB1446C49}" type="slidenum">
              <a:rPr lang="en-US" smtClean="0"/>
              <a:pPr/>
              <a:t>23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rot="5400000">
            <a:off x="4304628" y="4780696"/>
            <a:ext cx="27432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5677022" y="6152296"/>
            <a:ext cx="32766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 rot="16200000">
            <a:off x="5037909" y="4617894"/>
            <a:ext cx="8398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score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648511" y="6153090"/>
            <a:ext cx="12967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test case</a:t>
            </a:r>
          </a:p>
        </p:txBody>
      </p:sp>
      <p:sp>
        <p:nvSpPr>
          <p:cNvPr id="13" name="Isosceles Triangle 12"/>
          <p:cNvSpPr/>
          <p:nvPr/>
        </p:nvSpPr>
        <p:spPr>
          <a:xfrm>
            <a:off x="6800911" y="5299650"/>
            <a:ext cx="118872" cy="91440"/>
          </a:xfrm>
          <a:prstGeom prst="triangl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/>
          <p:cNvSpPr/>
          <p:nvPr/>
        </p:nvSpPr>
        <p:spPr>
          <a:xfrm>
            <a:off x="7063039" y="4171890"/>
            <a:ext cx="118872" cy="91440"/>
          </a:xfrm>
          <a:prstGeom prst="triangl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/>
          <p:cNvSpPr/>
          <p:nvPr/>
        </p:nvSpPr>
        <p:spPr>
          <a:xfrm>
            <a:off x="7596439" y="5105400"/>
            <a:ext cx="118872" cy="91440"/>
          </a:xfrm>
          <a:prstGeom prst="triangl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/>
          <p:cNvSpPr/>
          <p:nvPr/>
        </p:nvSpPr>
        <p:spPr>
          <a:xfrm>
            <a:off x="7791511" y="4556760"/>
            <a:ext cx="118872" cy="91440"/>
          </a:xfrm>
          <a:prstGeom prst="triangl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/>
          <p:cNvSpPr/>
          <p:nvPr/>
        </p:nvSpPr>
        <p:spPr>
          <a:xfrm>
            <a:off x="7105711" y="5756850"/>
            <a:ext cx="118872" cy="91440"/>
          </a:xfrm>
          <a:prstGeom prst="triangl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480871" y="4038600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7604760" y="3810000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6877111" y="4419600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7242871" y="4785360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8081071" y="4937760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5867400" y="3733800"/>
            <a:ext cx="2819400" cy="1588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2A78E69B-3982-420D-86E7-46BD1D53DEA7}"/>
              </a:ext>
            </a:extLst>
          </p:cNvPr>
          <p:cNvGrpSpPr/>
          <p:nvPr/>
        </p:nvGrpSpPr>
        <p:grpSpPr>
          <a:xfrm>
            <a:off x="5619690" y="-19110"/>
            <a:ext cx="3295710" cy="3295710"/>
            <a:chOff x="5619690" y="-19110"/>
            <a:chExt cx="3295710" cy="3295710"/>
          </a:xfrm>
        </p:grpSpPr>
        <p:sp>
          <p:nvSpPr>
            <p:cNvPr id="36" name="TextBox 35"/>
            <p:cNvSpPr txBox="1"/>
            <p:nvPr/>
          </p:nvSpPr>
          <p:spPr>
            <a:xfrm rot="16200000">
              <a:off x="5492910" y="1252728"/>
              <a:ext cx="6536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TPR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086600" y="2876490"/>
              <a:ext cx="6350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FPR</a:t>
              </a: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6019800" y="133290"/>
              <a:ext cx="2743200" cy="2743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8615268" y="2857380"/>
              <a:ext cx="30013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1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5719668" y="-19110"/>
              <a:ext cx="30013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1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5715000" y="2724090"/>
              <a:ext cx="34120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0</a:t>
              </a:r>
            </a:p>
          </p:txBody>
        </p:sp>
        <p:sp>
          <p:nvSpPr>
            <p:cNvPr id="59" name="Oval 58"/>
            <p:cNvSpPr/>
            <p:nvPr/>
          </p:nvSpPr>
          <p:spPr>
            <a:xfrm>
              <a:off x="8671560" y="118872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8211312" y="118050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7662672" y="118050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7114032" y="118050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7114032" y="678882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7114032" y="1227522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6565392" y="1227522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6565392" y="1776162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6019800" y="1776162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6019800" y="2324802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6019800" y="2785050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ECAF7AF-C189-40D4-AB2F-4BC5E21E4858}"/>
              </a:ext>
            </a:extLst>
          </p:cNvPr>
          <p:cNvCxnSpPr>
            <a:cxnSpLocks/>
            <a:endCxn id="67" idx="0"/>
          </p:cNvCxnSpPr>
          <p:nvPr/>
        </p:nvCxnSpPr>
        <p:spPr>
          <a:xfrm>
            <a:off x="6553200" y="3598866"/>
            <a:ext cx="822" cy="463296"/>
          </a:xfrm>
          <a:prstGeom prst="line">
            <a:avLst/>
          </a:prstGeom>
          <a:ln>
            <a:solidFill>
              <a:srgbClr val="33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rot="16200000" flipH="1">
            <a:off x="6813010" y="3273552"/>
            <a:ext cx="1588" cy="545592"/>
          </a:xfrm>
          <a:prstGeom prst="line">
            <a:avLst/>
          </a:prstGeom>
          <a:ln>
            <a:solidFill>
              <a:srgbClr val="33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rot="16200000" flipH="1">
            <a:off x="7872190" y="1673352"/>
            <a:ext cx="1588" cy="1572768"/>
          </a:xfrm>
          <a:prstGeom prst="line">
            <a:avLst/>
          </a:prstGeom>
          <a:ln>
            <a:solidFill>
              <a:srgbClr val="33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cxnSpLocks/>
            <a:stCxn id="63" idx="4"/>
            <a:endCxn id="65" idx="4"/>
          </p:cNvCxnSpPr>
          <p:nvPr/>
        </p:nvCxnSpPr>
        <p:spPr>
          <a:xfrm>
            <a:off x="7102662" y="2495490"/>
            <a:ext cx="0" cy="1109472"/>
          </a:xfrm>
          <a:prstGeom prst="line">
            <a:avLst/>
          </a:prstGeom>
          <a:ln>
            <a:solidFill>
              <a:srgbClr val="33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rot="16200000" flipH="1">
            <a:off x="6262116" y="3840480"/>
            <a:ext cx="1588" cy="545592"/>
          </a:xfrm>
          <a:prstGeom prst="line">
            <a:avLst/>
          </a:prstGeom>
          <a:ln>
            <a:solidFill>
              <a:srgbClr val="33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cxnSpLocks/>
          </p:cNvCxnSpPr>
          <p:nvPr/>
        </p:nvCxnSpPr>
        <p:spPr>
          <a:xfrm>
            <a:off x="5985626" y="4114800"/>
            <a:ext cx="3281" cy="1008655"/>
          </a:xfrm>
          <a:prstGeom prst="line">
            <a:avLst/>
          </a:prstGeom>
          <a:ln>
            <a:solidFill>
              <a:srgbClr val="33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7543800" cy="1143000"/>
          </a:xfrm>
        </p:spPr>
        <p:txBody>
          <a:bodyPr/>
          <a:lstStyle/>
          <a:p>
            <a:r>
              <a:rPr lang="en-US" dirty="0"/>
              <a:t>ROC Curve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4876800" cy="4572000"/>
          </a:xfrm>
        </p:spPr>
        <p:txBody>
          <a:bodyPr/>
          <a:lstStyle/>
          <a:p>
            <a:r>
              <a:rPr lang="en-US" dirty="0"/>
              <a:t>Connect the dots…</a:t>
            </a:r>
          </a:p>
          <a:p>
            <a:r>
              <a:rPr lang="en-US" dirty="0"/>
              <a:t>This is a ROC curve!</a:t>
            </a:r>
          </a:p>
          <a:p>
            <a:r>
              <a:rPr lang="en-US" dirty="0"/>
              <a:t>What good is it?</a:t>
            </a:r>
          </a:p>
          <a:p>
            <a:pPr lvl="1"/>
            <a:r>
              <a:rPr lang="en-US" dirty="0"/>
              <a:t>Captures info </a:t>
            </a:r>
            <a:r>
              <a:rPr lang="en-US" dirty="0" err="1"/>
              <a:t>wrt</a:t>
            </a:r>
            <a:r>
              <a:rPr lang="en-US" dirty="0"/>
              <a:t> </a:t>
            </a:r>
            <a:r>
              <a:rPr lang="en-US" b="1" i="1" dirty="0"/>
              <a:t>all</a:t>
            </a:r>
            <a:r>
              <a:rPr lang="en-US" dirty="0"/>
              <a:t> </a:t>
            </a:r>
            <a:r>
              <a:rPr lang="en-US" b="1" i="1" dirty="0"/>
              <a:t>possible</a:t>
            </a:r>
            <a:r>
              <a:rPr lang="en-US" dirty="0"/>
              <a:t> thresholds</a:t>
            </a:r>
          </a:p>
          <a:p>
            <a:pPr lvl="1"/>
            <a:r>
              <a:rPr lang="en-US" dirty="0">
                <a:solidFill>
                  <a:srgbClr val="7030A0"/>
                </a:solidFill>
              </a:rPr>
              <a:t>Removes threshold as a factor in the analysis</a:t>
            </a:r>
          </a:p>
          <a:p>
            <a:r>
              <a:rPr lang="en-US" dirty="0"/>
              <a:t>What does it all mean?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4131050-4FF2-0646-B549-420EB1446C49}" type="slidenum">
              <a:rPr lang="en-US" smtClean="0"/>
              <a:pPr/>
              <a:t>24</a:t>
            </a:fld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A187402B-0528-4427-8393-402A997A96A2}"/>
              </a:ext>
            </a:extLst>
          </p:cNvPr>
          <p:cNvGrpSpPr/>
          <p:nvPr/>
        </p:nvGrpSpPr>
        <p:grpSpPr>
          <a:xfrm>
            <a:off x="5562600" y="2266890"/>
            <a:ext cx="3295710" cy="3295710"/>
            <a:chOff x="5619690" y="-19110"/>
            <a:chExt cx="3295710" cy="3295710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121FFBE-D645-4E41-88D8-CE26B7760366}"/>
                </a:ext>
              </a:extLst>
            </p:cNvPr>
            <p:cNvSpPr txBox="1"/>
            <p:nvPr/>
          </p:nvSpPr>
          <p:spPr>
            <a:xfrm rot="16200000">
              <a:off x="5492910" y="1252728"/>
              <a:ext cx="6536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TPR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CE21BB09-963D-4452-B7A1-F1942D61C397}"/>
                </a:ext>
              </a:extLst>
            </p:cNvPr>
            <p:cNvSpPr txBox="1"/>
            <p:nvPr/>
          </p:nvSpPr>
          <p:spPr>
            <a:xfrm>
              <a:off x="7086600" y="2876490"/>
              <a:ext cx="6350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FPR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7E0B80B2-1755-4A0D-96B6-CB1E14CAB4B6}"/>
                </a:ext>
              </a:extLst>
            </p:cNvPr>
            <p:cNvSpPr/>
            <p:nvPr/>
          </p:nvSpPr>
          <p:spPr>
            <a:xfrm>
              <a:off x="6019800" y="133290"/>
              <a:ext cx="2743200" cy="2743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5BD4818E-110B-4870-9A26-B0FBE7E2DB4D}"/>
                </a:ext>
              </a:extLst>
            </p:cNvPr>
            <p:cNvSpPr txBox="1"/>
            <p:nvPr/>
          </p:nvSpPr>
          <p:spPr>
            <a:xfrm>
              <a:off x="8615268" y="2857380"/>
              <a:ext cx="30013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1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621C6376-EE04-4686-B13A-84E84C1F70EC}"/>
                </a:ext>
              </a:extLst>
            </p:cNvPr>
            <p:cNvSpPr txBox="1"/>
            <p:nvPr/>
          </p:nvSpPr>
          <p:spPr>
            <a:xfrm>
              <a:off x="5719668" y="-19110"/>
              <a:ext cx="30013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1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241FAE39-109B-4D3B-AA70-F034509B57A9}"/>
                </a:ext>
              </a:extLst>
            </p:cNvPr>
            <p:cNvSpPr txBox="1"/>
            <p:nvPr/>
          </p:nvSpPr>
          <p:spPr>
            <a:xfrm>
              <a:off x="5715000" y="2724090"/>
              <a:ext cx="34120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0</a:t>
              </a: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B0E350B0-D5AC-4895-BA92-0289919AF34A}"/>
                </a:ext>
              </a:extLst>
            </p:cNvPr>
            <p:cNvSpPr/>
            <p:nvPr/>
          </p:nvSpPr>
          <p:spPr>
            <a:xfrm>
              <a:off x="8671560" y="118872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EAD7896E-6FD8-463C-B990-C51A8EF5E188}"/>
                </a:ext>
              </a:extLst>
            </p:cNvPr>
            <p:cNvSpPr/>
            <p:nvPr/>
          </p:nvSpPr>
          <p:spPr>
            <a:xfrm>
              <a:off x="8211312" y="118050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FB79AF57-F4BA-47AC-87D3-0614FCD3FDF3}"/>
                </a:ext>
              </a:extLst>
            </p:cNvPr>
            <p:cNvSpPr/>
            <p:nvPr/>
          </p:nvSpPr>
          <p:spPr>
            <a:xfrm>
              <a:off x="7662672" y="118050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8D00F556-1865-45C5-A2E9-A9B80B924F33}"/>
                </a:ext>
              </a:extLst>
            </p:cNvPr>
            <p:cNvSpPr/>
            <p:nvPr/>
          </p:nvSpPr>
          <p:spPr>
            <a:xfrm>
              <a:off x="7114032" y="118050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30888F2C-41A8-4F36-B508-C2499B09F467}"/>
                </a:ext>
              </a:extLst>
            </p:cNvPr>
            <p:cNvSpPr/>
            <p:nvPr/>
          </p:nvSpPr>
          <p:spPr>
            <a:xfrm>
              <a:off x="7114032" y="678882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2DE0DDC3-F81A-4DBB-A6C5-EAADEE414D4F}"/>
                </a:ext>
              </a:extLst>
            </p:cNvPr>
            <p:cNvSpPr/>
            <p:nvPr/>
          </p:nvSpPr>
          <p:spPr>
            <a:xfrm>
              <a:off x="7114032" y="1227522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9FC200A6-BE3D-4304-BA8D-A6F00FE59C18}"/>
                </a:ext>
              </a:extLst>
            </p:cNvPr>
            <p:cNvSpPr/>
            <p:nvPr/>
          </p:nvSpPr>
          <p:spPr>
            <a:xfrm>
              <a:off x="6565392" y="1227522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73D83BCB-6E5B-43F8-8106-CEF1B6DDD491}"/>
                </a:ext>
              </a:extLst>
            </p:cNvPr>
            <p:cNvSpPr/>
            <p:nvPr/>
          </p:nvSpPr>
          <p:spPr>
            <a:xfrm>
              <a:off x="6565392" y="1776162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016717AE-B9B9-4E5D-8D16-4E0CA593652B}"/>
                </a:ext>
              </a:extLst>
            </p:cNvPr>
            <p:cNvSpPr/>
            <p:nvPr/>
          </p:nvSpPr>
          <p:spPr>
            <a:xfrm>
              <a:off x="6019800" y="1776162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0EFFFE55-6652-4CBB-A05E-7B66FBFE4221}"/>
                </a:ext>
              </a:extLst>
            </p:cNvPr>
            <p:cNvSpPr/>
            <p:nvPr/>
          </p:nvSpPr>
          <p:spPr>
            <a:xfrm>
              <a:off x="6019800" y="2324802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5C23641C-C9D2-4240-9930-68EADEB7717A}"/>
                </a:ext>
              </a:extLst>
            </p:cNvPr>
            <p:cNvSpPr/>
            <p:nvPr/>
          </p:nvSpPr>
          <p:spPr>
            <a:xfrm>
              <a:off x="6019800" y="2785050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Straight Connector 49"/>
          <p:cNvCxnSpPr/>
          <p:nvPr/>
        </p:nvCxnSpPr>
        <p:spPr>
          <a:xfrm rot="16200000" flipH="1">
            <a:off x="6813010" y="3273552"/>
            <a:ext cx="1588" cy="545592"/>
          </a:xfrm>
          <a:prstGeom prst="line">
            <a:avLst/>
          </a:prstGeom>
          <a:ln>
            <a:solidFill>
              <a:srgbClr val="33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rot="16200000" flipH="1">
            <a:off x="7872190" y="1673352"/>
            <a:ext cx="1588" cy="1572768"/>
          </a:xfrm>
          <a:prstGeom prst="line">
            <a:avLst/>
          </a:prstGeom>
          <a:ln>
            <a:solidFill>
              <a:srgbClr val="33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rot="5400000">
            <a:off x="6601174" y="2998438"/>
            <a:ext cx="969264" cy="1588"/>
          </a:xfrm>
          <a:prstGeom prst="line">
            <a:avLst/>
          </a:prstGeom>
          <a:ln>
            <a:solidFill>
              <a:srgbClr val="33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rot="16200000" flipH="1">
            <a:off x="6262116" y="3840480"/>
            <a:ext cx="1588" cy="545592"/>
          </a:xfrm>
          <a:prstGeom prst="line">
            <a:avLst/>
          </a:prstGeom>
          <a:ln>
            <a:solidFill>
              <a:srgbClr val="33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rot="5400000">
            <a:off x="5495544" y="4663440"/>
            <a:ext cx="969264" cy="1588"/>
          </a:xfrm>
          <a:prstGeom prst="line">
            <a:avLst/>
          </a:prstGeom>
          <a:ln>
            <a:solidFill>
              <a:srgbClr val="33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7543800" cy="1143000"/>
          </a:xfrm>
        </p:spPr>
        <p:txBody>
          <a:bodyPr/>
          <a:lstStyle/>
          <a:p>
            <a:r>
              <a:rPr lang="en-US" dirty="0"/>
              <a:t>ROC Curve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4876800" cy="4572000"/>
          </a:xfrm>
        </p:spPr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Random </a:t>
            </a:r>
            <a:r>
              <a:rPr lang="en-US" dirty="0"/>
              <a:t>classifier? </a:t>
            </a:r>
          </a:p>
          <a:p>
            <a:pPr lvl="1"/>
            <a:r>
              <a:rPr lang="en-US" dirty="0"/>
              <a:t>Orange 45 degree line</a:t>
            </a:r>
          </a:p>
          <a:p>
            <a:r>
              <a:rPr lang="en-US" dirty="0">
                <a:solidFill>
                  <a:srgbClr val="FF0000"/>
                </a:solidFill>
              </a:rPr>
              <a:t>Perfect</a:t>
            </a:r>
            <a:r>
              <a:rPr lang="en-US" dirty="0"/>
              <a:t> classifier?</a:t>
            </a:r>
          </a:p>
          <a:p>
            <a:pPr lvl="1"/>
            <a:r>
              <a:rPr lang="en-US" dirty="0"/>
              <a:t>Red (Why?)</a:t>
            </a:r>
          </a:p>
          <a:p>
            <a:r>
              <a:rPr lang="en-US" dirty="0">
                <a:solidFill>
                  <a:schemeClr val="accent6"/>
                </a:solidFill>
              </a:rPr>
              <a:t>Above 45 degree </a:t>
            </a:r>
            <a:r>
              <a:rPr lang="en-US" dirty="0"/>
              <a:t>line? </a:t>
            </a:r>
          </a:p>
          <a:p>
            <a:pPr lvl="1"/>
            <a:r>
              <a:rPr lang="en-US" dirty="0"/>
              <a:t>Better than random</a:t>
            </a:r>
          </a:p>
          <a:p>
            <a:pPr lvl="1"/>
            <a:r>
              <a:rPr lang="en-US" dirty="0"/>
              <a:t>The closer to the red, the closer to ideal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4131050-4FF2-0646-B549-420EB1446C49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 rot="16200000">
            <a:off x="5416710" y="3536670"/>
            <a:ext cx="6536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TPR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086600" y="5162490"/>
            <a:ext cx="6350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FPR</a:t>
            </a:r>
          </a:p>
        </p:txBody>
      </p:sp>
      <p:sp>
        <p:nvSpPr>
          <p:cNvPr id="55" name="Rectangle 54"/>
          <p:cNvSpPr/>
          <p:nvPr/>
        </p:nvSpPr>
        <p:spPr>
          <a:xfrm>
            <a:off x="5943600" y="2419290"/>
            <a:ext cx="2743200" cy="2743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8539068" y="5143380"/>
            <a:ext cx="3001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5643468" y="2266890"/>
            <a:ext cx="3001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638800" y="5010090"/>
            <a:ext cx="3412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0</a:t>
            </a:r>
          </a:p>
        </p:txBody>
      </p:sp>
      <p:sp>
        <p:nvSpPr>
          <p:cNvPr id="59" name="Oval 58"/>
          <p:cNvSpPr/>
          <p:nvPr/>
        </p:nvSpPr>
        <p:spPr>
          <a:xfrm>
            <a:off x="8595360" y="2404872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8135112" y="2404050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7586472" y="2404050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7037832" y="2404050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7037832" y="2964882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7037832" y="3513522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6489192" y="3513522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6489192" y="4062162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5943600" y="4062162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5943600" y="4610802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5943600" y="5071050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Connector 47"/>
          <p:cNvCxnSpPr/>
          <p:nvPr/>
        </p:nvCxnSpPr>
        <p:spPr>
          <a:xfrm rot="5400000">
            <a:off x="6291072" y="3833562"/>
            <a:ext cx="483982" cy="1588"/>
          </a:xfrm>
          <a:prstGeom prst="line">
            <a:avLst/>
          </a:prstGeom>
          <a:ln>
            <a:solidFill>
              <a:srgbClr val="33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41" idx="2"/>
            <a:endCxn id="59" idx="4"/>
          </p:cNvCxnSpPr>
          <p:nvPr/>
        </p:nvCxnSpPr>
        <p:spPr>
          <a:xfrm rot="10800000" flipH="1">
            <a:off x="5943600" y="2496312"/>
            <a:ext cx="2697480" cy="2620458"/>
          </a:xfrm>
          <a:prstGeom prst="line">
            <a:avLst/>
          </a:prstGeom>
          <a:ln>
            <a:solidFill>
              <a:srgbClr val="FFC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rot="10800000">
            <a:off x="5942012" y="2438400"/>
            <a:ext cx="1588" cy="26783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5943600" y="2438400"/>
            <a:ext cx="270662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Straight Connector 49"/>
          <p:cNvCxnSpPr/>
          <p:nvPr/>
        </p:nvCxnSpPr>
        <p:spPr>
          <a:xfrm rot="16200000" flipH="1">
            <a:off x="6813010" y="3273552"/>
            <a:ext cx="1588" cy="545592"/>
          </a:xfrm>
          <a:prstGeom prst="line">
            <a:avLst/>
          </a:prstGeom>
          <a:ln>
            <a:solidFill>
              <a:srgbClr val="33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rot="5400000">
            <a:off x="5495544" y="4663440"/>
            <a:ext cx="969264" cy="1588"/>
          </a:xfrm>
          <a:prstGeom prst="line">
            <a:avLst/>
          </a:prstGeom>
          <a:ln>
            <a:solidFill>
              <a:srgbClr val="33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rot="16200000" flipH="1">
            <a:off x="6262116" y="3840480"/>
            <a:ext cx="1588" cy="545592"/>
          </a:xfrm>
          <a:prstGeom prst="line">
            <a:avLst/>
          </a:prstGeom>
          <a:ln>
            <a:solidFill>
              <a:srgbClr val="33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rot="5400000">
            <a:off x="6601174" y="2998438"/>
            <a:ext cx="969264" cy="1588"/>
          </a:xfrm>
          <a:prstGeom prst="line">
            <a:avLst/>
          </a:prstGeom>
          <a:ln>
            <a:solidFill>
              <a:srgbClr val="33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rot="16200000" flipH="1">
            <a:off x="7872190" y="1673352"/>
            <a:ext cx="1588" cy="1572768"/>
          </a:xfrm>
          <a:prstGeom prst="line">
            <a:avLst/>
          </a:prstGeom>
          <a:ln>
            <a:solidFill>
              <a:srgbClr val="33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696200" cy="1143000"/>
          </a:xfrm>
        </p:spPr>
        <p:txBody>
          <a:bodyPr/>
          <a:lstStyle/>
          <a:p>
            <a:r>
              <a:rPr lang="en-US" dirty="0"/>
              <a:t>Area Under the Curve (AUC)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5181600" cy="4495800"/>
          </a:xfrm>
        </p:spPr>
        <p:txBody>
          <a:bodyPr/>
          <a:lstStyle/>
          <a:p>
            <a:r>
              <a:rPr lang="en-US" dirty="0"/>
              <a:t>ROC curve lives within a </a:t>
            </a:r>
            <a:r>
              <a:rPr lang="en-US" dirty="0">
                <a:latin typeface="Lucida Grande"/>
                <a:cs typeface="Lucida Grande"/>
              </a:rPr>
              <a:t>1x1</a:t>
            </a:r>
            <a:r>
              <a:rPr lang="en-US" dirty="0"/>
              <a:t> square</a:t>
            </a:r>
          </a:p>
          <a:p>
            <a:r>
              <a:rPr lang="en-US" dirty="0"/>
              <a:t>Random classifier?</a:t>
            </a:r>
          </a:p>
          <a:p>
            <a:pPr lvl="1"/>
            <a:r>
              <a:rPr lang="en-US" dirty="0"/>
              <a:t>AUC ≈ </a:t>
            </a:r>
            <a:r>
              <a:rPr lang="en-US" b="1" dirty="0">
                <a:solidFill>
                  <a:srgbClr val="FFC000"/>
                </a:solidFill>
              </a:rPr>
              <a:t>0.5</a:t>
            </a:r>
          </a:p>
          <a:p>
            <a:r>
              <a:rPr lang="en-US" dirty="0"/>
              <a:t>Perfect classifier (red)?</a:t>
            </a:r>
          </a:p>
          <a:p>
            <a:pPr lvl="1"/>
            <a:r>
              <a:rPr lang="en-US" dirty="0"/>
              <a:t>AUC = </a:t>
            </a:r>
            <a:r>
              <a:rPr lang="en-US" b="1" dirty="0">
                <a:solidFill>
                  <a:srgbClr val="FF0000"/>
                </a:solidFill>
              </a:rPr>
              <a:t>1.0</a:t>
            </a:r>
          </a:p>
          <a:p>
            <a:r>
              <a:rPr lang="en-US" dirty="0"/>
              <a:t>Example curve (blue)?</a:t>
            </a:r>
          </a:p>
          <a:p>
            <a:pPr lvl="1"/>
            <a:r>
              <a:rPr lang="en-US" dirty="0"/>
              <a:t>AUC = </a:t>
            </a:r>
            <a:r>
              <a:rPr lang="en-US" b="1" dirty="0">
                <a:solidFill>
                  <a:schemeClr val="accent6"/>
                </a:solidFill>
              </a:rPr>
              <a:t>0.8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4131050-4FF2-0646-B549-420EB1446C49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 rot="16200000">
            <a:off x="5416710" y="3536670"/>
            <a:ext cx="6536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TPR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086600" y="5162490"/>
            <a:ext cx="6350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FPR</a:t>
            </a:r>
          </a:p>
        </p:txBody>
      </p:sp>
      <p:sp>
        <p:nvSpPr>
          <p:cNvPr id="55" name="Rectangle 54"/>
          <p:cNvSpPr/>
          <p:nvPr/>
        </p:nvSpPr>
        <p:spPr>
          <a:xfrm>
            <a:off x="5943600" y="2419290"/>
            <a:ext cx="2743200" cy="2743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8539068" y="5143380"/>
            <a:ext cx="3001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5643468" y="2266890"/>
            <a:ext cx="3001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638800" y="5010090"/>
            <a:ext cx="3412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0</a:t>
            </a:r>
          </a:p>
        </p:txBody>
      </p:sp>
      <p:sp>
        <p:nvSpPr>
          <p:cNvPr id="59" name="Oval 58"/>
          <p:cNvSpPr/>
          <p:nvPr/>
        </p:nvSpPr>
        <p:spPr>
          <a:xfrm>
            <a:off x="8595360" y="2419290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8135112" y="2404050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7586472" y="2404050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7037832" y="2404050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7037832" y="2964882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7037832" y="3513522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6489192" y="3513522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6489192" y="4062162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5943600" y="4062162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5943600" y="4610802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5943600" y="5071050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Connector 47"/>
          <p:cNvCxnSpPr/>
          <p:nvPr/>
        </p:nvCxnSpPr>
        <p:spPr>
          <a:xfrm rot="5400000">
            <a:off x="6291072" y="3833562"/>
            <a:ext cx="483982" cy="1588"/>
          </a:xfrm>
          <a:prstGeom prst="line">
            <a:avLst/>
          </a:prstGeom>
          <a:ln>
            <a:solidFill>
              <a:srgbClr val="33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41" idx="2"/>
            <a:endCxn id="59" idx="4"/>
          </p:cNvCxnSpPr>
          <p:nvPr/>
        </p:nvCxnSpPr>
        <p:spPr>
          <a:xfrm rot="10800000" flipH="1">
            <a:off x="5943600" y="2510730"/>
            <a:ext cx="2697480" cy="2606040"/>
          </a:xfrm>
          <a:prstGeom prst="line">
            <a:avLst/>
          </a:prstGeom>
          <a:ln>
            <a:solidFill>
              <a:srgbClr val="FFC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rot="10800000">
            <a:off x="5942012" y="2438400"/>
            <a:ext cx="1588" cy="26783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5943600" y="2438400"/>
            <a:ext cx="270662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Straight Connector 49"/>
          <p:cNvCxnSpPr/>
          <p:nvPr/>
        </p:nvCxnSpPr>
        <p:spPr>
          <a:xfrm rot="16200000" flipH="1">
            <a:off x="6813010" y="3273552"/>
            <a:ext cx="1588" cy="545592"/>
          </a:xfrm>
          <a:prstGeom prst="line">
            <a:avLst/>
          </a:prstGeom>
          <a:ln>
            <a:solidFill>
              <a:srgbClr val="33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rot="16200000" flipH="1">
            <a:off x="7872190" y="1673352"/>
            <a:ext cx="1588" cy="1572768"/>
          </a:xfrm>
          <a:prstGeom prst="line">
            <a:avLst/>
          </a:prstGeom>
          <a:ln>
            <a:solidFill>
              <a:srgbClr val="33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rot="5400000">
            <a:off x="6601174" y="2998438"/>
            <a:ext cx="969264" cy="1588"/>
          </a:xfrm>
          <a:prstGeom prst="line">
            <a:avLst/>
          </a:prstGeom>
          <a:ln>
            <a:solidFill>
              <a:srgbClr val="33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rot="16200000" flipH="1">
            <a:off x="6262116" y="3840480"/>
            <a:ext cx="1588" cy="545592"/>
          </a:xfrm>
          <a:prstGeom prst="line">
            <a:avLst/>
          </a:prstGeom>
          <a:ln>
            <a:solidFill>
              <a:srgbClr val="33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rot="5400000">
            <a:off x="5495544" y="4663440"/>
            <a:ext cx="969264" cy="1588"/>
          </a:xfrm>
          <a:prstGeom prst="line">
            <a:avLst/>
          </a:prstGeom>
          <a:ln>
            <a:solidFill>
              <a:srgbClr val="33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696200" cy="1143000"/>
          </a:xfrm>
        </p:spPr>
        <p:txBody>
          <a:bodyPr/>
          <a:lstStyle/>
          <a:p>
            <a:r>
              <a:rPr lang="en-US" dirty="0"/>
              <a:t>Area Under the Curve (AUC)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4876800" cy="4572000"/>
          </a:xfrm>
        </p:spPr>
        <p:txBody>
          <a:bodyPr/>
          <a:lstStyle/>
          <a:p>
            <a:r>
              <a:rPr lang="en-US" dirty="0"/>
              <a:t>Area under ROC curve quantifies success</a:t>
            </a:r>
          </a:p>
          <a:p>
            <a:pPr lvl="1"/>
            <a:r>
              <a:rPr lang="en-US" dirty="0"/>
              <a:t>0.5 </a:t>
            </a:r>
            <a:r>
              <a:rPr lang="en-US" dirty="0">
                <a:sym typeface="Symbol" charset="2"/>
              </a:rPr>
              <a:t> like </a:t>
            </a:r>
            <a:r>
              <a:rPr lang="en-US" dirty="0"/>
              <a:t>flipping coin</a:t>
            </a:r>
          </a:p>
          <a:p>
            <a:pPr lvl="1"/>
            <a:r>
              <a:rPr lang="en-US" dirty="0"/>
              <a:t>1.0 </a:t>
            </a:r>
            <a:r>
              <a:rPr lang="en-US" dirty="0" err="1">
                <a:sym typeface="Symbol" charset="2"/>
              </a:rPr>
              <a:t></a:t>
            </a:r>
            <a:r>
              <a:rPr lang="en-US" dirty="0">
                <a:sym typeface="Symbol" charset="2"/>
              </a:rPr>
              <a:t> ideal</a:t>
            </a:r>
            <a:r>
              <a:rPr lang="en-US" dirty="0"/>
              <a:t> detection</a:t>
            </a:r>
          </a:p>
          <a:p>
            <a:r>
              <a:rPr lang="en-US" dirty="0"/>
              <a:t>AUC of ROC curve</a:t>
            </a:r>
          </a:p>
          <a:p>
            <a:pPr lvl="1"/>
            <a:r>
              <a:rPr lang="en-US" dirty="0"/>
              <a:t>Enables us to </a:t>
            </a:r>
            <a:r>
              <a:rPr lang="en-US" dirty="0">
                <a:solidFill>
                  <a:srgbClr val="00B050"/>
                </a:solidFill>
              </a:rPr>
              <a:t>compare different techniques</a:t>
            </a:r>
          </a:p>
          <a:p>
            <a:pPr lvl="1"/>
            <a:r>
              <a:rPr lang="en-US" dirty="0"/>
              <a:t>And </a:t>
            </a:r>
            <a:r>
              <a:rPr lang="en-US" dirty="0">
                <a:solidFill>
                  <a:srgbClr val="00B050"/>
                </a:solidFill>
              </a:rPr>
              <a:t>no need to worry about threshold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4131050-4FF2-0646-B549-420EB1446C49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 rot="16200000">
            <a:off x="5416710" y="3536670"/>
            <a:ext cx="6536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TPR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086600" y="5162490"/>
            <a:ext cx="6350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FPR</a:t>
            </a:r>
          </a:p>
        </p:txBody>
      </p:sp>
      <p:sp>
        <p:nvSpPr>
          <p:cNvPr id="55" name="Rectangle 54"/>
          <p:cNvSpPr/>
          <p:nvPr/>
        </p:nvSpPr>
        <p:spPr>
          <a:xfrm>
            <a:off x="5943600" y="2419290"/>
            <a:ext cx="2743200" cy="2743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8539068" y="5143380"/>
            <a:ext cx="3001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5643468" y="2266890"/>
            <a:ext cx="3001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638800" y="5010090"/>
            <a:ext cx="3412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0</a:t>
            </a:r>
          </a:p>
        </p:txBody>
      </p:sp>
      <p:sp>
        <p:nvSpPr>
          <p:cNvPr id="59" name="Oval 58"/>
          <p:cNvSpPr/>
          <p:nvPr/>
        </p:nvSpPr>
        <p:spPr>
          <a:xfrm>
            <a:off x="8595360" y="2419290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8135112" y="2404050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7586472" y="2404050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7037832" y="2404050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7037832" y="2964882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7037832" y="3513522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6489192" y="3513522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6489192" y="4062162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5943600" y="4062162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5943600" y="4610802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5943600" y="5071050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Connector 47"/>
          <p:cNvCxnSpPr/>
          <p:nvPr/>
        </p:nvCxnSpPr>
        <p:spPr>
          <a:xfrm rot="5400000">
            <a:off x="6291072" y="3833562"/>
            <a:ext cx="483982" cy="1588"/>
          </a:xfrm>
          <a:prstGeom prst="line">
            <a:avLst/>
          </a:prstGeom>
          <a:ln>
            <a:solidFill>
              <a:srgbClr val="33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41" idx="2"/>
            <a:endCxn id="59" idx="4"/>
          </p:cNvCxnSpPr>
          <p:nvPr/>
        </p:nvCxnSpPr>
        <p:spPr>
          <a:xfrm rot="10800000" flipH="1">
            <a:off x="5943600" y="2510730"/>
            <a:ext cx="2697480" cy="2606040"/>
          </a:xfrm>
          <a:prstGeom prst="line">
            <a:avLst/>
          </a:prstGeom>
          <a:ln>
            <a:solidFill>
              <a:srgbClr val="FFC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DECC0-42C1-4444-B460-E77367951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81000"/>
            <a:ext cx="4406098" cy="1143000"/>
          </a:xfrm>
        </p:spPr>
        <p:txBody>
          <a:bodyPr/>
          <a:lstStyle/>
          <a:p>
            <a:r>
              <a:rPr lang="en-US" dirty="0"/>
              <a:t>ROC Curve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B8AE6-6AEA-414F-AB25-946FEEB851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76400"/>
            <a:ext cx="4406098" cy="4419600"/>
          </a:xfrm>
        </p:spPr>
        <p:txBody>
          <a:bodyPr/>
          <a:lstStyle/>
          <a:p>
            <a:r>
              <a:rPr lang="en-US" dirty="0"/>
              <a:t>Another example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TPR = 1.0</a:t>
            </a:r>
          </a:p>
          <a:p>
            <a:pPr lvl="1"/>
            <a:r>
              <a:rPr lang="en-US" dirty="0"/>
              <a:t>FPR = 1.0 – TNR               = 1.0 – 0.0 = 1.0</a:t>
            </a:r>
          </a:p>
          <a:p>
            <a:endParaRPr lang="en-GB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7397FDC-368D-4D90-BB8A-6AFFAA2F7725}"/>
              </a:ext>
            </a:extLst>
          </p:cNvPr>
          <p:cNvCxnSpPr/>
          <p:nvPr/>
        </p:nvCxnSpPr>
        <p:spPr>
          <a:xfrm rot="5400000">
            <a:off x="4304628" y="4780696"/>
            <a:ext cx="27432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7D50D24-DD0E-4260-A470-CEE2B9881C26}"/>
              </a:ext>
            </a:extLst>
          </p:cNvPr>
          <p:cNvCxnSpPr/>
          <p:nvPr/>
        </p:nvCxnSpPr>
        <p:spPr>
          <a:xfrm>
            <a:off x="5677022" y="6152296"/>
            <a:ext cx="32766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8B7A103-01CF-4B1A-A6B1-AAC1070A09D4}"/>
              </a:ext>
            </a:extLst>
          </p:cNvPr>
          <p:cNvSpPr txBox="1"/>
          <p:nvPr/>
        </p:nvSpPr>
        <p:spPr>
          <a:xfrm rot="16200000">
            <a:off x="5037909" y="4617894"/>
            <a:ext cx="8398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score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231AC5-6877-459E-BB6C-A83AED5E17C7}"/>
              </a:ext>
            </a:extLst>
          </p:cNvPr>
          <p:cNvSpPr txBox="1"/>
          <p:nvPr/>
        </p:nvSpPr>
        <p:spPr>
          <a:xfrm>
            <a:off x="6648511" y="6153090"/>
            <a:ext cx="12967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test case</a:t>
            </a: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3F1DB80E-1FF2-47B4-84BD-2E6C1414999A}"/>
              </a:ext>
            </a:extLst>
          </p:cNvPr>
          <p:cNvSpPr/>
          <p:nvPr/>
        </p:nvSpPr>
        <p:spPr>
          <a:xfrm>
            <a:off x="6800911" y="5299650"/>
            <a:ext cx="118872" cy="91440"/>
          </a:xfrm>
          <a:prstGeom prst="triangl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179D44D-7EC3-4EFE-BBE6-73DBD37883D4}"/>
              </a:ext>
            </a:extLst>
          </p:cNvPr>
          <p:cNvSpPr/>
          <p:nvPr/>
        </p:nvSpPr>
        <p:spPr>
          <a:xfrm>
            <a:off x="6491600" y="4831080"/>
            <a:ext cx="118872" cy="91440"/>
          </a:xfrm>
          <a:prstGeom prst="triangl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E15358ED-9283-4055-A2E6-3B112C7B475F}"/>
              </a:ext>
            </a:extLst>
          </p:cNvPr>
          <p:cNvSpPr/>
          <p:nvPr/>
        </p:nvSpPr>
        <p:spPr>
          <a:xfrm>
            <a:off x="7587615" y="4958715"/>
            <a:ext cx="118872" cy="91440"/>
          </a:xfrm>
          <a:prstGeom prst="triangl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3D23D005-114F-4B39-8FEB-FAED92B7B098}"/>
              </a:ext>
            </a:extLst>
          </p:cNvPr>
          <p:cNvSpPr/>
          <p:nvPr/>
        </p:nvSpPr>
        <p:spPr>
          <a:xfrm>
            <a:off x="7549576" y="4654679"/>
            <a:ext cx="118872" cy="91440"/>
          </a:xfrm>
          <a:prstGeom prst="triangl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50D2A3CA-C980-4115-AB04-4791928663E3}"/>
              </a:ext>
            </a:extLst>
          </p:cNvPr>
          <p:cNvSpPr/>
          <p:nvPr/>
        </p:nvSpPr>
        <p:spPr>
          <a:xfrm>
            <a:off x="7105711" y="5756850"/>
            <a:ext cx="118872" cy="91440"/>
          </a:xfrm>
          <a:prstGeom prst="triangl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BABCE2E-23AF-4216-BB5C-2F5285D71BA0}"/>
              </a:ext>
            </a:extLst>
          </p:cNvPr>
          <p:cNvSpPr/>
          <p:nvPr/>
        </p:nvSpPr>
        <p:spPr>
          <a:xfrm>
            <a:off x="6480871" y="4038600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CE380FE-1594-4373-848F-DF452F0BAE51}"/>
              </a:ext>
            </a:extLst>
          </p:cNvPr>
          <p:cNvSpPr/>
          <p:nvPr/>
        </p:nvSpPr>
        <p:spPr>
          <a:xfrm>
            <a:off x="7604760" y="3810000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BFEB5B3-AEF9-4E00-ACF8-13A625087746}"/>
              </a:ext>
            </a:extLst>
          </p:cNvPr>
          <p:cNvSpPr/>
          <p:nvPr/>
        </p:nvSpPr>
        <p:spPr>
          <a:xfrm>
            <a:off x="6877111" y="4419600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620C2BF-92DD-4C0F-B5AC-5160075E7092}"/>
              </a:ext>
            </a:extLst>
          </p:cNvPr>
          <p:cNvSpPr/>
          <p:nvPr/>
        </p:nvSpPr>
        <p:spPr>
          <a:xfrm>
            <a:off x="6254206" y="4293711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29E661F-C949-4A7C-9238-DADE72CAD680}"/>
              </a:ext>
            </a:extLst>
          </p:cNvPr>
          <p:cNvSpPr/>
          <p:nvPr/>
        </p:nvSpPr>
        <p:spPr>
          <a:xfrm>
            <a:off x="8229600" y="4168934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1A24FF4-FD73-497F-9618-7B621D2E2306}"/>
              </a:ext>
            </a:extLst>
          </p:cNvPr>
          <p:cNvCxnSpPr/>
          <p:nvPr/>
        </p:nvCxnSpPr>
        <p:spPr>
          <a:xfrm>
            <a:off x="5943600" y="5969763"/>
            <a:ext cx="2819400" cy="1588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5CE1D78-D72F-438C-B3C9-43A344E263BF}"/>
              </a:ext>
            </a:extLst>
          </p:cNvPr>
          <p:cNvSpPr txBox="1"/>
          <p:nvPr/>
        </p:nvSpPr>
        <p:spPr>
          <a:xfrm rot="16200000">
            <a:off x="5492910" y="1252728"/>
            <a:ext cx="6536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TPR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449A961-5ED5-4914-B067-8D456E248BD1}"/>
              </a:ext>
            </a:extLst>
          </p:cNvPr>
          <p:cNvSpPr txBox="1"/>
          <p:nvPr/>
        </p:nvSpPr>
        <p:spPr>
          <a:xfrm>
            <a:off x="7086600" y="2876490"/>
            <a:ext cx="6350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FPR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40F6066-9EB5-49FF-9B88-A6217436191F}"/>
              </a:ext>
            </a:extLst>
          </p:cNvPr>
          <p:cNvSpPr/>
          <p:nvPr/>
        </p:nvSpPr>
        <p:spPr>
          <a:xfrm>
            <a:off x="6019800" y="133290"/>
            <a:ext cx="2743200" cy="2743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687046E-5024-42CA-BD80-E4C96C218FB0}"/>
              </a:ext>
            </a:extLst>
          </p:cNvPr>
          <p:cNvSpPr txBox="1"/>
          <p:nvPr/>
        </p:nvSpPr>
        <p:spPr>
          <a:xfrm>
            <a:off x="8615268" y="2857380"/>
            <a:ext cx="3001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42A5006-8884-4C9C-803E-C7708A192E02}"/>
              </a:ext>
            </a:extLst>
          </p:cNvPr>
          <p:cNvSpPr txBox="1"/>
          <p:nvPr/>
        </p:nvSpPr>
        <p:spPr>
          <a:xfrm>
            <a:off x="5719668" y="-19110"/>
            <a:ext cx="3001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3B0EDE5-E3EF-4609-9861-162DFBB91AD7}"/>
              </a:ext>
            </a:extLst>
          </p:cNvPr>
          <p:cNvSpPr txBox="1"/>
          <p:nvPr/>
        </p:nvSpPr>
        <p:spPr>
          <a:xfrm>
            <a:off x="5715000" y="2724090"/>
            <a:ext cx="3412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0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CC779F75-F0E1-44C4-8079-37B0DB0079A1}"/>
              </a:ext>
            </a:extLst>
          </p:cNvPr>
          <p:cNvSpPr/>
          <p:nvPr/>
        </p:nvSpPr>
        <p:spPr>
          <a:xfrm>
            <a:off x="8671560" y="118872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669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DECC0-42C1-4444-B460-E77367951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81000"/>
            <a:ext cx="4406098" cy="1143000"/>
          </a:xfrm>
        </p:spPr>
        <p:txBody>
          <a:bodyPr/>
          <a:lstStyle/>
          <a:p>
            <a:r>
              <a:rPr lang="en-US" dirty="0"/>
              <a:t>ROC Curve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B8AE6-6AEA-414F-AB25-946FEEB851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76400"/>
            <a:ext cx="4406098" cy="4419600"/>
          </a:xfrm>
        </p:spPr>
        <p:txBody>
          <a:bodyPr/>
          <a:lstStyle/>
          <a:p>
            <a:r>
              <a:rPr lang="en-US" dirty="0"/>
              <a:t>Another example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TPR = 1.0</a:t>
            </a:r>
          </a:p>
          <a:p>
            <a:pPr lvl="1"/>
            <a:r>
              <a:rPr lang="en-US" dirty="0"/>
              <a:t>FPR = 1.0 – TNR               = 1.0 – 0.2 = 0.8</a:t>
            </a:r>
          </a:p>
          <a:p>
            <a:endParaRPr lang="en-GB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7397FDC-368D-4D90-BB8A-6AFFAA2F7725}"/>
              </a:ext>
            </a:extLst>
          </p:cNvPr>
          <p:cNvCxnSpPr/>
          <p:nvPr/>
        </p:nvCxnSpPr>
        <p:spPr>
          <a:xfrm rot="5400000">
            <a:off x="4304628" y="4780696"/>
            <a:ext cx="27432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7D50D24-DD0E-4260-A470-CEE2B9881C26}"/>
              </a:ext>
            </a:extLst>
          </p:cNvPr>
          <p:cNvCxnSpPr/>
          <p:nvPr/>
        </p:nvCxnSpPr>
        <p:spPr>
          <a:xfrm>
            <a:off x="5677022" y="6152296"/>
            <a:ext cx="32766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8B7A103-01CF-4B1A-A6B1-AAC1070A09D4}"/>
              </a:ext>
            </a:extLst>
          </p:cNvPr>
          <p:cNvSpPr txBox="1"/>
          <p:nvPr/>
        </p:nvSpPr>
        <p:spPr>
          <a:xfrm rot="16200000">
            <a:off x="5037909" y="4617894"/>
            <a:ext cx="8398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score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231AC5-6877-459E-BB6C-A83AED5E17C7}"/>
              </a:ext>
            </a:extLst>
          </p:cNvPr>
          <p:cNvSpPr txBox="1"/>
          <p:nvPr/>
        </p:nvSpPr>
        <p:spPr>
          <a:xfrm>
            <a:off x="6648511" y="6153090"/>
            <a:ext cx="12967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test case</a:t>
            </a: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3F1DB80E-1FF2-47B4-84BD-2E6C1414999A}"/>
              </a:ext>
            </a:extLst>
          </p:cNvPr>
          <p:cNvSpPr/>
          <p:nvPr/>
        </p:nvSpPr>
        <p:spPr>
          <a:xfrm>
            <a:off x="6800911" y="5299650"/>
            <a:ext cx="118872" cy="91440"/>
          </a:xfrm>
          <a:prstGeom prst="triangl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179D44D-7EC3-4EFE-BBE6-73DBD37883D4}"/>
              </a:ext>
            </a:extLst>
          </p:cNvPr>
          <p:cNvSpPr/>
          <p:nvPr/>
        </p:nvSpPr>
        <p:spPr>
          <a:xfrm>
            <a:off x="6491600" y="4831080"/>
            <a:ext cx="118872" cy="91440"/>
          </a:xfrm>
          <a:prstGeom prst="triangl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E15358ED-9283-4055-A2E6-3B112C7B475F}"/>
              </a:ext>
            </a:extLst>
          </p:cNvPr>
          <p:cNvSpPr/>
          <p:nvPr/>
        </p:nvSpPr>
        <p:spPr>
          <a:xfrm>
            <a:off x="7587615" y="4958715"/>
            <a:ext cx="118872" cy="91440"/>
          </a:xfrm>
          <a:prstGeom prst="triangl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3D23D005-114F-4B39-8FEB-FAED92B7B098}"/>
              </a:ext>
            </a:extLst>
          </p:cNvPr>
          <p:cNvSpPr/>
          <p:nvPr/>
        </p:nvSpPr>
        <p:spPr>
          <a:xfrm>
            <a:off x="7549576" y="4654679"/>
            <a:ext cx="118872" cy="91440"/>
          </a:xfrm>
          <a:prstGeom prst="triangl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50D2A3CA-C980-4115-AB04-4791928663E3}"/>
              </a:ext>
            </a:extLst>
          </p:cNvPr>
          <p:cNvSpPr/>
          <p:nvPr/>
        </p:nvSpPr>
        <p:spPr>
          <a:xfrm>
            <a:off x="7105711" y="5756850"/>
            <a:ext cx="118872" cy="91440"/>
          </a:xfrm>
          <a:prstGeom prst="triangl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BABCE2E-23AF-4216-BB5C-2F5285D71BA0}"/>
              </a:ext>
            </a:extLst>
          </p:cNvPr>
          <p:cNvSpPr/>
          <p:nvPr/>
        </p:nvSpPr>
        <p:spPr>
          <a:xfrm>
            <a:off x="6480871" y="4038600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CE380FE-1594-4373-848F-DF452F0BAE51}"/>
              </a:ext>
            </a:extLst>
          </p:cNvPr>
          <p:cNvSpPr/>
          <p:nvPr/>
        </p:nvSpPr>
        <p:spPr>
          <a:xfrm>
            <a:off x="7604760" y="3810000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BFEB5B3-AEF9-4E00-ACF8-13A625087746}"/>
              </a:ext>
            </a:extLst>
          </p:cNvPr>
          <p:cNvSpPr/>
          <p:nvPr/>
        </p:nvSpPr>
        <p:spPr>
          <a:xfrm>
            <a:off x="6877111" y="4419600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620C2BF-92DD-4C0F-B5AC-5160075E7092}"/>
              </a:ext>
            </a:extLst>
          </p:cNvPr>
          <p:cNvSpPr/>
          <p:nvPr/>
        </p:nvSpPr>
        <p:spPr>
          <a:xfrm>
            <a:off x="6254206" y="4293711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29E661F-C949-4A7C-9238-DADE72CAD680}"/>
              </a:ext>
            </a:extLst>
          </p:cNvPr>
          <p:cNvSpPr/>
          <p:nvPr/>
        </p:nvSpPr>
        <p:spPr>
          <a:xfrm>
            <a:off x="8229600" y="4168934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1A24FF4-FD73-497F-9618-7B621D2E2306}"/>
              </a:ext>
            </a:extLst>
          </p:cNvPr>
          <p:cNvCxnSpPr/>
          <p:nvPr/>
        </p:nvCxnSpPr>
        <p:spPr>
          <a:xfrm>
            <a:off x="5943600" y="5713412"/>
            <a:ext cx="2819400" cy="1588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5CE1D78-D72F-438C-B3C9-43A344E263BF}"/>
              </a:ext>
            </a:extLst>
          </p:cNvPr>
          <p:cNvSpPr txBox="1"/>
          <p:nvPr/>
        </p:nvSpPr>
        <p:spPr>
          <a:xfrm rot="16200000">
            <a:off x="5492910" y="1252728"/>
            <a:ext cx="6536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TPR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449A961-5ED5-4914-B067-8D456E248BD1}"/>
              </a:ext>
            </a:extLst>
          </p:cNvPr>
          <p:cNvSpPr txBox="1"/>
          <p:nvPr/>
        </p:nvSpPr>
        <p:spPr>
          <a:xfrm>
            <a:off x="7086600" y="2876490"/>
            <a:ext cx="6350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FPR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40F6066-9EB5-49FF-9B88-A6217436191F}"/>
              </a:ext>
            </a:extLst>
          </p:cNvPr>
          <p:cNvSpPr/>
          <p:nvPr/>
        </p:nvSpPr>
        <p:spPr>
          <a:xfrm>
            <a:off x="6019800" y="133290"/>
            <a:ext cx="2743200" cy="2743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687046E-5024-42CA-BD80-E4C96C218FB0}"/>
              </a:ext>
            </a:extLst>
          </p:cNvPr>
          <p:cNvSpPr txBox="1"/>
          <p:nvPr/>
        </p:nvSpPr>
        <p:spPr>
          <a:xfrm>
            <a:off x="8615268" y="2857380"/>
            <a:ext cx="3001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42A5006-8884-4C9C-803E-C7708A192E02}"/>
              </a:ext>
            </a:extLst>
          </p:cNvPr>
          <p:cNvSpPr txBox="1"/>
          <p:nvPr/>
        </p:nvSpPr>
        <p:spPr>
          <a:xfrm>
            <a:off x="5719668" y="-19110"/>
            <a:ext cx="3001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3B0EDE5-E3EF-4609-9861-162DFBB91AD7}"/>
              </a:ext>
            </a:extLst>
          </p:cNvPr>
          <p:cNvSpPr txBox="1"/>
          <p:nvPr/>
        </p:nvSpPr>
        <p:spPr>
          <a:xfrm>
            <a:off x="5715000" y="2724090"/>
            <a:ext cx="3412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0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CC779F75-F0E1-44C4-8079-37B0DB0079A1}"/>
              </a:ext>
            </a:extLst>
          </p:cNvPr>
          <p:cNvSpPr/>
          <p:nvPr/>
        </p:nvSpPr>
        <p:spPr>
          <a:xfrm>
            <a:off x="8671560" y="118872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9FE2213-25D6-45EF-8CA9-C46A761C3538}"/>
              </a:ext>
            </a:extLst>
          </p:cNvPr>
          <p:cNvSpPr/>
          <p:nvPr/>
        </p:nvSpPr>
        <p:spPr>
          <a:xfrm>
            <a:off x="8211312" y="118050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36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diagram, bar chart&#10;&#10;Description automatically generated">
            <a:extLst>
              <a:ext uri="{FF2B5EF4-FFF2-40B4-BE49-F238E27FC236}">
                <a16:creationId xmlns:a16="http://schemas.microsoft.com/office/drawing/2014/main" id="{11A71033-1286-4D3B-BD89-05A4B047CD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2187" y="2286000"/>
            <a:ext cx="4619625" cy="260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3468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DECC0-42C1-4444-B460-E77367951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81000"/>
            <a:ext cx="4406098" cy="1143000"/>
          </a:xfrm>
        </p:spPr>
        <p:txBody>
          <a:bodyPr/>
          <a:lstStyle/>
          <a:p>
            <a:r>
              <a:rPr lang="en-US" dirty="0"/>
              <a:t>ROC Curve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B8AE6-6AEA-414F-AB25-946FEEB851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76400"/>
            <a:ext cx="4406098" cy="4419600"/>
          </a:xfrm>
        </p:spPr>
        <p:txBody>
          <a:bodyPr/>
          <a:lstStyle/>
          <a:p>
            <a:r>
              <a:rPr lang="en-US" dirty="0"/>
              <a:t>Another example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TPR = 1.0</a:t>
            </a:r>
          </a:p>
          <a:p>
            <a:pPr lvl="1"/>
            <a:r>
              <a:rPr lang="en-US" dirty="0"/>
              <a:t>FPR = 1.0 – TNR               = 1.0 – 0.4 = 0.6</a:t>
            </a:r>
          </a:p>
          <a:p>
            <a:endParaRPr lang="en-GB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7397FDC-368D-4D90-BB8A-6AFFAA2F7725}"/>
              </a:ext>
            </a:extLst>
          </p:cNvPr>
          <p:cNvCxnSpPr/>
          <p:nvPr/>
        </p:nvCxnSpPr>
        <p:spPr>
          <a:xfrm rot="5400000">
            <a:off x="4304628" y="4780696"/>
            <a:ext cx="27432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7D50D24-DD0E-4260-A470-CEE2B9881C26}"/>
              </a:ext>
            </a:extLst>
          </p:cNvPr>
          <p:cNvCxnSpPr/>
          <p:nvPr/>
        </p:nvCxnSpPr>
        <p:spPr>
          <a:xfrm>
            <a:off x="5677022" y="6152296"/>
            <a:ext cx="32766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8B7A103-01CF-4B1A-A6B1-AAC1070A09D4}"/>
              </a:ext>
            </a:extLst>
          </p:cNvPr>
          <p:cNvSpPr txBox="1"/>
          <p:nvPr/>
        </p:nvSpPr>
        <p:spPr>
          <a:xfrm rot="16200000">
            <a:off x="5037909" y="4617894"/>
            <a:ext cx="8398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score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231AC5-6877-459E-BB6C-A83AED5E17C7}"/>
              </a:ext>
            </a:extLst>
          </p:cNvPr>
          <p:cNvSpPr txBox="1"/>
          <p:nvPr/>
        </p:nvSpPr>
        <p:spPr>
          <a:xfrm>
            <a:off x="6648511" y="6153090"/>
            <a:ext cx="12967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test case</a:t>
            </a: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3F1DB80E-1FF2-47B4-84BD-2E6C1414999A}"/>
              </a:ext>
            </a:extLst>
          </p:cNvPr>
          <p:cNvSpPr/>
          <p:nvPr/>
        </p:nvSpPr>
        <p:spPr>
          <a:xfrm>
            <a:off x="6800911" y="5299650"/>
            <a:ext cx="118872" cy="91440"/>
          </a:xfrm>
          <a:prstGeom prst="triangl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179D44D-7EC3-4EFE-BBE6-73DBD37883D4}"/>
              </a:ext>
            </a:extLst>
          </p:cNvPr>
          <p:cNvSpPr/>
          <p:nvPr/>
        </p:nvSpPr>
        <p:spPr>
          <a:xfrm>
            <a:off x="6491600" y="4831080"/>
            <a:ext cx="118872" cy="91440"/>
          </a:xfrm>
          <a:prstGeom prst="triangl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E15358ED-9283-4055-A2E6-3B112C7B475F}"/>
              </a:ext>
            </a:extLst>
          </p:cNvPr>
          <p:cNvSpPr/>
          <p:nvPr/>
        </p:nvSpPr>
        <p:spPr>
          <a:xfrm>
            <a:off x="7587615" y="4958715"/>
            <a:ext cx="118872" cy="91440"/>
          </a:xfrm>
          <a:prstGeom prst="triangl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3D23D005-114F-4B39-8FEB-FAED92B7B098}"/>
              </a:ext>
            </a:extLst>
          </p:cNvPr>
          <p:cNvSpPr/>
          <p:nvPr/>
        </p:nvSpPr>
        <p:spPr>
          <a:xfrm>
            <a:off x="7549576" y="4654679"/>
            <a:ext cx="118872" cy="91440"/>
          </a:xfrm>
          <a:prstGeom prst="triangl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50D2A3CA-C980-4115-AB04-4791928663E3}"/>
              </a:ext>
            </a:extLst>
          </p:cNvPr>
          <p:cNvSpPr/>
          <p:nvPr/>
        </p:nvSpPr>
        <p:spPr>
          <a:xfrm>
            <a:off x="7105711" y="5756850"/>
            <a:ext cx="118872" cy="91440"/>
          </a:xfrm>
          <a:prstGeom prst="triangl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BABCE2E-23AF-4216-BB5C-2F5285D71BA0}"/>
              </a:ext>
            </a:extLst>
          </p:cNvPr>
          <p:cNvSpPr/>
          <p:nvPr/>
        </p:nvSpPr>
        <p:spPr>
          <a:xfrm>
            <a:off x="6480871" y="4038600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CE380FE-1594-4373-848F-DF452F0BAE51}"/>
              </a:ext>
            </a:extLst>
          </p:cNvPr>
          <p:cNvSpPr/>
          <p:nvPr/>
        </p:nvSpPr>
        <p:spPr>
          <a:xfrm>
            <a:off x="7604760" y="3810000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BFEB5B3-AEF9-4E00-ACF8-13A625087746}"/>
              </a:ext>
            </a:extLst>
          </p:cNvPr>
          <p:cNvSpPr/>
          <p:nvPr/>
        </p:nvSpPr>
        <p:spPr>
          <a:xfrm>
            <a:off x="6877111" y="4419600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620C2BF-92DD-4C0F-B5AC-5160075E7092}"/>
              </a:ext>
            </a:extLst>
          </p:cNvPr>
          <p:cNvSpPr/>
          <p:nvPr/>
        </p:nvSpPr>
        <p:spPr>
          <a:xfrm>
            <a:off x="6254206" y="4293711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29E661F-C949-4A7C-9238-DADE72CAD680}"/>
              </a:ext>
            </a:extLst>
          </p:cNvPr>
          <p:cNvSpPr/>
          <p:nvPr/>
        </p:nvSpPr>
        <p:spPr>
          <a:xfrm>
            <a:off x="8229600" y="4168934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1A24FF4-FD73-497F-9618-7B621D2E2306}"/>
              </a:ext>
            </a:extLst>
          </p:cNvPr>
          <p:cNvCxnSpPr/>
          <p:nvPr/>
        </p:nvCxnSpPr>
        <p:spPr>
          <a:xfrm>
            <a:off x="5943600" y="5256212"/>
            <a:ext cx="2819400" cy="1588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5CE1D78-D72F-438C-B3C9-43A344E263BF}"/>
              </a:ext>
            </a:extLst>
          </p:cNvPr>
          <p:cNvSpPr txBox="1"/>
          <p:nvPr/>
        </p:nvSpPr>
        <p:spPr>
          <a:xfrm rot="16200000">
            <a:off x="5492910" y="1252728"/>
            <a:ext cx="6536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TPR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449A961-5ED5-4914-B067-8D456E248BD1}"/>
              </a:ext>
            </a:extLst>
          </p:cNvPr>
          <p:cNvSpPr txBox="1"/>
          <p:nvPr/>
        </p:nvSpPr>
        <p:spPr>
          <a:xfrm>
            <a:off x="7086600" y="2876490"/>
            <a:ext cx="6350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FPR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40F6066-9EB5-49FF-9B88-A6217436191F}"/>
              </a:ext>
            </a:extLst>
          </p:cNvPr>
          <p:cNvSpPr/>
          <p:nvPr/>
        </p:nvSpPr>
        <p:spPr>
          <a:xfrm>
            <a:off x="6019800" y="133290"/>
            <a:ext cx="2743200" cy="2743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687046E-5024-42CA-BD80-E4C96C218FB0}"/>
              </a:ext>
            </a:extLst>
          </p:cNvPr>
          <p:cNvSpPr txBox="1"/>
          <p:nvPr/>
        </p:nvSpPr>
        <p:spPr>
          <a:xfrm>
            <a:off x="8615268" y="2857380"/>
            <a:ext cx="3001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42A5006-8884-4C9C-803E-C7708A192E02}"/>
              </a:ext>
            </a:extLst>
          </p:cNvPr>
          <p:cNvSpPr txBox="1"/>
          <p:nvPr/>
        </p:nvSpPr>
        <p:spPr>
          <a:xfrm>
            <a:off x="5719668" y="-19110"/>
            <a:ext cx="3001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3B0EDE5-E3EF-4609-9861-162DFBB91AD7}"/>
              </a:ext>
            </a:extLst>
          </p:cNvPr>
          <p:cNvSpPr txBox="1"/>
          <p:nvPr/>
        </p:nvSpPr>
        <p:spPr>
          <a:xfrm>
            <a:off x="5715000" y="2724090"/>
            <a:ext cx="3412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0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CC779F75-F0E1-44C4-8079-37B0DB0079A1}"/>
              </a:ext>
            </a:extLst>
          </p:cNvPr>
          <p:cNvSpPr/>
          <p:nvPr/>
        </p:nvSpPr>
        <p:spPr>
          <a:xfrm>
            <a:off x="8671560" y="118872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9FE2213-25D6-45EF-8CA9-C46A761C3538}"/>
              </a:ext>
            </a:extLst>
          </p:cNvPr>
          <p:cNvSpPr/>
          <p:nvPr/>
        </p:nvSpPr>
        <p:spPr>
          <a:xfrm>
            <a:off x="8211312" y="118050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D29C9E0-C58F-45A3-BBBE-F04573ADDAA9}"/>
              </a:ext>
            </a:extLst>
          </p:cNvPr>
          <p:cNvSpPr/>
          <p:nvPr/>
        </p:nvSpPr>
        <p:spPr>
          <a:xfrm>
            <a:off x="7662672" y="118050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022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DECC0-42C1-4444-B460-E77367951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81000"/>
            <a:ext cx="4406098" cy="1143000"/>
          </a:xfrm>
        </p:spPr>
        <p:txBody>
          <a:bodyPr/>
          <a:lstStyle/>
          <a:p>
            <a:r>
              <a:rPr lang="en-US" dirty="0"/>
              <a:t>ROC Curve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B8AE6-6AEA-414F-AB25-946FEEB851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76400"/>
            <a:ext cx="4406098" cy="4419600"/>
          </a:xfrm>
        </p:spPr>
        <p:txBody>
          <a:bodyPr/>
          <a:lstStyle/>
          <a:p>
            <a:r>
              <a:rPr lang="en-US" dirty="0"/>
              <a:t>Another example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TPR = 1.0</a:t>
            </a:r>
          </a:p>
          <a:p>
            <a:pPr lvl="1"/>
            <a:r>
              <a:rPr lang="en-US" dirty="0"/>
              <a:t>FPR = 1.0 – TNR               = 1.0 – 0.6 = 0.4</a:t>
            </a:r>
          </a:p>
          <a:p>
            <a:endParaRPr lang="en-GB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7397FDC-368D-4D90-BB8A-6AFFAA2F7725}"/>
              </a:ext>
            </a:extLst>
          </p:cNvPr>
          <p:cNvCxnSpPr/>
          <p:nvPr/>
        </p:nvCxnSpPr>
        <p:spPr>
          <a:xfrm rot="5400000">
            <a:off x="4304628" y="4780696"/>
            <a:ext cx="27432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7D50D24-DD0E-4260-A470-CEE2B9881C26}"/>
              </a:ext>
            </a:extLst>
          </p:cNvPr>
          <p:cNvCxnSpPr/>
          <p:nvPr/>
        </p:nvCxnSpPr>
        <p:spPr>
          <a:xfrm>
            <a:off x="5677022" y="6152296"/>
            <a:ext cx="32766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8B7A103-01CF-4B1A-A6B1-AAC1070A09D4}"/>
              </a:ext>
            </a:extLst>
          </p:cNvPr>
          <p:cNvSpPr txBox="1"/>
          <p:nvPr/>
        </p:nvSpPr>
        <p:spPr>
          <a:xfrm rot="16200000">
            <a:off x="5037909" y="4617894"/>
            <a:ext cx="8398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score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231AC5-6877-459E-BB6C-A83AED5E17C7}"/>
              </a:ext>
            </a:extLst>
          </p:cNvPr>
          <p:cNvSpPr txBox="1"/>
          <p:nvPr/>
        </p:nvSpPr>
        <p:spPr>
          <a:xfrm>
            <a:off x="6648511" y="6153090"/>
            <a:ext cx="12967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test case</a:t>
            </a: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3F1DB80E-1FF2-47B4-84BD-2E6C1414999A}"/>
              </a:ext>
            </a:extLst>
          </p:cNvPr>
          <p:cNvSpPr/>
          <p:nvPr/>
        </p:nvSpPr>
        <p:spPr>
          <a:xfrm>
            <a:off x="6800911" y="5299650"/>
            <a:ext cx="118872" cy="91440"/>
          </a:xfrm>
          <a:prstGeom prst="triangl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179D44D-7EC3-4EFE-BBE6-73DBD37883D4}"/>
              </a:ext>
            </a:extLst>
          </p:cNvPr>
          <p:cNvSpPr/>
          <p:nvPr/>
        </p:nvSpPr>
        <p:spPr>
          <a:xfrm>
            <a:off x="6491600" y="4831080"/>
            <a:ext cx="118872" cy="91440"/>
          </a:xfrm>
          <a:prstGeom prst="triangl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E15358ED-9283-4055-A2E6-3B112C7B475F}"/>
              </a:ext>
            </a:extLst>
          </p:cNvPr>
          <p:cNvSpPr/>
          <p:nvPr/>
        </p:nvSpPr>
        <p:spPr>
          <a:xfrm>
            <a:off x="7587615" y="4958715"/>
            <a:ext cx="118872" cy="91440"/>
          </a:xfrm>
          <a:prstGeom prst="triangl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3D23D005-114F-4B39-8FEB-FAED92B7B098}"/>
              </a:ext>
            </a:extLst>
          </p:cNvPr>
          <p:cNvSpPr/>
          <p:nvPr/>
        </p:nvSpPr>
        <p:spPr>
          <a:xfrm>
            <a:off x="7549576" y="4654679"/>
            <a:ext cx="118872" cy="91440"/>
          </a:xfrm>
          <a:prstGeom prst="triangl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50D2A3CA-C980-4115-AB04-4791928663E3}"/>
              </a:ext>
            </a:extLst>
          </p:cNvPr>
          <p:cNvSpPr/>
          <p:nvPr/>
        </p:nvSpPr>
        <p:spPr>
          <a:xfrm>
            <a:off x="7105711" y="5756850"/>
            <a:ext cx="118872" cy="91440"/>
          </a:xfrm>
          <a:prstGeom prst="triangl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BABCE2E-23AF-4216-BB5C-2F5285D71BA0}"/>
              </a:ext>
            </a:extLst>
          </p:cNvPr>
          <p:cNvSpPr/>
          <p:nvPr/>
        </p:nvSpPr>
        <p:spPr>
          <a:xfrm>
            <a:off x="6480871" y="4038600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CE380FE-1594-4373-848F-DF452F0BAE51}"/>
              </a:ext>
            </a:extLst>
          </p:cNvPr>
          <p:cNvSpPr/>
          <p:nvPr/>
        </p:nvSpPr>
        <p:spPr>
          <a:xfrm>
            <a:off x="7604760" y="3810000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BFEB5B3-AEF9-4E00-ACF8-13A625087746}"/>
              </a:ext>
            </a:extLst>
          </p:cNvPr>
          <p:cNvSpPr/>
          <p:nvPr/>
        </p:nvSpPr>
        <p:spPr>
          <a:xfrm>
            <a:off x="6877111" y="4419600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620C2BF-92DD-4C0F-B5AC-5160075E7092}"/>
              </a:ext>
            </a:extLst>
          </p:cNvPr>
          <p:cNvSpPr/>
          <p:nvPr/>
        </p:nvSpPr>
        <p:spPr>
          <a:xfrm>
            <a:off x="6254206" y="4293711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29E661F-C949-4A7C-9238-DADE72CAD680}"/>
              </a:ext>
            </a:extLst>
          </p:cNvPr>
          <p:cNvSpPr/>
          <p:nvPr/>
        </p:nvSpPr>
        <p:spPr>
          <a:xfrm>
            <a:off x="8229600" y="4168934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1A24FF4-FD73-497F-9618-7B621D2E2306}"/>
              </a:ext>
            </a:extLst>
          </p:cNvPr>
          <p:cNvCxnSpPr/>
          <p:nvPr/>
        </p:nvCxnSpPr>
        <p:spPr>
          <a:xfrm>
            <a:off x="5943600" y="4953000"/>
            <a:ext cx="2819400" cy="1588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5CE1D78-D72F-438C-B3C9-43A344E263BF}"/>
              </a:ext>
            </a:extLst>
          </p:cNvPr>
          <p:cNvSpPr txBox="1"/>
          <p:nvPr/>
        </p:nvSpPr>
        <p:spPr>
          <a:xfrm rot="16200000">
            <a:off x="5492910" y="1252728"/>
            <a:ext cx="6536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TPR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449A961-5ED5-4914-B067-8D456E248BD1}"/>
              </a:ext>
            </a:extLst>
          </p:cNvPr>
          <p:cNvSpPr txBox="1"/>
          <p:nvPr/>
        </p:nvSpPr>
        <p:spPr>
          <a:xfrm>
            <a:off x="7086600" y="2876490"/>
            <a:ext cx="6350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FPR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40F6066-9EB5-49FF-9B88-A6217436191F}"/>
              </a:ext>
            </a:extLst>
          </p:cNvPr>
          <p:cNvSpPr/>
          <p:nvPr/>
        </p:nvSpPr>
        <p:spPr>
          <a:xfrm>
            <a:off x="6019800" y="133290"/>
            <a:ext cx="2743200" cy="2743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687046E-5024-42CA-BD80-E4C96C218FB0}"/>
              </a:ext>
            </a:extLst>
          </p:cNvPr>
          <p:cNvSpPr txBox="1"/>
          <p:nvPr/>
        </p:nvSpPr>
        <p:spPr>
          <a:xfrm>
            <a:off x="8615268" y="2857380"/>
            <a:ext cx="3001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42A5006-8884-4C9C-803E-C7708A192E02}"/>
              </a:ext>
            </a:extLst>
          </p:cNvPr>
          <p:cNvSpPr txBox="1"/>
          <p:nvPr/>
        </p:nvSpPr>
        <p:spPr>
          <a:xfrm>
            <a:off x="5719668" y="-19110"/>
            <a:ext cx="3001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3B0EDE5-E3EF-4609-9861-162DFBB91AD7}"/>
              </a:ext>
            </a:extLst>
          </p:cNvPr>
          <p:cNvSpPr txBox="1"/>
          <p:nvPr/>
        </p:nvSpPr>
        <p:spPr>
          <a:xfrm>
            <a:off x="5715000" y="2724090"/>
            <a:ext cx="3412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0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CC779F75-F0E1-44C4-8079-37B0DB0079A1}"/>
              </a:ext>
            </a:extLst>
          </p:cNvPr>
          <p:cNvSpPr/>
          <p:nvPr/>
        </p:nvSpPr>
        <p:spPr>
          <a:xfrm>
            <a:off x="8671560" y="118872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9FE2213-25D6-45EF-8CA9-C46A761C3538}"/>
              </a:ext>
            </a:extLst>
          </p:cNvPr>
          <p:cNvSpPr/>
          <p:nvPr/>
        </p:nvSpPr>
        <p:spPr>
          <a:xfrm>
            <a:off x="8211312" y="118050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D29C9E0-C58F-45A3-BBBE-F04573ADDAA9}"/>
              </a:ext>
            </a:extLst>
          </p:cNvPr>
          <p:cNvSpPr/>
          <p:nvPr/>
        </p:nvSpPr>
        <p:spPr>
          <a:xfrm>
            <a:off x="7662672" y="118050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64DF7CEB-6935-4BD1-9DBB-6B8A5B5604E7}"/>
              </a:ext>
            </a:extLst>
          </p:cNvPr>
          <p:cNvSpPr/>
          <p:nvPr/>
        </p:nvSpPr>
        <p:spPr>
          <a:xfrm>
            <a:off x="7114032" y="118050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5717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DECC0-42C1-4444-B460-E77367951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81000"/>
            <a:ext cx="4406098" cy="1143000"/>
          </a:xfrm>
        </p:spPr>
        <p:txBody>
          <a:bodyPr/>
          <a:lstStyle/>
          <a:p>
            <a:r>
              <a:rPr lang="en-US" dirty="0"/>
              <a:t>ROC Curve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B8AE6-6AEA-414F-AB25-946FEEB851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76400"/>
            <a:ext cx="4406098" cy="4419600"/>
          </a:xfrm>
        </p:spPr>
        <p:txBody>
          <a:bodyPr/>
          <a:lstStyle/>
          <a:p>
            <a:r>
              <a:rPr lang="en-US" dirty="0"/>
              <a:t>Another example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TPR = 1.0</a:t>
            </a:r>
          </a:p>
          <a:p>
            <a:pPr lvl="1"/>
            <a:r>
              <a:rPr lang="en-US" dirty="0"/>
              <a:t>FPR = 1.0 – TNR               = 1.0 – 0.8 = 0.2</a:t>
            </a:r>
          </a:p>
          <a:p>
            <a:endParaRPr lang="en-GB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7397FDC-368D-4D90-BB8A-6AFFAA2F7725}"/>
              </a:ext>
            </a:extLst>
          </p:cNvPr>
          <p:cNvCxnSpPr/>
          <p:nvPr/>
        </p:nvCxnSpPr>
        <p:spPr>
          <a:xfrm rot="5400000">
            <a:off x="4304628" y="4780696"/>
            <a:ext cx="27432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7D50D24-DD0E-4260-A470-CEE2B9881C26}"/>
              </a:ext>
            </a:extLst>
          </p:cNvPr>
          <p:cNvCxnSpPr/>
          <p:nvPr/>
        </p:nvCxnSpPr>
        <p:spPr>
          <a:xfrm>
            <a:off x="5677022" y="6152296"/>
            <a:ext cx="32766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8B7A103-01CF-4B1A-A6B1-AAC1070A09D4}"/>
              </a:ext>
            </a:extLst>
          </p:cNvPr>
          <p:cNvSpPr txBox="1"/>
          <p:nvPr/>
        </p:nvSpPr>
        <p:spPr>
          <a:xfrm rot="16200000">
            <a:off x="5037909" y="4617894"/>
            <a:ext cx="8398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score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231AC5-6877-459E-BB6C-A83AED5E17C7}"/>
              </a:ext>
            </a:extLst>
          </p:cNvPr>
          <p:cNvSpPr txBox="1"/>
          <p:nvPr/>
        </p:nvSpPr>
        <p:spPr>
          <a:xfrm>
            <a:off x="6648511" y="6153090"/>
            <a:ext cx="12967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test case</a:t>
            </a: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3F1DB80E-1FF2-47B4-84BD-2E6C1414999A}"/>
              </a:ext>
            </a:extLst>
          </p:cNvPr>
          <p:cNvSpPr/>
          <p:nvPr/>
        </p:nvSpPr>
        <p:spPr>
          <a:xfrm>
            <a:off x="6800911" y="5299650"/>
            <a:ext cx="118872" cy="91440"/>
          </a:xfrm>
          <a:prstGeom prst="triangl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179D44D-7EC3-4EFE-BBE6-73DBD37883D4}"/>
              </a:ext>
            </a:extLst>
          </p:cNvPr>
          <p:cNvSpPr/>
          <p:nvPr/>
        </p:nvSpPr>
        <p:spPr>
          <a:xfrm>
            <a:off x="6491600" y="4831080"/>
            <a:ext cx="118872" cy="91440"/>
          </a:xfrm>
          <a:prstGeom prst="triangl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E15358ED-9283-4055-A2E6-3B112C7B475F}"/>
              </a:ext>
            </a:extLst>
          </p:cNvPr>
          <p:cNvSpPr/>
          <p:nvPr/>
        </p:nvSpPr>
        <p:spPr>
          <a:xfrm>
            <a:off x="7587615" y="4958715"/>
            <a:ext cx="118872" cy="91440"/>
          </a:xfrm>
          <a:prstGeom prst="triangl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3D23D005-114F-4B39-8FEB-FAED92B7B098}"/>
              </a:ext>
            </a:extLst>
          </p:cNvPr>
          <p:cNvSpPr/>
          <p:nvPr/>
        </p:nvSpPr>
        <p:spPr>
          <a:xfrm>
            <a:off x="7549576" y="4654679"/>
            <a:ext cx="118872" cy="91440"/>
          </a:xfrm>
          <a:prstGeom prst="triangl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50D2A3CA-C980-4115-AB04-4791928663E3}"/>
              </a:ext>
            </a:extLst>
          </p:cNvPr>
          <p:cNvSpPr/>
          <p:nvPr/>
        </p:nvSpPr>
        <p:spPr>
          <a:xfrm>
            <a:off x="7105711" y="5756850"/>
            <a:ext cx="118872" cy="91440"/>
          </a:xfrm>
          <a:prstGeom prst="triangl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BABCE2E-23AF-4216-BB5C-2F5285D71BA0}"/>
              </a:ext>
            </a:extLst>
          </p:cNvPr>
          <p:cNvSpPr/>
          <p:nvPr/>
        </p:nvSpPr>
        <p:spPr>
          <a:xfrm>
            <a:off x="6480871" y="4038600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CE380FE-1594-4373-848F-DF452F0BAE51}"/>
              </a:ext>
            </a:extLst>
          </p:cNvPr>
          <p:cNvSpPr/>
          <p:nvPr/>
        </p:nvSpPr>
        <p:spPr>
          <a:xfrm>
            <a:off x="7604760" y="3810000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BFEB5B3-AEF9-4E00-ACF8-13A625087746}"/>
              </a:ext>
            </a:extLst>
          </p:cNvPr>
          <p:cNvSpPr/>
          <p:nvPr/>
        </p:nvSpPr>
        <p:spPr>
          <a:xfrm>
            <a:off x="6877111" y="4419600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620C2BF-92DD-4C0F-B5AC-5160075E7092}"/>
              </a:ext>
            </a:extLst>
          </p:cNvPr>
          <p:cNvSpPr/>
          <p:nvPr/>
        </p:nvSpPr>
        <p:spPr>
          <a:xfrm>
            <a:off x="6254206" y="4293711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29E661F-C949-4A7C-9238-DADE72CAD680}"/>
              </a:ext>
            </a:extLst>
          </p:cNvPr>
          <p:cNvSpPr/>
          <p:nvPr/>
        </p:nvSpPr>
        <p:spPr>
          <a:xfrm>
            <a:off x="8229600" y="4168934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1A24FF4-FD73-497F-9618-7B621D2E2306}"/>
              </a:ext>
            </a:extLst>
          </p:cNvPr>
          <p:cNvCxnSpPr/>
          <p:nvPr/>
        </p:nvCxnSpPr>
        <p:spPr>
          <a:xfrm>
            <a:off x="5943600" y="4799012"/>
            <a:ext cx="2819400" cy="1588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5CE1D78-D72F-438C-B3C9-43A344E263BF}"/>
              </a:ext>
            </a:extLst>
          </p:cNvPr>
          <p:cNvSpPr txBox="1"/>
          <p:nvPr/>
        </p:nvSpPr>
        <p:spPr>
          <a:xfrm rot="16200000">
            <a:off x="5492910" y="1252728"/>
            <a:ext cx="6536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TPR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449A961-5ED5-4914-B067-8D456E248BD1}"/>
              </a:ext>
            </a:extLst>
          </p:cNvPr>
          <p:cNvSpPr txBox="1"/>
          <p:nvPr/>
        </p:nvSpPr>
        <p:spPr>
          <a:xfrm>
            <a:off x="7086600" y="2876490"/>
            <a:ext cx="6350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FPR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40F6066-9EB5-49FF-9B88-A6217436191F}"/>
              </a:ext>
            </a:extLst>
          </p:cNvPr>
          <p:cNvSpPr/>
          <p:nvPr/>
        </p:nvSpPr>
        <p:spPr>
          <a:xfrm>
            <a:off x="6019800" y="133290"/>
            <a:ext cx="2743200" cy="2743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687046E-5024-42CA-BD80-E4C96C218FB0}"/>
              </a:ext>
            </a:extLst>
          </p:cNvPr>
          <p:cNvSpPr txBox="1"/>
          <p:nvPr/>
        </p:nvSpPr>
        <p:spPr>
          <a:xfrm>
            <a:off x="8615268" y="2857380"/>
            <a:ext cx="3001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42A5006-8884-4C9C-803E-C7708A192E02}"/>
              </a:ext>
            </a:extLst>
          </p:cNvPr>
          <p:cNvSpPr txBox="1"/>
          <p:nvPr/>
        </p:nvSpPr>
        <p:spPr>
          <a:xfrm>
            <a:off x="5719668" y="-19110"/>
            <a:ext cx="3001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3B0EDE5-E3EF-4609-9861-162DFBB91AD7}"/>
              </a:ext>
            </a:extLst>
          </p:cNvPr>
          <p:cNvSpPr txBox="1"/>
          <p:nvPr/>
        </p:nvSpPr>
        <p:spPr>
          <a:xfrm>
            <a:off x="5715000" y="2724090"/>
            <a:ext cx="3412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0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CC779F75-F0E1-44C4-8079-37B0DB0079A1}"/>
              </a:ext>
            </a:extLst>
          </p:cNvPr>
          <p:cNvSpPr/>
          <p:nvPr/>
        </p:nvSpPr>
        <p:spPr>
          <a:xfrm>
            <a:off x="8671560" y="118872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9FE2213-25D6-45EF-8CA9-C46A761C3538}"/>
              </a:ext>
            </a:extLst>
          </p:cNvPr>
          <p:cNvSpPr/>
          <p:nvPr/>
        </p:nvSpPr>
        <p:spPr>
          <a:xfrm>
            <a:off x="8211312" y="118050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D29C9E0-C58F-45A3-BBBE-F04573ADDAA9}"/>
              </a:ext>
            </a:extLst>
          </p:cNvPr>
          <p:cNvSpPr/>
          <p:nvPr/>
        </p:nvSpPr>
        <p:spPr>
          <a:xfrm>
            <a:off x="7662672" y="118050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64DF7CEB-6935-4BD1-9DBB-6B8A5B5604E7}"/>
              </a:ext>
            </a:extLst>
          </p:cNvPr>
          <p:cNvSpPr/>
          <p:nvPr/>
        </p:nvSpPr>
        <p:spPr>
          <a:xfrm>
            <a:off x="7114032" y="118050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33F6D084-9D58-4946-BCA5-1FB0B392081A}"/>
              </a:ext>
            </a:extLst>
          </p:cNvPr>
          <p:cNvSpPr/>
          <p:nvPr/>
        </p:nvSpPr>
        <p:spPr>
          <a:xfrm>
            <a:off x="6572250" y="123825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9089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DECC0-42C1-4444-B460-E77367951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81000"/>
            <a:ext cx="4406098" cy="1143000"/>
          </a:xfrm>
        </p:spPr>
        <p:txBody>
          <a:bodyPr/>
          <a:lstStyle/>
          <a:p>
            <a:r>
              <a:rPr lang="en-US" dirty="0"/>
              <a:t>ROC Curve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B8AE6-6AEA-414F-AB25-946FEEB851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76400"/>
            <a:ext cx="4406098" cy="4419600"/>
          </a:xfrm>
        </p:spPr>
        <p:txBody>
          <a:bodyPr/>
          <a:lstStyle/>
          <a:p>
            <a:r>
              <a:rPr lang="en-US" dirty="0"/>
              <a:t>Another example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TPR = 1.0</a:t>
            </a:r>
          </a:p>
          <a:p>
            <a:pPr lvl="1"/>
            <a:r>
              <a:rPr lang="en-US" dirty="0"/>
              <a:t>FPR = 1.0 – TNR               = 1.0 – 1.0 = 0.0</a:t>
            </a:r>
          </a:p>
          <a:p>
            <a:endParaRPr lang="en-GB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7397FDC-368D-4D90-BB8A-6AFFAA2F7725}"/>
              </a:ext>
            </a:extLst>
          </p:cNvPr>
          <p:cNvCxnSpPr/>
          <p:nvPr/>
        </p:nvCxnSpPr>
        <p:spPr>
          <a:xfrm rot="5400000">
            <a:off x="4304628" y="4780696"/>
            <a:ext cx="27432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7D50D24-DD0E-4260-A470-CEE2B9881C26}"/>
              </a:ext>
            </a:extLst>
          </p:cNvPr>
          <p:cNvCxnSpPr/>
          <p:nvPr/>
        </p:nvCxnSpPr>
        <p:spPr>
          <a:xfrm>
            <a:off x="5677022" y="6152296"/>
            <a:ext cx="32766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8B7A103-01CF-4B1A-A6B1-AAC1070A09D4}"/>
              </a:ext>
            </a:extLst>
          </p:cNvPr>
          <p:cNvSpPr txBox="1"/>
          <p:nvPr/>
        </p:nvSpPr>
        <p:spPr>
          <a:xfrm rot="16200000">
            <a:off x="5037909" y="4617894"/>
            <a:ext cx="8398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score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231AC5-6877-459E-BB6C-A83AED5E17C7}"/>
              </a:ext>
            </a:extLst>
          </p:cNvPr>
          <p:cNvSpPr txBox="1"/>
          <p:nvPr/>
        </p:nvSpPr>
        <p:spPr>
          <a:xfrm>
            <a:off x="6648511" y="6153090"/>
            <a:ext cx="12967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test case</a:t>
            </a: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3F1DB80E-1FF2-47B4-84BD-2E6C1414999A}"/>
              </a:ext>
            </a:extLst>
          </p:cNvPr>
          <p:cNvSpPr/>
          <p:nvPr/>
        </p:nvSpPr>
        <p:spPr>
          <a:xfrm>
            <a:off x="6800911" y="5299650"/>
            <a:ext cx="118872" cy="91440"/>
          </a:xfrm>
          <a:prstGeom prst="triangl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179D44D-7EC3-4EFE-BBE6-73DBD37883D4}"/>
              </a:ext>
            </a:extLst>
          </p:cNvPr>
          <p:cNvSpPr/>
          <p:nvPr/>
        </p:nvSpPr>
        <p:spPr>
          <a:xfrm>
            <a:off x="6491600" y="4831080"/>
            <a:ext cx="118872" cy="91440"/>
          </a:xfrm>
          <a:prstGeom prst="triangl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E15358ED-9283-4055-A2E6-3B112C7B475F}"/>
              </a:ext>
            </a:extLst>
          </p:cNvPr>
          <p:cNvSpPr/>
          <p:nvPr/>
        </p:nvSpPr>
        <p:spPr>
          <a:xfrm>
            <a:off x="7587615" y="4958715"/>
            <a:ext cx="118872" cy="91440"/>
          </a:xfrm>
          <a:prstGeom prst="triangl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3D23D005-114F-4B39-8FEB-FAED92B7B098}"/>
              </a:ext>
            </a:extLst>
          </p:cNvPr>
          <p:cNvSpPr/>
          <p:nvPr/>
        </p:nvSpPr>
        <p:spPr>
          <a:xfrm>
            <a:off x="7549576" y="4654679"/>
            <a:ext cx="118872" cy="91440"/>
          </a:xfrm>
          <a:prstGeom prst="triangl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50D2A3CA-C980-4115-AB04-4791928663E3}"/>
              </a:ext>
            </a:extLst>
          </p:cNvPr>
          <p:cNvSpPr/>
          <p:nvPr/>
        </p:nvSpPr>
        <p:spPr>
          <a:xfrm>
            <a:off x="7105711" y="5756850"/>
            <a:ext cx="118872" cy="91440"/>
          </a:xfrm>
          <a:prstGeom prst="triangl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BABCE2E-23AF-4216-BB5C-2F5285D71BA0}"/>
              </a:ext>
            </a:extLst>
          </p:cNvPr>
          <p:cNvSpPr/>
          <p:nvPr/>
        </p:nvSpPr>
        <p:spPr>
          <a:xfrm>
            <a:off x="6480871" y="4038600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CE380FE-1594-4373-848F-DF452F0BAE51}"/>
              </a:ext>
            </a:extLst>
          </p:cNvPr>
          <p:cNvSpPr/>
          <p:nvPr/>
        </p:nvSpPr>
        <p:spPr>
          <a:xfrm>
            <a:off x="7604760" y="3810000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BFEB5B3-AEF9-4E00-ACF8-13A625087746}"/>
              </a:ext>
            </a:extLst>
          </p:cNvPr>
          <p:cNvSpPr/>
          <p:nvPr/>
        </p:nvSpPr>
        <p:spPr>
          <a:xfrm>
            <a:off x="6877111" y="4419600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620C2BF-92DD-4C0F-B5AC-5160075E7092}"/>
              </a:ext>
            </a:extLst>
          </p:cNvPr>
          <p:cNvSpPr/>
          <p:nvPr/>
        </p:nvSpPr>
        <p:spPr>
          <a:xfrm>
            <a:off x="6254206" y="4293711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29E661F-C949-4A7C-9238-DADE72CAD680}"/>
              </a:ext>
            </a:extLst>
          </p:cNvPr>
          <p:cNvSpPr/>
          <p:nvPr/>
        </p:nvSpPr>
        <p:spPr>
          <a:xfrm>
            <a:off x="8229600" y="4168934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1A24FF4-FD73-497F-9618-7B621D2E2306}"/>
              </a:ext>
            </a:extLst>
          </p:cNvPr>
          <p:cNvCxnSpPr/>
          <p:nvPr/>
        </p:nvCxnSpPr>
        <p:spPr>
          <a:xfrm>
            <a:off x="5943600" y="4572000"/>
            <a:ext cx="2819400" cy="1588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5CE1D78-D72F-438C-B3C9-43A344E263BF}"/>
              </a:ext>
            </a:extLst>
          </p:cNvPr>
          <p:cNvSpPr txBox="1"/>
          <p:nvPr/>
        </p:nvSpPr>
        <p:spPr>
          <a:xfrm rot="16200000">
            <a:off x="5492910" y="1252728"/>
            <a:ext cx="6536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TPR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449A961-5ED5-4914-B067-8D456E248BD1}"/>
              </a:ext>
            </a:extLst>
          </p:cNvPr>
          <p:cNvSpPr txBox="1"/>
          <p:nvPr/>
        </p:nvSpPr>
        <p:spPr>
          <a:xfrm>
            <a:off x="7086600" y="2876490"/>
            <a:ext cx="6350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FPR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40F6066-9EB5-49FF-9B88-A6217436191F}"/>
              </a:ext>
            </a:extLst>
          </p:cNvPr>
          <p:cNvSpPr/>
          <p:nvPr/>
        </p:nvSpPr>
        <p:spPr>
          <a:xfrm>
            <a:off x="6019800" y="133290"/>
            <a:ext cx="2743200" cy="2743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687046E-5024-42CA-BD80-E4C96C218FB0}"/>
              </a:ext>
            </a:extLst>
          </p:cNvPr>
          <p:cNvSpPr txBox="1"/>
          <p:nvPr/>
        </p:nvSpPr>
        <p:spPr>
          <a:xfrm>
            <a:off x="8615268" y="2857380"/>
            <a:ext cx="3001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42A5006-8884-4C9C-803E-C7708A192E02}"/>
              </a:ext>
            </a:extLst>
          </p:cNvPr>
          <p:cNvSpPr txBox="1"/>
          <p:nvPr/>
        </p:nvSpPr>
        <p:spPr>
          <a:xfrm>
            <a:off x="5719668" y="-19110"/>
            <a:ext cx="3001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3B0EDE5-E3EF-4609-9861-162DFBB91AD7}"/>
              </a:ext>
            </a:extLst>
          </p:cNvPr>
          <p:cNvSpPr txBox="1"/>
          <p:nvPr/>
        </p:nvSpPr>
        <p:spPr>
          <a:xfrm>
            <a:off x="5715000" y="2724090"/>
            <a:ext cx="3412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0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CC779F75-F0E1-44C4-8079-37B0DB0079A1}"/>
              </a:ext>
            </a:extLst>
          </p:cNvPr>
          <p:cNvSpPr/>
          <p:nvPr/>
        </p:nvSpPr>
        <p:spPr>
          <a:xfrm>
            <a:off x="8671560" y="118872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9FE2213-25D6-45EF-8CA9-C46A761C3538}"/>
              </a:ext>
            </a:extLst>
          </p:cNvPr>
          <p:cNvSpPr/>
          <p:nvPr/>
        </p:nvSpPr>
        <p:spPr>
          <a:xfrm>
            <a:off x="8211312" y="118050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D29C9E0-C58F-45A3-BBBE-F04573ADDAA9}"/>
              </a:ext>
            </a:extLst>
          </p:cNvPr>
          <p:cNvSpPr/>
          <p:nvPr/>
        </p:nvSpPr>
        <p:spPr>
          <a:xfrm>
            <a:off x="7662672" y="118050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64DF7CEB-6935-4BD1-9DBB-6B8A5B5604E7}"/>
              </a:ext>
            </a:extLst>
          </p:cNvPr>
          <p:cNvSpPr/>
          <p:nvPr/>
        </p:nvSpPr>
        <p:spPr>
          <a:xfrm>
            <a:off x="7114032" y="118050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33F6D084-9D58-4946-BCA5-1FB0B392081A}"/>
              </a:ext>
            </a:extLst>
          </p:cNvPr>
          <p:cNvSpPr/>
          <p:nvPr/>
        </p:nvSpPr>
        <p:spPr>
          <a:xfrm>
            <a:off x="6572250" y="123825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63CC7116-59E6-4837-9A7A-C7FA1B145E99}"/>
              </a:ext>
            </a:extLst>
          </p:cNvPr>
          <p:cNvSpPr/>
          <p:nvPr/>
        </p:nvSpPr>
        <p:spPr>
          <a:xfrm>
            <a:off x="6019800" y="118050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0073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DECC0-42C1-4444-B460-E77367951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81000"/>
            <a:ext cx="4406098" cy="1143000"/>
          </a:xfrm>
        </p:spPr>
        <p:txBody>
          <a:bodyPr/>
          <a:lstStyle/>
          <a:p>
            <a:r>
              <a:rPr lang="en-US" dirty="0"/>
              <a:t>ROC Curve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B8AE6-6AEA-414F-AB25-946FEEB851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76400"/>
            <a:ext cx="4406098" cy="4419600"/>
          </a:xfrm>
        </p:spPr>
        <p:txBody>
          <a:bodyPr/>
          <a:lstStyle/>
          <a:p>
            <a:r>
              <a:rPr lang="en-US" dirty="0"/>
              <a:t>Another example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TPR = 0.8</a:t>
            </a:r>
          </a:p>
          <a:p>
            <a:pPr lvl="1"/>
            <a:r>
              <a:rPr lang="en-US" dirty="0"/>
              <a:t>FPR = 1.0 – TNR               = 1.0 – 1.0 = 0.0</a:t>
            </a:r>
          </a:p>
          <a:p>
            <a:endParaRPr lang="en-GB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7397FDC-368D-4D90-BB8A-6AFFAA2F7725}"/>
              </a:ext>
            </a:extLst>
          </p:cNvPr>
          <p:cNvCxnSpPr/>
          <p:nvPr/>
        </p:nvCxnSpPr>
        <p:spPr>
          <a:xfrm rot="5400000">
            <a:off x="4304628" y="4780696"/>
            <a:ext cx="27432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7D50D24-DD0E-4260-A470-CEE2B9881C26}"/>
              </a:ext>
            </a:extLst>
          </p:cNvPr>
          <p:cNvCxnSpPr/>
          <p:nvPr/>
        </p:nvCxnSpPr>
        <p:spPr>
          <a:xfrm>
            <a:off x="5677022" y="6152296"/>
            <a:ext cx="32766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8B7A103-01CF-4B1A-A6B1-AAC1070A09D4}"/>
              </a:ext>
            </a:extLst>
          </p:cNvPr>
          <p:cNvSpPr txBox="1"/>
          <p:nvPr/>
        </p:nvSpPr>
        <p:spPr>
          <a:xfrm rot="16200000">
            <a:off x="5037909" y="4617894"/>
            <a:ext cx="8398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score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231AC5-6877-459E-BB6C-A83AED5E17C7}"/>
              </a:ext>
            </a:extLst>
          </p:cNvPr>
          <p:cNvSpPr txBox="1"/>
          <p:nvPr/>
        </p:nvSpPr>
        <p:spPr>
          <a:xfrm>
            <a:off x="6648511" y="6153090"/>
            <a:ext cx="12967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test case</a:t>
            </a: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3F1DB80E-1FF2-47B4-84BD-2E6C1414999A}"/>
              </a:ext>
            </a:extLst>
          </p:cNvPr>
          <p:cNvSpPr/>
          <p:nvPr/>
        </p:nvSpPr>
        <p:spPr>
          <a:xfrm>
            <a:off x="6800911" y="5299650"/>
            <a:ext cx="118872" cy="91440"/>
          </a:xfrm>
          <a:prstGeom prst="triangl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179D44D-7EC3-4EFE-BBE6-73DBD37883D4}"/>
              </a:ext>
            </a:extLst>
          </p:cNvPr>
          <p:cNvSpPr/>
          <p:nvPr/>
        </p:nvSpPr>
        <p:spPr>
          <a:xfrm>
            <a:off x="6491600" y="4831080"/>
            <a:ext cx="118872" cy="91440"/>
          </a:xfrm>
          <a:prstGeom prst="triangl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E15358ED-9283-4055-A2E6-3B112C7B475F}"/>
              </a:ext>
            </a:extLst>
          </p:cNvPr>
          <p:cNvSpPr/>
          <p:nvPr/>
        </p:nvSpPr>
        <p:spPr>
          <a:xfrm>
            <a:off x="7587615" y="4958715"/>
            <a:ext cx="118872" cy="91440"/>
          </a:xfrm>
          <a:prstGeom prst="triangl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3D23D005-114F-4B39-8FEB-FAED92B7B098}"/>
              </a:ext>
            </a:extLst>
          </p:cNvPr>
          <p:cNvSpPr/>
          <p:nvPr/>
        </p:nvSpPr>
        <p:spPr>
          <a:xfrm>
            <a:off x="7549576" y="4654679"/>
            <a:ext cx="118872" cy="91440"/>
          </a:xfrm>
          <a:prstGeom prst="triangl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50D2A3CA-C980-4115-AB04-4791928663E3}"/>
              </a:ext>
            </a:extLst>
          </p:cNvPr>
          <p:cNvSpPr/>
          <p:nvPr/>
        </p:nvSpPr>
        <p:spPr>
          <a:xfrm>
            <a:off x="7105711" y="5756850"/>
            <a:ext cx="118872" cy="91440"/>
          </a:xfrm>
          <a:prstGeom prst="triangl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BABCE2E-23AF-4216-BB5C-2F5285D71BA0}"/>
              </a:ext>
            </a:extLst>
          </p:cNvPr>
          <p:cNvSpPr/>
          <p:nvPr/>
        </p:nvSpPr>
        <p:spPr>
          <a:xfrm>
            <a:off x="6480871" y="4038600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CE380FE-1594-4373-848F-DF452F0BAE51}"/>
              </a:ext>
            </a:extLst>
          </p:cNvPr>
          <p:cNvSpPr/>
          <p:nvPr/>
        </p:nvSpPr>
        <p:spPr>
          <a:xfrm>
            <a:off x="7604760" y="3810000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BFEB5B3-AEF9-4E00-ACF8-13A625087746}"/>
              </a:ext>
            </a:extLst>
          </p:cNvPr>
          <p:cNvSpPr/>
          <p:nvPr/>
        </p:nvSpPr>
        <p:spPr>
          <a:xfrm>
            <a:off x="6877111" y="4419600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620C2BF-92DD-4C0F-B5AC-5160075E7092}"/>
              </a:ext>
            </a:extLst>
          </p:cNvPr>
          <p:cNvSpPr/>
          <p:nvPr/>
        </p:nvSpPr>
        <p:spPr>
          <a:xfrm>
            <a:off x="6254206" y="4293711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29E661F-C949-4A7C-9238-DADE72CAD680}"/>
              </a:ext>
            </a:extLst>
          </p:cNvPr>
          <p:cNvSpPr/>
          <p:nvPr/>
        </p:nvSpPr>
        <p:spPr>
          <a:xfrm>
            <a:off x="8229600" y="4168934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1A24FF4-FD73-497F-9618-7B621D2E2306}"/>
              </a:ext>
            </a:extLst>
          </p:cNvPr>
          <p:cNvCxnSpPr/>
          <p:nvPr/>
        </p:nvCxnSpPr>
        <p:spPr>
          <a:xfrm>
            <a:off x="5943600" y="4418012"/>
            <a:ext cx="2819400" cy="1588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5CE1D78-D72F-438C-B3C9-43A344E263BF}"/>
              </a:ext>
            </a:extLst>
          </p:cNvPr>
          <p:cNvSpPr txBox="1"/>
          <p:nvPr/>
        </p:nvSpPr>
        <p:spPr>
          <a:xfrm rot="16200000">
            <a:off x="5492910" y="1252728"/>
            <a:ext cx="6536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TPR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449A961-5ED5-4914-B067-8D456E248BD1}"/>
              </a:ext>
            </a:extLst>
          </p:cNvPr>
          <p:cNvSpPr txBox="1"/>
          <p:nvPr/>
        </p:nvSpPr>
        <p:spPr>
          <a:xfrm>
            <a:off x="7086600" y="2876490"/>
            <a:ext cx="6350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FPR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40F6066-9EB5-49FF-9B88-A6217436191F}"/>
              </a:ext>
            </a:extLst>
          </p:cNvPr>
          <p:cNvSpPr/>
          <p:nvPr/>
        </p:nvSpPr>
        <p:spPr>
          <a:xfrm>
            <a:off x="6019800" y="133290"/>
            <a:ext cx="2743200" cy="2743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687046E-5024-42CA-BD80-E4C96C218FB0}"/>
              </a:ext>
            </a:extLst>
          </p:cNvPr>
          <p:cNvSpPr txBox="1"/>
          <p:nvPr/>
        </p:nvSpPr>
        <p:spPr>
          <a:xfrm>
            <a:off x="8615268" y="2857380"/>
            <a:ext cx="3001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42A5006-8884-4C9C-803E-C7708A192E02}"/>
              </a:ext>
            </a:extLst>
          </p:cNvPr>
          <p:cNvSpPr txBox="1"/>
          <p:nvPr/>
        </p:nvSpPr>
        <p:spPr>
          <a:xfrm>
            <a:off x="5719668" y="-19110"/>
            <a:ext cx="3001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3B0EDE5-E3EF-4609-9861-162DFBB91AD7}"/>
              </a:ext>
            </a:extLst>
          </p:cNvPr>
          <p:cNvSpPr txBox="1"/>
          <p:nvPr/>
        </p:nvSpPr>
        <p:spPr>
          <a:xfrm>
            <a:off x="5715000" y="2724090"/>
            <a:ext cx="3412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0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CC779F75-F0E1-44C4-8079-37B0DB0079A1}"/>
              </a:ext>
            </a:extLst>
          </p:cNvPr>
          <p:cNvSpPr/>
          <p:nvPr/>
        </p:nvSpPr>
        <p:spPr>
          <a:xfrm>
            <a:off x="8671560" y="118872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9FE2213-25D6-45EF-8CA9-C46A761C3538}"/>
              </a:ext>
            </a:extLst>
          </p:cNvPr>
          <p:cNvSpPr/>
          <p:nvPr/>
        </p:nvSpPr>
        <p:spPr>
          <a:xfrm>
            <a:off x="8211312" y="118050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D29C9E0-C58F-45A3-BBBE-F04573ADDAA9}"/>
              </a:ext>
            </a:extLst>
          </p:cNvPr>
          <p:cNvSpPr/>
          <p:nvPr/>
        </p:nvSpPr>
        <p:spPr>
          <a:xfrm>
            <a:off x="7662672" y="118050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64DF7CEB-6935-4BD1-9DBB-6B8A5B5604E7}"/>
              </a:ext>
            </a:extLst>
          </p:cNvPr>
          <p:cNvSpPr/>
          <p:nvPr/>
        </p:nvSpPr>
        <p:spPr>
          <a:xfrm>
            <a:off x="7114032" y="118050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33F6D084-9D58-4946-BCA5-1FB0B392081A}"/>
              </a:ext>
            </a:extLst>
          </p:cNvPr>
          <p:cNvSpPr/>
          <p:nvPr/>
        </p:nvSpPr>
        <p:spPr>
          <a:xfrm>
            <a:off x="6572250" y="123825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63CC7116-59E6-4837-9A7A-C7FA1B145E99}"/>
              </a:ext>
            </a:extLst>
          </p:cNvPr>
          <p:cNvSpPr/>
          <p:nvPr/>
        </p:nvSpPr>
        <p:spPr>
          <a:xfrm>
            <a:off x="6019800" y="118050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D9BDB02-951D-4780-89C4-35235AB5CF5C}"/>
              </a:ext>
            </a:extLst>
          </p:cNvPr>
          <p:cNvSpPr/>
          <p:nvPr/>
        </p:nvSpPr>
        <p:spPr>
          <a:xfrm>
            <a:off x="6019800" y="685800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1417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DECC0-42C1-4444-B460-E77367951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81000"/>
            <a:ext cx="4406098" cy="1143000"/>
          </a:xfrm>
        </p:spPr>
        <p:txBody>
          <a:bodyPr/>
          <a:lstStyle/>
          <a:p>
            <a:r>
              <a:rPr lang="en-US" dirty="0"/>
              <a:t>ROC Curve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B8AE6-6AEA-414F-AB25-946FEEB851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76400"/>
            <a:ext cx="4406098" cy="4419600"/>
          </a:xfrm>
        </p:spPr>
        <p:txBody>
          <a:bodyPr/>
          <a:lstStyle/>
          <a:p>
            <a:r>
              <a:rPr lang="en-US" dirty="0"/>
              <a:t>Another example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TPR = 0.0</a:t>
            </a:r>
          </a:p>
          <a:p>
            <a:pPr lvl="1"/>
            <a:r>
              <a:rPr lang="en-US" dirty="0"/>
              <a:t>FPR = 1.0 – TNR               = 1.0 – 1.0 = 0.0</a:t>
            </a:r>
          </a:p>
          <a:p>
            <a:endParaRPr lang="en-GB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7397FDC-368D-4D90-BB8A-6AFFAA2F7725}"/>
              </a:ext>
            </a:extLst>
          </p:cNvPr>
          <p:cNvCxnSpPr/>
          <p:nvPr/>
        </p:nvCxnSpPr>
        <p:spPr>
          <a:xfrm rot="5400000">
            <a:off x="4304628" y="4780696"/>
            <a:ext cx="27432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7D50D24-DD0E-4260-A470-CEE2B9881C26}"/>
              </a:ext>
            </a:extLst>
          </p:cNvPr>
          <p:cNvCxnSpPr/>
          <p:nvPr/>
        </p:nvCxnSpPr>
        <p:spPr>
          <a:xfrm>
            <a:off x="5677022" y="6152296"/>
            <a:ext cx="32766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8B7A103-01CF-4B1A-A6B1-AAC1070A09D4}"/>
              </a:ext>
            </a:extLst>
          </p:cNvPr>
          <p:cNvSpPr txBox="1"/>
          <p:nvPr/>
        </p:nvSpPr>
        <p:spPr>
          <a:xfrm rot="16200000">
            <a:off x="5037909" y="4617894"/>
            <a:ext cx="8398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score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231AC5-6877-459E-BB6C-A83AED5E17C7}"/>
              </a:ext>
            </a:extLst>
          </p:cNvPr>
          <p:cNvSpPr txBox="1"/>
          <p:nvPr/>
        </p:nvSpPr>
        <p:spPr>
          <a:xfrm>
            <a:off x="6648511" y="6153090"/>
            <a:ext cx="12967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test case</a:t>
            </a: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3F1DB80E-1FF2-47B4-84BD-2E6C1414999A}"/>
              </a:ext>
            </a:extLst>
          </p:cNvPr>
          <p:cNvSpPr/>
          <p:nvPr/>
        </p:nvSpPr>
        <p:spPr>
          <a:xfrm>
            <a:off x="6800911" y="5299650"/>
            <a:ext cx="118872" cy="91440"/>
          </a:xfrm>
          <a:prstGeom prst="triangl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179D44D-7EC3-4EFE-BBE6-73DBD37883D4}"/>
              </a:ext>
            </a:extLst>
          </p:cNvPr>
          <p:cNvSpPr/>
          <p:nvPr/>
        </p:nvSpPr>
        <p:spPr>
          <a:xfrm>
            <a:off x="6491600" y="4831080"/>
            <a:ext cx="118872" cy="91440"/>
          </a:xfrm>
          <a:prstGeom prst="triangl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E15358ED-9283-4055-A2E6-3B112C7B475F}"/>
              </a:ext>
            </a:extLst>
          </p:cNvPr>
          <p:cNvSpPr/>
          <p:nvPr/>
        </p:nvSpPr>
        <p:spPr>
          <a:xfrm>
            <a:off x="7587615" y="4958715"/>
            <a:ext cx="118872" cy="91440"/>
          </a:xfrm>
          <a:prstGeom prst="triangl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3D23D005-114F-4B39-8FEB-FAED92B7B098}"/>
              </a:ext>
            </a:extLst>
          </p:cNvPr>
          <p:cNvSpPr/>
          <p:nvPr/>
        </p:nvSpPr>
        <p:spPr>
          <a:xfrm>
            <a:off x="7549576" y="4654679"/>
            <a:ext cx="118872" cy="91440"/>
          </a:xfrm>
          <a:prstGeom prst="triangl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50D2A3CA-C980-4115-AB04-4791928663E3}"/>
              </a:ext>
            </a:extLst>
          </p:cNvPr>
          <p:cNvSpPr/>
          <p:nvPr/>
        </p:nvSpPr>
        <p:spPr>
          <a:xfrm>
            <a:off x="7105711" y="5756850"/>
            <a:ext cx="118872" cy="91440"/>
          </a:xfrm>
          <a:prstGeom prst="triangl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BABCE2E-23AF-4216-BB5C-2F5285D71BA0}"/>
              </a:ext>
            </a:extLst>
          </p:cNvPr>
          <p:cNvSpPr/>
          <p:nvPr/>
        </p:nvSpPr>
        <p:spPr>
          <a:xfrm>
            <a:off x="6480871" y="4038600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CE380FE-1594-4373-848F-DF452F0BAE51}"/>
              </a:ext>
            </a:extLst>
          </p:cNvPr>
          <p:cNvSpPr/>
          <p:nvPr/>
        </p:nvSpPr>
        <p:spPr>
          <a:xfrm>
            <a:off x="7604760" y="3810000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BFEB5B3-AEF9-4E00-ACF8-13A625087746}"/>
              </a:ext>
            </a:extLst>
          </p:cNvPr>
          <p:cNvSpPr/>
          <p:nvPr/>
        </p:nvSpPr>
        <p:spPr>
          <a:xfrm>
            <a:off x="6877111" y="4419600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620C2BF-92DD-4C0F-B5AC-5160075E7092}"/>
              </a:ext>
            </a:extLst>
          </p:cNvPr>
          <p:cNvSpPr/>
          <p:nvPr/>
        </p:nvSpPr>
        <p:spPr>
          <a:xfrm>
            <a:off x="6254206" y="4293711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29E661F-C949-4A7C-9238-DADE72CAD680}"/>
              </a:ext>
            </a:extLst>
          </p:cNvPr>
          <p:cNvSpPr/>
          <p:nvPr/>
        </p:nvSpPr>
        <p:spPr>
          <a:xfrm>
            <a:off x="8229600" y="4168934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1A24FF4-FD73-497F-9618-7B621D2E2306}"/>
              </a:ext>
            </a:extLst>
          </p:cNvPr>
          <p:cNvCxnSpPr/>
          <p:nvPr/>
        </p:nvCxnSpPr>
        <p:spPr>
          <a:xfrm>
            <a:off x="5943600" y="3733800"/>
            <a:ext cx="2819400" cy="1588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5CE1D78-D72F-438C-B3C9-43A344E263BF}"/>
              </a:ext>
            </a:extLst>
          </p:cNvPr>
          <p:cNvSpPr txBox="1"/>
          <p:nvPr/>
        </p:nvSpPr>
        <p:spPr>
          <a:xfrm rot="16200000">
            <a:off x="5492910" y="1252728"/>
            <a:ext cx="6536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TPR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449A961-5ED5-4914-B067-8D456E248BD1}"/>
              </a:ext>
            </a:extLst>
          </p:cNvPr>
          <p:cNvSpPr txBox="1"/>
          <p:nvPr/>
        </p:nvSpPr>
        <p:spPr>
          <a:xfrm>
            <a:off x="7086600" y="2876490"/>
            <a:ext cx="6350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FPR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40F6066-9EB5-49FF-9B88-A6217436191F}"/>
              </a:ext>
            </a:extLst>
          </p:cNvPr>
          <p:cNvSpPr/>
          <p:nvPr/>
        </p:nvSpPr>
        <p:spPr>
          <a:xfrm>
            <a:off x="6019800" y="133290"/>
            <a:ext cx="2743200" cy="2743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687046E-5024-42CA-BD80-E4C96C218FB0}"/>
              </a:ext>
            </a:extLst>
          </p:cNvPr>
          <p:cNvSpPr txBox="1"/>
          <p:nvPr/>
        </p:nvSpPr>
        <p:spPr>
          <a:xfrm>
            <a:off x="8615268" y="2857380"/>
            <a:ext cx="3001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42A5006-8884-4C9C-803E-C7708A192E02}"/>
              </a:ext>
            </a:extLst>
          </p:cNvPr>
          <p:cNvSpPr txBox="1"/>
          <p:nvPr/>
        </p:nvSpPr>
        <p:spPr>
          <a:xfrm>
            <a:off x="5719668" y="-19110"/>
            <a:ext cx="3001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3B0EDE5-E3EF-4609-9861-162DFBB91AD7}"/>
              </a:ext>
            </a:extLst>
          </p:cNvPr>
          <p:cNvSpPr txBox="1"/>
          <p:nvPr/>
        </p:nvSpPr>
        <p:spPr>
          <a:xfrm>
            <a:off x="5715000" y="2724090"/>
            <a:ext cx="3412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0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CC779F75-F0E1-44C4-8079-37B0DB0079A1}"/>
              </a:ext>
            </a:extLst>
          </p:cNvPr>
          <p:cNvSpPr/>
          <p:nvPr/>
        </p:nvSpPr>
        <p:spPr>
          <a:xfrm>
            <a:off x="8671560" y="118872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9FE2213-25D6-45EF-8CA9-C46A761C3538}"/>
              </a:ext>
            </a:extLst>
          </p:cNvPr>
          <p:cNvSpPr/>
          <p:nvPr/>
        </p:nvSpPr>
        <p:spPr>
          <a:xfrm>
            <a:off x="8211312" y="118050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D29C9E0-C58F-45A3-BBBE-F04573ADDAA9}"/>
              </a:ext>
            </a:extLst>
          </p:cNvPr>
          <p:cNvSpPr/>
          <p:nvPr/>
        </p:nvSpPr>
        <p:spPr>
          <a:xfrm>
            <a:off x="7662672" y="118050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64DF7CEB-6935-4BD1-9DBB-6B8A5B5604E7}"/>
              </a:ext>
            </a:extLst>
          </p:cNvPr>
          <p:cNvSpPr/>
          <p:nvPr/>
        </p:nvSpPr>
        <p:spPr>
          <a:xfrm>
            <a:off x="7114032" y="118050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33F6D084-9D58-4946-BCA5-1FB0B392081A}"/>
              </a:ext>
            </a:extLst>
          </p:cNvPr>
          <p:cNvSpPr/>
          <p:nvPr/>
        </p:nvSpPr>
        <p:spPr>
          <a:xfrm>
            <a:off x="6572250" y="123825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63CC7116-59E6-4837-9A7A-C7FA1B145E99}"/>
              </a:ext>
            </a:extLst>
          </p:cNvPr>
          <p:cNvSpPr/>
          <p:nvPr/>
        </p:nvSpPr>
        <p:spPr>
          <a:xfrm>
            <a:off x="6019800" y="118050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801F9CE-C40B-411F-BC30-8DBCE7728E53}"/>
              </a:ext>
            </a:extLst>
          </p:cNvPr>
          <p:cNvSpPr/>
          <p:nvPr/>
        </p:nvSpPr>
        <p:spPr>
          <a:xfrm>
            <a:off x="6019800" y="685800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3F48806D-F747-4EC0-9322-605083B65E1D}"/>
              </a:ext>
            </a:extLst>
          </p:cNvPr>
          <p:cNvSpPr/>
          <p:nvPr/>
        </p:nvSpPr>
        <p:spPr>
          <a:xfrm>
            <a:off x="6012271" y="1219200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4DBDE5F7-DF2A-4453-AFC8-7ECE1E3A3D5C}"/>
              </a:ext>
            </a:extLst>
          </p:cNvPr>
          <p:cNvSpPr/>
          <p:nvPr/>
        </p:nvSpPr>
        <p:spPr>
          <a:xfrm>
            <a:off x="6010275" y="1752600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F3E7BD55-B30D-496D-8331-D6DFC52A4252}"/>
              </a:ext>
            </a:extLst>
          </p:cNvPr>
          <p:cNvSpPr/>
          <p:nvPr/>
        </p:nvSpPr>
        <p:spPr>
          <a:xfrm>
            <a:off x="6010275" y="2286000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5EF6ACD1-F34F-4282-9AD5-4ADB4A1ADAE1}"/>
              </a:ext>
            </a:extLst>
          </p:cNvPr>
          <p:cNvSpPr/>
          <p:nvPr/>
        </p:nvSpPr>
        <p:spPr>
          <a:xfrm>
            <a:off x="6019800" y="2784256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1878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DD7D8-543A-4002-81D7-6D988C528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44D6E-4D73-4023-B555-BFEFB7D2CA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difference between the AUC and the Accuracy?</a:t>
            </a:r>
          </a:p>
          <a:p>
            <a:r>
              <a:rPr lang="en-US" dirty="0"/>
              <a:t>Just looking at a ROC, can you tell which is the best threshold?</a:t>
            </a:r>
          </a:p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3014D1-812B-4240-BBAF-A2107271005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 Analysis</a:t>
            </a:r>
            <a:endParaRPr lang="en-US" dirty="0">
              <a:latin typeface="Times New Roman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3C1968-30B5-4476-8A60-6630B80D37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4131050-4FF2-0646-B549-420EB1446C49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070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dirty="0"/>
              <a:t>Scatterplot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7848600" cy="1676400"/>
          </a:xfrm>
        </p:spPr>
        <p:txBody>
          <a:bodyPr/>
          <a:lstStyle/>
          <a:p>
            <a:r>
              <a:rPr lang="en-US" dirty="0"/>
              <a:t>Train a model on the training set</a:t>
            </a:r>
          </a:p>
          <a:p>
            <a:r>
              <a:rPr lang="en-US" dirty="0"/>
              <a:t>Apply score to test</a:t>
            </a:r>
          </a:p>
          <a:p>
            <a:pPr lvl="1"/>
            <a:r>
              <a:rPr lang="en-US" dirty="0"/>
              <a:t>Can visualize results as a scatterplot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4131050-4FF2-0646-B549-420EB1446C49}" type="slidenum">
              <a:rPr lang="en-US" smtClean="0"/>
              <a:pPr/>
              <a:t>4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>
            <a:off x="3047206" y="4647406"/>
            <a:ext cx="27432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419600" y="6019006"/>
            <a:ext cx="32766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 rot="16200000">
            <a:off x="3780487" y="4484604"/>
            <a:ext cx="8398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score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410200" y="6019800"/>
            <a:ext cx="12967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test case</a:t>
            </a:r>
          </a:p>
        </p:txBody>
      </p:sp>
      <p:sp>
        <p:nvSpPr>
          <p:cNvPr id="12" name="Oval 11"/>
          <p:cNvSpPr/>
          <p:nvPr/>
        </p:nvSpPr>
        <p:spPr>
          <a:xfrm>
            <a:off x="6137849" y="3886200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/>
          <p:cNvSpPr/>
          <p:nvPr/>
        </p:nvSpPr>
        <p:spPr>
          <a:xfrm>
            <a:off x="5119817" y="5013960"/>
            <a:ext cx="118872" cy="91440"/>
          </a:xfrm>
          <a:prstGeom prst="triangl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/>
          <p:cNvSpPr/>
          <p:nvPr/>
        </p:nvSpPr>
        <p:spPr>
          <a:xfrm>
            <a:off x="5391089" y="4785360"/>
            <a:ext cx="118872" cy="91440"/>
          </a:xfrm>
          <a:prstGeom prst="triangl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/>
          <p:cNvSpPr/>
          <p:nvPr/>
        </p:nvSpPr>
        <p:spPr>
          <a:xfrm>
            <a:off x="5543489" y="5166360"/>
            <a:ext cx="118872" cy="91440"/>
          </a:xfrm>
          <a:prstGeom prst="triangl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/>
          <p:cNvSpPr/>
          <p:nvPr/>
        </p:nvSpPr>
        <p:spPr>
          <a:xfrm>
            <a:off x="6000689" y="4800600"/>
            <a:ext cx="118872" cy="91440"/>
          </a:xfrm>
          <a:prstGeom prst="triangl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/>
          <p:cNvSpPr/>
          <p:nvPr/>
        </p:nvSpPr>
        <p:spPr>
          <a:xfrm>
            <a:off x="5805617" y="4038600"/>
            <a:ext cx="118872" cy="91440"/>
          </a:xfrm>
          <a:prstGeom prst="triangl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/>
          <p:cNvSpPr/>
          <p:nvPr/>
        </p:nvSpPr>
        <p:spPr>
          <a:xfrm>
            <a:off x="6339017" y="5090160"/>
            <a:ext cx="118872" cy="91440"/>
          </a:xfrm>
          <a:prstGeom prst="triangl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/>
          <p:cNvSpPr/>
          <p:nvPr/>
        </p:nvSpPr>
        <p:spPr>
          <a:xfrm>
            <a:off x="6534089" y="4343400"/>
            <a:ext cx="118872" cy="91440"/>
          </a:xfrm>
          <a:prstGeom prst="triangl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/>
          <p:cNvSpPr/>
          <p:nvPr/>
        </p:nvSpPr>
        <p:spPr>
          <a:xfrm>
            <a:off x="6686489" y="4861560"/>
            <a:ext cx="118872" cy="91440"/>
          </a:xfrm>
          <a:prstGeom prst="triangl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/>
          <p:cNvSpPr/>
          <p:nvPr/>
        </p:nvSpPr>
        <p:spPr>
          <a:xfrm>
            <a:off x="5848289" y="5623560"/>
            <a:ext cx="118872" cy="91440"/>
          </a:xfrm>
          <a:prstGeom prst="triangl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/>
          <p:cNvSpPr/>
          <p:nvPr/>
        </p:nvSpPr>
        <p:spPr>
          <a:xfrm>
            <a:off x="6762689" y="5257800"/>
            <a:ext cx="118872" cy="91440"/>
          </a:xfrm>
          <a:prstGeom prst="triangl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5375849" y="4343400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5223449" y="4023360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5543489" y="3810000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5619689" y="4251960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985449" y="4495800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6915089" y="4191000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6290249" y="4267200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6823649" y="4632960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6671249" y="3886200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1551432" y="3627120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/>
          <p:cNvSpPr/>
          <p:nvPr/>
        </p:nvSpPr>
        <p:spPr>
          <a:xfrm>
            <a:off x="1524000" y="4023360"/>
            <a:ext cx="118872" cy="91440"/>
          </a:xfrm>
          <a:prstGeom prst="triangl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1719072" y="3429000"/>
            <a:ext cx="17726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match scores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719072" y="3810000"/>
            <a:ext cx="20417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/>
              <a:t>nomatch</a:t>
            </a:r>
            <a:r>
              <a:rPr lang="en-US" sz="2000" dirty="0"/>
              <a:t> scores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Thresholding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76400"/>
            <a:ext cx="7924800" cy="4419600"/>
          </a:xfrm>
        </p:spPr>
        <p:txBody>
          <a:bodyPr/>
          <a:lstStyle/>
          <a:p>
            <a:r>
              <a:rPr lang="en-US" dirty="0"/>
              <a:t>Set threshold after scoring phase</a:t>
            </a:r>
          </a:p>
          <a:p>
            <a:endParaRPr lang="en-US" dirty="0"/>
          </a:p>
          <a:p>
            <a:r>
              <a:rPr lang="en-US" dirty="0"/>
              <a:t>Ideally, we have complete separation</a:t>
            </a:r>
          </a:p>
          <a:p>
            <a:pPr lvl="1"/>
            <a:r>
              <a:rPr lang="en-US" dirty="0"/>
              <a:t>I.e., no “overlap” in scatterplot</a:t>
            </a:r>
          </a:p>
          <a:p>
            <a:pPr lvl="1"/>
            <a:r>
              <a:rPr lang="en-US" dirty="0"/>
              <a:t>Usually, that doesn’t happen</a:t>
            </a:r>
          </a:p>
          <a:p>
            <a:pPr lvl="1"/>
            <a:r>
              <a:rPr lang="en-US" dirty="0"/>
              <a:t>So, where to set the threshold?</a:t>
            </a:r>
          </a:p>
          <a:p>
            <a:pPr lvl="1"/>
            <a:endParaRPr lang="en-US" dirty="0"/>
          </a:p>
          <a:p>
            <a:r>
              <a:rPr lang="en-US" dirty="0"/>
              <a:t>In practice, thresholding is critical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4131050-4FF2-0646-B549-420EB1446C49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Thresholding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76400"/>
            <a:ext cx="8001000" cy="4419600"/>
          </a:xfrm>
        </p:spPr>
        <p:txBody>
          <a:bodyPr/>
          <a:lstStyle/>
          <a:p>
            <a:r>
              <a:rPr lang="en-US" dirty="0"/>
              <a:t>Where to set threshold?</a:t>
            </a:r>
          </a:p>
          <a:p>
            <a:pPr lvl="1"/>
            <a:r>
              <a:rPr lang="en-US" dirty="0"/>
              <a:t>Left scatterplot is a lot easier than right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4131050-4FF2-0646-B549-420EB1446C49}" type="slidenum">
              <a:rPr lang="en-US" smtClean="0"/>
              <a:pPr/>
              <a:t>6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rot="5400000">
            <a:off x="4076028" y="4495006"/>
            <a:ext cx="27432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5448422" y="5866606"/>
            <a:ext cx="32766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 rot="16200000">
            <a:off x="4809309" y="4332204"/>
            <a:ext cx="8398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score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19911" y="5867400"/>
            <a:ext cx="12967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test case</a:t>
            </a:r>
          </a:p>
        </p:txBody>
      </p:sp>
      <p:sp>
        <p:nvSpPr>
          <p:cNvPr id="10" name="Oval 9"/>
          <p:cNvSpPr/>
          <p:nvPr/>
        </p:nvSpPr>
        <p:spPr>
          <a:xfrm>
            <a:off x="7166671" y="3733800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/>
          <p:cNvSpPr/>
          <p:nvPr/>
        </p:nvSpPr>
        <p:spPr>
          <a:xfrm>
            <a:off x="6148639" y="4861560"/>
            <a:ext cx="118872" cy="91440"/>
          </a:xfrm>
          <a:prstGeom prst="triangl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/>
          <p:cNvSpPr/>
          <p:nvPr/>
        </p:nvSpPr>
        <p:spPr>
          <a:xfrm>
            <a:off x="6419911" y="4632960"/>
            <a:ext cx="118872" cy="91440"/>
          </a:xfrm>
          <a:prstGeom prst="triangl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/>
          <p:cNvSpPr/>
          <p:nvPr/>
        </p:nvSpPr>
        <p:spPr>
          <a:xfrm>
            <a:off x="6572311" y="5013960"/>
            <a:ext cx="118872" cy="91440"/>
          </a:xfrm>
          <a:prstGeom prst="triangl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/>
          <p:cNvSpPr/>
          <p:nvPr/>
        </p:nvSpPr>
        <p:spPr>
          <a:xfrm>
            <a:off x="7029511" y="4648200"/>
            <a:ext cx="118872" cy="91440"/>
          </a:xfrm>
          <a:prstGeom prst="triangl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/>
          <p:cNvSpPr/>
          <p:nvPr/>
        </p:nvSpPr>
        <p:spPr>
          <a:xfrm>
            <a:off x="6834439" y="3886200"/>
            <a:ext cx="118872" cy="91440"/>
          </a:xfrm>
          <a:prstGeom prst="triangl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/>
          <p:cNvSpPr/>
          <p:nvPr/>
        </p:nvSpPr>
        <p:spPr>
          <a:xfrm>
            <a:off x="7367839" y="4937760"/>
            <a:ext cx="118872" cy="91440"/>
          </a:xfrm>
          <a:prstGeom prst="triangl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/>
          <p:cNvSpPr/>
          <p:nvPr/>
        </p:nvSpPr>
        <p:spPr>
          <a:xfrm>
            <a:off x="7562911" y="4191000"/>
            <a:ext cx="118872" cy="91440"/>
          </a:xfrm>
          <a:prstGeom prst="triangl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/>
          <p:cNvSpPr/>
          <p:nvPr/>
        </p:nvSpPr>
        <p:spPr>
          <a:xfrm>
            <a:off x="7715311" y="4709160"/>
            <a:ext cx="118872" cy="91440"/>
          </a:xfrm>
          <a:prstGeom prst="triangl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/>
          <p:cNvSpPr/>
          <p:nvPr/>
        </p:nvSpPr>
        <p:spPr>
          <a:xfrm>
            <a:off x="6877111" y="5471160"/>
            <a:ext cx="118872" cy="91440"/>
          </a:xfrm>
          <a:prstGeom prst="triangl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/>
          <p:cNvSpPr/>
          <p:nvPr/>
        </p:nvSpPr>
        <p:spPr>
          <a:xfrm>
            <a:off x="7791511" y="5105400"/>
            <a:ext cx="118872" cy="91440"/>
          </a:xfrm>
          <a:prstGeom prst="triangl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6404671" y="4191000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252271" y="3870960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572311" y="3657600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6648511" y="4099560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7014271" y="4343400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7943911" y="4038600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7319071" y="4114800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7852471" y="4480560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7700071" y="3733800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/>
          <p:cNvCxnSpPr/>
          <p:nvPr/>
        </p:nvCxnSpPr>
        <p:spPr>
          <a:xfrm rot="5400000">
            <a:off x="-534194" y="4495006"/>
            <a:ext cx="27432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838200" y="5866606"/>
            <a:ext cx="32766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 rot="16200000">
            <a:off x="199087" y="4332204"/>
            <a:ext cx="8398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score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809689" y="5867400"/>
            <a:ext cx="12967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test case</a:t>
            </a:r>
          </a:p>
        </p:txBody>
      </p:sp>
      <p:sp>
        <p:nvSpPr>
          <p:cNvPr id="34" name="Oval 33"/>
          <p:cNvSpPr/>
          <p:nvPr/>
        </p:nvSpPr>
        <p:spPr>
          <a:xfrm>
            <a:off x="2556449" y="3733800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Isosceles Triangle 34"/>
          <p:cNvSpPr/>
          <p:nvPr/>
        </p:nvSpPr>
        <p:spPr>
          <a:xfrm>
            <a:off x="1538417" y="4861560"/>
            <a:ext cx="118872" cy="91440"/>
          </a:xfrm>
          <a:prstGeom prst="triangl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Isosceles Triangle 35"/>
          <p:cNvSpPr/>
          <p:nvPr/>
        </p:nvSpPr>
        <p:spPr>
          <a:xfrm>
            <a:off x="1809689" y="4632960"/>
            <a:ext cx="118872" cy="91440"/>
          </a:xfrm>
          <a:prstGeom prst="triangl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Isosceles Triangle 36"/>
          <p:cNvSpPr/>
          <p:nvPr/>
        </p:nvSpPr>
        <p:spPr>
          <a:xfrm>
            <a:off x="1962089" y="5013960"/>
            <a:ext cx="118872" cy="91440"/>
          </a:xfrm>
          <a:prstGeom prst="triangl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Isosceles Triangle 37"/>
          <p:cNvSpPr/>
          <p:nvPr/>
        </p:nvSpPr>
        <p:spPr>
          <a:xfrm>
            <a:off x="2419289" y="4648200"/>
            <a:ext cx="118872" cy="91440"/>
          </a:xfrm>
          <a:prstGeom prst="triangl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Isosceles Triangle 38"/>
          <p:cNvSpPr/>
          <p:nvPr/>
        </p:nvSpPr>
        <p:spPr>
          <a:xfrm>
            <a:off x="2224217" y="4480560"/>
            <a:ext cx="118872" cy="91440"/>
          </a:xfrm>
          <a:prstGeom prst="triangl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Isosceles Triangle 39"/>
          <p:cNvSpPr/>
          <p:nvPr/>
        </p:nvSpPr>
        <p:spPr>
          <a:xfrm>
            <a:off x="2757617" y="4937760"/>
            <a:ext cx="118872" cy="91440"/>
          </a:xfrm>
          <a:prstGeom prst="triangl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Isosceles Triangle 40"/>
          <p:cNvSpPr/>
          <p:nvPr/>
        </p:nvSpPr>
        <p:spPr>
          <a:xfrm>
            <a:off x="2952689" y="4632960"/>
            <a:ext cx="118872" cy="91440"/>
          </a:xfrm>
          <a:prstGeom prst="triangl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Isosceles Triangle 41"/>
          <p:cNvSpPr/>
          <p:nvPr/>
        </p:nvSpPr>
        <p:spPr>
          <a:xfrm>
            <a:off x="3105089" y="4709160"/>
            <a:ext cx="118872" cy="91440"/>
          </a:xfrm>
          <a:prstGeom prst="triangl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Isosceles Triangle 42"/>
          <p:cNvSpPr/>
          <p:nvPr/>
        </p:nvSpPr>
        <p:spPr>
          <a:xfrm>
            <a:off x="2266889" y="5471160"/>
            <a:ext cx="118872" cy="91440"/>
          </a:xfrm>
          <a:prstGeom prst="triangl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sosceles Triangle 43"/>
          <p:cNvSpPr/>
          <p:nvPr/>
        </p:nvSpPr>
        <p:spPr>
          <a:xfrm>
            <a:off x="3181289" y="5105400"/>
            <a:ext cx="118872" cy="91440"/>
          </a:xfrm>
          <a:prstGeom prst="triangl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1794449" y="4038600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1642049" y="3870960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1962089" y="3657600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2038289" y="4099560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2404049" y="3962400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3333689" y="3810000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2708849" y="4114800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3242249" y="4038600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3089849" y="3733800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/>
          <p:cNvCxnSpPr/>
          <p:nvPr/>
        </p:nvCxnSpPr>
        <p:spPr>
          <a:xfrm>
            <a:off x="990600" y="4343400"/>
            <a:ext cx="3124200" cy="1588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305800" cy="4495800"/>
          </a:xfrm>
        </p:spPr>
        <p:txBody>
          <a:bodyPr/>
          <a:lstStyle/>
          <a:p>
            <a:r>
              <a:rPr lang="en-US" dirty="0"/>
              <a:t>Given scatterplot and a threshold</a:t>
            </a:r>
          </a:p>
          <a:p>
            <a:r>
              <a:rPr lang="en-US" dirty="0"/>
              <a:t>For each sample, one of 4 cases</a:t>
            </a:r>
            <a:r>
              <a:rPr lang="is-IS" dirty="0"/>
              <a:t>…</a:t>
            </a:r>
            <a:endParaRPr lang="en-US" dirty="0"/>
          </a:p>
          <a:p>
            <a:pPr lvl="1"/>
            <a:r>
              <a:rPr lang="en-US" b="1" dirty="0"/>
              <a:t>True positive </a:t>
            </a:r>
            <a:r>
              <a:rPr lang="en-US" dirty="0">
                <a:sym typeface="Symbol" charset="2"/>
              </a:rPr>
              <a:t></a:t>
            </a:r>
            <a:r>
              <a:rPr lang="en-US" dirty="0"/>
              <a:t> correctly classified as +   </a:t>
            </a:r>
          </a:p>
          <a:p>
            <a:pPr lvl="1"/>
            <a:r>
              <a:rPr lang="en-US" b="1" dirty="0"/>
              <a:t>False positive </a:t>
            </a:r>
            <a:r>
              <a:rPr lang="en-US" dirty="0">
                <a:sym typeface="Symbol" charset="2"/>
              </a:rPr>
              <a:t></a:t>
            </a:r>
            <a:r>
              <a:rPr lang="en-US" dirty="0"/>
              <a:t> incorrectly classified as +   </a:t>
            </a:r>
          </a:p>
          <a:p>
            <a:pPr lvl="1"/>
            <a:r>
              <a:rPr lang="en-US" b="1" dirty="0"/>
              <a:t>True negative </a:t>
            </a:r>
            <a:r>
              <a:rPr lang="en-US" dirty="0">
                <a:sym typeface="Symbol" charset="2"/>
              </a:rPr>
              <a:t> </a:t>
            </a:r>
            <a:r>
              <a:rPr lang="en-US" dirty="0"/>
              <a:t>correctly classified as −   </a:t>
            </a:r>
          </a:p>
          <a:p>
            <a:pPr lvl="1"/>
            <a:r>
              <a:rPr lang="en-US" b="1" dirty="0"/>
              <a:t>False negative </a:t>
            </a:r>
            <a:r>
              <a:rPr lang="en-US" dirty="0">
                <a:sym typeface="Symbol" charset="2"/>
              </a:rPr>
              <a:t> in</a:t>
            </a:r>
            <a:r>
              <a:rPr lang="en-US" dirty="0"/>
              <a:t>correctly classified as −   </a:t>
            </a:r>
          </a:p>
          <a:p>
            <a:r>
              <a:rPr lang="en-US" dirty="0"/>
              <a:t>TP, FP, TN, FN, respectively</a:t>
            </a:r>
          </a:p>
          <a:p>
            <a:pPr lvl="1"/>
            <a:r>
              <a:rPr lang="en-US" dirty="0"/>
              <a:t>Append “R” to each for “rate”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4131050-4FF2-0646-B549-420EB1446C49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dirty="0"/>
              <a:t>Confusion Matrix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7848600" cy="4419600"/>
          </a:xfrm>
        </p:spPr>
        <p:txBody>
          <a:bodyPr/>
          <a:lstStyle/>
          <a:p>
            <a:r>
              <a:rPr lang="en-US" dirty="0"/>
              <a:t>Assuming that high scores (i.e., above threshold) better match the model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019800" y="6324600"/>
            <a:ext cx="2133600" cy="365125"/>
          </a:xfrm>
        </p:spPr>
        <p:txBody>
          <a:bodyPr/>
          <a:lstStyle/>
          <a:p>
            <a:fld id="{E4131050-4FF2-0646-B549-420EB1446C49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6" name="Picture 5" descr="temp.tif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0" y="2590800"/>
            <a:ext cx="3956050" cy="389765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27F3569-364D-41AC-BE76-B3ED036DC809}"/>
              </a:ext>
            </a:extLst>
          </p:cNvPr>
          <p:cNvSpPr txBox="1"/>
          <p:nvPr/>
        </p:nvSpPr>
        <p:spPr>
          <a:xfrm>
            <a:off x="6324600" y="365760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Classified as malware</a:t>
            </a:r>
            <a:endParaRPr lang="en-GB" sz="1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44CCE3-2DAD-4F68-BD58-AA7869FD356C}"/>
              </a:ext>
            </a:extLst>
          </p:cNvPr>
          <p:cNvSpPr txBox="1"/>
          <p:nvPr/>
        </p:nvSpPr>
        <p:spPr>
          <a:xfrm>
            <a:off x="6318250" y="5255802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Classified as benign</a:t>
            </a:r>
            <a:endParaRPr lang="en-GB" sz="18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E8E314C-552E-482A-8530-6F3239E91E1E}"/>
              </a:ext>
            </a:extLst>
          </p:cNvPr>
          <p:cNvCxnSpPr>
            <a:cxnSpLocks/>
          </p:cNvCxnSpPr>
          <p:nvPr/>
        </p:nvCxnSpPr>
        <p:spPr>
          <a:xfrm flipH="1" flipV="1">
            <a:off x="6305550" y="3048000"/>
            <a:ext cx="1" cy="16764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FCD3943-9E43-44AF-BCB2-534B9A0EFD7E}"/>
              </a:ext>
            </a:extLst>
          </p:cNvPr>
          <p:cNvCxnSpPr>
            <a:cxnSpLocks/>
          </p:cNvCxnSpPr>
          <p:nvPr/>
        </p:nvCxnSpPr>
        <p:spPr>
          <a:xfrm>
            <a:off x="6305550" y="4724400"/>
            <a:ext cx="0" cy="16764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7020850-2C4C-4A43-A618-E6AEE5BCD082}"/>
              </a:ext>
            </a:extLst>
          </p:cNvPr>
          <p:cNvCxnSpPr/>
          <p:nvPr/>
        </p:nvCxnSpPr>
        <p:spPr>
          <a:xfrm>
            <a:off x="6127750" y="4714875"/>
            <a:ext cx="38735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Sensitivity and Specificity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76400"/>
            <a:ext cx="8001000" cy="4495800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TPR</a:t>
            </a:r>
            <a:r>
              <a:rPr lang="en-US" dirty="0"/>
              <a:t> also known as </a:t>
            </a:r>
            <a:r>
              <a:rPr lang="en-US" b="1" dirty="0"/>
              <a:t>sensitivity</a:t>
            </a:r>
            <a:r>
              <a:rPr lang="en-US" dirty="0"/>
              <a:t> while </a:t>
            </a:r>
            <a:r>
              <a:rPr lang="en-US" b="1" dirty="0"/>
              <a:t>TNR</a:t>
            </a:r>
            <a:r>
              <a:rPr lang="en-US" dirty="0"/>
              <a:t> is known as </a:t>
            </a:r>
            <a:r>
              <a:rPr lang="en-US" b="1" dirty="0"/>
              <a:t>specificity</a:t>
            </a:r>
            <a:endParaRPr lang="en-US" dirty="0"/>
          </a:p>
          <a:p>
            <a:r>
              <a:rPr lang="en-US" dirty="0"/>
              <a:t>Consider a medical test</a:t>
            </a:r>
          </a:p>
          <a:p>
            <a:pPr lvl="1"/>
            <a:r>
              <a:rPr lang="en-US" dirty="0"/>
              <a:t>Sensitivity is percentage of sick people detected by the test (as they should be)</a:t>
            </a:r>
          </a:p>
          <a:p>
            <a:pPr lvl="1"/>
            <a:r>
              <a:rPr lang="en-US" dirty="0"/>
              <a:t>Specificity is percentage of healthy who are not classified as sick (as they should)</a:t>
            </a:r>
          </a:p>
          <a:p>
            <a:r>
              <a:rPr lang="en-US" dirty="0"/>
              <a:t>Inherent </a:t>
            </a:r>
            <a:r>
              <a:rPr lang="en-US" dirty="0">
                <a:solidFill>
                  <a:srgbClr val="7030A0"/>
                </a:solidFill>
              </a:rPr>
              <a:t>tradeoff between TPR &amp; TNR</a:t>
            </a:r>
          </a:p>
          <a:p>
            <a:pPr lvl="1"/>
            <a:r>
              <a:rPr lang="en-US" dirty="0"/>
              <a:t>Everything depends on threshold!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4131050-4FF2-0646-B549-420EB1446C49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5437FF"/>
      </a:hlink>
      <a:folHlink>
        <a:srgbClr val="B2B2B2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12500</TotalTime>
  <Words>1835</Words>
  <Application>Microsoft Office PowerPoint</Application>
  <PresentationFormat>On-screen Show (4:3)</PresentationFormat>
  <Paragraphs>442</Paragraphs>
  <Slides>36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Comic Sans MS</vt:lpstr>
      <vt:lpstr>Lucida Grande</vt:lpstr>
      <vt:lpstr>Times</vt:lpstr>
      <vt:lpstr>Times New Roman</vt:lpstr>
      <vt:lpstr>Wingdings</vt:lpstr>
      <vt:lpstr>Default Design</vt:lpstr>
      <vt:lpstr>ROC Curves</vt:lpstr>
      <vt:lpstr>n-Fold Cross Validation</vt:lpstr>
      <vt:lpstr>PowerPoint Presentation</vt:lpstr>
      <vt:lpstr>Scatterplot</vt:lpstr>
      <vt:lpstr>Thresholding</vt:lpstr>
      <vt:lpstr>Thresholding</vt:lpstr>
      <vt:lpstr>Results</vt:lpstr>
      <vt:lpstr>Confusion Matrix</vt:lpstr>
      <vt:lpstr>Sensitivity and Specificity</vt:lpstr>
      <vt:lpstr>Accuracy</vt:lpstr>
      <vt:lpstr>Accuracy</vt:lpstr>
      <vt:lpstr>ROC Curves</vt:lpstr>
      <vt:lpstr>ROC Curve</vt:lpstr>
      <vt:lpstr>ROC Curve</vt:lpstr>
      <vt:lpstr>ROC Curve</vt:lpstr>
      <vt:lpstr>ROC Curve</vt:lpstr>
      <vt:lpstr>ROC Curve</vt:lpstr>
      <vt:lpstr>ROC Curve</vt:lpstr>
      <vt:lpstr>ROC Curve</vt:lpstr>
      <vt:lpstr>ROC Curve</vt:lpstr>
      <vt:lpstr>ROC Curve</vt:lpstr>
      <vt:lpstr>ROC Curve</vt:lpstr>
      <vt:lpstr>ROC Curve</vt:lpstr>
      <vt:lpstr>ROC Curve</vt:lpstr>
      <vt:lpstr>ROC Curve</vt:lpstr>
      <vt:lpstr>Area Under the Curve (AUC)</vt:lpstr>
      <vt:lpstr>Area Under the Curve (AUC)</vt:lpstr>
      <vt:lpstr>ROC Curve</vt:lpstr>
      <vt:lpstr>ROC Curve</vt:lpstr>
      <vt:lpstr>ROC Curve</vt:lpstr>
      <vt:lpstr>ROC Curve</vt:lpstr>
      <vt:lpstr>ROC Curve</vt:lpstr>
      <vt:lpstr>ROC Curve</vt:lpstr>
      <vt:lpstr>ROC Curve</vt:lpstr>
      <vt:lpstr>ROC Curve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</dc:title>
  <dc:subject/>
  <dc:creator>Mark Stamp</dc:creator>
  <cp:keywords/>
  <dc:description/>
  <cp:lastModifiedBy>Fabio Di Troia</cp:lastModifiedBy>
  <cp:revision>474</cp:revision>
  <dcterms:created xsi:type="dcterms:W3CDTF">2015-09-22T18:19:07Z</dcterms:created>
  <dcterms:modified xsi:type="dcterms:W3CDTF">2021-03-17T16:27:31Z</dcterms:modified>
  <cp:category/>
</cp:coreProperties>
</file>