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372" r:id="rId3"/>
    <p:sldId id="257" r:id="rId4"/>
    <p:sldId id="258" r:id="rId5"/>
    <p:sldId id="290" r:id="rId6"/>
    <p:sldId id="370" r:id="rId7"/>
    <p:sldId id="259" r:id="rId8"/>
    <p:sldId id="261" r:id="rId9"/>
    <p:sldId id="371" r:id="rId10"/>
    <p:sldId id="263" r:id="rId11"/>
    <p:sldId id="264" r:id="rId12"/>
    <p:sldId id="265" r:id="rId13"/>
    <p:sldId id="266" r:id="rId14"/>
    <p:sldId id="267" r:id="rId15"/>
    <p:sldId id="268" r:id="rId16"/>
    <p:sldId id="269" r:id="rId17"/>
    <p:sldId id="270" r:id="rId18"/>
    <p:sldId id="271" r:id="rId19"/>
    <p:sldId id="272" r:id="rId20"/>
    <p:sldId id="273" r:id="rId21"/>
    <p:sldId id="276" r:id="rId22"/>
    <p:sldId id="274" r:id="rId23"/>
    <p:sldId id="275" r:id="rId24"/>
    <p:sldId id="278" r:id="rId25"/>
    <p:sldId id="279" r:id="rId26"/>
    <p:sldId id="280" r:id="rId27"/>
    <p:sldId id="281" r:id="rId28"/>
    <p:sldId id="284" r:id="rId29"/>
    <p:sldId id="285" r:id="rId30"/>
    <p:sldId id="291" r:id="rId31"/>
    <p:sldId id="282" r:id="rId32"/>
    <p:sldId id="283" r:id="rId33"/>
    <p:sldId id="286" r:id="rId34"/>
    <p:sldId id="373" r:id="rId35"/>
    <p:sldId id="287" r:id="rId36"/>
    <p:sldId id="288" r:id="rId37"/>
    <p:sldId id="289" r:id="rId38"/>
    <p:sldId id="292" r:id="rId39"/>
    <p:sldId id="338" r:id="rId40"/>
    <p:sldId id="328" r:id="rId41"/>
    <p:sldId id="329" r:id="rId42"/>
    <p:sldId id="295" r:id="rId43"/>
    <p:sldId id="330" r:id="rId44"/>
    <p:sldId id="374" r:id="rId45"/>
    <p:sldId id="331" r:id="rId46"/>
    <p:sldId id="297" r:id="rId47"/>
    <p:sldId id="298" r:id="rId48"/>
    <p:sldId id="299" r:id="rId49"/>
    <p:sldId id="300" r:id="rId50"/>
    <p:sldId id="339" r:id="rId51"/>
    <p:sldId id="332" r:id="rId52"/>
    <p:sldId id="301" r:id="rId53"/>
    <p:sldId id="302" r:id="rId54"/>
    <p:sldId id="333" r:id="rId55"/>
    <p:sldId id="341" r:id="rId56"/>
    <p:sldId id="336" r:id="rId57"/>
    <p:sldId id="304" r:id="rId58"/>
    <p:sldId id="305" r:id="rId59"/>
    <p:sldId id="306" r:id="rId60"/>
    <p:sldId id="307" r:id="rId61"/>
    <p:sldId id="342" r:id="rId62"/>
    <p:sldId id="343" r:id="rId63"/>
    <p:sldId id="309" r:id="rId64"/>
    <p:sldId id="310" r:id="rId65"/>
    <p:sldId id="311" r:id="rId66"/>
    <p:sldId id="312" r:id="rId67"/>
    <p:sldId id="313" r:id="rId68"/>
    <p:sldId id="314" r:id="rId69"/>
    <p:sldId id="315" r:id="rId70"/>
    <p:sldId id="345" r:id="rId71"/>
    <p:sldId id="346" r:id="rId72"/>
    <p:sldId id="347" r:id="rId73"/>
    <p:sldId id="348" r:id="rId74"/>
    <p:sldId id="351" r:id="rId75"/>
    <p:sldId id="352" r:id="rId76"/>
    <p:sldId id="353" r:id="rId77"/>
    <p:sldId id="320" r:id="rId78"/>
    <p:sldId id="321" r:id="rId79"/>
    <p:sldId id="322" r:id="rId80"/>
    <p:sldId id="323" r:id="rId81"/>
    <p:sldId id="324" r:id="rId82"/>
    <p:sldId id="325" r:id="rId83"/>
    <p:sldId id="326" r:id="rId84"/>
    <p:sldId id="369" r:id="rId85"/>
    <p:sldId id="354" r:id="rId86"/>
    <p:sldId id="337" r:id="rId87"/>
    <p:sldId id="356" r:id="rId88"/>
    <p:sldId id="357" r:id="rId89"/>
    <p:sldId id="334" r:id="rId90"/>
    <p:sldId id="335" r:id="rId91"/>
    <p:sldId id="358" r:id="rId92"/>
    <p:sldId id="360" r:id="rId93"/>
    <p:sldId id="361" r:id="rId94"/>
    <p:sldId id="363" r:id="rId95"/>
    <p:sldId id="364" r:id="rId96"/>
    <p:sldId id="366" r:id="rId97"/>
    <p:sldId id="367" r:id="rId98"/>
    <p:sldId id="368" r:id="rId99"/>
    <p:sldId id="349"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8" autoAdjust="0"/>
    <p:restoredTop sz="93459" autoAdjust="0"/>
  </p:normalViewPr>
  <p:slideViewPr>
    <p:cSldViewPr snapToGrid="0">
      <p:cViewPr varScale="1">
        <p:scale>
          <a:sx n="76" d="100"/>
          <a:sy n="76" d="100"/>
        </p:scale>
        <p:origin x="8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9F249CA2-4D81-4FD0-91E2-45829F354A17}"/>
    <pc:docChg chg="custSel modSld">
      <pc:chgData name="Fabio Di Troia" userId="7de80edd88c2c9de" providerId="LiveId" clId="{9F249CA2-4D81-4FD0-91E2-45829F354A17}" dt="2021-04-29T21:46:25.713" v="6" actId="1076"/>
      <pc:docMkLst>
        <pc:docMk/>
      </pc:docMkLst>
      <pc:sldChg chg="addSp delSp modSp mod">
        <pc:chgData name="Fabio Di Troia" userId="7de80edd88c2c9de" providerId="LiveId" clId="{9F249CA2-4D81-4FD0-91E2-45829F354A17}" dt="2021-04-29T21:46:25.713" v="6" actId="1076"/>
        <pc:sldMkLst>
          <pc:docMk/>
          <pc:sldMk cId="0" sldId="325"/>
        </pc:sldMkLst>
        <pc:picChg chg="del">
          <ac:chgData name="Fabio Di Troia" userId="7de80edd88c2c9de" providerId="LiveId" clId="{9F249CA2-4D81-4FD0-91E2-45829F354A17}" dt="2021-04-29T21:46:23.432" v="5" actId="478"/>
          <ac:picMkLst>
            <pc:docMk/>
            <pc:sldMk cId="0" sldId="325"/>
            <ac:picMk id="6" creationId="{00000000-0000-0000-0000-000000000000}"/>
          </ac:picMkLst>
        </pc:picChg>
        <pc:picChg chg="add del mod">
          <ac:chgData name="Fabio Di Troia" userId="7de80edd88c2c9de" providerId="LiveId" clId="{9F249CA2-4D81-4FD0-91E2-45829F354A17}" dt="2021-04-29T21:45:34.027" v="2" actId="478"/>
          <ac:picMkLst>
            <pc:docMk/>
            <pc:sldMk cId="0" sldId="325"/>
            <ac:picMk id="12" creationId="{B80B7FA2-F097-4FEB-AC46-C32218E06321}"/>
          </ac:picMkLst>
        </pc:picChg>
        <pc:picChg chg="add mod">
          <ac:chgData name="Fabio Di Troia" userId="7de80edd88c2c9de" providerId="LiveId" clId="{9F249CA2-4D81-4FD0-91E2-45829F354A17}" dt="2021-04-29T21:46:25.713" v="6" actId="1076"/>
          <ac:picMkLst>
            <pc:docMk/>
            <pc:sldMk cId="0" sldId="325"/>
            <ac:picMk id="15" creationId="{B2B8734F-634A-42E7-9D7B-3A340F3D93D6}"/>
          </ac:picMkLst>
        </pc:picChg>
      </pc:sldChg>
    </pc:docChg>
  </pc:docChgLst>
  <pc:docChgLst>
    <pc:chgData name="Fabio Di Troia" userId="7de80edd88c2c9de" providerId="LiveId" clId="{D474EC05-C369-4647-BF6C-100AFD8EB553}"/>
    <pc:docChg chg="modSld">
      <pc:chgData name="Fabio Di Troia" userId="7de80edd88c2c9de" providerId="LiveId" clId="{D474EC05-C369-4647-BF6C-100AFD8EB553}" dt="2020-08-21T14:13:51.276" v="177" actId="6549"/>
      <pc:docMkLst>
        <pc:docMk/>
      </pc:docMkLst>
      <pc:sldChg chg="modNotesTx">
        <pc:chgData name="Fabio Di Troia" userId="7de80edd88c2c9de" providerId="LiveId" clId="{D474EC05-C369-4647-BF6C-100AFD8EB553}" dt="2020-08-21T13:33:08.795" v="171" actId="20577"/>
        <pc:sldMkLst>
          <pc:docMk/>
          <pc:sldMk cId="1470250739" sldId="258"/>
        </pc:sldMkLst>
      </pc:sldChg>
      <pc:sldChg chg="modSp">
        <pc:chgData name="Fabio Di Troia" userId="7de80edd88c2c9de" providerId="LiveId" clId="{D474EC05-C369-4647-BF6C-100AFD8EB553}" dt="2020-08-21T13:38:07.561" v="175" actId="20577"/>
        <pc:sldMkLst>
          <pc:docMk/>
          <pc:sldMk cId="797586575" sldId="263"/>
        </pc:sldMkLst>
        <pc:spChg chg="mod">
          <ac:chgData name="Fabio Di Troia" userId="7de80edd88c2c9de" providerId="LiveId" clId="{D474EC05-C369-4647-BF6C-100AFD8EB553}" dt="2020-08-21T13:38:07.561" v="175" actId="20577"/>
          <ac:spMkLst>
            <pc:docMk/>
            <pc:sldMk cId="797586575" sldId="263"/>
            <ac:spMk id="3" creationId="{E6BC7D74-650D-4243-A291-3419245421BB}"/>
          </ac:spMkLst>
        </pc:spChg>
      </pc:sldChg>
      <pc:sldChg chg="modSp mod">
        <pc:chgData name="Fabio Di Troia" userId="7de80edd88c2c9de" providerId="LiveId" clId="{D474EC05-C369-4647-BF6C-100AFD8EB553}" dt="2020-08-21T13:50:46.484" v="176" actId="6549"/>
        <pc:sldMkLst>
          <pc:docMk/>
          <pc:sldMk cId="0" sldId="276"/>
        </pc:sldMkLst>
        <pc:spChg chg="mod">
          <ac:chgData name="Fabio Di Troia" userId="7de80edd88c2c9de" providerId="LiveId" clId="{D474EC05-C369-4647-BF6C-100AFD8EB553}" dt="2020-08-21T13:50:46.484" v="176" actId="6549"/>
          <ac:spMkLst>
            <pc:docMk/>
            <pc:sldMk cId="0" sldId="276"/>
            <ac:spMk id="5" creationId="{C8A0E36C-14D3-4457-B840-18704B7C4A7A}"/>
          </ac:spMkLst>
        </pc:spChg>
      </pc:sldChg>
      <pc:sldChg chg="modSp mod">
        <pc:chgData name="Fabio Di Troia" userId="7de80edd88c2c9de" providerId="LiveId" clId="{D474EC05-C369-4647-BF6C-100AFD8EB553}" dt="2020-08-21T14:13:51.276" v="177" actId="6549"/>
        <pc:sldMkLst>
          <pc:docMk/>
          <pc:sldMk cId="0" sldId="292"/>
        </pc:sldMkLst>
        <pc:spChg chg="mod">
          <ac:chgData name="Fabio Di Troia" userId="7de80edd88c2c9de" providerId="LiveId" clId="{D474EC05-C369-4647-BF6C-100AFD8EB553}" dt="2020-08-21T14:13:51.276" v="177" actId="6549"/>
          <ac:spMkLst>
            <pc:docMk/>
            <pc:sldMk cId="0" sldId="292"/>
            <ac:spMk id="3" creationId="{00000000-0000-0000-0000-000000000000}"/>
          </ac:spMkLst>
        </pc:spChg>
      </pc:sldChg>
    </pc:docChg>
  </pc:docChgLst>
  <pc:docChgLst>
    <pc:chgData name="Fabio Di Troia" userId="7de80edd88c2c9de" providerId="LiveId" clId="{E96A6E7C-0B58-4EEF-83F4-B3DCD45635C4}"/>
    <pc:docChg chg="undo custSel addSld delSld modSld sldOrd">
      <pc:chgData name="Fabio Di Troia" userId="7de80edd88c2c9de" providerId="LiveId" clId="{E96A6E7C-0B58-4EEF-83F4-B3DCD45635C4}" dt="2020-03-26T18:57:55.057" v="5447" actId="47"/>
      <pc:docMkLst>
        <pc:docMk/>
      </pc:docMkLst>
      <pc:sldChg chg="modSp mod">
        <pc:chgData name="Fabio Di Troia" userId="7de80edd88c2c9de" providerId="LiveId" clId="{E96A6E7C-0B58-4EEF-83F4-B3DCD45635C4}" dt="2020-03-18T19:59:56.724" v="1567" actId="1076"/>
        <pc:sldMkLst>
          <pc:docMk/>
          <pc:sldMk cId="2819040876" sldId="280"/>
        </pc:sldMkLst>
        <pc:spChg chg="mod">
          <ac:chgData name="Fabio Di Troia" userId="7de80edd88c2c9de" providerId="LiveId" clId="{E96A6E7C-0B58-4EEF-83F4-B3DCD45635C4}" dt="2020-03-18T19:59:56.724" v="1567" actId="1076"/>
          <ac:spMkLst>
            <pc:docMk/>
            <pc:sldMk cId="2819040876" sldId="280"/>
            <ac:spMk id="2" creationId="{00000000-0000-0000-0000-000000000000}"/>
          </ac:spMkLst>
        </pc:spChg>
      </pc:sldChg>
      <pc:sldChg chg="modSp mod">
        <pc:chgData name="Fabio Di Troia" userId="7de80edd88c2c9de" providerId="LiveId" clId="{E96A6E7C-0B58-4EEF-83F4-B3DCD45635C4}" dt="2020-03-19T16:08:28.540" v="3313" actId="14100"/>
        <pc:sldMkLst>
          <pc:docMk/>
          <pc:sldMk cId="0" sldId="287"/>
        </pc:sldMkLst>
        <pc:spChg chg="mod">
          <ac:chgData name="Fabio Di Troia" userId="7de80edd88c2c9de" providerId="LiveId" clId="{E96A6E7C-0B58-4EEF-83F4-B3DCD45635C4}" dt="2020-03-19T16:08:28.540" v="3313" actId="14100"/>
          <ac:spMkLst>
            <pc:docMk/>
            <pc:sldMk cId="0" sldId="287"/>
            <ac:spMk id="3" creationId="{00000000-0000-0000-0000-000000000000}"/>
          </ac:spMkLst>
        </pc:spChg>
      </pc:sldChg>
      <pc:sldChg chg="delSp modSp add mod">
        <pc:chgData name="Fabio Di Troia" userId="7de80edd88c2c9de" providerId="LiveId" clId="{E96A6E7C-0B58-4EEF-83F4-B3DCD45635C4}" dt="2020-03-18T19:38:09.755" v="1398" actId="20577"/>
        <pc:sldMkLst>
          <pc:docMk/>
          <pc:sldMk cId="0" sldId="292"/>
        </pc:sldMkLst>
        <pc:spChg chg="mod">
          <ac:chgData name="Fabio Di Troia" userId="7de80edd88c2c9de" providerId="LiveId" clId="{E96A6E7C-0B58-4EEF-83F4-B3DCD45635C4}" dt="2020-03-18T19:38:09.755" v="1398" actId="20577"/>
          <ac:spMkLst>
            <pc:docMk/>
            <pc:sldMk cId="0" sldId="292"/>
            <ac:spMk id="3" creationId="{00000000-0000-0000-0000-000000000000}"/>
          </ac:spMkLst>
        </pc:spChg>
        <pc:spChg chg="del mod">
          <ac:chgData name="Fabio Di Troia" userId="7de80edd88c2c9de" providerId="LiveId" clId="{E96A6E7C-0B58-4EEF-83F4-B3DCD45635C4}" dt="2020-03-18T17:29:16.484" v="18" actId="478"/>
          <ac:spMkLst>
            <pc:docMk/>
            <pc:sldMk cId="0" sldId="292"/>
            <ac:spMk id="4" creationId="{00000000-0000-0000-0000-000000000000}"/>
          </ac:spMkLst>
        </pc:spChg>
        <pc:spChg chg="del">
          <ac:chgData name="Fabio Di Troia" userId="7de80edd88c2c9de" providerId="LiveId" clId="{E96A6E7C-0B58-4EEF-83F4-B3DCD45635C4}" dt="2020-03-18T17:29:16.484" v="18" actId="478"/>
          <ac:spMkLst>
            <pc:docMk/>
            <pc:sldMk cId="0" sldId="292"/>
            <ac:spMk id="5" creationId="{00000000-0000-0000-0000-000000000000}"/>
          </ac:spMkLst>
        </pc:spChg>
      </pc:sldChg>
      <pc:sldChg chg="addSp delSp modSp add del mod">
        <pc:chgData name="Fabio Di Troia" userId="7de80edd88c2c9de" providerId="LiveId" clId="{E96A6E7C-0B58-4EEF-83F4-B3DCD45635C4}" dt="2020-03-18T19:43:04.040" v="1439" actId="47"/>
        <pc:sldMkLst>
          <pc:docMk/>
          <pc:sldMk cId="0" sldId="293"/>
        </pc:sldMkLst>
        <pc:spChg chg="mod">
          <ac:chgData name="Fabio Di Troia" userId="7de80edd88c2c9de" providerId="LiveId" clId="{E96A6E7C-0B58-4EEF-83F4-B3DCD45635C4}" dt="2020-03-18T19:41:10.285" v="1427" actId="12"/>
          <ac:spMkLst>
            <pc:docMk/>
            <pc:sldMk cId="0" sldId="293"/>
            <ac:spMk id="3" creationId="{00000000-0000-0000-0000-000000000000}"/>
          </ac:spMkLst>
        </pc:spChg>
        <pc:spChg chg="del mod">
          <ac:chgData name="Fabio Di Troia" userId="7de80edd88c2c9de" providerId="LiveId" clId="{E96A6E7C-0B58-4EEF-83F4-B3DCD45635C4}" dt="2020-03-18T17:30:00.734" v="25" actId="478"/>
          <ac:spMkLst>
            <pc:docMk/>
            <pc:sldMk cId="0" sldId="293"/>
            <ac:spMk id="4" creationId="{00000000-0000-0000-0000-000000000000}"/>
          </ac:spMkLst>
        </pc:spChg>
        <pc:spChg chg="del">
          <ac:chgData name="Fabio Di Troia" userId="7de80edd88c2c9de" providerId="LiveId" clId="{E96A6E7C-0B58-4EEF-83F4-B3DCD45635C4}" dt="2020-03-18T17:30:00.734" v="25" actId="478"/>
          <ac:spMkLst>
            <pc:docMk/>
            <pc:sldMk cId="0" sldId="293"/>
            <ac:spMk id="5" creationId="{00000000-0000-0000-0000-000000000000}"/>
          </ac:spMkLst>
        </pc:spChg>
        <pc:picChg chg="add del mod">
          <ac:chgData name="Fabio Di Troia" userId="7de80edd88c2c9de" providerId="LiveId" clId="{E96A6E7C-0B58-4EEF-83F4-B3DCD45635C4}" dt="2020-03-18T19:41:15.816" v="1429" actId="478"/>
          <ac:picMkLst>
            <pc:docMk/>
            <pc:sldMk cId="0" sldId="293"/>
            <ac:picMk id="6" creationId="{73508C26-9C5A-40B2-B8DA-D206FE42A9E7}"/>
          </ac:picMkLst>
        </pc:picChg>
        <pc:picChg chg="add mod">
          <ac:chgData name="Fabio Di Troia" userId="7de80edd88c2c9de" providerId="LiveId" clId="{E96A6E7C-0B58-4EEF-83F4-B3DCD45635C4}" dt="2020-03-18T19:41:50.999" v="1432" actId="208"/>
          <ac:picMkLst>
            <pc:docMk/>
            <pc:sldMk cId="0" sldId="293"/>
            <ac:picMk id="7" creationId="{6A3FBA94-C668-460F-9C1D-10CCB84E2679}"/>
          </ac:picMkLst>
        </pc:picChg>
      </pc:sldChg>
      <pc:sldChg chg="delSp modSp add del mod">
        <pc:chgData name="Fabio Di Troia" userId="7de80edd88c2c9de" providerId="LiveId" clId="{E96A6E7C-0B58-4EEF-83F4-B3DCD45635C4}" dt="2020-03-18T17:55:45.381" v="513" actId="47"/>
        <pc:sldMkLst>
          <pc:docMk/>
          <pc:sldMk cId="0" sldId="294"/>
        </pc:sldMkLst>
        <pc:spChg chg="mod">
          <ac:chgData name="Fabio Di Troia" userId="7de80edd88c2c9de" providerId="LiveId" clId="{E96A6E7C-0B58-4EEF-83F4-B3DCD45635C4}" dt="2020-03-18T17:34:18.531" v="151" actId="255"/>
          <ac:spMkLst>
            <pc:docMk/>
            <pc:sldMk cId="0" sldId="294"/>
            <ac:spMk id="3" creationId="{00000000-0000-0000-0000-000000000000}"/>
          </ac:spMkLst>
        </pc:spChg>
        <pc:spChg chg="del mod">
          <ac:chgData name="Fabio Di Troia" userId="7de80edd88c2c9de" providerId="LiveId" clId="{E96A6E7C-0B58-4EEF-83F4-B3DCD45635C4}" dt="2020-03-18T17:32:56.503" v="93" actId="478"/>
          <ac:spMkLst>
            <pc:docMk/>
            <pc:sldMk cId="0" sldId="294"/>
            <ac:spMk id="4" creationId="{00000000-0000-0000-0000-000000000000}"/>
          </ac:spMkLst>
        </pc:spChg>
        <pc:spChg chg="del">
          <ac:chgData name="Fabio Di Troia" userId="7de80edd88c2c9de" providerId="LiveId" clId="{E96A6E7C-0B58-4EEF-83F4-B3DCD45635C4}" dt="2020-03-18T17:32:56.503" v="93" actId="478"/>
          <ac:spMkLst>
            <pc:docMk/>
            <pc:sldMk cId="0" sldId="294"/>
            <ac:spMk id="5" creationId="{00000000-0000-0000-0000-000000000000}"/>
          </ac:spMkLst>
        </pc:spChg>
      </pc:sldChg>
      <pc:sldChg chg="addSp delSp modSp add mod modAnim">
        <pc:chgData name="Fabio Di Troia" userId="7de80edd88c2c9de" providerId="LiveId" clId="{E96A6E7C-0B58-4EEF-83F4-B3DCD45635C4}" dt="2020-03-19T16:36:15.635" v="3836"/>
        <pc:sldMkLst>
          <pc:docMk/>
          <pc:sldMk cId="0" sldId="295"/>
        </pc:sldMkLst>
        <pc:spChg chg="mod">
          <ac:chgData name="Fabio Di Troia" userId="7de80edd88c2c9de" providerId="LiveId" clId="{E96A6E7C-0B58-4EEF-83F4-B3DCD45635C4}" dt="2020-03-18T19:57:08.956" v="1536" actId="27636"/>
          <ac:spMkLst>
            <pc:docMk/>
            <pc:sldMk cId="0" sldId="295"/>
            <ac:spMk id="3" creationId="{00000000-0000-0000-0000-000000000000}"/>
          </ac:spMkLst>
        </pc:spChg>
        <pc:spChg chg="del mod">
          <ac:chgData name="Fabio Di Troia" userId="7de80edd88c2c9de" providerId="LiveId" clId="{E96A6E7C-0B58-4EEF-83F4-B3DCD45635C4}" dt="2020-03-18T17:37:50.077" v="238" actId="478"/>
          <ac:spMkLst>
            <pc:docMk/>
            <pc:sldMk cId="0" sldId="295"/>
            <ac:spMk id="4" creationId="{00000000-0000-0000-0000-000000000000}"/>
          </ac:spMkLst>
        </pc:spChg>
        <pc:spChg chg="del">
          <ac:chgData name="Fabio Di Troia" userId="7de80edd88c2c9de" providerId="LiveId" clId="{E96A6E7C-0B58-4EEF-83F4-B3DCD45635C4}" dt="2020-03-18T17:37:50.077" v="238" actId="478"/>
          <ac:spMkLst>
            <pc:docMk/>
            <pc:sldMk cId="0" sldId="295"/>
            <ac:spMk id="5" creationId="{00000000-0000-0000-0000-000000000000}"/>
          </ac:spMkLst>
        </pc:spChg>
        <pc:spChg chg="add mod">
          <ac:chgData name="Fabio Di Troia" userId="7de80edd88c2c9de" providerId="LiveId" clId="{E96A6E7C-0B58-4EEF-83F4-B3DCD45635C4}" dt="2020-03-19T16:35:51.678" v="3830" actId="1076"/>
          <ac:spMkLst>
            <pc:docMk/>
            <pc:sldMk cId="0" sldId="295"/>
            <ac:spMk id="8" creationId="{7FD81B6D-4C0B-4EB3-A32B-90F9DBA553E3}"/>
          </ac:spMkLst>
        </pc:spChg>
        <pc:picChg chg="add del mod">
          <ac:chgData name="Fabio Di Troia" userId="7de80edd88c2c9de" providerId="LiveId" clId="{E96A6E7C-0B58-4EEF-83F4-B3DCD45635C4}" dt="2020-03-18T19:56:50.192" v="1532" actId="478"/>
          <ac:picMkLst>
            <pc:docMk/>
            <pc:sldMk cId="0" sldId="295"/>
            <ac:picMk id="6" creationId="{C8AEB8D4-6C5D-4497-B772-33AE534FFD5D}"/>
          </ac:picMkLst>
        </pc:picChg>
        <pc:picChg chg="add mod">
          <ac:chgData name="Fabio Di Troia" userId="7de80edd88c2c9de" providerId="LiveId" clId="{E96A6E7C-0B58-4EEF-83F4-B3DCD45635C4}" dt="2020-03-19T16:33:49.833" v="3707" actId="1076"/>
          <ac:picMkLst>
            <pc:docMk/>
            <pc:sldMk cId="0" sldId="295"/>
            <ac:picMk id="7" creationId="{8B7B8F94-0D27-4E5A-999F-0D5C3B923BFE}"/>
          </ac:picMkLst>
        </pc:picChg>
        <pc:cxnChg chg="add mod">
          <ac:chgData name="Fabio Di Troia" userId="7de80edd88c2c9de" providerId="LiveId" clId="{E96A6E7C-0B58-4EEF-83F4-B3DCD45635C4}" dt="2020-03-19T16:36:10.636" v="3834" actId="14100"/>
          <ac:cxnSpMkLst>
            <pc:docMk/>
            <pc:sldMk cId="0" sldId="295"/>
            <ac:cxnSpMk id="10" creationId="{3ADDA9DE-BF81-4CF8-9E0B-72D156103696}"/>
          </ac:cxnSpMkLst>
        </pc:cxnChg>
      </pc:sldChg>
      <pc:sldChg chg="delSp modSp add del mod modNotesTx">
        <pc:chgData name="Fabio Di Troia" userId="7de80edd88c2c9de" providerId="LiveId" clId="{E96A6E7C-0B58-4EEF-83F4-B3DCD45635C4}" dt="2020-03-18T18:02:53.568" v="587" actId="47"/>
        <pc:sldMkLst>
          <pc:docMk/>
          <pc:sldMk cId="0" sldId="296"/>
        </pc:sldMkLst>
        <pc:spChg chg="mod">
          <ac:chgData name="Fabio Di Troia" userId="7de80edd88c2c9de" providerId="LiveId" clId="{E96A6E7C-0B58-4EEF-83F4-B3DCD45635C4}" dt="2020-03-18T18:02:33.495" v="581" actId="27636"/>
          <ac:spMkLst>
            <pc:docMk/>
            <pc:sldMk cId="0" sldId="296"/>
            <ac:spMk id="3" creationId="{00000000-0000-0000-0000-000000000000}"/>
          </ac:spMkLst>
        </pc:spChg>
        <pc:spChg chg="del mod">
          <ac:chgData name="Fabio Di Troia" userId="7de80edd88c2c9de" providerId="LiveId" clId="{E96A6E7C-0B58-4EEF-83F4-B3DCD45635C4}" dt="2020-03-18T17:37:39.784" v="236" actId="478"/>
          <ac:spMkLst>
            <pc:docMk/>
            <pc:sldMk cId="0" sldId="296"/>
            <ac:spMk id="4" creationId="{00000000-0000-0000-0000-000000000000}"/>
          </ac:spMkLst>
        </pc:spChg>
        <pc:spChg chg="del">
          <ac:chgData name="Fabio Di Troia" userId="7de80edd88c2c9de" providerId="LiveId" clId="{E96A6E7C-0B58-4EEF-83F4-B3DCD45635C4}" dt="2020-03-18T17:37:39.784" v="236" actId="478"/>
          <ac:spMkLst>
            <pc:docMk/>
            <pc:sldMk cId="0" sldId="296"/>
            <ac:spMk id="5" creationId="{00000000-0000-0000-0000-000000000000}"/>
          </ac:spMkLst>
        </pc:spChg>
      </pc:sldChg>
      <pc:sldChg chg="delSp modSp add mod">
        <pc:chgData name="Fabio Di Troia" userId="7de80edd88c2c9de" providerId="LiveId" clId="{E96A6E7C-0B58-4EEF-83F4-B3DCD45635C4}" dt="2020-03-19T17:54:08.135" v="3894" actId="12"/>
        <pc:sldMkLst>
          <pc:docMk/>
          <pc:sldMk cId="0" sldId="297"/>
        </pc:sldMkLst>
        <pc:spChg chg="mod">
          <ac:chgData name="Fabio Di Troia" userId="7de80edd88c2c9de" providerId="LiveId" clId="{E96A6E7C-0B58-4EEF-83F4-B3DCD45635C4}" dt="2020-03-19T17:54:08.135" v="3894" actId="12"/>
          <ac:spMkLst>
            <pc:docMk/>
            <pc:sldMk cId="0" sldId="297"/>
            <ac:spMk id="3" creationId="{00000000-0000-0000-0000-000000000000}"/>
          </ac:spMkLst>
        </pc:spChg>
        <pc:spChg chg="del mod">
          <ac:chgData name="Fabio Di Troia" userId="7de80edd88c2c9de" providerId="LiveId" clId="{E96A6E7C-0B58-4EEF-83F4-B3DCD45635C4}" dt="2020-03-18T17:39:48.082" v="312" actId="478"/>
          <ac:spMkLst>
            <pc:docMk/>
            <pc:sldMk cId="0" sldId="297"/>
            <ac:spMk id="4" creationId="{00000000-0000-0000-0000-000000000000}"/>
          </ac:spMkLst>
        </pc:spChg>
        <pc:spChg chg="del">
          <ac:chgData name="Fabio Di Troia" userId="7de80edd88c2c9de" providerId="LiveId" clId="{E96A6E7C-0B58-4EEF-83F4-B3DCD45635C4}" dt="2020-03-18T17:39:48.082" v="312" actId="478"/>
          <ac:spMkLst>
            <pc:docMk/>
            <pc:sldMk cId="0" sldId="297"/>
            <ac:spMk id="5" creationId="{00000000-0000-0000-0000-000000000000}"/>
          </ac:spMkLst>
        </pc:spChg>
      </pc:sldChg>
      <pc:sldChg chg="addSp delSp modSp add mod modNotesTx">
        <pc:chgData name="Fabio Di Troia" userId="7de80edd88c2c9de" providerId="LiveId" clId="{E96A6E7C-0B58-4EEF-83F4-B3DCD45635C4}" dt="2020-03-19T16:45:22.940" v="3893" actId="115"/>
        <pc:sldMkLst>
          <pc:docMk/>
          <pc:sldMk cId="0" sldId="298"/>
        </pc:sldMkLst>
        <pc:spChg chg="mod">
          <ac:chgData name="Fabio Di Troia" userId="7de80edd88c2c9de" providerId="LiveId" clId="{E96A6E7C-0B58-4EEF-83F4-B3DCD45635C4}" dt="2020-03-19T16:45:22.940" v="3893" actId="115"/>
          <ac:spMkLst>
            <pc:docMk/>
            <pc:sldMk cId="0" sldId="298"/>
            <ac:spMk id="3" creationId="{00000000-0000-0000-0000-000000000000}"/>
          </ac:spMkLst>
        </pc:spChg>
        <pc:spChg chg="del mod">
          <ac:chgData name="Fabio Di Troia" userId="7de80edd88c2c9de" providerId="LiveId" clId="{E96A6E7C-0B58-4EEF-83F4-B3DCD45635C4}" dt="2020-03-18T17:39:45.634" v="311" actId="478"/>
          <ac:spMkLst>
            <pc:docMk/>
            <pc:sldMk cId="0" sldId="298"/>
            <ac:spMk id="4" creationId="{00000000-0000-0000-0000-000000000000}"/>
          </ac:spMkLst>
        </pc:spChg>
        <pc:spChg chg="del">
          <ac:chgData name="Fabio Di Troia" userId="7de80edd88c2c9de" providerId="LiveId" clId="{E96A6E7C-0B58-4EEF-83F4-B3DCD45635C4}" dt="2020-03-18T17:39:45.634" v="311" actId="478"/>
          <ac:spMkLst>
            <pc:docMk/>
            <pc:sldMk cId="0" sldId="298"/>
            <ac:spMk id="5" creationId="{00000000-0000-0000-0000-000000000000}"/>
          </ac:spMkLst>
        </pc:spChg>
        <pc:picChg chg="add mod">
          <ac:chgData name="Fabio Di Troia" userId="7de80edd88c2c9de" providerId="LiveId" clId="{E96A6E7C-0B58-4EEF-83F4-B3DCD45635C4}" dt="2020-03-18T20:06:59.430" v="1710" actId="1076"/>
          <ac:picMkLst>
            <pc:docMk/>
            <pc:sldMk cId="0" sldId="298"/>
            <ac:picMk id="6" creationId="{F2EDD19A-3076-4E70-BB88-E3376ADF5FCE}"/>
          </ac:picMkLst>
        </pc:picChg>
      </pc:sldChg>
      <pc:sldChg chg="addSp delSp modSp add mod delAnim modAnim modNotesTx">
        <pc:chgData name="Fabio Di Troia" userId="7de80edd88c2c9de" providerId="LiveId" clId="{E96A6E7C-0B58-4EEF-83F4-B3DCD45635C4}" dt="2020-03-19T17:55:08.520" v="3899"/>
        <pc:sldMkLst>
          <pc:docMk/>
          <pc:sldMk cId="0" sldId="299"/>
        </pc:sldMkLst>
        <pc:spChg chg="mod">
          <ac:chgData name="Fabio Di Troia" userId="7de80edd88c2c9de" providerId="LiveId" clId="{E96A6E7C-0B58-4EEF-83F4-B3DCD45635C4}" dt="2020-03-18T20:09:12.172" v="1770" actId="1035"/>
          <ac:spMkLst>
            <pc:docMk/>
            <pc:sldMk cId="0" sldId="299"/>
            <ac:spMk id="2" creationId="{00000000-0000-0000-0000-000000000000}"/>
          </ac:spMkLst>
        </pc:spChg>
        <pc:spChg chg="mod">
          <ac:chgData name="Fabio Di Troia" userId="7de80edd88c2c9de" providerId="LiveId" clId="{E96A6E7C-0B58-4EEF-83F4-B3DCD45635C4}" dt="2020-03-18T19:12:54.125" v="667" actId="27636"/>
          <ac:spMkLst>
            <pc:docMk/>
            <pc:sldMk cId="0" sldId="299"/>
            <ac:spMk id="3" creationId="{00000000-0000-0000-0000-000000000000}"/>
          </ac:spMkLst>
        </pc:spChg>
        <pc:spChg chg="del mod">
          <ac:chgData name="Fabio Di Troia" userId="7de80edd88c2c9de" providerId="LiveId" clId="{E96A6E7C-0B58-4EEF-83F4-B3DCD45635C4}" dt="2020-03-18T17:40:18.462" v="321" actId="478"/>
          <ac:spMkLst>
            <pc:docMk/>
            <pc:sldMk cId="0" sldId="299"/>
            <ac:spMk id="4" creationId="{00000000-0000-0000-0000-000000000000}"/>
          </ac:spMkLst>
        </pc:spChg>
        <pc:spChg chg="del">
          <ac:chgData name="Fabio Di Troia" userId="7de80edd88c2c9de" providerId="LiveId" clId="{E96A6E7C-0B58-4EEF-83F4-B3DCD45635C4}" dt="2020-03-18T17:40:18.462" v="321" actId="478"/>
          <ac:spMkLst>
            <pc:docMk/>
            <pc:sldMk cId="0" sldId="299"/>
            <ac:spMk id="5" creationId="{00000000-0000-0000-0000-000000000000}"/>
          </ac:spMkLst>
        </pc:spChg>
        <pc:spChg chg="add del">
          <ac:chgData name="Fabio Di Troia" userId="7de80edd88c2c9de" providerId="LiveId" clId="{E96A6E7C-0B58-4EEF-83F4-B3DCD45635C4}" dt="2020-03-18T20:30:10.377" v="1950" actId="478"/>
          <ac:spMkLst>
            <pc:docMk/>
            <pc:sldMk cId="0" sldId="299"/>
            <ac:spMk id="9" creationId="{01873EE0-2AE0-41E3-A4FA-1D4D8E48DF36}"/>
          </ac:spMkLst>
        </pc:spChg>
        <pc:spChg chg="add del">
          <ac:chgData name="Fabio Di Troia" userId="7de80edd88c2c9de" providerId="LiveId" clId="{E96A6E7C-0B58-4EEF-83F4-B3DCD45635C4}" dt="2020-03-18T20:30:11.288" v="1951" actId="478"/>
          <ac:spMkLst>
            <pc:docMk/>
            <pc:sldMk cId="0" sldId="299"/>
            <ac:spMk id="10" creationId="{37BE74F5-AD36-448E-BEA4-B32AE9CC2698}"/>
          </ac:spMkLst>
        </pc:spChg>
        <pc:spChg chg="add mod">
          <ac:chgData name="Fabio Di Troia" userId="7de80edd88c2c9de" providerId="LiveId" clId="{E96A6E7C-0B58-4EEF-83F4-B3DCD45635C4}" dt="2020-03-18T20:08:46.186" v="1753" actId="1036"/>
          <ac:spMkLst>
            <pc:docMk/>
            <pc:sldMk cId="0" sldId="299"/>
            <ac:spMk id="11" creationId="{C5D5AB9F-BCE4-4677-9916-0F28209AE53D}"/>
          </ac:spMkLst>
        </pc:spChg>
        <pc:spChg chg="add">
          <ac:chgData name="Fabio Di Troia" userId="7de80edd88c2c9de" providerId="LiveId" clId="{E96A6E7C-0B58-4EEF-83F4-B3DCD45635C4}" dt="2020-03-18T20:07:44.056" v="1717"/>
          <ac:spMkLst>
            <pc:docMk/>
            <pc:sldMk cId="0" sldId="299"/>
            <ac:spMk id="12" creationId="{0D7FF65C-6DC2-41D2-B2EA-D6A99D3074E5}"/>
          </ac:spMkLst>
        </pc:spChg>
        <pc:spChg chg="add">
          <ac:chgData name="Fabio Di Troia" userId="7de80edd88c2c9de" providerId="LiveId" clId="{E96A6E7C-0B58-4EEF-83F4-B3DCD45635C4}" dt="2020-03-18T20:07:44.056" v="1717"/>
          <ac:spMkLst>
            <pc:docMk/>
            <pc:sldMk cId="0" sldId="299"/>
            <ac:spMk id="15" creationId="{97078543-5407-49ED-A6A2-E8C2182CD332}"/>
          </ac:spMkLst>
        </pc:spChg>
        <pc:spChg chg="add">
          <ac:chgData name="Fabio Di Troia" userId="7de80edd88c2c9de" providerId="LiveId" clId="{E96A6E7C-0B58-4EEF-83F4-B3DCD45635C4}" dt="2020-03-18T20:07:44.056" v="1717"/>
          <ac:spMkLst>
            <pc:docMk/>
            <pc:sldMk cId="0" sldId="299"/>
            <ac:spMk id="16" creationId="{96B09862-DC03-442E-8851-2F0BB23FC082}"/>
          </ac:spMkLst>
        </pc:spChg>
        <pc:spChg chg="add mod">
          <ac:chgData name="Fabio Di Troia" userId="7de80edd88c2c9de" providerId="LiveId" clId="{E96A6E7C-0B58-4EEF-83F4-B3DCD45635C4}" dt="2020-03-18T20:08:52.952" v="1756" actId="14100"/>
          <ac:spMkLst>
            <pc:docMk/>
            <pc:sldMk cId="0" sldId="299"/>
            <ac:spMk id="17" creationId="{D3AE7CA5-BEB4-438A-8E90-14C0348A5091}"/>
          </ac:spMkLst>
        </pc:spChg>
        <pc:spChg chg="add mod">
          <ac:chgData name="Fabio Di Troia" userId="7de80edd88c2c9de" providerId="LiveId" clId="{E96A6E7C-0B58-4EEF-83F4-B3DCD45635C4}" dt="2020-03-18T20:08:28.551" v="1750" actId="13822"/>
          <ac:spMkLst>
            <pc:docMk/>
            <pc:sldMk cId="0" sldId="299"/>
            <ac:spMk id="18" creationId="{6F3DF4FD-F504-4811-ADF3-C15C7F61A341}"/>
          </ac:spMkLst>
        </pc:spChg>
        <pc:picChg chg="add del mod">
          <ac:chgData name="Fabio Di Troia" userId="7de80edd88c2c9de" providerId="LiveId" clId="{E96A6E7C-0B58-4EEF-83F4-B3DCD45635C4}" dt="2020-03-18T20:07:28.939" v="1713" actId="478"/>
          <ac:picMkLst>
            <pc:docMk/>
            <pc:sldMk cId="0" sldId="299"/>
            <ac:picMk id="6" creationId="{984DDEC5-311A-4700-A785-FA7055E71EA6}"/>
          </ac:picMkLst>
        </pc:picChg>
        <pc:picChg chg="add mod">
          <ac:chgData name="Fabio Di Troia" userId="7de80edd88c2c9de" providerId="LiveId" clId="{E96A6E7C-0B58-4EEF-83F4-B3DCD45635C4}" dt="2020-03-18T20:08:23.225" v="1748" actId="1076"/>
          <ac:picMkLst>
            <pc:docMk/>
            <pc:sldMk cId="0" sldId="299"/>
            <ac:picMk id="7" creationId="{D8317A5C-BEFB-4190-9DD2-98AED55572DD}"/>
          </ac:picMkLst>
        </pc:picChg>
        <pc:picChg chg="add">
          <ac:chgData name="Fabio Di Troia" userId="7de80edd88c2c9de" providerId="LiveId" clId="{E96A6E7C-0B58-4EEF-83F4-B3DCD45635C4}" dt="2020-03-18T20:07:44.056" v="1717"/>
          <ac:picMkLst>
            <pc:docMk/>
            <pc:sldMk cId="0" sldId="299"/>
            <ac:picMk id="8" creationId="{A87F2CE0-FC06-441F-9A3E-EB9E71CD3F6A}"/>
          </ac:picMkLst>
        </pc:picChg>
        <pc:picChg chg="add">
          <ac:chgData name="Fabio Di Troia" userId="7de80edd88c2c9de" providerId="LiveId" clId="{E96A6E7C-0B58-4EEF-83F4-B3DCD45635C4}" dt="2020-03-18T20:07:44.056" v="1717"/>
          <ac:picMkLst>
            <pc:docMk/>
            <pc:sldMk cId="0" sldId="299"/>
            <ac:picMk id="13" creationId="{42E6630F-029E-4C29-8CEF-0FC8453DD450}"/>
          </ac:picMkLst>
        </pc:picChg>
        <pc:picChg chg="add">
          <ac:chgData name="Fabio Di Troia" userId="7de80edd88c2c9de" providerId="LiveId" clId="{E96A6E7C-0B58-4EEF-83F4-B3DCD45635C4}" dt="2020-03-18T20:07:44.056" v="1717"/>
          <ac:picMkLst>
            <pc:docMk/>
            <pc:sldMk cId="0" sldId="299"/>
            <ac:picMk id="14" creationId="{562954B1-0317-4D9B-83B3-9B73B8BDBEEE}"/>
          </ac:picMkLst>
        </pc:picChg>
      </pc:sldChg>
      <pc:sldChg chg="addSp delSp modSp add mod">
        <pc:chgData name="Fabio Di Troia" userId="7de80edd88c2c9de" providerId="LiveId" clId="{E96A6E7C-0B58-4EEF-83F4-B3DCD45635C4}" dt="2020-03-19T18:01:21.553" v="3923" actId="113"/>
        <pc:sldMkLst>
          <pc:docMk/>
          <pc:sldMk cId="0" sldId="300"/>
        </pc:sldMkLst>
        <pc:spChg chg="mod">
          <ac:chgData name="Fabio Di Troia" userId="7de80edd88c2c9de" providerId="LiveId" clId="{E96A6E7C-0B58-4EEF-83F4-B3DCD45635C4}" dt="2020-03-19T18:01:21.553" v="3923" actId="113"/>
          <ac:spMkLst>
            <pc:docMk/>
            <pc:sldMk cId="0" sldId="300"/>
            <ac:spMk id="3" creationId="{00000000-0000-0000-0000-000000000000}"/>
          </ac:spMkLst>
        </pc:spChg>
        <pc:spChg chg="del mod">
          <ac:chgData name="Fabio Di Troia" userId="7de80edd88c2c9de" providerId="LiveId" clId="{E96A6E7C-0B58-4EEF-83F4-B3DCD45635C4}" dt="2020-03-18T17:40:55.185" v="332" actId="478"/>
          <ac:spMkLst>
            <pc:docMk/>
            <pc:sldMk cId="0" sldId="300"/>
            <ac:spMk id="4" creationId="{00000000-0000-0000-0000-000000000000}"/>
          </ac:spMkLst>
        </pc:spChg>
        <pc:spChg chg="del">
          <ac:chgData name="Fabio Di Troia" userId="7de80edd88c2c9de" providerId="LiveId" clId="{E96A6E7C-0B58-4EEF-83F4-B3DCD45635C4}" dt="2020-03-18T17:40:55.185" v="332" actId="478"/>
          <ac:spMkLst>
            <pc:docMk/>
            <pc:sldMk cId="0" sldId="300"/>
            <ac:spMk id="5" creationId="{00000000-0000-0000-0000-000000000000}"/>
          </ac:spMkLst>
        </pc:spChg>
        <pc:picChg chg="add del mod">
          <ac:chgData name="Fabio Di Troia" userId="7de80edd88c2c9de" providerId="LiveId" clId="{E96A6E7C-0B58-4EEF-83F4-B3DCD45635C4}" dt="2020-03-18T19:17:18.407" v="827"/>
          <ac:picMkLst>
            <pc:docMk/>
            <pc:sldMk cId="0" sldId="300"/>
            <ac:picMk id="6" creationId="{B311C237-9274-4BFA-A717-92D32BF6389E}"/>
          </ac:picMkLst>
        </pc:picChg>
        <pc:picChg chg="add mod">
          <ac:chgData name="Fabio Di Troia" userId="7de80edd88c2c9de" providerId="LiveId" clId="{E96A6E7C-0B58-4EEF-83F4-B3DCD45635C4}" dt="2020-03-18T20:11:34.734" v="1790" actId="1076"/>
          <ac:picMkLst>
            <pc:docMk/>
            <pc:sldMk cId="0" sldId="300"/>
            <ac:picMk id="7" creationId="{5CE75CBE-1BEE-4F70-8072-95F330E3A812}"/>
          </ac:picMkLst>
        </pc:picChg>
        <pc:picChg chg="add mod ord">
          <ac:chgData name="Fabio Di Troia" userId="7de80edd88c2c9de" providerId="LiveId" clId="{E96A6E7C-0B58-4EEF-83F4-B3DCD45635C4}" dt="2020-03-18T20:26:07.301" v="1918" actId="167"/>
          <ac:picMkLst>
            <pc:docMk/>
            <pc:sldMk cId="0" sldId="300"/>
            <ac:picMk id="8" creationId="{F67CBF9B-1F7E-43F9-990C-D969800FA104}"/>
          </ac:picMkLst>
        </pc:picChg>
        <pc:picChg chg="add del">
          <ac:chgData name="Fabio Di Troia" userId="7de80edd88c2c9de" providerId="LiveId" clId="{E96A6E7C-0B58-4EEF-83F4-B3DCD45635C4}" dt="2020-03-18T20:22:43.211" v="1805" actId="478"/>
          <ac:picMkLst>
            <pc:docMk/>
            <pc:sldMk cId="0" sldId="300"/>
            <ac:picMk id="9" creationId="{0C6195DF-88EB-4E57-9C52-932678980B2B}"/>
          </ac:picMkLst>
        </pc:picChg>
        <pc:picChg chg="add mod">
          <ac:chgData name="Fabio Di Troia" userId="7de80edd88c2c9de" providerId="LiveId" clId="{E96A6E7C-0B58-4EEF-83F4-B3DCD45635C4}" dt="2020-03-18T20:23:14.789" v="1819" actId="1036"/>
          <ac:picMkLst>
            <pc:docMk/>
            <pc:sldMk cId="0" sldId="300"/>
            <ac:picMk id="10" creationId="{94482380-FBC9-45C1-AA98-72F22C9A36F8}"/>
          </ac:picMkLst>
        </pc:picChg>
      </pc:sldChg>
      <pc:sldChg chg="delSp modSp add mod">
        <pc:chgData name="Fabio Di Troia" userId="7de80edd88c2c9de" providerId="LiveId" clId="{E96A6E7C-0B58-4EEF-83F4-B3DCD45635C4}" dt="2020-03-19T18:06:55.198" v="3933" actId="115"/>
        <pc:sldMkLst>
          <pc:docMk/>
          <pc:sldMk cId="0" sldId="301"/>
        </pc:sldMkLst>
        <pc:spChg chg="mod">
          <ac:chgData name="Fabio Di Troia" userId="7de80edd88c2c9de" providerId="LiveId" clId="{E96A6E7C-0B58-4EEF-83F4-B3DCD45635C4}" dt="2020-03-19T18:06:55.198" v="3933" actId="115"/>
          <ac:spMkLst>
            <pc:docMk/>
            <pc:sldMk cId="0" sldId="301"/>
            <ac:spMk id="3" creationId="{00000000-0000-0000-0000-000000000000}"/>
          </ac:spMkLst>
        </pc:spChg>
        <pc:spChg chg="del mod">
          <ac:chgData name="Fabio Di Troia" userId="7de80edd88c2c9de" providerId="LiveId" clId="{E96A6E7C-0B58-4EEF-83F4-B3DCD45635C4}" dt="2020-03-18T17:41:48.782" v="341" actId="478"/>
          <ac:spMkLst>
            <pc:docMk/>
            <pc:sldMk cId="0" sldId="301"/>
            <ac:spMk id="4" creationId="{00000000-0000-0000-0000-000000000000}"/>
          </ac:spMkLst>
        </pc:spChg>
        <pc:spChg chg="del">
          <ac:chgData name="Fabio Di Troia" userId="7de80edd88c2c9de" providerId="LiveId" clId="{E96A6E7C-0B58-4EEF-83F4-B3DCD45635C4}" dt="2020-03-18T17:41:48.782" v="341" actId="478"/>
          <ac:spMkLst>
            <pc:docMk/>
            <pc:sldMk cId="0" sldId="301"/>
            <ac:spMk id="5" creationId="{00000000-0000-0000-0000-000000000000}"/>
          </ac:spMkLst>
        </pc:spChg>
      </pc:sldChg>
      <pc:sldChg chg="addSp delSp modSp add mod delAnim modAnim modNotesTx">
        <pc:chgData name="Fabio Di Troia" userId="7de80edd88c2c9de" providerId="LiveId" clId="{E96A6E7C-0B58-4EEF-83F4-B3DCD45635C4}" dt="2020-03-26T18:16:02.233" v="5264" actId="478"/>
        <pc:sldMkLst>
          <pc:docMk/>
          <pc:sldMk cId="0" sldId="302"/>
        </pc:sldMkLst>
        <pc:spChg chg="mod">
          <ac:chgData name="Fabio Di Troia" userId="7de80edd88c2c9de" providerId="LiveId" clId="{E96A6E7C-0B58-4EEF-83F4-B3DCD45635C4}" dt="2020-03-25T18:16:43.557" v="4292" actId="20577"/>
          <ac:spMkLst>
            <pc:docMk/>
            <pc:sldMk cId="0" sldId="302"/>
            <ac:spMk id="3" creationId="{00000000-0000-0000-0000-000000000000}"/>
          </ac:spMkLst>
        </pc:spChg>
        <pc:spChg chg="del mod">
          <ac:chgData name="Fabio Di Troia" userId="7de80edd88c2c9de" providerId="LiveId" clId="{E96A6E7C-0B58-4EEF-83F4-B3DCD45635C4}" dt="2020-03-18T17:42:43.706" v="361" actId="478"/>
          <ac:spMkLst>
            <pc:docMk/>
            <pc:sldMk cId="0" sldId="302"/>
            <ac:spMk id="4" creationId="{00000000-0000-0000-0000-000000000000}"/>
          </ac:spMkLst>
        </pc:spChg>
        <pc:spChg chg="del">
          <ac:chgData name="Fabio Di Troia" userId="7de80edd88c2c9de" providerId="LiveId" clId="{E96A6E7C-0B58-4EEF-83F4-B3DCD45635C4}" dt="2020-03-18T17:42:43.706" v="361" actId="478"/>
          <ac:spMkLst>
            <pc:docMk/>
            <pc:sldMk cId="0" sldId="302"/>
            <ac:spMk id="5" creationId="{00000000-0000-0000-0000-000000000000}"/>
          </ac:spMkLst>
        </pc:spChg>
        <pc:spChg chg="add del mod">
          <ac:chgData name="Fabio Di Troia" userId="7de80edd88c2c9de" providerId="LiveId" clId="{E96A6E7C-0B58-4EEF-83F4-B3DCD45635C4}" dt="2020-03-26T18:16:02.233" v="5264" actId="478"/>
          <ac:spMkLst>
            <pc:docMk/>
            <pc:sldMk cId="0" sldId="302"/>
            <ac:spMk id="9" creationId="{BB7F0E42-4E1F-4D50-A168-A44D60310422}"/>
          </ac:spMkLst>
        </pc:spChg>
        <pc:picChg chg="add mod">
          <ac:chgData name="Fabio Di Troia" userId="7de80edd88c2c9de" providerId="LiveId" clId="{E96A6E7C-0B58-4EEF-83F4-B3DCD45635C4}" dt="2020-03-18T20:28:22.424" v="1929" actId="1076"/>
          <ac:picMkLst>
            <pc:docMk/>
            <pc:sldMk cId="0" sldId="302"/>
            <ac:picMk id="6" creationId="{7E389BFC-359D-4E04-A4CA-75C66E7B0E74}"/>
          </ac:picMkLst>
        </pc:picChg>
        <pc:picChg chg="add mod">
          <ac:chgData name="Fabio Di Troia" userId="7de80edd88c2c9de" providerId="LiveId" clId="{E96A6E7C-0B58-4EEF-83F4-B3DCD45635C4}" dt="2020-03-18T20:29:35.090" v="1949" actId="1076"/>
          <ac:picMkLst>
            <pc:docMk/>
            <pc:sldMk cId="0" sldId="302"/>
            <ac:picMk id="7" creationId="{605A2990-33E1-4D86-909E-1EA74AECB68E}"/>
          </ac:picMkLst>
        </pc:picChg>
        <pc:picChg chg="add mod">
          <ac:chgData name="Fabio Di Troia" userId="7de80edd88c2c9de" providerId="LiveId" clId="{E96A6E7C-0B58-4EEF-83F4-B3DCD45635C4}" dt="2020-03-18T20:29:23.745" v="1948" actId="14100"/>
          <ac:picMkLst>
            <pc:docMk/>
            <pc:sldMk cId="0" sldId="302"/>
            <ac:picMk id="8" creationId="{2CF4C4B4-FF6E-49FB-9D33-5ACCCAF91080}"/>
          </ac:picMkLst>
        </pc:picChg>
        <pc:cxnChg chg="add del mod">
          <ac:chgData name="Fabio Di Troia" userId="7de80edd88c2c9de" providerId="LiveId" clId="{E96A6E7C-0B58-4EEF-83F4-B3DCD45635C4}" dt="2020-03-26T18:16:02.233" v="5264" actId="478"/>
          <ac:cxnSpMkLst>
            <pc:docMk/>
            <pc:sldMk cId="0" sldId="302"/>
            <ac:cxnSpMk id="11" creationId="{8972A9D3-D7CD-4BB6-948F-7B102FA934CF}"/>
          </ac:cxnSpMkLst>
        </pc:cxnChg>
      </pc:sldChg>
      <pc:sldChg chg="addSp delSp modSp add del mod modNotesTx">
        <pc:chgData name="Fabio Di Troia" userId="7de80edd88c2c9de" providerId="LiveId" clId="{E96A6E7C-0B58-4EEF-83F4-B3DCD45635C4}" dt="2020-03-18T20:54:50.980" v="2139" actId="47"/>
        <pc:sldMkLst>
          <pc:docMk/>
          <pc:sldMk cId="0" sldId="303"/>
        </pc:sldMkLst>
        <pc:spChg chg="mod">
          <ac:chgData name="Fabio Di Troia" userId="7de80edd88c2c9de" providerId="LiveId" clId="{E96A6E7C-0B58-4EEF-83F4-B3DCD45635C4}" dt="2020-03-18T20:50:22.632" v="2078"/>
          <ac:spMkLst>
            <pc:docMk/>
            <pc:sldMk cId="0" sldId="303"/>
            <ac:spMk id="3" creationId="{00000000-0000-0000-0000-000000000000}"/>
          </ac:spMkLst>
        </pc:spChg>
        <pc:spChg chg="del mod">
          <ac:chgData name="Fabio Di Troia" userId="7de80edd88c2c9de" providerId="LiveId" clId="{E96A6E7C-0B58-4EEF-83F4-B3DCD45635C4}" dt="2020-03-18T17:43:46.748" v="372" actId="478"/>
          <ac:spMkLst>
            <pc:docMk/>
            <pc:sldMk cId="0" sldId="303"/>
            <ac:spMk id="4" creationId="{00000000-0000-0000-0000-000000000000}"/>
          </ac:spMkLst>
        </pc:spChg>
        <pc:spChg chg="del">
          <ac:chgData name="Fabio Di Troia" userId="7de80edd88c2c9de" providerId="LiveId" clId="{E96A6E7C-0B58-4EEF-83F4-B3DCD45635C4}" dt="2020-03-18T17:43:46.748" v="372" actId="478"/>
          <ac:spMkLst>
            <pc:docMk/>
            <pc:sldMk cId="0" sldId="303"/>
            <ac:spMk id="5" creationId="{00000000-0000-0000-0000-000000000000}"/>
          </ac:spMkLst>
        </pc:spChg>
        <pc:spChg chg="add del">
          <ac:chgData name="Fabio Di Troia" userId="7de80edd88c2c9de" providerId="LiveId" clId="{E96A6E7C-0B58-4EEF-83F4-B3DCD45635C4}" dt="2020-03-18T19:21:52.192" v="909"/>
          <ac:spMkLst>
            <pc:docMk/>
            <pc:sldMk cId="0" sldId="303"/>
            <ac:spMk id="6" creationId="{5E706402-C421-478B-9985-FB4A21A94511}"/>
          </ac:spMkLst>
        </pc:spChg>
      </pc:sldChg>
      <pc:sldChg chg="addSp delSp modSp add mod">
        <pc:chgData name="Fabio Di Troia" userId="7de80edd88c2c9de" providerId="LiveId" clId="{E96A6E7C-0B58-4EEF-83F4-B3DCD45635C4}" dt="2020-03-26T18:19:09.635" v="5274" actId="16959"/>
        <pc:sldMkLst>
          <pc:docMk/>
          <pc:sldMk cId="0" sldId="304"/>
        </pc:sldMkLst>
        <pc:spChg chg="mod">
          <ac:chgData name="Fabio Di Troia" userId="7de80edd88c2c9de" providerId="LiveId" clId="{E96A6E7C-0B58-4EEF-83F4-B3DCD45635C4}" dt="2020-03-26T18:19:09.635" v="5274" actId="16959"/>
          <ac:spMkLst>
            <pc:docMk/>
            <pc:sldMk cId="0" sldId="304"/>
            <ac:spMk id="3" creationId="{00000000-0000-0000-0000-000000000000}"/>
          </ac:spMkLst>
        </pc:spChg>
        <pc:spChg chg="del mod">
          <ac:chgData name="Fabio Di Troia" userId="7de80edd88c2c9de" providerId="LiveId" clId="{E96A6E7C-0B58-4EEF-83F4-B3DCD45635C4}" dt="2020-03-18T17:47:02.711" v="397" actId="478"/>
          <ac:spMkLst>
            <pc:docMk/>
            <pc:sldMk cId="0" sldId="304"/>
            <ac:spMk id="4" creationId="{00000000-0000-0000-0000-000000000000}"/>
          </ac:spMkLst>
        </pc:spChg>
        <pc:spChg chg="del">
          <ac:chgData name="Fabio Di Troia" userId="7de80edd88c2c9de" providerId="LiveId" clId="{E96A6E7C-0B58-4EEF-83F4-B3DCD45635C4}" dt="2020-03-18T17:47:02.711" v="397" actId="478"/>
          <ac:spMkLst>
            <pc:docMk/>
            <pc:sldMk cId="0" sldId="304"/>
            <ac:spMk id="5" creationId="{00000000-0000-0000-0000-000000000000}"/>
          </ac:spMkLst>
        </pc:spChg>
        <pc:spChg chg="add mod">
          <ac:chgData name="Fabio Di Troia" userId="7de80edd88c2c9de" providerId="LiveId" clId="{E96A6E7C-0B58-4EEF-83F4-B3DCD45635C4}" dt="2020-03-18T22:42:51.613" v="2255" actId="1036"/>
          <ac:spMkLst>
            <pc:docMk/>
            <pc:sldMk cId="0" sldId="304"/>
            <ac:spMk id="6" creationId="{42434449-38F3-4A22-97BE-0B765262726E}"/>
          </ac:spMkLst>
        </pc:spChg>
      </pc:sldChg>
      <pc:sldChg chg="delSp modSp add mod">
        <pc:chgData name="Fabio Di Troia" userId="7de80edd88c2c9de" providerId="LiveId" clId="{E96A6E7C-0B58-4EEF-83F4-B3DCD45635C4}" dt="2020-03-26T18:20:02.388" v="5285" actId="16959"/>
        <pc:sldMkLst>
          <pc:docMk/>
          <pc:sldMk cId="0" sldId="305"/>
        </pc:sldMkLst>
        <pc:spChg chg="mod">
          <ac:chgData name="Fabio Di Troia" userId="7de80edd88c2c9de" providerId="LiveId" clId="{E96A6E7C-0B58-4EEF-83F4-B3DCD45635C4}" dt="2020-03-26T18:20:02.388" v="5285" actId="16959"/>
          <ac:spMkLst>
            <pc:docMk/>
            <pc:sldMk cId="0" sldId="305"/>
            <ac:spMk id="3" creationId="{00000000-0000-0000-0000-000000000000}"/>
          </ac:spMkLst>
        </pc:spChg>
        <pc:spChg chg="del mod">
          <ac:chgData name="Fabio Di Troia" userId="7de80edd88c2c9de" providerId="LiveId" clId="{E96A6E7C-0B58-4EEF-83F4-B3DCD45635C4}" dt="2020-03-18T17:44:44.147" v="381" actId="478"/>
          <ac:spMkLst>
            <pc:docMk/>
            <pc:sldMk cId="0" sldId="305"/>
            <ac:spMk id="4" creationId="{00000000-0000-0000-0000-000000000000}"/>
          </ac:spMkLst>
        </pc:spChg>
        <pc:spChg chg="del">
          <ac:chgData name="Fabio Di Troia" userId="7de80edd88c2c9de" providerId="LiveId" clId="{E96A6E7C-0B58-4EEF-83F4-B3DCD45635C4}" dt="2020-03-18T17:44:44.147" v="381" actId="478"/>
          <ac:spMkLst>
            <pc:docMk/>
            <pc:sldMk cId="0" sldId="305"/>
            <ac:spMk id="5" creationId="{00000000-0000-0000-0000-000000000000}"/>
          </ac:spMkLst>
        </pc:spChg>
      </pc:sldChg>
      <pc:sldChg chg="delSp modSp add mod">
        <pc:chgData name="Fabio Di Troia" userId="7de80edd88c2c9de" providerId="LiveId" clId="{E96A6E7C-0B58-4EEF-83F4-B3DCD45635C4}" dt="2020-03-18T22:43:14.779" v="2256" actId="6549"/>
        <pc:sldMkLst>
          <pc:docMk/>
          <pc:sldMk cId="0" sldId="306"/>
        </pc:sldMkLst>
        <pc:spChg chg="mod">
          <ac:chgData name="Fabio Di Troia" userId="7de80edd88c2c9de" providerId="LiveId" clId="{E96A6E7C-0B58-4EEF-83F4-B3DCD45635C4}" dt="2020-03-18T22:43:14.779" v="2256" actId="6549"/>
          <ac:spMkLst>
            <pc:docMk/>
            <pc:sldMk cId="0" sldId="306"/>
            <ac:spMk id="3" creationId="{00000000-0000-0000-0000-000000000000}"/>
          </ac:spMkLst>
        </pc:spChg>
        <pc:spChg chg="del mod">
          <ac:chgData name="Fabio Di Troia" userId="7de80edd88c2c9de" providerId="LiveId" clId="{E96A6E7C-0B58-4EEF-83F4-B3DCD45635C4}" dt="2020-03-18T17:45:45.424" v="396" actId="478"/>
          <ac:spMkLst>
            <pc:docMk/>
            <pc:sldMk cId="0" sldId="306"/>
            <ac:spMk id="4" creationId="{00000000-0000-0000-0000-000000000000}"/>
          </ac:spMkLst>
        </pc:spChg>
        <pc:spChg chg="del">
          <ac:chgData name="Fabio Di Troia" userId="7de80edd88c2c9de" providerId="LiveId" clId="{E96A6E7C-0B58-4EEF-83F4-B3DCD45635C4}" dt="2020-03-18T17:45:45.424" v="396" actId="478"/>
          <ac:spMkLst>
            <pc:docMk/>
            <pc:sldMk cId="0" sldId="306"/>
            <ac:spMk id="5" creationId="{00000000-0000-0000-0000-000000000000}"/>
          </ac:spMkLst>
        </pc:spChg>
      </pc:sldChg>
      <pc:sldChg chg="delSp modSp add mod">
        <pc:chgData name="Fabio Di Troia" userId="7de80edd88c2c9de" providerId="LiveId" clId="{E96A6E7C-0B58-4EEF-83F4-B3DCD45635C4}" dt="2020-03-25T18:27:38.208" v="4488" actId="115"/>
        <pc:sldMkLst>
          <pc:docMk/>
          <pc:sldMk cId="0" sldId="307"/>
        </pc:sldMkLst>
        <pc:spChg chg="mod">
          <ac:chgData name="Fabio Di Troia" userId="7de80edd88c2c9de" providerId="LiveId" clId="{E96A6E7C-0B58-4EEF-83F4-B3DCD45635C4}" dt="2020-03-25T18:27:38.208" v="4488" actId="115"/>
          <ac:spMkLst>
            <pc:docMk/>
            <pc:sldMk cId="0" sldId="307"/>
            <ac:spMk id="3" creationId="{00000000-0000-0000-0000-000000000000}"/>
          </ac:spMkLst>
        </pc:spChg>
        <pc:spChg chg="del mod">
          <ac:chgData name="Fabio Di Troia" userId="7de80edd88c2c9de" providerId="LiveId" clId="{E96A6E7C-0B58-4EEF-83F4-B3DCD45635C4}" dt="2020-03-18T22:44:44.272" v="2279" actId="478"/>
          <ac:spMkLst>
            <pc:docMk/>
            <pc:sldMk cId="0" sldId="307"/>
            <ac:spMk id="4" creationId="{00000000-0000-0000-0000-000000000000}"/>
          </ac:spMkLst>
        </pc:spChg>
        <pc:spChg chg="del">
          <ac:chgData name="Fabio Di Troia" userId="7de80edd88c2c9de" providerId="LiveId" clId="{E96A6E7C-0B58-4EEF-83F4-B3DCD45635C4}" dt="2020-03-18T22:44:44.272" v="2279" actId="478"/>
          <ac:spMkLst>
            <pc:docMk/>
            <pc:sldMk cId="0" sldId="307"/>
            <ac:spMk id="5" creationId="{00000000-0000-0000-0000-000000000000}"/>
          </ac:spMkLst>
        </pc:spChg>
      </pc:sldChg>
      <pc:sldChg chg="modSp add del mod">
        <pc:chgData name="Fabio Di Troia" userId="7de80edd88c2c9de" providerId="LiveId" clId="{E96A6E7C-0B58-4EEF-83F4-B3DCD45635C4}" dt="2020-03-18T22:49:32.846" v="2368" actId="47"/>
        <pc:sldMkLst>
          <pc:docMk/>
          <pc:sldMk cId="0" sldId="308"/>
        </pc:sldMkLst>
        <pc:spChg chg="mod">
          <ac:chgData name="Fabio Di Troia" userId="7de80edd88c2c9de" providerId="LiveId" clId="{E96A6E7C-0B58-4EEF-83F4-B3DCD45635C4}" dt="2020-03-18T22:47:10.175" v="2326" actId="27636"/>
          <ac:spMkLst>
            <pc:docMk/>
            <pc:sldMk cId="0" sldId="308"/>
            <ac:spMk id="3" creationId="{00000000-0000-0000-0000-000000000000}"/>
          </ac:spMkLst>
        </pc:spChg>
        <pc:spChg chg="mod">
          <ac:chgData name="Fabio Di Troia" userId="7de80edd88c2c9de" providerId="LiveId" clId="{E96A6E7C-0B58-4EEF-83F4-B3DCD45635C4}" dt="2020-03-18T17:28:56.933" v="0"/>
          <ac:spMkLst>
            <pc:docMk/>
            <pc:sldMk cId="0" sldId="308"/>
            <ac:spMk id="4" creationId="{00000000-0000-0000-0000-000000000000}"/>
          </ac:spMkLst>
        </pc:spChg>
      </pc:sldChg>
      <pc:sldChg chg="addSp delSp modSp add mod addAnim delAnim modAnim">
        <pc:chgData name="Fabio Di Troia" userId="7de80edd88c2c9de" providerId="LiveId" clId="{E96A6E7C-0B58-4EEF-83F4-B3DCD45635C4}" dt="2020-03-25T18:29:49.790" v="4493"/>
        <pc:sldMkLst>
          <pc:docMk/>
          <pc:sldMk cId="0" sldId="309"/>
        </pc:sldMkLst>
        <pc:spChg chg="mod">
          <ac:chgData name="Fabio Di Troia" userId="7de80edd88c2c9de" providerId="LiveId" clId="{E96A6E7C-0B58-4EEF-83F4-B3DCD45635C4}" dt="2020-03-24T18:42:27.586" v="4289" actId="1037"/>
          <ac:spMkLst>
            <pc:docMk/>
            <pc:sldMk cId="0" sldId="309"/>
            <ac:spMk id="3" creationId="{00000000-0000-0000-0000-000000000000}"/>
          </ac:spMkLst>
        </pc:spChg>
        <pc:spChg chg="add del">
          <ac:chgData name="Fabio Di Troia" userId="7de80edd88c2c9de" providerId="LiveId" clId="{E96A6E7C-0B58-4EEF-83F4-B3DCD45635C4}" dt="2020-03-18T22:58:15.519" v="2446" actId="478"/>
          <ac:spMkLst>
            <pc:docMk/>
            <pc:sldMk cId="0" sldId="309"/>
            <ac:spMk id="4" creationId="{43B0596E-0D31-47C4-9F62-1DC6344A7DCD}"/>
          </ac:spMkLst>
        </pc:spChg>
        <pc:spChg chg="del mod">
          <ac:chgData name="Fabio Di Troia" userId="7de80edd88c2c9de" providerId="LiveId" clId="{E96A6E7C-0B58-4EEF-83F4-B3DCD45635C4}" dt="2020-03-18T23:02:08.755" v="2557" actId="478"/>
          <ac:spMkLst>
            <pc:docMk/>
            <pc:sldMk cId="0" sldId="309"/>
            <ac:spMk id="5" creationId="{00000000-0000-0000-0000-000000000000}"/>
          </ac:spMkLst>
        </pc:spChg>
        <pc:spChg chg="del">
          <ac:chgData name="Fabio Di Troia" userId="7de80edd88c2c9de" providerId="LiveId" clId="{E96A6E7C-0B58-4EEF-83F4-B3DCD45635C4}" dt="2020-03-18T23:02:08.755" v="2557" actId="478"/>
          <ac:spMkLst>
            <pc:docMk/>
            <pc:sldMk cId="0" sldId="309"/>
            <ac:spMk id="6" creationId="{00000000-0000-0000-0000-000000000000}"/>
          </ac:spMkLst>
        </pc:spChg>
        <pc:spChg chg="add del mod">
          <ac:chgData name="Fabio Di Troia" userId="7de80edd88c2c9de" providerId="LiveId" clId="{E96A6E7C-0B58-4EEF-83F4-B3DCD45635C4}" dt="2020-03-24T18:42:27.586" v="4289" actId="1037"/>
          <ac:spMkLst>
            <pc:docMk/>
            <pc:sldMk cId="0" sldId="309"/>
            <ac:spMk id="11" creationId="{3C8A7130-353A-471C-A8E8-696F30CC309A}"/>
          </ac:spMkLst>
        </pc:spChg>
        <pc:spChg chg="add del">
          <ac:chgData name="Fabio Di Troia" userId="7de80edd88c2c9de" providerId="LiveId" clId="{E96A6E7C-0B58-4EEF-83F4-B3DCD45635C4}" dt="2020-03-18T23:02:33.657" v="2560" actId="478"/>
          <ac:spMkLst>
            <pc:docMk/>
            <pc:sldMk cId="0" sldId="309"/>
            <ac:spMk id="14" creationId="{A6C8DD77-9E69-43A7-BB45-BE0CE6560D2F}"/>
          </ac:spMkLst>
        </pc:spChg>
        <pc:spChg chg="add del mod">
          <ac:chgData name="Fabio Di Troia" userId="7de80edd88c2c9de" providerId="LiveId" clId="{E96A6E7C-0B58-4EEF-83F4-B3DCD45635C4}" dt="2020-03-24T18:42:27.586" v="4289" actId="1037"/>
          <ac:spMkLst>
            <pc:docMk/>
            <pc:sldMk cId="0" sldId="309"/>
            <ac:spMk id="15" creationId="{3D6B4415-C394-4618-93EE-F3DD40587C59}"/>
          </ac:spMkLst>
        </pc:spChg>
        <pc:spChg chg="add mod">
          <ac:chgData name="Fabio Di Troia" userId="7de80edd88c2c9de" providerId="LiveId" clId="{E96A6E7C-0B58-4EEF-83F4-B3DCD45635C4}" dt="2020-03-18T23:04:42.649" v="2587" actId="1076"/>
          <ac:spMkLst>
            <pc:docMk/>
            <pc:sldMk cId="0" sldId="309"/>
            <ac:spMk id="17" creationId="{3C1D2B4F-0F99-48B0-B12D-0CC92B4141E6}"/>
          </ac:spMkLst>
        </pc:spChg>
        <pc:spChg chg="add mod">
          <ac:chgData name="Fabio Di Troia" userId="7de80edd88c2c9de" providerId="LiveId" clId="{E96A6E7C-0B58-4EEF-83F4-B3DCD45635C4}" dt="2020-03-18T23:04:23.054" v="2585" actId="1076"/>
          <ac:spMkLst>
            <pc:docMk/>
            <pc:sldMk cId="0" sldId="309"/>
            <ac:spMk id="18" creationId="{59E311DA-648D-4620-BA04-61AA100E869E}"/>
          </ac:spMkLst>
        </pc:spChg>
        <pc:spChg chg="add del mod">
          <ac:chgData name="Fabio Di Troia" userId="7de80edd88c2c9de" providerId="LiveId" clId="{E96A6E7C-0B58-4EEF-83F4-B3DCD45635C4}" dt="2020-03-25T18:29:36.957" v="4492" actId="478"/>
          <ac:spMkLst>
            <pc:docMk/>
            <pc:sldMk cId="0" sldId="309"/>
            <ac:spMk id="19" creationId="{6AC6425C-429E-4352-9514-7CD7706A349C}"/>
          </ac:spMkLst>
        </pc:spChg>
        <pc:spChg chg="add mod">
          <ac:chgData name="Fabio Di Troia" userId="7de80edd88c2c9de" providerId="LiveId" clId="{E96A6E7C-0B58-4EEF-83F4-B3DCD45635C4}" dt="2020-03-24T18:42:27.586" v="4289" actId="1037"/>
          <ac:spMkLst>
            <pc:docMk/>
            <pc:sldMk cId="0" sldId="309"/>
            <ac:spMk id="20" creationId="{26B9CDC8-6313-4AB7-9054-EE94CE419CCA}"/>
          </ac:spMkLst>
        </pc:spChg>
        <pc:spChg chg="add mod">
          <ac:chgData name="Fabio Di Troia" userId="7de80edd88c2c9de" providerId="LiveId" clId="{E96A6E7C-0B58-4EEF-83F4-B3DCD45635C4}" dt="2020-03-24T18:42:27.586" v="4289" actId="1037"/>
          <ac:spMkLst>
            <pc:docMk/>
            <pc:sldMk cId="0" sldId="309"/>
            <ac:spMk id="21" creationId="{B75C5AF0-3E08-4820-9893-988030624DBB}"/>
          </ac:spMkLst>
        </pc:spChg>
        <pc:picChg chg="del mod">
          <ac:chgData name="Fabio Di Troia" userId="7de80edd88c2c9de" providerId="LiveId" clId="{E96A6E7C-0B58-4EEF-83F4-B3DCD45635C4}" dt="2020-03-18T22:58:42.107" v="2455" actId="478"/>
          <ac:picMkLst>
            <pc:docMk/>
            <pc:sldMk cId="0" sldId="309"/>
            <ac:picMk id="7" creationId="{00000000-0000-0000-0000-000000000000}"/>
          </ac:picMkLst>
        </pc:picChg>
        <pc:picChg chg="add mod">
          <ac:chgData name="Fabio Di Troia" userId="7de80edd88c2c9de" providerId="LiveId" clId="{E96A6E7C-0B58-4EEF-83F4-B3DCD45635C4}" dt="2020-03-24T18:42:27.586" v="4289" actId="1037"/>
          <ac:picMkLst>
            <pc:docMk/>
            <pc:sldMk cId="0" sldId="309"/>
            <ac:picMk id="8" creationId="{230EC7BC-D4B6-4541-9E95-29F66A79CC33}"/>
          </ac:picMkLst>
        </pc:picChg>
        <pc:picChg chg="add mod">
          <ac:chgData name="Fabio Di Troia" userId="7de80edd88c2c9de" providerId="LiveId" clId="{E96A6E7C-0B58-4EEF-83F4-B3DCD45635C4}" dt="2020-03-24T18:42:27.586" v="4289" actId="1037"/>
          <ac:picMkLst>
            <pc:docMk/>
            <pc:sldMk cId="0" sldId="309"/>
            <ac:picMk id="9" creationId="{46C703BE-3EBA-489A-B0FB-DC0BC3432B23}"/>
          </ac:picMkLst>
        </pc:picChg>
        <pc:picChg chg="add">
          <ac:chgData name="Fabio Di Troia" userId="7de80edd88c2c9de" providerId="LiveId" clId="{E96A6E7C-0B58-4EEF-83F4-B3DCD45635C4}" dt="2020-03-18T23:00:05.849" v="2530"/>
          <ac:picMkLst>
            <pc:docMk/>
            <pc:sldMk cId="0" sldId="309"/>
            <ac:picMk id="10" creationId="{A7D5A060-42B1-431C-9835-EEB6A2239375}"/>
          </ac:picMkLst>
        </pc:picChg>
        <pc:picChg chg="add">
          <ac:chgData name="Fabio Di Troia" userId="7de80edd88c2c9de" providerId="LiveId" clId="{E96A6E7C-0B58-4EEF-83F4-B3DCD45635C4}" dt="2020-03-18T23:00:05.849" v="2530"/>
          <ac:picMkLst>
            <pc:docMk/>
            <pc:sldMk cId="0" sldId="309"/>
            <ac:picMk id="12" creationId="{2DBD5DAF-B224-41BB-88F6-9CD8EE636932}"/>
          </ac:picMkLst>
        </pc:picChg>
        <pc:picChg chg="add">
          <ac:chgData name="Fabio Di Troia" userId="7de80edd88c2c9de" providerId="LiveId" clId="{E96A6E7C-0B58-4EEF-83F4-B3DCD45635C4}" dt="2020-03-18T23:00:05.849" v="2530"/>
          <ac:picMkLst>
            <pc:docMk/>
            <pc:sldMk cId="0" sldId="309"/>
            <ac:picMk id="13" creationId="{C5A20CFB-0F8B-4178-9EF0-0491A56F530D}"/>
          </ac:picMkLst>
        </pc:picChg>
        <pc:picChg chg="add mod ord">
          <ac:chgData name="Fabio Di Troia" userId="7de80edd88c2c9de" providerId="LiveId" clId="{E96A6E7C-0B58-4EEF-83F4-B3DCD45635C4}" dt="2020-03-24T18:42:27.586" v="4289" actId="1037"/>
          <ac:picMkLst>
            <pc:docMk/>
            <pc:sldMk cId="0" sldId="309"/>
            <ac:picMk id="16" creationId="{012E697E-8E19-49A0-BDC1-D03118D64C6F}"/>
          </ac:picMkLst>
        </pc:picChg>
      </pc:sldChg>
      <pc:sldChg chg="delSp modSp add mod">
        <pc:chgData name="Fabio Di Troia" userId="7de80edd88c2c9de" providerId="LiveId" clId="{E96A6E7C-0B58-4EEF-83F4-B3DCD45635C4}" dt="2020-03-18T23:08:02.035" v="2609" actId="1076"/>
        <pc:sldMkLst>
          <pc:docMk/>
          <pc:sldMk cId="0" sldId="310"/>
        </pc:sldMkLst>
        <pc:spChg chg="mod">
          <ac:chgData name="Fabio Di Troia" userId="7de80edd88c2c9de" providerId="LiveId" clId="{E96A6E7C-0B58-4EEF-83F4-B3DCD45635C4}" dt="2020-03-18T23:07:59.457" v="2608" actId="15"/>
          <ac:spMkLst>
            <pc:docMk/>
            <pc:sldMk cId="0" sldId="310"/>
            <ac:spMk id="3" creationId="{00000000-0000-0000-0000-000000000000}"/>
          </ac:spMkLst>
        </pc:spChg>
        <pc:spChg chg="del mod">
          <ac:chgData name="Fabio Di Troia" userId="7de80edd88c2c9de" providerId="LiveId" clId="{E96A6E7C-0B58-4EEF-83F4-B3DCD45635C4}" dt="2020-03-18T23:07:54.789" v="2606" actId="478"/>
          <ac:spMkLst>
            <pc:docMk/>
            <pc:sldMk cId="0" sldId="310"/>
            <ac:spMk id="5" creationId="{00000000-0000-0000-0000-000000000000}"/>
          </ac:spMkLst>
        </pc:spChg>
        <pc:spChg chg="del">
          <ac:chgData name="Fabio Di Troia" userId="7de80edd88c2c9de" providerId="LiveId" clId="{E96A6E7C-0B58-4EEF-83F4-B3DCD45635C4}" dt="2020-03-18T23:07:54.789" v="2606" actId="478"/>
          <ac:spMkLst>
            <pc:docMk/>
            <pc:sldMk cId="0" sldId="310"/>
            <ac:spMk id="7" creationId="{00000000-0000-0000-0000-000000000000}"/>
          </ac:spMkLst>
        </pc:spChg>
        <pc:picChg chg="mod">
          <ac:chgData name="Fabio Di Troia" userId="7de80edd88c2c9de" providerId="LiveId" clId="{E96A6E7C-0B58-4EEF-83F4-B3DCD45635C4}" dt="2020-03-18T23:08:02.035" v="2609" actId="1076"/>
          <ac:picMkLst>
            <pc:docMk/>
            <pc:sldMk cId="0" sldId="310"/>
            <ac:picMk id="6" creationId="{00000000-0000-0000-0000-000000000000}"/>
          </ac:picMkLst>
        </pc:picChg>
      </pc:sldChg>
      <pc:sldChg chg="addSp delSp modSp add mod modAnim">
        <pc:chgData name="Fabio Di Troia" userId="7de80edd88c2c9de" providerId="LiveId" clId="{E96A6E7C-0B58-4EEF-83F4-B3DCD45635C4}" dt="2020-03-25T18:37:17.002" v="4505" actId="478"/>
        <pc:sldMkLst>
          <pc:docMk/>
          <pc:sldMk cId="0" sldId="311"/>
        </pc:sldMkLst>
        <pc:spChg chg="mod">
          <ac:chgData name="Fabio Di Troia" userId="7de80edd88c2c9de" providerId="LiveId" clId="{E96A6E7C-0B58-4EEF-83F4-B3DCD45635C4}" dt="2020-03-18T23:12:01.609" v="2684" actId="12"/>
          <ac:spMkLst>
            <pc:docMk/>
            <pc:sldMk cId="0" sldId="311"/>
            <ac:spMk id="3" creationId="{00000000-0000-0000-0000-000000000000}"/>
          </ac:spMkLst>
        </pc:spChg>
        <pc:spChg chg="del mod">
          <ac:chgData name="Fabio Di Troia" userId="7de80edd88c2c9de" providerId="LiveId" clId="{E96A6E7C-0B58-4EEF-83F4-B3DCD45635C4}" dt="2020-03-18T23:08:48.067" v="2619" actId="478"/>
          <ac:spMkLst>
            <pc:docMk/>
            <pc:sldMk cId="0" sldId="311"/>
            <ac:spMk id="5" creationId="{00000000-0000-0000-0000-000000000000}"/>
          </ac:spMkLst>
        </pc:spChg>
        <pc:spChg chg="add del mod">
          <ac:chgData name="Fabio Di Troia" userId="7de80edd88c2c9de" providerId="LiveId" clId="{E96A6E7C-0B58-4EEF-83F4-B3DCD45635C4}" dt="2020-03-25T18:37:17.002" v="4505" actId="478"/>
          <ac:spMkLst>
            <pc:docMk/>
            <pc:sldMk cId="0" sldId="311"/>
            <ac:spMk id="6" creationId="{ED5E0B19-1D47-4684-A6EA-4AFFBA6AA899}"/>
          </ac:spMkLst>
        </pc:spChg>
        <pc:spChg chg="del">
          <ac:chgData name="Fabio Di Troia" userId="7de80edd88c2c9de" providerId="LiveId" clId="{E96A6E7C-0B58-4EEF-83F4-B3DCD45635C4}" dt="2020-03-18T23:08:48.067" v="2619" actId="478"/>
          <ac:spMkLst>
            <pc:docMk/>
            <pc:sldMk cId="0" sldId="311"/>
            <ac:spMk id="7" creationId="{00000000-0000-0000-0000-000000000000}"/>
          </ac:spMkLst>
        </pc:spChg>
        <pc:spChg chg="add del mod">
          <ac:chgData name="Fabio Di Troia" userId="7de80edd88c2c9de" providerId="LiveId" clId="{E96A6E7C-0B58-4EEF-83F4-B3DCD45635C4}" dt="2020-03-25T18:37:13.256" v="4503" actId="478"/>
          <ac:spMkLst>
            <pc:docMk/>
            <pc:sldMk cId="0" sldId="311"/>
            <ac:spMk id="8" creationId="{D0AA29D1-03DE-4C20-9BF1-B4B8B4A7BBC7}"/>
          </ac:spMkLst>
        </pc:spChg>
        <pc:spChg chg="add del mod">
          <ac:chgData name="Fabio Di Troia" userId="7de80edd88c2c9de" providerId="LiveId" clId="{E96A6E7C-0B58-4EEF-83F4-B3DCD45635C4}" dt="2020-03-25T18:37:15.355" v="4504" actId="478"/>
          <ac:spMkLst>
            <pc:docMk/>
            <pc:sldMk cId="0" sldId="311"/>
            <ac:spMk id="9" creationId="{16794920-76CF-4B83-B969-AB80134981F0}"/>
          </ac:spMkLst>
        </pc:spChg>
        <pc:spChg chg="add del mod">
          <ac:chgData name="Fabio Di Troia" userId="7de80edd88c2c9de" providerId="LiveId" clId="{E96A6E7C-0B58-4EEF-83F4-B3DCD45635C4}" dt="2020-03-25T18:37:17.002" v="4505" actId="478"/>
          <ac:spMkLst>
            <pc:docMk/>
            <pc:sldMk cId="0" sldId="311"/>
            <ac:spMk id="10" creationId="{29C6F4B4-E7E7-4027-BBE0-000C7EC96236}"/>
          </ac:spMkLst>
        </pc:spChg>
        <pc:spChg chg="add del mod">
          <ac:chgData name="Fabio Di Troia" userId="7de80edd88c2c9de" providerId="LiveId" clId="{E96A6E7C-0B58-4EEF-83F4-B3DCD45635C4}" dt="2020-03-25T18:37:15.355" v="4504" actId="478"/>
          <ac:spMkLst>
            <pc:docMk/>
            <pc:sldMk cId="0" sldId="311"/>
            <ac:spMk id="11" creationId="{17CD2761-89A6-4466-AA7C-A30824EA65A8}"/>
          </ac:spMkLst>
        </pc:spChg>
        <pc:spChg chg="add del mod">
          <ac:chgData name="Fabio Di Troia" userId="7de80edd88c2c9de" providerId="LiveId" clId="{E96A6E7C-0B58-4EEF-83F4-B3DCD45635C4}" dt="2020-03-25T18:37:15.355" v="4504" actId="478"/>
          <ac:spMkLst>
            <pc:docMk/>
            <pc:sldMk cId="0" sldId="311"/>
            <ac:spMk id="12" creationId="{0A946B07-8C35-4606-B7AC-37ED96C01570}"/>
          </ac:spMkLst>
        </pc:spChg>
        <pc:spChg chg="add del mod">
          <ac:chgData name="Fabio Di Troia" userId="7de80edd88c2c9de" providerId="LiveId" clId="{E96A6E7C-0B58-4EEF-83F4-B3DCD45635C4}" dt="2020-03-25T18:37:15.355" v="4504" actId="478"/>
          <ac:spMkLst>
            <pc:docMk/>
            <pc:sldMk cId="0" sldId="311"/>
            <ac:spMk id="13" creationId="{56B5C1E2-7F24-4C40-9422-8E79FC0A8D82}"/>
          </ac:spMkLst>
        </pc:spChg>
        <pc:picChg chg="mod">
          <ac:chgData name="Fabio Di Troia" userId="7de80edd88c2c9de" providerId="LiveId" clId="{E96A6E7C-0B58-4EEF-83F4-B3DCD45635C4}" dt="2020-03-18T23:08:57.818" v="2641" actId="1036"/>
          <ac:picMkLst>
            <pc:docMk/>
            <pc:sldMk cId="0" sldId="311"/>
            <ac:picMk id="4" creationId="{00000000-0000-0000-0000-000000000000}"/>
          </ac:picMkLst>
        </pc:picChg>
      </pc:sldChg>
      <pc:sldChg chg="addSp delSp modSp add mod modTransition modAnim modNotesTx">
        <pc:chgData name="Fabio Di Troia" userId="7de80edd88c2c9de" providerId="LiveId" clId="{E96A6E7C-0B58-4EEF-83F4-B3DCD45635C4}" dt="2020-03-25T18:37:07.749" v="4502"/>
        <pc:sldMkLst>
          <pc:docMk/>
          <pc:sldMk cId="0" sldId="312"/>
        </pc:sldMkLst>
        <pc:spChg chg="mod">
          <ac:chgData name="Fabio Di Troia" userId="7de80edd88c2c9de" providerId="LiveId" clId="{E96A6E7C-0B58-4EEF-83F4-B3DCD45635C4}" dt="2020-03-18T23:10:16.783" v="2668" actId="255"/>
          <ac:spMkLst>
            <pc:docMk/>
            <pc:sldMk cId="0" sldId="312"/>
            <ac:spMk id="3" creationId="{00000000-0000-0000-0000-000000000000}"/>
          </ac:spMkLst>
        </pc:spChg>
        <pc:spChg chg="del mod">
          <ac:chgData name="Fabio Di Troia" userId="7de80edd88c2c9de" providerId="LiveId" clId="{E96A6E7C-0B58-4EEF-83F4-B3DCD45635C4}" dt="2020-03-18T23:09:01.949" v="2643" actId="478"/>
          <ac:spMkLst>
            <pc:docMk/>
            <pc:sldMk cId="0" sldId="312"/>
            <ac:spMk id="5" creationId="{00000000-0000-0000-0000-000000000000}"/>
          </ac:spMkLst>
        </pc:spChg>
        <pc:spChg chg="del">
          <ac:chgData name="Fabio Di Troia" userId="7de80edd88c2c9de" providerId="LiveId" clId="{E96A6E7C-0B58-4EEF-83F4-B3DCD45635C4}" dt="2020-03-18T23:09:01.949" v="2643" actId="478"/>
          <ac:spMkLst>
            <pc:docMk/>
            <pc:sldMk cId="0" sldId="312"/>
            <ac:spMk id="7" creationId="{00000000-0000-0000-0000-000000000000}"/>
          </ac:spMkLst>
        </pc:spChg>
        <pc:spChg chg="add mod">
          <ac:chgData name="Fabio Di Troia" userId="7de80edd88c2c9de" providerId="LiveId" clId="{E96A6E7C-0B58-4EEF-83F4-B3DCD45635C4}" dt="2020-03-18T23:09:12.934" v="2647" actId="14100"/>
          <ac:spMkLst>
            <pc:docMk/>
            <pc:sldMk cId="0" sldId="312"/>
            <ac:spMk id="10" creationId="{625615D4-7EFD-4C3C-B2FE-0F19FA913B25}"/>
          </ac:spMkLst>
        </pc:spChg>
        <pc:picChg chg="del mod">
          <ac:chgData name="Fabio Di Troia" userId="7de80edd88c2c9de" providerId="LiveId" clId="{E96A6E7C-0B58-4EEF-83F4-B3DCD45635C4}" dt="2020-03-18T23:08:50.244" v="2621" actId="478"/>
          <ac:picMkLst>
            <pc:docMk/>
            <pc:sldMk cId="0" sldId="312"/>
            <ac:picMk id="4" creationId="{00000000-0000-0000-0000-000000000000}"/>
          </ac:picMkLst>
        </pc:picChg>
        <pc:picChg chg="add del">
          <ac:chgData name="Fabio Di Troia" userId="7de80edd88c2c9de" providerId="LiveId" clId="{E96A6E7C-0B58-4EEF-83F4-B3DCD45635C4}" dt="2020-03-18T23:08:58.902" v="2642" actId="478"/>
          <ac:picMkLst>
            <pc:docMk/>
            <pc:sldMk cId="0" sldId="312"/>
            <ac:picMk id="8" creationId="{61C81E88-8CFD-4F3B-9491-7520B4491FD7}"/>
          </ac:picMkLst>
        </pc:picChg>
        <pc:picChg chg="add">
          <ac:chgData name="Fabio Di Troia" userId="7de80edd88c2c9de" providerId="LiveId" clId="{E96A6E7C-0B58-4EEF-83F4-B3DCD45635C4}" dt="2020-03-18T23:09:02.503" v="2644"/>
          <ac:picMkLst>
            <pc:docMk/>
            <pc:sldMk cId="0" sldId="312"/>
            <ac:picMk id="9" creationId="{4E828D42-0D8D-4DCA-A68F-6CB2997C4A21}"/>
          </ac:picMkLst>
        </pc:picChg>
        <pc:cxnChg chg="add mod">
          <ac:chgData name="Fabio Di Troia" userId="7de80edd88c2c9de" providerId="LiveId" clId="{E96A6E7C-0B58-4EEF-83F4-B3DCD45635C4}" dt="2020-03-18T23:09:34.364" v="2651" actId="14100"/>
          <ac:cxnSpMkLst>
            <pc:docMk/>
            <pc:sldMk cId="0" sldId="312"/>
            <ac:cxnSpMk id="11" creationId="{38608BC3-D177-44D3-A078-ABA8CBC84574}"/>
          </ac:cxnSpMkLst>
        </pc:cxnChg>
        <pc:cxnChg chg="add mod">
          <ac:chgData name="Fabio Di Troia" userId="7de80edd88c2c9de" providerId="LiveId" clId="{E96A6E7C-0B58-4EEF-83F4-B3DCD45635C4}" dt="2020-03-18T23:09:38.712" v="2653" actId="1076"/>
          <ac:cxnSpMkLst>
            <pc:docMk/>
            <pc:sldMk cId="0" sldId="312"/>
            <ac:cxnSpMk id="13" creationId="{C6ED9EE5-3E93-4DE7-BA46-6DFA9F8B3C90}"/>
          </ac:cxnSpMkLst>
        </pc:cxnChg>
        <pc:cxnChg chg="add mod">
          <ac:chgData name="Fabio Di Troia" userId="7de80edd88c2c9de" providerId="LiveId" clId="{E96A6E7C-0B58-4EEF-83F4-B3DCD45635C4}" dt="2020-03-18T23:09:47.579" v="2660" actId="1036"/>
          <ac:cxnSpMkLst>
            <pc:docMk/>
            <pc:sldMk cId="0" sldId="312"/>
            <ac:cxnSpMk id="14" creationId="{80B9D8EB-E3CB-4877-95C8-F779B9AE84D1}"/>
          </ac:cxnSpMkLst>
        </pc:cxnChg>
      </pc:sldChg>
      <pc:sldChg chg="delSp modSp add mod">
        <pc:chgData name="Fabio Di Troia" userId="7de80edd88c2c9de" providerId="LiveId" clId="{E96A6E7C-0B58-4EEF-83F4-B3DCD45635C4}" dt="2020-03-18T23:16:37.784" v="2758" actId="478"/>
        <pc:sldMkLst>
          <pc:docMk/>
          <pc:sldMk cId="0" sldId="313"/>
        </pc:sldMkLst>
        <pc:spChg chg="mod">
          <ac:chgData name="Fabio Di Troia" userId="7de80edd88c2c9de" providerId="LiveId" clId="{E96A6E7C-0B58-4EEF-83F4-B3DCD45635C4}" dt="2020-03-18T23:16:31.370" v="2755" actId="20577"/>
          <ac:spMkLst>
            <pc:docMk/>
            <pc:sldMk cId="0" sldId="313"/>
            <ac:spMk id="3" creationId="{00000000-0000-0000-0000-000000000000}"/>
          </ac:spMkLst>
        </pc:spChg>
        <pc:spChg chg="del mod">
          <ac:chgData name="Fabio Di Troia" userId="7de80edd88c2c9de" providerId="LiveId" clId="{E96A6E7C-0B58-4EEF-83F4-B3DCD45635C4}" dt="2020-03-18T23:16:37.784" v="2758" actId="478"/>
          <ac:spMkLst>
            <pc:docMk/>
            <pc:sldMk cId="0" sldId="313"/>
            <ac:spMk id="4" creationId="{00000000-0000-0000-0000-000000000000}"/>
          </ac:spMkLst>
        </pc:spChg>
        <pc:spChg chg="del">
          <ac:chgData name="Fabio Di Troia" userId="7de80edd88c2c9de" providerId="LiveId" clId="{E96A6E7C-0B58-4EEF-83F4-B3DCD45635C4}" dt="2020-03-18T23:16:37.784" v="2758" actId="478"/>
          <ac:spMkLst>
            <pc:docMk/>
            <pc:sldMk cId="0" sldId="313"/>
            <ac:spMk id="5" creationId="{00000000-0000-0000-0000-000000000000}"/>
          </ac:spMkLst>
        </pc:spChg>
      </pc:sldChg>
      <pc:sldChg chg="addSp delSp modSp add mod modAnim">
        <pc:chgData name="Fabio Di Troia" userId="7de80edd88c2c9de" providerId="LiveId" clId="{E96A6E7C-0B58-4EEF-83F4-B3DCD45635C4}" dt="2020-03-18T23:20:30.091" v="2940"/>
        <pc:sldMkLst>
          <pc:docMk/>
          <pc:sldMk cId="0" sldId="314"/>
        </pc:sldMkLst>
        <pc:spChg chg="mod">
          <ac:chgData name="Fabio Di Troia" userId="7de80edd88c2c9de" providerId="LiveId" clId="{E96A6E7C-0B58-4EEF-83F4-B3DCD45635C4}" dt="2020-03-18T23:18:43.033" v="2919" actId="27636"/>
          <ac:spMkLst>
            <pc:docMk/>
            <pc:sldMk cId="0" sldId="314"/>
            <ac:spMk id="3" creationId="{00000000-0000-0000-0000-000000000000}"/>
          </ac:spMkLst>
        </pc:spChg>
        <pc:spChg chg="del mod">
          <ac:chgData name="Fabio Di Troia" userId="7de80edd88c2c9de" providerId="LiveId" clId="{E96A6E7C-0B58-4EEF-83F4-B3DCD45635C4}" dt="2020-03-18T23:17:44.066" v="2859" actId="478"/>
          <ac:spMkLst>
            <pc:docMk/>
            <pc:sldMk cId="0" sldId="314"/>
            <ac:spMk id="4" creationId="{00000000-0000-0000-0000-000000000000}"/>
          </ac:spMkLst>
        </pc:spChg>
        <pc:spChg chg="del">
          <ac:chgData name="Fabio Di Troia" userId="7de80edd88c2c9de" providerId="LiveId" clId="{E96A6E7C-0B58-4EEF-83F4-B3DCD45635C4}" dt="2020-03-18T23:17:44.066" v="2859" actId="478"/>
          <ac:spMkLst>
            <pc:docMk/>
            <pc:sldMk cId="0" sldId="314"/>
            <ac:spMk id="5" creationId="{00000000-0000-0000-0000-000000000000}"/>
          </ac:spMkLst>
        </pc:spChg>
        <pc:picChg chg="add mod">
          <ac:chgData name="Fabio Di Troia" userId="7de80edd88c2c9de" providerId="LiveId" clId="{E96A6E7C-0B58-4EEF-83F4-B3DCD45635C4}" dt="2020-03-18T23:18:50.745" v="2922" actId="1076"/>
          <ac:picMkLst>
            <pc:docMk/>
            <pc:sldMk cId="0" sldId="314"/>
            <ac:picMk id="6" creationId="{FD8C3AD0-CACD-4408-92A1-8200AC0F4061}"/>
          </ac:picMkLst>
        </pc:picChg>
        <pc:picChg chg="add mod">
          <ac:chgData name="Fabio Di Troia" userId="7de80edd88c2c9de" providerId="LiveId" clId="{E96A6E7C-0B58-4EEF-83F4-B3DCD45635C4}" dt="2020-03-18T23:18:48.125" v="2921" actId="1076"/>
          <ac:picMkLst>
            <pc:docMk/>
            <pc:sldMk cId="0" sldId="314"/>
            <ac:picMk id="7" creationId="{16E95719-12B9-4784-8A15-CFBA0CC9092D}"/>
          </ac:picMkLst>
        </pc:picChg>
        <pc:cxnChg chg="add mod">
          <ac:chgData name="Fabio Di Troia" userId="7de80edd88c2c9de" providerId="LiveId" clId="{E96A6E7C-0B58-4EEF-83F4-B3DCD45635C4}" dt="2020-03-18T23:20:17.265" v="2933" actId="14100"/>
          <ac:cxnSpMkLst>
            <pc:docMk/>
            <pc:sldMk cId="0" sldId="314"/>
            <ac:cxnSpMk id="9" creationId="{0C7B689E-6D6B-4227-9968-4D4378580872}"/>
          </ac:cxnSpMkLst>
        </pc:cxnChg>
        <pc:cxnChg chg="add mod">
          <ac:chgData name="Fabio Di Troia" userId="7de80edd88c2c9de" providerId="LiveId" clId="{E96A6E7C-0B58-4EEF-83F4-B3DCD45635C4}" dt="2020-03-18T23:20:23.096" v="2938" actId="1037"/>
          <ac:cxnSpMkLst>
            <pc:docMk/>
            <pc:sldMk cId="0" sldId="314"/>
            <ac:cxnSpMk id="11" creationId="{8E3D61D3-C679-4A62-B2A1-736BDAADA22F}"/>
          </ac:cxnSpMkLst>
        </pc:cxnChg>
      </pc:sldChg>
      <pc:sldChg chg="addSp delSp modSp add mod modNotesTx">
        <pc:chgData name="Fabio Di Troia" userId="7de80edd88c2c9de" providerId="LiveId" clId="{E96A6E7C-0B58-4EEF-83F4-B3DCD45635C4}" dt="2020-03-18T23:25:59.619" v="3081" actId="20577"/>
        <pc:sldMkLst>
          <pc:docMk/>
          <pc:sldMk cId="0" sldId="315"/>
        </pc:sldMkLst>
        <pc:spChg chg="mod">
          <ac:chgData name="Fabio Di Troia" userId="7de80edd88c2c9de" providerId="LiveId" clId="{E96A6E7C-0B58-4EEF-83F4-B3DCD45635C4}" dt="2020-03-18T23:25:47.693" v="3031" actId="113"/>
          <ac:spMkLst>
            <pc:docMk/>
            <pc:sldMk cId="0" sldId="315"/>
            <ac:spMk id="3" creationId="{00000000-0000-0000-0000-000000000000}"/>
          </ac:spMkLst>
        </pc:spChg>
        <pc:spChg chg="del mod">
          <ac:chgData name="Fabio Di Troia" userId="7de80edd88c2c9de" providerId="LiveId" clId="{E96A6E7C-0B58-4EEF-83F4-B3DCD45635C4}" dt="2020-03-18T23:21:07.137" v="2943" actId="478"/>
          <ac:spMkLst>
            <pc:docMk/>
            <pc:sldMk cId="0" sldId="315"/>
            <ac:spMk id="4" creationId="{00000000-0000-0000-0000-000000000000}"/>
          </ac:spMkLst>
        </pc:spChg>
        <pc:spChg chg="del">
          <ac:chgData name="Fabio Di Troia" userId="7de80edd88c2c9de" providerId="LiveId" clId="{E96A6E7C-0B58-4EEF-83F4-B3DCD45635C4}" dt="2020-03-18T23:21:07.137" v="2943" actId="478"/>
          <ac:spMkLst>
            <pc:docMk/>
            <pc:sldMk cId="0" sldId="315"/>
            <ac:spMk id="5" creationId="{00000000-0000-0000-0000-000000000000}"/>
          </ac:spMkLst>
        </pc:spChg>
        <pc:picChg chg="add del mod">
          <ac:chgData name="Fabio Di Troia" userId="7de80edd88c2c9de" providerId="LiveId" clId="{E96A6E7C-0B58-4EEF-83F4-B3DCD45635C4}" dt="2020-03-18T23:23:32.607" v="2991" actId="478"/>
          <ac:picMkLst>
            <pc:docMk/>
            <pc:sldMk cId="0" sldId="315"/>
            <ac:picMk id="6" creationId="{14872E30-D69E-442D-AD2D-28ECAA3C0D34}"/>
          </ac:picMkLst>
        </pc:picChg>
        <pc:picChg chg="add mod">
          <ac:chgData name="Fabio Di Troia" userId="7de80edd88c2c9de" providerId="LiveId" clId="{E96A6E7C-0B58-4EEF-83F4-B3DCD45635C4}" dt="2020-03-18T23:25:40.381" v="3028" actId="1076"/>
          <ac:picMkLst>
            <pc:docMk/>
            <pc:sldMk cId="0" sldId="315"/>
            <ac:picMk id="7" creationId="{5475CB6F-F3C8-4419-B998-034859EB30A2}"/>
          </ac:picMkLst>
        </pc:picChg>
      </pc:sldChg>
      <pc:sldChg chg="delSp modSp add del mod ord">
        <pc:chgData name="Fabio Di Troia" userId="7de80edd88c2c9de" providerId="LiveId" clId="{E96A6E7C-0B58-4EEF-83F4-B3DCD45635C4}" dt="2020-03-25T19:05:11.465" v="5216" actId="47"/>
        <pc:sldMkLst>
          <pc:docMk/>
          <pc:sldMk cId="0" sldId="316"/>
        </pc:sldMkLst>
        <pc:spChg chg="del mod">
          <ac:chgData name="Fabio Di Troia" userId="7de80edd88c2c9de" providerId="LiveId" clId="{E96A6E7C-0B58-4EEF-83F4-B3DCD45635C4}" dt="2020-03-19T16:07:16.109" v="3307" actId="478"/>
          <ac:spMkLst>
            <pc:docMk/>
            <pc:sldMk cId="0" sldId="316"/>
            <ac:spMk id="4" creationId="{00000000-0000-0000-0000-000000000000}"/>
          </ac:spMkLst>
        </pc:spChg>
        <pc:spChg chg="del">
          <ac:chgData name="Fabio Di Troia" userId="7de80edd88c2c9de" providerId="LiveId" clId="{E96A6E7C-0B58-4EEF-83F4-B3DCD45635C4}" dt="2020-03-19T16:07:16.109" v="3307" actId="478"/>
          <ac:spMkLst>
            <pc:docMk/>
            <pc:sldMk cId="0" sldId="316"/>
            <ac:spMk id="5" creationId="{00000000-0000-0000-0000-000000000000}"/>
          </ac:spMkLst>
        </pc:spChg>
      </pc:sldChg>
      <pc:sldChg chg="delSp modSp add del mod">
        <pc:chgData name="Fabio Di Troia" userId="7de80edd88c2c9de" providerId="LiveId" clId="{E96A6E7C-0B58-4EEF-83F4-B3DCD45635C4}" dt="2020-03-25T19:05:12.119" v="5217" actId="47"/>
        <pc:sldMkLst>
          <pc:docMk/>
          <pc:sldMk cId="0" sldId="317"/>
        </pc:sldMkLst>
        <pc:spChg chg="del mod">
          <ac:chgData name="Fabio Di Troia" userId="7de80edd88c2c9de" providerId="LiveId" clId="{E96A6E7C-0B58-4EEF-83F4-B3DCD45635C4}" dt="2020-03-19T16:07:13.849" v="3306" actId="478"/>
          <ac:spMkLst>
            <pc:docMk/>
            <pc:sldMk cId="0" sldId="317"/>
            <ac:spMk id="4" creationId="{00000000-0000-0000-0000-000000000000}"/>
          </ac:spMkLst>
        </pc:spChg>
        <pc:spChg chg="del">
          <ac:chgData name="Fabio Di Troia" userId="7de80edd88c2c9de" providerId="LiveId" clId="{E96A6E7C-0B58-4EEF-83F4-B3DCD45635C4}" dt="2020-03-19T16:07:13.849" v="3306" actId="478"/>
          <ac:spMkLst>
            <pc:docMk/>
            <pc:sldMk cId="0" sldId="317"/>
            <ac:spMk id="5" creationId="{00000000-0000-0000-0000-000000000000}"/>
          </ac:spMkLst>
        </pc:spChg>
      </pc:sldChg>
      <pc:sldChg chg="delSp modSp add del mod">
        <pc:chgData name="Fabio Di Troia" userId="7de80edd88c2c9de" providerId="LiveId" clId="{E96A6E7C-0B58-4EEF-83F4-B3DCD45635C4}" dt="2020-03-25T19:05:12.995" v="5218" actId="47"/>
        <pc:sldMkLst>
          <pc:docMk/>
          <pc:sldMk cId="0" sldId="318"/>
        </pc:sldMkLst>
        <pc:spChg chg="del mod">
          <ac:chgData name="Fabio Di Troia" userId="7de80edd88c2c9de" providerId="LiveId" clId="{E96A6E7C-0B58-4EEF-83F4-B3DCD45635C4}" dt="2020-03-19T16:07:11.648" v="3305" actId="478"/>
          <ac:spMkLst>
            <pc:docMk/>
            <pc:sldMk cId="0" sldId="318"/>
            <ac:spMk id="4" creationId="{00000000-0000-0000-0000-000000000000}"/>
          </ac:spMkLst>
        </pc:spChg>
        <pc:spChg chg="del">
          <ac:chgData name="Fabio Di Troia" userId="7de80edd88c2c9de" providerId="LiveId" clId="{E96A6E7C-0B58-4EEF-83F4-B3DCD45635C4}" dt="2020-03-19T16:07:11.648" v="3305" actId="478"/>
          <ac:spMkLst>
            <pc:docMk/>
            <pc:sldMk cId="0" sldId="318"/>
            <ac:spMk id="5" creationId="{00000000-0000-0000-0000-000000000000}"/>
          </ac:spMkLst>
        </pc:spChg>
      </pc:sldChg>
      <pc:sldChg chg="delSp modSp add del mod">
        <pc:chgData name="Fabio Di Troia" userId="7de80edd88c2c9de" providerId="LiveId" clId="{E96A6E7C-0B58-4EEF-83F4-B3DCD45635C4}" dt="2020-03-25T19:06:08.741" v="5220" actId="47"/>
        <pc:sldMkLst>
          <pc:docMk/>
          <pc:sldMk cId="0" sldId="319"/>
        </pc:sldMkLst>
        <pc:spChg chg="del mod">
          <ac:chgData name="Fabio Di Troia" userId="7de80edd88c2c9de" providerId="LiveId" clId="{E96A6E7C-0B58-4EEF-83F4-B3DCD45635C4}" dt="2020-03-19T16:07:09.670" v="3304" actId="478"/>
          <ac:spMkLst>
            <pc:docMk/>
            <pc:sldMk cId="0" sldId="319"/>
            <ac:spMk id="4" creationId="{00000000-0000-0000-0000-000000000000}"/>
          </ac:spMkLst>
        </pc:spChg>
        <pc:spChg chg="del">
          <ac:chgData name="Fabio Di Troia" userId="7de80edd88c2c9de" providerId="LiveId" clId="{E96A6E7C-0B58-4EEF-83F4-B3DCD45635C4}" dt="2020-03-19T16:07:09.670" v="3304" actId="478"/>
          <ac:spMkLst>
            <pc:docMk/>
            <pc:sldMk cId="0" sldId="319"/>
            <ac:spMk id="5" creationId="{00000000-0000-0000-0000-000000000000}"/>
          </ac:spMkLst>
        </pc:spChg>
      </pc:sldChg>
      <pc:sldChg chg="delSp modSp add mod">
        <pc:chgData name="Fabio Di Troia" userId="7de80edd88c2c9de" providerId="LiveId" clId="{E96A6E7C-0B58-4EEF-83F4-B3DCD45635C4}" dt="2020-03-26T18:36:31.453" v="5446" actId="255"/>
        <pc:sldMkLst>
          <pc:docMk/>
          <pc:sldMk cId="0" sldId="320"/>
        </pc:sldMkLst>
        <pc:spChg chg="mod">
          <ac:chgData name="Fabio Di Troia" userId="7de80edd88c2c9de" providerId="LiveId" clId="{E96A6E7C-0B58-4EEF-83F4-B3DCD45635C4}" dt="2020-03-26T18:36:31.453" v="5446" actId="255"/>
          <ac:spMkLst>
            <pc:docMk/>
            <pc:sldMk cId="0" sldId="320"/>
            <ac:spMk id="3" creationId="{00000000-0000-0000-0000-000000000000}"/>
          </ac:spMkLst>
        </pc:spChg>
        <pc:spChg chg="del mod">
          <ac:chgData name="Fabio Di Troia" userId="7de80edd88c2c9de" providerId="LiveId" clId="{E96A6E7C-0B58-4EEF-83F4-B3DCD45635C4}" dt="2020-03-19T16:07:07.807" v="3303" actId="478"/>
          <ac:spMkLst>
            <pc:docMk/>
            <pc:sldMk cId="0" sldId="320"/>
            <ac:spMk id="4" creationId="{00000000-0000-0000-0000-000000000000}"/>
          </ac:spMkLst>
        </pc:spChg>
        <pc:spChg chg="del">
          <ac:chgData name="Fabio Di Troia" userId="7de80edd88c2c9de" providerId="LiveId" clId="{E96A6E7C-0B58-4EEF-83F4-B3DCD45635C4}" dt="2020-03-19T16:07:07.807" v="3303" actId="478"/>
          <ac:spMkLst>
            <pc:docMk/>
            <pc:sldMk cId="0" sldId="320"/>
            <ac:spMk id="5" creationId="{00000000-0000-0000-0000-000000000000}"/>
          </ac:spMkLst>
        </pc:spChg>
      </pc:sldChg>
      <pc:sldChg chg="delSp modSp add mod">
        <pc:chgData name="Fabio Di Troia" userId="7de80edd88c2c9de" providerId="LiveId" clId="{E96A6E7C-0B58-4EEF-83F4-B3DCD45635C4}" dt="2020-03-25T19:07:47.163" v="5250" actId="12"/>
        <pc:sldMkLst>
          <pc:docMk/>
          <pc:sldMk cId="0" sldId="321"/>
        </pc:sldMkLst>
        <pc:spChg chg="mod">
          <ac:chgData name="Fabio Di Troia" userId="7de80edd88c2c9de" providerId="LiveId" clId="{E96A6E7C-0B58-4EEF-83F4-B3DCD45635C4}" dt="2020-03-25T19:07:47.163" v="5250" actId="12"/>
          <ac:spMkLst>
            <pc:docMk/>
            <pc:sldMk cId="0" sldId="321"/>
            <ac:spMk id="3" creationId="{00000000-0000-0000-0000-000000000000}"/>
          </ac:spMkLst>
        </pc:spChg>
        <pc:spChg chg="del mod">
          <ac:chgData name="Fabio Di Troia" userId="7de80edd88c2c9de" providerId="LiveId" clId="{E96A6E7C-0B58-4EEF-83F4-B3DCD45635C4}" dt="2020-03-19T16:07:05.511" v="3302" actId="478"/>
          <ac:spMkLst>
            <pc:docMk/>
            <pc:sldMk cId="0" sldId="321"/>
            <ac:spMk id="4" creationId="{00000000-0000-0000-0000-000000000000}"/>
          </ac:spMkLst>
        </pc:spChg>
        <pc:spChg chg="del">
          <ac:chgData name="Fabio Di Troia" userId="7de80edd88c2c9de" providerId="LiveId" clId="{E96A6E7C-0B58-4EEF-83F4-B3DCD45635C4}" dt="2020-03-19T16:07:05.511" v="3302" actId="478"/>
          <ac:spMkLst>
            <pc:docMk/>
            <pc:sldMk cId="0" sldId="321"/>
            <ac:spMk id="5" creationId="{00000000-0000-0000-0000-000000000000}"/>
          </ac:spMkLst>
        </pc:spChg>
      </pc:sldChg>
      <pc:sldChg chg="delSp modSp add mod">
        <pc:chgData name="Fabio Di Troia" userId="7de80edd88c2c9de" providerId="LiveId" clId="{E96A6E7C-0B58-4EEF-83F4-B3DCD45635C4}" dt="2020-03-19T16:07:03.218" v="3301" actId="478"/>
        <pc:sldMkLst>
          <pc:docMk/>
          <pc:sldMk cId="0" sldId="322"/>
        </pc:sldMkLst>
        <pc:spChg chg="del mod">
          <ac:chgData name="Fabio Di Troia" userId="7de80edd88c2c9de" providerId="LiveId" clId="{E96A6E7C-0B58-4EEF-83F4-B3DCD45635C4}" dt="2020-03-19T16:07:03.218" v="3301" actId="478"/>
          <ac:spMkLst>
            <pc:docMk/>
            <pc:sldMk cId="0" sldId="322"/>
            <ac:spMk id="5" creationId="{00000000-0000-0000-0000-000000000000}"/>
          </ac:spMkLst>
        </pc:spChg>
        <pc:spChg chg="del">
          <ac:chgData name="Fabio Di Troia" userId="7de80edd88c2c9de" providerId="LiveId" clId="{E96A6E7C-0B58-4EEF-83F4-B3DCD45635C4}" dt="2020-03-19T16:07:03.218" v="3301" actId="478"/>
          <ac:spMkLst>
            <pc:docMk/>
            <pc:sldMk cId="0" sldId="322"/>
            <ac:spMk id="7" creationId="{00000000-0000-0000-0000-000000000000}"/>
          </ac:spMkLst>
        </pc:spChg>
      </pc:sldChg>
      <pc:sldChg chg="delSp modSp add mod">
        <pc:chgData name="Fabio Di Troia" userId="7de80edd88c2c9de" providerId="LiveId" clId="{E96A6E7C-0B58-4EEF-83F4-B3DCD45635C4}" dt="2020-03-25T19:08:05.534" v="5252" actId="20577"/>
        <pc:sldMkLst>
          <pc:docMk/>
          <pc:sldMk cId="0" sldId="323"/>
        </pc:sldMkLst>
        <pc:spChg chg="mod">
          <ac:chgData name="Fabio Di Troia" userId="7de80edd88c2c9de" providerId="LiveId" clId="{E96A6E7C-0B58-4EEF-83F4-B3DCD45635C4}" dt="2020-03-25T19:08:05.534" v="5252" actId="20577"/>
          <ac:spMkLst>
            <pc:docMk/>
            <pc:sldMk cId="0" sldId="323"/>
            <ac:spMk id="3" creationId="{00000000-0000-0000-0000-000000000000}"/>
          </ac:spMkLst>
        </pc:spChg>
        <pc:spChg chg="del mod">
          <ac:chgData name="Fabio Di Troia" userId="7de80edd88c2c9de" providerId="LiveId" clId="{E96A6E7C-0B58-4EEF-83F4-B3DCD45635C4}" dt="2020-03-19T16:07:01.069" v="3300" actId="478"/>
          <ac:spMkLst>
            <pc:docMk/>
            <pc:sldMk cId="0" sldId="323"/>
            <ac:spMk id="5" creationId="{00000000-0000-0000-0000-000000000000}"/>
          </ac:spMkLst>
        </pc:spChg>
        <pc:spChg chg="del">
          <ac:chgData name="Fabio Di Troia" userId="7de80edd88c2c9de" providerId="LiveId" clId="{E96A6E7C-0B58-4EEF-83F4-B3DCD45635C4}" dt="2020-03-19T16:07:01.069" v="3300" actId="478"/>
          <ac:spMkLst>
            <pc:docMk/>
            <pc:sldMk cId="0" sldId="323"/>
            <ac:spMk id="7" creationId="{00000000-0000-0000-0000-000000000000}"/>
          </ac:spMkLst>
        </pc:spChg>
        <pc:picChg chg="mod">
          <ac:chgData name="Fabio Di Troia" userId="7de80edd88c2c9de" providerId="LiveId" clId="{E96A6E7C-0B58-4EEF-83F4-B3DCD45635C4}" dt="2020-03-25T19:08:04.241" v="5251" actId="1076"/>
          <ac:picMkLst>
            <pc:docMk/>
            <pc:sldMk cId="0" sldId="323"/>
            <ac:picMk id="6" creationId="{00000000-0000-0000-0000-000000000000}"/>
          </ac:picMkLst>
        </pc:picChg>
      </pc:sldChg>
      <pc:sldChg chg="delSp modSp add mod">
        <pc:chgData name="Fabio Di Troia" userId="7de80edd88c2c9de" providerId="LiveId" clId="{E96A6E7C-0B58-4EEF-83F4-B3DCD45635C4}" dt="2020-03-25T19:08:13.356" v="5253" actId="1076"/>
        <pc:sldMkLst>
          <pc:docMk/>
          <pc:sldMk cId="0" sldId="324"/>
        </pc:sldMkLst>
        <pc:spChg chg="del mod">
          <ac:chgData name="Fabio Di Troia" userId="7de80edd88c2c9de" providerId="LiveId" clId="{E96A6E7C-0B58-4EEF-83F4-B3DCD45635C4}" dt="2020-03-19T16:06:58.840" v="3299" actId="478"/>
          <ac:spMkLst>
            <pc:docMk/>
            <pc:sldMk cId="0" sldId="324"/>
            <ac:spMk id="5" creationId="{00000000-0000-0000-0000-000000000000}"/>
          </ac:spMkLst>
        </pc:spChg>
        <pc:spChg chg="del">
          <ac:chgData name="Fabio Di Troia" userId="7de80edd88c2c9de" providerId="LiveId" clId="{E96A6E7C-0B58-4EEF-83F4-B3DCD45635C4}" dt="2020-03-19T16:06:58.840" v="3299" actId="478"/>
          <ac:spMkLst>
            <pc:docMk/>
            <pc:sldMk cId="0" sldId="324"/>
            <ac:spMk id="6" creationId="{00000000-0000-0000-0000-000000000000}"/>
          </ac:spMkLst>
        </pc:spChg>
        <pc:picChg chg="mod">
          <ac:chgData name="Fabio Di Troia" userId="7de80edd88c2c9de" providerId="LiveId" clId="{E96A6E7C-0B58-4EEF-83F4-B3DCD45635C4}" dt="2020-03-25T19:08:13.356" v="5253" actId="1076"/>
          <ac:picMkLst>
            <pc:docMk/>
            <pc:sldMk cId="0" sldId="324"/>
            <ac:picMk id="7" creationId="{00000000-0000-0000-0000-000000000000}"/>
          </ac:picMkLst>
        </pc:picChg>
      </pc:sldChg>
      <pc:sldChg chg="delSp modSp add mod">
        <pc:chgData name="Fabio Di Troia" userId="7de80edd88c2c9de" providerId="LiveId" clId="{E96A6E7C-0B58-4EEF-83F4-B3DCD45635C4}" dt="2020-03-19T16:06:56.613" v="3298" actId="478"/>
        <pc:sldMkLst>
          <pc:docMk/>
          <pc:sldMk cId="0" sldId="325"/>
        </pc:sldMkLst>
        <pc:spChg chg="del mod">
          <ac:chgData name="Fabio Di Troia" userId="7de80edd88c2c9de" providerId="LiveId" clId="{E96A6E7C-0B58-4EEF-83F4-B3DCD45635C4}" dt="2020-03-19T16:06:56.613" v="3298" actId="478"/>
          <ac:spMkLst>
            <pc:docMk/>
            <pc:sldMk cId="0" sldId="325"/>
            <ac:spMk id="5" creationId="{00000000-0000-0000-0000-000000000000}"/>
          </ac:spMkLst>
        </pc:spChg>
        <pc:spChg chg="del">
          <ac:chgData name="Fabio Di Troia" userId="7de80edd88c2c9de" providerId="LiveId" clId="{E96A6E7C-0B58-4EEF-83F4-B3DCD45635C4}" dt="2020-03-19T16:06:56.613" v="3298" actId="478"/>
          <ac:spMkLst>
            <pc:docMk/>
            <pc:sldMk cId="0" sldId="325"/>
            <ac:spMk id="7" creationId="{00000000-0000-0000-0000-000000000000}"/>
          </ac:spMkLst>
        </pc:spChg>
      </pc:sldChg>
      <pc:sldChg chg="delSp modSp add mod">
        <pc:chgData name="Fabio Di Troia" userId="7de80edd88c2c9de" providerId="LiveId" clId="{E96A6E7C-0B58-4EEF-83F4-B3DCD45635C4}" dt="2020-03-25T19:08:31.018" v="5255" actId="20577"/>
        <pc:sldMkLst>
          <pc:docMk/>
          <pc:sldMk cId="0" sldId="326"/>
        </pc:sldMkLst>
        <pc:spChg chg="mod">
          <ac:chgData name="Fabio Di Troia" userId="7de80edd88c2c9de" providerId="LiveId" clId="{E96A6E7C-0B58-4EEF-83F4-B3DCD45635C4}" dt="2020-03-25T19:08:31.018" v="5255" actId="20577"/>
          <ac:spMkLst>
            <pc:docMk/>
            <pc:sldMk cId="0" sldId="326"/>
            <ac:spMk id="3" creationId="{00000000-0000-0000-0000-000000000000}"/>
          </ac:spMkLst>
        </pc:spChg>
        <pc:spChg chg="del mod">
          <ac:chgData name="Fabio Di Troia" userId="7de80edd88c2c9de" providerId="LiveId" clId="{E96A6E7C-0B58-4EEF-83F4-B3DCD45635C4}" dt="2020-03-19T16:06:53.337" v="3297" actId="478"/>
          <ac:spMkLst>
            <pc:docMk/>
            <pc:sldMk cId="0" sldId="326"/>
            <ac:spMk id="5" creationId="{00000000-0000-0000-0000-000000000000}"/>
          </ac:spMkLst>
        </pc:spChg>
        <pc:spChg chg="del">
          <ac:chgData name="Fabio Di Troia" userId="7de80edd88c2c9de" providerId="LiveId" clId="{E96A6E7C-0B58-4EEF-83F4-B3DCD45635C4}" dt="2020-03-19T16:06:53.337" v="3297" actId="478"/>
          <ac:spMkLst>
            <pc:docMk/>
            <pc:sldMk cId="0" sldId="326"/>
            <ac:spMk id="6" creationId="{00000000-0000-0000-0000-000000000000}"/>
          </ac:spMkLst>
        </pc:spChg>
        <pc:picChg chg="mod">
          <ac:chgData name="Fabio Di Troia" userId="7de80edd88c2c9de" providerId="LiveId" clId="{E96A6E7C-0B58-4EEF-83F4-B3DCD45635C4}" dt="2020-03-25T19:08:27.542" v="5254" actId="1076"/>
          <ac:picMkLst>
            <pc:docMk/>
            <pc:sldMk cId="0" sldId="326"/>
            <ac:picMk id="8" creationId="{00000000-0000-0000-0000-000000000000}"/>
          </ac:picMkLst>
        </pc:picChg>
      </pc:sldChg>
      <pc:sldChg chg="add del">
        <pc:chgData name="Fabio Di Troia" userId="7de80edd88c2c9de" providerId="LiveId" clId="{E96A6E7C-0B58-4EEF-83F4-B3DCD45635C4}" dt="2020-03-26T18:57:55.057" v="5447" actId="47"/>
        <pc:sldMkLst>
          <pc:docMk/>
          <pc:sldMk cId="509215953" sldId="327"/>
        </pc:sldMkLst>
      </pc:sldChg>
      <pc:sldChg chg="addSp delSp modSp add mod modAnim">
        <pc:chgData name="Fabio Di Troia" userId="7de80edd88c2c9de" providerId="LiveId" clId="{E96A6E7C-0B58-4EEF-83F4-B3DCD45635C4}" dt="2020-03-24T17:47:39.060" v="4248"/>
        <pc:sldMkLst>
          <pc:docMk/>
          <pc:sldMk cId="1370483838" sldId="328"/>
        </pc:sldMkLst>
        <pc:spChg chg="del">
          <ac:chgData name="Fabio Di Troia" userId="7de80edd88c2c9de" providerId="LiveId" clId="{E96A6E7C-0B58-4EEF-83F4-B3DCD45635C4}" dt="2020-03-19T16:22:26.478" v="3502" actId="478"/>
          <ac:spMkLst>
            <pc:docMk/>
            <pc:sldMk cId="1370483838" sldId="328"/>
            <ac:spMk id="2" creationId="{00000000-0000-0000-0000-000000000000}"/>
          </ac:spMkLst>
        </pc:spChg>
        <pc:spChg chg="mod">
          <ac:chgData name="Fabio Di Troia" userId="7de80edd88c2c9de" providerId="LiveId" clId="{E96A6E7C-0B58-4EEF-83F4-B3DCD45635C4}" dt="2020-03-18T19:50:20.061" v="1519" actId="6549"/>
          <ac:spMkLst>
            <pc:docMk/>
            <pc:sldMk cId="1370483838" sldId="328"/>
            <ac:spMk id="3" creationId="{00000000-0000-0000-0000-000000000000}"/>
          </ac:spMkLst>
        </pc:spChg>
        <pc:spChg chg="add del mod">
          <ac:chgData name="Fabio Di Troia" userId="7de80edd88c2c9de" providerId="LiveId" clId="{E96A6E7C-0B58-4EEF-83F4-B3DCD45635C4}" dt="2020-03-19T16:22:27.989" v="3503" actId="478"/>
          <ac:spMkLst>
            <pc:docMk/>
            <pc:sldMk cId="1370483838" sldId="328"/>
            <ac:spMk id="10" creationId="{C71B71E5-7F8F-4EB1-BEFD-DFDA4811696E}"/>
          </ac:spMkLst>
        </pc:spChg>
        <pc:spChg chg="add mod">
          <ac:chgData name="Fabio Di Troia" userId="7de80edd88c2c9de" providerId="LiveId" clId="{E96A6E7C-0B58-4EEF-83F4-B3DCD45635C4}" dt="2020-03-19T16:23:06.391" v="3522" actId="115"/>
          <ac:spMkLst>
            <pc:docMk/>
            <pc:sldMk cId="1370483838" sldId="328"/>
            <ac:spMk id="11" creationId="{B4CE2103-C780-4590-B3F2-EF19286AD49F}"/>
          </ac:spMkLst>
        </pc:spChg>
        <pc:spChg chg="add mod">
          <ac:chgData name="Fabio Di Troia" userId="7de80edd88c2c9de" providerId="LiveId" clId="{E96A6E7C-0B58-4EEF-83F4-B3DCD45635C4}" dt="2020-03-19T16:25:57.300" v="3530" actId="1076"/>
          <ac:spMkLst>
            <pc:docMk/>
            <pc:sldMk cId="1370483838" sldId="328"/>
            <ac:spMk id="14" creationId="{A6590B61-12EF-4F8F-AA9A-E0ED424B5AA1}"/>
          </ac:spMkLst>
        </pc:spChg>
        <pc:spChg chg="add mod">
          <ac:chgData name="Fabio Di Troia" userId="7de80edd88c2c9de" providerId="LiveId" clId="{E96A6E7C-0B58-4EEF-83F4-B3DCD45635C4}" dt="2020-03-19T16:26:02.185" v="3533" actId="14100"/>
          <ac:spMkLst>
            <pc:docMk/>
            <pc:sldMk cId="1370483838" sldId="328"/>
            <ac:spMk id="15" creationId="{BE23D385-B243-424B-9FB2-C5645B9416BE}"/>
          </ac:spMkLst>
        </pc:spChg>
        <pc:spChg chg="add del">
          <ac:chgData name="Fabio Di Troia" userId="7de80edd88c2c9de" providerId="LiveId" clId="{E96A6E7C-0B58-4EEF-83F4-B3DCD45635C4}" dt="2020-03-24T17:46:14.101" v="4136"/>
          <ac:spMkLst>
            <pc:docMk/>
            <pc:sldMk cId="1370483838" sldId="328"/>
            <ac:spMk id="16" creationId="{BC97256A-EAC4-4500-BE94-2CB1118DCE9E}"/>
          </ac:spMkLst>
        </pc:spChg>
        <pc:spChg chg="add del">
          <ac:chgData name="Fabio Di Troia" userId="7de80edd88c2c9de" providerId="LiveId" clId="{E96A6E7C-0B58-4EEF-83F4-B3DCD45635C4}" dt="2020-03-24T17:46:14.101" v="4136"/>
          <ac:spMkLst>
            <pc:docMk/>
            <pc:sldMk cId="1370483838" sldId="328"/>
            <ac:spMk id="17" creationId="{76D54865-95EA-492D-933B-05333D45C327}"/>
          </ac:spMkLst>
        </pc:spChg>
        <pc:spChg chg="add del">
          <ac:chgData name="Fabio Di Troia" userId="7de80edd88c2c9de" providerId="LiveId" clId="{E96A6E7C-0B58-4EEF-83F4-B3DCD45635C4}" dt="2020-03-24T17:46:14.101" v="4136"/>
          <ac:spMkLst>
            <pc:docMk/>
            <pc:sldMk cId="1370483838" sldId="328"/>
            <ac:spMk id="18" creationId="{37C94196-39F0-4C8F-8522-526C7AFB07D4}"/>
          </ac:spMkLst>
        </pc:spChg>
        <pc:spChg chg="add del">
          <ac:chgData name="Fabio Di Troia" userId="7de80edd88c2c9de" providerId="LiveId" clId="{E96A6E7C-0B58-4EEF-83F4-B3DCD45635C4}" dt="2020-03-24T17:46:14.101" v="4136"/>
          <ac:spMkLst>
            <pc:docMk/>
            <pc:sldMk cId="1370483838" sldId="328"/>
            <ac:spMk id="19" creationId="{269B78B4-5C25-49DE-AAB9-8795D544B399}"/>
          </ac:spMkLst>
        </pc:spChg>
        <pc:spChg chg="add del">
          <ac:chgData name="Fabio Di Troia" userId="7de80edd88c2c9de" providerId="LiveId" clId="{E96A6E7C-0B58-4EEF-83F4-B3DCD45635C4}" dt="2020-03-24T17:46:14.101" v="4136"/>
          <ac:spMkLst>
            <pc:docMk/>
            <pc:sldMk cId="1370483838" sldId="328"/>
            <ac:spMk id="20" creationId="{C999A1F3-A59B-4ADF-8CC4-2E28FFD3A174}"/>
          </ac:spMkLst>
        </pc:spChg>
        <pc:spChg chg="add del">
          <ac:chgData name="Fabio Di Troia" userId="7de80edd88c2c9de" providerId="LiveId" clId="{E96A6E7C-0B58-4EEF-83F4-B3DCD45635C4}" dt="2020-03-24T17:46:14.101" v="4136"/>
          <ac:spMkLst>
            <pc:docMk/>
            <pc:sldMk cId="1370483838" sldId="328"/>
            <ac:spMk id="21" creationId="{1BF65C2D-0E2A-4D25-959A-D377342F3810}"/>
          </ac:spMkLst>
        </pc:spChg>
        <pc:spChg chg="add del">
          <ac:chgData name="Fabio Di Troia" userId="7de80edd88c2c9de" providerId="LiveId" clId="{E96A6E7C-0B58-4EEF-83F4-B3DCD45635C4}" dt="2020-03-24T17:46:14.101" v="4136"/>
          <ac:spMkLst>
            <pc:docMk/>
            <pc:sldMk cId="1370483838" sldId="328"/>
            <ac:spMk id="22" creationId="{EE6E5B9D-0E78-4556-B233-D2FA046439C2}"/>
          </ac:spMkLst>
        </pc:spChg>
        <pc:spChg chg="add del">
          <ac:chgData name="Fabio Di Troia" userId="7de80edd88c2c9de" providerId="LiveId" clId="{E96A6E7C-0B58-4EEF-83F4-B3DCD45635C4}" dt="2020-03-24T17:46:14.101" v="4136"/>
          <ac:spMkLst>
            <pc:docMk/>
            <pc:sldMk cId="1370483838" sldId="328"/>
            <ac:spMk id="23" creationId="{1E897509-1585-4FF8-B7E0-AC940F111103}"/>
          </ac:spMkLst>
        </pc:spChg>
        <pc:spChg chg="add mod">
          <ac:chgData name="Fabio Di Troia" userId="7de80edd88c2c9de" providerId="LiveId" clId="{E96A6E7C-0B58-4EEF-83F4-B3DCD45635C4}" dt="2020-03-24T17:46:52.172" v="4153" actId="1036"/>
          <ac:spMkLst>
            <pc:docMk/>
            <pc:sldMk cId="1370483838" sldId="328"/>
            <ac:spMk id="24" creationId="{527F47A2-B7A0-442E-BA7B-43850FF4E203}"/>
          </ac:spMkLst>
        </pc:spChg>
        <pc:spChg chg="add mod">
          <ac:chgData name="Fabio Di Troia" userId="7de80edd88c2c9de" providerId="LiveId" clId="{E96A6E7C-0B58-4EEF-83F4-B3DCD45635C4}" dt="2020-03-24T17:47:28.885" v="4245" actId="1076"/>
          <ac:spMkLst>
            <pc:docMk/>
            <pc:sldMk cId="1370483838" sldId="328"/>
            <ac:spMk id="29" creationId="{EE54CAA8-009A-48B2-B582-55190A43C838}"/>
          </ac:spMkLst>
        </pc:spChg>
        <pc:picChg chg="add mod">
          <ac:chgData name="Fabio Di Troia" userId="7de80edd88c2c9de" providerId="LiveId" clId="{E96A6E7C-0B58-4EEF-83F4-B3DCD45635C4}" dt="2020-03-18T19:50:10.668" v="1517" actId="1035"/>
          <ac:picMkLst>
            <pc:docMk/>
            <pc:sldMk cId="1370483838" sldId="328"/>
            <ac:picMk id="4" creationId="{BA99D98D-C7E9-4A61-8ADC-56CDCCFDB370}"/>
          </ac:picMkLst>
        </pc:picChg>
        <pc:picChg chg="add mod">
          <ac:chgData name="Fabio Di Troia" userId="7de80edd88c2c9de" providerId="LiveId" clId="{E96A6E7C-0B58-4EEF-83F4-B3DCD45635C4}" dt="2020-03-18T19:50:18.852" v="1518" actId="1076"/>
          <ac:picMkLst>
            <pc:docMk/>
            <pc:sldMk cId="1370483838" sldId="328"/>
            <ac:picMk id="5" creationId="{1D246C0E-F405-488C-B5C9-C556A25C86FD}"/>
          </ac:picMkLst>
        </pc:picChg>
        <pc:picChg chg="add mod">
          <ac:chgData name="Fabio Di Troia" userId="7de80edd88c2c9de" providerId="LiveId" clId="{E96A6E7C-0B58-4EEF-83F4-B3DCD45635C4}" dt="2020-03-18T19:50:29.446" v="1524" actId="1076"/>
          <ac:picMkLst>
            <pc:docMk/>
            <pc:sldMk cId="1370483838" sldId="328"/>
            <ac:picMk id="6" creationId="{973F9A5E-EFDB-4087-8E5C-739D2D0ECBD8}"/>
          </ac:picMkLst>
        </pc:picChg>
        <pc:picChg chg="add mod">
          <ac:chgData name="Fabio Di Troia" userId="7de80edd88c2c9de" providerId="LiveId" clId="{E96A6E7C-0B58-4EEF-83F4-B3DCD45635C4}" dt="2020-03-19T16:22:30.673" v="3505" actId="1076"/>
          <ac:picMkLst>
            <pc:docMk/>
            <pc:sldMk cId="1370483838" sldId="328"/>
            <ac:picMk id="7" creationId="{C57445C2-A5FC-4C9A-8EEE-9E6ECA52D765}"/>
          </ac:picMkLst>
        </pc:picChg>
        <pc:picChg chg="add mod">
          <ac:chgData name="Fabio Di Troia" userId="7de80edd88c2c9de" providerId="LiveId" clId="{E96A6E7C-0B58-4EEF-83F4-B3DCD45635C4}" dt="2020-03-19T16:22:29.547" v="3504" actId="1076"/>
          <ac:picMkLst>
            <pc:docMk/>
            <pc:sldMk cId="1370483838" sldId="328"/>
            <ac:picMk id="8" creationId="{9E559679-5780-4FC7-96EA-0051092A3A4E}"/>
          </ac:picMkLst>
        </pc:picChg>
        <pc:cxnChg chg="add mod">
          <ac:chgData name="Fabio Di Troia" userId="7de80edd88c2c9de" providerId="LiveId" clId="{E96A6E7C-0B58-4EEF-83F4-B3DCD45635C4}" dt="2020-03-19T16:23:11.308" v="3523" actId="1038"/>
          <ac:cxnSpMkLst>
            <pc:docMk/>
            <pc:sldMk cId="1370483838" sldId="328"/>
            <ac:cxnSpMk id="13" creationId="{BC26CAEB-8762-4608-83A7-719489E39CED}"/>
          </ac:cxnSpMkLst>
        </pc:cxnChg>
        <pc:cxnChg chg="add mod">
          <ac:chgData name="Fabio Di Troia" userId="7de80edd88c2c9de" providerId="LiveId" clId="{E96A6E7C-0B58-4EEF-83F4-B3DCD45635C4}" dt="2020-03-24T17:46:52.172" v="4153" actId="1036"/>
          <ac:cxnSpMkLst>
            <pc:docMk/>
            <pc:sldMk cId="1370483838" sldId="328"/>
            <ac:cxnSpMk id="25" creationId="{54E86544-B639-406C-8B5F-BE032C9D1CC9}"/>
          </ac:cxnSpMkLst>
        </pc:cxnChg>
        <pc:cxnChg chg="add mod">
          <ac:chgData name="Fabio Di Troia" userId="7de80edd88c2c9de" providerId="LiveId" clId="{E96A6E7C-0B58-4EEF-83F4-B3DCD45635C4}" dt="2020-03-24T17:47:32.999" v="4247" actId="14100"/>
          <ac:cxnSpMkLst>
            <pc:docMk/>
            <pc:sldMk cId="1370483838" sldId="328"/>
            <ac:cxnSpMk id="30" creationId="{1853FF1B-2F79-4DBF-BCC2-2BB70265B017}"/>
          </ac:cxnSpMkLst>
        </pc:cxnChg>
      </pc:sldChg>
      <pc:sldChg chg="addSp delSp modSp add mod delAnim modAnim">
        <pc:chgData name="Fabio Di Troia" userId="7de80edd88c2c9de" providerId="LiveId" clId="{E96A6E7C-0B58-4EEF-83F4-B3DCD45635C4}" dt="2020-03-24T17:48:23.493" v="4253" actId="207"/>
        <pc:sldMkLst>
          <pc:docMk/>
          <pc:sldMk cId="391901099" sldId="329"/>
        </pc:sldMkLst>
        <pc:spChg chg="mod">
          <ac:chgData name="Fabio Di Troia" userId="7de80edd88c2c9de" providerId="LiveId" clId="{E96A6E7C-0B58-4EEF-83F4-B3DCD45635C4}" dt="2020-03-18T17:53:21.118" v="432" actId="1076"/>
          <ac:spMkLst>
            <pc:docMk/>
            <pc:sldMk cId="391901099" sldId="329"/>
            <ac:spMk id="2" creationId="{00000000-0000-0000-0000-000000000000}"/>
          </ac:spMkLst>
        </pc:spChg>
        <pc:spChg chg="mod">
          <ac:chgData name="Fabio Di Troia" userId="7de80edd88c2c9de" providerId="LiveId" clId="{E96A6E7C-0B58-4EEF-83F4-B3DCD45635C4}" dt="2020-03-24T17:48:23.493" v="4253" actId="207"/>
          <ac:spMkLst>
            <pc:docMk/>
            <pc:sldMk cId="391901099" sldId="329"/>
            <ac:spMk id="3" creationId="{00000000-0000-0000-0000-000000000000}"/>
          </ac:spMkLst>
        </pc:spChg>
        <pc:spChg chg="add mod">
          <ac:chgData name="Fabio Di Troia" userId="7de80edd88c2c9de" providerId="LiveId" clId="{E96A6E7C-0B58-4EEF-83F4-B3DCD45635C4}" dt="2020-03-19T16:32:55.406" v="3702" actId="1036"/>
          <ac:spMkLst>
            <pc:docMk/>
            <pc:sldMk cId="391901099" sldId="329"/>
            <ac:spMk id="9" creationId="{45D1388A-2CBD-471F-9458-706B387BAFC5}"/>
          </ac:spMkLst>
        </pc:spChg>
        <pc:spChg chg="add mod">
          <ac:chgData name="Fabio Di Troia" userId="7de80edd88c2c9de" providerId="LiveId" clId="{E96A6E7C-0B58-4EEF-83F4-B3DCD45635C4}" dt="2020-03-24T17:45:46.475" v="4125" actId="14100"/>
          <ac:spMkLst>
            <pc:docMk/>
            <pc:sldMk cId="391901099" sldId="329"/>
            <ac:spMk id="16" creationId="{A345AA03-78F5-423A-840C-D7BD564774E2}"/>
          </ac:spMkLst>
        </pc:spChg>
        <pc:spChg chg="add mod">
          <ac:chgData name="Fabio Di Troia" userId="7de80edd88c2c9de" providerId="LiveId" clId="{E96A6E7C-0B58-4EEF-83F4-B3DCD45635C4}" dt="2020-03-24T17:45:51.230" v="4127" actId="14100"/>
          <ac:spMkLst>
            <pc:docMk/>
            <pc:sldMk cId="391901099" sldId="329"/>
            <ac:spMk id="17" creationId="{0C8C81A0-6436-4664-908A-07A9AD8A3DF3}"/>
          </ac:spMkLst>
        </pc:spChg>
        <pc:spChg chg="add mod">
          <ac:chgData name="Fabio Di Troia" userId="7de80edd88c2c9de" providerId="LiveId" clId="{E96A6E7C-0B58-4EEF-83F4-B3DCD45635C4}" dt="2020-03-24T17:45:55.108" v="4129" actId="14100"/>
          <ac:spMkLst>
            <pc:docMk/>
            <pc:sldMk cId="391901099" sldId="329"/>
            <ac:spMk id="18" creationId="{C98C576D-954B-41B2-A591-2E5318868817}"/>
          </ac:spMkLst>
        </pc:spChg>
        <pc:spChg chg="add del mod">
          <ac:chgData name="Fabio Di Troia" userId="7de80edd88c2c9de" providerId="LiveId" clId="{E96A6E7C-0B58-4EEF-83F4-B3DCD45635C4}" dt="2020-03-24T17:45:57.602" v="4130" actId="478"/>
          <ac:spMkLst>
            <pc:docMk/>
            <pc:sldMk cId="391901099" sldId="329"/>
            <ac:spMk id="19" creationId="{32963774-37EC-4018-A787-0B01932DF86B}"/>
          </ac:spMkLst>
        </pc:spChg>
        <pc:spChg chg="add del mod">
          <ac:chgData name="Fabio Di Troia" userId="7de80edd88c2c9de" providerId="LiveId" clId="{E96A6E7C-0B58-4EEF-83F4-B3DCD45635C4}" dt="2020-03-24T17:45:57.602" v="4130" actId="478"/>
          <ac:spMkLst>
            <pc:docMk/>
            <pc:sldMk cId="391901099" sldId="329"/>
            <ac:spMk id="20" creationId="{0F34F889-0482-42C1-B755-052B3CEB40E5}"/>
          </ac:spMkLst>
        </pc:spChg>
        <pc:spChg chg="add del mod">
          <ac:chgData name="Fabio Di Troia" userId="7de80edd88c2c9de" providerId="LiveId" clId="{E96A6E7C-0B58-4EEF-83F4-B3DCD45635C4}" dt="2020-03-24T17:45:57.602" v="4130" actId="478"/>
          <ac:spMkLst>
            <pc:docMk/>
            <pc:sldMk cId="391901099" sldId="329"/>
            <ac:spMk id="21" creationId="{428A6F27-A4AC-452A-86F7-9321909A13CB}"/>
          </ac:spMkLst>
        </pc:spChg>
        <pc:spChg chg="add del mod">
          <ac:chgData name="Fabio Di Troia" userId="7de80edd88c2c9de" providerId="LiveId" clId="{E96A6E7C-0B58-4EEF-83F4-B3DCD45635C4}" dt="2020-03-24T17:45:57.602" v="4130" actId="478"/>
          <ac:spMkLst>
            <pc:docMk/>
            <pc:sldMk cId="391901099" sldId="329"/>
            <ac:spMk id="22" creationId="{52E49ABD-44F3-46F2-89FD-4B474C3B4119}"/>
          </ac:spMkLst>
        </pc:spChg>
        <pc:spChg chg="add del mod">
          <ac:chgData name="Fabio Di Troia" userId="7de80edd88c2c9de" providerId="LiveId" clId="{E96A6E7C-0B58-4EEF-83F4-B3DCD45635C4}" dt="2020-03-24T17:45:57.602" v="4130" actId="478"/>
          <ac:spMkLst>
            <pc:docMk/>
            <pc:sldMk cId="391901099" sldId="329"/>
            <ac:spMk id="23" creationId="{DE17B75D-9ACE-404E-9B8E-C56F043471E8}"/>
          </ac:spMkLst>
        </pc:spChg>
        <pc:picChg chg="del">
          <ac:chgData name="Fabio Di Troia" userId="7de80edd88c2c9de" providerId="LiveId" clId="{E96A6E7C-0B58-4EEF-83F4-B3DCD45635C4}" dt="2020-03-18T17:53:23.383" v="433" actId="478"/>
          <ac:picMkLst>
            <pc:docMk/>
            <pc:sldMk cId="391901099" sldId="329"/>
            <ac:picMk id="4" creationId="{BA99D98D-C7E9-4A61-8ADC-56CDCCFDB370}"/>
          </ac:picMkLst>
        </pc:picChg>
        <pc:picChg chg="del">
          <ac:chgData name="Fabio Di Troia" userId="7de80edd88c2c9de" providerId="LiveId" clId="{E96A6E7C-0B58-4EEF-83F4-B3DCD45635C4}" dt="2020-03-18T17:53:23.383" v="433" actId="478"/>
          <ac:picMkLst>
            <pc:docMk/>
            <pc:sldMk cId="391901099" sldId="329"/>
            <ac:picMk id="5" creationId="{1D246C0E-F405-488C-B5C9-C556A25C86FD}"/>
          </ac:picMkLst>
        </pc:picChg>
        <pc:picChg chg="del">
          <ac:chgData name="Fabio Di Troia" userId="7de80edd88c2c9de" providerId="LiveId" clId="{E96A6E7C-0B58-4EEF-83F4-B3DCD45635C4}" dt="2020-03-18T17:53:23.383" v="433" actId="478"/>
          <ac:picMkLst>
            <pc:docMk/>
            <pc:sldMk cId="391901099" sldId="329"/>
            <ac:picMk id="6" creationId="{973F9A5E-EFDB-4087-8E5C-739D2D0ECBD8}"/>
          </ac:picMkLst>
        </pc:picChg>
        <pc:picChg chg="add mod">
          <ac:chgData name="Fabio Di Troia" userId="7de80edd88c2c9de" providerId="LiveId" clId="{E96A6E7C-0B58-4EEF-83F4-B3DCD45635C4}" dt="2020-03-19T16:32:55.406" v="3702" actId="1036"/>
          <ac:picMkLst>
            <pc:docMk/>
            <pc:sldMk cId="391901099" sldId="329"/>
            <ac:picMk id="7" creationId="{A8D3C250-26E5-4982-80DD-EF2474B08DE7}"/>
          </ac:picMkLst>
        </pc:picChg>
        <pc:picChg chg="add mod">
          <ac:chgData name="Fabio Di Troia" userId="7de80edd88c2c9de" providerId="LiveId" clId="{E96A6E7C-0B58-4EEF-83F4-B3DCD45635C4}" dt="2020-03-19T16:32:55.406" v="3702" actId="1036"/>
          <ac:picMkLst>
            <pc:docMk/>
            <pc:sldMk cId="391901099" sldId="329"/>
            <ac:picMk id="8" creationId="{9FDE19D8-0195-4C99-A8EE-2BEC94821909}"/>
          </ac:picMkLst>
        </pc:picChg>
        <pc:cxnChg chg="add mod">
          <ac:chgData name="Fabio Di Troia" userId="7de80edd88c2c9de" providerId="LiveId" clId="{E96A6E7C-0B58-4EEF-83F4-B3DCD45635C4}" dt="2020-03-19T16:32:55.406" v="3702" actId="1036"/>
          <ac:cxnSpMkLst>
            <pc:docMk/>
            <pc:sldMk cId="391901099" sldId="329"/>
            <ac:cxnSpMk id="11" creationId="{FE0D7DBB-AC1F-4452-B231-B3FCDABA1C47}"/>
          </ac:cxnSpMkLst>
        </pc:cxnChg>
        <pc:cxnChg chg="add mod">
          <ac:chgData name="Fabio Di Troia" userId="7de80edd88c2c9de" providerId="LiveId" clId="{E96A6E7C-0B58-4EEF-83F4-B3DCD45635C4}" dt="2020-03-19T16:32:55.406" v="3702" actId="1036"/>
          <ac:cxnSpMkLst>
            <pc:docMk/>
            <pc:sldMk cId="391901099" sldId="329"/>
            <ac:cxnSpMk id="13" creationId="{FE832633-DA8B-4F3C-AB1B-8649786F747A}"/>
          </ac:cxnSpMkLst>
        </pc:cxnChg>
      </pc:sldChg>
      <pc:sldChg chg="addSp delSp modSp add mod modAnim">
        <pc:chgData name="Fabio Di Troia" userId="7de80edd88c2c9de" providerId="LiveId" clId="{E96A6E7C-0B58-4EEF-83F4-B3DCD45635C4}" dt="2020-03-19T16:39:01.472" v="3871"/>
        <pc:sldMkLst>
          <pc:docMk/>
          <pc:sldMk cId="2711494762" sldId="330"/>
        </pc:sldMkLst>
        <pc:spChg chg="mod">
          <ac:chgData name="Fabio Di Troia" userId="7de80edd88c2c9de" providerId="LiveId" clId="{E96A6E7C-0B58-4EEF-83F4-B3DCD45635C4}" dt="2020-03-18T19:57:44.677" v="1557" actId="1035"/>
          <ac:spMkLst>
            <pc:docMk/>
            <pc:sldMk cId="2711494762" sldId="330"/>
            <ac:spMk id="2" creationId="{00000000-0000-0000-0000-000000000000}"/>
          </ac:spMkLst>
        </pc:spChg>
        <pc:spChg chg="del mod">
          <ac:chgData name="Fabio Di Troia" userId="7de80edd88c2c9de" providerId="LiveId" clId="{E96A6E7C-0B58-4EEF-83F4-B3DCD45635C4}" dt="2020-03-18T17:59:45.934" v="576"/>
          <ac:spMkLst>
            <pc:docMk/>
            <pc:sldMk cId="2711494762" sldId="330"/>
            <ac:spMk id="3" creationId="{00000000-0000-0000-0000-000000000000}"/>
          </ac:spMkLst>
        </pc:spChg>
        <pc:spChg chg="add mod">
          <ac:chgData name="Fabio Di Troia" userId="7de80edd88c2c9de" providerId="LiveId" clId="{E96A6E7C-0B58-4EEF-83F4-B3DCD45635C4}" dt="2020-03-18T18:02:46.432" v="586" actId="1076"/>
          <ac:spMkLst>
            <pc:docMk/>
            <pc:sldMk cId="2711494762" sldId="330"/>
            <ac:spMk id="5" creationId="{65CF5010-5544-47B9-A87F-68FBC5BACD0A}"/>
          </ac:spMkLst>
        </pc:spChg>
        <pc:spChg chg="add del mod">
          <ac:chgData name="Fabio Di Troia" userId="7de80edd88c2c9de" providerId="LiveId" clId="{E96A6E7C-0B58-4EEF-83F4-B3DCD45635C4}" dt="2020-03-18T19:57:35.483" v="1540" actId="478"/>
          <ac:spMkLst>
            <pc:docMk/>
            <pc:sldMk cId="2711494762" sldId="330"/>
            <ac:spMk id="7" creationId="{7F8E9052-69B2-4F13-9CDF-03628D223D88}"/>
          </ac:spMkLst>
        </pc:spChg>
        <pc:spChg chg="add del mod">
          <ac:chgData name="Fabio Di Troia" userId="7de80edd88c2c9de" providerId="LiveId" clId="{E96A6E7C-0B58-4EEF-83F4-B3DCD45635C4}" dt="2020-03-18T20:00:03.653" v="1568" actId="478"/>
          <ac:spMkLst>
            <pc:docMk/>
            <pc:sldMk cId="2711494762" sldId="330"/>
            <ac:spMk id="10" creationId="{0EBC6A97-5004-4C06-8429-A7D47910EFEA}"/>
          </ac:spMkLst>
        </pc:spChg>
        <pc:spChg chg="add mod">
          <ac:chgData name="Fabio Di Troia" userId="7de80edd88c2c9de" providerId="LiveId" clId="{E96A6E7C-0B58-4EEF-83F4-B3DCD45635C4}" dt="2020-03-19T16:38:00.512" v="3867" actId="1038"/>
          <ac:spMkLst>
            <pc:docMk/>
            <pc:sldMk cId="2711494762" sldId="330"/>
            <ac:spMk id="11" creationId="{4786C5CF-81DE-42E2-B0DE-36E2C6A4E05B}"/>
          </ac:spMkLst>
        </pc:spChg>
        <pc:spChg chg="add mod">
          <ac:chgData name="Fabio Di Troia" userId="7de80edd88c2c9de" providerId="LiveId" clId="{E96A6E7C-0B58-4EEF-83F4-B3DCD45635C4}" dt="2020-03-19T16:38:01.372" v="3870" actId="1038"/>
          <ac:spMkLst>
            <pc:docMk/>
            <pc:sldMk cId="2711494762" sldId="330"/>
            <ac:spMk id="12" creationId="{4BBF59C6-BCD2-4DC6-A487-718CA6F1F1ED}"/>
          </ac:spMkLst>
        </pc:spChg>
        <pc:spChg chg="add mod">
          <ac:chgData name="Fabio Di Troia" userId="7de80edd88c2c9de" providerId="LiveId" clId="{E96A6E7C-0B58-4EEF-83F4-B3DCD45635C4}" dt="2020-03-18T20:01:46.126" v="1592" actId="14100"/>
          <ac:spMkLst>
            <pc:docMk/>
            <pc:sldMk cId="2711494762" sldId="330"/>
            <ac:spMk id="13" creationId="{C1627E33-2A2D-4F29-8639-04D20B927668}"/>
          </ac:spMkLst>
        </pc:spChg>
        <pc:spChg chg="add mod">
          <ac:chgData name="Fabio Di Troia" userId="7de80edd88c2c9de" providerId="LiveId" clId="{E96A6E7C-0B58-4EEF-83F4-B3DCD45635C4}" dt="2020-03-18T20:02:28.743" v="1655" actId="1038"/>
          <ac:spMkLst>
            <pc:docMk/>
            <pc:sldMk cId="2711494762" sldId="330"/>
            <ac:spMk id="14" creationId="{89EA8DED-4975-4075-A9C1-3E0A3969158B}"/>
          </ac:spMkLst>
        </pc:spChg>
        <pc:spChg chg="add mod">
          <ac:chgData name="Fabio Di Troia" userId="7de80edd88c2c9de" providerId="LiveId" clId="{E96A6E7C-0B58-4EEF-83F4-B3DCD45635C4}" dt="2020-03-18T20:02:28.743" v="1655" actId="1038"/>
          <ac:spMkLst>
            <pc:docMk/>
            <pc:sldMk cId="2711494762" sldId="330"/>
            <ac:spMk id="17" creationId="{15B31810-AC3A-4DB1-B83E-D1435700E2B1}"/>
          </ac:spMkLst>
        </pc:spChg>
        <pc:spChg chg="add mod">
          <ac:chgData name="Fabio Di Troia" userId="7de80edd88c2c9de" providerId="LiveId" clId="{E96A6E7C-0B58-4EEF-83F4-B3DCD45635C4}" dt="2020-03-18T20:02:28.743" v="1655" actId="1038"/>
          <ac:spMkLst>
            <pc:docMk/>
            <pc:sldMk cId="2711494762" sldId="330"/>
            <ac:spMk id="18" creationId="{CCB16504-050E-4AEF-9805-9346E5B2105F}"/>
          </ac:spMkLst>
        </pc:spChg>
        <pc:spChg chg="add mod">
          <ac:chgData name="Fabio Di Troia" userId="7de80edd88c2c9de" providerId="LiveId" clId="{E96A6E7C-0B58-4EEF-83F4-B3DCD45635C4}" dt="2020-03-18T20:02:00.443" v="1597" actId="1076"/>
          <ac:spMkLst>
            <pc:docMk/>
            <pc:sldMk cId="2711494762" sldId="330"/>
            <ac:spMk id="19" creationId="{14F11FE0-E706-47D7-A4D2-97FB1EB7068C}"/>
          </ac:spMkLst>
        </pc:spChg>
        <pc:picChg chg="add del mod">
          <ac:chgData name="Fabio Di Troia" userId="7de80edd88c2c9de" providerId="LiveId" clId="{E96A6E7C-0B58-4EEF-83F4-B3DCD45635C4}" dt="2020-03-18T19:57:33.438" v="1538" actId="478"/>
          <ac:picMkLst>
            <pc:docMk/>
            <pc:sldMk cId="2711494762" sldId="330"/>
            <ac:picMk id="4" creationId="{B815C9CF-1EF0-4B0A-9C03-E5E6324779B8}"/>
          </ac:picMkLst>
        </pc:picChg>
        <pc:picChg chg="add mod">
          <ac:chgData name="Fabio Di Troia" userId="7de80edd88c2c9de" providerId="LiveId" clId="{E96A6E7C-0B58-4EEF-83F4-B3DCD45635C4}" dt="2020-03-18T19:57:52.323" v="1558" actId="1076"/>
          <ac:picMkLst>
            <pc:docMk/>
            <pc:sldMk cId="2711494762" sldId="330"/>
            <ac:picMk id="8" creationId="{1373CCFC-60E1-46DF-A52E-9ADBF81A61F3}"/>
          </ac:picMkLst>
        </pc:picChg>
        <pc:picChg chg="add mod">
          <ac:chgData name="Fabio Di Troia" userId="7de80edd88c2c9de" providerId="LiveId" clId="{E96A6E7C-0B58-4EEF-83F4-B3DCD45635C4}" dt="2020-03-18T20:02:28.743" v="1655" actId="1038"/>
          <ac:picMkLst>
            <pc:docMk/>
            <pc:sldMk cId="2711494762" sldId="330"/>
            <ac:picMk id="9" creationId="{5568A768-2455-4635-96CA-A04F0405BE5B}"/>
          </ac:picMkLst>
        </pc:picChg>
        <pc:picChg chg="add mod">
          <ac:chgData name="Fabio Di Troia" userId="7de80edd88c2c9de" providerId="LiveId" clId="{E96A6E7C-0B58-4EEF-83F4-B3DCD45635C4}" dt="2020-03-18T20:02:28.743" v="1655" actId="1038"/>
          <ac:picMkLst>
            <pc:docMk/>
            <pc:sldMk cId="2711494762" sldId="330"/>
            <ac:picMk id="15" creationId="{66DAD1F0-7D3D-4C99-8E23-E63ED25323E6}"/>
          </ac:picMkLst>
        </pc:picChg>
        <pc:picChg chg="add mod">
          <ac:chgData name="Fabio Di Troia" userId="7de80edd88c2c9de" providerId="LiveId" clId="{E96A6E7C-0B58-4EEF-83F4-B3DCD45635C4}" dt="2020-03-18T20:02:28.743" v="1655" actId="1038"/>
          <ac:picMkLst>
            <pc:docMk/>
            <pc:sldMk cId="2711494762" sldId="330"/>
            <ac:picMk id="16" creationId="{A79A87D8-E4FC-4CA5-85B0-24FE087B2675}"/>
          </ac:picMkLst>
        </pc:picChg>
        <pc:cxnChg chg="add mod">
          <ac:chgData name="Fabio Di Troia" userId="7de80edd88c2c9de" providerId="LiveId" clId="{E96A6E7C-0B58-4EEF-83F4-B3DCD45635C4}" dt="2020-03-19T16:36:46.831" v="3856" actId="13822"/>
          <ac:cxnSpMkLst>
            <pc:docMk/>
            <pc:sldMk cId="2711494762" sldId="330"/>
            <ac:cxnSpMk id="21" creationId="{DE627F90-24D2-4897-B6BB-D3C8602546CA}"/>
          </ac:cxnSpMkLst>
        </pc:cxnChg>
      </pc:sldChg>
      <pc:sldChg chg="addSp delSp modSp add mod ord">
        <pc:chgData name="Fabio Di Troia" userId="7de80edd88c2c9de" providerId="LiveId" clId="{E96A6E7C-0B58-4EEF-83F4-B3DCD45635C4}" dt="2020-03-18T20:04:30.908" v="1705" actId="208"/>
        <pc:sldMkLst>
          <pc:docMk/>
          <pc:sldMk cId="1780613027" sldId="331"/>
        </pc:sldMkLst>
        <pc:spChg chg="mod">
          <ac:chgData name="Fabio Di Troia" userId="7de80edd88c2c9de" providerId="LiveId" clId="{E96A6E7C-0B58-4EEF-83F4-B3DCD45635C4}" dt="2020-03-18T20:04:22.687" v="1703" actId="12"/>
          <ac:spMkLst>
            <pc:docMk/>
            <pc:sldMk cId="1780613027" sldId="331"/>
            <ac:spMk id="3" creationId="{00000000-0000-0000-0000-000000000000}"/>
          </ac:spMkLst>
        </pc:spChg>
        <pc:picChg chg="add del mod">
          <ac:chgData name="Fabio Di Troia" userId="7de80edd88c2c9de" providerId="LiveId" clId="{E96A6E7C-0B58-4EEF-83F4-B3DCD45635C4}" dt="2020-03-18T20:04:07.083" v="1695" actId="478"/>
          <ac:picMkLst>
            <pc:docMk/>
            <pc:sldMk cId="1780613027" sldId="331"/>
            <ac:picMk id="4" creationId="{6577AF56-4C50-4539-9797-DB1FE5E8D878}"/>
          </ac:picMkLst>
        </pc:picChg>
        <pc:picChg chg="add mod">
          <ac:chgData name="Fabio Di Troia" userId="7de80edd88c2c9de" providerId="LiveId" clId="{E96A6E7C-0B58-4EEF-83F4-B3DCD45635C4}" dt="2020-03-18T20:03:36.930" v="1659" actId="1076"/>
          <ac:picMkLst>
            <pc:docMk/>
            <pc:sldMk cId="1780613027" sldId="331"/>
            <ac:picMk id="5" creationId="{AAEDB54A-9D5E-4CD5-AEBE-6A8385E5CC06}"/>
          </ac:picMkLst>
        </pc:picChg>
        <pc:picChg chg="add mod">
          <ac:chgData name="Fabio Di Troia" userId="7de80edd88c2c9de" providerId="LiveId" clId="{E96A6E7C-0B58-4EEF-83F4-B3DCD45635C4}" dt="2020-03-18T20:04:30.908" v="1705" actId="208"/>
          <ac:picMkLst>
            <pc:docMk/>
            <pc:sldMk cId="1780613027" sldId="331"/>
            <ac:picMk id="6" creationId="{A3F35DD6-1EAC-475D-91AD-FB706538FAF7}"/>
          </ac:picMkLst>
        </pc:picChg>
      </pc:sldChg>
      <pc:sldChg chg="addSp delSp modSp add mod modNotesTx">
        <pc:chgData name="Fabio Di Troia" userId="7de80edd88c2c9de" providerId="LiveId" clId="{E96A6E7C-0B58-4EEF-83F4-B3DCD45635C4}" dt="2020-03-19T18:05:21.404" v="3932" actId="113"/>
        <pc:sldMkLst>
          <pc:docMk/>
          <pc:sldMk cId="3282690616" sldId="332"/>
        </pc:sldMkLst>
        <pc:spChg chg="mod">
          <ac:chgData name="Fabio Di Troia" userId="7de80edd88c2c9de" providerId="LiveId" clId="{E96A6E7C-0B58-4EEF-83F4-B3DCD45635C4}" dt="2020-03-19T18:05:21.404" v="3932" actId="113"/>
          <ac:spMkLst>
            <pc:docMk/>
            <pc:sldMk cId="3282690616" sldId="332"/>
            <ac:spMk id="3" creationId="{00000000-0000-0000-0000-000000000000}"/>
          </ac:spMkLst>
        </pc:spChg>
        <pc:picChg chg="add del mod">
          <ac:chgData name="Fabio Di Troia" userId="7de80edd88c2c9de" providerId="LiveId" clId="{E96A6E7C-0B58-4EEF-83F4-B3DCD45635C4}" dt="2020-03-18T20:12:17.739" v="1800" actId="478"/>
          <ac:picMkLst>
            <pc:docMk/>
            <pc:sldMk cId="3282690616" sldId="332"/>
            <ac:picMk id="4" creationId="{72004C7B-132D-48A1-823D-B73C4181AFD9}"/>
          </ac:picMkLst>
        </pc:picChg>
        <pc:picChg chg="add del">
          <ac:chgData name="Fabio Di Troia" userId="7de80edd88c2c9de" providerId="LiveId" clId="{E96A6E7C-0B58-4EEF-83F4-B3DCD45635C4}" dt="2020-03-18T20:09:37.157" v="1774"/>
          <ac:picMkLst>
            <pc:docMk/>
            <pc:sldMk cId="3282690616" sldId="332"/>
            <ac:picMk id="5" creationId="{B33C20D5-2964-40B1-8C67-BAB4285D7068}"/>
          </ac:picMkLst>
        </pc:picChg>
        <pc:picChg chg="add mod">
          <ac:chgData name="Fabio Di Troia" userId="7de80edd88c2c9de" providerId="LiveId" clId="{E96A6E7C-0B58-4EEF-83F4-B3DCD45635C4}" dt="2020-03-18T20:12:19.182" v="1802" actId="1076"/>
          <ac:picMkLst>
            <pc:docMk/>
            <pc:sldMk cId="3282690616" sldId="332"/>
            <ac:picMk id="6" creationId="{84A4C56C-8FAB-4927-ACF0-377540FA5CF8}"/>
          </ac:picMkLst>
        </pc:picChg>
      </pc:sldChg>
      <pc:sldChg chg="addSp delSp modSp add mod delAnim modAnim modNotesTx">
        <pc:chgData name="Fabio Di Troia" userId="7de80edd88c2c9de" providerId="LiveId" clId="{E96A6E7C-0B58-4EEF-83F4-B3DCD45635C4}" dt="2020-03-26T18:11:58.940" v="5261" actId="1076"/>
        <pc:sldMkLst>
          <pc:docMk/>
          <pc:sldMk cId="934401787" sldId="333"/>
        </pc:sldMkLst>
        <pc:spChg chg="del">
          <ac:chgData name="Fabio Di Troia" userId="7de80edd88c2c9de" providerId="LiveId" clId="{E96A6E7C-0B58-4EEF-83F4-B3DCD45635C4}" dt="2020-03-18T19:25:22.968" v="978" actId="478"/>
          <ac:spMkLst>
            <pc:docMk/>
            <pc:sldMk cId="934401787" sldId="333"/>
            <ac:spMk id="3" creationId="{00000000-0000-0000-0000-000000000000}"/>
          </ac:spMkLst>
        </pc:spChg>
        <pc:spChg chg="add del mod">
          <ac:chgData name="Fabio Di Troia" userId="7de80edd88c2c9de" providerId="LiveId" clId="{E96A6E7C-0B58-4EEF-83F4-B3DCD45635C4}" dt="2020-03-18T19:25:24.892" v="980" actId="478"/>
          <ac:spMkLst>
            <pc:docMk/>
            <pc:sldMk cId="934401787" sldId="333"/>
            <ac:spMk id="5" creationId="{4B3AB2B2-8180-4D39-9E26-EAB747523DEA}"/>
          </ac:spMkLst>
        </pc:spChg>
        <pc:spChg chg="add mod">
          <ac:chgData name="Fabio Di Troia" userId="7de80edd88c2c9de" providerId="LiveId" clId="{E96A6E7C-0B58-4EEF-83F4-B3DCD45635C4}" dt="2020-03-18T20:31:18.213" v="1978" actId="14100"/>
          <ac:spMkLst>
            <pc:docMk/>
            <pc:sldMk cId="934401787" sldId="333"/>
            <ac:spMk id="8" creationId="{A1F8AA01-6C89-4E46-B72B-CA9E45633CE3}"/>
          </ac:spMkLst>
        </pc:spChg>
        <pc:spChg chg="add mod">
          <ac:chgData name="Fabio Di Troia" userId="7de80edd88c2c9de" providerId="LiveId" clId="{E96A6E7C-0B58-4EEF-83F4-B3DCD45635C4}" dt="2020-03-18T20:30:59.632" v="1968" actId="1037"/>
          <ac:spMkLst>
            <pc:docMk/>
            <pc:sldMk cId="934401787" sldId="333"/>
            <ac:spMk id="9" creationId="{473553FD-9E79-499C-B093-3DEDA0DB4A87}"/>
          </ac:spMkLst>
        </pc:spChg>
        <pc:spChg chg="add mod">
          <ac:chgData name="Fabio Di Troia" userId="7de80edd88c2c9de" providerId="LiveId" clId="{E96A6E7C-0B58-4EEF-83F4-B3DCD45635C4}" dt="2020-03-18T20:31:09.084" v="1972" actId="14100"/>
          <ac:spMkLst>
            <pc:docMk/>
            <pc:sldMk cId="934401787" sldId="333"/>
            <ac:spMk id="10" creationId="{B327814F-F71D-4523-8279-3451DAF6230E}"/>
          </ac:spMkLst>
        </pc:spChg>
        <pc:spChg chg="add del">
          <ac:chgData name="Fabio Di Troia" userId="7de80edd88c2c9de" providerId="LiveId" clId="{E96A6E7C-0B58-4EEF-83F4-B3DCD45635C4}" dt="2020-03-18T20:30:42.539" v="1956" actId="478"/>
          <ac:spMkLst>
            <pc:docMk/>
            <pc:sldMk cId="934401787" sldId="333"/>
            <ac:spMk id="11" creationId="{2F73841E-2A07-45D7-AC89-F1C26DCC5D8D}"/>
          </ac:spMkLst>
        </pc:spChg>
        <pc:spChg chg="add del">
          <ac:chgData name="Fabio Di Troia" userId="7de80edd88c2c9de" providerId="LiveId" clId="{E96A6E7C-0B58-4EEF-83F4-B3DCD45635C4}" dt="2020-03-18T20:30:42.539" v="1956" actId="478"/>
          <ac:spMkLst>
            <pc:docMk/>
            <pc:sldMk cId="934401787" sldId="333"/>
            <ac:spMk id="14" creationId="{23170D75-F2C6-4B9C-B156-51F7FD52FD6A}"/>
          </ac:spMkLst>
        </pc:spChg>
        <pc:spChg chg="add del">
          <ac:chgData name="Fabio Di Troia" userId="7de80edd88c2c9de" providerId="LiveId" clId="{E96A6E7C-0B58-4EEF-83F4-B3DCD45635C4}" dt="2020-03-18T20:30:42.539" v="1956" actId="478"/>
          <ac:spMkLst>
            <pc:docMk/>
            <pc:sldMk cId="934401787" sldId="333"/>
            <ac:spMk id="15" creationId="{0922741B-6B55-4254-AF84-877A58BD97BE}"/>
          </ac:spMkLst>
        </pc:spChg>
        <pc:spChg chg="add del">
          <ac:chgData name="Fabio Di Troia" userId="7de80edd88c2c9de" providerId="LiveId" clId="{E96A6E7C-0B58-4EEF-83F4-B3DCD45635C4}" dt="2020-03-18T20:31:10.584" v="1973" actId="478"/>
          <ac:spMkLst>
            <pc:docMk/>
            <pc:sldMk cId="934401787" sldId="333"/>
            <ac:spMk id="16" creationId="{EB9ED675-71A7-4FE6-BDD0-BDAAA8A54A3F}"/>
          </ac:spMkLst>
        </pc:spChg>
        <pc:spChg chg="add mod">
          <ac:chgData name="Fabio Di Troia" userId="7de80edd88c2c9de" providerId="LiveId" clId="{E96A6E7C-0B58-4EEF-83F4-B3DCD45635C4}" dt="2020-03-19T18:13:45.929" v="4111" actId="14100"/>
          <ac:spMkLst>
            <pc:docMk/>
            <pc:sldMk cId="934401787" sldId="333"/>
            <ac:spMk id="17" creationId="{91383571-A3AF-49B1-BEA9-B04B387A7DA6}"/>
          </ac:spMkLst>
        </pc:spChg>
        <pc:picChg chg="add mod">
          <ac:chgData name="Fabio Di Troia" userId="7de80edd88c2c9de" providerId="LiveId" clId="{E96A6E7C-0B58-4EEF-83F4-B3DCD45635C4}" dt="2020-03-26T18:11:37.795" v="5257" actId="1076"/>
          <ac:picMkLst>
            <pc:docMk/>
            <pc:sldMk cId="934401787" sldId="333"/>
            <ac:picMk id="3" creationId="{2E436226-C95B-45DD-9F93-3702F5F43E7C}"/>
          </ac:picMkLst>
        </pc:picChg>
        <pc:picChg chg="add mod">
          <ac:chgData name="Fabio Di Troia" userId="7de80edd88c2c9de" providerId="LiveId" clId="{E96A6E7C-0B58-4EEF-83F4-B3DCD45635C4}" dt="2020-03-26T18:11:50.126" v="5259" actId="1076"/>
          <ac:picMkLst>
            <pc:docMk/>
            <pc:sldMk cId="934401787" sldId="333"/>
            <ac:picMk id="4" creationId="{5BEA575F-1311-47A3-9445-2B82D9120B5D}"/>
          </ac:picMkLst>
        </pc:picChg>
        <pc:picChg chg="add mod">
          <ac:chgData name="Fabio Di Troia" userId="7de80edd88c2c9de" providerId="LiveId" clId="{E96A6E7C-0B58-4EEF-83F4-B3DCD45635C4}" dt="2020-03-26T18:11:58.940" v="5261" actId="1076"/>
          <ac:picMkLst>
            <pc:docMk/>
            <pc:sldMk cId="934401787" sldId="333"/>
            <ac:picMk id="5" creationId="{7F7DE357-A4C0-4656-918B-8630D99C39E9}"/>
          </ac:picMkLst>
        </pc:picChg>
        <pc:picChg chg="add mod">
          <ac:chgData name="Fabio Di Troia" userId="7de80edd88c2c9de" providerId="LiveId" clId="{E96A6E7C-0B58-4EEF-83F4-B3DCD45635C4}" dt="2020-03-18T19:25:27.280" v="981" actId="1076"/>
          <ac:picMkLst>
            <pc:docMk/>
            <pc:sldMk cId="934401787" sldId="333"/>
            <ac:picMk id="6" creationId="{3901336B-9E94-4265-AFC1-0BEF956959A0}"/>
          </ac:picMkLst>
        </pc:picChg>
        <pc:picChg chg="add del">
          <ac:chgData name="Fabio Di Troia" userId="7de80edd88c2c9de" providerId="LiveId" clId="{E96A6E7C-0B58-4EEF-83F4-B3DCD45635C4}" dt="2020-03-18T20:30:42.539" v="1956" actId="478"/>
          <ac:picMkLst>
            <pc:docMk/>
            <pc:sldMk cId="934401787" sldId="333"/>
            <ac:picMk id="7" creationId="{B936D081-6704-4F55-8477-0538D56724EC}"/>
          </ac:picMkLst>
        </pc:picChg>
        <pc:picChg chg="add del">
          <ac:chgData name="Fabio Di Troia" userId="7de80edd88c2c9de" providerId="LiveId" clId="{E96A6E7C-0B58-4EEF-83F4-B3DCD45635C4}" dt="2020-03-18T20:30:42.539" v="1956" actId="478"/>
          <ac:picMkLst>
            <pc:docMk/>
            <pc:sldMk cId="934401787" sldId="333"/>
            <ac:picMk id="12" creationId="{2E7A0A45-5D76-4E8C-9FEC-D3B4513D2827}"/>
          </ac:picMkLst>
        </pc:picChg>
        <pc:picChg chg="add del">
          <ac:chgData name="Fabio Di Troia" userId="7de80edd88c2c9de" providerId="LiveId" clId="{E96A6E7C-0B58-4EEF-83F4-B3DCD45635C4}" dt="2020-03-18T20:30:42.539" v="1956" actId="478"/>
          <ac:picMkLst>
            <pc:docMk/>
            <pc:sldMk cId="934401787" sldId="333"/>
            <ac:picMk id="13" creationId="{DB4A4AF3-F015-4D72-ADD2-D2AD1D016E53}"/>
          </ac:picMkLst>
        </pc:picChg>
        <pc:cxnChg chg="add mod">
          <ac:chgData name="Fabio Di Troia" userId="7de80edd88c2c9de" providerId="LiveId" clId="{E96A6E7C-0B58-4EEF-83F4-B3DCD45635C4}" dt="2020-03-19T18:13:45.929" v="4111" actId="14100"/>
          <ac:cxnSpMkLst>
            <pc:docMk/>
            <pc:sldMk cId="934401787" sldId="333"/>
            <ac:cxnSpMk id="19" creationId="{2DB33C6B-441F-4235-B45A-2432BA59B591}"/>
          </ac:cxnSpMkLst>
        </pc:cxnChg>
      </pc:sldChg>
      <pc:sldChg chg="addSp modSp add del mod">
        <pc:chgData name="Fabio Di Troia" userId="7de80edd88c2c9de" providerId="LiveId" clId="{E96A6E7C-0B58-4EEF-83F4-B3DCD45635C4}" dt="2020-03-25T18:23:10.183" v="4438" actId="47"/>
        <pc:sldMkLst>
          <pc:docMk/>
          <pc:sldMk cId="4203649951" sldId="334"/>
        </pc:sldMkLst>
        <pc:spChg chg="mod">
          <ac:chgData name="Fabio Di Troia" userId="7de80edd88c2c9de" providerId="LiveId" clId="{E96A6E7C-0B58-4EEF-83F4-B3DCD45635C4}" dt="2020-03-25T18:22:39.689" v="4435" actId="27636"/>
          <ac:spMkLst>
            <pc:docMk/>
            <pc:sldMk cId="4203649951" sldId="334"/>
            <ac:spMk id="3" creationId="{00000000-0000-0000-0000-000000000000}"/>
          </ac:spMkLst>
        </pc:spChg>
        <pc:picChg chg="add mod">
          <ac:chgData name="Fabio Di Troia" userId="7de80edd88c2c9de" providerId="LiveId" clId="{E96A6E7C-0B58-4EEF-83F4-B3DCD45635C4}" dt="2020-03-25T18:22:00.502" v="4426" actId="1076"/>
          <ac:picMkLst>
            <pc:docMk/>
            <pc:sldMk cId="4203649951" sldId="334"/>
            <ac:picMk id="4" creationId="{DA8665C6-F4C0-4BC9-9239-1E59DBB4F6A1}"/>
          </ac:picMkLst>
        </pc:picChg>
        <pc:picChg chg="add mod">
          <ac:chgData name="Fabio Di Troia" userId="7de80edd88c2c9de" providerId="LiveId" clId="{E96A6E7C-0B58-4EEF-83F4-B3DCD45635C4}" dt="2020-03-25T18:22:42.158" v="4437" actId="1076"/>
          <ac:picMkLst>
            <pc:docMk/>
            <pc:sldMk cId="4203649951" sldId="334"/>
            <ac:picMk id="5" creationId="{888DBFBA-B954-43FE-9189-C83EC6FC3ED4}"/>
          </ac:picMkLst>
        </pc:picChg>
      </pc:sldChg>
      <pc:sldChg chg="modSp add del mod">
        <pc:chgData name="Fabio Di Troia" userId="7de80edd88c2c9de" providerId="LiveId" clId="{E96A6E7C-0B58-4EEF-83F4-B3DCD45635C4}" dt="2020-03-18T20:58:34.869" v="2178" actId="47"/>
        <pc:sldMkLst>
          <pc:docMk/>
          <pc:sldMk cId="3242800528" sldId="335"/>
        </pc:sldMkLst>
        <pc:spChg chg="mod">
          <ac:chgData name="Fabio Di Troia" userId="7de80edd88c2c9de" providerId="LiveId" clId="{E96A6E7C-0B58-4EEF-83F4-B3DCD45635C4}" dt="2020-03-18T20:55:00.153" v="2142"/>
          <ac:spMkLst>
            <pc:docMk/>
            <pc:sldMk cId="3242800528" sldId="335"/>
            <ac:spMk id="3" creationId="{00000000-0000-0000-0000-000000000000}"/>
          </ac:spMkLst>
        </pc:spChg>
      </pc:sldChg>
      <pc:sldChg chg="modSp add mod modTransition modNotesTx">
        <pc:chgData name="Fabio Di Troia" userId="7de80edd88c2c9de" providerId="LiveId" clId="{E96A6E7C-0B58-4EEF-83F4-B3DCD45635C4}" dt="2020-03-25T18:20:46.144" v="4424"/>
        <pc:sldMkLst>
          <pc:docMk/>
          <pc:sldMk cId="1537062616" sldId="336"/>
        </pc:sldMkLst>
        <pc:spChg chg="mod">
          <ac:chgData name="Fabio Di Troia" userId="7de80edd88c2c9de" providerId="LiveId" clId="{E96A6E7C-0B58-4EEF-83F4-B3DCD45635C4}" dt="2020-03-24T18:39:30.864" v="4263" actId="115"/>
          <ac:spMkLst>
            <pc:docMk/>
            <pc:sldMk cId="1537062616" sldId="336"/>
            <ac:spMk id="3" creationId="{00000000-0000-0000-0000-000000000000}"/>
          </ac:spMkLst>
        </pc:spChg>
      </pc:sldChg>
      <pc:sldChg chg="addSp delSp modSp add del mod">
        <pc:chgData name="Fabio Di Troia" userId="7de80edd88c2c9de" providerId="LiveId" clId="{E96A6E7C-0B58-4EEF-83F4-B3DCD45635C4}" dt="2020-03-18T19:47:35.510" v="1441" actId="47"/>
        <pc:sldMkLst>
          <pc:docMk/>
          <pc:sldMk cId="3939586770" sldId="337"/>
        </pc:sldMkLst>
        <pc:picChg chg="del">
          <ac:chgData name="Fabio Di Troia" userId="7de80edd88c2c9de" providerId="LiveId" clId="{E96A6E7C-0B58-4EEF-83F4-B3DCD45635C4}" dt="2020-03-18T19:42:07.286" v="1436" actId="478"/>
          <ac:picMkLst>
            <pc:docMk/>
            <pc:sldMk cId="3939586770" sldId="337"/>
            <ac:picMk id="6" creationId="{73508C26-9C5A-40B2-B8DA-D206FE42A9E7}"/>
          </ac:picMkLst>
        </pc:picChg>
        <pc:picChg chg="del mod">
          <ac:chgData name="Fabio Di Troia" userId="7de80edd88c2c9de" providerId="LiveId" clId="{E96A6E7C-0B58-4EEF-83F4-B3DCD45635C4}" dt="2020-03-18T19:41:53.809" v="1433" actId="478"/>
          <ac:picMkLst>
            <pc:docMk/>
            <pc:sldMk cId="3939586770" sldId="337"/>
            <ac:picMk id="7" creationId="{6A3FBA94-C668-460F-9C1D-10CCB84E2679}"/>
          </ac:picMkLst>
        </pc:picChg>
        <pc:picChg chg="add del mod">
          <ac:chgData name="Fabio Di Troia" userId="7de80edd88c2c9de" providerId="LiveId" clId="{E96A6E7C-0B58-4EEF-83F4-B3DCD45635C4}" dt="2020-03-18T19:43:01.310" v="1438" actId="478"/>
          <ac:picMkLst>
            <pc:docMk/>
            <pc:sldMk cId="3939586770" sldId="337"/>
            <ac:picMk id="8" creationId="{E7E1DDE2-34EB-4771-A474-068D3C27BA2B}"/>
          </ac:picMkLst>
        </pc:picChg>
      </pc:sldChg>
      <pc:sldChg chg="addSp delSp modSp add mod addAnim delAnim modAnim">
        <pc:chgData name="Fabio Di Troia" userId="7de80edd88c2c9de" providerId="LiveId" clId="{E96A6E7C-0B58-4EEF-83F4-B3DCD45635C4}" dt="2020-03-19T16:20:24.198" v="3500" actId="6549"/>
        <pc:sldMkLst>
          <pc:docMk/>
          <pc:sldMk cId="1744054358" sldId="338"/>
        </pc:sldMkLst>
        <pc:spChg chg="mod">
          <ac:chgData name="Fabio Di Troia" userId="7de80edd88c2c9de" providerId="LiveId" clId="{E96A6E7C-0B58-4EEF-83F4-B3DCD45635C4}" dt="2020-03-19T16:17:51.166" v="3352" actId="1035"/>
          <ac:spMkLst>
            <pc:docMk/>
            <pc:sldMk cId="1744054358" sldId="338"/>
            <ac:spMk id="2" creationId="{00000000-0000-0000-0000-000000000000}"/>
          </ac:spMkLst>
        </pc:spChg>
        <pc:spChg chg="mod">
          <ac:chgData name="Fabio Di Troia" userId="7de80edd88c2c9de" providerId="LiveId" clId="{E96A6E7C-0B58-4EEF-83F4-B3DCD45635C4}" dt="2020-03-19T16:20:24.198" v="3500" actId="6549"/>
          <ac:spMkLst>
            <pc:docMk/>
            <pc:sldMk cId="1744054358" sldId="338"/>
            <ac:spMk id="3" creationId="{00000000-0000-0000-0000-000000000000}"/>
          </ac:spMkLst>
        </pc:spChg>
        <pc:spChg chg="add mod">
          <ac:chgData name="Fabio Di Troia" userId="7de80edd88c2c9de" providerId="LiveId" clId="{E96A6E7C-0B58-4EEF-83F4-B3DCD45635C4}" dt="2020-03-19T16:18:41.728" v="3477" actId="1076"/>
          <ac:spMkLst>
            <pc:docMk/>
            <pc:sldMk cId="1744054358" sldId="338"/>
            <ac:spMk id="4" creationId="{B97F1E9B-F5BC-4690-B336-2CED60680758}"/>
          </ac:spMkLst>
        </pc:spChg>
        <pc:spChg chg="add mod">
          <ac:chgData name="Fabio Di Troia" userId="7de80edd88c2c9de" providerId="LiveId" clId="{E96A6E7C-0B58-4EEF-83F4-B3DCD45635C4}" dt="2020-03-19T16:19:38.303" v="3495" actId="1582"/>
          <ac:spMkLst>
            <pc:docMk/>
            <pc:sldMk cId="1744054358" sldId="338"/>
            <ac:spMk id="5" creationId="{3D1A81F2-D104-4B35-A931-0F92F2D8159E}"/>
          </ac:spMkLst>
        </pc:spChg>
        <pc:spChg chg="add mod">
          <ac:chgData name="Fabio Di Troia" userId="7de80edd88c2c9de" providerId="LiveId" clId="{E96A6E7C-0B58-4EEF-83F4-B3DCD45635C4}" dt="2020-03-19T16:18:53.178" v="3483" actId="14100"/>
          <ac:spMkLst>
            <pc:docMk/>
            <pc:sldMk cId="1744054358" sldId="338"/>
            <ac:spMk id="9" creationId="{51D8E784-F424-41EF-8E9D-D0CC648F64D4}"/>
          </ac:spMkLst>
        </pc:spChg>
        <pc:spChg chg="add del mod">
          <ac:chgData name="Fabio Di Troia" userId="7de80edd88c2c9de" providerId="LiveId" clId="{E96A6E7C-0B58-4EEF-83F4-B3DCD45635C4}" dt="2020-03-19T16:18:14.062" v="3465" actId="1037"/>
          <ac:spMkLst>
            <pc:docMk/>
            <pc:sldMk cId="1744054358" sldId="338"/>
            <ac:spMk id="12" creationId="{E8F09467-2063-498C-A04C-F7976A034C53}"/>
          </ac:spMkLst>
        </pc:spChg>
        <pc:spChg chg="add mod">
          <ac:chgData name="Fabio Di Troia" userId="7de80edd88c2c9de" providerId="LiveId" clId="{E96A6E7C-0B58-4EEF-83F4-B3DCD45635C4}" dt="2020-03-19T16:18:55.231" v="3484" actId="14100"/>
          <ac:spMkLst>
            <pc:docMk/>
            <pc:sldMk cId="1744054358" sldId="338"/>
            <ac:spMk id="13" creationId="{B965C272-0EB1-4D08-8ED3-712E605C89D5}"/>
          </ac:spMkLst>
        </pc:spChg>
        <pc:spChg chg="add mod">
          <ac:chgData name="Fabio Di Troia" userId="7de80edd88c2c9de" providerId="LiveId" clId="{E96A6E7C-0B58-4EEF-83F4-B3DCD45635C4}" dt="2020-03-19T16:18:50.244" v="3482" actId="1076"/>
          <ac:spMkLst>
            <pc:docMk/>
            <pc:sldMk cId="1744054358" sldId="338"/>
            <ac:spMk id="14" creationId="{B850C321-B7DA-45E7-9314-983012D65999}"/>
          </ac:spMkLst>
        </pc:spChg>
        <pc:picChg chg="del mod">
          <ac:chgData name="Fabio Di Troia" userId="7de80edd88c2c9de" providerId="LiveId" clId="{E96A6E7C-0B58-4EEF-83F4-B3DCD45635C4}" dt="2020-03-19T16:17:29.440" v="3319" actId="478"/>
          <ac:picMkLst>
            <pc:docMk/>
            <pc:sldMk cId="1744054358" sldId="338"/>
            <ac:picMk id="6" creationId="{73508C26-9C5A-40B2-B8DA-D206FE42A9E7}"/>
          </ac:picMkLst>
        </pc:picChg>
        <pc:picChg chg="del">
          <ac:chgData name="Fabio Di Troia" userId="7de80edd88c2c9de" providerId="LiveId" clId="{E96A6E7C-0B58-4EEF-83F4-B3DCD45635C4}" dt="2020-03-18T19:42:59.210" v="1437" actId="478"/>
          <ac:picMkLst>
            <pc:docMk/>
            <pc:sldMk cId="1744054358" sldId="338"/>
            <ac:picMk id="7" creationId="{6A3FBA94-C668-460F-9C1D-10CCB84E2679}"/>
          </ac:picMkLst>
        </pc:picChg>
        <pc:picChg chg="add mod">
          <ac:chgData name="Fabio Di Troia" userId="7de80edd88c2c9de" providerId="LiveId" clId="{E96A6E7C-0B58-4EEF-83F4-B3DCD45635C4}" dt="2020-03-19T16:18:14.062" v="3465" actId="1037"/>
          <ac:picMkLst>
            <pc:docMk/>
            <pc:sldMk cId="1744054358" sldId="338"/>
            <ac:picMk id="8" creationId="{F3A6E804-D2D7-4BC8-B630-C085284BEC2C}"/>
          </ac:picMkLst>
        </pc:picChg>
        <pc:picChg chg="add mod">
          <ac:chgData name="Fabio Di Troia" userId="7de80edd88c2c9de" providerId="LiveId" clId="{E96A6E7C-0B58-4EEF-83F4-B3DCD45635C4}" dt="2020-03-19T16:18:14.062" v="3465" actId="1037"/>
          <ac:picMkLst>
            <pc:docMk/>
            <pc:sldMk cId="1744054358" sldId="338"/>
            <ac:picMk id="10" creationId="{17DC9B49-2211-4E20-A3F0-6ED791C809E9}"/>
          </ac:picMkLst>
        </pc:picChg>
        <pc:picChg chg="add mod">
          <ac:chgData name="Fabio Di Troia" userId="7de80edd88c2c9de" providerId="LiveId" clId="{E96A6E7C-0B58-4EEF-83F4-B3DCD45635C4}" dt="2020-03-19T16:18:14.062" v="3465" actId="1037"/>
          <ac:picMkLst>
            <pc:docMk/>
            <pc:sldMk cId="1744054358" sldId="338"/>
            <ac:picMk id="11" creationId="{53F08961-7522-42E5-870C-87DBDC58EC6B}"/>
          </ac:picMkLst>
        </pc:picChg>
      </pc:sldChg>
      <pc:sldChg chg="addSp delSp modSp add mod modTransition">
        <pc:chgData name="Fabio Di Troia" userId="7de80edd88c2c9de" providerId="LiveId" clId="{E96A6E7C-0B58-4EEF-83F4-B3DCD45635C4}" dt="2020-03-18T20:25:59.159" v="1917" actId="167"/>
        <pc:sldMkLst>
          <pc:docMk/>
          <pc:sldMk cId="386573117" sldId="339"/>
        </pc:sldMkLst>
        <pc:spChg chg="mod">
          <ac:chgData name="Fabio Di Troia" userId="7de80edd88c2c9de" providerId="LiveId" clId="{E96A6E7C-0B58-4EEF-83F4-B3DCD45635C4}" dt="2020-03-18T20:23:41.238" v="1825" actId="6549"/>
          <ac:spMkLst>
            <pc:docMk/>
            <pc:sldMk cId="386573117" sldId="339"/>
            <ac:spMk id="3" creationId="{00000000-0000-0000-0000-000000000000}"/>
          </ac:spMkLst>
        </pc:spChg>
        <pc:spChg chg="add del">
          <ac:chgData name="Fabio Di Troia" userId="7de80edd88c2c9de" providerId="LiveId" clId="{E96A6E7C-0B58-4EEF-83F4-B3DCD45635C4}" dt="2020-03-18T20:23:49.944" v="1873"/>
          <ac:spMkLst>
            <pc:docMk/>
            <pc:sldMk cId="386573117" sldId="339"/>
            <ac:spMk id="4" creationId="{16B4F701-F383-4B6F-A00D-E95BBC954406}"/>
          </ac:spMkLst>
        </pc:spChg>
        <pc:spChg chg="add del">
          <ac:chgData name="Fabio Di Troia" userId="7de80edd88c2c9de" providerId="LiveId" clId="{E96A6E7C-0B58-4EEF-83F4-B3DCD45635C4}" dt="2020-03-18T20:23:56.193" v="1875" actId="478"/>
          <ac:spMkLst>
            <pc:docMk/>
            <pc:sldMk cId="386573117" sldId="339"/>
            <ac:spMk id="5" creationId="{366BEF7C-1B68-4E39-B3F4-35015456A3F9}"/>
          </ac:spMkLst>
        </pc:spChg>
        <pc:spChg chg="add mod">
          <ac:chgData name="Fabio Di Troia" userId="7de80edd88c2c9de" providerId="LiveId" clId="{E96A6E7C-0B58-4EEF-83F4-B3DCD45635C4}" dt="2020-03-18T20:24:55.930" v="1904" actId="20577"/>
          <ac:spMkLst>
            <pc:docMk/>
            <pc:sldMk cId="386573117" sldId="339"/>
            <ac:spMk id="6" creationId="{03D0E24A-2F3A-4738-9CEA-175E7D39DDDD}"/>
          </ac:spMkLst>
        </pc:spChg>
        <pc:picChg chg="del">
          <ac:chgData name="Fabio Di Troia" userId="7de80edd88c2c9de" providerId="LiveId" clId="{E96A6E7C-0B58-4EEF-83F4-B3DCD45635C4}" dt="2020-03-18T20:23:39.997" v="1824" actId="478"/>
          <ac:picMkLst>
            <pc:docMk/>
            <pc:sldMk cId="386573117" sldId="339"/>
            <ac:picMk id="7" creationId="{5CE75CBE-1BEE-4F70-8072-95F330E3A812}"/>
          </ac:picMkLst>
        </pc:picChg>
        <pc:picChg chg="mod ord">
          <ac:chgData name="Fabio Di Troia" userId="7de80edd88c2c9de" providerId="LiveId" clId="{E96A6E7C-0B58-4EEF-83F4-B3DCD45635C4}" dt="2020-03-18T20:25:59.159" v="1917" actId="167"/>
          <ac:picMkLst>
            <pc:docMk/>
            <pc:sldMk cId="386573117" sldId="339"/>
            <ac:picMk id="8" creationId="{F67CBF9B-1F7E-43F9-990C-D969800FA104}"/>
          </ac:picMkLst>
        </pc:picChg>
        <pc:picChg chg="del">
          <ac:chgData name="Fabio Di Troia" userId="7de80edd88c2c9de" providerId="LiveId" clId="{E96A6E7C-0B58-4EEF-83F4-B3DCD45635C4}" dt="2020-03-18T20:24:51.607" v="1902" actId="478"/>
          <ac:picMkLst>
            <pc:docMk/>
            <pc:sldMk cId="386573117" sldId="339"/>
            <ac:picMk id="10" creationId="{94482380-FBC9-45C1-AA98-72F22C9A36F8}"/>
          </ac:picMkLst>
        </pc:picChg>
      </pc:sldChg>
      <pc:sldChg chg="addSp modSp add mod modTransition modAnim modNotesTx">
        <pc:chgData name="Fabio Di Troia" userId="7de80edd88c2c9de" providerId="LiveId" clId="{E96A6E7C-0B58-4EEF-83F4-B3DCD45635C4}" dt="2020-03-26T18:18:26.356" v="5269" actId="6549"/>
        <pc:sldMkLst>
          <pc:docMk/>
          <pc:sldMk cId="2220263915" sldId="340"/>
        </pc:sldMkLst>
        <pc:spChg chg="add mod">
          <ac:chgData name="Fabio Di Troia" userId="7de80edd88c2c9de" providerId="LiveId" clId="{E96A6E7C-0B58-4EEF-83F4-B3DCD45635C4}" dt="2020-03-18T20:54:47.412" v="2138" actId="113"/>
          <ac:spMkLst>
            <pc:docMk/>
            <pc:sldMk cId="2220263915" sldId="340"/>
            <ac:spMk id="3" creationId="{AE679942-3CD8-4C6E-9A1D-8C3F92513E79}"/>
          </ac:spMkLst>
        </pc:spChg>
        <pc:spChg chg="add mod">
          <ac:chgData name="Fabio Di Troia" userId="7de80edd88c2c9de" providerId="LiveId" clId="{E96A6E7C-0B58-4EEF-83F4-B3DCD45635C4}" dt="2020-03-18T20:51:48.391" v="2099" actId="208"/>
          <ac:spMkLst>
            <pc:docMk/>
            <pc:sldMk cId="2220263915" sldId="340"/>
            <ac:spMk id="4" creationId="{4C10765C-21AC-42FC-9451-89487C483E20}"/>
          </ac:spMkLst>
        </pc:spChg>
        <pc:spChg chg="add mod">
          <ac:chgData name="Fabio Di Troia" userId="7de80edd88c2c9de" providerId="LiveId" clId="{E96A6E7C-0B58-4EEF-83F4-B3DCD45635C4}" dt="2020-03-25T18:18:56.871" v="4362" actId="1037"/>
          <ac:spMkLst>
            <pc:docMk/>
            <pc:sldMk cId="2220263915" sldId="340"/>
            <ac:spMk id="5" creationId="{85D35E5A-1766-4FB4-8542-A62DAA37A5E4}"/>
          </ac:spMkLst>
        </pc:spChg>
        <pc:spChg chg="mod">
          <ac:chgData name="Fabio Di Troia" userId="7de80edd88c2c9de" providerId="LiveId" clId="{E96A6E7C-0B58-4EEF-83F4-B3DCD45635C4}" dt="2020-03-18T20:50:18.339" v="2076" actId="1037"/>
          <ac:spMkLst>
            <pc:docMk/>
            <pc:sldMk cId="2220263915" sldId="340"/>
            <ac:spMk id="8" creationId="{A1F8AA01-6C89-4E46-B72B-CA9E45633CE3}"/>
          </ac:spMkLst>
        </pc:spChg>
        <pc:spChg chg="mod">
          <ac:chgData name="Fabio Di Troia" userId="7de80edd88c2c9de" providerId="LiveId" clId="{E96A6E7C-0B58-4EEF-83F4-B3DCD45635C4}" dt="2020-03-18T20:50:18.339" v="2076" actId="1037"/>
          <ac:spMkLst>
            <pc:docMk/>
            <pc:sldMk cId="2220263915" sldId="340"/>
            <ac:spMk id="9" creationId="{473553FD-9E79-499C-B093-3DEDA0DB4A87}"/>
          </ac:spMkLst>
        </pc:spChg>
        <pc:spChg chg="mod">
          <ac:chgData name="Fabio Di Troia" userId="7de80edd88c2c9de" providerId="LiveId" clId="{E96A6E7C-0B58-4EEF-83F4-B3DCD45635C4}" dt="2020-03-18T20:50:18.339" v="2076" actId="1037"/>
          <ac:spMkLst>
            <pc:docMk/>
            <pc:sldMk cId="2220263915" sldId="340"/>
            <ac:spMk id="10" creationId="{B327814F-F71D-4523-8279-3451DAF6230E}"/>
          </ac:spMkLst>
        </pc:spChg>
        <pc:spChg chg="add mod">
          <ac:chgData name="Fabio Di Troia" userId="7de80edd88c2c9de" providerId="LiveId" clId="{E96A6E7C-0B58-4EEF-83F4-B3DCD45635C4}" dt="2020-03-18T20:52:39.869" v="2120" actId="1037"/>
          <ac:spMkLst>
            <pc:docMk/>
            <pc:sldMk cId="2220263915" sldId="340"/>
            <ac:spMk id="11" creationId="{9A1706F6-5FC6-469F-BAF7-D539BAC3B5DB}"/>
          </ac:spMkLst>
        </pc:spChg>
        <pc:picChg chg="mod">
          <ac:chgData name="Fabio Di Troia" userId="7de80edd88c2c9de" providerId="LiveId" clId="{E96A6E7C-0B58-4EEF-83F4-B3DCD45635C4}" dt="2020-03-18T20:52:26.212" v="2114" actId="1076"/>
          <ac:picMkLst>
            <pc:docMk/>
            <pc:sldMk cId="2220263915" sldId="340"/>
            <ac:picMk id="6" creationId="{3901336B-9E94-4265-AFC1-0BEF956959A0}"/>
          </ac:picMkLst>
        </pc:picChg>
      </pc:sldChg>
      <pc:sldChg chg="addSp modSp add mod modAnim modNotesTx">
        <pc:chgData name="Fabio Di Troia" userId="7de80edd88c2c9de" providerId="LiveId" clId="{E96A6E7C-0B58-4EEF-83F4-B3DCD45635C4}" dt="2020-03-26T18:18:24.406" v="5268" actId="6549"/>
        <pc:sldMkLst>
          <pc:docMk/>
          <pc:sldMk cId="2569025742" sldId="341"/>
        </pc:sldMkLst>
        <pc:spChg chg="mod">
          <ac:chgData name="Fabio Di Troia" userId="7de80edd88c2c9de" providerId="LiveId" clId="{E96A6E7C-0B58-4EEF-83F4-B3DCD45635C4}" dt="2020-03-26T18:17:51.207" v="5266" actId="6549"/>
          <ac:spMkLst>
            <pc:docMk/>
            <pc:sldMk cId="2569025742" sldId="341"/>
            <ac:spMk id="3" creationId="{AE679942-3CD8-4C6E-9A1D-8C3F92513E79}"/>
          </ac:spMkLst>
        </pc:spChg>
        <pc:spChg chg="mod">
          <ac:chgData name="Fabio Di Troia" userId="7de80edd88c2c9de" providerId="LiveId" clId="{E96A6E7C-0B58-4EEF-83F4-B3DCD45635C4}" dt="2020-03-25T18:20:37.155" v="4423" actId="14100"/>
          <ac:spMkLst>
            <pc:docMk/>
            <pc:sldMk cId="2569025742" sldId="341"/>
            <ac:spMk id="4" creationId="{4C10765C-21AC-42FC-9451-89487C483E20}"/>
          </ac:spMkLst>
        </pc:spChg>
        <pc:spChg chg="mod">
          <ac:chgData name="Fabio Di Troia" userId="7de80edd88c2c9de" providerId="LiveId" clId="{E96A6E7C-0B58-4EEF-83F4-B3DCD45635C4}" dt="2020-03-18T20:57:49.785" v="2157" actId="1076"/>
          <ac:spMkLst>
            <pc:docMk/>
            <pc:sldMk cId="2569025742" sldId="341"/>
            <ac:spMk id="11" creationId="{9A1706F6-5FC6-469F-BAF7-D539BAC3B5DB}"/>
          </ac:spMkLst>
        </pc:spChg>
        <pc:spChg chg="add mod">
          <ac:chgData name="Fabio Di Troia" userId="7de80edd88c2c9de" providerId="LiveId" clId="{E96A6E7C-0B58-4EEF-83F4-B3DCD45635C4}" dt="2020-03-25T18:20:06.526" v="4422" actId="1035"/>
          <ac:spMkLst>
            <pc:docMk/>
            <pc:sldMk cId="2569025742" sldId="341"/>
            <ac:spMk id="12" creationId="{FAA175EF-408F-4DAF-91C9-6B225A1879E8}"/>
          </ac:spMkLst>
        </pc:spChg>
      </pc:sldChg>
      <pc:sldChg chg="addSp modSp add mod modAnim">
        <pc:chgData name="Fabio Di Troia" userId="7de80edd88c2c9de" providerId="LiveId" clId="{E96A6E7C-0B58-4EEF-83F4-B3DCD45635C4}" dt="2020-03-18T22:56:34.517" v="2443" actId="167"/>
        <pc:sldMkLst>
          <pc:docMk/>
          <pc:sldMk cId="3500329436" sldId="342"/>
        </pc:sldMkLst>
        <pc:spChg chg="mod">
          <ac:chgData name="Fabio Di Troia" userId="7de80edd88c2c9de" providerId="LiveId" clId="{E96A6E7C-0B58-4EEF-83F4-B3DCD45635C4}" dt="2020-03-18T22:46:18.559" v="2319" actId="207"/>
          <ac:spMkLst>
            <pc:docMk/>
            <pc:sldMk cId="3500329436" sldId="342"/>
            <ac:spMk id="3" creationId="{00000000-0000-0000-0000-000000000000}"/>
          </ac:spMkLst>
        </pc:spChg>
        <pc:spChg chg="add mod">
          <ac:chgData name="Fabio Di Troia" userId="7de80edd88c2c9de" providerId="LiveId" clId="{E96A6E7C-0B58-4EEF-83F4-B3DCD45635C4}" dt="2020-03-18T22:53:43.618" v="2378" actId="20577"/>
          <ac:spMkLst>
            <pc:docMk/>
            <pc:sldMk cId="3500329436" sldId="342"/>
            <ac:spMk id="5" creationId="{E6347DB5-DEB4-46D9-B5AB-194514C8A862}"/>
          </ac:spMkLst>
        </pc:spChg>
        <pc:spChg chg="add mod">
          <ac:chgData name="Fabio Di Troia" userId="7de80edd88c2c9de" providerId="LiveId" clId="{E96A6E7C-0B58-4EEF-83F4-B3DCD45635C4}" dt="2020-03-18T22:49:27.486" v="2367" actId="14100"/>
          <ac:spMkLst>
            <pc:docMk/>
            <pc:sldMk cId="3500329436" sldId="342"/>
            <ac:spMk id="6" creationId="{5C35E8B3-97EB-4091-9DD8-DFF7ACD8CBD1}"/>
          </ac:spMkLst>
        </pc:spChg>
        <pc:picChg chg="add mod">
          <ac:chgData name="Fabio Di Troia" userId="7de80edd88c2c9de" providerId="LiveId" clId="{E96A6E7C-0B58-4EEF-83F4-B3DCD45635C4}" dt="2020-03-18T22:47:15.025" v="2329" actId="1076"/>
          <ac:picMkLst>
            <pc:docMk/>
            <pc:sldMk cId="3500329436" sldId="342"/>
            <ac:picMk id="4" creationId="{4472DB1F-1E11-4334-BB02-60DDFF4FC5FE}"/>
          </ac:picMkLst>
        </pc:picChg>
        <pc:picChg chg="add mod ord">
          <ac:chgData name="Fabio Di Troia" userId="7de80edd88c2c9de" providerId="LiveId" clId="{E96A6E7C-0B58-4EEF-83F4-B3DCD45635C4}" dt="2020-03-18T22:56:34.517" v="2443" actId="167"/>
          <ac:picMkLst>
            <pc:docMk/>
            <pc:sldMk cId="3500329436" sldId="342"/>
            <ac:picMk id="7" creationId="{490E5EF8-86DD-4892-A814-A320B30E78B8}"/>
          </ac:picMkLst>
        </pc:picChg>
      </pc:sldChg>
      <pc:sldChg chg="delSp modSp add mod modTransition delAnim">
        <pc:chgData name="Fabio Di Troia" userId="7de80edd88c2c9de" providerId="LiveId" clId="{E96A6E7C-0B58-4EEF-83F4-B3DCD45635C4}" dt="2020-03-18T22:56:38.049" v="2444" actId="167"/>
        <pc:sldMkLst>
          <pc:docMk/>
          <pc:sldMk cId="1578764990" sldId="343"/>
        </pc:sldMkLst>
        <pc:spChg chg="mod">
          <ac:chgData name="Fabio Di Troia" userId="7de80edd88c2c9de" providerId="LiveId" clId="{E96A6E7C-0B58-4EEF-83F4-B3DCD45635C4}" dt="2020-03-18T22:56:22.339" v="2440" actId="20577"/>
          <ac:spMkLst>
            <pc:docMk/>
            <pc:sldMk cId="1578764990" sldId="343"/>
            <ac:spMk id="3" creationId="{00000000-0000-0000-0000-000000000000}"/>
          </ac:spMkLst>
        </pc:spChg>
        <pc:spChg chg="del">
          <ac:chgData name="Fabio Di Troia" userId="7de80edd88c2c9de" providerId="LiveId" clId="{E96A6E7C-0B58-4EEF-83F4-B3DCD45635C4}" dt="2020-03-18T22:54:18.657" v="2383" actId="478"/>
          <ac:spMkLst>
            <pc:docMk/>
            <pc:sldMk cId="1578764990" sldId="343"/>
            <ac:spMk id="5" creationId="{E6347DB5-DEB4-46D9-B5AB-194514C8A862}"/>
          </ac:spMkLst>
        </pc:spChg>
        <pc:spChg chg="del">
          <ac:chgData name="Fabio Di Troia" userId="7de80edd88c2c9de" providerId="LiveId" clId="{E96A6E7C-0B58-4EEF-83F4-B3DCD45635C4}" dt="2020-03-18T22:54:13.629" v="2381" actId="478"/>
          <ac:spMkLst>
            <pc:docMk/>
            <pc:sldMk cId="1578764990" sldId="343"/>
            <ac:spMk id="6" creationId="{5C35E8B3-97EB-4091-9DD8-DFF7ACD8CBD1}"/>
          </ac:spMkLst>
        </pc:spChg>
        <pc:picChg chg="del">
          <ac:chgData name="Fabio Di Troia" userId="7de80edd88c2c9de" providerId="LiveId" clId="{E96A6E7C-0B58-4EEF-83F4-B3DCD45635C4}" dt="2020-03-18T22:54:12.549" v="2380" actId="478"/>
          <ac:picMkLst>
            <pc:docMk/>
            <pc:sldMk cId="1578764990" sldId="343"/>
            <ac:picMk id="4" creationId="{4472DB1F-1E11-4334-BB02-60DDFF4FC5FE}"/>
          </ac:picMkLst>
        </pc:picChg>
        <pc:picChg chg="mod ord">
          <ac:chgData name="Fabio Di Troia" userId="7de80edd88c2c9de" providerId="LiveId" clId="{E96A6E7C-0B58-4EEF-83F4-B3DCD45635C4}" dt="2020-03-18T22:56:38.049" v="2444" actId="167"/>
          <ac:picMkLst>
            <pc:docMk/>
            <pc:sldMk cId="1578764990" sldId="343"/>
            <ac:picMk id="7" creationId="{490E5EF8-86DD-4892-A814-A320B30E78B8}"/>
          </ac:picMkLst>
        </pc:picChg>
      </pc:sldChg>
      <pc:sldChg chg="addSp delSp modSp add del mod ord">
        <pc:chgData name="Fabio Di Troia" userId="7de80edd88c2c9de" providerId="LiveId" clId="{E96A6E7C-0B58-4EEF-83F4-B3DCD45635C4}" dt="2020-03-25T19:04:56.303" v="5203" actId="47"/>
        <pc:sldMkLst>
          <pc:docMk/>
          <pc:sldMk cId="3563783431" sldId="344"/>
        </pc:sldMkLst>
        <pc:spChg chg="mod">
          <ac:chgData name="Fabio Di Troia" userId="7de80edd88c2c9de" providerId="LiveId" clId="{E96A6E7C-0B58-4EEF-83F4-B3DCD45635C4}" dt="2020-03-25T18:53:20.954" v="4716" actId="20577"/>
          <ac:spMkLst>
            <pc:docMk/>
            <pc:sldMk cId="3563783431" sldId="344"/>
            <ac:spMk id="3" creationId="{00000000-0000-0000-0000-000000000000}"/>
          </ac:spMkLst>
        </pc:spChg>
        <pc:spChg chg="del">
          <ac:chgData name="Fabio Di Troia" userId="7de80edd88c2c9de" providerId="LiveId" clId="{E96A6E7C-0B58-4EEF-83F4-B3DCD45635C4}" dt="2020-03-19T16:07:17.703" v="3308" actId="478"/>
          <ac:spMkLst>
            <pc:docMk/>
            <pc:sldMk cId="3563783431" sldId="344"/>
            <ac:spMk id="4" creationId="{00000000-0000-0000-0000-000000000000}"/>
          </ac:spMkLst>
        </pc:spChg>
        <pc:spChg chg="del">
          <ac:chgData name="Fabio Di Troia" userId="7de80edd88c2c9de" providerId="LiveId" clId="{E96A6E7C-0B58-4EEF-83F4-B3DCD45635C4}" dt="2020-03-19T16:07:17.703" v="3308" actId="478"/>
          <ac:spMkLst>
            <pc:docMk/>
            <pc:sldMk cId="3563783431" sldId="344"/>
            <ac:spMk id="5" creationId="{00000000-0000-0000-0000-000000000000}"/>
          </ac:spMkLst>
        </pc:spChg>
        <pc:picChg chg="add mod">
          <ac:chgData name="Fabio Di Troia" userId="7de80edd88c2c9de" providerId="LiveId" clId="{E96A6E7C-0B58-4EEF-83F4-B3DCD45635C4}" dt="2020-03-25T18:53:24.923" v="4717" actId="1076"/>
          <ac:picMkLst>
            <pc:docMk/>
            <pc:sldMk cId="3563783431" sldId="344"/>
            <ac:picMk id="4" creationId="{D56BE496-24BF-497B-AA9C-4D06A03D6EDE}"/>
          </ac:picMkLst>
        </pc:picChg>
      </pc:sldChg>
      <pc:sldChg chg="addSp delSp modSp add mod modNotesTx">
        <pc:chgData name="Fabio Di Troia" userId="7de80edd88c2c9de" providerId="LiveId" clId="{E96A6E7C-0B58-4EEF-83F4-B3DCD45635C4}" dt="2020-03-25T18:39:59.022" v="4508" actId="207"/>
        <pc:sldMkLst>
          <pc:docMk/>
          <pc:sldMk cId="539545025" sldId="345"/>
        </pc:sldMkLst>
        <pc:spChg chg="mod">
          <ac:chgData name="Fabio Di Troia" userId="7de80edd88c2c9de" providerId="LiveId" clId="{E96A6E7C-0B58-4EEF-83F4-B3DCD45635C4}" dt="2020-03-25T18:39:59.022" v="4508" actId="207"/>
          <ac:spMkLst>
            <pc:docMk/>
            <pc:sldMk cId="539545025" sldId="345"/>
            <ac:spMk id="3" creationId="{00000000-0000-0000-0000-000000000000}"/>
          </ac:spMkLst>
        </pc:spChg>
        <pc:picChg chg="add mod">
          <ac:chgData name="Fabio Di Troia" userId="7de80edd88c2c9de" providerId="LiveId" clId="{E96A6E7C-0B58-4EEF-83F4-B3DCD45635C4}" dt="2020-03-18T23:27:18.347" v="3111" actId="1076"/>
          <ac:picMkLst>
            <pc:docMk/>
            <pc:sldMk cId="539545025" sldId="345"/>
            <ac:picMk id="4" creationId="{73906826-1BBA-47AB-BC66-3F2B5D0B7C37}"/>
          </ac:picMkLst>
        </pc:picChg>
        <pc:picChg chg="add mod">
          <ac:chgData name="Fabio Di Troia" userId="7de80edd88c2c9de" providerId="LiveId" clId="{E96A6E7C-0B58-4EEF-83F4-B3DCD45635C4}" dt="2020-03-18T23:28:12.546" v="3129" actId="1076"/>
          <ac:picMkLst>
            <pc:docMk/>
            <pc:sldMk cId="539545025" sldId="345"/>
            <ac:picMk id="5" creationId="{D679329E-19E9-4F5F-BA5C-AF78A87F3C2F}"/>
          </ac:picMkLst>
        </pc:picChg>
        <pc:picChg chg="del">
          <ac:chgData name="Fabio Di Troia" userId="7de80edd88c2c9de" providerId="LiveId" clId="{E96A6E7C-0B58-4EEF-83F4-B3DCD45635C4}" dt="2020-03-18T23:26:29.423" v="3083" actId="478"/>
          <ac:picMkLst>
            <pc:docMk/>
            <pc:sldMk cId="539545025" sldId="345"/>
            <ac:picMk id="7" creationId="{5475CB6F-F3C8-4419-B998-034859EB30A2}"/>
          </ac:picMkLst>
        </pc:picChg>
      </pc:sldChg>
      <pc:sldChg chg="addSp delSp modSp add mod">
        <pc:chgData name="Fabio Di Troia" userId="7de80edd88c2c9de" providerId="LiveId" clId="{E96A6E7C-0B58-4EEF-83F4-B3DCD45635C4}" dt="2020-03-25T18:43:59.287" v="4551" actId="20577"/>
        <pc:sldMkLst>
          <pc:docMk/>
          <pc:sldMk cId="3443690154" sldId="346"/>
        </pc:sldMkLst>
        <pc:spChg chg="mod">
          <ac:chgData name="Fabio Di Troia" userId="7de80edd88c2c9de" providerId="LiveId" clId="{E96A6E7C-0B58-4EEF-83F4-B3DCD45635C4}" dt="2020-03-25T18:43:59.287" v="4551" actId="20577"/>
          <ac:spMkLst>
            <pc:docMk/>
            <pc:sldMk cId="3443690154" sldId="346"/>
            <ac:spMk id="3" creationId="{00000000-0000-0000-0000-000000000000}"/>
          </ac:spMkLst>
        </pc:spChg>
        <pc:picChg chg="del">
          <ac:chgData name="Fabio Di Troia" userId="7de80edd88c2c9de" providerId="LiveId" clId="{E96A6E7C-0B58-4EEF-83F4-B3DCD45635C4}" dt="2020-03-18T23:32:20.189" v="3132" actId="478"/>
          <ac:picMkLst>
            <pc:docMk/>
            <pc:sldMk cId="3443690154" sldId="346"/>
            <ac:picMk id="4" creationId="{73906826-1BBA-47AB-BC66-3F2B5D0B7C37}"/>
          </ac:picMkLst>
        </pc:picChg>
        <pc:picChg chg="del">
          <ac:chgData name="Fabio Di Troia" userId="7de80edd88c2c9de" providerId="LiveId" clId="{E96A6E7C-0B58-4EEF-83F4-B3DCD45635C4}" dt="2020-03-18T23:32:21.014" v="3133" actId="478"/>
          <ac:picMkLst>
            <pc:docMk/>
            <pc:sldMk cId="3443690154" sldId="346"/>
            <ac:picMk id="5" creationId="{D679329E-19E9-4F5F-BA5C-AF78A87F3C2F}"/>
          </ac:picMkLst>
        </pc:picChg>
        <pc:picChg chg="add del mod">
          <ac:chgData name="Fabio Di Troia" userId="7de80edd88c2c9de" providerId="LiveId" clId="{E96A6E7C-0B58-4EEF-83F4-B3DCD45635C4}" dt="2020-03-25T18:43:56.342" v="4540"/>
          <ac:picMkLst>
            <pc:docMk/>
            <pc:sldMk cId="3443690154" sldId="346"/>
            <ac:picMk id="6" creationId="{F2F51153-5FCF-4776-953A-5EDB5F1A4DF2}"/>
          </ac:picMkLst>
        </pc:picChg>
      </pc:sldChg>
      <pc:sldChg chg="addSp delSp modSp add mod modAnim">
        <pc:chgData name="Fabio Di Troia" userId="7de80edd88c2c9de" providerId="LiveId" clId="{E96A6E7C-0B58-4EEF-83F4-B3DCD45635C4}" dt="2020-03-26T18:28:06.308" v="5287"/>
        <pc:sldMkLst>
          <pc:docMk/>
          <pc:sldMk cId="1488954902" sldId="347"/>
        </pc:sldMkLst>
        <pc:spChg chg="del">
          <ac:chgData name="Fabio Di Troia" userId="7de80edd88c2c9de" providerId="LiveId" clId="{E96A6E7C-0B58-4EEF-83F4-B3DCD45635C4}" dt="2020-03-25T18:41:35.041" v="4533" actId="478"/>
          <ac:spMkLst>
            <pc:docMk/>
            <pc:sldMk cId="1488954902" sldId="347"/>
            <ac:spMk id="2" creationId="{00000000-0000-0000-0000-000000000000}"/>
          </ac:spMkLst>
        </pc:spChg>
        <pc:spChg chg="mod">
          <ac:chgData name="Fabio Di Troia" userId="7de80edd88c2c9de" providerId="LiveId" clId="{E96A6E7C-0B58-4EEF-83F4-B3DCD45635C4}" dt="2020-03-25T18:49:26.639" v="4646" actId="113"/>
          <ac:spMkLst>
            <pc:docMk/>
            <pc:sldMk cId="1488954902" sldId="347"/>
            <ac:spMk id="3" creationId="{00000000-0000-0000-0000-000000000000}"/>
          </ac:spMkLst>
        </pc:spChg>
        <pc:spChg chg="add del mod">
          <ac:chgData name="Fabio Di Troia" userId="7de80edd88c2c9de" providerId="LiveId" clId="{E96A6E7C-0B58-4EEF-83F4-B3DCD45635C4}" dt="2020-03-25T18:43:44.906" v="4534" actId="478"/>
          <ac:spMkLst>
            <pc:docMk/>
            <pc:sldMk cId="1488954902" sldId="347"/>
            <ac:spMk id="6" creationId="{6917D74E-F215-47AA-9AAA-4730BA85A1C8}"/>
          </ac:spMkLst>
        </pc:spChg>
        <pc:spChg chg="add del mod">
          <ac:chgData name="Fabio Di Troia" userId="7de80edd88c2c9de" providerId="LiveId" clId="{E96A6E7C-0B58-4EEF-83F4-B3DCD45635C4}" dt="2020-03-25T18:45:52.016" v="4602" actId="478"/>
          <ac:spMkLst>
            <pc:docMk/>
            <pc:sldMk cId="1488954902" sldId="347"/>
            <ac:spMk id="9" creationId="{886E6C68-2B62-4AE8-8C97-037D33B69320}"/>
          </ac:spMkLst>
        </pc:spChg>
        <pc:spChg chg="add del mod">
          <ac:chgData name="Fabio Di Troia" userId="7de80edd88c2c9de" providerId="LiveId" clId="{E96A6E7C-0B58-4EEF-83F4-B3DCD45635C4}" dt="2020-03-25T18:45:53.381" v="4603" actId="478"/>
          <ac:spMkLst>
            <pc:docMk/>
            <pc:sldMk cId="1488954902" sldId="347"/>
            <ac:spMk id="10" creationId="{EA34753C-AE18-49A9-ADF4-4B1B068341B9}"/>
          </ac:spMkLst>
        </pc:spChg>
        <pc:spChg chg="add mod">
          <ac:chgData name="Fabio Di Troia" userId="7de80edd88c2c9de" providerId="LiveId" clId="{E96A6E7C-0B58-4EEF-83F4-B3DCD45635C4}" dt="2020-03-25T18:46:07.663" v="4607" actId="1582"/>
          <ac:spMkLst>
            <pc:docMk/>
            <pc:sldMk cId="1488954902" sldId="347"/>
            <ac:spMk id="11" creationId="{80B6EE56-2305-4DF8-B5D9-172F427DBE3A}"/>
          </ac:spMkLst>
        </pc:spChg>
        <pc:spChg chg="add mod">
          <ac:chgData name="Fabio Di Troia" userId="7de80edd88c2c9de" providerId="LiveId" clId="{E96A6E7C-0B58-4EEF-83F4-B3DCD45635C4}" dt="2020-03-25T18:46:18.091" v="4612" actId="14100"/>
          <ac:spMkLst>
            <pc:docMk/>
            <pc:sldMk cId="1488954902" sldId="347"/>
            <ac:spMk id="12" creationId="{2B95C85B-657F-4D91-B267-1D3768824BFF}"/>
          </ac:spMkLst>
        </pc:spChg>
        <pc:spChg chg="add mod">
          <ac:chgData name="Fabio Di Troia" userId="7de80edd88c2c9de" providerId="LiveId" clId="{E96A6E7C-0B58-4EEF-83F4-B3DCD45635C4}" dt="2020-03-25T18:47:10.605" v="4620" actId="208"/>
          <ac:spMkLst>
            <pc:docMk/>
            <pc:sldMk cId="1488954902" sldId="347"/>
            <ac:spMk id="13" creationId="{64A11C7A-8C20-4D61-A340-675FDC7D46C2}"/>
          </ac:spMkLst>
        </pc:spChg>
        <pc:spChg chg="add mod">
          <ac:chgData name="Fabio Di Troia" userId="7de80edd88c2c9de" providerId="LiveId" clId="{E96A6E7C-0B58-4EEF-83F4-B3DCD45635C4}" dt="2020-03-25T18:47:17.647" v="4623" actId="14100"/>
          <ac:spMkLst>
            <pc:docMk/>
            <pc:sldMk cId="1488954902" sldId="347"/>
            <ac:spMk id="14" creationId="{4F06AA09-D21A-4BEB-888F-24F0B5EAB2BF}"/>
          </ac:spMkLst>
        </pc:spChg>
        <pc:spChg chg="add mod">
          <ac:chgData name="Fabio Di Troia" userId="7de80edd88c2c9de" providerId="LiveId" clId="{E96A6E7C-0B58-4EEF-83F4-B3DCD45635C4}" dt="2020-03-25T18:47:23.281" v="4628" actId="1035"/>
          <ac:spMkLst>
            <pc:docMk/>
            <pc:sldMk cId="1488954902" sldId="347"/>
            <ac:spMk id="15" creationId="{2628A536-DAC3-46B0-B408-80E9397DBE6A}"/>
          </ac:spMkLst>
        </pc:spChg>
        <pc:spChg chg="add mod">
          <ac:chgData name="Fabio Di Troia" userId="7de80edd88c2c9de" providerId="LiveId" clId="{E96A6E7C-0B58-4EEF-83F4-B3DCD45635C4}" dt="2020-03-25T18:47:31.493" v="4631" actId="14100"/>
          <ac:spMkLst>
            <pc:docMk/>
            <pc:sldMk cId="1488954902" sldId="347"/>
            <ac:spMk id="16" creationId="{4F1EF78A-CB19-4FC4-BAD5-5E18D1FA7BC5}"/>
          </ac:spMkLst>
        </pc:spChg>
        <pc:spChg chg="add mod">
          <ac:chgData name="Fabio Di Troia" userId="7de80edd88c2c9de" providerId="LiveId" clId="{E96A6E7C-0B58-4EEF-83F4-B3DCD45635C4}" dt="2020-03-25T18:48:43.060" v="4641" actId="208"/>
          <ac:spMkLst>
            <pc:docMk/>
            <pc:sldMk cId="1488954902" sldId="347"/>
            <ac:spMk id="17" creationId="{1E9E9111-6311-4AE6-98C4-46048A13A5C8}"/>
          </ac:spMkLst>
        </pc:spChg>
        <pc:spChg chg="add mod">
          <ac:chgData name="Fabio Di Troia" userId="7de80edd88c2c9de" providerId="LiveId" clId="{E96A6E7C-0B58-4EEF-83F4-B3DCD45635C4}" dt="2020-03-25T18:48:55.403" v="4645" actId="14100"/>
          <ac:spMkLst>
            <pc:docMk/>
            <pc:sldMk cId="1488954902" sldId="347"/>
            <ac:spMk id="18" creationId="{C18F3723-8EDC-4E6F-BF9E-C52D49668385}"/>
          </ac:spMkLst>
        </pc:spChg>
        <pc:picChg chg="add mod">
          <ac:chgData name="Fabio Di Troia" userId="7de80edd88c2c9de" providerId="LiveId" clId="{E96A6E7C-0B58-4EEF-83F4-B3DCD45635C4}" dt="2020-03-18T23:36:45.657" v="3260" actId="1076"/>
          <ac:picMkLst>
            <pc:docMk/>
            <pc:sldMk cId="1488954902" sldId="347"/>
            <ac:picMk id="4" creationId="{B5E508BB-77FE-464E-BCDD-07232F574F90}"/>
          </ac:picMkLst>
        </pc:picChg>
        <pc:picChg chg="del">
          <ac:chgData name="Fabio Di Troia" userId="7de80edd88c2c9de" providerId="LiveId" clId="{E96A6E7C-0B58-4EEF-83F4-B3DCD45635C4}" dt="2020-03-18T23:36:39.671" v="3253" actId="478"/>
          <ac:picMkLst>
            <pc:docMk/>
            <pc:sldMk cId="1488954902" sldId="347"/>
            <ac:picMk id="6" creationId="{F2F51153-5FCF-4776-953A-5EDB5F1A4DF2}"/>
          </ac:picMkLst>
        </pc:picChg>
        <pc:picChg chg="add mod">
          <ac:chgData name="Fabio Di Troia" userId="7de80edd88c2c9de" providerId="LiveId" clId="{E96A6E7C-0B58-4EEF-83F4-B3DCD45635C4}" dt="2020-03-25T18:45:00.188" v="4561" actId="1037"/>
          <ac:picMkLst>
            <pc:docMk/>
            <pc:sldMk cId="1488954902" sldId="347"/>
            <ac:picMk id="7" creationId="{3D0B7D86-BBEE-4E34-A394-A9E947933B45}"/>
          </ac:picMkLst>
        </pc:picChg>
        <pc:picChg chg="add mod">
          <ac:chgData name="Fabio Di Troia" userId="7de80edd88c2c9de" providerId="LiveId" clId="{E96A6E7C-0B58-4EEF-83F4-B3DCD45635C4}" dt="2020-03-25T18:44:04.099" v="4553" actId="1076"/>
          <ac:picMkLst>
            <pc:docMk/>
            <pc:sldMk cId="1488954902" sldId="347"/>
            <ac:picMk id="8" creationId="{4F206828-3F93-4CC2-AE49-26470AFDC731}"/>
          </ac:picMkLst>
        </pc:picChg>
      </pc:sldChg>
      <pc:sldChg chg="addSp delSp modSp add mod modNotesTx">
        <pc:chgData name="Fabio Di Troia" userId="7de80edd88c2c9de" providerId="LiveId" clId="{E96A6E7C-0B58-4EEF-83F4-B3DCD45635C4}" dt="2020-03-25T18:57:00.245" v="4721" actId="478"/>
        <pc:sldMkLst>
          <pc:docMk/>
          <pc:sldMk cId="2193861013" sldId="348"/>
        </pc:sldMkLst>
        <pc:picChg chg="add">
          <ac:chgData name="Fabio Di Troia" userId="7de80edd88c2c9de" providerId="LiveId" clId="{E96A6E7C-0B58-4EEF-83F4-B3DCD45635C4}" dt="2020-03-18T23:38:01.065" v="3296"/>
          <ac:picMkLst>
            <pc:docMk/>
            <pc:sldMk cId="2193861013" sldId="348"/>
            <ac:picMk id="2" creationId="{09BEE800-0E52-40B4-9745-AAC78DC3ED98}"/>
          </ac:picMkLst>
        </pc:picChg>
        <pc:picChg chg="add del mod">
          <ac:chgData name="Fabio Di Troia" userId="7de80edd88c2c9de" providerId="LiveId" clId="{E96A6E7C-0B58-4EEF-83F4-B3DCD45635C4}" dt="2020-03-25T18:57:00.245" v="4721" actId="478"/>
          <ac:picMkLst>
            <pc:docMk/>
            <pc:sldMk cId="2193861013" sldId="348"/>
            <ac:picMk id="3" creationId="{FB799539-2F54-45DE-8CB6-5265629B8DDB}"/>
          </ac:picMkLst>
        </pc:picChg>
      </pc:sldChg>
      <pc:sldChg chg="add del">
        <pc:chgData name="Fabio Di Troia" userId="7de80edd88c2c9de" providerId="LiveId" clId="{E96A6E7C-0B58-4EEF-83F4-B3DCD45635C4}" dt="2020-03-25T18:49:44.722" v="4647" actId="47"/>
        <pc:sldMkLst>
          <pc:docMk/>
          <pc:sldMk cId="1265892715" sldId="349"/>
        </pc:sldMkLst>
      </pc:sldChg>
      <pc:sldChg chg="delSp modSp add del mod modAnim">
        <pc:chgData name="Fabio Di Troia" userId="7de80edd88c2c9de" providerId="LiveId" clId="{E96A6E7C-0B58-4EEF-83F4-B3DCD45635C4}" dt="2020-03-26T18:18:21.925" v="5267" actId="47"/>
        <pc:sldMkLst>
          <pc:docMk/>
          <pc:sldMk cId="3855279392" sldId="350"/>
        </pc:sldMkLst>
        <pc:spChg chg="mod">
          <ac:chgData name="Fabio Di Troia" userId="7de80edd88c2c9de" providerId="LiveId" clId="{E96A6E7C-0B58-4EEF-83F4-B3DCD45635C4}" dt="2020-03-25T18:23:56.063" v="4449" actId="1076"/>
          <ac:spMkLst>
            <pc:docMk/>
            <pc:sldMk cId="3855279392" sldId="350"/>
            <ac:spMk id="3" creationId="{AE679942-3CD8-4C6E-9A1D-8C3F92513E79}"/>
          </ac:spMkLst>
        </pc:spChg>
        <pc:spChg chg="del">
          <ac:chgData name="Fabio Di Troia" userId="7de80edd88c2c9de" providerId="LiveId" clId="{E96A6E7C-0B58-4EEF-83F4-B3DCD45635C4}" dt="2020-03-25T18:23:32.659" v="4443" actId="478"/>
          <ac:spMkLst>
            <pc:docMk/>
            <pc:sldMk cId="3855279392" sldId="350"/>
            <ac:spMk id="4" creationId="{4C10765C-21AC-42FC-9451-89487C483E20}"/>
          </ac:spMkLst>
        </pc:spChg>
        <pc:spChg chg="del">
          <ac:chgData name="Fabio Di Troia" userId="7de80edd88c2c9de" providerId="LiveId" clId="{E96A6E7C-0B58-4EEF-83F4-B3DCD45635C4}" dt="2020-03-25T18:23:29.177" v="4442" actId="478"/>
          <ac:spMkLst>
            <pc:docMk/>
            <pc:sldMk cId="3855279392" sldId="350"/>
            <ac:spMk id="11" creationId="{9A1706F6-5FC6-469F-BAF7-D539BAC3B5DB}"/>
          </ac:spMkLst>
        </pc:spChg>
      </pc:sldChg>
      <pc:sldChg chg="delSp add del mod delAnim">
        <pc:chgData name="Fabio Di Troia" userId="7de80edd88c2c9de" providerId="LiveId" clId="{E96A6E7C-0B58-4EEF-83F4-B3DCD45635C4}" dt="2020-03-25T18:52:19.055" v="4693" actId="47"/>
        <pc:sldMkLst>
          <pc:docMk/>
          <pc:sldMk cId="1627182494" sldId="351"/>
        </pc:sldMkLst>
        <pc:spChg chg="del">
          <ac:chgData name="Fabio Di Troia" userId="7de80edd88c2c9de" providerId="LiveId" clId="{E96A6E7C-0B58-4EEF-83F4-B3DCD45635C4}" dt="2020-03-25T18:52:04.429" v="4691" actId="478"/>
          <ac:spMkLst>
            <pc:docMk/>
            <pc:sldMk cId="1627182494" sldId="351"/>
            <ac:spMk id="13" creationId="{C1627E33-2A2D-4F29-8639-04D20B927668}"/>
          </ac:spMkLst>
        </pc:spChg>
        <pc:spChg chg="del">
          <ac:chgData name="Fabio Di Troia" userId="7de80edd88c2c9de" providerId="LiveId" clId="{E96A6E7C-0B58-4EEF-83F4-B3DCD45635C4}" dt="2020-03-25T18:52:06.124" v="4692" actId="478"/>
          <ac:spMkLst>
            <pc:docMk/>
            <pc:sldMk cId="1627182494" sldId="351"/>
            <ac:spMk id="19" creationId="{14F11FE0-E706-47D7-A4D2-97FB1EB7068C}"/>
          </ac:spMkLst>
        </pc:spChg>
      </pc:sldChg>
      <pc:sldChg chg="addSp modSp add mod modTransition">
        <pc:chgData name="Fabio Di Troia" userId="7de80edd88c2c9de" providerId="LiveId" clId="{E96A6E7C-0B58-4EEF-83F4-B3DCD45635C4}" dt="2020-03-26T18:29:52.241" v="5301" actId="13822"/>
        <pc:sldMkLst>
          <pc:docMk/>
          <pc:sldMk cId="4035231152" sldId="351"/>
        </pc:sldMkLst>
        <pc:spChg chg="add mod">
          <ac:chgData name="Fabio Di Troia" userId="7de80edd88c2c9de" providerId="LiveId" clId="{E96A6E7C-0B58-4EEF-83F4-B3DCD45635C4}" dt="2020-03-25T18:59:07.508" v="4815" actId="14100"/>
          <ac:spMkLst>
            <pc:docMk/>
            <pc:sldMk cId="4035231152" sldId="351"/>
            <ac:spMk id="4" creationId="{834086DD-9D1E-42A8-8398-26D7793C2966}"/>
          </ac:spMkLst>
        </pc:spChg>
        <pc:spChg chg="add mod">
          <ac:chgData name="Fabio Di Troia" userId="7de80edd88c2c9de" providerId="LiveId" clId="{E96A6E7C-0B58-4EEF-83F4-B3DCD45635C4}" dt="2020-03-25T18:59:35.365" v="4861" actId="5793"/>
          <ac:spMkLst>
            <pc:docMk/>
            <pc:sldMk cId="4035231152" sldId="351"/>
            <ac:spMk id="7" creationId="{4CD99998-556A-40CA-ADA9-07D2A6B9BEAE}"/>
          </ac:spMkLst>
        </pc:spChg>
        <pc:picChg chg="mod">
          <ac:chgData name="Fabio Di Troia" userId="7de80edd88c2c9de" providerId="LiveId" clId="{E96A6E7C-0B58-4EEF-83F4-B3DCD45635C4}" dt="2020-03-26T18:29:43.957" v="5299" actId="1038"/>
          <ac:picMkLst>
            <pc:docMk/>
            <pc:sldMk cId="4035231152" sldId="351"/>
            <ac:picMk id="2" creationId="{09BEE800-0E52-40B4-9745-AAC78DC3ED98}"/>
          </ac:picMkLst>
        </pc:picChg>
        <pc:picChg chg="mod">
          <ac:chgData name="Fabio Di Troia" userId="7de80edd88c2c9de" providerId="LiveId" clId="{E96A6E7C-0B58-4EEF-83F4-B3DCD45635C4}" dt="2020-03-25T18:59:09.630" v="4816" actId="1076"/>
          <ac:picMkLst>
            <pc:docMk/>
            <pc:sldMk cId="4035231152" sldId="351"/>
            <ac:picMk id="3" creationId="{FB799539-2F54-45DE-8CB6-5265629B8DDB}"/>
          </ac:picMkLst>
        </pc:picChg>
        <pc:picChg chg="add mod">
          <ac:chgData name="Fabio Di Troia" userId="7de80edd88c2c9de" providerId="LiveId" clId="{E96A6E7C-0B58-4EEF-83F4-B3DCD45635C4}" dt="2020-03-25T18:58:04.704" v="4793" actId="1076"/>
          <ac:picMkLst>
            <pc:docMk/>
            <pc:sldMk cId="4035231152" sldId="351"/>
            <ac:picMk id="5" creationId="{34885FCA-7D8E-48A6-8EAB-F773ED982DA8}"/>
          </ac:picMkLst>
        </pc:picChg>
        <pc:picChg chg="add mod">
          <ac:chgData name="Fabio Di Troia" userId="7de80edd88c2c9de" providerId="LiveId" clId="{E96A6E7C-0B58-4EEF-83F4-B3DCD45635C4}" dt="2020-03-25T18:59:40.271" v="4863" actId="1076"/>
          <ac:picMkLst>
            <pc:docMk/>
            <pc:sldMk cId="4035231152" sldId="351"/>
            <ac:picMk id="6" creationId="{C3CFA193-5220-4FA8-9B46-CDAF3C6B4AE2}"/>
          </ac:picMkLst>
        </pc:picChg>
        <pc:cxnChg chg="add mod">
          <ac:chgData name="Fabio Di Troia" userId="7de80edd88c2c9de" providerId="LiveId" clId="{E96A6E7C-0B58-4EEF-83F4-B3DCD45635C4}" dt="2020-03-26T18:29:52.241" v="5301" actId="13822"/>
          <ac:cxnSpMkLst>
            <pc:docMk/>
            <pc:sldMk cId="4035231152" sldId="351"/>
            <ac:cxnSpMk id="9" creationId="{A8984408-62B3-4687-9F9E-C9692086C331}"/>
          </ac:cxnSpMkLst>
        </pc:cxnChg>
      </pc:sldChg>
      <pc:sldChg chg="addSp delSp modSp add mod modTransition modNotesTx">
        <pc:chgData name="Fabio Di Troia" userId="7de80edd88c2c9de" providerId="LiveId" clId="{E96A6E7C-0B58-4EEF-83F4-B3DCD45635C4}" dt="2020-03-26T18:34:49.943" v="5416" actId="1035"/>
        <pc:sldMkLst>
          <pc:docMk/>
          <pc:sldMk cId="3857443624" sldId="352"/>
        </pc:sldMkLst>
        <pc:spChg chg="del">
          <ac:chgData name="Fabio Di Troia" userId="7de80edd88c2c9de" providerId="LiveId" clId="{E96A6E7C-0B58-4EEF-83F4-B3DCD45635C4}" dt="2020-03-25T19:00:26.818" v="4912" actId="478"/>
          <ac:spMkLst>
            <pc:docMk/>
            <pc:sldMk cId="3857443624" sldId="352"/>
            <ac:spMk id="4" creationId="{834086DD-9D1E-42A8-8398-26D7793C2966}"/>
          </ac:spMkLst>
        </pc:spChg>
        <pc:spChg chg="mod">
          <ac:chgData name="Fabio Di Troia" userId="7de80edd88c2c9de" providerId="LiveId" clId="{E96A6E7C-0B58-4EEF-83F4-B3DCD45635C4}" dt="2020-03-26T18:34:25.381" v="5401" actId="255"/>
          <ac:spMkLst>
            <pc:docMk/>
            <pc:sldMk cId="3857443624" sldId="352"/>
            <ac:spMk id="7" creationId="{4CD99998-556A-40CA-ADA9-07D2A6B9BEAE}"/>
          </ac:spMkLst>
        </pc:spChg>
        <pc:picChg chg="del">
          <ac:chgData name="Fabio Di Troia" userId="7de80edd88c2c9de" providerId="LiveId" clId="{E96A6E7C-0B58-4EEF-83F4-B3DCD45635C4}" dt="2020-03-25T18:59:59.141" v="4865" actId="478"/>
          <ac:picMkLst>
            <pc:docMk/>
            <pc:sldMk cId="3857443624" sldId="352"/>
            <ac:picMk id="2" creationId="{09BEE800-0E52-40B4-9745-AAC78DC3ED98}"/>
          </ac:picMkLst>
        </pc:picChg>
        <pc:picChg chg="mod">
          <ac:chgData name="Fabio Di Troia" userId="7de80edd88c2c9de" providerId="LiveId" clId="{E96A6E7C-0B58-4EEF-83F4-B3DCD45635C4}" dt="2020-03-26T18:31:07.785" v="5308" actId="1035"/>
          <ac:picMkLst>
            <pc:docMk/>
            <pc:sldMk cId="3857443624" sldId="352"/>
            <ac:picMk id="3" creationId="{FB799539-2F54-45DE-8CB6-5265629B8DDB}"/>
          </ac:picMkLst>
        </pc:picChg>
        <pc:picChg chg="del">
          <ac:chgData name="Fabio Di Troia" userId="7de80edd88c2c9de" providerId="LiveId" clId="{E96A6E7C-0B58-4EEF-83F4-B3DCD45635C4}" dt="2020-03-25T19:00:25.182" v="4911" actId="478"/>
          <ac:picMkLst>
            <pc:docMk/>
            <pc:sldMk cId="3857443624" sldId="352"/>
            <ac:picMk id="5" creationId="{34885FCA-7D8E-48A6-8EAB-F773ED982DA8}"/>
          </ac:picMkLst>
        </pc:picChg>
        <pc:picChg chg="mod">
          <ac:chgData name="Fabio Di Troia" userId="7de80edd88c2c9de" providerId="LiveId" clId="{E96A6E7C-0B58-4EEF-83F4-B3DCD45635C4}" dt="2020-03-25T19:05:09.905" v="5215" actId="1037"/>
          <ac:picMkLst>
            <pc:docMk/>
            <pc:sldMk cId="3857443624" sldId="352"/>
            <ac:picMk id="6" creationId="{C3CFA193-5220-4FA8-9B46-CDAF3C6B4AE2}"/>
          </ac:picMkLst>
        </pc:picChg>
        <pc:picChg chg="add mod">
          <ac:chgData name="Fabio Di Troia" userId="7de80edd88c2c9de" providerId="LiveId" clId="{E96A6E7C-0B58-4EEF-83F4-B3DCD45635C4}" dt="2020-03-25T19:04:29.518" v="5196" actId="1038"/>
          <ac:picMkLst>
            <pc:docMk/>
            <pc:sldMk cId="3857443624" sldId="352"/>
            <ac:picMk id="8" creationId="{8274BA1D-92F2-4C68-9D81-C174F3B3965C}"/>
          </ac:picMkLst>
        </pc:picChg>
        <pc:picChg chg="add mod ord">
          <ac:chgData name="Fabio Di Troia" userId="7de80edd88c2c9de" providerId="LiveId" clId="{E96A6E7C-0B58-4EEF-83F4-B3DCD45635C4}" dt="2020-03-26T18:34:49.943" v="5416" actId="1035"/>
          <ac:picMkLst>
            <pc:docMk/>
            <pc:sldMk cId="3857443624" sldId="352"/>
            <ac:picMk id="9" creationId="{A68B73F8-66E1-4B54-8F07-43B815F32C51}"/>
          </ac:picMkLst>
        </pc:picChg>
      </pc:sldChg>
      <pc:sldChg chg="addSp delSp modSp add mod modAnim">
        <pc:chgData name="Fabio Di Troia" userId="7de80edd88c2c9de" providerId="LiveId" clId="{E96A6E7C-0B58-4EEF-83F4-B3DCD45635C4}" dt="2020-03-26T18:34:56.356" v="5419" actId="167"/>
        <pc:sldMkLst>
          <pc:docMk/>
          <pc:sldMk cId="1816881764" sldId="353"/>
        </pc:sldMkLst>
        <pc:spChg chg="add mod">
          <ac:chgData name="Fabio Di Troia" userId="7de80edd88c2c9de" providerId="LiveId" clId="{E96A6E7C-0B58-4EEF-83F4-B3DCD45635C4}" dt="2020-03-26T18:32:07.407" v="5316" actId="14100"/>
          <ac:spMkLst>
            <pc:docMk/>
            <pc:sldMk cId="1816881764" sldId="353"/>
            <ac:spMk id="2" creationId="{18433311-5324-4810-8E88-55CFA9BE90DA}"/>
          </ac:spMkLst>
        </pc:spChg>
        <pc:spChg chg="add mod">
          <ac:chgData name="Fabio Di Troia" userId="7de80edd88c2c9de" providerId="LiveId" clId="{E96A6E7C-0B58-4EEF-83F4-B3DCD45635C4}" dt="2020-03-26T18:32:35.069" v="5325" actId="208"/>
          <ac:spMkLst>
            <pc:docMk/>
            <pc:sldMk cId="1816881764" sldId="353"/>
            <ac:spMk id="4" creationId="{F71C5D69-3AB2-4F21-AFCB-97B181390FDA}"/>
          </ac:spMkLst>
        </pc:spChg>
        <pc:spChg chg="add mod">
          <ac:chgData name="Fabio Di Troia" userId="7de80edd88c2c9de" providerId="LiveId" clId="{E96A6E7C-0B58-4EEF-83F4-B3DCD45635C4}" dt="2020-03-26T18:33:08.646" v="5336" actId="1037"/>
          <ac:spMkLst>
            <pc:docMk/>
            <pc:sldMk cId="1816881764" sldId="353"/>
            <ac:spMk id="5" creationId="{CFFB32AA-F3F1-4F4F-985A-EA44E1BF7A2E}"/>
          </ac:spMkLst>
        </pc:spChg>
        <pc:spChg chg="mod">
          <ac:chgData name="Fabio Di Troia" userId="7de80edd88c2c9de" providerId="LiveId" clId="{E96A6E7C-0B58-4EEF-83F4-B3DCD45635C4}" dt="2020-03-26T18:34:43.186" v="5407"/>
          <ac:spMkLst>
            <pc:docMk/>
            <pc:sldMk cId="1816881764" sldId="353"/>
            <ac:spMk id="7" creationId="{4CD99998-556A-40CA-ADA9-07D2A6B9BEAE}"/>
          </ac:spMkLst>
        </pc:spChg>
        <pc:spChg chg="add mod">
          <ac:chgData name="Fabio Di Troia" userId="7de80edd88c2c9de" providerId="LiveId" clId="{E96A6E7C-0B58-4EEF-83F4-B3DCD45635C4}" dt="2020-03-26T18:32:41.476" v="5329" actId="14100"/>
          <ac:spMkLst>
            <pc:docMk/>
            <pc:sldMk cId="1816881764" sldId="353"/>
            <ac:spMk id="10" creationId="{707D4115-84D5-4B0F-BDD2-B5729330B809}"/>
          </ac:spMkLst>
        </pc:spChg>
        <pc:spChg chg="add mod">
          <ac:chgData name="Fabio Di Troia" userId="7de80edd88c2c9de" providerId="LiveId" clId="{E96A6E7C-0B58-4EEF-83F4-B3DCD45635C4}" dt="2020-03-26T18:33:20.579" v="5341" actId="14100"/>
          <ac:spMkLst>
            <pc:docMk/>
            <pc:sldMk cId="1816881764" sldId="353"/>
            <ac:spMk id="11" creationId="{CD73DF89-1388-4E42-88E6-966FBB1924DC}"/>
          </ac:spMkLst>
        </pc:spChg>
        <pc:spChg chg="add mod">
          <ac:chgData name="Fabio Di Troia" userId="7de80edd88c2c9de" providerId="LiveId" clId="{E96A6E7C-0B58-4EEF-83F4-B3DCD45635C4}" dt="2020-03-26T18:33:30.060" v="5347" actId="14100"/>
          <ac:spMkLst>
            <pc:docMk/>
            <pc:sldMk cId="1816881764" sldId="353"/>
            <ac:spMk id="12" creationId="{45ACEFD9-7E0F-42B0-A5F0-50B3C56050A9}"/>
          </ac:spMkLst>
        </pc:spChg>
        <pc:picChg chg="mod">
          <ac:chgData name="Fabio Di Troia" userId="7de80edd88c2c9de" providerId="LiveId" clId="{E96A6E7C-0B58-4EEF-83F4-B3DCD45635C4}" dt="2020-03-26T18:31:48.736" v="5311" actId="1076"/>
          <ac:picMkLst>
            <pc:docMk/>
            <pc:sldMk cId="1816881764" sldId="353"/>
            <ac:picMk id="3" creationId="{FB799539-2F54-45DE-8CB6-5265629B8DDB}"/>
          </ac:picMkLst>
        </pc:picChg>
        <pc:picChg chg="mod">
          <ac:chgData name="Fabio Di Troia" userId="7de80edd88c2c9de" providerId="LiveId" clId="{E96A6E7C-0B58-4EEF-83F4-B3DCD45635C4}" dt="2020-03-26T18:33:12.232" v="5339" actId="1076"/>
          <ac:picMkLst>
            <pc:docMk/>
            <pc:sldMk cId="1816881764" sldId="353"/>
            <ac:picMk id="6" creationId="{C3CFA193-5220-4FA8-9B46-CDAF3C6B4AE2}"/>
          </ac:picMkLst>
        </pc:picChg>
        <pc:picChg chg="del">
          <ac:chgData name="Fabio Di Troia" userId="7de80edd88c2c9de" providerId="LiveId" clId="{E96A6E7C-0B58-4EEF-83F4-B3DCD45635C4}" dt="2020-03-26T18:34:53.154" v="5417" actId="478"/>
          <ac:picMkLst>
            <pc:docMk/>
            <pc:sldMk cId="1816881764" sldId="353"/>
            <ac:picMk id="9" creationId="{A68B73F8-66E1-4B54-8F07-43B815F32C51}"/>
          </ac:picMkLst>
        </pc:picChg>
        <pc:picChg chg="add ord">
          <ac:chgData name="Fabio Di Troia" userId="7de80edd88c2c9de" providerId="LiveId" clId="{E96A6E7C-0B58-4EEF-83F4-B3DCD45635C4}" dt="2020-03-26T18:34:56.356" v="5419" actId="167"/>
          <ac:picMkLst>
            <pc:docMk/>
            <pc:sldMk cId="1816881764" sldId="353"/>
            <ac:picMk id="13" creationId="{94DE3618-0123-4566-8C5F-DB816F0CDBF9}"/>
          </ac:picMkLst>
        </pc:picChg>
      </pc:sldChg>
    </pc:docChg>
  </pc:docChgLst>
  <pc:docChgLst>
    <pc:chgData name="Fabio Di Troia" userId="7de80edd88c2c9de" providerId="LiveId" clId="{3ECA7A56-2149-41C9-BED2-24BA037392B9}"/>
    <pc:docChg chg="undo custSel delSld modSld">
      <pc:chgData name="Fabio Di Troia" userId="7de80edd88c2c9de" providerId="LiveId" clId="{3ECA7A56-2149-41C9-BED2-24BA037392B9}" dt="2020-10-15T17:49:20.879" v="102" actId="478"/>
      <pc:docMkLst>
        <pc:docMk/>
      </pc:docMkLst>
      <pc:sldChg chg="modNotesTx">
        <pc:chgData name="Fabio Di Troia" userId="7de80edd88c2c9de" providerId="LiveId" clId="{3ECA7A56-2149-41C9-BED2-24BA037392B9}" dt="2020-10-15T17:30:03.021" v="99" actId="20577"/>
        <pc:sldMkLst>
          <pc:docMk/>
          <pc:sldMk cId="391901099" sldId="329"/>
        </pc:sldMkLst>
      </pc:sldChg>
      <pc:sldChg chg="modSp">
        <pc:chgData name="Fabio Di Troia" userId="7de80edd88c2c9de" providerId="LiveId" clId="{3ECA7A56-2149-41C9-BED2-24BA037392B9}" dt="2020-10-08T17:21:24.331" v="29" actId="20577"/>
        <pc:sldMkLst>
          <pc:docMk/>
          <pc:sldMk cId="934401787" sldId="333"/>
        </pc:sldMkLst>
        <pc:spChg chg="mod">
          <ac:chgData name="Fabio Di Troia" userId="7de80edd88c2c9de" providerId="LiveId" clId="{3ECA7A56-2149-41C9-BED2-24BA037392B9}" dt="2020-10-08T17:21:24.331" v="29" actId="20577"/>
          <ac:spMkLst>
            <pc:docMk/>
            <pc:sldMk cId="934401787" sldId="333"/>
            <ac:spMk id="17" creationId="{91383571-A3AF-49B1-BEA9-B04B387A7DA6}"/>
          </ac:spMkLst>
        </pc:spChg>
      </pc:sldChg>
      <pc:sldChg chg="del">
        <pc:chgData name="Fabio Di Troia" userId="7de80edd88c2c9de" providerId="LiveId" clId="{3ECA7A56-2149-41C9-BED2-24BA037392B9}" dt="2020-10-13T21:40:20.484" v="30" actId="47"/>
        <pc:sldMkLst>
          <pc:docMk/>
          <pc:sldMk cId="2220263915" sldId="340"/>
        </pc:sldMkLst>
      </pc:sldChg>
      <pc:sldChg chg="addSp delSp modSp mod">
        <pc:chgData name="Fabio Di Troia" userId="7de80edd88c2c9de" providerId="LiveId" clId="{3ECA7A56-2149-41C9-BED2-24BA037392B9}" dt="2020-10-15T17:49:20.879" v="102" actId="478"/>
        <pc:sldMkLst>
          <pc:docMk/>
          <pc:sldMk cId="2569025742" sldId="341"/>
        </pc:sldMkLst>
        <pc:spChg chg="add del mod">
          <ac:chgData name="Fabio Di Troia" userId="7de80edd88c2c9de" providerId="LiveId" clId="{3ECA7A56-2149-41C9-BED2-24BA037392B9}" dt="2020-10-15T17:49:20.879" v="102" actId="478"/>
          <ac:spMkLst>
            <pc:docMk/>
            <pc:sldMk cId="2569025742" sldId="341"/>
            <ac:spMk id="13" creationId="{6E5C071F-B1DA-44CE-BFE3-2D49517C44FF}"/>
          </ac:spMkLst>
        </pc:spChg>
        <pc:picChg chg="add del">
          <ac:chgData name="Fabio Di Troia" userId="7de80edd88c2c9de" providerId="LiveId" clId="{3ECA7A56-2149-41C9-BED2-24BA037392B9}" dt="2020-10-15T17:49:18.233" v="101" actId="478"/>
          <ac:picMkLst>
            <pc:docMk/>
            <pc:sldMk cId="2569025742" sldId="341"/>
            <ac:picMk id="6" creationId="{3901336B-9E94-4265-AFC1-0BEF956959A0}"/>
          </ac:picMkLst>
        </pc:picChg>
      </pc:sldChg>
    </pc:docChg>
  </pc:docChgLst>
  <pc:docChgLst>
    <pc:chgData name="Fabio Di Troia" userId="7de80edd88c2c9de" providerId="LiveId" clId="{DB343CFD-8723-4D37-BB9A-EC942DB9D15D}"/>
    <pc:docChg chg="undo custSel mod addSld delSld modSld sldOrd">
      <pc:chgData name="Fabio Di Troia" userId="7de80edd88c2c9de" providerId="LiveId" clId="{DB343CFD-8723-4D37-BB9A-EC942DB9D15D}" dt="2020-10-20T15:56:40.943" v="855" actId="1038"/>
      <pc:docMkLst>
        <pc:docMk/>
      </pc:docMkLst>
      <pc:sldChg chg="addSp delSp modSp mod">
        <pc:chgData name="Fabio Di Troia" userId="7de80edd88c2c9de" providerId="LiveId" clId="{DB343CFD-8723-4D37-BB9A-EC942DB9D15D}" dt="2020-10-20T15:51:06.749" v="693"/>
        <pc:sldMkLst>
          <pc:docMk/>
          <pc:sldMk cId="0" sldId="321"/>
        </pc:sldMkLst>
        <pc:spChg chg="mod">
          <ac:chgData name="Fabio Di Troia" userId="7de80edd88c2c9de" providerId="LiveId" clId="{DB343CFD-8723-4D37-BB9A-EC942DB9D15D}" dt="2020-10-20T15:51:06.749" v="693"/>
          <ac:spMkLst>
            <pc:docMk/>
            <pc:sldMk cId="0" sldId="321"/>
            <ac:spMk id="12" creationId="{488DD15F-E1F1-4218-880B-FE2E199E04F0}"/>
          </ac:spMkLst>
        </pc:spChg>
        <pc:spChg chg="mod">
          <ac:chgData name="Fabio Di Troia" userId="7de80edd88c2c9de" providerId="LiveId" clId="{DB343CFD-8723-4D37-BB9A-EC942DB9D15D}" dt="2020-10-20T15:51:06.749" v="693"/>
          <ac:spMkLst>
            <pc:docMk/>
            <pc:sldMk cId="0" sldId="321"/>
            <ac:spMk id="15" creationId="{754FF0E6-9508-4B49-B587-4ED347D9F914}"/>
          </ac:spMkLst>
        </pc:spChg>
        <pc:grpChg chg="add mod">
          <ac:chgData name="Fabio Di Troia" userId="7de80edd88c2c9de" providerId="LiveId" clId="{DB343CFD-8723-4D37-BB9A-EC942DB9D15D}" dt="2020-10-20T15:51:06.749" v="693"/>
          <ac:grpSpMkLst>
            <pc:docMk/>
            <pc:sldMk cId="0" sldId="321"/>
            <ac:grpSpMk id="10" creationId="{8B341065-E5D6-436E-BADF-541F867ACCCD}"/>
          </ac:grpSpMkLst>
        </pc:grpChg>
        <pc:picChg chg="add del mod">
          <ac:chgData name="Fabio Di Troia" userId="7de80edd88c2c9de" providerId="LiveId" clId="{DB343CFD-8723-4D37-BB9A-EC942DB9D15D}" dt="2020-10-20T15:49:46.514" v="680" actId="478"/>
          <ac:picMkLst>
            <pc:docMk/>
            <pc:sldMk cId="0" sldId="321"/>
            <ac:picMk id="4" creationId="{BD925CA6-311B-4D75-BA48-0ECA04A700B3}"/>
          </ac:picMkLst>
        </pc:picChg>
        <pc:picChg chg="add del mod">
          <ac:chgData name="Fabio Di Troia" userId="7de80edd88c2c9de" providerId="LiveId" clId="{DB343CFD-8723-4D37-BB9A-EC942DB9D15D}" dt="2020-10-20T15:50:31.228" v="684" actId="478"/>
          <ac:picMkLst>
            <pc:docMk/>
            <pc:sldMk cId="0" sldId="321"/>
            <ac:picMk id="5" creationId="{5278DA0B-E63F-497E-A90D-79F9A26F5C4E}"/>
          </ac:picMkLst>
        </pc:picChg>
        <pc:picChg chg="add del mod">
          <ac:chgData name="Fabio Di Troia" userId="7de80edd88c2c9de" providerId="LiveId" clId="{DB343CFD-8723-4D37-BB9A-EC942DB9D15D}" dt="2020-10-20T15:50:43.232" v="688" actId="478"/>
          <ac:picMkLst>
            <pc:docMk/>
            <pc:sldMk cId="0" sldId="321"/>
            <ac:picMk id="6" creationId="{7D2E35F5-F1E9-4177-8817-16A47A43C179}"/>
          </ac:picMkLst>
        </pc:picChg>
        <pc:cxnChg chg="add mod">
          <ac:chgData name="Fabio Di Troia" userId="7de80edd88c2c9de" providerId="LiveId" clId="{DB343CFD-8723-4D37-BB9A-EC942DB9D15D}" dt="2020-10-20T15:51:01.232" v="692" actId="14100"/>
          <ac:cxnSpMkLst>
            <pc:docMk/>
            <pc:sldMk cId="0" sldId="321"/>
            <ac:cxnSpMk id="7" creationId="{CB443AC1-229A-47B8-B010-1FABDF00220B}"/>
          </ac:cxnSpMkLst>
        </pc:cxnChg>
        <pc:cxnChg chg="mod">
          <ac:chgData name="Fabio Di Troia" userId="7de80edd88c2c9de" providerId="LiveId" clId="{DB343CFD-8723-4D37-BB9A-EC942DB9D15D}" dt="2020-10-20T15:51:06.749" v="693"/>
          <ac:cxnSpMkLst>
            <pc:docMk/>
            <pc:sldMk cId="0" sldId="321"/>
            <ac:cxnSpMk id="11" creationId="{0D9FEB1F-CF4C-4588-8FD3-FFC96435D63A}"/>
          </ac:cxnSpMkLst>
        </pc:cxnChg>
        <pc:cxnChg chg="mod">
          <ac:chgData name="Fabio Di Troia" userId="7de80edd88c2c9de" providerId="LiveId" clId="{DB343CFD-8723-4D37-BB9A-EC942DB9D15D}" dt="2020-10-20T15:51:06.749" v="693"/>
          <ac:cxnSpMkLst>
            <pc:docMk/>
            <pc:sldMk cId="0" sldId="321"/>
            <ac:cxnSpMk id="13" creationId="{5833E29F-BBB3-42E2-BC08-136C544964B5}"/>
          </ac:cxnSpMkLst>
        </pc:cxnChg>
        <pc:cxnChg chg="mod">
          <ac:chgData name="Fabio Di Troia" userId="7de80edd88c2c9de" providerId="LiveId" clId="{DB343CFD-8723-4D37-BB9A-EC942DB9D15D}" dt="2020-10-20T15:51:06.749" v="693"/>
          <ac:cxnSpMkLst>
            <pc:docMk/>
            <pc:sldMk cId="0" sldId="321"/>
            <ac:cxnSpMk id="14" creationId="{FE275E11-4388-4149-8C61-80C45FDE1018}"/>
          </ac:cxnSpMkLst>
        </pc:cxnChg>
      </pc:sldChg>
      <pc:sldChg chg="addSp delSp modSp mod">
        <pc:chgData name="Fabio Di Troia" userId="7de80edd88c2c9de" providerId="LiveId" clId="{DB343CFD-8723-4D37-BB9A-EC942DB9D15D}" dt="2020-10-20T15:44:02.411" v="443" actId="478"/>
        <pc:sldMkLst>
          <pc:docMk/>
          <pc:sldMk cId="0" sldId="322"/>
        </pc:sldMkLst>
        <pc:spChg chg="mod">
          <ac:chgData name="Fabio Di Troia" userId="7de80edd88c2c9de" providerId="LiveId" clId="{DB343CFD-8723-4D37-BB9A-EC942DB9D15D}" dt="2020-10-15T16:58:19.137" v="247" actId="12"/>
          <ac:spMkLst>
            <pc:docMk/>
            <pc:sldMk cId="0" sldId="322"/>
            <ac:spMk id="3" creationId="{00000000-0000-0000-0000-000000000000}"/>
          </ac:spMkLst>
        </pc:spChg>
        <pc:spChg chg="add mod">
          <ac:chgData name="Fabio Di Troia" userId="7de80edd88c2c9de" providerId="LiveId" clId="{DB343CFD-8723-4D37-BB9A-EC942DB9D15D}" dt="2020-10-20T15:42:58.115" v="373" actId="164"/>
          <ac:spMkLst>
            <pc:docMk/>
            <pc:sldMk cId="0" sldId="322"/>
            <ac:spMk id="11" creationId="{D75579C6-CF5A-4156-B9CD-708E54F5ACEF}"/>
          </ac:spMkLst>
        </pc:spChg>
        <pc:spChg chg="add mod">
          <ac:chgData name="Fabio Di Troia" userId="7de80edd88c2c9de" providerId="LiveId" clId="{DB343CFD-8723-4D37-BB9A-EC942DB9D15D}" dt="2020-10-20T15:42:58.115" v="373" actId="164"/>
          <ac:spMkLst>
            <pc:docMk/>
            <pc:sldMk cId="0" sldId="322"/>
            <ac:spMk id="15" creationId="{FCB45DB8-6C45-4E95-A1AC-E05607165A6A}"/>
          </ac:spMkLst>
        </pc:spChg>
        <pc:grpChg chg="add mod">
          <ac:chgData name="Fabio Di Troia" userId="7de80edd88c2c9de" providerId="LiveId" clId="{DB343CFD-8723-4D37-BB9A-EC942DB9D15D}" dt="2020-10-20T15:42:58.115" v="373" actId="164"/>
          <ac:grpSpMkLst>
            <pc:docMk/>
            <pc:sldMk cId="0" sldId="322"/>
            <ac:grpSpMk id="16" creationId="{00B47AC3-5DC5-441B-97B3-43C1870A2263}"/>
          </ac:grpSpMkLst>
        </pc:grpChg>
        <pc:cxnChg chg="add mod">
          <ac:chgData name="Fabio Di Troia" userId="7de80edd88c2c9de" providerId="LiveId" clId="{DB343CFD-8723-4D37-BB9A-EC942DB9D15D}" dt="2020-10-20T15:40:22.271" v="262" actId="1582"/>
          <ac:cxnSpMkLst>
            <pc:docMk/>
            <pc:sldMk cId="0" sldId="322"/>
            <ac:cxnSpMk id="5" creationId="{7E8E1C5C-8EA1-4B70-8F49-B2ABDF5223D8}"/>
          </ac:cxnSpMkLst>
        </pc:cxnChg>
        <pc:cxnChg chg="add mod">
          <ac:chgData name="Fabio Di Troia" userId="7de80edd88c2c9de" providerId="LiveId" clId="{DB343CFD-8723-4D37-BB9A-EC942DB9D15D}" dt="2020-10-20T15:42:58.115" v="373" actId="164"/>
          <ac:cxnSpMkLst>
            <pc:docMk/>
            <pc:sldMk cId="0" sldId="322"/>
            <ac:cxnSpMk id="7" creationId="{8322DF22-F997-4EE0-99FD-FDA0C8DE3758}"/>
          </ac:cxnSpMkLst>
        </pc:cxnChg>
        <pc:cxnChg chg="add mod">
          <ac:chgData name="Fabio Di Troia" userId="7de80edd88c2c9de" providerId="LiveId" clId="{DB343CFD-8723-4D37-BB9A-EC942DB9D15D}" dt="2020-10-20T15:43:06.076" v="374" actId="208"/>
          <ac:cxnSpMkLst>
            <pc:docMk/>
            <pc:sldMk cId="0" sldId="322"/>
            <ac:cxnSpMk id="13" creationId="{1F73AF27-F592-4BF2-A78C-E2DF19086C2C}"/>
          </ac:cxnSpMkLst>
        </pc:cxnChg>
        <pc:cxnChg chg="add mod">
          <ac:chgData name="Fabio Di Troia" userId="7de80edd88c2c9de" providerId="LiveId" clId="{DB343CFD-8723-4D37-BB9A-EC942DB9D15D}" dt="2020-10-20T15:43:10.990" v="375" actId="208"/>
          <ac:cxnSpMkLst>
            <pc:docMk/>
            <pc:sldMk cId="0" sldId="322"/>
            <ac:cxnSpMk id="14" creationId="{1FA858C3-A91E-4357-8104-3F95B89D8CD7}"/>
          </ac:cxnSpMkLst>
        </pc:cxnChg>
        <pc:cxnChg chg="add del mod">
          <ac:chgData name="Fabio Di Troia" userId="7de80edd88c2c9de" providerId="LiveId" clId="{DB343CFD-8723-4D37-BB9A-EC942DB9D15D}" dt="2020-10-20T15:44:02.411" v="443" actId="478"/>
          <ac:cxnSpMkLst>
            <pc:docMk/>
            <pc:sldMk cId="0" sldId="322"/>
            <ac:cxnSpMk id="17" creationId="{14481F67-72B3-4334-8CDB-2C458118D74A}"/>
          </ac:cxnSpMkLst>
        </pc:cxnChg>
        <pc:cxnChg chg="add mod">
          <ac:chgData name="Fabio Di Troia" userId="7de80edd88c2c9de" providerId="LiveId" clId="{DB343CFD-8723-4D37-BB9A-EC942DB9D15D}" dt="2020-10-20T15:43:46.814" v="440" actId="208"/>
          <ac:cxnSpMkLst>
            <pc:docMk/>
            <pc:sldMk cId="0" sldId="322"/>
            <ac:cxnSpMk id="18" creationId="{087BF51D-04C5-4B71-AC26-D43CAF9FD576}"/>
          </ac:cxnSpMkLst>
        </pc:cxnChg>
        <pc:cxnChg chg="add mod">
          <ac:chgData name="Fabio Di Troia" userId="7de80edd88c2c9de" providerId="LiveId" clId="{DB343CFD-8723-4D37-BB9A-EC942DB9D15D}" dt="2020-10-20T15:43:51.211" v="441" actId="208"/>
          <ac:cxnSpMkLst>
            <pc:docMk/>
            <pc:sldMk cId="0" sldId="322"/>
            <ac:cxnSpMk id="19" creationId="{1A4B023E-F36E-452E-A8ED-1C42A3F0F955}"/>
          </ac:cxnSpMkLst>
        </pc:cxnChg>
      </pc:sldChg>
      <pc:sldChg chg="addSp delSp modSp mod">
        <pc:chgData name="Fabio Di Troia" userId="7de80edd88c2c9de" providerId="LiveId" clId="{DB343CFD-8723-4D37-BB9A-EC942DB9D15D}" dt="2020-10-20T15:56:40.943" v="855" actId="1038"/>
        <pc:sldMkLst>
          <pc:docMk/>
          <pc:sldMk cId="0" sldId="323"/>
        </pc:sldMkLst>
        <pc:spChg chg="mod">
          <ac:chgData name="Fabio Di Troia" userId="7de80edd88c2c9de" providerId="LiveId" clId="{DB343CFD-8723-4D37-BB9A-EC942DB9D15D}" dt="2020-10-15T16:58:27.647" v="248" actId="12"/>
          <ac:spMkLst>
            <pc:docMk/>
            <pc:sldMk cId="0" sldId="323"/>
            <ac:spMk id="3" creationId="{00000000-0000-0000-0000-000000000000}"/>
          </ac:spMkLst>
        </pc:spChg>
        <pc:spChg chg="mod">
          <ac:chgData name="Fabio Di Troia" userId="7de80edd88c2c9de" providerId="LiveId" clId="{DB343CFD-8723-4D37-BB9A-EC942DB9D15D}" dt="2020-10-20T15:44:07.832" v="444"/>
          <ac:spMkLst>
            <pc:docMk/>
            <pc:sldMk cId="0" sldId="323"/>
            <ac:spMk id="8" creationId="{C8493262-0F4E-426E-B949-806A14106251}"/>
          </ac:spMkLst>
        </pc:spChg>
        <pc:spChg chg="mod">
          <ac:chgData name="Fabio Di Troia" userId="7de80edd88c2c9de" providerId="LiveId" clId="{DB343CFD-8723-4D37-BB9A-EC942DB9D15D}" dt="2020-10-20T15:44:07.832" v="444"/>
          <ac:spMkLst>
            <pc:docMk/>
            <pc:sldMk cId="0" sldId="323"/>
            <ac:spMk id="11" creationId="{CB314B12-E041-4D72-AED9-BAB9243088BE}"/>
          </ac:spMkLst>
        </pc:spChg>
        <pc:spChg chg="add mod">
          <ac:chgData name="Fabio Di Troia" userId="7de80edd88c2c9de" providerId="LiveId" clId="{DB343CFD-8723-4D37-BB9A-EC942DB9D15D}" dt="2020-10-20T15:56:40.943" v="855" actId="1038"/>
          <ac:spMkLst>
            <pc:docMk/>
            <pc:sldMk cId="0" sldId="323"/>
            <ac:spMk id="19" creationId="{523E03D6-1C4B-408A-96FE-3B0CE2576A95}"/>
          </ac:spMkLst>
        </pc:spChg>
        <pc:grpChg chg="add mod">
          <ac:chgData name="Fabio Di Troia" userId="7de80edd88c2c9de" providerId="LiveId" clId="{DB343CFD-8723-4D37-BB9A-EC942DB9D15D}" dt="2020-10-20T15:44:07.832" v="444"/>
          <ac:grpSpMkLst>
            <pc:docMk/>
            <pc:sldMk cId="0" sldId="323"/>
            <ac:grpSpMk id="5" creationId="{A2F6D9D2-7CC9-4195-A7D4-448297BBD92D}"/>
          </ac:grpSpMkLst>
        </pc:grpChg>
        <pc:picChg chg="mod">
          <ac:chgData name="Fabio Di Troia" userId="7de80edd88c2c9de" providerId="LiveId" clId="{DB343CFD-8723-4D37-BB9A-EC942DB9D15D}" dt="2020-10-20T15:44:30.430" v="494" actId="1037"/>
          <ac:picMkLst>
            <pc:docMk/>
            <pc:sldMk cId="0" sldId="323"/>
            <ac:picMk id="6" creationId="{00000000-0000-0000-0000-000000000000}"/>
          </ac:picMkLst>
        </pc:picChg>
        <pc:cxnChg chg="mod">
          <ac:chgData name="Fabio Di Troia" userId="7de80edd88c2c9de" providerId="LiveId" clId="{DB343CFD-8723-4D37-BB9A-EC942DB9D15D}" dt="2020-10-20T15:44:07.832" v="444"/>
          <ac:cxnSpMkLst>
            <pc:docMk/>
            <pc:sldMk cId="0" sldId="323"/>
            <ac:cxnSpMk id="7" creationId="{B42BB316-7383-4F47-AD79-9249C0F779F2}"/>
          </ac:cxnSpMkLst>
        </pc:cxnChg>
        <pc:cxnChg chg="mod">
          <ac:chgData name="Fabio Di Troia" userId="7de80edd88c2c9de" providerId="LiveId" clId="{DB343CFD-8723-4D37-BB9A-EC942DB9D15D}" dt="2020-10-20T15:44:07.832" v="444"/>
          <ac:cxnSpMkLst>
            <pc:docMk/>
            <pc:sldMk cId="0" sldId="323"/>
            <ac:cxnSpMk id="9" creationId="{A6F91D6B-3AFF-419D-9483-F15240D1C720}"/>
          </ac:cxnSpMkLst>
        </pc:cxnChg>
        <pc:cxnChg chg="mod">
          <ac:chgData name="Fabio Di Troia" userId="7de80edd88c2c9de" providerId="LiveId" clId="{DB343CFD-8723-4D37-BB9A-EC942DB9D15D}" dt="2020-10-20T15:44:07.832" v="444"/>
          <ac:cxnSpMkLst>
            <pc:docMk/>
            <pc:sldMk cId="0" sldId="323"/>
            <ac:cxnSpMk id="10" creationId="{F5C09965-58D9-44CC-B552-6FEDC177D67E}"/>
          </ac:cxnSpMkLst>
        </pc:cxnChg>
        <pc:cxnChg chg="add del mod">
          <ac:chgData name="Fabio Di Troia" userId="7de80edd88c2c9de" providerId="LiveId" clId="{DB343CFD-8723-4D37-BB9A-EC942DB9D15D}" dt="2020-10-20T15:44:37.432" v="495" actId="478"/>
          <ac:cxnSpMkLst>
            <pc:docMk/>
            <pc:sldMk cId="0" sldId="323"/>
            <ac:cxnSpMk id="12" creationId="{7C02D28C-741B-470A-8C98-93A1F773AED0}"/>
          </ac:cxnSpMkLst>
        </pc:cxnChg>
        <pc:cxnChg chg="add mod">
          <ac:chgData name="Fabio Di Troia" userId="7de80edd88c2c9de" providerId="LiveId" clId="{DB343CFD-8723-4D37-BB9A-EC942DB9D15D}" dt="2020-10-20T15:44:49.239" v="497" actId="14100"/>
          <ac:cxnSpMkLst>
            <pc:docMk/>
            <pc:sldMk cId="0" sldId="323"/>
            <ac:cxnSpMk id="13" creationId="{93BEE492-68E0-4D80-B50C-5D2D769F38C6}"/>
          </ac:cxnSpMkLst>
        </pc:cxnChg>
        <pc:cxnChg chg="add mod">
          <ac:chgData name="Fabio Di Troia" userId="7de80edd88c2c9de" providerId="LiveId" clId="{DB343CFD-8723-4D37-BB9A-EC942DB9D15D}" dt="2020-10-20T15:45:12.164" v="507" actId="1038"/>
          <ac:cxnSpMkLst>
            <pc:docMk/>
            <pc:sldMk cId="0" sldId="323"/>
            <ac:cxnSpMk id="14" creationId="{3275B14B-A969-42AB-89E3-D2F707C2A0F6}"/>
          </ac:cxnSpMkLst>
        </pc:cxnChg>
      </pc:sldChg>
      <pc:sldChg chg="addSp delSp modSp mod">
        <pc:chgData name="Fabio Di Troia" userId="7de80edd88c2c9de" providerId="LiveId" clId="{DB343CFD-8723-4D37-BB9A-EC942DB9D15D}" dt="2020-10-20T15:46:41.856" v="566" actId="478"/>
        <pc:sldMkLst>
          <pc:docMk/>
          <pc:sldMk cId="0" sldId="324"/>
        </pc:sldMkLst>
        <pc:spChg chg="mod">
          <ac:chgData name="Fabio Di Troia" userId="7de80edd88c2c9de" providerId="LiveId" clId="{DB343CFD-8723-4D37-BB9A-EC942DB9D15D}" dt="2020-10-20T15:44:09.065" v="445"/>
          <ac:spMkLst>
            <pc:docMk/>
            <pc:sldMk cId="0" sldId="324"/>
            <ac:spMk id="8" creationId="{6285CE68-3549-45B2-A76A-F70C1D5EC4AD}"/>
          </ac:spMkLst>
        </pc:spChg>
        <pc:spChg chg="mod">
          <ac:chgData name="Fabio Di Troia" userId="7de80edd88c2c9de" providerId="LiveId" clId="{DB343CFD-8723-4D37-BB9A-EC942DB9D15D}" dt="2020-10-20T15:44:09.065" v="445"/>
          <ac:spMkLst>
            <pc:docMk/>
            <pc:sldMk cId="0" sldId="324"/>
            <ac:spMk id="11" creationId="{F134A62A-951C-4B82-8626-D2E2C15B1259}"/>
          </ac:spMkLst>
        </pc:spChg>
        <pc:grpChg chg="add mod">
          <ac:chgData name="Fabio Di Troia" userId="7de80edd88c2c9de" providerId="LiveId" clId="{DB343CFD-8723-4D37-BB9A-EC942DB9D15D}" dt="2020-10-20T15:44:09.065" v="445"/>
          <ac:grpSpMkLst>
            <pc:docMk/>
            <pc:sldMk cId="0" sldId="324"/>
            <ac:grpSpMk id="5" creationId="{753FC569-9348-4841-96B3-641BF38E6246}"/>
          </ac:grpSpMkLst>
        </pc:grpChg>
        <pc:picChg chg="mod">
          <ac:chgData name="Fabio Di Troia" userId="7de80edd88c2c9de" providerId="LiveId" clId="{DB343CFD-8723-4D37-BB9A-EC942DB9D15D}" dt="2020-10-20T15:45:27.811" v="544" actId="1037"/>
          <ac:picMkLst>
            <pc:docMk/>
            <pc:sldMk cId="0" sldId="324"/>
            <ac:picMk id="7" creationId="{00000000-0000-0000-0000-000000000000}"/>
          </ac:picMkLst>
        </pc:picChg>
        <pc:cxnChg chg="mod">
          <ac:chgData name="Fabio Di Troia" userId="7de80edd88c2c9de" providerId="LiveId" clId="{DB343CFD-8723-4D37-BB9A-EC942DB9D15D}" dt="2020-10-20T15:44:09.065" v="445"/>
          <ac:cxnSpMkLst>
            <pc:docMk/>
            <pc:sldMk cId="0" sldId="324"/>
            <ac:cxnSpMk id="6" creationId="{AAF87B8B-D984-431C-A8AC-116E3ABF1CE8}"/>
          </ac:cxnSpMkLst>
        </pc:cxnChg>
        <pc:cxnChg chg="mod">
          <ac:chgData name="Fabio Di Troia" userId="7de80edd88c2c9de" providerId="LiveId" clId="{DB343CFD-8723-4D37-BB9A-EC942DB9D15D}" dt="2020-10-20T15:44:09.065" v="445"/>
          <ac:cxnSpMkLst>
            <pc:docMk/>
            <pc:sldMk cId="0" sldId="324"/>
            <ac:cxnSpMk id="9" creationId="{17B1EC4B-684B-420A-878C-179153FBFC66}"/>
          </ac:cxnSpMkLst>
        </pc:cxnChg>
        <pc:cxnChg chg="mod">
          <ac:chgData name="Fabio Di Troia" userId="7de80edd88c2c9de" providerId="LiveId" clId="{DB343CFD-8723-4D37-BB9A-EC942DB9D15D}" dt="2020-10-20T15:44:09.065" v="445"/>
          <ac:cxnSpMkLst>
            <pc:docMk/>
            <pc:sldMk cId="0" sldId="324"/>
            <ac:cxnSpMk id="10" creationId="{D84FFE1B-FD7C-4198-9B10-7872573FFF57}"/>
          </ac:cxnSpMkLst>
        </pc:cxnChg>
        <pc:cxnChg chg="add del mod">
          <ac:chgData name="Fabio Di Troia" userId="7de80edd88c2c9de" providerId="LiveId" clId="{DB343CFD-8723-4D37-BB9A-EC942DB9D15D}" dt="2020-10-20T15:45:30.806" v="545" actId="478"/>
          <ac:cxnSpMkLst>
            <pc:docMk/>
            <pc:sldMk cId="0" sldId="324"/>
            <ac:cxnSpMk id="12" creationId="{735CD193-E9E6-4A2E-9728-CF0E18CE94D9}"/>
          </ac:cxnSpMkLst>
        </pc:cxnChg>
        <pc:cxnChg chg="add del mod">
          <ac:chgData name="Fabio Di Troia" userId="7de80edd88c2c9de" providerId="LiveId" clId="{DB343CFD-8723-4D37-BB9A-EC942DB9D15D}" dt="2020-10-20T15:46:11.447" v="546" actId="478"/>
          <ac:cxnSpMkLst>
            <pc:docMk/>
            <pc:sldMk cId="0" sldId="324"/>
            <ac:cxnSpMk id="13" creationId="{839F9631-8558-4F84-959D-91153062CF75}"/>
          </ac:cxnSpMkLst>
        </pc:cxnChg>
        <pc:cxnChg chg="add del mod">
          <ac:chgData name="Fabio Di Troia" userId="7de80edd88c2c9de" providerId="LiveId" clId="{DB343CFD-8723-4D37-BB9A-EC942DB9D15D}" dt="2020-10-20T15:46:41.856" v="566" actId="478"/>
          <ac:cxnSpMkLst>
            <pc:docMk/>
            <pc:sldMk cId="0" sldId="324"/>
            <ac:cxnSpMk id="14" creationId="{A4DB8E2E-5F1F-4913-B700-EE3E4876AFA3}"/>
          </ac:cxnSpMkLst>
        </pc:cxnChg>
        <pc:cxnChg chg="add mod">
          <ac:chgData name="Fabio Di Troia" userId="7de80edd88c2c9de" providerId="LiveId" clId="{DB343CFD-8723-4D37-BB9A-EC942DB9D15D}" dt="2020-10-20T15:46:40.336" v="565"/>
          <ac:cxnSpMkLst>
            <pc:docMk/>
            <pc:sldMk cId="0" sldId="324"/>
            <ac:cxnSpMk id="15" creationId="{81477973-6584-4E7D-8AC2-A8B69C696C97}"/>
          </ac:cxnSpMkLst>
        </pc:cxnChg>
      </pc:sldChg>
      <pc:sldChg chg="addSp delSp modSp mod">
        <pc:chgData name="Fabio Di Troia" userId="7de80edd88c2c9de" providerId="LiveId" clId="{DB343CFD-8723-4D37-BB9A-EC942DB9D15D}" dt="2020-10-20T15:46:25.825" v="564" actId="478"/>
        <pc:sldMkLst>
          <pc:docMk/>
          <pc:sldMk cId="0" sldId="325"/>
        </pc:sldMkLst>
        <pc:spChg chg="mod">
          <ac:chgData name="Fabio Di Troia" userId="7de80edd88c2c9de" providerId="LiveId" clId="{DB343CFD-8723-4D37-BB9A-EC942DB9D15D}" dt="2020-10-20T15:44:10.216" v="446"/>
          <ac:spMkLst>
            <pc:docMk/>
            <pc:sldMk cId="0" sldId="325"/>
            <ac:spMk id="8" creationId="{28CF6181-7B08-4D58-BEA7-11A56EB44891}"/>
          </ac:spMkLst>
        </pc:spChg>
        <pc:spChg chg="mod">
          <ac:chgData name="Fabio Di Troia" userId="7de80edd88c2c9de" providerId="LiveId" clId="{DB343CFD-8723-4D37-BB9A-EC942DB9D15D}" dt="2020-10-20T15:44:10.216" v="446"/>
          <ac:spMkLst>
            <pc:docMk/>
            <pc:sldMk cId="0" sldId="325"/>
            <ac:spMk id="11" creationId="{304B7C4B-7968-4E96-AFE5-B04C59685753}"/>
          </ac:spMkLst>
        </pc:spChg>
        <pc:grpChg chg="add mod">
          <ac:chgData name="Fabio Di Troia" userId="7de80edd88c2c9de" providerId="LiveId" clId="{DB343CFD-8723-4D37-BB9A-EC942DB9D15D}" dt="2020-10-20T15:44:10.216" v="446"/>
          <ac:grpSpMkLst>
            <pc:docMk/>
            <pc:sldMk cId="0" sldId="325"/>
            <ac:grpSpMk id="5" creationId="{12AFB187-E91B-4826-B5AE-3C6FCCF626CE}"/>
          </ac:grpSpMkLst>
        </pc:grpChg>
        <pc:cxnChg chg="mod">
          <ac:chgData name="Fabio Di Troia" userId="7de80edd88c2c9de" providerId="LiveId" clId="{DB343CFD-8723-4D37-BB9A-EC942DB9D15D}" dt="2020-10-20T15:44:10.216" v="446"/>
          <ac:cxnSpMkLst>
            <pc:docMk/>
            <pc:sldMk cId="0" sldId="325"/>
            <ac:cxnSpMk id="7" creationId="{812E9788-CA3C-44F4-B63A-E5C0C1C686EA}"/>
          </ac:cxnSpMkLst>
        </pc:cxnChg>
        <pc:cxnChg chg="mod">
          <ac:chgData name="Fabio Di Troia" userId="7de80edd88c2c9de" providerId="LiveId" clId="{DB343CFD-8723-4D37-BB9A-EC942DB9D15D}" dt="2020-10-20T15:44:10.216" v="446"/>
          <ac:cxnSpMkLst>
            <pc:docMk/>
            <pc:sldMk cId="0" sldId="325"/>
            <ac:cxnSpMk id="9" creationId="{3695D2B8-7B50-4D2A-A6C4-175B02F351C9}"/>
          </ac:cxnSpMkLst>
        </pc:cxnChg>
        <pc:cxnChg chg="mod">
          <ac:chgData name="Fabio Di Troia" userId="7de80edd88c2c9de" providerId="LiveId" clId="{DB343CFD-8723-4D37-BB9A-EC942DB9D15D}" dt="2020-10-20T15:44:10.216" v="446"/>
          <ac:cxnSpMkLst>
            <pc:docMk/>
            <pc:sldMk cId="0" sldId="325"/>
            <ac:cxnSpMk id="10" creationId="{FBA4728F-3E89-4DA1-B02F-08D74FBC06AD}"/>
          </ac:cxnSpMkLst>
        </pc:cxnChg>
        <pc:cxnChg chg="add del mod">
          <ac:chgData name="Fabio Di Troia" userId="7de80edd88c2c9de" providerId="LiveId" clId="{DB343CFD-8723-4D37-BB9A-EC942DB9D15D}" dt="2020-10-20T15:46:24.436" v="563" actId="478"/>
          <ac:cxnSpMkLst>
            <pc:docMk/>
            <pc:sldMk cId="0" sldId="325"/>
            <ac:cxnSpMk id="12" creationId="{D577EB71-AA2E-445A-9C45-B0C63EC0E404}"/>
          </ac:cxnSpMkLst>
        </pc:cxnChg>
        <pc:cxnChg chg="add del mod">
          <ac:chgData name="Fabio Di Troia" userId="7de80edd88c2c9de" providerId="LiveId" clId="{DB343CFD-8723-4D37-BB9A-EC942DB9D15D}" dt="2020-10-20T15:46:25.825" v="564" actId="478"/>
          <ac:cxnSpMkLst>
            <pc:docMk/>
            <pc:sldMk cId="0" sldId="325"/>
            <ac:cxnSpMk id="13" creationId="{49F61E7D-36F6-4D9B-BD83-2CF99E3D68A6}"/>
          </ac:cxnSpMkLst>
        </pc:cxnChg>
        <pc:cxnChg chg="add mod">
          <ac:chgData name="Fabio Di Troia" userId="7de80edd88c2c9de" providerId="LiveId" clId="{DB343CFD-8723-4D37-BB9A-EC942DB9D15D}" dt="2020-10-20T15:46:19.874" v="562"/>
          <ac:cxnSpMkLst>
            <pc:docMk/>
            <pc:sldMk cId="0" sldId="325"/>
            <ac:cxnSpMk id="14" creationId="{C3976EFC-3831-4E2C-A0DF-44A8ACCB1621}"/>
          </ac:cxnSpMkLst>
        </pc:cxnChg>
      </pc:sldChg>
      <pc:sldChg chg="addSp modSp mod">
        <pc:chgData name="Fabio Di Troia" userId="7de80edd88c2c9de" providerId="LiveId" clId="{DB343CFD-8723-4D37-BB9A-EC942DB9D15D}" dt="2020-10-20T15:47:03.192" v="594" actId="14100"/>
        <pc:sldMkLst>
          <pc:docMk/>
          <pc:sldMk cId="0" sldId="326"/>
        </pc:sldMkLst>
        <pc:spChg chg="mod">
          <ac:chgData name="Fabio Di Troia" userId="7de80edd88c2c9de" providerId="LiveId" clId="{DB343CFD-8723-4D37-BB9A-EC942DB9D15D}" dt="2020-10-15T16:58:58.695" v="254" actId="20577"/>
          <ac:spMkLst>
            <pc:docMk/>
            <pc:sldMk cId="0" sldId="326"/>
            <ac:spMk id="3" creationId="{00000000-0000-0000-0000-000000000000}"/>
          </ac:spMkLst>
        </pc:spChg>
        <pc:spChg chg="mod">
          <ac:chgData name="Fabio Di Troia" userId="7de80edd88c2c9de" providerId="LiveId" clId="{DB343CFD-8723-4D37-BB9A-EC942DB9D15D}" dt="2020-10-20T15:44:11.488" v="447"/>
          <ac:spMkLst>
            <pc:docMk/>
            <pc:sldMk cId="0" sldId="326"/>
            <ac:spMk id="11" creationId="{9DBDDEB2-3092-443C-A0F6-1F069ED5D0CB}"/>
          </ac:spMkLst>
        </pc:spChg>
        <pc:spChg chg="mod">
          <ac:chgData name="Fabio Di Troia" userId="7de80edd88c2c9de" providerId="LiveId" clId="{DB343CFD-8723-4D37-BB9A-EC942DB9D15D}" dt="2020-10-20T15:44:11.488" v="447"/>
          <ac:spMkLst>
            <pc:docMk/>
            <pc:sldMk cId="0" sldId="326"/>
            <ac:spMk id="14" creationId="{7362DB4A-73CD-46DB-9F5D-AB67DD35009C}"/>
          </ac:spMkLst>
        </pc:spChg>
        <pc:grpChg chg="add mod">
          <ac:chgData name="Fabio Di Troia" userId="7de80edd88c2c9de" providerId="LiveId" clId="{DB343CFD-8723-4D37-BB9A-EC942DB9D15D}" dt="2020-10-20T15:44:11.488" v="447"/>
          <ac:grpSpMkLst>
            <pc:docMk/>
            <pc:sldMk cId="0" sldId="326"/>
            <ac:grpSpMk id="9" creationId="{D3219200-B7E2-433D-84C6-20320D9B251B}"/>
          </ac:grpSpMkLst>
        </pc:grpChg>
        <pc:cxnChg chg="add mod">
          <ac:chgData name="Fabio Di Troia" userId="7de80edd88c2c9de" providerId="LiveId" clId="{DB343CFD-8723-4D37-BB9A-EC942DB9D15D}" dt="2020-10-20T15:40:52.584" v="281" actId="14100"/>
          <ac:cxnSpMkLst>
            <pc:docMk/>
            <pc:sldMk cId="0" sldId="326"/>
            <ac:cxnSpMk id="5" creationId="{6CF7F9B3-3B57-4FB0-B4EC-E4A7E23A6D6B}"/>
          </ac:cxnSpMkLst>
        </pc:cxnChg>
        <pc:cxnChg chg="mod">
          <ac:chgData name="Fabio Di Troia" userId="7de80edd88c2c9de" providerId="LiveId" clId="{DB343CFD-8723-4D37-BB9A-EC942DB9D15D}" dt="2020-10-20T15:44:11.488" v="447"/>
          <ac:cxnSpMkLst>
            <pc:docMk/>
            <pc:sldMk cId="0" sldId="326"/>
            <ac:cxnSpMk id="10" creationId="{FACC26E6-7925-4102-9330-3E3935532DE0}"/>
          </ac:cxnSpMkLst>
        </pc:cxnChg>
        <pc:cxnChg chg="mod">
          <ac:chgData name="Fabio Di Troia" userId="7de80edd88c2c9de" providerId="LiveId" clId="{DB343CFD-8723-4D37-BB9A-EC942DB9D15D}" dt="2020-10-20T15:44:11.488" v="447"/>
          <ac:cxnSpMkLst>
            <pc:docMk/>
            <pc:sldMk cId="0" sldId="326"/>
            <ac:cxnSpMk id="12" creationId="{9FEB8EC3-5BAC-4B3B-A243-FD73AA962E5E}"/>
          </ac:cxnSpMkLst>
        </pc:cxnChg>
        <pc:cxnChg chg="mod">
          <ac:chgData name="Fabio Di Troia" userId="7de80edd88c2c9de" providerId="LiveId" clId="{DB343CFD-8723-4D37-BB9A-EC942DB9D15D}" dt="2020-10-20T15:44:11.488" v="447"/>
          <ac:cxnSpMkLst>
            <pc:docMk/>
            <pc:sldMk cId="0" sldId="326"/>
            <ac:cxnSpMk id="13" creationId="{08A59512-55E0-45E8-86C3-581B58AC8EB6}"/>
          </ac:cxnSpMkLst>
        </pc:cxnChg>
        <pc:cxnChg chg="add mod">
          <ac:chgData name="Fabio Di Troia" userId="7de80edd88c2c9de" providerId="LiveId" clId="{DB343CFD-8723-4D37-BB9A-EC942DB9D15D}" dt="2020-10-20T15:47:03.192" v="594" actId="14100"/>
          <ac:cxnSpMkLst>
            <pc:docMk/>
            <pc:sldMk cId="0" sldId="326"/>
            <ac:cxnSpMk id="15" creationId="{1C6F0053-1298-4F1D-97D9-D9D69050C7FA}"/>
          </ac:cxnSpMkLst>
        </pc:cxnChg>
      </pc:sldChg>
      <pc:sldChg chg="delSp modSp add mod modAnim">
        <pc:chgData name="Fabio Di Troia" userId="7de80edd88c2c9de" providerId="LiveId" clId="{DB343CFD-8723-4D37-BB9A-EC942DB9D15D}" dt="2020-10-20T15:54:50.420" v="767" actId="12"/>
        <pc:sldMkLst>
          <pc:docMk/>
          <pc:sldMk cId="3553304421" sldId="334"/>
        </pc:sldMkLst>
        <pc:spChg chg="mod">
          <ac:chgData name="Fabio Di Troia" userId="7de80edd88c2c9de" providerId="LiveId" clId="{DB343CFD-8723-4D37-BB9A-EC942DB9D15D}" dt="2020-10-20T15:54:50.420" v="767" actId="12"/>
          <ac:spMkLst>
            <pc:docMk/>
            <pc:sldMk cId="3553304421" sldId="334"/>
            <ac:spMk id="3" creationId="{00000000-0000-0000-0000-000000000000}"/>
          </ac:spMkLst>
        </pc:spChg>
        <pc:spChg chg="del mod">
          <ac:chgData name="Fabio Di Troia" userId="7de80edd88c2c9de" providerId="LiveId" clId="{DB343CFD-8723-4D37-BB9A-EC942DB9D15D}" dt="2020-10-15T16:40:58.031" v="96" actId="478"/>
          <ac:spMkLst>
            <pc:docMk/>
            <pc:sldMk cId="3553304421" sldId="334"/>
            <ac:spMk id="8" creationId="{00000000-0000-0000-0000-000000000000}"/>
          </ac:spMkLst>
        </pc:spChg>
        <pc:spChg chg="del">
          <ac:chgData name="Fabio Di Troia" userId="7de80edd88c2c9de" providerId="LiveId" clId="{DB343CFD-8723-4D37-BB9A-EC942DB9D15D}" dt="2020-10-15T16:40:58.031" v="96" actId="478"/>
          <ac:spMkLst>
            <pc:docMk/>
            <pc:sldMk cId="3553304421" sldId="334"/>
            <ac:spMk id="9" creationId="{00000000-0000-0000-0000-000000000000}"/>
          </ac:spMkLst>
        </pc:spChg>
      </pc:sldChg>
      <pc:sldChg chg="delSp modSp add mod">
        <pc:chgData name="Fabio Di Troia" userId="7de80edd88c2c9de" providerId="LiveId" clId="{DB343CFD-8723-4D37-BB9A-EC942DB9D15D}" dt="2020-10-15T16:41:23.078" v="102" actId="12"/>
        <pc:sldMkLst>
          <pc:docMk/>
          <pc:sldMk cId="2650920715" sldId="335"/>
        </pc:sldMkLst>
        <pc:spChg chg="mod">
          <ac:chgData name="Fabio Di Troia" userId="7de80edd88c2c9de" providerId="LiveId" clId="{DB343CFD-8723-4D37-BB9A-EC942DB9D15D}" dt="2020-10-15T16:41:23.078" v="102" actId="12"/>
          <ac:spMkLst>
            <pc:docMk/>
            <pc:sldMk cId="2650920715" sldId="335"/>
            <ac:spMk id="3" creationId="{00000000-0000-0000-0000-000000000000}"/>
          </ac:spMkLst>
        </pc:spChg>
        <pc:spChg chg="del mod">
          <ac:chgData name="Fabio Di Troia" userId="7de80edd88c2c9de" providerId="LiveId" clId="{DB343CFD-8723-4D37-BB9A-EC942DB9D15D}" dt="2020-10-15T16:41:02.183" v="97" actId="478"/>
          <ac:spMkLst>
            <pc:docMk/>
            <pc:sldMk cId="2650920715" sldId="335"/>
            <ac:spMk id="5" creationId="{00000000-0000-0000-0000-000000000000}"/>
          </ac:spMkLst>
        </pc:spChg>
        <pc:spChg chg="del">
          <ac:chgData name="Fabio Di Troia" userId="7de80edd88c2c9de" providerId="LiveId" clId="{DB343CFD-8723-4D37-BB9A-EC942DB9D15D}" dt="2020-10-15T16:41:02.183" v="97" actId="478"/>
          <ac:spMkLst>
            <pc:docMk/>
            <pc:sldMk cId="2650920715" sldId="335"/>
            <ac:spMk id="7" creationId="{00000000-0000-0000-0000-000000000000}"/>
          </ac:spMkLst>
        </pc:spChg>
        <pc:picChg chg="mod">
          <ac:chgData name="Fabio Di Troia" userId="7de80edd88c2c9de" providerId="LiveId" clId="{DB343CFD-8723-4D37-BB9A-EC942DB9D15D}" dt="2020-10-15T16:41:05.899" v="98" actId="1076"/>
          <ac:picMkLst>
            <pc:docMk/>
            <pc:sldMk cId="2650920715" sldId="335"/>
            <ac:picMk id="6" creationId="{00000000-0000-0000-0000-000000000000}"/>
          </ac:picMkLst>
        </pc:picChg>
      </pc:sldChg>
      <pc:sldChg chg="delSp modSp add mod">
        <pc:chgData name="Fabio Di Troia" userId="7de80edd88c2c9de" providerId="LiveId" clId="{DB343CFD-8723-4D37-BB9A-EC942DB9D15D}" dt="2020-10-15T16:59:19.545" v="255" actId="12"/>
        <pc:sldMkLst>
          <pc:docMk/>
          <pc:sldMk cId="3107683206" sldId="337"/>
        </pc:sldMkLst>
        <pc:spChg chg="mod">
          <ac:chgData name="Fabio Di Troia" userId="7de80edd88c2c9de" providerId="LiveId" clId="{DB343CFD-8723-4D37-BB9A-EC942DB9D15D}" dt="2020-10-15T16:36:41.936" v="7" actId="20577"/>
          <ac:spMkLst>
            <pc:docMk/>
            <pc:sldMk cId="3107683206" sldId="337"/>
            <ac:spMk id="2" creationId="{00000000-0000-0000-0000-000000000000}"/>
          </ac:spMkLst>
        </pc:spChg>
        <pc:spChg chg="mod">
          <ac:chgData name="Fabio Di Troia" userId="7de80edd88c2c9de" providerId="LiveId" clId="{DB343CFD-8723-4D37-BB9A-EC942DB9D15D}" dt="2020-10-15T16:59:19.545" v="255" actId="12"/>
          <ac:spMkLst>
            <pc:docMk/>
            <pc:sldMk cId="3107683206" sldId="337"/>
            <ac:spMk id="3" creationId="{00000000-0000-0000-0000-000000000000}"/>
          </ac:spMkLst>
        </pc:spChg>
        <pc:spChg chg="del">
          <ac:chgData name="Fabio Di Troia" userId="7de80edd88c2c9de" providerId="LiveId" clId="{DB343CFD-8723-4D37-BB9A-EC942DB9D15D}" dt="2020-10-15T16:36:47.026" v="8" actId="478"/>
          <ac:spMkLst>
            <pc:docMk/>
            <pc:sldMk cId="3107683206" sldId="337"/>
            <ac:spMk id="4" creationId="{00000000-0000-0000-0000-000000000000}"/>
          </ac:spMkLst>
        </pc:spChg>
        <pc:spChg chg="del mod">
          <ac:chgData name="Fabio Di Troia" userId="7de80edd88c2c9de" providerId="LiveId" clId="{DB343CFD-8723-4D37-BB9A-EC942DB9D15D}" dt="2020-10-15T16:36:47.026" v="8" actId="478"/>
          <ac:spMkLst>
            <pc:docMk/>
            <pc:sldMk cId="3107683206" sldId="337"/>
            <ac:spMk id="5" creationId="{00000000-0000-0000-0000-000000000000}"/>
          </ac:spMkLst>
        </pc:spChg>
      </pc:sldChg>
      <pc:sldChg chg="delSp modSp add del mod">
        <pc:chgData name="Fabio Di Troia" userId="7de80edd88c2c9de" providerId="LiveId" clId="{DB343CFD-8723-4D37-BB9A-EC942DB9D15D}" dt="2020-10-15T16:45:45.736" v="140" actId="47"/>
        <pc:sldMkLst>
          <pc:docMk/>
          <pc:sldMk cId="815513185" sldId="340"/>
        </pc:sldMkLst>
        <pc:spChg chg="del">
          <ac:chgData name="Fabio Di Troia" userId="7de80edd88c2c9de" providerId="LiveId" clId="{DB343CFD-8723-4D37-BB9A-EC942DB9D15D}" dt="2020-10-15T16:45:32.271" v="139" actId="478"/>
          <ac:spMkLst>
            <pc:docMk/>
            <pc:sldMk cId="815513185" sldId="340"/>
            <ac:spMk id="4" creationId="{00000000-0000-0000-0000-000000000000}"/>
          </ac:spMkLst>
        </pc:spChg>
        <pc:spChg chg="del mod">
          <ac:chgData name="Fabio Di Troia" userId="7de80edd88c2c9de" providerId="LiveId" clId="{DB343CFD-8723-4D37-BB9A-EC942DB9D15D}" dt="2020-10-15T16:45:32.271" v="139" actId="478"/>
          <ac:spMkLst>
            <pc:docMk/>
            <pc:sldMk cId="815513185" sldId="340"/>
            <ac:spMk id="5" creationId="{00000000-0000-0000-0000-000000000000}"/>
          </ac:spMkLst>
        </pc:spChg>
      </pc:sldChg>
      <pc:sldChg chg="delSp modSp add del mod">
        <pc:chgData name="Fabio Di Troia" userId="7de80edd88c2c9de" providerId="LiveId" clId="{DB343CFD-8723-4D37-BB9A-EC942DB9D15D}" dt="2020-10-15T16:47:35.929" v="163" actId="47"/>
        <pc:sldMkLst>
          <pc:docMk/>
          <pc:sldMk cId="3830629991" sldId="344"/>
        </pc:sldMkLst>
        <pc:spChg chg="del">
          <ac:chgData name="Fabio Di Troia" userId="7de80edd88c2c9de" providerId="LiveId" clId="{DB343CFD-8723-4D37-BB9A-EC942DB9D15D}" dt="2020-10-15T16:47:29.123" v="162" actId="478"/>
          <ac:spMkLst>
            <pc:docMk/>
            <pc:sldMk cId="3830629991" sldId="344"/>
            <ac:spMk id="4" creationId="{00000000-0000-0000-0000-000000000000}"/>
          </ac:spMkLst>
        </pc:spChg>
        <pc:spChg chg="del mod">
          <ac:chgData name="Fabio Di Troia" userId="7de80edd88c2c9de" providerId="LiveId" clId="{DB343CFD-8723-4D37-BB9A-EC942DB9D15D}" dt="2020-10-15T16:47:29.123" v="162" actId="478"/>
          <ac:spMkLst>
            <pc:docMk/>
            <pc:sldMk cId="3830629991" sldId="344"/>
            <ac:spMk id="5" creationId="{00000000-0000-0000-0000-000000000000}"/>
          </ac:spMkLst>
        </pc:spChg>
      </pc:sldChg>
      <pc:sldChg chg="delSp modSp add mod">
        <pc:chgData name="Fabio Di Troia" userId="7de80edd88c2c9de" providerId="LiveId" clId="{DB343CFD-8723-4D37-BB9A-EC942DB9D15D}" dt="2020-10-15T16:51:24.175" v="246" actId="12"/>
        <pc:sldMkLst>
          <pc:docMk/>
          <pc:sldMk cId="2147243788" sldId="349"/>
        </pc:sldMkLst>
        <pc:spChg chg="mod">
          <ac:chgData name="Fabio Di Troia" userId="7de80edd88c2c9de" providerId="LiveId" clId="{DB343CFD-8723-4D37-BB9A-EC942DB9D15D}" dt="2020-10-15T16:51:24.175" v="246" actId="12"/>
          <ac:spMkLst>
            <pc:docMk/>
            <pc:sldMk cId="2147243788" sldId="349"/>
            <ac:spMk id="3" creationId="{00000000-0000-0000-0000-000000000000}"/>
          </ac:spMkLst>
        </pc:spChg>
        <pc:spChg chg="del">
          <ac:chgData name="Fabio Di Troia" userId="7de80edd88c2c9de" providerId="LiveId" clId="{DB343CFD-8723-4D37-BB9A-EC942DB9D15D}" dt="2020-10-15T16:50:09.962" v="199" actId="478"/>
          <ac:spMkLst>
            <pc:docMk/>
            <pc:sldMk cId="2147243788" sldId="349"/>
            <ac:spMk id="4" creationId="{00000000-0000-0000-0000-000000000000}"/>
          </ac:spMkLst>
        </pc:spChg>
        <pc:spChg chg="del mod">
          <ac:chgData name="Fabio Di Troia" userId="7de80edd88c2c9de" providerId="LiveId" clId="{DB343CFD-8723-4D37-BB9A-EC942DB9D15D}" dt="2020-10-15T16:50:09.962" v="199" actId="478"/>
          <ac:spMkLst>
            <pc:docMk/>
            <pc:sldMk cId="2147243788" sldId="349"/>
            <ac:spMk id="5" creationId="{00000000-0000-0000-0000-000000000000}"/>
          </ac:spMkLst>
        </pc:spChg>
      </pc:sldChg>
      <pc:sldChg chg="new">
        <pc:chgData name="Fabio Di Troia" userId="7de80edd88c2c9de" providerId="LiveId" clId="{DB343CFD-8723-4D37-BB9A-EC942DB9D15D}" dt="2020-10-15T16:36:30.183" v="0" actId="680"/>
        <pc:sldMkLst>
          <pc:docMk/>
          <pc:sldMk cId="3075845944" sldId="354"/>
        </pc:sldMkLst>
      </pc:sldChg>
      <pc:sldChg chg="delSp modSp add del mod">
        <pc:chgData name="Fabio Di Troia" userId="7de80edd88c2c9de" providerId="LiveId" clId="{DB343CFD-8723-4D37-BB9A-EC942DB9D15D}" dt="2020-10-15T16:37:55.906" v="54" actId="47"/>
        <pc:sldMkLst>
          <pc:docMk/>
          <pc:sldMk cId="3151231230" sldId="355"/>
        </pc:sldMkLst>
        <pc:spChg chg="del">
          <ac:chgData name="Fabio Di Troia" userId="7de80edd88c2c9de" providerId="LiveId" clId="{DB343CFD-8723-4D37-BB9A-EC942DB9D15D}" dt="2020-10-15T16:37:44.958" v="51" actId="478"/>
          <ac:spMkLst>
            <pc:docMk/>
            <pc:sldMk cId="3151231230" sldId="355"/>
            <ac:spMk id="5" creationId="{00000000-0000-0000-0000-000000000000}"/>
          </ac:spMkLst>
        </pc:spChg>
        <pc:spChg chg="del mod">
          <ac:chgData name="Fabio Di Troia" userId="7de80edd88c2c9de" providerId="LiveId" clId="{DB343CFD-8723-4D37-BB9A-EC942DB9D15D}" dt="2020-10-15T16:37:44.958" v="51" actId="478"/>
          <ac:spMkLst>
            <pc:docMk/>
            <pc:sldMk cId="3151231230" sldId="355"/>
            <ac:spMk id="6" creationId="{00000000-0000-0000-0000-000000000000}"/>
          </ac:spMkLst>
        </pc:spChg>
        <pc:spChg chg="del">
          <ac:chgData name="Fabio Di Troia" userId="7de80edd88c2c9de" providerId="LiveId" clId="{DB343CFD-8723-4D37-BB9A-EC942DB9D15D}" dt="2020-10-15T16:37:44.958" v="51" actId="478"/>
          <ac:spMkLst>
            <pc:docMk/>
            <pc:sldMk cId="3151231230" sldId="355"/>
            <ac:spMk id="7" creationId="{00000000-0000-0000-0000-000000000000}"/>
          </ac:spMkLst>
        </pc:spChg>
        <pc:spChg chg="mod">
          <ac:chgData name="Fabio Di Troia" userId="7de80edd88c2c9de" providerId="LiveId" clId="{DB343CFD-8723-4D37-BB9A-EC942DB9D15D}" dt="2020-10-15T16:37:51.543" v="52" actId="21"/>
          <ac:spMkLst>
            <pc:docMk/>
            <pc:sldMk cId="3151231230" sldId="355"/>
            <ac:spMk id="14339" creationId="{00000000-0000-0000-0000-000000000000}"/>
          </ac:spMkLst>
        </pc:spChg>
      </pc:sldChg>
      <pc:sldChg chg="addSp delSp modSp add mod setBg">
        <pc:chgData name="Fabio Di Troia" userId="7de80edd88c2c9de" providerId="LiveId" clId="{DB343CFD-8723-4D37-BB9A-EC942DB9D15D}" dt="2020-10-20T15:54:33.938" v="764" actId="12"/>
        <pc:sldMkLst>
          <pc:docMk/>
          <pc:sldMk cId="3476386786" sldId="356"/>
        </pc:sldMkLst>
        <pc:spChg chg="mod">
          <ac:chgData name="Fabio Di Troia" userId="7de80edd88c2c9de" providerId="LiveId" clId="{DB343CFD-8723-4D37-BB9A-EC942DB9D15D}" dt="2020-10-15T16:39:15.203" v="63" actId="26606"/>
          <ac:spMkLst>
            <pc:docMk/>
            <pc:sldMk cId="3476386786" sldId="356"/>
            <ac:spMk id="2" creationId="{00000000-0000-0000-0000-000000000000}"/>
          </ac:spMkLst>
        </pc:spChg>
        <pc:spChg chg="mod">
          <ac:chgData name="Fabio Di Troia" userId="7de80edd88c2c9de" providerId="LiveId" clId="{DB343CFD-8723-4D37-BB9A-EC942DB9D15D}" dt="2020-10-20T15:54:33.938" v="764" actId="12"/>
          <ac:spMkLst>
            <pc:docMk/>
            <pc:sldMk cId="3476386786" sldId="356"/>
            <ac:spMk id="3" creationId="{00000000-0000-0000-0000-000000000000}"/>
          </ac:spMkLst>
        </pc:spChg>
        <pc:spChg chg="del mod">
          <ac:chgData name="Fabio Di Troia" userId="7de80edd88c2c9de" providerId="LiveId" clId="{DB343CFD-8723-4D37-BB9A-EC942DB9D15D}" dt="2020-10-15T16:37:59.785" v="55" actId="478"/>
          <ac:spMkLst>
            <pc:docMk/>
            <pc:sldMk cId="3476386786" sldId="356"/>
            <ac:spMk id="4" creationId="{00000000-0000-0000-0000-000000000000}"/>
          </ac:spMkLst>
        </pc:spChg>
        <pc:spChg chg="del">
          <ac:chgData name="Fabio Di Troia" userId="7de80edd88c2c9de" providerId="LiveId" clId="{DB343CFD-8723-4D37-BB9A-EC942DB9D15D}" dt="2020-10-15T16:37:59.785" v="55" actId="478"/>
          <ac:spMkLst>
            <pc:docMk/>
            <pc:sldMk cId="3476386786" sldId="356"/>
            <ac:spMk id="5" creationId="{00000000-0000-0000-0000-000000000000}"/>
          </ac:spMkLst>
        </pc:spChg>
        <pc:picChg chg="add mod">
          <ac:chgData name="Fabio Di Troia" userId="7de80edd88c2c9de" providerId="LiveId" clId="{DB343CFD-8723-4D37-BB9A-EC942DB9D15D}" dt="2020-10-15T16:39:23.734" v="65" actId="1076"/>
          <ac:picMkLst>
            <pc:docMk/>
            <pc:sldMk cId="3476386786" sldId="356"/>
            <ac:picMk id="6" creationId="{0D55B228-EAF6-4A48-8471-E9952B91C83C}"/>
          </ac:picMkLst>
        </pc:picChg>
        <pc:cxnChg chg="add">
          <ac:chgData name="Fabio Di Troia" userId="7de80edd88c2c9de" providerId="LiveId" clId="{DB343CFD-8723-4D37-BB9A-EC942DB9D15D}" dt="2020-10-15T16:39:15.203" v="63" actId="26606"/>
          <ac:cxnSpMkLst>
            <pc:docMk/>
            <pc:sldMk cId="3476386786" sldId="356"/>
            <ac:cxnSpMk id="11" creationId="{A7F400EE-A8A5-48AF-B4D6-291B52C6F0B0}"/>
          </ac:cxnSpMkLst>
        </pc:cxnChg>
      </pc:sldChg>
      <pc:sldChg chg="delSp modSp add mod">
        <pc:chgData name="Fabio Di Troia" userId="7de80edd88c2c9de" providerId="LiveId" clId="{DB343CFD-8723-4D37-BB9A-EC942DB9D15D}" dt="2020-10-15T16:40:23.025" v="92" actId="20577"/>
        <pc:sldMkLst>
          <pc:docMk/>
          <pc:sldMk cId="44330044" sldId="357"/>
        </pc:sldMkLst>
        <pc:spChg chg="mod">
          <ac:chgData name="Fabio Di Troia" userId="7de80edd88c2c9de" providerId="LiveId" clId="{DB343CFD-8723-4D37-BB9A-EC942DB9D15D}" dt="2020-10-15T16:40:23.025" v="92" actId="20577"/>
          <ac:spMkLst>
            <pc:docMk/>
            <pc:sldMk cId="44330044" sldId="357"/>
            <ac:spMk id="3" creationId="{00000000-0000-0000-0000-000000000000}"/>
          </ac:spMkLst>
        </pc:spChg>
        <pc:spChg chg="del mod">
          <ac:chgData name="Fabio Di Troia" userId="7de80edd88c2c9de" providerId="LiveId" clId="{DB343CFD-8723-4D37-BB9A-EC942DB9D15D}" dt="2020-10-15T16:39:29.253" v="66" actId="478"/>
          <ac:spMkLst>
            <pc:docMk/>
            <pc:sldMk cId="44330044" sldId="357"/>
            <ac:spMk id="4" creationId="{00000000-0000-0000-0000-000000000000}"/>
          </ac:spMkLst>
        </pc:spChg>
        <pc:spChg chg="del">
          <ac:chgData name="Fabio Di Troia" userId="7de80edd88c2c9de" providerId="LiveId" clId="{DB343CFD-8723-4D37-BB9A-EC942DB9D15D}" dt="2020-10-15T16:39:29.253" v="66" actId="478"/>
          <ac:spMkLst>
            <pc:docMk/>
            <pc:sldMk cId="44330044" sldId="357"/>
            <ac:spMk id="5" creationId="{00000000-0000-0000-0000-000000000000}"/>
          </ac:spMkLst>
        </pc:spChg>
      </pc:sldChg>
      <pc:sldChg chg="delSp modSp add mod">
        <pc:chgData name="Fabio Di Troia" userId="7de80edd88c2c9de" providerId="LiveId" clId="{DB343CFD-8723-4D37-BB9A-EC942DB9D15D}" dt="2020-10-15T16:42:37.884" v="107" actId="12"/>
        <pc:sldMkLst>
          <pc:docMk/>
          <pc:sldMk cId="1871768175" sldId="358"/>
        </pc:sldMkLst>
        <pc:spChg chg="mod">
          <ac:chgData name="Fabio Di Troia" userId="7de80edd88c2c9de" providerId="LiveId" clId="{DB343CFD-8723-4D37-BB9A-EC942DB9D15D}" dt="2020-10-15T16:42:37.884" v="107" actId="12"/>
          <ac:spMkLst>
            <pc:docMk/>
            <pc:sldMk cId="1871768175" sldId="358"/>
            <ac:spMk id="3" creationId="{00000000-0000-0000-0000-000000000000}"/>
          </ac:spMkLst>
        </pc:spChg>
        <pc:spChg chg="del">
          <ac:chgData name="Fabio Di Troia" userId="7de80edd88c2c9de" providerId="LiveId" clId="{DB343CFD-8723-4D37-BB9A-EC942DB9D15D}" dt="2020-10-15T16:41:33.229" v="103" actId="478"/>
          <ac:spMkLst>
            <pc:docMk/>
            <pc:sldMk cId="1871768175" sldId="358"/>
            <ac:spMk id="4" creationId="{00000000-0000-0000-0000-000000000000}"/>
          </ac:spMkLst>
        </pc:spChg>
        <pc:spChg chg="del mod">
          <ac:chgData name="Fabio Di Troia" userId="7de80edd88c2c9de" providerId="LiveId" clId="{DB343CFD-8723-4D37-BB9A-EC942DB9D15D}" dt="2020-10-15T16:41:33.229" v="103" actId="478"/>
          <ac:spMkLst>
            <pc:docMk/>
            <pc:sldMk cId="1871768175" sldId="358"/>
            <ac:spMk id="5" creationId="{00000000-0000-0000-0000-000000000000}"/>
          </ac:spMkLst>
        </pc:spChg>
      </pc:sldChg>
      <pc:sldChg chg="modSp add del mod">
        <pc:chgData name="Fabio Di Troia" userId="7de80edd88c2c9de" providerId="LiveId" clId="{DB343CFD-8723-4D37-BB9A-EC942DB9D15D}" dt="2020-10-15T16:43:00.718" v="113" actId="47"/>
        <pc:sldMkLst>
          <pc:docMk/>
          <pc:sldMk cId="4049161330" sldId="359"/>
        </pc:sldMkLst>
        <pc:spChg chg="mod">
          <ac:chgData name="Fabio Di Troia" userId="7de80edd88c2c9de" providerId="LiveId" clId="{DB343CFD-8723-4D37-BB9A-EC942DB9D15D}" dt="2020-10-15T16:36:32.253" v="1"/>
          <ac:spMkLst>
            <pc:docMk/>
            <pc:sldMk cId="4049161330" sldId="359"/>
            <ac:spMk id="6" creationId="{00000000-0000-0000-0000-000000000000}"/>
          </ac:spMkLst>
        </pc:spChg>
        <pc:spChg chg="mod">
          <ac:chgData name="Fabio Di Troia" userId="7de80edd88c2c9de" providerId="LiveId" clId="{DB343CFD-8723-4D37-BB9A-EC942DB9D15D}" dt="2020-10-15T16:42:48.906" v="109" actId="27636"/>
          <ac:spMkLst>
            <pc:docMk/>
            <pc:sldMk cId="4049161330" sldId="359"/>
            <ac:spMk id="14339" creationId="{00000000-0000-0000-0000-000000000000}"/>
          </ac:spMkLst>
        </pc:spChg>
      </pc:sldChg>
      <pc:sldChg chg="addSp delSp modSp add mod setBg">
        <pc:chgData name="Fabio Di Troia" userId="7de80edd88c2c9de" providerId="LiveId" clId="{DB343CFD-8723-4D37-BB9A-EC942DB9D15D}" dt="2020-10-15T16:44:36.140" v="128" actId="12"/>
        <pc:sldMkLst>
          <pc:docMk/>
          <pc:sldMk cId="1375535402" sldId="360"/>
        </pc:sldMkLst>
        <pc:spChg chg="mod">
          <ac:chgData name="Fabio Di Troia" userId="7de80edd88c2c9de" providerId="LiveId" clId="{DB343CFD-8723-4D37-BB9A-EC942DB9D15D}" dt="2020-10-15T16:43:57.475" v="119" actId="26606"/>
          <ac:spMkLst>
            <pc:docMk/>
            <pc:sldMk cId="1375535402" sldId="360"/>
            <ac:spMk id="2" creationId="{00000000-0000-0000-0000-000000000000}"/>
          </ac:spMkLst>
        </pc:spChg>
        <pc:spChg chg="mod">
          <ac:chgData name="Fabio Di Troia" userId="7de80edd88c2c9de" providerId="LiveId" clId="{DB343CFD-8723-4D37-BB9A-EC942DB9D15D}" dt="2020-10-15T16:44:36.140" v="128" actId="12"/>
          <ac:spMkLst>
            <pc:docMk/>
            <pc:sldMk cId="1375535402" sldId="360"/>
            <ac:spMk id="3" creationId="{00000000-0000-0000-0000-000000000000}"/>
          </ac:spMkLst>
        </pc:spChg>
        <pc:spChg chg="del">
          <ac:chgData name="Fabio Di Troia" userId="7de80edd88c2c9de" providerId="LiveId" clId="{DB343CFD-8723-4D37-BB9A-EC942DB9D15D}" dt="2020-10-15T16:43:10.198" v="114" actId="478"/>
          <ac:spMkLst>
            <pc:docMk/>
            <pc:sldMk cId="1375535402" sldId="360"/>
            <ac:spMk id="4" creationId="{00000000-0000-0000-0000-000000000000}"/>
          </ac:spMkLst>
        </pc:spChg>
        <pc:spChg chg="del mod">
          <ac:chgData name="Fabio Di Troia" userId="7de80edd88c2c9de" providerId="LiveId" clId="{DB343CFD-8723-4D37-BB9A-EC942DB9D15D}" dt="2020-10-15T16:43:10.198" v="114" actId="478"/>
          <ac:spMkLst>
            <pc:docMk/>
            <pc:sldMk cId="1375535402" sldId="360"/>
            <ac:spMk id="5" creationId="{00000000-0000-0000-0000-000000000000}"/>
          </ac:spMkLst>
        </pc:spChg>
        <pc:picChg chg="add mod">
          <ac:chgData name="Fabio Di Troia" userId="7de80edd88c2c9de" providerId="LiveId" clId="{DB343CFD-8723-4D37-BB9A-EC942DB9D15D}" dt="2020-10-15T16:44:09.111" v="121" actId="1076"/>
          <ac:picMkLst>
            <pc:docMk/>
            <pc:sldMk cId="1375535402" sldId="360"/>
            <ac:picMk id="7" creationId="{E33F2085-8759-4F7D-BF43-D4C0CAEF18FF}"/>
          </ac:picMkLst>
        </pc:picChg>
        <pc:cxnChg chg="add">
          <ac:chgData name="Fabio Di Troia" userId="7de80edd88c2c9de" providerId="LiveId" clId="{DB343CFD-8723-4D37-BB9A-EC942DB9D15D}" dt="2020-10-15T16:43:57.475" v="119" actId="26606"/>
          <ac:cxnSpMkLst>
            <pc:docMk/>
            <pc:sldMk cId="1375535402" sldId="360"/>
            <ac:cxnSpMk id="12" creationId="{A7F400EE-A8A5-48AF-B4D6-291B52C6F0B0}"/>
          </ac:cxnSpMkLst>
        </pc:cxnChg>
      </pc:sldChg>
      <pc:sldChg chg="delSp modSp add mod">
        <pc:chgData name="Fabio Di Troia" userId="7de80edd88c2c9de" providerId="LiveId" clId="{DB343CFD-8723-4D37-BB9A-EC942DB9D15D}" dt="2020-10-15T16:45:22.981" v="138" actId="12"/>
        <pc:sldMkLst>
          <pc:docMk/>
          <pc:sldMk cId="473274817" sldId="361"/>
        </pc:sldMkLst>
        <pc:spChg chg="mod">
          <ac:chgData name="Fabio Di Troia" userId="7de80edd88c2c9de" providerId="LiveId" clId="{DB343CFD-8723-4D37-BB9A-EC942DB9D15D}" dt="2020-10-15T16:45:22.981" v="138" actId="12"/>
          <ac:spMkLst>
            <pc:docMk/>
            <pc:sldMk cId="473274817" sldId="361"/>
            <ac:spMk id="3" creationId="{00000000-0000-0000-0000-000000000000}"/>
          </ac:spMkLst>
        </pc:spChg>
        <pc:spChg chg="del">
          <ac:chgData name="Fabio Di Troia" userId="7de80edd88c2c9de" providerId="LiveId" clId="{DB343CFD-8723-4D37-BB9A-EC942DB9D15D}" dt="2020-10-15T16:44:46.067" v="129" actId="478"/>
          <ac:spMkLst>
            <pc:docMk/>
            <pc:sldMk cId="473274817" sldId="361"/>
            <ac:spMk id="4" creationId="{00000000-0000-0000-0000-000000000000}"/>
          </ac:spMkLst>
        </pc:spChg>
        <pc:spChg chg="del mod">
          <ac:chgData name="Fabio Di Troia" userId="7de80edd88c2c9de" providerId="LiveId" clId="{DB343CFD-8723-4D37-BB9A-EC942DB9D15D}" dt="2020-10-15T16:44:46.067" v="129" actId="478"/>
          <ac:spMkLst>
            <pc:docMk/>
            <pc:sldMk cId="473274817" sldId="361"/>
            <ac:spMk id="5" creationId="{00000000-0000-0000-0000-000000000000}"/>
          </ac:spMkLst>
        </pc:spChg>
      </pc:sldChg>
      <pc:sldChg chg="delSp modSp add del mod">
        <pc:chgData name="Fabio Di Troia" userId="7de80edd88c2c9de" providerId="LiveId" clId="{DB343CFD-8723-4D37-BB9A-EC942DB9D15D}" dt="2020-10-15T16:45:57.909" v="142" actId="47"/>
        <pc:sldMkLst>
          <pc:docMk/>
          <pc:sldMk cId="778442623" sldId="362"/>
        </pc:sldMkLst>
        <pc:spChg chg="del">
          <ac:chgData name="Fabio Di Troia" userId="7de80edd88c2c9de" providerId="LiveId" clId="{DB343CFD-8723-4D37-BB9A-EC942DB9D15D}" dt="2020-10-15T16:45:49.336" v="141" actId="478"/>
          <ac:spMkLst>
            <pc:docMk/>
            <pc:sldMk cId="778442623" sldId="362"/>
            <ac:spMk id="4" creationId="{00000000-0000-0000-0000-000000000000}"/>
          </ac:spMkLst>
        </pc:spChg>
        <pc:spChg chg="del mod">
          <ac:chgData name="Fabio Di Troia" userId="7de80edd88c2c9de" providerId="LiveId" clId="{DB343CFD-8723-4D37-BB9A-EC942DB9D15D}" dt="2020-10-15T16:45:49.336" v="141" actId="478"/>
          <ac:spMkLst>
            <pc:docMk/>
            <pc:sldMk cId="778442623" sldId="362"/>
            <ac:spMk id="5" creationId="{00000000-0000-0000-0000-000000000000}"/>
          </ac:spMkLst>
        </pc:spChg>
      </pc:sldChg>
      <pc:sldChg chg="delSp modSp add mod">
        <pc:chgData name="Fabio Di Troia" userId="7de80edd88c2c9de" providerId="LiveId" clId="{DB343CFD-8723-4D37-BB9A-EC942DB9D15D}" dt="2020-10-15T16:46:16.145" v="147" actId="15"/>
        <pc:sldMkLst>
          <pc:docMk/>
          <pc:sldMk cId="3402829913" sldId="363"/>
        </pc:sldMkLst>
        <pc:spChg chg="mod">
          <ac:chgData name="Fabio Di Troia" userId="7de80edd88c2c9de" providerId="LiveId" clId="{DB343CFD-8723-4D37-BB9A-EC942DB9D15D}" dt="2020-10-15T16:46:16.145" v="147" actId="15"/>
          <ac:spMkLst>
            <pc:docMk/>
            <pc:sldMk cId="3402829913" sldId="363"/>
            <ac:spMk id="3" creationId="{00000000-0000-0000-0000-000000000000}"/>
          </ac:spMkLst>
        </pc:spChg>
        <pc:spChg chg="del">
          <ac:chgData name="Fabio Di Troia" userId="7de80edd88c2c9de" providerId="LiveId" clId="{DB343CFD-8723-4D37-BB9A-EC942DB9D15D}" dt="2020-10-15T16:46:04.469" v="144" actId="478"/>
          <ac:spMkLst>
            <pc:docMk/>
            <pc:sldMk cId="3402829913" sldId="363"/>
            <ac:spMk id="4" creationId="{00000000-0000-0000-0000-000000000000}"/>
          </ac:spMkLst>
        </pc:spChg>
        <pc:spChg chg="del mod">
          <ac:chgData name="Fabio Di Troia" userId="7de80edd88c2c9de" providerId="LiveId" clId="{DB343CFD-8723-4D37-BB9A-EC942DB9D15D}" dt="2020-10-15T16:46:04.469" v="144" actId="478"/>
          <ac:spMkLst>
            <pc:docMk/>
            <pc:sldMk cId="3402829913" sldId="363"/>
            <ac:spMk id="5" creationId="{00000000-0000-0000-0000-000000000000}"/>
          </ac:spMkLst>
        </pc:spChg>
      </pc:sldChg>
      <pc:sldChg chg="delSp modSp add mod">
        <pc:chgData name="Fabio Di Troia" userId="7de80edd88c2c9de" providerId="LiveId" clId="{DB343CFD-8723-4D37-BB9A-EC942DB9D15D}" dt="2020-10-15T16:47:24.040" v="161" actId="20577"/>
        <pc:sldMkLst>
          <pc:docMk/>
          <pc:sldMk cId="1058500220" sldId="364"/>
        </pc:sldMkLst>
        <pc:spChg chg="mod">
          <ac:chgData name="Fabio Di Troia" userId="7de80edd88c2c9de" providerId="LiveId" clId="{DB343CFD-8723-4D37-BB9A-EC942DB9D15D}" dt="2020-10-15T16:47:24.040" v="161" actId="20577"/>
          <ac:spMkLst>
            <pc:docMk/>
            <pc:sldMk cId="1058500220" sldId="364"/>
            <ac:spMk id="3" creationId="{00000000-0000-0000-0000-000000000000}"/>
          </ac:spMkLst>
        </pc:spChg>
        <pc:spChg chg="del">
          <ac:chgData name="Fabio Di Troia" userId="7de80edd88c2c9de" providerId="LiveId" clId="{DB343CFD-8723-4D37-BB9A-EC942DB9D15D}" dt="2020-10-15T16:46:50.203" v="156" actId="478"/>
          <ac:spMkLst>
            <pc:docMk/>
            <pc:sldMk cId="1058500220" sldId="364"/>
            <ac:spMk id="4" creationId="{00000000-0000-0000-0000-000000000000}"/>
          </ac:spMkLst>
        </pc:spChg>
        <pc:spChg chg="del mod">
          <ac:chgData name="Fabio Di Troia" userId="7de80edd88c2c9de" providerId="LiveId" clId="{DB343CFD-8723-4D37-BB9A-EC942DB9D15D}" dt="2020-10-15T16:46:50.203" v="156" actId="478"/>
          <ac:spMkLst>
            <pc:docMk/>
            <pc:sldMk cId="1058500220" sldId="364"/>
            <ac:spMk id="5" creationId="{00000000-0000-0000-0000-000000000000}"/>
          </ac:spMkLst>
        </pc:spChg>
      </pc:sldChg>
      <pc:sldChg chg="modSp add del">
        <pc:chgData name="Fabio Di Troia" userId="7de80edd88c2c9de" providerId="LiveId" clId="{DB343CFD-8723-4D37-BB9A-EC942DB9D15D}" dt="2020-10-15T16:47:44.775" v="164" actId="47"/>
        <pc:sldMkLst>
          <pc:docMk/>
          <pc:sldMk cId="4247571489" sldId="365"/>
        </pc:sldMkLst>
        <pc:spChg chg="mod">
          <ac:chgData name="Fabio Di Troia" userId="7de80edd88c2c9de" providerId="LiveId" clId="{DB343CFD-8723-4D37-BB9A-EC942DB9D15D}" dt="2020-10-15T16:36:32.253" v="1"/>
          <ac:spMkLst>
            <pc:docMk/>
            <pc:sldMk cId="4247571489" sldId="365"/>
            <ac:spMk id="5" creationId="{00000000-0000-0000-0000-000000000000}"/>
          </ac:spMkLst>
        </pc:spChg>
      </pc:sldChg>
      <pc:sldChg chg="delSp modSp add mod">
        <pc:chgData name="Fabio Di Troia" userId="7de80edd88c2c9de" providerId="LiveId" clId="{DB343CFD-8723-4D37-BB9A-EC942DB9D15D}" dt="2020-10-15T16:48:49.929" v="176" actId="115"/>
        <pc:sldMkLst>
          <pc:docMk/>
          <pc:sldMk cId="991277988" sldId="366"/>
        </pc:sldMkLst>
        <pc:spChg chg="mod">
          <ac:chgData name="Fabio Di Troia" userId="7de80edd88c2c9de" providerId="LiveId" clId="{DB343CFD-8723-4D37-BB9A-EC942DB9D15D}" dt="2020-10-15T16:48:49.929" v="176" actId="115"/>
          <ac:spMkLst>
            <pc:docMk/>
            <pc:sldMk cId="991277988" sldId="366"/>
            <ac:spMk id="3" creationId="{00000000-0000-0000-0000-000000000000}"/>
          </ac:spMkLst>
        </pc:spChg>
        <pc:spChg chg="del">
          <ac:chgData name="Fabio Di Troia" userId="7de80edd88c2c9de" providerId="LiveId" clId="{DB343CFD-8723-4D37-BB9A-EC942DB9D15D}" dt="2020-10-15T16:47:52.427" v="165" actId="478"/>
          <ac:spMkLst>
            <pc:docMk/>
            <pc:sldMk cId="991277988" sldId="366"/>
            <ac:spMk id="4" creationId="{00000000-0000-0000-0000-000000000000}"/>
          </ac:spMkLst>
        </pc:spChg>
        <pc:spChg chg="del mod">
          <ac:chgData name="Fabio Di Troia" userId="7de80edd88c2c9de" providerId="LiveId" clId="{DB343CFD-8723-4D37-BB9A-EC942DB9D15D}" dt="2020-10-15T16:47:52.427" v="165" actId="478"/>
          <ac:spMkLst>
            <pc:docMk/>
            <pc:sldMk cId="991277988" sldId="366"/>
            <ac:spMk id="5" creationId="{00000000-0000-0000-0000-000000000000}"/>
          </ac:spMkLst>
        </pc:spChg>
      </pc:sldChg>
      <pc:sldChg chg="delSp modSp add mod">
        <pc:chgData name="Fabio Di Troia" userId="7de80edd88c2c9de" providerId="LiveId" clId="{DB343CFD-8723-4D37-BB9A-EC942DB9D15D}" dt="2020-10-15T16:49:21.939" v="184" actId="478"/>
        <pc:sldMkLst>
          <pc:docMk/>
          <pc:sldMk cId="1601960718" sldId="367"/>
        </pc:sldMkLst>
        <pc:spChg chg="mod">
          <ac:chgData name="Fabio Di Troia" userId="7de80edd88c2c9de" providerId="LiveId" clId="{DB343CFD-8723-4D37-BB9A-EC942DB9D15D}" dt="2020-10-15T16:49:19.455" v="183" actId="20577"/>
          <ac:spMkLst>
            <pc:docMk/>
            <pc:sldMk cId="1601960718" sldId="367"/>
            <ac:spMk id="3" creationId="{00000000-0000-0000-0000-000000000000}"/>
          </ac:spMkLst>
        </pc:spChg>
        <pc:spChg chg="del">
          <ac:chgData name="Fabio Di Troia" userId="7de80edd88c2c9de" providerId="LiveId" clId="{DB343CFD-8723-4D37-BB9A-EC942DB9D15D}" dt="2020-10-15T16:49:21.939" v="184" actId="478"/>
          <ac:spMkLst>
            <pc:docMk/>
            <pc:sldMk cId="1601960718" sldId="367"/>
            <ac:spMk id="4" creationId="{00000000-0000-0000-0000-000000000000}"/>
          </ac:spMkLst>
        </pc:spChg>
        <pc:spChg chg="del mod">
          <ac:chgData name="Fabio Di Troia" userId="7de80edd88c2c9de" providerId="LiveId" clId="{DB343CFD-8723-4D37-BB9A-EC942DB9D15D}" dt="2020-10-15T16:49:21.939" v="184" actId="478"/>
          <ac:spMkLst>
            <pc:docMk/>
            <pc:sldMk cId="1601960718" sldId="367"/>
            <ac:spMk id="5" creationId="{00000000-0000-0000-0000-000000000000}"/>
          </ac:spMkLst>
        </pc:spChg>
      </pc:sldChg>
      <pc:sldChg chg="addSp delSp modSp add mod modNotesTx">
        <pc:chgData name="Fabio Di Troia" userId="7de80edd88c2c9de" providerId="LiveId" clId="{DB343CFD-8723-4D37-BB9A-EC942DB9D15D}" dt="2020-10-15T16:50:03.275" v="198" actId="13822"/>
        <pc:sldMkLst>
          <pc:docMk/>
          <pc:sldMk cId="944290247" sldId="368"/>
        </pc:sldMkLst>
        <pc:spChg chg="mod">
          <ac:chgData name="Fabio Di Troia" userId="7de80edd88c2c9de" providerId="LiveId" clId="{DB343CFD-8723-4D37-BB9A-EC942DB9D15D}" dt="2020-10-15T16:49:41.951" v="191" actId="12"/>
          <ac:spMkLst>
            <pc:docMk/>
            <pc:sldMk cId="944290247" sldId="368"/>
            <ac:spMk id="3" creationId="{00000000-0000-0000-0000-000000000000}"/>
          </ac:spMkLst>
        </pc:spChg>
        <pc:spChg chg="del">
          <ac:chgData name="Fabio Di Troia" userId="7de80edd88c2c9de" providerId="LiveId" clId="{DB343CFD-8723-4D37-BB9A-EC942DB9D15D}" dt="2020-10-15T16:49:26.770" v="185" actId="478"/>
          <ac:spMkLst>
            <pc:docMk/>
            <pc:sldMk cId="944290247" sldId="368"/>
            <ac:spMk id="4" creationId="{00000000-0000-0000-0000-000000000000}"/>
          </ac:spMkLst>
        </pc:spChg>
        <pc:spChg chg="del mod">
          <ac:chgData name="Fabio Di Troia" userId="7de80edd88c2c9de" providerId="LiveId" clId="{DB343CFD-8723-4D37-BB9A-EC942DB9D15D}" dt="2020-10-15T16:49:26.770" v="185" actId="478"/>
          <ac:spMkLst>
            <pc:docMk/>
            <pc:sldMk cId="944290247" sldId="368"/>
            <ac:spMk id="5" creationId="{00000000-0000-0000-0000-000000000000}"/>
          </ac:spMkLst>
        </pc:spChg>
        <pc:spChg chg="add mod">
          <ac:chgData name="Fabio Di Troia" userId="7de80edd88c2c9de" providerId="LiveId" clId="{DB343CFD-8723-4D37-BB9A-EC942DB9D15D}" dt="2020-10-15T16:50:03.275" v="198" actId="13822"/>
          <ac:spMkLst>
            <pc:docMk/>
            <pc:sldMk cId="944290247" sldId="368"/>
            <ac:spMk id="7" creationId="{18CF33BB-793C-4282-8898-9E91F350A0BE}"/>
          </ac:spMkLst>
        </pc:spChg>
      </pc:sldChg>
      <pc:sldChg chg="addSp modSp new mod ord">
        <pc:chgData name="Fabio Di Troia" userId="7de80edd88c2c9de" providerId="LiveId" clId="{DB343CFD-8723-4D37-BB9A-EC942DB9D15D}" dt="2020-10-20T15:52:41.488" v="762" actId="1076"/>
        <pc:sldMkLst>
          <pc:docMk/>
          <pc:sldMk cId="1517317539" sldId="369"/>
        </pc:sldMkLst>
        <pc:spChg chg="mod">
          <ac:chgData name="Fabio Di Troia" userId="7de80edd88c2c9de" providerId="LiveId" clId="{DB343CFD-8723-4D37-BB9A-EC942DB9D15D}" dt="2020-10-20T15:48:27.998" v="612" actId="20577"/>
          <ac:spMkLst>
            <pc:docMk/>
            <pc:sldMk cId="1517317539" sldId="369"/>
            <ac:spMk id="2" creationId="{F09C4F53-1265-45D5-982A-CCDAEF82AC6B}"/>
          </ac:spMkLst>
        </pc:spChg>
        <pc:spChg chg="mod">
          <ac:chgData name="Fabio Di Troia" userId="7de80edd88c2c9de" providerId="LiveId" clId="{DB343CFD-8723-4D37-BB9A-EC942DB9D15D}" dt="2020-10-20T15:52:29.785" v="743" actId="27636"/>
          <ac:spMkLst>
            <pc:docMk/>
            <pc:sldMk cId="1517317539" sldId="369"/>
            <ac:spMk id="3" creationId="{B6D7E27D-A7CC-4C25-841C-681F81AA9D2B}"/>
          </ac:spMkLst>
        </pc:spChg>
        <pc:picChg chg="add mod">
          <ac:chgData name="Fabio Di Troia" userId="7de80edd88c2c9de" providerId="LiveId" clId="{DB343CFD-8723-4D37-BB9A-EC942DB9D15D}" dt="2020-10-20T15:52:40.523" v="761" actId="1076"/>
          <ac:picMkLst>
            <pc:docMk/>
            <pc:sldMk cId="1517317539" sldId="369"/>
            <ac:picMk id="5" creationId="{9A1D8326-0DB5-4105-8C9D-E436D4BD06A9}"/>
          </ac:picMkLst>
        </pc:picChg>
        <pc:picChg chg="add mod">
          <ac:chgData name="Fabio Di Troia" userId="7de80edd88c2c9de" providerId="LiveId" clId="{DB343CFD-8723-4D37-BB9A-EC942DB9D15D}" dt="2020-10-20T15:52:41.488" v="762" actId="1076"/>
          <ac:picMkLst>
            <pc:docMk/>
            <pc:sldMk cId="1517317539" sldId="369"/>
            <ac:picMk id="7" creationId="{44A3FC2C-0C41-4E9B-8C6D-759F61CB110E}"/>
          </ac:picMkLst>
        </pc:picChg>
        <pc:picChg chg="add mod">
          <ac:chgData name="Fabio Di Troia" userId="7de80edd88c2c9de" providerId="LiveId" clId="{DB343CFD-8723-4D37-BB9A-EC942DB9D15D}" dt="2020-10-20T15:51:26.209" v="695" actId="1076"/>
          <ac:picMkLst>
            <pc:docMk/>
            <pc:sldMk cId="1517317539" sldId="369"/>
            <ac:picMk id="9" creationId="{F511C85F-A03E-4DAD-9ED7-6A879A867FD4}"/>
          </ac:picMkLst>
        </pc:picChg>
      </pc:sldChg>
    </pc:docChg>
  </pc:docChgLst>
  <pc:docChgLst>
    <pc:chgData name="Fabio Di Troia" userId="7de80edd88c2c9de" providerId="LiveId" clId="{5CF32DAF-0967-4E59-B9FE-41DD6A79A0C9}"/>
    <pc:docChg chg="undo custSel addSld delSld modSld">
      <pc:chgData name="Fabio Di Troia" userId="7de80edd88c2c9de" providerId="LiveId" clId="{5CF32DAF-0967-4E59-B9FE-41DD6A79A0C9}" dt="2021-04-21T21:12:39.764" v="1889" actId="6549"/>
      <pc:docMkLst>
        <pc:docMk/>
      </pc:docMkLst>
      <pc:sldChg chg="addSp delSp modSp mod modMedia setBg delAnim">
        <pc:chgData name="Fabio Di Troia" userId="7de80edd88c2c9de" providerId="LiveId" clId="{5CF32DAF-0967-4E59-B9FE-41DD6A79A0C9}" dt="2021-03-22T19:26:05.837" v="661" actId="478"/>
        <pc:sldMkLst>
          <pc:docMk/>
          <pc:sldMk cId="3711825478" sldId="256"/>
        </pc:sldMkLst>
        <pc:spChg chg="mod">
          <ac:chgData name="Fabio Di Troia" userId="7de80edd88c2c9de" providerId="LiveId" clId="{5CF32DAF-0967-4E59-B9FE-41DD6A79A0C9}" dt="2021-03-22T19:25:58.811" v="660" actId="26606"/>
          <ac:spMkLst>
            <pc:docMk/>
            <pc:sldMk cId="3711825478" sldId="256"/>
            <ac:spMk id="2" creationId="{B018034F-D2CC-4643-A6CE-51E5991E05F1}"/>
          </ac:spMkLst>
        </pc:spChg>
        <pc:spChg chg="del mod">
          <ac:chgData name="Fabio Di Troia" userId="7de80edd88c2c9de" providerId="LiveId" clId="{5CF32DAF-0967-4E59-B9FE-41DD6A79A0C9}" dt="2021-03-22T19:26:05.837" v="661" actId="478"/>
          <ac:spMkLst>
            <pc:docMk/>
            <pc:sldMk cId="3711825478" sldId="256"/>
            <ac:spMk id="3" creationId="{BBD7D90B-95FD-4540-A447-53E2CA7873C5}"/>
          </ac:spMkLst>
        </pc:spChg>
        <pc:spChg chg="add">
          <ac:chgData name="Fabio Di Troia" userId="7de80edd88c2c9de" providerId="LiveId" clId="{5CF32DAF-0967-4E59-B9FE-41DD6A79A0C9}" dt="2021-03-22T19:25:58.811" v="660" actId="26606"/>
          <ac:spMkLst>
            <pc:docMk/>
            <pc:sldMk cId="3711825478" sldId="256"/>
            <ac:spMk id="8" creationId="{787F4F1C-8D3D-4EC1-B72D-A0470A5A08B8}"/>
          </ac:spMkLst>
        </pc:spChg>
        <pc:spChg chg="add del">
          <ac:chgData name="Fabio Di Troia" userId="7de80edd88c2c9de" providerId="LiveId" clId="{5CF32DAF-0967-4E59-B9FE-41DD6A79A0C9}" dt="2021-03-22T19:25:58.742" v="659" actId="26606"/>
          <ac:spMkLst>
            <pc:docMk/>
            <pc:sldMk cId="3711825478" sldId="256"/>
            <ac:spMk id="9" creationId="{C1DD1A8A-57D5-4A81-AD04-532B043C5611}"/>
          </ac:spMkLst>
        </pc:spChg>
        <pc:spChg chg="add del">
          <ac:chgData name="Fabio Di Troia" userId="7de80edd88c2c9de" providerId="LiveId" clId="{5CF32DAF-0967-4E59-B9FE-41DD6A79A0C9}" dt="2021-03-22T19:25:58.742" v="659" actId="26606"/>
          <ac:spMkLst>
            <pc:docMk/>
            <pc:sldMk cId="3711825478" sldId="256"/>
            <ac:spMk id="11" creationId="{007891EC-4501-44ED-A8C8-B11B6DB767AB}"/>
          </ac:spMkLst>
        </pc:spChg>
        <pc:grpChg chg="add">
          <ac:chgData name="Fabio Di Troia" userId="7de80edd88c2c9de" providerId="LiveId" clId="{5CF32DAF-0967-4E59-B9FE-41DD6A79A0C9}" dt="2021-03-22T19:25:58.811" v="660" actId="26606"/>
          <ac:grpSpMkLst>
            <pc:docMk/>
            <pc:sldMk cId="3711825478" sldId="256"/>
            <ac:grpSpMk id="10" creationId="{D1E3DD61-64DB-46AD-B249-E273CD86B051}"/>
          </ac:grpSpMkLst>
        </pc:grpChg>
        <pc:picChg chg="add del mod">
          <ac:chgData name="Fabio Di Troia" userId="7de80edd88c2c9de" providerId="LiveId" clId="{5CF32DAF-0967-4E59-B9FE-41DD6A79A0C9}" dt="2021-03-22T19:25:58.742" v="659" actId="26606"/>
          <ac:picMkLst>
            <pc:docMk/>
            <pc:sldMk cId="3711825478" sldId="256"/>
            <ac:picMk id="5" creationId="{6F84864F-4D50-49C6-A1BE-F9629176C233}"/>
          </ac:picMkLst>
        </pc:picChg>
      </pc:sldChg>
      <pc:sldChg chg="modSp">
        <pc:chgData name="Fabio Di Troia" userId="7de80edd88c2c9de" providerId="LiveId" clId="{5CF32DAF-0967-4E59-B9FE-41DD6A79A0C9}" dt="2021-03-22T19:36:29.971" v="721" actId="207"/>
        <pc:sldMkLst>
          <pc:docMk/>
          <pc:sldMk cId="797586575" sldId="263"/>
        </pc:sldMkLst>
        <pc:spChg chg="mod">
          <ac:chgData name="Fabio Di Troia" userId="7de80edd88c2c9de" providerId="LiveId" clId="{5CF32DAF-0967-4E59-B9FE-41DD6A79A0C9}" dt="2021-03-22T19:36:29.971" v="721" actId="207"/>
          <ac:spMkLst>
            <pc:docMk/>
            <pc:sldMk cId="797586575" sldId="263"/>
            <ac:spMk id="3" creationId="{E6BC7D74-650D-4243-A291-3419245421BB}"/>
          </ac:spMkLst>
        </pc:spChg>
      </pc:sldChg>
      <pc:sldChg chg="addSp modSp mod">
        <pc:chgData name="Fabio Di Troia" userId="7de80edd88c2c9de" providerId="LiveId" clId="{5CF32DAF-0967-4E59-B9FE-41DD6A79A0C9}" dt="2021-03-22T19:38:30.433" v="724" actId="27614"/>
        <pc:sldMkLst>
          <pc:docMk/>
          <pc:sldMk cId="1477469670" sldId="265"/>
        </pc:sldMkLst>
        <pc:picChg chg="add mod">
          <ac:chgData name="Fabio Di Troia" userId="7de80edd88c2c9de" providerId="LiveId" clId="{5CF32DAF-0967-4E59-B9FE-41DD6A79A0C9}" dt="2021-03-22T19:38:30.433" v="724" actId="27614"/>
          <ac:picMkLst>
            <pc:docMk/>
            <pc:sldMk cId="1477469670" sldId="265"/>
            <ac:picMk id="5" creationId="{92BB7E2B-E4AE-4905-A1AE-6A9D0D125654}"/>
          </ac:picMkLst>
        </pc:picChg>
      </pc:sldChg>
      <pc:sldChg chg="modSp mod">
        <pc:chgData name="Fabio Di Troia" userId="7de80edd88c2c9de" providerId="LiveId" clId="{5CF32DAF-0967-4E59-B9FE-41DD6A79A0C9}" dt="2021-03-22T19:39:32.185" v="726" actId="113"/>
        <pc:sldMkLst>
          <pc:docMk/>
          <pc:sldMk cId="1617252607" sldId="267"/>
        </pc:sldMkLst>
        <pc:spChg chg="mod">
          <ac:chgData name="Fabio Di Troia" userId="7de80edd88c2c9de" providerId="LiveId" clId="{5CF32DAF-0967-4E59-B9FE-41DD6A79A0C9}" dt="2021-03-22T19:39:32.185" v="726" actId="113"/>
          <ac:spMkLst>
            <pc:docMk/>
            <pc:sldMk cId="1617252607" sldId="267"/>
            <ac:spMk id="3" creationId="{E6BC7D74-650D-4243-A291-3419245421BB}"/>
          </ac:spMkLst>
        </pc:spChg>
      </pc:sldChg>
      <pc:sldChg chg="modSp mod">
        <pc:chgData name="Fabio Di Troia" userId="7de80edd88c2c9de" providerId="LiveId" clId="{5CF32DAF-0967-4E59-B9FE-41DD6A79A0C9}" dt="2021-03-22T19:40:17.770" v="728" actId="167"/>
        <pc:sldMkLst>
          <pc:docMk/>
          <pc:sldMk cId="3731204667" sldId="268"/>
        </pc:sldMkLst>
        <pc:picChg chg="ord">
          <ac:chgData name="Fabio Di Troia" userId="7de80edd88c2c9de" providerId="LiveId" clId="{5CF32DAF-0967-4E59-B9FE-41DD6A79A0C9}" dt="2021-03-22T19:40:17.770" v="728" actId="167"/>
          <ac:picMkLst>
            <pc:docMk/>
            <pc:sldMk cId="3731204667" sldId="268"/>
            <ac:picMk id="7" creationId="{EEF068F5-6F82-46E1-9374-E1F5D9DE78C0}"/>
          </ac:picMkLst>
        </pc:picChg>
        <pc:picChg chg="ord">
          <ac:chgData name="Fabio Di Troia" userId="7de80edd88c2c9de" providerId="LiveId" clId="{5CF32DAF-0967-4E59-B9FE-41DD6A79A0C9}" dt="2021-03-22T19:40:15.223" v="727" actId="167"/>
          <ac:picMkLst>
            <pc:docMk/>
            <pc:sldMk cId="3731204667" sldId="268"/>
            <ac:picMk id="13" creationId="{D44A9756-5C9F-4686-A255-38A7722B73AD}"/>
          </ac:picMkLst>
        </pc:picChg>
      </pc:sldChg>
      <pc:sldChg chg="modSp mod">
        <pc:chgData name="Fabio Di Troia" userId="7de80edd88c2c9de" providerId="LiveId" clId="{5CF32DAF-0967-4E59-B9FE-41DD6A79A0C9}" dt="2021-03-22T19:41:41.681" v="731" actId="1036"/>
        <pc:sldMkLst>
          <pc:docMk/>
          <pc:sldMk cId="3043206099" sldId="269"/>
        </pc:sldMkLst>
        <pc:picChg chg="mod ord">
          <ac:chgData name="Fabio Di Troia" userId="7de80edd88c2c9de" providerId="LiveId" clId="{5CF32DAF-0967-4E59-B9FE-41DD6A79A0C9}" dt="2021-03-22T19:41:41.681" v="731" actId="1036"/>
          <ac:picMkLst>
            <pc:docMk/>
            <pc:sldMk cId="3043206099" sldId="269"/>
            <ac:picMk id="7" creationId="{EEF068F5-6F82-46E1-9374-E1F5D9DE78C0}"/>
          </ac:picMkLst>
        </pc:picChg>
        <pc:picChg chg="ord">
          <ac:chgData name="Fabio Di Troia" userId="7de80edd88c2c9de" providerId="LiveId" clId="{5CF32DAF-0967-4E59-B9FE-41DD6A79A0C9}" dt="2021-03-22T19:40:21.759" v="729" actId="167"/>
          <ac:picMkLst>
            <pc:docMk/>
            <pc:sldMk cId="3043206099" sldId="269"/>
            <ac:picMk id="10" creationId="{B1E205F5-F2AB-4E7D-8141-D86F19684D2F}"/>
          </ac:picMkLst>
        </pc:picChg>
      </pc:sldChg>
      <pc:sldChg chg="addSp modSp mod modAnim">
        <pc:chgData name="Fabio Di Troia" userId="7de80edd88c2c9de" providerId="LiveId" clId="{5CF32DAF-0967-4E59-B9FE-41DD6A79A0C9}" dt="2021-03-22T19:44:18.356" v="748" actId="113"/>
        <pc:sldMkLst>
          <pc:docMk/>
          <pc:sldMk cId="835710703" sldId="271"/>
        </pc:sldMkLst>
        <pc:spChg chg="mod">
          <ac:chgData name="Fabio Di Troia" userId="7de80edd88c2c9de" providerId="LiveId" clId="{5CF32DAF-0967-4E59-B9FE-41DD6A79A0C9}" dt="2021-03-22T19:44:18.356" v="748" actId="113"/>
          <ac:spMkLst>
            <pc:docMk/>
            <pc:sldMk cId="835710703" sldId="271"/>
            <ac:spMk id="3" creationId="{E6BC7D74-650D-4243-A291-3419245421BB}"/>
          </ac:spMkLst>
        </pc:spChg>
        <pc:spChg chg="add mod">
          <ac:chgData name="Fabio Di Troia" userId="7de80edd88c2c9de" providerId="LiveId" clId="{5CF32DAF-0967-4E59-B9FE-41DD6A79A0C9}" dt="2021-03-22T19:44:09.683" v="745" actId="1037"/>
          <ac:spMkLst>
            <pc:docMk/>
            <pc:sldMk cId="835710703" sldId="271"/>
            <ac:spMk id="4" creationId="{02F3874B-BD0A-43FB-B985-C09A8E464FDD}"/>
          </ac:spMkLst>
        </pc:spChg>
      </pc:sldChg>
      <pc:sldChg chg="modSp mod">
        <pc:chgData name="Fabio Di Troia" userId="7de80edd88c2c9de" providerId="LiveId" clId="{5CF32DAF-0967-4E59-B9FE-41DD6A79A0C9}" dt="2021-03-22T19:44:43.256" v="749" actId="20577"/>
        <pc:sldMkLst>
          <pc:docMk/>
          <pc:sldMk cId="2179563326" sldId="272"/>
        </pc:sldMkLst>
        <pc:spChg chg="mod">
          <ac:chgData name="Fabio Di Troia" userId="7de80edd88c2c9de" providerId="LiveId" clId="{5CF32DAF-0967-4E59-B9FE-41DD6A79A0C9}" dt="2021-03-22T19:44:43.256" v="749" actId="20577"/>
          <ac:spMkLst>
            <pc:docMk/>
            <pc:sldMk cId="2179563326" sldId="272"/>
            <ac:spMk id="3" creationId="{E6BC7D74-650D-4243-A291-3419245421BB}"/>
          </ac:spMkLst>
        </pc:spChg>
      </pc:sldChg>
      <pc:sldChg chg="modSp mod modAnim">
        <pc:chgData name="Fabio Di Troia" userId="7de80edd88c2c9de" providerId="LiveId" clId="{5CF32DAF-0967-4E59-B9FE-41DD6A79A0C9}" dt="2021-03-22T19:48:38.559" v="789" actId="12"/>
        <pc:sldMkLst>
          <pc:docMk/>
          <pc:sldMk cId="0" sldId="281"/>
        </pc:sldMkLst>
        <pc:spChg chg="mod">
          <ac:chgData name="Fabio Di Troia" userId="7de80edd88c2c9de" providerId="LiveId" clId="{5CF32DAF-0967-4E59-B9FE-41DD6A79A0C9}" dt="2021-03-22T19:48:38.559" v="789" actId="12"/>
          <ac:spMkLst>
            <pc:docMk/>
            <pc:sldMk cId="0" sldId="281"/>
            <ac:spMk id="3" creationId="{00000000-0000-0000-0000-000000000000}"/>
          </ac:spMkLst>
        </pc:spChg>
      </pc:sldChg>
      <pc:sldChg chg="modAnim">
        <pc:chgData name="Fabio Di Troia" userId="7de80edd88c2c9de" providerId="LiveId" clId="{5CF32DAF-0967-4E59-B9FE-41DD6A79A0C9}" dt="2021-03-22T19:49:41.372" v="791"/>
        <pc:sldMkLst>
          <pc:docMk/>
          <pc:sldMk cId="0" sldId="286"/>
        </pc:sldMkLst>
      </pc:sldChg>
      <pc:sldChg chg="modSp mod">
        <pc:chgData name="Fabio Di Troia" userId="7de80edd88c2c9de" providerId="LiveId" clId="{5CF32DAF-0967-4E59-B9FE-41DD6A79A0C9}" dt="2021-03-24T09:57:50.936" v="1080" actId="12"/>
        <pc:sldMkLst>
          <pc:docMk/>
          <pc:sldMk cId="0" sldId="289"/>
        </pc:sldMkLst>
        <pc:spChg chg="mod">
          <ac:chgData name="Fabio Di Troia" userId="7de80edd88c2c9de" providerId="LiveId" clId="{5CF32DAF-0967-4E59-B9FE-41DD6A79A0C9}" dt="2021-03-24T09:57:50.936" v="1080" actId="12"/>
          <ac:spMkLst>
            <pc:docMk/>
            <pc:sldMk cId="0" sldId="289"/>
            <ac:spMk id="3" creationId="{00000000-0000-0000-0000-000000000000}"/>
          </ac:spMkLst>
        </pc:spChg>
      </pc:sldChg>
      <pc:sldChg chg="modAnim">
        <pc:chgData name="Fabio Di Troia" userId="7de80edd88c2c9de" providerId="LiveId" clId="{5CF32DAF-0967-4E59-B9FE-41DD6A79A0C9}" dt="2021-03-22T19:29:28.229" v="663"/>
        <pc:sldMkLst>
          <pc:docMk/>
          <pc:sldMk cId="3299709664" sldId="290"/>
        </pc:sldMkLst>
      </pc:sldChg>
      <pc:sldChg chg="modSp mod">
        <pc:chgData name="Fabio Di Troia" userId="7de80edd88c2c9de" providerId="LiveId" clId="{5CF32DAF-0967-4E59-B9FE-41DD6A79A0C9}" dt="2021-03-24T09:59:26.934" v="1121" actId="20577"/>
        <pc:sldMkLst>
          <pc:docMk/>
          <pc:sldMk cId="0" sldId="292"/>
        </pc:sldMkLst>
        <pc:spChg chg="mod">
          <ac:chgData name="Fabio Di Troia" userId="7de80edd88c2c9de" providerId="LiveId" clId="{5CF32DAF-0967-4E59-B9FE-41DD6A79A0C9}" dt="2021-03-24T09:59:26.934" v="1121" actId="20577"/>
          <ac:spMkLst>
            <pc:docMk/>
            <pc:sldMk cId="0" sldId="292"/>
            <ac:spMk id="3" creationId="{00000000-0000-0000-0000-000000000000}"/>
          </ac:spMkLst>
        </pc:spChg>
      </pc:sldChg>
      <pc:sldChg chg="modNotesTx">
        <pc:chgData name="Fabio Di Troia" userId="7de80edd88c2c9de" providerId="LiveId" clId="{5CF32DAF-0967-4E59-B9FE-41DD6A79A0C9}" dt="2021-03-24T10:01:01.465" v="1179" actId="20577"/>
        <pc:sldMkLst>
          <pc:docMk/>
          <pc:sldMk cId="0" sldId="295"/>
        </pc:sldMkLst>
      </pc:sldChg>
      <pc:sldChg chg="modSp mod">
        <pc:chgData name="Fabio Di Troia" userId="7de80edd88c2c9de" providerId="LiveId" clId="{5CF32DAF-0967-4E59-B9FE-41DD6A79A0C9}" dt="2021-04-21T21:12:39.764" v="1889" actId="6549"/>
        <pc:sldMkLst>
          <pc:docMk/>
          <pc:sldMk cId="0" sldId="300"/>
        </pc:sldMkLst>
        <pc:spChg chg="mod">
          <ac:chgData name="Fabio Di Troia" userId="7de80edd88c2c9de" providerId="LiveId" clId="{5CF32DAF-0967-4E59-B9FE-41DD6A79A0C9}" dt="2021-04-21T21:12:39.764" v="1889" actId="6549"/>
          <ac:spMkLst>
            <pc:docMk/>
            <pc:sldMk cId="0" sldId="300"/>
            <ac:spMk id="3" creationId="{00000000-0000-0000-0000-000000000000}"/>
          </ac:spMkLst>
        </pc:spChg>
      </pc:sldChg>
      <pc:sldChg chg="modSp mod">
        <pc:chgData name="Fabio Di Troia" userId="7de80edd88c2c9de" providerId="LiveId" clId="{5CF32DAF-0967-4E59-B9FE-41DD6A79A0C9}" dt="2021-03-24T19:58:35.895" v="1882" actId="12"/>
        <pc:sldMkLst>
          <pc:docMk/>
          <pc:sldMk cId="0" sldId="301"/>
        </pc:sldMkLst>
        <pc:spChg chg="mod">
          <ac:chgData name="Fabio Di Troia" userId="7de80edd88c2c9de" providerId="LiveId" clId="{5CF32DAF-0967-4E59-B9FE-41DD6A79A0C9}" dt="2021-03-24T19:58:35.895" v="1882" actId="12"/>
          <ac:spMkLst>
            <pc:docMk/>
            <pc:sldMk cId="0" sldId="301"/>
            <ac:spMk id="3" creationId="{00000000-0000-0000-0000-000000000000}"/>
          </ac:spMkLst>
        </pc:spChg>
      </pc:sldChg>
      <pc:sldChg chg="modSp mod">
        <pc:chgData name="Fabio Di Troia" userId="7de80edd88c2c9de" providerId="LiveId" clId="{5CF32DAF-0967-4E59-B9FE-41DD6A79A0C9}" dt="2021-04-13T14:45:45.485" v="1883" actId="1035"/>
        <pc:sldMkLst>
          <pc:docMk/>
          <pc:sldMk cId="0" sldId="326"/>
        </pc:sldMkLst>
        <pc:picChg chg="mod">
          <ac:chgData name="Fabio Di Troia" userId="7de80edd88c2c9de" providerId="LiveId" clId="{5CF32DAF-0967-4E59-B9FE-41DD6A79A0C9}" dt="2021-04-13T14:45:45.485" v="1883" actId="1035"/>
          <ac:picMkLst>
            <pc:docMk/>
            <pc:sldMk cId="0" sldId="326"/>
            <ac:picMk id="8" creationId="{00000000-0000-0000-0000-000000000000}"/>
          </ac:picMkLst>
        </pc:picChg>
      </pc:sldChg>
      <pc:sldChg chg="modAnim">
        <pc:chgData name="Fabio Di Troia" userId="7de80edd88c2c9de" providerId="LiveId" clId="{5CF32DAF-0967-4E59-B9FE-41DD6A79A0C9}" dt="2021-03-24T19:49:57.842" v="1881"/>
        <pc:sldMkLst>
          <pc:docMk/>
          <pc:sldMk cId="391901099" sldId="329"/>
        </pc:sldMkLst>
      </pc:sldChg>
      <pc:sldChg chg="addSp delSp modSp mod">
        <pc:chgData name="Fabio Di Troia" userId="7de80edd88c2c9de" providerId="LiveId" clId="{5CF32DAF-0967-4E59-B9FE-41DD6A79A0C9}" dt="2021-03-24T10:02:38.550" v="1250" actId="478"/>
        <pc:sldMkLst>
          <pc:docMk/>
          <pc:sldMk cId="2711494762" sldId="330"/>
        </pc:sldMkLst>
        <pc:spChg chg="add del mod">
          <ac:chgData name="Fabio Di Troia" userId="7de80edd88c2c9de" providerId="LiveId" clId="{5CF32DAF-0967-4E59-B9FE-41DD6A79A0C9}" dt="2021-03-24T10:02:38.550" v="1250" actId="478"/>
          <ac:spMkLst>
            <pc:docMk/>
            <pc:sldMk cId="2711494762" sldId="330"/>
            <ac:spMk id="3" creationId="{A6F1CACC-2E14-4C3F-B67F-04EAE65A3971}"/>
          </ac:spMkLst>
        </pc:spChg>
        <pc:spChg chg="add del mod">
          <ac:chgData name="Fabio Di Troia" userId="7de80edd88c2c9de" providerId="LiveId" clId="{5CF32DAF-0967-4E59-B9FE-41DD6A79A0C9}" dt="2021-03-24T10:02:38.550" v="1250" actId="478"/>
          <ac:spMkLst>
            <pc:docMk/>
            <pc:sldMk cId="2711494762" sldId="330"/>
            <ac:spMk id="20" creationId="{C35979F2-3F2C-4F52-A87D-BF4772363E68}"/>
          </ac:spMkLst>
        </pc:spChg>
      </pc:sldChg>
      <pc:sldChg chg="addSp delSp modSp new mod">
        <pc:chgData name="Fabio Di Troia" userId="7de80edd88c2c9de" providerId="LiveId" clId="{5CF32DAF-0967-4E59-B9FE-41DD6A79A0C9}" dt="2021-03-22T19:30:31.645" v="683" actId="6549"/>
        <pc:sldMkLst>
          <pc:docMk/>
          <pc:sldMk cId="3316923972" sldId="370"/>
        </pc:sldMkLst>
        <pc:spChg chg="mod">
          <ac:chgData name="Fabio Di Troia" userId="7de80edd88c2c9de" providerId="LiveId" clId="{5CF32DAF-0967-4E59-B9FE-41DD6A79A0C9}" dt="2021-03-18T11:55:49.847" v="19" actId="20577"/>
          <ac:spMkLst>
            <pc:docMk/>
            <pc:sldMk cId="3316923972" sldId="370"/>
            <ac:spMk id="2" creationId="{42C7B8D2-1062-441F-A4FE-F02DF5EC9D4B}"/>
          </ac:spMkLst>
        </pc:spChg>
        <pc:spChg chg="mod">
          <ac:chgData name="Fabio Di Troia" userId="7de80edd88c2c9de" providerId="LiveId" clId="{5CF32DAF-0967-4E59-B9FE-41DD6A79A0C9}" dt="2021-03-22T19:30:31.645" v="683" actId="6549"/>
          <ac:spMkLst>
            <pc:docMk/>
            <pc:sldMk cId="3316923972" sldId="370"/>
            <ac:spMk id="3" creationId="{1F23418D-7EE3-4603-A3F7-A5B42316DED0}"/>
          </ac:spMkLst>
        </pc:spChg>
        <pc:picChg chg="add del mod">
          <ac:chgData name="Fabio Di Troia" userId="7de80edd88c2c9de" providerId="LiveId" clId="{5CF32DAF-0967-4E59-B9FE-41DD6A79A0C9}" dt="2021-03-18T11:54:35.192" v="6" actId="478"/>
          <ac:picMkLst>
            <pc:docMk/>
            <pc:sldMk cId="3316923972" sldId="370"/>
            <ac:picMk id="5" creationId="{2CBFCB8F-D06F-4253-990C-21B20E83B3DA}"/>
          </ac:picMkLst>
        </pc:picChg>
      </pc:sldChg>
      <pc:sldChg chg="modSp new mod modShow">
        <pc:chgData name="Fabio Di Troia" userId="7de80edd88c2c9de" providerId="LiveId" clId="{5CF32DAF-0967-4E59-B9FE-41DD6A79A0C9}" dt="2021-03-22T19:35:05.471" v="706" actId="729"/>
        <pc:sldMkLst>
          <pc:docMk/>
          <pc:sldMk cId="3805855703" sldId="371"/>
        </pc:sldMkLst>
        <pc:spChg chg="mod">
          <ac:chgData name="Fabio Di Troia" userId="7de80edd88c2c9de" providerId="LiveId" clId="{5CF32DAF-0967-4E59-B9FE-41DD6A79A0C9}" dt="2021-03-22T19:32:34.036" v="700" actId="20577"/>
          <ac:spMkLst>
            <pc:docMk/>
            <pc:sldMk cId="3805855703" sldId="371"/>
            <ac:spMk id="2" creationId="{20583C5B-1F89-4061-80C7-93C276194BDF}"/>
          </ac:spMkLst>
        </pc:spChg>
        <pc:spChg chg="mod">
          <ac:chgData name="Fabio Di Troia" userId="7de80edd88c2c9de" providerId="LiveId" clId="{5CF32DAF-0967-4E59-B9FE-41DD6A79A0C9}" dt="2021-03-22T19:33:08.987" v="705" actId="20577"/>
          <ac:spMkLst>
            <pc:docMk/>
            <pc:sldMk cId="3805855703" sldId="371"/>
            <ac:spMk id="3" creationId="{B4926514-7228-4B60-A53C-EE700AAB7726}"/>
          </ac:spMkLst>
        </pc:spChg>
      </pc:sldChg>
      <pc:sldChg chg="modSp new mod">
        <pc:chgData name="Fabio Di Troia" userId="7de80edd88c2c9de" providerId="LiveId" clId="{5CF32DAF-0967-4E59-B9FE-41DD6A79A0C9}" dt="2021-03-22T19:57:55.510" v="1006" actId="6549"/>
        <pc:sldMkLst>
          <pc:docMk/>
          <pc:sldMk cId="120814094" sldId="372"/>
        </pc:sldMkLst>
        <pc:spChg chg="mod">
          <ac:chgData name="Fabio Di Troia" userId="7de80edd88c2c9de" providerId="LiveId" clId="{5CF32DAF-0967-4E59-B9FE-41DD6A79A0C9}" dt="2021-03-22T19:53:36.107" v="808" actId="20577"/>
          <ac:spMkLst>
            <pc:docMk/>
            <pc:sldMk cId="120814094" sldId="372"/>
            <ac:spMk id="2" creationId="{2D65F7AB-C342-4CB9-8C65-2C52D68AAEF5}"/>
          </ac:spMkLst>
        </pc:spChg>
        <pc:spChg chg="mod">
          <ac:chgData name="Fabio Di Troia" userId="7de80edd88c2c9de" providerId="LiveId" clId="{5CF32DAF-0967-4E59-B9FE-41DD6A79A0C9}" dt="2021-03-22T19:57:55.510" v="1006" actId="6549"/>
          <ac:spMkLst>
            <pc:docMk/>
            <pc:sldMk cId="120814094" sldId="372"/>
            <ac:spMk id="3" creationId="{91902005-50CA-4F7A-98B1-847517E8FD5B}"/>
          </ac:spMkLst>
        </pc:spChg>
      </pc:sldChg>
      <pc:sldChg chg="addSp delSp modSp new mod setBg">
        <pc:chgData name="Fabio Di Troia" userId="7de80edd88c2c9de" providerId="LiveId" clId="{5CF32DAF-0967-4E59-B9FE-41DD6A79A0C9}" dt="2021-03-24T09:56:11.254" v="1027" actId="478"/>
        <pc:sldMkLst>
          <pc:docMk/>
          <pc:sldMk cId="2012483258" sldId="373"/>
        </pc:sldMkLst>
        <pc:spChg chg="mod">
          <ac:chgData name="Fabio Di Troia" userId="7de80edd88c2c9de" providerId="LiveId" clId="{5CF32DAF-0967-4E59-B9FE-41DD6A79A0C9}" dt="2021-03-24T09:56:06.280" v="1026" actId="26606"/>
          <ac:spMkLst>
            <pc:docMk/>
            <pc:sldMk cId="2012483258" sldId="373"/>
            <ac:spMk id="2" creationId="{E4CF0D27-F93A-4364-B736-BBDC406BB1E3}"/>
          </ac:spMkLst>
        </pc:spChg>
        <pc:spChg chg="del mod">
          <ac:chgData name="Fabio Di Troia" userId="7de80edd88c2c9de" providerId="LiveId" clId="{5CF32DAF-0967-4E59-B9FE-41DD6A79A0C9}" dt="2021-03-24T09:56:11.254" v="1027" actId="478"/>
          <ac:spMkLst>
            <pc:docMk/>
            <pc:sldMk cId="2012483258" sldId="373"/>
            <ac:spMk id="3" creationId="{A5A4CA40-E0DB-47A0-81B3-3C363CBA76B2}"/>
          </ac:spMkLst>
        </pc:spChg>
        <pc:spChg chg="add">
          <ac:chgData name="Fabio Di Troia" userId="7de80edd88c2c9de" providerId="LiveId" clId="{5CF32DAF-0967-4E59-B9FE-41DD6A79A0C9}" dt="2021-03-24T09:56:06.280" v="1026" actId="26606"/>
          <ac:spMkLst>
            <pc:docMk/>
            <pc:sldMk cId="2012483258" sldId="373"/>
            <ac:spMk id="8" creationId="{FFD48BC7-DC40-47DE-87EE-9F4B6ECB9ABB}"/>
          </ac:spMkLst>
        </pc:spChg>
        <pc:spChg chg="add">
          <ac:chgData name="Fabio Di Troia" userId="7de80edd88c2c9de" providerId="LiveId" clId="{5CF32DAF-0967-4E59-B9FE-41DD6A79A0C9}" dt="2021-03-24T09:56:06.280" v="1026" actId="26606"/>
          <ac:spMkLst>
            <pc:docMk/>
            <pc:sldMk cId="2012483258" sldId="373"/>
            <ac:spMk id="10" creationId="{E502BBC7-2C76-46F3-BC24-5985BC13DB88}"/>
          </ac:spMkLst>
        </pc:spChg>
        <pc:spChg chg="add">
          <ac:chgData name="Fabio Di Troia" userId="7de80edd88c2c9de" providerId="LiveId" clId="{5CF32DAF-0967-4E59-B9FE-41DD6A79A0C9}" dt="2021-03-24T09:56:06.280" v="1026" actId="26606"/>
          <ac:spMkLst>
            <pc:docMk/>
            <pc:sldMk cId="2012483258" sldId="373"/>
            <ac:spMk id="12" creationId="{C7F28D52-2A5F-4D23-81AE-7CB8B591C7AF}"/>
          </ac:spMkLst>
        </pc:spChg>
        <pc:spChg chg="add">
          <ac:chgData name="Fabio Di Troia" userId="7de80edd88c2c9de" providerId="LiveId" clId="{5CF32DAF-0967-4E59-B9FE-41DD6A79A0C9}" dt="2021-03-24T09:56:06.280" v="1026" actId="26606"/>
          <ac:spMkLst>
            <pc:docMk/>
            <pc:sldMk cId="2012483258" sldId="373"/>
            <ac:spMk id="14" creationId="{3629484E-3792-4B3D-89AD-7C8A1ED0E0D4}"/>
          </ac:spMkLst>
        </pc:spChg>
      </pc:sldChg>
      <pc:sldChg chg="modSp add del">
        <pc:chgData name="Fabio Di Troia" userId="7de80edd88c2c9de" providerId="LiveId" clId="{5CF32DAF-0967-4E59-B9FE-41DD6A79A0C9}" dt="2021-03-24T09:56:51.103" v="1031" actId="47"/>
        <pc:sldMkLst>
          <pc:docMk/>
          <pc:sldMk cId="1447684671" sldId="374"/>
        </pc:sldMkLst>
        <pc:spChg chg="mod">
          <ac:chgData name="Fabio Di Troia" userId="7de80edd88c2c9de" providerId="LiveId" clId="{5CF32DAF-0967-4E59-B9FE-41DD6A79A0C9}" dt="2021-03-24T09:56:48.859" v="1030" actId="6549"/>
          <ac:spMkLst>
            <pc:docMk/>
            <pc:sldMk cId="1447684671" sldId="374"/>
            <ac:spMk id="3" creationId="{00000000-0000-0000-0000-000000000000}"/>
          </ac:spMkLst>
        </pc:spChg>
      </pc:sldChg>
      <pc:sldChg chg="addSp modSp add mod modTransition modAnim modNotesTx">
        <pc:chgData name="Fabio Di Troia" userId="7de80edd88c2c9de" providerId="LiveId" clId="{5CF32DAF-0967-4E59-B9FE-41DD6A79A0C9}" dt="2021-03-24T10:09:32.346" v="1869" actId="20577"/>
        <pc:sldMkLst>
          <pc:docMk/>
          <pc:sldMk cId="2759635884" sldId="374"/>
        </pc:sldMkLst>
        <pc:spChg chg="mod">
          <ac:chgData name="Fabio Di Troia" userId="7de80edd88c2c9de" providerId="LiveId" clId="{5CF32DAF-0967-4E59-B9FE-41DD6A79A0C9}" dt="2021-03-24T10:03:15.872" v="1262" actId="1076"/>
          <ac:spMkLst>
            <pc:docMk/>
            <pc:sldMk cId="2759635884" sldId="374"/>
            <ac:spMk id="3" creationId="{A6F1CACC-2E14-4C3F-B67F-04EAE65A3971}"/>
          </ac:spMkLst>
        </pc:spChg>
        <pc:spChg chg="mod">
          <ac:chgData name="Fabio Di Troia" userId="7de80edd88c2c9de" providerId="LiveId" clId="{5CF32DAF-0967-4E59-B9FE-41DD6A79A0C9}" dt="2021-03-24T10:04:40.030" v="1409" actId="1038"/>
          <ac:spMkLst>
            <pc:docMk/>
            <pc:sldMk cId="2759635884" sldId="374"/>
            <ac:spMk id="20" creationId="{C35979F2-3F2C-4F52-A87D-BF4772363E68}"/>
          </ac:spMkLst>
        </pc:spChg>
        <pc:cxnChg chg="add mod">
          <ac:chgData name="Fabio Di Troia" userId="7de80edd88c2c9de" providerId="LiveId" clId="{5CF32DAF-0967-4E59-B9FE-41DD6A79A0C9}" dt="2021-03-24T10:03:12.163" v="1261" actId="1036"/>
          <ac:cxnSpMkLst>
            <pc:docMk/>
            <pc:sldMk cId="2759635884" sldId="374"/>
            <ac:cxnSpMk id="6" creationId="{AF6F5B14-929E-4D01-A271-18A2E2F26635}"/>
          </ac:cxnSpMkLst>
        </pc:cxnChg>
        <pc:cxnChg chg="add mod">
          <ac:chgData name="Fabio Di Troia" userId="7de80edd88c2c9de" providerId="LiveId" clId="{5CF32DAF-0967-4E59-B9FE-41DD6A79A0C9}" dt="2021-03-24T10:03:55.268" v="1336" actId="208"/>
          <ac:cxnSpMkLst>
            <pc:docMk/>
            <pc:sldMk cId="2759635884" sldId="374"/>
            <ac:cxnSpMk id="22" creationId="{C4C04D63-9B36-418D-BC8B-9DCFA25AAFD6}"/>
          </ac:cxnSpMkLst>
        </pc:cxnChg>
      </pc:sldChg>
      <pc:sldChg chg="modSp new mod modShow">
        <pc:chgData name="Fabio Di Troia" userId="7de80edd88c2c9de" providerId="LiveId" clId="{5CF32DAF-0967-4E59-B9FE-41DD6A79A0C9}" dt="2021-03-24T10:49:37.437" v="1874" actId="729"/>
        <pc:sldMkLst>
          <pc:docMk/>
          <pc:sldMk cId="832743761" sldId="375"/>
        </pc:sldMkLst>
        <pc:spChg chg="mod">
          <ac:chgData name="Fabio Di Troia" userId="7de80edd88c2c9de" providerId="LiveId" clId="{5CF32DAF-0967-4E59-B9FE-41DD6A79A0C9}" dt="2021-03-24T10:05:07.361" v="1428" actId="20577"/>
          <ac:spMkLst>
            <pc:docMk/>
            <pc:sldMk cId="832743761" sldId="375"/>
            <ac:spMk id="2" creationId="{1963E062-D353-4CCB-9F42-E7A8CE065D95}"/>
          </ac:spMkLst>
        </pc:spChg>
        <pc:spChg chg="mod">
          <ac:chgData name="Fabio Di Troia" userId="7de80edd88c2c9de" providerId="LiveId" clId="{5CF32DAF-0967-4E59-B9FE-41DD6A79A0C9}" dt="2021-03-24T10:10:40.026" v="1873" actId="113"/>
          <ac:spMkLst>
            <pc:docMk/>
            <pc:sldMk cId="832743761" sldId="375"/>
            <ac:spMk id="3" creationId="{D15B37F4-B358-45B5-8E97-43E9D4E64733}"/>
          </ac:spMkLst>
        </pc:spChg>
      </pc:sldChg>
    </pc:docChg>
  </pc:docChgLst>
  <pc:docChgLst>
    <pc:chgData name="Fabio Di Troia" userId="7de80edd88c2c9de" providerId="LiveId" clId="{9E5E5150-7266-4542-A8DC-32F389471245}"/>
    <pc:docChg chg="undo custSel addSld delSld modSld sldOrd">
      <pc:chgData name="Fabio Di Troia" userId="7de80edd88c2c9de" providerId="LiveId" clId="{9E5E5150-7266-4542-A8DC-32F389471245}" dt="2020-03-17T18:01:56.928" v="3558"/>
      <pc:docMkLst>
        <pc:docMk/>
      </pc:docMkLst>
      <pc:sldChg chg="modSp mod">
        <pc:chgData name="Fabio Di Troia" userId="7de80edd88c2c9de" providerId="LiveId" clId="{9E5E5150-7266-4542-A8DC-32F389471245}" dt="2020-03-17T16:59:40.211" v="2680" actId="20577"/>
        <pc:sldMkLst>
          <pc:docMk/>
          <pc:sldMk cId="1989241115" sldId="257"/>
        </pc:sldMkLst>
        <pc:spChg chg="mod">
          <ac:chgData name="Fabio Di Troia" userId="7de80edd88c2c9de" providerId="LiveId" clId="{9E5E5150-7266-4542-A8DC-32F389471245}" dt="2020-03-17T16:59:40.211" v="2680" actId="20577"/>
          <ac:spMkLst>
            <pc:docMk/>
            <pc:sldMk cId="1989241115" sldId="257"/>
            <ac:spMk id="3" creationId="{4F79F980-1DA1-4C83-BAD0-F54F002B3FC4}"/>
          </ac:spMkLst>
        </pc:spChg>
      </pc:sldChg>
      <pc:sldChg chg="modSp mod modTransition modAnim">
        <pc:chgData name="Fabio Di Troia" userId="7de80edd88c2c9de" providerId="LiveId" clId="{9E5E5150-7266-4542-A8DC-32F389471245}" dt="2020-03-17T17:21:41.179" v="2780" actId="113"/>
        <pc:sldMkLst>
          <pc:docMk/>
          <pc:sldMk cId="1470250739" sldId="258"/>
        </pc:sldMkLst>
        <pc:spChg chg="mod">
          <ac:chgData name="Fabio Di Troia" userId="7de80edd88c2c9de" providerId="LiveId" clId="{9E5E5150-7266-4542-A8DC-32F389471245}" dt="2020-03-17T17:21:41.179" v="2780" actId="113"/>
          <ac:spMkLst>
            <pc:docMk/>
            <pc:sldMk cId="1470250739" sldId="258"/>
            <ac:spMk id="3" creationId="{4F79F980-1DA1-4C83-BAD0-F54F002B3FC4}"/>
          </ac:spMkLst>
        </pc:spChg>
      </pc:sldChg>
      <pc:sldChg chg="del">
        <pc:chgData name="Fabio Di Troia" userId="7de80edd88c2c9de" providerId="LiveId" clId="{9E5E5150-7266-4542-A8DC-32F389471245}" dt="2020-03-17T17:23:09.340" v="2798" actId="47"/>
        <pc:sldMkLst>
          <pc:docMk/>
          <pc:sldMk cId="1252213053" sldId="260"/>
        </pc:sldMkLst>
      </pc:sldChg>
      <pc:sldChg chg="addSp modSp mod modTransition">
        <pc:chgData name="Fabio Di Troia" userId="7de80edd88c2c9de" providerId="LiveId" clId="{9E5E5150-7266-4542-A8DC-32F389471245}" dt="2020-03-17T17:25:12.505" v="2858"/>
        <pc:sldMkLst>
          <pc:docMk/>
          <pc:sldMk cId="964908215" sldId="261"/>
        </pc:sldMkLst>
        <pc:spChg chg="add mod">
          <ac:chgData name="Fabio Di Troia" userId="7de80edd88c2c9de" providerId="LiveId" clId="{9E5E5150-7266-4542-A8DC-32F389471245}" dt="2020-03-17T17:25:05.818" v="2857" actId="113"/>
          <ac:spMkLst>
            <pc:docMk/>
            <pc:sldMk cId="964908215" sldId="261"/>
            <ac:spMk id="3" creationId="{9F06EA00-B5DA-4B6F-828A-E5CB59C90A36}"/>
          </ac:spMkLst>
        </pc:spChg>
      </pc:sldChg>
      <pc:sldChg chg="modSp mod modAnim">
        <pc:chgData name="Fabio Di Troia" userId="7de80edd88c2c9de" providerId="LiveId" clId="{9E5E5150-7266-4542-A8DC-32F389471245}" dt="2020-03-17T17:25:32.362" v="2862"/>
        <pc:sldMkLst>
          <pc:docMk/>
          <pc:sldMk cId="797586575" sldId="263"/>
        </pc:sldMkLst>
        <pc:spChg chg="mod">
          <ac:chgData name="Fabio Di Troia" userId="7de80edd88c2c9de" providerId="LiveId" clId="{9E5E5150-7266-4542-A8DC-32F389471245}" dt="2020-03-17T17:25:29.717" v="2860" actId="1076"/>
          <ac:spMkLst>
            <pc:docMk/>
            <pc:sldMk cId="797586575" sldId="263"/>
            <ac:spMk id="3" creationId="{E6BC7D74-650D-4243-A291-3419245421BB}"/>
          </ac:spMkLst>
        </pc:spChg>
      </pc:sldChg>
      <pc:sldChg chg="modAnim">
        <pc:chgData name="Fabio Di Troia" userId="7de80edd88c2c9de" providerId="LiveId" clId="{9E5E5150-7266-4542-A8DC-32F389471245}" dt="2020-03-17T17:27:30.364" v="2863"/>
        <pc:sldMkLst>
          <pc:docMk/>
          <pc:sldMk cId="278950035" sldId="264"/>
        </pc:sldMkLst>
      </pc:sldChg>
      <pc:sldChg chg="modSp modAnim">
        <pc:chgData name="Fabio Di Troia" userId="7de80edd88c2c9de" providerId="LiveId" clId="{9E5E5150-7266-4542-A8DC-32F389471245}" dt="2020-03-17T17:27:48.749" v="2867"/>
        <pc:sldMkLst>
          <pc:docMk/>
          <pc:sldMk cId="1477469670" sldId="265"/>
        </pc:sldMkLst>
        <pc:spChg chg="mod">
          <ac:chgData name="Fabio Di Troia" userId="7de80edd88c2c9de" providerId="LiveId" clId="{9E5E5150-7266-4542-A8DC-32F389471245}" dt="2020-03-17T17:27:45.883" v="2865" actId="113"/>
          <ac:spMkLst>
            <pc:docMk/>
            <pc:sldMk cId="1477469670" sldId="265"/>
            <ac:spMk id="3" creationId="{E6BC7D74-650D-4243-A291-3419245421BB}"/>
          </ac:spMkLst>
        </pc:spChg>
      </pc:sldChg>
      <pc:sldChg chg="modSp mod">
        <pc:chgData name="Fabio Di Troia" userId="7de80edd88c2c9de" providerId="LiveId" clId="{9E5E5150-7266-4542-A8DC-32F389471245}" dt="2020-03-17T17:29:14.428" v="2869" actId="20577"/>
        <pc:sldMkLst>
          <pc:docMk/>
          <pc:sldMk cId="1617252607" sldId="267"/>
        </pc:sldMkLst>
        <pc:spChg chg="mod">
          <ac:chgData name="Fabio Di Troia" userId="7de80edd88c2c9de" providerId="LiveId" clId="{9E5E5150-7266-4542-A8DC-32F389471245}" dt="2020-03-17T17:29:14.428" v="2869" actId="20577"/>
          <ac:spMkLst>
            <pc:docMk/>
            <pc:sldMk cId="1617252607" sldId="267"/>
            <ac:spMk id="3" creationId="{E6BC7D74-650D-4243-A291-3419245421BB}"/>
          </ac:spMkLst>
        </pc:spChg>
      </pc:sldChg>
      <pc:sldChg chg="addSp delSp modSp mod">
        <pc:chgData name="Fabio Di Troia" userId="7de80edd88c2c9de" providerId="LiveId" clId="{9E5E5150-7266-4542-A8DC-32F389471245}" dt="2020-03-16T05:07:02.859" v="1105" actId="1076"/>
        <pc:sldMkLst>
          <pc:docMk/>
          <pc:sldMk cId="3731204667" sldId="268"/>
        </pc:sldMkLst>
        <pc:picChg chg="mod">
          <ac:chgData name="Fabio Di Troia" userId="7de80edd88c2c9de" providerId="LiveId" clId="{9E5E5150-7266-4542-A8DC-32F389471245}" dt="2020-03-16T05:04:33.999" v="1097" actId="1076"/>
          <ac:picMkLst>
            <pc:docMk/>
            <pc:sldMk cId="3731204667" sldId="268"/>
            <ac:picMk id="5" creationId="{7742ADE2-24FF-4153-89BD-3CA63D22DA88}"/>
          </ac:picMkLst>
        </pc:picChg>
        <pc:picChg chg="mod">
          <ac:chgData name="Fabio Di Troia" userId="7de80edd88c2c9de" providerId="LiveId" clId="{9E5E5150-7266-4542-A8DC-32F389471245}" dt="2020-03-16T05:04:10.663" v="1093" actId="1037"/>
          <ac:picMkLst>
            <pc:docMk/>
            <pc:sldMk cId="3731204667" sldId="268"/>
            <ac:picMk id="6" creationId="{9E725B6D-2B05-40E5-ABFB-02D91BCAA84D}"/>
          </ac:picMkLst>
        </pc:picChg>
        <pc:picChg chg="mod">
          <ac:chgData name="Fabio Di Troia" userId="7de80edd88c2c9de" providerId="LiveId" clId="{9E5E5150-7266-4542-A8DC-32F389471245}" dt="2020-03-16T05:05:13.938" v="1099" actId="1076"/>
          <ac:picMkLst>
            <pc:docMk/>
            <pc:sldMk cId="3731204667" sldId="268"/>
            <ac:picMk id="7" creationId="{EEF068F5-6F82-46E1-9374-E1F5D9DE78C0}"/>
          </ac:picMkLst>
        </pc:picChg>
        <pc:picChg chg="add del mod">
          <ac:chgData name="Fabio Di Troia" userId="7de80edd88c2c9de" providerId="LiveId" clId="{9E5E5150-7266-4542-A8DC-32F389471245}" dt="2020-03-16T05:04:07.477" v="1070" actId="478"/>
          <ac:picMkLst>
            <pc:docMk/>
            <pc:sldMk cId="3731204667" sldId="268"/>
            <ac:picMk id="9" creationId="{C8271604-40C2-45F5-BDE1-A5C237E676A8}"/>
          </ac:picMkLst>
        </pc:picChg>
        <pc:picChg chg="add mod">
          <ac:chgData name="Fabio Di Troia" userId="7de80edd88c2c9de" providerId="LiveId" clId="{9E5E5150-7266-4542-A8DC-32F389471245}" dt="2020-03-16T05:04:12.912" v="1094" actId="1076"/>
          <ac:picMkLst>
            <pc:docMk/>
            <pc:sldMk cId="3731204667" sldId="268"/>
            <ac:picMk id="10" creationId="{79BB662D-7483-4303-9FA3-6F4114705F98}"/>
          </ac:picMkLst>
        </pc:picChg>
        <pc:picChg chg="add mod">
          <ac:chgData name="Fabio Di Troia" userId="7de80edd88c2c9de" providerId="LiveId" clId="{9E5E5150-7266-4542-A8DC-32F389471245}" dt="2020-03-16T05:04:31.026" v="1096" actId="1076"/>
          <ac:picMkLst>
            <pc:docMk/>
            <pc:sldMk cId="3731204667" sldId="268"/>
            <ac:picMk id="11" creationId="{DAD83C28-1FCD-48D1-BC95-8191C07261BA}"/>
          </ac:picMkLst>
        </pc:picChg>
        <pc:picChg chg="add del mod">
          <ac:chgData name="Fabio Di Troia" userId="7de80edd88c2c9de" providerId="LiveId" clId="{9E5E5150-7266-4542-A8DC-32F389471245}" dt="2020-03-16T05:07:00.262" v="1104" actId="478"/>
          <ac:picMkLst>
            <pc:docMk/>
            <pc:sldMk cId="3731204667" sldId="268"/>
            <ac:picMk id="12" creationId="{C07205FB-5588-478F-A9D2-BCF031095AF3}"/>
          </ac:picMkLst>
        </pc:picChg>
        <pc:picChg chg="add mod">
          <ac:chgData name="Fabio Di Troia" userId="7de80edd88c2c9de" providerId="LiveId" clId="{9E5E5150-7266-4542-A8DC-32F389471245}" dt="2020-03-16T05:07:02.859" v="1105" actId="1076"/>
          <ac:picMkLst>
            <pc:docMk/>
            <pc:sldMk cId="3731204667" sldId="268"/>
            <ac:picMk id="13" creationId="{D44A9756-5C9F-4686-A255-38A7722B73AD}"/>
          </ac:picMkLst>
        </pc:picChg>
      </pc:sldChg>
      <pc:sldChg chg="addSp modSp mod">
        <pc:chgData name="Fabio Di Troia" userId="7de80edd88c2c9de" providerId="LiveId" clId="{9E5E5150-7266-4542-A8DC-32F389471245}" dt="2020-03-17T17:31:26.279" v="2920" actId="1035"/>
        <pc:sldMkLst>
          <pc:docMk/>
          <pc:sldMk cId="3043206099" sldId="269"/>
        </pc:sldMkLst>
        <pc:picChg chg="add mod">
          <ac:chgData name="Fabio Di Troia" userId="7de80edd88c2c9de" providerId="LiveId" clId="{9E5E5150-7266-4542-A8DC-32F389471245}" dt="2020-03-17T17:31:26.279" v="2920" actId="1035"/>
          <ac:picMkLst>
            <pc:docMk/>
            <pc:sldMk cId="3043206099" sldId="269"/>
            <ac:picMk id="10" creationId="{B1E205F5-F2AB-4E7D-8141-D86F19684D2F}"/>
          </ac:picMkLst>
        </pc:picChg>
      </pc:sldChg>
      <pc:sldChg chg="addSp delSp modSp add mod ord modAnim">
        <pc:chgData name="Fabio Di Troia" userId="7de80edd88c2c9de" providerId="LiveId" clId="{9E5E5150-7266-4542-A8DC-32F389471245}" dt="2020-03-17T17:32:38.863" v="2926"/>
        <pc:sldMkLst>
          <pc:docMk/>
          <pc:sldMk cId="2685160818" sldId="270"/>
        </pc:sldMkLst>
        <pc:spChg chg="mod">
          <ac:chgData name="Fabio Di Troia" userId="7de80edd88c2c9de" providerId="LiveId" clId="{9E5E5150-7266-4542-A8DC-32F389471245}" dt="2020-03-15T17:42:14.047" v="16" actId="6549"/>
          <ac:spMkLst>
            <pc:docMk/>
            <pc:sldMk cId="2685160818" sldId="270"/>
            <ac:spMk id="2" creationId="{466EEFA5-F555-47E5-9C15-8FFFB8165813}"/>
          </ac:spMkLst>
        </pc:spChg>
        <pc:spChg chg="mod">
          <ac:chgData name="Fabio Di Troia" userId="7de80edd88c2c9de" providerId="LiveId" clId="{9E5E5150-7266-4542-A8DC-32F389471245}" dt="2020-03-17T17:32:30.777" v="2922" actId="20577"/>
          <ac:spMkLst>
            <pc:docMk/>
            <pc:sldMk cId="2685160818" sldId="270"/>
            <ac:spMk id="3" creationId="{E6BC7D74-650D-4243-A291-3419245421BB}"/>
          </ac:spMkLst>
        </pc:spChg>
        <pc:spChg chg="del">
          <ac:chgData name="Fabio Di Troia" userId="7de80edd88c2c9de" providerId="LiveId" clId="{9E5E5150-7266-4542-A8DC-32F389471245}" dt="2020-03-15T17:42:18.882" v="17" actId="478"/>
          <ac:spMkLst>
            <pc:docMk/>
            <pc:sldMk cId="2685160818" sldId="270"/>
            <ac:spMk id="8" creationId="{93B9C57D-48DE-4B55-B3A0-410E5929C8EF}"/>
          </ac:spMkLst>
        </pc:spChg>
        <pc:picChg chg="add mod">
          <ac:chgData name="Fabio Di Troia" userId="7de80edd88c2c9de" providerId="LiveId" clId="{9E5E5150-7266-4542-A8DC-32F389471245}" dt="2020-03-15T17:44:09.517" v="94" actId="1076"/>
          <ac:picMkLst>
            <pc:docMk/>
            <pc:sldMk cId="2685160818" sldId="270"/>
            <ac:picMk id="4" creationId="{AFF22C3A-F677-41C9-92E7-1767BBD7FF20}"/>
          </ac:picMkLst>
        </pc:picChg>
        <pc:picChg chg="del">
          <ac:chgData name="Fabio Di Troia" userId="7de80edd88c2c9de" providerId="LiveId" clId="{9E5E5150-7266-4542-A8DC-32F389471245}" dt="2020-03-15T17:42:18.882" v="17" actId="478"/>
          <ac:picMkLst>
            <pc:docMk/>
            <pc:sldMk cId="2685160818" sldId="270"/>
            <ac:picMk id="5" creationId="{7742ADE2-24FF-4153-89BD-3CA63D22DA88}"/>
          </ac:picMkLst>
        </pc:picChg>
        <pc:picChg chg="del">
          <ac:chgData name="Fabio Di Troia" userId="7de80edd88c2c9de" providerId="LiveId" clId="{9E5E5150-7266-4542-A8DC-32F389471245}" dt="2020-03-15T17:42:18.882" v="17" actId="478"/>
          <ac:picMkLst>
            <pc:docMk/>
            <pc:sldMk cId="2685160818" sldId="270"/>
            <ac:picMk id="6" creationId="{9E725B6D-2B05-40E5-ABFB-02D91BCAA84D}"/>
          </ac:picMkLst>
        </pc:picChg>
        <pc:picChg chg="del">
          <ac:chgData name="Fabio Di Troia" userId="7de80edd88c2c9de" providerId="LiveId" clId="{9E5E5150-7266-4542-A8DC-32F389471245}" dt="2020-03-15T17:42:18.882" v="17" actId="478"/>
          <ac:picMkLst>
            <pc:docMk/>
            <pc:sldMk cId="2685160818" sldId="270"/>
            <ac:picMk id="7" creationId="{EEF068F5-6F82-46E1-9374-E1F5D9DE78C0}"/>
          </ac:picMkLst>
        </pc:picChg>
      </pc:sldChg>
      <pc:sldChg chg="delSp modSp add mod modAnim">
        <pc:chgData name="Fabio Di Troia" userId="7de80edd88c2c9de" providerId="LiveId" clId="{9E5E5150-7266-4542-A8DC-32F389471245}" dt="2020-03-17T17:34:23.802" v="2940" actId="27636"/>
        <pc:sldMkLst>
          <pc:docMk/>
          <pc:sldMk cId="835710703" sldId="271"/>
        </pc:sldMkLst>
        <pc:spChg chg="mod">
          <ac:chgData name="Fabio Di Troia" userId="7de80edd88c2c9de" providerId="LiveId" clId="{9E5E5150-7266-4542-A8DC-32F389471245}" dt="2020-03-17T17:34:23.802" v="2940" actId="27636"/>
          <ac:spMkLst>
            <pc:docMk/>
            <pc:sldMk cId="835710703" sldId="271"/>
            <ac:spMk id="3" creationId="{E6BC7D74-650D-4243-A291-3419245421BB}"/>
          </ac:spMkLst>
        </pc:spChg>
        <pc:picChg chg="del">
          <ac:chgData name="Fabio Di Troia" userId="7de80edd88c2c9de" providerId="LiveId" clId="{9E5E5150-7266-4542-A8DC-32F389471245}" dt="2020-03-15T17:44:42.252" v="98" actId="478"/>
          <ac:picMkLst>
            <pc:docMk/>
            <pc:sldMk cId="835710703" sldId="271"/>
            <ac:picMk id="4" creationId="{AFF22C3A-F677-41C9-92E7-1767BBD7FF20}"/>
          </ac:picMkLst>
        </pc:picChg>
      </pc:sldChg>
      <pc:sldChg chg="modSp add mod">
        <pc:chgData name="Fabio Di Troia" userId="7de80edd88c2c9de" providerId="LiveId" clId="{9E5E5150-7266-4542-A8DC-32F389471245}" dt="2020-03-17T17:35:32.143" v="2964" actId="20577"/>
        <pc:sldMkLst>
          <pc:docMk/>
          <pc:sldMk cId="2179563326" sldId="272"/>
        </pc:sldMkLst>
        <pc:spChg chg="mod">
          <ac:chgData name="Fabio Di Troia" userId="7de80edd88c2c9de" providerId="LiveId" clId="{9E5E5150-7266-4542-A8DC-32F389471245}" dt="2020-03-17T17:35:32.143" v="2964" actId="20577"/>
          <ac:spMkLst>
            <pc:docMk/>
            <pc:sldMk cId="2179563326" sldId="272"/>
            <ac:spMk id="3" creationId="{E6BC7D74-650D-4243-A291-3419245421BB}"/>
          </ac:spMkLst>
        </pc:spChg>
      </pc:sldChg>
      <pc:sldChg chg="addSp delSp modSp add mod">
        <pc:chgData name="Fabio Di Troia" userId="7de80edd88c2c9de" providerId="LiveId" clId="{9E5E5150-7266-4542-A8DC-32F389471245}" dt="2020-03-15T17:58:09.672" v="255" actId="478"/>
        <pc:sldMkLst>
          <pc:docMk/>
          <pc:sldMk cId="1761407875" sldId="273"/>
        </pc:sldMkLst>
        <pc:spChg chg="mod">
          <ac:chgData name="Fabio Di Troia" userId="7de80edd88c2c9de" providerId="LiveId" clId="{9E5E5150-7266-4542-A8DC-32F389471245}" dt="2020-03-15T17:48:10.109" v="252" actId="20577"/>
          <ac:spMkLst>
            <pc:docMk/>
            <pc:sldMk cId="1761407875" sldId="273"/>
            <ac:spMk id="2" creationId="{C1FB7ADB-1856-49A0-9233-BD2A609737D5}"/>
          </ac:spMkLst>
        </pc:spChg>
        <pc:spChg chg="del">
          <ac:chgData name="Fabio Di Troia" userId="7de80edd88c2c9de" providerId="LiveId" clId="{9E5E5150-7266-4542-A8DC-32F389471245}" dt="2020-03-15T17:58:09.672" v="255" actId="478"/>
          <ac:spMkLst>
            <pc:docMk/>
            <pc:sldMk cId="1761407875" sldId="273"/>
            <ac:spMk id="3" creationId="{B91F1C4F-8F4A-4360-A0C9-1865520FE75A}"/>
          </ac:spMkLst>
        </pc:spChg>
        <pc:picChg chg="add mod">
          <ac:chgData name="Fabio Di Troia" userId="7de80edd88c2c9de" providerId="LiveId" clId="{9E5E5150-7266-4542-A8DC-32F389471245}" dt="2020-03-15T17:58:08.505" v="254" actId="1076"/>
          <ac:picMkLst>
            <pc:docMk/>
            <pc:sldMk cId="1761407875" sldId="273"/>
            <ac:picMk id="4" creationId="{BD2D197E-5300-4629-9A43-E0982CC1B31F}"/>
          </ac:picMkLst>
        </pc:picChg>
      </pc:sldChg>
      <pc:sldChg chg="modSp add del mod">
        <pc:chgData name="Fabio Di Troia" userId="7de80edd88c2c9de" providerId="LiveId" clId="{9E5E5150-7266-4542-A8DC-32F389471245}" dt="2020-03-15T17:48:02.430" v="229" actId="47"/>
        <pc:sldMkLst>
          <pc:docMk/>
          <pc:sldMk cId="3730198073" sldId="273"/>
        </pc:sldMkLst>
        <pc:spChg chg="mod">
          <ac:chgData name="Fabio Di Troia" userId="7de80edd88c2c9de" providerId="LiveId" clId="{9E5E5150-7266-4542-A8DC-32F389471245}" dt="2020-03-15T17:47:57.384" v="228" actId="6549"/>
          <ac:spMkLst>
            <pc:docMk/>
            <pc:sldMk cId="3730198073" sldId="273"/>
            <ac:spMk id="3" creationId="{E6BC7D74-650D-4243-A291-3419245421BB}"/>
          </ac:spMkLst>
        </pc:spChg>
      </pc:sldChg>
      <pc:sldChg chg="addSp delSp modSp add mod modAnim">
        <pc:chgData name="Fabio Di Troia" userId="7de80edd88c2c9de" providerId="LiveId" clId="{9E5E5150-7266-4542-A8DC-32F389471245}" dt="2020-03-17T17:44:50.495" v="3246"/>
        <pc:sldMkLst>
          <pc:docMk/>
          <pc:sldMk cId="0" sldId="274"/>
        </pc:sldMkLst>
        <pc:spChg chg="mod">
          <ac:chgData name="Fabio Di Troia" userId="7de80edd88c2c9de" providerId="LiveId" clId="{9E5E5150-7266-4542-A8DC-32F389471245}" dt="2020-03-16T04:46:49.106" v="434"/>
          <ac:spMkLst>
            <pc:docMk/>
            <pc:sldMk cId="0" sldId="274"/>
            <ac:spMk id="2" creationId="{00000000-0000-0000-0000-000000000000}"/>
          </ac:spMkLst>
        </pc:spChg>
        <pc:spChg chg="mod">
          <ac:chgData name="Fabio Di Troia" userId="7de80edd88c2c9de" providerId="LiveId" clId="{9E5E5150-7266-4542-A8DC-32F389471245}" dt="2020-03-17T17:44:04.426" v="3245" actId="20577"/>
          <ac:spMkLst>
            <pc:docMk/>
            <pc:sldMk cId="0" sldId="274"/>
            <ac:spMk id="3" creationId="{00000000-0000-0000-0000-000000000000}"/>
          </ac:spMkLst>
        </pc:spChg>
        <pc:spChg chg="del mod">
          <ac:chgData name="Fabio Di Troia" userId="7de80edd88c2c9de" providerId="LiveId" clId="{9E5E5150-7266-4542-A8DC-32F389471245}" dt="2020-03-16T04:38:51.948" v="264" actId="478"/>
          <ac:spMkLst>
            <pc:docMk/>
            <pc:sldMk cId="0" sldId="274"/>
            <ac:spMk id="4" creationId="{00000000-0000-0000-0000-000000000000}"/>
          </ac:spMkLst>
        </pc:spChg>
        <pc:spChg chg="del">
          <ac:chgData name="Fabio Di Troia" userId="7de80edd88c2c9de" providerId="LiveId" clId="{9E5E5150-7266-4542-A8DC-32F389471245}" dt="2020-03-16T04:38:49.472" v="263" actId="478"/>
          <ac:spMkLst>
            <pc:docMk/>
            <pc:sldMk cId="0" sldId="274"/>
            <ac:spMk id="5" creationId="{00000000-0000-0000-0000-000000000000}"/>
          </ac:spMkLst>
        </pc:spChg>
        <pc:spChg chg="add">
          <ac:chgData name="Fabio Di Troia" userId="7de80edd88c2c9de" providerId="LiveId" clId="{9E5E5150-7266-4542-A8DC-32F389471245}" dt="2020-03-17T17:43:49.449" v="3234"/>
          <ac:spMkLst>
            <pc:docMk/>
            <pc:sldMk cId="0" sldId="274"/>
            <ac:spMk id="10" creationId="{1CEACC1E-44C3-4A11-8CB1-052B72F4AC0A}"/>
          </ac:spMkLst>
        </pc:spChg>
        <pc:cxnChg chg="add mod">
          <ac:chgData name="Fabio Di Troia" userId="7de80edd88c2c9de" providerId="LiveId" clId="{9E5E5150-7266-4542-A8DC-32F389471245}" dt="2020-03-16T04:46:43.812" v="433" actId="1035"/>
          <ac:cxnSpMkLst>
            <pc:docMk/>
            <pc:sldMk cId="0" sldId="274"/>
            <ac:cxnSpMk id="7" creationId="{5284451D-43CE-4DCD-B410-39AC90A602B7}"/>
          </ac:cxnSpMkLst>
        </pc:cxnChg>
        <pc:cxnChg chg="add mod">
          <ac:chgData name="Fabio Di Troia" userId="7de80edd88c2c9de" providerId="LiveId" clId="{9E5E5150-7266-4542-A8DC-32F389471245}" dt="2020-03-16T04:46:43.812" v="433" actId="1035"/>
          <ac:cxnSpMkLst>
            <pc:docMk/>
            <pc:sldMk cId="0" sldId="274"/>
            <ac:cxnSpMk id="8" creationId="{242D35DE-1433-4A80-BE9C-B28538DEA32C}"/>
          </ac:cxnSpMkLst>
        </pc:cxnChg>
        <pc:cxnChg chg="add mod">
          <ac:chgData name="Fabio Di Troia" userId="7de80edd88c2c9de" providerId="LiveId" clId="{9E5E5150-7266-4542-A8DC-32F389471245}" dt="2020-03-16T04:46:43.812" v="433" actId="1035"/>
          <ac:cxnSpMkLst>
            <pc:docMk/>
            <pc:sldMk cId="0" sldId="274"/>
            <ac:cxnSpMk id="9" creationId="{A1A946A8-7215-4927-9094-8FF80D465D08}"/>
          </ac:cxnSpMkLst>
        </pc:cxnChg>
      </pc:sldChg>
      <pc:sldChg chg="delSp modSp add mod">
        <pc:chgData name="Fabio Di Troia" userId="7de80edd88c2c9de" providerId="LiveId" clId="{9E5E5150-7266-4542-A8DC-32F389471245}" dt="2020-03-16T04:43:14.058" v="318" actId="113"/>
        <pc:sldMkLst>
          <pc:docMk/>
          <pc:sldMk cId="0" sldId="275"/>
        </pc:sldMkLst>
        <pc:spChg chg="mod">
          <ac:chgData name="Fabio Di Troia" userId="7de80edd88c2c9de" providerId="LiveId" clId="{9E5E5150-7266-4542-A8DC-32F389471245}" dt="2020-03-16T04:39:26.064" v="273" actId="1076"/>
          <ac:spMkLst>
            <pc:docMk/>
            <pc:sldMk cId="0" sldId="275"/>
            <ac:spMk id="2" creationId="{00000000-0000-0000-0000-000000000000}"/>
          </ac:spMkLst>
        </pc:spChg>
        <pc:spChg chg="mod">
          <ac:chgData name="Fabio Di Troia" userId="7de80edd88c2c9de" providerId="LiveId" clId="{9E5E5150-7266-4542-A8DC-32F389471245}" dt="2020-03-16T04:43:14.058" v="318" actId="113"/>
          <ac:spMkLst>
            <pc:docMk/>
            <pc:sldMk cId="0" sldId="275"/>
            <ac:spMk id="3" creationId="{00000000-0000-0000-0000-000000000000}"/>
          </ac:spMkLst>
        </pc:spChg>
        <pc:spChg chg="del mod">
          <ac:chgData name="Fabio Di Troia" userId="7de80edd88c2c9de" providerId="LiveId" clId="{9E5E5150-7266-4542-A8DC-32F389471245}" dt="2020-03-16T04:39:17.154" v="269" actId="478"/>
          <ac:spMkLst>
            <pc:docMk/>
            <pc:sldMk cId="0" sldId="275"/>
            <ac:spMk id="5" creationId="{00000000-0000-0000-0000-000000000000}"/>
          </ac:spMkLst>
        </pc:spChg>
        <pc:spChg chg="del">
          <ac:chgData name="Fabio Di Troia" userId="7de80edd88c2c9de" providerId="LiveId" clId="{9E5E5150-7266-4542-A8DC-32F389471245}" dt="2020-03-16T04:39:17.154" v="269" actId="478"/>
          <ac:spMkLst>
            <pc:docMk/>
            <pc:sldMk cId="0" sldId="275"/>
            <ac:spMk id="6" creationId="{00000000-0000-0000-0000-000000000000}"/>
          </ac:spMkLst>
        </pc:spChg>
        <pc:picChg chg="mod">
          <ac:chgData name="Fabio Di Troia" userId="7de80edd88c2c9de" providerId="LiveId" clId="{9E5E5150-7266-4542-A8DC-32F389471245}" dt="2020-03-16T04:43:06.641" v="316" actId="1076"/>
          <ac:picMkLst>
            <pc:docMk/>
            <pc:sldMk cId="0" sldId="275"/>
            <ac:picMk id="8" creationId="{00000000-0000-0000-0000-000000000000}"/>
          </ac:picMkLst>
        </pc:picChg>
      </pc:sldChg>
      <pc:sldChg chg="addSp delSp modSp add del mod">
        <pc:chgData name="Fabio Di Troia" userId="7de80edd88c2c9de" providerId="LiveId" clId="{9E5E5150-7266-4542-A8DC-32F389471245}" dt="2020-03-17T17:42:05.597" v="3233" actId="1036"/>
        <pc:sldMkLst>
          <pc:docMk/>
          <pc:sldMk cId="0" sldId="276"/>
        </pc:sldMkLst>
        <pc:spChg chg="mod">
          <ac:chgData name="Fabio Di Troia" userId="7de80edd88c2c9de" providerId="LiveId" clId="{9E5E5150-7266-4542-A8DC-32F389471245}" dt="2020-03-17T17:41:04.574" v="3169" actId="20577"/>
          <ac:spMkLst>
            <pc:docMk/>
            <pc:sldMk cId="0" sldId="276"/>
            <ac:spMk id="3" creationId="{00000000-0000-0000-0000-000000000000}"/>
          </ac:spMkLst>
        </pc:spChg>
        <pc:spChg chg="add mod">
          <ac:chgData name="Fabio Di Troia" userId="7de80edd88c2c9de" providerId="LiveId" clId="{9E5E5150-7266-4542-A8DC-32F389471245}" dt="2020-03-17T17:42:05.597" v="3233" actId="1036"/>
          <ac:spMkLst>
            <pc:docMk/>
            <pc:sldMk cId="0" sldId="276"/>
            <ac:spMk id="5" creationId="{C8A0E36C-14D3-4457-B840-18704B7C4A7A}"/>
          </ac:spMkLst>
        </pc:spChg>
        <pc:spChg chg="del mod">
          <ac:chgData name="Fabio Di Troia" userId="7de80edd88c2c9de" providerId="LiveId" clId="{9E5E5150-7266-4542-A8DC-32F389471245}" dt="2020-03-16T04:43:38.404" v="331" actId="478"/>
          <ac:spMkLst>
            <pc:docMk/>
            <pc:sldMk cId="0" sldId="276"/>
            <ac:spMk id="10" creationId="{00000000-0000-0000-0000-000000000000}"/>
          </ac:spMkLst>
        </pc:spChg>
        <pc:spChg chg="del">
          <ac:chgData name="Fabio Di Troia" userId="7de80edd88c2c9de" providerId="LiveId" clId="{9E5E5150-7266-4542-A8DC-32F389471245}" dt="2020-03-16T04:43:38.404" v="331" actId="478"/>
          <ac:spMkLst>
            <pc:docMk/>
            <pc:sldMk cId="0" sldId="276"/>
            <ac:spMk id="11" creationId="{00000000-0000-0000-0000-000000000000}"/>
          </ac:spMkLst>
        </pc:spChg>
        <pc:picChg chg="add mod">
          <ac:chgData name="Fabio Di Troia" userId="7de80edd88c2c9de" providerId="LiveId" clId="{9E5E5150-7266-4542-A8DC-32F389471245}" dt="2020-03-17T17:37:20.481" v="2968" actId="1076"/>
          <ac:picMkLst>
            <pc:docMk/>
            <pc:sldMk cId="0" sldId="276"/>
            <ac:picMk id="4" creationId="{45B5D553-A27A-4E54-B0FB-7C97988FF894}"/>
          </ac:picMkLst>
        </pc:picChg>
        <pc:picChg chg="del mod">
          <ac:chgData name="Fabio Di Troia" userId="7de80edd88c2c9de" providerId="LiveId" clId="{9E5E5150-7266-4542-A8DC-32F389471245}" dt="2020-03-17T17:37:17.450" v="2966" actId="478"/>
          <ac:picMkLst>
            <pc:docMk/>
            <pc:sldMk cId="0" sldId="276"/>
            <ac:picMk id="7" creationId="{00000000-0000-0000-0000-000000000000}"/>
          </ac:picMkLst>
        </pc:picChg>
        <pc:picChg chg="mod">
          <ac:chgData name="Fabio Di Troia" userId="7de80edd88c2c9de" providerId="LiveId" clId="{9E5E5150-7266-4542-A8DC-32F389471245}" dt="2020-03-16T04:44:04.640" v="342" actId="1076"/>
          <ac:picMkLst>
            <pc:docMk/>
            <pc:sldMk cId="0" sldId="276"/>
            <ac:picMk id="8" creationId="{00000000-0000-0000-0000-000000000000}"/>
          </ac:picMkLst>
        </pc:picChg>
        <pc:picChg chg="mod">
          <ac:chgData name="Fabio Di Troia" userId="7de80edd88c2c9de" providerId="LiveId" clId="{9E5E5150-7266-4542-A8DC-32F389471245}" dt="2020-03-16T04:44:02.744" v="341" actId="1076"/>
          <ac:picMkLst>
            <pc:docMk/>
            <pc:sldMk cId="0" sldId="276"/>
            <ac:picMk id="9" creationId="{00000000-0000-0000-0000-000000000000}"/>
          </ac:picMkLst>
        </pc:picChg>
      </pc:sldChg>
      <pc:sldChg chg="modSp add del mod">
        <pc:chgData name="Fabio Di Troia" userId="7de80edd88c2c9de" providerId="LiveId" clId="{9E5E5150-7266-4542-A8DC-32F389471245}" dt="2020-03-16T05:00:50.464" v="1029" actId="47"/>
        <pc:sldMkLst>
          <pc:docMk/>
          <pc:sldMk cId="3281523504" sldId="277"/>
        </pc:sldMkLst>
        <pc:spChg chg="mod">
          <ac:chgData name="Fabio Di Troia" userId="7de80edd88c2c9de" providerId="LiveId" clId="{9E5E5150-7266-4542-A8DC-32F389471245}" dt="2020-03-16T04:48:01.816" v="456" actId="20577"/>
          <ac:spMkLst>
            <pc:docMk/>
            <pc:sldMk cId="3281523504" sldId="277"/>
            <ac:spMk id="2" creationId="{94CEA1E3-3612-439E-B1A6-669EB7F39177}"/>
          </ac:spMkLst>
        </pc:spChg>
      </pc:sldChg>
      <pc:sldChg chg="addSp delSp modSp add mod addAnim delAnim modAnim">
        <pc:chgData name="Fabio Di Troia" userId="7de80edd88c2c9de" providerId="LiveId" clId="{9E5E5150-7266-4542-A8DC-32F389471245}" dt="2020-03-16T04:59:30.061" v="941" actId="20577"/>
        <pc:sldMkLst>
          <pc:docMk/>
          <pc:sldMk cId="0" sldId="278"/>
        </pc:sldMkLst>
        <pc:spChg chg="mod">
          <ac:chgData name="Fabio Di Troia" userId="7de80edd88c2c9de" providerId="LiveId" clId="{9E5E5150-7266-4542-A8DC-32F389471245}" dt="2020-03-16T04:59:30.061" v="941" actId="20577"/>
          <ac:spMkLst>
            <pc:docMk/>
            <pc:sldMk cId="0" sldId="278"/>
            <ac:spMk id="3" creationId="{00000000-0000-0000-0000-000000000000}"/>
          </ac:spMkLst>
        </pc:spChg>
        <pc:spChg chg="add mod">
          <ac:chgData name="Fabio Di Troia" userId="7de80edd88c2c9de" providerId="LiveId" clId="{9E5E5150-7266-4542-A8DC-32F389471245}" dt="2020-03-16T04:59:11.169" v="938" actId="207"/>
          <ac:spMkLst>
            <pc:docMk/>
            <pc:sldMk cId="0" sldId="278"/>
            <ac:spMk id="4" creationId="{A0EA6CF0-5CD8-4BB7-BF9C-E7B69F658285}"/>
          </ac:spMkLst>
        </pc:spChg>
        <pc:spChg chg="del mod">
          <ac:chgData name="Fabio Di Troia" userId="7de80edd88c2c9de" providerId="LiveId" clId="{9E5E5150-7266-4542-A8DC-32F389471245}" dt="2020-03-16T04:48:52.767" v="593" actId="478"/>
          <ac:spMkLst>
            <pc:docMk/>
            <pc:sldMk cId="0" sldId="278"/>
            <ac:spMk id="8" creationId="{00000000-0000-0000-0000-000000000000}"/>
          </ac:spMkLst>
        </pc:spChg>
        <pc:spChg chg="del">
          <ac:chgData name="Fabio Di Troia" userId="7de80edd88c2c9de" providerId="LiveId" clId="{9E5E5150-7266-4542-A8DC-32F389471245}" dt="2020-03-16T04:48:52.767" v="593" actId="478"/>
          <ac:spMkLst>
            <pc:docMk/>
            <pc:sldMk cId="0" sldId="278"/>
            <ac:spMk id="9" creationId="{00000000-0000-0000-0000-000000000000}"/>
          </ac:spMkLst>
        </pc:spChg>
        <pc:spChg chg="add mod">
          <ac:chgData name="Fabio Di Troia" userId="7de80edd88c2c9de" providerId="LiveId" clId="{9E5E5150-7266-4542-A8DC-32F389471245}" dt="2020-03-16T04:59:19.593" v="939" actId="2085"/>
          <ac:spMkLst>
            <pc:docMk/>
            <pc:sldMk cId="0" sldId="278"/>
            <ac:spMk id="11" creationId="{B6459F61-C8CC-473A-A729-932148B8FCE1}"/>
          </ac:spMkLst>
        </pc:spChg>
        <pc:spChg chg="add mod">
          <ac:chgData name="Fabio Di Troia" userId="7de80edd88c2c9de" providerId="LiveId" clId="{9E5E5150-7266-4542-A8DC-32F389471245}" dt="2020-03-16T04:59:19.593" v="939" actId="2085"/>
          <ac:spMkLst>
            <pc:docMk/>
            <pc:sldMk cId="0" sldId="278"/>
            <ac:spMk id="12" creationId="{4707670F-7FE8-43D1-8B98-56E58F7BF8F0}"/>
          </ac:spMkLst>
        </pc:spChg>
        <pc:spChg chg="add mod">
          <ac:chgData name="Fabio Di Troia" userId="7de80edd88c2c9de" providerId="LiveId" clId="{9E5E5150-7266-4542-A8DC-32F389471245}" dt="2020-03-16T04:59:19.593" v="939" actId="2085"/>
          <ac:spMkLst>
            <pc:docMk/>
            <pc:sldMk cId="0" sldId="278"/>
            <ac:spMk id="13" creationId="{545A6D1B-0366-4013-88D7-F35674249F54}"/>
          </ac:spMkLst>
        </pc:spChg>
        <pc:spChg chg="add mod">
          <ac:chgData name="Fabio Di Troia" userId="7de80edd88c2c9de" providerId="LiveId" clId="{9E5E5150-7266-4542-A8DC-32F389471245}" dt="2020-03-16T04:59:19.593" v="939" actId="2085"/>
          <ac:spMkLst>
            <pc:docMk/>
            <pc:sldMk cId="0" sldId="278"/>
            <ac:spMk id="14" creationId="{1A8AC660-1595-47A8-B1D6-CE9ABBB6FA08}"/>
          </ac:spMkLst>
        </pc:spChg>
        <pc:spChg chg="add mod">
          <ac:chgData name="Fabio Di Troia" userId="7de80edd88c2c9de" providerId="LiveId" clId="{9E5E5150-7266-4542-A8DC-32F389471245}" dt="2020-03-16T04:59:19.593" v="939" actId="2085"/>
          <ac:spMkLst>
            <pc:docMk/>
            <pc:sldMk cId="0" sldId="278"/>
            <ac:spMk id="15" creationId="{10268179-2CDD-49A7-B541-D1078CFAF20F}"/>
          </ac:spMkLst>
        </pc:spChg>
        <pc:spChg chg="add mod">
          <ac:chgData name="Fabio Di Troia" userId="7de80edd88c2c9de" providerId="LiveId" clId="{9E5E5150-7266-4542-A8DC-32F389471245}" dt="2020-03-16T04:59:19.593" v="939" actId="2085"/>
          <ac:spMkLst>
            <pc:docMk/>
            <pc:sldMk cId="0" sldId="278"/>
            <ac:spMk id="16" creationId="{86690338-37F0-4E0F-9535-780F7D0728DB}"/>
          </ac:spMkLst>
        </pc:spChg>
        <pc:spChg chg="add del mod">
          <ac:chgData name="Fabio Di Troia" userId="7de80edd88c2c9de" providerId="LiveId" clId="{9E5E5150-7266-4542-A8DC-32F389471245}" dt="2020-03-16T04:59:19.593" v="939" actId="2085"/>
          <ac:spMkLst>
            <pc:docMk/>
            <pc:sldMk cId="0" sldId="278"/>
            <ac:spMk id="17" creationId="{4083903B-EC23-4288-A2FC-613F6CD1600B}"/>
          </ac:spMkLst>
        </pc:spChg>
        <pc:spChg chg="add del mod">
          <ac:chgData name="Fabio Di Troia" userId="7de80edd88c2c9de" providerId="LiveId" clId="{9E5E5150-7266-4542-A8DC-32F389471245}" dt="2020-03-16T04:57:01.611" v="867" actId="478"/>
          <ac:spMkLst>
            <pc:docMk/>
            <pc:sldMk cId="0" sldId="278"/>
            <ac:spMk id="18" creationId="{C6F772E0-F097-4B12-B8BC-44B41BEF970B}"/>
          </ac:spMkLst>
        </pc:spChg>
        <pc:picChg chg="mod">
          <ac:chgData name="Fabio Di Troia" userId="7de80edd88c2c9de" providerId="LiveId" clId="{9E5E5150-7266-4542-A8DC-32F389471245}" dt="2020-03-16T04:54:06.837" v="755" actId="1076"/>
          <ac:picMkLst>
            <pc:docMk/>
            <pc:sldMk cId="0" sldId="278"/>
            <ac:picMk id="6" creationId="{00000000-0000-0000-0000-000000000000}"/>
          </ac:picMkLst>
        </pc:picChg>
        <pc:picChg chg="del">
          <ac:chgData name="Fabio Di Troia" userId="7de80edd88c2c9de" providerId="LiveId" clId="{9E5E5150-7266-4542-A8DC-32F389471245}" dt="2020-03-16T04:49:25.087" v="601" actId="478"/>
          <ac:picMkLst>
            <pc:docMk/>
            <pc:sldMk cId="0" sldId="278"/>
            <ac:picMk id="7" creationId="{00000000-0000-0000-0000-000000000000}"/>
          </ac:picMkLst>
        </pc:picChg>
        <pc:picChg chg="add del mod">
          <ac:chgData name="Fabio Di Troia" userId="7de80edd88c2c9de" providerId="LiveId" clId="{9E5E5150-7266-4542-A8DC-32F389471245}" dt="2020-03-16T04:52:53.865" v="680" actId="478"/>
          <ac:picMkLst>
            <pc:docMk/>
            <pc:sldMk cId="0" sldId="278"/>
            <ac:picMk id="10" creationId="{4D0F3245-DA8C-4849-9266-B20BE390757F}"/>
          </ac:picMkLst>
        </pc:picChg>
      </pc:sldChg>
      <pc:sldChg chg="addSp modSp add mod modTransition modAnim">
        <pc:chgData name="Fabio Di Troia" userId="7de80edd88c2c9de" providerId="LiveId" clId="{9E5E5150-7266-4542-A8DC-32F389471245}" dt="2020-03-17T17:48:54.008" v="3256" actId="20577"/>
        <pc:sldMkLst>
          <pc:docMk/>
          <pc:sldMk cId="1784421438" sldId="279"/>
        </pc:sldMkLst>
        <pc:spChg chg="mod">
          <ac:chgData name="Fabio Di Troia" userId="7de80edd88c2c9de" providerId="LiveId" clId="{9E5E5150-7266-4542-A8DC-32F389471245}" dt="2020-03-17T17:48:54.008" v="3256" actId="20577"/>
          <ac:spMkLst>
            <pc:docMk/>
            <pc:sldMk cId="1784421438" sldId="279"/>
            <ac:spMk id="3" creationId="{00000000-0000-0000-0000-000000000000}"/>
          </ac:spMkLst>
        </pc:spChg>
        <pc:spChg chg="add mod">
          <ac:chgData name="Fabio Di Troia" userId="7de80edd88c2c9de" providerId="LiveId" clId="{9E5E5150-7266-4542-A8DC-32F389471245}" dt="2020-03-16T05:02:14.891" v="1049" actId="1076"/>
          <ac:spMkLst>
            <pc:docMk/>
            <pc:sldMk cId="1784421438" sldId="279"/>
            <ac:spMk id="4" creationId="{DC29D807-55B6-47EB-9200-530118099A0A}"/>
          </ac:spMkLst>
        </pc:spChg>
        <pc:spChg chg="add mod">
          <ac:chgData name="Fabio Di Troia" userId="7de80edd88c2c9de" providerId="LiveId" clId="{9E5E5150-7266-4542-A8DC-32F389471245}" dt="2020-03-16T05:02:51.637" v="1065" actId="1076"/>
          <ac:spMkLst>
            <pc:docMk/>
            <pc:sldMk cId="1784421438" sldId="279"/>
            <ac:spMk id="5" creationId="{E4FFA67E-6E71-4252-8C54-C8765CA78C75}"/>
          </ac:spMkLst>
        </pc:spChg>
        <pc:spChg chg="add mod">
          <ac:chgData name="Fabio Di Troia" userId="7de80edd88c2c9de" providerId="LiveId" clId="{9E5E5150-7266-4542-A8DC-32F389471245}" dt="2020-03-16T05:02:48.116" v="1064" actId="1076"/>
          <ac:spMkLst>
            <pc:docMk/>
            <pc:sldMk cId="1784421438" sldId="279"/>
            <ac:spMk id="11" creationId="{5D0E8D67-16F0-439A-A116-927B25F0783E}"/>
          </ac:spMkLst>
        </pc:spChg>
        <pc:picChg chg="mod">
          <ac:chgData name="Fabio Di Troia" userId="7de80edd88c2c9de" providerId="LiveId" clId="{9E5E5150-7266-4542-A8DC-32F389471245}" dt="2020-03-16T04:59:48.242" v="980" actId="1035"/>
          <ac:picMkLst>
            <pc:docMk/>
            <pc:sldMk cId="1784421438" sldId="279"/>
            <ac:picMk id="6" creationId="{00000000-0000-0000-0000-000000000000}"/>
          </ac:picMkLst>
        </pc:picChg>
        <pc:picChg chg="mod">
          <ac:chgData name="Fabio Di Troia" userId="7de80edd88c2c9de" providerId="LiveId" clId="{9E5E5150-7266-4542-A8DC-32F389471245}" dt="2020-03-16T05:01:07.065" v="1032" actId="1076"/>
          <ac:picMkLst>
            <pc:docMk/>
            <pc:sldMk cId="1784421438" sldId="279"/>
            <ac:picMk id="7" creationId="{00000000-0000-0000-0000-000000000000}"/>
          </ac:picMkLst>
        </pc:picChg>
        <pc:picChg chg="add mod">
          <ac:chgData name="Fabio Di Troia" userId="7de80edd88c2c9de" providerId="LiveId" clId="{9E5E5150-7266-4542-A8DC-32F389471245}" dt="2020-03-16T05:01:33.239" v="1040" actId="1076"/>
          <ac:picMkLst>
            <pc:docMk/>
            <pc:sldMk cId="1784421438" sldId="279"/>
            <ac:picMk id="8" creationId="{FCFAF197-D7F2-4A22-B2A5-5B32BBD31018}"/>
          </ac:picMkLst>
        </pc:picChg>
        <pc:picChg chg="add mod">
          <ac:chgData name="Fabio Di Troia" userId="7de80edd88c2c9de" providerId="LiveId" clId="{9E5E5150-7266-4542-A8DC-32F389471245}" dt="2020-03-16T05:01:30.992" v="1039" actId="1076"/>
          <ac:picMkLst>
            <pc:docMk/>
            <pc:sldMk cId="1784421438" sldId="279"/>
            <ac:picMk id="9" creationId="{51F381AD-DDE3-4822-B754-1C046E50466A}"/>
          </ac:picMkLst>
        </pc:picChg>
        <pc:picChg chg="add mod">
          <ac:chgData name="Fabio Di Troia" userId="7de80edd88c2c9de" providerId="LiveId" clId="{9E5E5150-7266-4542-A8DC-32F389471245}" dt="2020-03-16T05:01:34.499" v="1041" actId="1076"/>
          <ac:picMkLst>
            <pc:docMk/>
            <pc:sldMk cId="1784421438" sldId="279"/>
            <ac:picMk id="10" creationId="{D2DA869C-A037-4149-8BDC-BE399FB7D827}"/>
          </ac:picMkLst>
        </pc:picChg>
      </pc:sldChg>
      <pc:sldChg chg="modSp add del mod">
        <pc:chgData name="Fabio Di Troia" userId="7de80edd88c2c9de" providerId="LiveId" clId="{9E5E5150-7266-4542-A8DC-32F389471245}" dt="2020-03-16T04:59:36.109" v="942" actId="47"/>
        <pc:sldMkLst>
          <pc:docMk/>
          <pc:sldMk cId="2819040876" sldId="280"/>
        </pc:sldMkLst>
        <pc:spChg chg="mod">
          <ac:chgData name="Fabio Di Troia" userId="7de80edd88c2c9de" providerId="LiveId" clId="{9E5E5150-7266-4542-A8DC-32F389471245}" dt="2020-03-16T04:49:54.385" v="607"/>
          <ac:spMkLst>
            <pc:docMk/>
            <pc:sldMk cId="2819040876" sldId="280"/>
            <ac:spMk id="3" creationId="{00000000-0000-0000-0000-000000000000}"/>
          </ac:spMkLst>
        </pc:spChg>
        <pc:spChg chg="mod">
          <ac:chgData name="Fabio Di Troia" userId="7de80edd88c2c9de" providerId="LiveId" clId="{9E5E5150-7266-4542-A8DC-32F389471245}" dt="2020-03-16T05:14:22.452" v="1262" actId="20577"/>
          <ac:spMkLst>
            <pc:docMk/>
            <pc:sldMk cId="2819040876" sldId="280"/>
            <ac:spMk id="5" creationId="{E4FFA67E-6E71-4252-8C54-C8765CA78C75}"/>
          </ac:spMkLst>
        </pc:spChg>
        <pc:spChg chg="mod">
          <ac:chgData name="Fabio Di Troia" userId="7de80edd88c2c9de" providerId="LiveId" clId="{9E5E5150-7266-4542-A8DC-32F389471245}" dt="2020-03-16T04:49:48.661" v="604"/>
          <ac:spMkLst>
            <pc:docMk/>
            <pc:sldMk cId="2819040876" sldId="280"/>
            <ac:spMk id="6" creationId="{00000000-0000-0000-0000-000000000000}"/>
          </ac:spMkLst>
        </pc:spChg>
        <pc:spChg chg="mod">
          <ac:chgData name="Fabio Di Troia" userId="7de80edd88c2c9de" providerId="LiveId" clId="{9E5E5150-7266-4542-A8DC-32F389471245}" dt="2020-03-16T05:14:19.514" v="1260" actId="20577"/>
          <ac:spMkLst>
            <pc:docMk/>
            <pc:sldMk cId="2819040876" sldId="280"/>
            <ac:spMk id="11" creationId="{5D0E8D67-16F0-439A-A116-927B25F0783E}"/>
          </ac:spMkLst>
        </pc:spChg>
        <pc:spChg chg="add mod">
          <ac:chgData name="Fabio Di Troia" userId="7de80edd88c2c9de" providerId="LiveId" clId="{9E5E5150-7266-4542-A8DC-32F389471245}" dt="2020-03-16T05:11:17.810" v="1130" actId="1037"/>
          <ac:spMkLst>
            <pc:docMk/>
            <pc:sldMk cId="2819040876" sldId="280"/>
            <ac:spMk id="15" creationId="{BEE3BC69-2080-4527-8133-35C4CDB978E4}"/>
          </ac:spMkLst>
        </pc:spChg>
        <pc:spChg chg="add mod">
          <ac:chgData name="Fabio Di Troia" userId="7de80edd88c2c9de" providerId="LiveId" clId="{9E5E5150-7266-4542-A8DC-32F389471245}" dt="2020-03-16T05:11:23.277" v="1133" actId="1038"/>
          <ac:spMkLst>
            <pc:docMk/>
            <pc:sldMk cId="2819040876" sldId="280"/>
            <ac:spMk id="16" creationId="{BD485F2B-B3BA-4AED-AB96-4F6DC38E932E}"/>
          </ac:spMkLst>
        </pc:spChg>
        <pc:spChg chg="add mod">
          <ac:chgData name="Fabio Di Troia" userId="7de80edd88c2c9de" providerId="LiveId" clId="{9E5E5150-7266-4542-A8DC-32F389471245}" dt="2020-03-16T05:11:28.959" v="1136" actId="1076"/>
          <ac:spMkLst>
            <pc:docMk/>
            <pc:sldMk cId="2819040876" sldId="280"/>
            <ac:spMk id="17" creationId="{9095F11D-C07B-403A-AAC5-EF4E679FF440}"/>
          </ac:spMkLst>
        </pc:spChg>
        <pc:spChg chg="add mod">
          <ac:chgData name="Fabio Di Troia" userId="7de80edd88c2c9de" providerId="LiveId" clId="{9E5E5150-7266-4542-A8DC-32F389471245}" dt="2020-03-16T05:12:54.900" v="1189" actId="1036"/>
          <ac:spMkLst>
            <pc:docMk/>
            <pc:sldMk cId="2819040876" sldId="280"/>
            <ac:spMk id="18" creationId="{4E5D954F-5B35-4A24-8187-A65340C5A322}"/>
          </ac:spMkLst>
        </pc:spChg>
        <pc:spChg chg="add del">
          <ac:chgData name="Fabio Di Troia" userId="7de80edd88c2c9de" providerId="LiveId" clId="{9E5E5150-7266-4542-A8DC-32F389471245}" dt="2020-03-16T05:12:16.611" v="1141" actId="478"/>
          <ac:spMkLst>
            <pc:docMk/>
            <pc:sldMk cId="2819040876" sldId="280"/>
            <ac:spMk id="19" creationId="{640C8F9E-773C-4046-B489-970D758E727D}"/>
          </ac:spMkLst>
        </pc:spChg>
        <pc:spChg chg="add mod">
          <ac:chgData name="Fabio Di Troia" userId="7de80edd88c2c9de" providerId="LiveId" clId="{9E5E5150-7266-4542-A8DC-32F389471245}" dt="2020-03-16T05:15:05.419" v="1266" actId="14100"/>
          <ac:spMkLst>
            <pc:docMk/>
            <pc:sldMk cId="2819040876" sldId="280"/>
            <ac:spMk id="20" creationId="{CBB7BAC5-AB49-4262-9472-CBC4FBF93741}"/>
          </ac:spMkLst>
        </pc:spChg>
        <pc:spChg chg="add mod">
          <ac:chgData name="Fabio Di Troia" userId="7de80edd88c2c9de" providerId="LiveId" clId="{9E5E5150-7266-4542-A8DC-32F389471245}" dt="2020-03-16T05:16:35.618" v="1291" actId="1037"/>
          <ac:spMkLst>
            <pc:docMk/>
            <pc:sldMk cId="2819040876" sldId="280"/>
            <ac:spMk id="21" creationId="{9C05DEA9-6FCD-44C7-971F-E2B390CC3FC9}"/>
          </ac:spMkLst>
        </pc:spChg>
        <pc:spChg chg="add mod">
          <ac:chgData name="Fabio Di Troia" userId="7de80edd88c2c9de" providerId="LiveId" clId="{9E5E5150-7266-4542-A8DC-32F389471245}" dt="2020-03-16T05:13:31.295" v="1252" actId="1037"/>
          <ac:spMkLst>
            <pc:docMk/>
            <pc:sldMk cId="2819040876" sldId="280"/>
            <ac:spMk id="22" creationId="{8F61BA1B-38BD-4219-9861-27B7653CDF28}"/>
          </ac:spMkLst>
        </pc:spChg>
        <pc:spChg chg="add mod">
          <ac:chgData name="Fabio Di Troia" userId="7de80edd88c2c9de" providerId="LiveId" clId="{9E5E5150-7266-4542-A8DC-32F389471245}" dt="2020-03-16T05:13:39.679" v="1255" actId="14100"/>
          <ac:spMkLst>
            <pc:docMk/>
            <pc:sldMk cId="2819040876" sldId="280"/>
            <ac:spMk id="23" creationId="{F69B0035-DBD8-46B7-AA55-6B9D512C64E0}"/>
          </ac:spMkLst>
        </pc:spChg>
        <pc:spChg chg="add mod">
          <ac:chgData name="Fabio Di Troia" userId="7de80edd88c2c9de" providerId="LiveId" clId="{9E5E5150-7266-4542-A8DC-32F389471245}" dt="2020-03-16T05:13:49.302" v="1258" actId="14100"/>
          <ac:spMkLst>
            <pc:docMk/>
            <pc:sldMk cId="2819040876" sldId="280"/>
            <ac:spMk id="24" creationId="{BE4FE4BC-2DAC-4660-AF50-CDD2640E69EB}"/>
          </ac:spMkLst>
        </pc:spChg>
        <pc:spChg chg="add mod">
          <ac:chgData name="Fabio Di Troia" userId="7de80edd88c2c9de" providerId="LiveId" clId="{9E5E5150-7266-4542-A8DC-32F389471245}" dt="2020-03-16T05:15:25.185" v="1269" actId="1076"/>
          <ac:spMkLst>
            <pc:docMk/>
            <pc:sldMk cId="2819040876" sldId="280"/>
            <ac:spMk id="25" creationId="{ECC49046-58DF-4B0B-ABB6-E82E53733536}"/>
          </ac:spMkLst>
        </pc:spChg>
        <pc:spChg chg="add mod">
          <ac:chgData name="Fabio Di Troia" userId="7de80edd88c2c9de" providerId="LiveId" clId="{9E5E5150-7266-4542-A8DC-32F389471245}" dt="2020-03-16T05:16:41.489" v="1293" actId="1076"/>
          <ac:spMkLst>
            <pc:docMk/>
            <pc:sldMk cId="2819040876" sldId="280"/>
            <ac:spMk id="26" creationId="{8EF3380A-5A57-4187-AE91-0EA24A868EA9}"/>
          </ac:spMkLst>
        </pc:spChg>
        <pc:spChg chg="add mod">
          <ac:chgData name="Fabio Di Troia" userId="7de80edd88c2c9de" providerId="LiveId" clId="{9E5E5150-7266-4542-A8DC-32F389471245}" dt="2020-03-16T05:16:02.936" v="1276" actId="14100"/>
          <ac:spMkLst>
            <pc:docMk/>
            <pc:sldMk cId="2819040876" sldId="280"/>
            <ac:spMk id="27" creationId="{4EBAD1B1-1E58-4BC2-A4E2-11C42E288C5D}"/>
          </ac:spMkLst>
        </pc:spChg>
        <pc:spChg chg="add mod">
          <ac:chgData name="Fabio Di Troia" userId="7de80edd88c2c9de" providerId="LiveId" clId="{9E5E5150-7266-4542-A8DC-32F389471245}" dt="2020-03-16T05:16:08.656" v="1279" actId="14100"/>
          <ac:spMkLst>
            <pc:docMk/>
            <pc:sldMk cId="2819040876" sldId="280"/>
            <ac:spMk id="28" creationId="{0705623D-EC8E-4110-A290-0D1B319D5C15}"/>
          </ac:spMkLst>
        </pc:spChg>
        <pc:picChg chg="del">
          <ac:chgData name="Fabio Di Troia" userId="7de80edd88c2c9de" providerId="LiveId" clId="{9E5E5150-7266-4542-A8DC-32F389471245}" dt="2020-03-16T05:07:38.286" v="1112" actId="478"/>
          <ac:picMkLst>
            <pc:docMk/>
            <pc:sldMk cId="2819040876" sldId="280"/>
            <ac:picMk id="9" creationId="{51F381AD-DDE3-4822-B754-1C046E50466A}"/>
          </ac:picMkLst>
        </pc:picChg>
        <pc:picChg chg="add mod">
          <ac:chgData name="Fabio Di Troia" userId="7de80edd88c2c9de" providerId="LiveId" clId="{9E5E5150-7266-4542-A8DC-32F389471245}" dt="2020-03-16T05:07:37.486" v="1111" actId="1076"/>
          <ac:picMkLst>
            <pc:docMk/>
            <pc:sldMk cId="2819040876" sldId="280"/>
            <ac:picMk id="12" creationId="{E132B439-C762-498B-BFA3-38209DBCE083}"/>
          </ac:picMkLst>
        </pc:picChg>
        <pc:picChg chg="add mod">
          <ac:chgData name="Fabio Di Troia" userId="7de80edd88c2c9de" providerId="LiveId" clId="{9E5E5150-7266-4542-A8DC-32F389471245}" dt="2020-03-16T05:07:31.059" v="1110" actId="1076"/>
          <ac:picMkLst>
            <pc:docMk/>
            <pc:sldMk cId="2819040876" sldId="280"/>
            <ac:picMk id="13" creationId="{13DE2148-CD79-4766-9264-17DFC91EA28E}"/>
          </ac:picMkLst>
        </pc:picChg>
        <pc:picChg chg="add mod">
          <ac:chgData name="Fabio Di Troia" userId="7de80edd88c2c9de" providerId="LiveId" clId="{9E5E5150-7266-4542-A8DC-32F389471245}" dt="2020-03-16T05:07:26.061" v="1109" actId="1076"/>
          <ac:picMkLst>
            <pc:docMk/>
            <pc:sldMk cId="2819040876" sldId="280"/>
            <ac:picMk id="14" creationId="{1CEE9D3A-DF2D-445B-BD58-DF8CC528BDBE}"/>
          </ac:picMkLst>
        </pc:picChg>
      </pc:sldChg>
      <pc:sldChg chg="addSp delSp modSp add mod modAnim modNotesTx">
        <pc:chgData name="Fabio Di Troia" userId="7de80edd88c2c9de" providerId="LiveId" clId="{9E5E5150-7266-4542-A8DC-32F389471245}" dt="2020-03-17T15:47:41.893" v="2488" actId="20577"/>
        <pc:sldMkLst>
          <pc:docMk/>
          <pc:sldMk cId="0" sldId="281"/>
        </pc:sldMkLst>
        <pc:spChg chg="mod">
          <ac:chgData name="Fabio Di Troia" userId="7de80edd88c2c9de" providerId="LiveId" clId="{9E5E5150-7266-4542-A8DC-32F389471245}" dt="2020-03-16T05:21:27.272" v="1555" actId="5793"/>
          <ac:spMkLst>
            <pc:docMk/>
            <pc:sldMk cId="0" sldId="281"/>
            <ac:spMk id="3" creationId="{00000000-0000-0000-0000-000000000000}"/>
          </ac:spMkLst>
        </pc:spChg>
        <pc:spChg chg="add mod">
          <ac:chgData name="Fabio Di Troia" userId="7de80edd88c2c9de" providerId="LiveId" clId="{9E5E5150-7266-4542-A8DC-32F389471245}" dt="2020-03-16T05:19:42.845" v="1449" actId="207"/>
          <ac:spMkLst>
            <pc:docMk/>
            <pc:sldMk cId="0" sldId="281"/>
            <ac:spMk id="4" creationId="{99647409-630F-4056-880A-FDC9CB9D0718}"/>
          </ac:spMkLst>
        </pc:spChg>
        <pc:spChg chg="del mod">
          <ac:chgData name="Fabio Di Troia" userId="7de80edd88c2c9de" providerId="LiveId" clId="{9E5E5150-7266-4542-A8DC-32F389471245}" dt="2020-03-16T05:21:12.755" v="1524" actId="478"/>
          <ac:spMkLst>
            <pc:docMk/>
            <pc:sldMk cId="0" sldId="281"/>
            <ac:spMk id="5" creationId="{00000000-0000-0000-0000-000000000000}"/>
          </ac:spMkLst>
        </pc:spChg>
        <pc:spChg chg="del">
          <ac:chgData name="Fabio Di Troia" userId="7de80edd88c2c9de" providerId="LiveId" clId="{9E5E5150-7266-4542-A8DC-32F389471245}" dt="2020-03-16T05:21:10.817" v="1523" actId="478"/>
          <ac:spMkLst>
            <pc:docMk/>
            <pc:sldMk cId="0" sldId="281"/>
            <ac:spMk id="6" creationId="{00000000-0000-0000-0000-000000000000}"/>
          </ac:spMkLst>
        </pc:spChg>
        <pc:picChg chg="mod">
          <ac:chgData name="Fabio Di Troia" userId="7de80edd88c2c9de" providerId="LiveId" clId="{9E5E5150-7266-4542-A8DC-32F389471245}" dt="2020-03-16T05:18:35.407" v="1295" actId="1076"/>
          <ac:picMkLst>
            <pc:docMk/>
            <pc:sldMk cId="0" sldId="281"/>
            <ac:picMk id="7" creationId="{00000000-0000-0000-0000-000000000000}"/>
          </ac:picMkLst>
        </pc:picChg>
      </pc:sldChg>
      <pc:sldChg chg="addSp delSp modSp add mod modTransition modAnim modNotesTx">
        <pc:chgData name="Fabio Di Troia" userId="7de80edd88c2c9de" providerId="LiveId" clId="{9E5E5150-7266-4542-A8DC-32F389471245}" dt="2020-03-17T17:54:32.959" v="3277"/>
        <pc:sldMkLst>
          <pc:docMk/>
          <pc:sldMk cId="3796511000" sldId="282"/>
        </pc:sldMkLst>
        <pc:spChg chg="mod">
          <ac:chgData name="Fabio Di Troia" userId="7de80edd88c2c9de" providerId="LiveId" clId="{9E5E5150-7266-4542-A8DC-32F389471245}" dt="2020-03-17T15:04:35.621" v="1569" actId="20577"/>
          <ac:spMkLst>
            <pc:docMk/>
            <pc:sldMk cId="3796511000" sldId="282"/>
            <ac:spMk id="2" creationId="{D52FE362-FC34-4AF9-BADA-3D7DF22ADD1E}"/>
          </ac:spMkLst>
        </pc:spChg>
        <pc:spChg chg="mod">
          <ac:chgData name="Fabio Di Troia" userId="7de80edd88c2c9de" providerId="LiveId" clId="{9E5E5150-7266-4542-A8DC-32F389471245}" dt="2020-03-17T15:15:56.801" v="2169" actId="113"/>
          <ac:spMkLst>
            <pc:docMk/>
            <pc:sldMk cId="3796511000" sldId="282"/>
            <ac:spMk id="3" creationId="{E8A87FD4-CBA9-43F0-902C-BE873F8D9161}"/>
          </ac:spMkLst>
        </pc:spChg>
        <pc:spChg chg="add del">
          <ac:chgData name="Fabio Di Troia" userId="7de80edd88c2c9de" providerId="LiveId" clId="{9E5E5150-7266-4542-A8DC-32F389471245}" dt="2020-03-17T15:13:16.272" v="1880"/>
          <ac:spMkLst>
            <pc:docMk/>
            <pc:sldMk cId="3796511000" sldId="282"/>
            <ac:spMk id="5" creationId="{08A29685-133C-4888-98B2-00764D1F98E8}"/>
          </ac:spMkLst>
        </pc:spChg>
        <pc:spChg chg="add mod">
          <ac:chgData name="Fabio Di Troia" userId="7de80edd88c2c9de" providerId="LiveId" clId="{9E5E5150-7266-4542-A8DC-32F389471245}" dt="2020-03-17T15:16:17.917" v="2175" actId="14100"/>
          <ac:spMkLst>
            <pc:docMk/>
            <pc:sldMk cId="3796511000" sldId="282"/>
            <ac:spMk id="6" creationId="{1CE3FECC-62D7-4EF4-8C51-F37968F60B5A}"/>
          </ac:spMkLst>
        </pc:spChg>
        <pc:spChg chg="add mod">
          <ac:chgData name="Fabio Di Troia" userId="7de80edd88c2c9de" providerId="LiveId" clId="{9E5E5150-7266-4542-A8DC-32F389471245}" dt="2020-03-17T15:16:21.143" v="2177" actId="1076"/>
          <ac:spMkLst>
            <pc:docMk/>
            <pc:sldMk cId="3796511000" sldId="282"/>
            <ac:spMk id="7" creationId="{E6C31C2D-F1CF-46FF-98D8-0C7E3F805C34}"/>
          </ac:spMkLst>
        </pc:spChg>
        <pc:spChg chg="add mod">
          <ac:chgData name="Fabio Di Troia" userId="7de80edd88c2c9de" providerId="LiveId" clId="{9E5E5150-7266-4542-A8DC-32F389471245}" dt="2020-03-17T15:16:25.126" v="2179" actId="1076"/>
          <ac:spMkLst>
            <pc:docMk/>
            <pc:sldMk cId="3796511000" sldId="282"/>
            <ac:spMk id="8" creationId="{4A7D4A5E-667A-49BD-963B-033B39126B3B}"/>
          </ac:spMkLst>
        </pc:spChg>
        <pc:spChg chg="add mod">
          <ac:chgData name="Fabio Di Troia" userId="7de80edd88c2c9de" providerId="LiveId" clId="{9E5E5150-7266-4542-A8DC-32F389471245}" dt="2020-03-17T15:16:28.461" v="2181" actId="1076"/>
          <ac:spMkLst>
            <pc:docMk/>
            <pc:sldMk cId="3796511000" sldId="282"/>
            <ac:spMk id="9" creationId="{AFC3993F-E58A-4E9B-B555-8985088AA585}"/>
          </ac:spMkLst>
        </pc:spChg>
        <pc:picChg chg="add mod">
          <ac:chgData name="Fabio Di Troia" userId="7de80edd88c2c9de" providerId="LiveId" clId="{9E5E5150-7266-4542-A8DC-32F389471245}" dt="2020-03-17T15:14:51.400" v="1994" actId="1076"/>
          <ac:picMkLst>
            <pc:docMk/>
            <pc:sldMk cId="3796511000" sldId="282"/>
            <ac:picMk id="4" creationId="{257E6848-CA07-40C5-8B90-6431084E9942}"/>
          </ac:picMkLst>
        </pc:picChg>
      </pc:sldChg>
      <pc:sldChg chg="delSp modSp add mod modNotesTx">
        <pc:chgData name="Fabio Di Troia" userId="7de80edd88c2c9de" providerId="LiveId" clId="{9E5E5150-7266-4542-A8DC-32F389471245}" dt="2020-03-17T18:00:33.162" v="3556" actId="20577"/>
        <pc:sldMkLst>
          <pc:docMk/>
          <pc:sldMk cId="3921160621" sldId="283"/>
        </pc:sldMkLst>
        <pc:spChg chg="mod">
          <ac:chgData name="Fabio Di Troia" userId="7de80edd88c2c9de" providerId="LiveId" clId="{9E5E5150-7266-4542-A8DC-32F389471245}" dt="2020-03-17T15:17:42.868" v="2194" actId="20577"/>
          <ac:spMkLst>
            <pc:docMk/>
            <pc:sldMk cId="3921160621" sldId="283"/>
            <ac:spMk id="3" creationId="{E8A87FD4-CBA9-43F0-902C-BE873F8D9161}"/>
          </ac:spMkLst>
        </pc:spChg>
        <pc:picChg chg="del">
          <ac:chgData name="Fabio Di Troia" userId="7de80edd88c2c9de" providerId="LiveId" clId="{9E5E5150-7266-4542-A8DC-32F389471245}" dt="2020-03-17T15:15:25.140" v="2147" actId="478"/>
          <ac:picMkLst>
            <pc:docMk/>
            <pc:sldMk cId="3921160621" sldId="283"/>
            <ac:picMk id="4" creationId="{257E6848-CA07-40C5-8B90-6431084E9942}"/>
          </ac:picMkLst>
        </pc:picChg>
      </pc:sldChg>
      <pc:sldChg chg="addSp delSp modSp add mod modTransition delAnim modAnim">
        <pc:chgData name="Fabio Di Troia" userId="7de80edd88c2c9de" providerId="LiveId" clId="{9E5E5150-7266-4542-A8DC-32F389471245}" dt="2020-03-17T17:52:05.959" v="3267" actId="207"/>
        <pc:sldMkLst>
          <pc:docMk/>
          <pc:sldMk cId="4235449125" sldId="284"/>
        </pc:sldMkLst>
        <pc:spChg chg="mod">
          <ac:chgData name="Fabio Di Troia" userId="7de80edd88c2c9de" providerId="LiveId" clId="{9E5E5150-7266-4542-A8DC-32F389471245}" dt="2020-03-17T17:52:05.959" v="3267" actId="207"/>
          <ac:spMkLst>
            <pc:docMk/>
            <pc:sldMk cId="4235449125" sldId="284"/>
            <ac:spMk id="3" creationId="{00000000-0000-0000-0000-000000000000}"/>
          </ac:spMkLst>
        </pc:spChg>
        <pc:spChg chg="del">
          <ac:chgData name="Fabio Di Troia" userId="7de80edd88c2c9de" providerId="LiveId" clId="{9E5E5150-7266-4542-A8DC-32F389471245}" dt="2020-03-17T15:07:31.699" v="1637" actId="478"/>
          <ac:spMkLst>
            <pc:docMk/>
            <pc:sldMk cId="4235449125" sldId="284"/>
            <ac:spMk id="4" creationId="{99647409-630F-4056-880A-FDC9CB9D0718}"/>
          </ac:spMkLst>
        </pc:spChg>
        <pc:spChg chg="add del mod">
          <ac:chgData name="Fabio Di Troia" userId="7de80edd88c2c9de" providerId="LiveId" clId="{9E5E5150-7266-4542-A8DC-32F389471245}" dt="2020-03-17T15:09:51.009" v="1685" actId="478"/>
          <ac:spMkLst>
            <pc:docMk/>
            <pc:sldMk cId="4235449125" sldId="284"/>
            <ac:spMk id="5" creationId="{7C17FEC8-DB52-4D80-B601-27E72BCB0135}"/>
          </ac:spMkLst>
        </pc:spChg>
        <pc:spChg chg="add mod">
          <ac:chgData name="Fabio Di Troia" userId="7de80edd88c2c9de" providerId="LiveId" clId="{9E5E5150-7266-4542-A8DC-32F389471245}" dt="2020-03-17T15:08:10.812" v="1655" actId="14100"/>
          <ac:spMkLst>
            <pc:docMk/>
            <pc:sldMk cId="4235449125" sldId="284"/>
            <ac:spMk id="6" creationId="{C4515772-EA0D-4E36-96FC-2C3AEF963BBC}"/>
          </ac:spMkLst>
        </pc:spChg>
        <pc:spChg chg="add mod">
          <ac:chgData name="Fabio Di Troia" userId="7de80edd88c2c9de" providerId="LiveId" clId="{9E5E5150-7266-4542-A8DC-32F389471245}" dt="2020-03-17T15:08:21.315" v="1665" actId="1037"/>
          <ac:spMkLst>
            <pc:docMk/>
            <pc:sldMk cId="4235449125" sldId="284"/>
            <ac:spMk id="8" creationId="{E0363619-997A-4874-975F-D1FDA0AEFF43}"/>
          </ac:spMkLst>
        </pc:spChg>
        <pc:spChg chg="add mod">
          <ac:chgData name="Fabio Di Troia" userId="7de80edd88c2c9de" providerId="LiveId" clId="{9E5E5150-7266-4542-A8DC-32F389471245}" dt="2020-03-17T15:10:31.556" v="1698" actId="1076"/>
          <ac:spMkLst>
            <pc:docMk/>
            <pc:sldMk cId="4235449125" sldId="284"/>
            <ac:spMk id="9" creationId="{A3E77193-21D9-4000-9058-095FD48C0811}"/>
          </ac:spMkLst>
        </pc:spChg>
        <pc:spChg chg="add mod">
          <ac:chgData name="Fabio Di Troia" userId="7de80edd88c2c9de" providerId="LiveId" clId="{9E5E5150-7266-4542-A8DC-32F389471245}" dt="2020-03-17T15:10:41.417" v="1703" actId="1076"/>
          <ac:spMkLst>
            <pc:docMk/>
            <pc:sldMk cId="4235449125" sldId="284"/>
            <ac:spMk id="10" creationId="{3DCCEE5C-6979-408E-8B3D-57F6D58310DD}"/>
          </ac:spMkLst>
        </pc:spChg>
        <pc:spChg chg="add mod">
          <ac:chgData name="Fabio Di Troia" userId="7de80edd88c2c9de" providerId="LiveId" clId="{9E5E5150-7266-4542-A8DC-32F389471245}" dt="2020-03-17T15:11:06.852" v="1716" actId="1076"/>
          <ac:spMkLst>
            <pc:docMk/>
            <pc:sldMk cId="4235449125" sldId="284"/>
            <ac:spMk id="11" creationId="{C398F295-235B-4584-AF34-71F79FC98A3B}"/>
          </ac:spMkLst>
        </pc:spChg>
      </pc:sldChg>
      <pc:sldChg chg="addSp delSp modSp add mod modAnim">
        <pc:chgData name="Fabio Di Troia" userId="7de80edd88c2c9de" providerId="LiveId" clId="{9E5E5150-7266-4542-A8DC-32F389471245}" dt="2020-03-17T17:52:51.682" v="3276" actId="1035"/>
        <pc:sldMkLst>
          <pc:docMk/>
          <pc:sldMk cId="4129724630" sldId="285"/>
        </pc:sldMkLst>
        <pc:spChg chg="mod">
          <ac:chgData name="Fabio Di Troia" userId="7de80edd88c2c9de" providerId="LiveId" clId="{9E5E5150-7266-4542-A8DC-32F389471245}" dt="2020-03-17T15:12:22.734" v="1857" actId="122"/>
          <ac:spMkLst>
            <pc:docMk/>
            <pc:sldMk cId="4129724630" sldId="285"/>
            <ac:spMk id="3" creationId="{00000000-0000-0000-0000-000000000000}"/>
          </ac:spMkLst>
        </pc:spChg>
        <pc:spChg chg="mod">
          <ac:chgData name="Fabio Di Troia" userId="7de80edd88c2c9de" providerId="LiveId" clId="{9E5E5150-7266-4542-A8DC-32F389471245}" dt="2020-03-17T15:13:46.427" v="1892" actId="1037"/>
          <ac:spMkLst>
            <pc:docMk/>
            <pc:sldMk cId="4129724630" sldId="285"/>
            <ac:spMk id="9" creationId="{A3E77193-21D9-4000-9058-095FD48C0811}"/>
          </ac:spMkLst>
        </pc:spChg>
        <pc:spChg chg="mod">
          <ac:chgData name="Fabio Di Troia" userId="7de80edd88c2c9de" providerId="LiveId" clId="{9E5E5150-7266-4542-A8DC-32F389471245}" dt="2020-03-17T15:13:00.070" v="1873" actId="1076"/>
          <ac:spMkLst>
            <pc:docMk/>
            <pc:sldMk cId="4129724630" sldId="285"/>
            <ac:spMk id="10" creationId="{3DCCEE5C-6979-408E-8B3D-57F6D58310DD}"/>
          </ac:spMkLst>
        </pc:spChg>
        <pc:spChg chg="add mod">
          <ac:chgData name="Fabio Di Troia" userId="7de80edd88c2c9de" providerId="LiveId" clId="{9E5E5150-7266-4542-A8DC-32F389471245}" dt="2020-03-17T15:12:43.719" v="1866" actId="207"/>
          <ac:spMkLst>
            <pc:docMk/>
            <pc:sldMk cId="4129724630" sldId="285"/>
            <ac:spMk id="12" creationId="{437A2740-ECC9-40E4-A601-A23A93E60541}"/>
          </ac:spMkLst>
        </pc:spChg>
        <pc:spChg chg="add mod">
          <ac:chgData name="Fabio Di Troia" userId="7de80edd88c2c9de" providerId="LiveId" clId="{9E5E5150-7266-4542-A8DC-32F389471245}" dt="2020-03-17T15:12:51.541" v="1869" actId="207"/>
          <ac:spMkLst>
            <pc:docMk/>
            <pc:sldMk cId="4129724630" sldId="285"/>
            <ac:spMk id="13" creationId="{7EF3D6F7-FA8A-44C8-A7ED-C12B05FCACD3}"/>
          </ac:spMkLst>
        </pc:spChg>
        <pc:spChg chg="add del">
          <ac:chgData name="Fabio Di Troia" userId="7de80edd88c2c9de" providerId="LiveId" clId="{9E5E5150-7266-4542-A8DC-32F389471245}" dt="2020-03-17T15:13:14.475" v="1878" actId="478"/>
          <ac:spMkLst>
            <pc:docMk/>
            <pc:sldMk cId="4129724630" sldId="285"/>
            <ac:spMk id="14" creationId="{7032C1C7-0FB9-4DF3-B880-0BE2DF25A729}"/>
          </ac:spMkLst>
        </pc:spChg>
        <pc:spChg chg="add mod">
          <ac:chgData name="Fabio Di Troia" userId="7de80edd88c2c9de" providerId="LiveId" clId="{9E5E5150-7266-4542-A8DC-32F389471245}" dt="2020-03-17T17:52:51.682" v="3276" actId="1035"/>
          <ac:spMkLst>
            <pc:docMk/>
            <pc:sldMk cId="4129724630" sldId="285"/>
            <ac:spMk id="15" creationId="{7B5935B1-29D7-4D31-B3BF-001670CE1590}"/>
          </ac:spMkLst>
        </pc:spChg>
        <pc:spChg chg="add">
          <ac:chgData name="Fabio Di Troia" userId="7de80edd88c2c9de" providerId="LiveId" clId="{9E5E5150-7266-4542-A8DC-32F389471245}" dt="2020-03-17T15:13:18.427" v="1881"/>
          <ac:spMkLst>
            <pc:docMk/>
            <pc:sldMk cId="4129724630" sldId="285"/>
            <ac:spMk id="16" creationId="{7C7699FD-B893-4E74-A333-A2731B51C60C}"/>
          </ac:spMkLst>
        </pc:spChg>
        <pc:spChg chg="add mod">
          <ac:chgData name="Fabio Di Troia" userId="7de80edd88c2c9de" providerId="LiveId" clId="{9E5E5150-7266-4542-A8DC-32F389471245}" dt="2020-03-17T15:13:41.090" v="1888" actId="6549"/>
          <ac:spMkLst>
            <pc:docMk/>
            <pc:sldMk cId="4129724630" sldId="285"/>
            <ac:spMk id="17" creationId="{E63D3BD2-BE2D-4AEF-AC98-3A61299CAD12}"/>
          </ac:spMkLst>
        </pc:spChg>
        <pc:picChg chg="add del">
          <ac:chgData name="Fabio Di Troia" userId="7de80edd88c2c9de" providerId="LiveId" clId="{9E5E5150-7266-4542-A8DC-32F389471245}" dt="2020-03-17T15:13:35.818" v="1886"/>
          <ac:picMkLst>
            <pc:docMk/>
            <pc:sldMk cId="4129724630" sldId="285"/>
            <ac:picMk id="4" creationId="{71336341-E7E3-4DF8-A434-3150F38C7884}"/>
          </ac:picMkLst>
        </pc:picChg>
      </pc:sldChg>
      <pc:sldChg chg="delSp modSp add mod modAnim">
        <pc:chgData name="Fabio Di Troia" userId="7de80edd88c2c9de" providerId="LiveId" clId="{9E5E5150-7266-4542-A8DC-32F389471245}" dt="2020-03-17T15:19:59.942" v="2216" actId="20577"/>
        <pc:sldMkLst>
          <pc:docMk/>
          <pc:sldMk cId="0" sldId="286"/>
        </pc:sldMkLst>
        <pc:spChg chg="mod">
          <ac:chgData name="Fabio Di Troia" userId="7de80edd88c2c9de" providerId="LiveId" clId="{9E5E5150-7266-4542-A8DC-32F389471245}" dt="2020-03-17T15:19:59.942" v="2216" actId="20577"/>
          <ac:spMkLst>
            <pc:docMk/>
            <pc:sldMk cId="0" sldId="286"/>
            <ac:spMk id="3" creationId="{00000000-0000-0000-0000-000000000000}"/>
          </ac:spMkLst>
        </pc:spChg>
        <pc:spChg chg="del mod">
          <ac:chgData name="Fabio Di Troia" userId="7de80edd88c2c9de" providerId="LiveId" clId="{9E5E5150-7266-4542-A8DC-32F389471245}" dt="2020-03-17T15:18:55.441" v="2197" actId="478"/>
          <ac:spMkLst>
            <pc:docMk/>
            <pc:sldMk cId="0" sldId="286"/>
            <ac:spMk id="4" creationId="{00000000-0000-0000-0000-000000000000}"/>
          </ac:spMkLst>
        </pc:spChg>
        <pc:spChg chg="del">
          <ac:chgData name="Fabio Di Troia" userId="7de80edd88c2c9de" providerId="LiveId" clId="{9E5E5150-7266-4542-A8DC-32F389471245}" dt="2020-03-17T15:18:55.441" v="2197" actId="478"/>
          <ac:spMkLst>
            <pc:docMk/>
            <pc:sldMk cId="0" sldId="286"/>
            <ac:spMk id="5" creationId="{00000000-0000-0000-0000-000000000000}"/>
          </ac:spMkLst>
        </pc:spChg>
      </pc:sldChg>
      <pc:sldChg chg="delSp modSp add mod modAnim">
        <pc:chgData name="Fabio Di Troia" userId="7de80edd88c2c9de" providerId="LiveId" clId="{9E5E5150-7266-4542-A8DC-32F389471245}" dt="2020-03-17T15:50:50.829" v="2553"/>
        <pc:sldMkLst>
          <pc:docMk/>
          <pc:sldMk cId="0" sldId="287"/>
        </pc:sldMkLst>
        <pc:spChg chg="mod">
          <ac:chgData name="Fabio Di Troia" userId="7de80edd88c2c9de" providerId="LiveId" clId="{9E5E5150-7266-4542-A8DC-32F389471245}" dt="2020-03-17T15:50:30.848" v="2547" actId="20577"/>
          <ac:spMkLst>
            <pc:docMk/>
            <pc:sldMk cId="0" sldId="287"/>
            <ac:spMk id="3" creationId="{00000000-0000-0000-0000-000000000000}"/>
          </ac:spMkLst>
        </pc:spChg>
        <pc:spChg chg="del mod">
          <ac:chgData name="Fabio Di Troia" userId="7de80edd88c2c9de" providerId="LiveId" clId="{9E5E5150-7266-4542-A8DC-32F389471245}" dt="2020-03-17T15:48:27.531" v="2492" actId="478"/>
          <ac:spMkLst>
            <pc:docMk/>
            <pc:sldMk cId="0" sldId="287"/>
            <ac:spMk id="4" creationId="{00000000-0000-0000-0000-000000000000}"/>
          </ac:spMkLst>
        </pc:spChg>
        <pc:spChg chg="del">
          <ac:chgData name="Fabio Di Troia" userId="7de80edd88c2c9de" providerId="LiveId" clId="{9E5E5150-7266-4542-A8DC-32F389471245}" dt="2020-03-17T15:48:27.531" v="2492" actId="478"/>
          <ac:spMkLst>
            <pc:docMk/>
            <pc:sldMk cId="0" sldId="287"/>
            <ac:spMk id="5" creationId="{00000000-0000-0000-0000-000000000000}"/>
          </ac:spMkLst>
        </pc:spChg>
      </pc:sldChg>
      <pc:sldChg chg="addSp delSp modSp add del mod delAnim modAnim">
        <pc:chgData name="Fabio Di Troia" userId="7de80edd88c2c9de" providerId="LiveId" clId="{9E5E5150-7266-4542-A8DC-32F389471245}" dt="2020-03-17T15:47:45.781" v="2489" actId="47"/>
        <pc:sldMkLst>
          <pc:docMk/>
          <pc:sldMk cId="3507495259" sldId="287"/>
        </pc:sldMkLst>
        <pc:spChg chg="del mod">
          <ac:chgData name="Fabio Di Troia" userId="7de80edd88c2c9de" providerId="LiveId" clId="{9E5E5150-7266-4542-A8DC-32F389471245}" dt="2020-03-17T15:24:16.113" v="2282" actId="478"/>
          <ac:spMkLst>
            <pc:docMk/>
            <pc:sldMk cId="3507495259" sldId="287"/>
            <ac:spMk id="2" creationId="{00000000-0000-0000-0000-000000000000}"/>
          </ac:spMkLst>
        </pc:spChg>
        <pc:spChg chg="mod">
          <ac:chgData name="Fabio Di Troia" userId="7de80edd88c2c9de" providerId="LiveId" clId="{9E5E5150-7266-4542-A8DC-32F389471245}" dt="2020-03-17T15:27:35.418" v="2343" actId="20577"/>
          <ac:spMkLst>
            <pc:docMk/>
            <pc:sldMk cId="3507495259" sldId="287"/>
            <ac:spMk id="3" creationId="{00000000-0000-0000-0000-000000000000}"/>
          </ac:spMkLst>
        </pc:spChg>
        <pc:spChg chg="add">
          <ac:chgData name="Fabio Di Troia" userId="7de80edd88c2c9de" providerId="LiveId" clId="{9E5E5150-7266-4542-A8DC-32F389471245}" dt="2020-03-17T15:24:11.440" v="2280"/>
          <ac:spMkLst>
            <pc:docMk/>
            <pc:sldMk cId="3507495259" sldId="287"/>
            <ac:spMk id="9" creationId="{605B6D3C-43B7-402A-98AE-CB686ECE6F23}"/>
          </ac:spMkLst>
        </pc:spChg>
        <pc:spChg chg="add mod">
          <ac:chgData name="Fabio Di Troia" userId="7de80edd88c2c9de" providerId="LiveId" clId="{9E5E5150-7266-4542-A8DC-32F389471245}" dt="2020-03-17T15:26:53.112" v="2328" actId="20577"/>
          <ac:spMkLst>
            <pc:docMk/>
            <pc:sldMk cId="3507495259" sldId="287"/>
            <ac:spMk id="10" creationId="{42FD787B-691C-47F7-BADE-AA1C514B306A}"/>
          </ac:spMkLst>
        </pc:spChg>
        <pc:spChg chg="add mod">
          <ac:chgData name="Fabio Di Troia" userId="7de80edd88c2c9de" providerId="LiveId" clId="{9E5E5150-7266-4542-A8DC-32F389471245}" dt="2020-03-17T15:26:51.083" v="2326" actId="20577"/>
          <ac:spMkLst>
            <pc:docMk/>
            <pc:sldMk cId="3507495259" sldId="287"/>
            <ac:spMk id="11" creationId="{98834E2D-7EB8-4A85-A47D-119B1B4C6A13}"/>
          </ac:spMkLst>
        </pc:spChg>
        <pc:spChg chg="add del mod">
          <ac:chgData name="Fabio Di Troia" userId="7de80edd88c2c9de" providerId="LiveId" clId="{9E5E5150-7266-4542-A8DC-32F389471245}" dt="2020-03-17T15:24:17.290" v="2283" actId="478"/>
          <ac:spMkLst>
            <pc:docMk/>
            <pc:sldMk cId="3507495259" sldId="287"/>
            <ac:spMk id="13" creationId="{672B277C-2E00-4B8D-981D-D22710D05E6A}"/>
          </ac:spMkLst>
        </pc:spChg>
        <pc:spChg chg="add del">
          <ac:chgData name="Fabio Di Troia" userId="7de80edd88c2c9de" providerId="LiveId" clId="{9E5E5150-7266-4542-A8DC-32F389471245}" dt="2020-03-17T15:25:39.955" v="2310" actId="478"/>
          <ac:spMkLst>
            <pc:docMk/>
            <pc:sldMk cId="3507495259" sldId="287"/>
            <ac:spMk id="19" creationId="{AD65759A-379D-4369-9565-F3E200B5B4D4}"/>
          </ac:spMkLst>
        </pc:spChg>
        <pc:spChg chg="add del">
          <ac:chgData name="Fabio Di Troia" userId="7de80edd88c2c9de" providerId="LiveId" clId="{9E5E5150-7266-4542-A8DC-32F389471245}" dt="2020-03-17T15:25:41.719" v="2312" actId="478"/>
          <ac:spMkLst>
            <pc:docMk/>
            <pc:sldMk cId="3507495259" sldId="287"/>
            <ac:spMk id="20" creationId="{B4485D34-AF4B-4148-9D92-8A968C2ED33A}"/>
          </ac:spMkLst>
        </pc:spChg>
        <pc:spChg chg="add del">
          <ac:chgData name="Fabio Di Troia" userId="7de80edd88c2c9de" providerId="LiveId" clId="{9E5E5150-7266-4542-A8DC-32F389471245}" dt="2020-03-17T15:25:40.880" v="2311" actId="478"/>
          <ac:spMkLst>
            <pc:docMk/>
            <pc:sldMk cId="3507495259" sldId="287"/>
            <ac:spMk id="21" creationId="{771AD7CA-29C1-4E22-929E-A3D860E60EFF}"/>
          </ac:spMkLst>
        </pc:spChg>
        <pc:picChg chg="add del mod">
          <ac:chgData name="Fabio Di Troia" userId="7de80edd88c2c9de" providerId="LiveId" clId="{9E5E5150-7266-4542-A8DC-32F389471245}" dt="2020-03-17T15:23:33.878" v="2266" actId="478"/>
          <ac:picMkLst>
            <pc:docMk/>
            <pc:sldMk cId="3507495259" sldId="287"/>
            <ac:picMk id="4" creationId="{CEE7C2F6-C589-45C4-A07F-22A33EE1C81A}"/>
          </ac:picMkLst>
        </pc:picChg>
        <pc:picChg chg="add mod">
          <ac:chgData name="Fabio Di Troia" userId="7de80edd88c2c9de" providerId="LiveId" clId="{9E5E5150-7266-4542-A8DC-32F389471245}" dt="2020-03-17T15:24:23.194" v="2286" actId="1076"/>
          <ac:picMkLst>
            <pc:docMk/>
            <pc:sldMk cId="3507495259" sldId="287"/>
            <ac:picMk id="5" creationId="{7A7FAD5D-854E-4B42-A06C-2395F83EF62C}"/>
          </ac:picMkLst>
        </pc:picChg>
        <pc:picChg chg="add del">
          <ac:chgData name="Fabio Di Troia" userId="7de80edd88c2c9de" providerId="LiveId" clId="{9E5E5150-7266-4542-A8DC-32F389471245}" dt="2020-03-17T15:25:37.648" v="2308" actId="478"/>
          <ac:picMkLst>
            <pc:docMk/>
            <pc:sldMk cId="3507495259" sldId="287"/>
            <ac:picMk id="6" creationId="{DB670687-1CC8-4566-81F9-0DF2BF178E7C}"/>
          </ac:picMkLst>
        </pc:picChg>
        <pc:picChg chg="add del">
          <ac:chgData name="Fabio Di Troia" userId="7de80edd88c2c9de" providerId="LiveId" clId="{9E5E5150-7266-4542-A8DC-32F389471245}" dt="2020-03-17T15:25:37.648" v="2308" actId="478"/>
          <ac:picMkLst>
            <pc:docMk/>
            <pc:sldMk cId="3507495259" sldId="287"/>
            <ac:picMk id="7" creationId="{9C89B8EC-B5F9-402A-A6AF-6F793B3E6F75}"/>
          </ac:picMkLst>
        </pc:picChg>
        <pc:picChg chg="add del">
          <ac:chgData name="Fabio Di Troia" userId="7de80edd88c2c9de" providerId="LiveId" clId="{9E5E5150-7266-4542-A8DC-32F389471245}" dt="2020-03-17T15:25:37.648" v="2308" actId="478"/>
          <ac:picMkLst>
            <pc:docMk/>
            <pc:sldMk cId="3507495259" sldId="287"/>
            <ac:picMk id="8" creationId="{76867E1D-D182-4967-AA8D-2783804BBCE9}"/>
          </ac:picMkLst>
        </pc:picChg>
        <pc:picChg chg="add">
          <ac:chgData name="Fabio Di Troia" userId="7de80edd88c2c9de" providerId="LiveId" clId="{9E5E5150-7266-4542-A8DC-32F389471245}" dt="2020-03-17T15:25:37.949" v="2309"/>
          <ac:picMkLst>
            <pc:docMk/>
            <pc:sldMk cId="3507495259" sldId="287"/>
            <ac:picMk id="14" creationId="{F756ADFC-401F-46D8-BB5A-D7E4EFE30C6B}"/>
          </ac:picMkLst>
        </pc:picChg>
        <pc:picChg chg="add">
          <ac:chgData name="Fabio Di Troia" userId="7de80edd88c2c9de" providerId="LiveId" clId="{9E5E5150-7266-4542-A8DC-32F389471245}" dt="2020-03-17T15:25:37.949" v="2309"/>
          <ac:picMkLst>
            <pc:docMk/>
            <pc:sldMk cId="3507495259" sldId="287"/>
            <ac:picMk id="15" creationId="{1A2722E2-32C3-42F6-994C-7699287476DC}"/>
          </ac:picMkLst>
        </pc:picChg>
        <pc:picChg chg="add">
          <ac:chgData name="Fabio Di Troia" userId="7de80edd88c2c9de" providerId="LiveId" clId="{9E5E5150-7266-4542-A8DC-32F389471245}" dt="2020-03-17T15:25:37.949" v="2309"/>
          <ac:picMkLst>
            <pc:docMk/>
            <pc:sldMk cId="3507495259" sldId="287"/>
            <ac:picMk id="16" creationId="{B9E5C2AF-4D99-473E-9557-F6F63B384744}"/>
          </ac:picMkLst>
        </pc:picChg>
        <pc:picChg chg="add">
          <ac:chgData name="Fabio Di Troia" userId="7de80edd88c2c9de" providerId="LiveId" clId="{9E5E5150-7266-4542-A8DC-32F389471245}" dt="2020-03-17T15:25:37.949" v="2309"/>
          <ac:picMkLst>
            <pc:docMk/>
            <pc:sldMk cId="3507495259" sldId="287"/>
            <ac:picMk id="17" creationId="{BFFE4263-9D9C-49D2-9C26-825E13F19F3A}"/>
          </ac:picMkLst>
        </pc:picChg>
        <pc:picChg chg="add">
          <ac:chgData name="Fabio Di Troia" userId="7de80edd88c2c9de" providerId="LiveId" clId="{9E5E5150-7266-4542-A8DC-32F389471245}" dt="2020-03-17T15:25:37.949" v="2309"/>
          <ac:picMkLst>
            <pc:docMk/>
            <pc:sldMk cId="3507495259" sldId="287"/>
            <ac:picMk id="18" creationId="{EB8BA5E1-CF3D-439C-9A2D-6CC3F4BCF323}"/>
          </ac:picMkLst>
        </pc:picChg>
      </pc:sldChg>
      <pc:sldChg chg="delSp modSp add mod modAnim">
        <pc:chgData name="Fabio Di Troia" userId="7de80edd88c2c9de" providerId="LiveId" clId="{9E5E5150-7266-4542-A8DC-32F389471245}" dt="2020-03-17T18:01:56.928" v="3558"/>
        <pc:sldMkLst>
          <pc:docMk/>
          <pc:sldMk cId="0" sldId="288"/>
        </pc:sldMkLst>
        <pc:spChg chg="mod">
          <ac:chgData name="Fabio Di Troia" userId="7de80edd88c2c9de" providerId="LiveId" clId="{9E5E5150-7266-4542-A8DC-32F389471245}" dt="2020-03-17T15:53:22.332" v="2667" actId="20577"/>
          <ac:spMkLst>
            <pc:docMk/>
            <pc:sldMk cId="0" sldId="288"/>
            <ac:spMk id="3" creationId="{00000000-0000-0000-0000-000000000000}"/>
          </ac:spMkLst>
        </pc:spChg>
        <pc:spChg chg="del mod">
          <ac:chgData name="Fabio Di Troia" userId="7de80edd88c2c9de" providerId="LiveId" clId="{9E5E5150-7266-4542-A8DC-32F389471245}" dt="2020-03-17T15:51:13.725" v="2557" actId="478"/>
          <ac:spMkLst>
            <pc:docMk/>
            <pc:sldMk cId="0" sldId="288"/>
            <ac:spMk id="4" creationId="{00000000-0000-0000-0000-000000000000}"/>
          </ac:spMkLst>
        </pc:spChg>
        <pc:spChg chg="del">
          <ac:chgData name="Fabio Di Troia" userId="7de80edd88c2c9de" providerId="LiveId" clId="{9E5E5150-7266-4542-A8DC-32F389471245}" dt="2020-03-17T15:51:13.725" v="2557" actId="478"/>
          <ac:spMkLst>
            <pc:docMk/>
            <pc:sldMk cId="0" sldId="288"/>
            <ac:spMk id="5" creationId="{00000000-0000-0000-0000-000000000000}"/>
          </ac:spMkLst>
        </pc:spChg>
      </pc:sldChg>
      <pc:sldChg chg="delSp modSp add mod">
        <pc:chgData name="Fabio Di Troia" userId="7de80edd88c2c9de" providerId="LiveId" clId="{9E5E5150-7266-4542-A8DC-32F389471245}" dt="2020-03-17T15:54:01.219" v="2677" actId="20577"/>
        <pc:sldMkLst>
          <pc:docMk/>
          <pc:sldMk cId="0" sldId="289"/>
        </pc:sldMkLst>
        <pc:spChg chg="mod">
          <ac:chgData name="Fabio Di Troia" userId="7de80edd88c2c9de" providerId="LiveId" clId="{9E5E5150-7266-4542-A8DC-32F389471245}" dt="2020-03-17T15:54:01.219" v="2677" actId="20577"/>
          <ac:spMkLst>
            <pc:docMk/>
            <pc:sldMk cId="0" sldId="289"/>
            <ac:spMk id="3" creationId="{00000000-0000-0000-0000-000000000000}"/>
          </ac:spMkLst>
        </pc:spChg>
        <pc:spChg chg="del mod">
          <ac:chgData name="Fabio Di Troia" userId="7de80edd88c2c9de" providerId="LiveId" clId="{9E5E5150-7266-4542-A8DC-32F389471245}" dt="2020-03-17T15:51:18.114" v="2558" actId="478"/>
          <ac:spMkLst>
            <pc:docMk/>
            <pc:sldMk cId="0" sldId="289"/>
            <ac:spMk id="4" creationId="{00000000-0000-0000-0000-000000000000}"/>
          </ac:spMkLst>
        </pc:spChg>
        <pc:spChg chg="del">
          <ac:chgData name="Fabio Di Troia" userId="7de80edd88c2c9de" providerId="LiveId" clId="{9E5E5150-7266-4542-A8DC-32F389471245}" dt="2020-03-17T15:51:18.114" v="2558" actId="478"/>
          <ac:spMkLst>
            <pc:docMk/>
            <pc:sldMk cId="0" sldId="289"/>
            <ac:spMk id="5" creationId="{00000000-0000-0000-0000-000000000000}"/>
          </ac:spMkLst>
        </pc:spChg>
      </pc:sldChg>
      <pc:sldChg chg="modSp add mod modAnim">
        <pc:chgData name="Fabio Di Troia" userId="7de80edd88c2c9de" providerId="LiveId" clId="{9E5E5150-7266-4542-A8DC-32F389471245}" dt="2020-03-17T17:22:35.155" v="2797"/>
        <pc:sldMkLst>
          <pc:docMk/>
          <pc:sldMk cId="3299709664" sldId="290"/>
        </pc:sldMkLst>
        <pc:spChg chg="mod">
          <ac:chgData name="Fabio Di Troia" userId="7de80edd88c2c9de" providerId="LiveId" clId="{9E5E5150-7266-4542-A8DC-32F389471245}" dt="2020-03-17T17:22:29.012" v="2795" actId="207"/>
          <ac:spMkLst>
            <pc:docMk/>
            <pc:sldMk cId="3299709664" sldId="290"/>
            <ac:spMk id="3" creationId="{4F79F980-1DA1-4C83-BAD0-F54F002B3FC4}"/>
          </ac:spMkLst>
        </pc:spChg>
      </pc:sldChg>
      <pc:sldChg chg="addSp modSp add mod modTransition modAnim">
        <pc:chgData name="Fabio Di Troia" userId="7de80edd88c2c9de" providerId="LiveId" clId="{9E5E5150-7266-4542-A8DC-32F389471245}" dt="2020-03-17T17:58:31.604" v="3456" actId="120"/>
        <pc:sldMkLst>
          <pc:docMk/>
          <pc:sldMk cId="1256169657" sldId="291"/>
        </pc:sldMkLst>
        <pc:spChg chg="mod">
          <ac:chgData name="Fabio Di Troia" userId="7de80edd88c2c9de" providerId="LiveId" clId="{9E5E5150-7266-4542-A8DC-32F389471245}" dt="2020-03-17T17:58:31.604" v="3456" actId="120"/>
          <ac:spMkLst>
            <pc:docMk/>
            <pc:sldMk cId="1256169657" sldId="291"/>
            <ac:spMk id="3" creationId="{00000000-0000-0000-0000-000000000000}"/>
          </ac:spMkLst>
        </pc:spChg>
        <pc:spChg chg="mod">
          <ac:chgData name="Fabio Di Troia" userId="7de80edd88c2c9de" providerId="LiveId" clId="{9E5E5150-7266-4542-A8DC-32F389471245}" dt="2020-03-17T17:55:19.977" v="3349" actId="14100"/>
          <ac:spMkLst>
            <pc:docMk/>
            <pc:sldMk cId="1256169657" sldId="291"/>
            <ac:spMk id="6" creationId="{C4515772-EA0D-4E36-96FC-2C3AEF963BBC}"/>
          </ac:spMkLst>
        </pc:spChg>
        <pc:spChg chg="mod">
          <ac:chgData name="Fabio Di Troia" userId="7de80edd88c2c9de" providerId="LiveId" clId="{9E5E5150-7266-4542-A8DC-32F389471245}" dt="2020-03-17T17:55:28.178" v="3352" actId="14100"/>
          <ac:spMkLst>
            <pc:docMk/>
            <pc:sldMk cId="1256169657" sldId="291"/>
            <ac:spMk id="8" creationId="{E0363619-997A-4874-975F-D1FDA0AEFF43}"/>
          </ac:spMkLst>
        </pc:spChg>
        <pc:spChg chg="mod">
          <ac:chgData name="Fabio Di Troia" userId="7de80edd88c2c9de" providerId="LiveId" clId="{9E5E5150-7266-4542-A8DC-32F389471245}" dt="2020-03-17T17:56:22.293" v="3383" actId="20577"/>
          <ac:spMkLst>
            <pc:docMk/>
            <pc:sldMk cId="1256169657" sldId="291"/>
            <ac:spMk id="11" creationId="{C398F295-235B-4584-AF34-71F79FC98A3B}"/>
          </ac:spMkLst>
        </pc:spChg>
        <pc:spChg chg="mod">
          <ac:chgData name="Fabio Di Troia" userId="7de80edd88c2c9de" providerId="LiveId" clId="{9E5E5150-7266-4542-A8DC-32F389471245}" dt="2020-03-17T17:55:47.978" v="3359" actId="14100"/>
          <ac:spMkLst>
            <pc:docMk/>
            <pc:sldMk cId="1256169657" sldId="291"/>
            <ac:spMk id="12" creationId="{437A2740-ECC9-40E4-A601-A23A93E60541}"/>
          </ac:spMkLst>
        </pc:spChg>
        <pc:spChg chg="mod">
          <ac:chgData name="Fabio Di Troia" userId="7de80edd88c2c9de" providerId="LiveId" clId="{9E5E5150-7266-4542-A8DC-32F389471245}" dt="2020-03-17T17:55:59.395" v="3366" actId="1037"/>
          <ac:spMkLst>
            <pc:docMk/>
            <pc:sldMk cId="1256169657" sldId="291"/>
            <ac:spMk id="13" creationId="{7EF3D6F7-FA8A-44C8-A7ED-C12B05FCACD3}"/>
          </ac:spMkLst>
        </pc:spChg>
        <pc:spChg chg="mod">
          <ac:chgData name="Fabio Di Troia" userId="7de80edd88c2c9de" providerId="LiveId" clId="{9E5E5150-7266-4542-A8DC-32F389471245}" dt="2020-03-17T17:56:32.579" v="3393" actId="6549"/>
          <ac:spMkLst>
            <pc:docMk/>
            <pc:sldMk cId="1256169657" sldId="291"/>
            <ac:spMk id="17" creationId="{E63D3BD2-BE2D-4AEF-AC98-3A61299CAD12}"/>
          </ac:spMkLst>
        </pc:spChg>
        <pc:spChg chg="add mod">
          <ac:chgData name="Fabio Di Troia" userId="7de80edd88c2c9de" providerId="LiveId" clId="{9E5E5150-7266-4542-A8DC-32F389471245}" dt="2020-03-17T17:55:24.833" v="3351" actId="1076"/>
          <ac:spMkLst>
            <pc:docMk/>
            <pc:sldMk cId="1256169657" sldId="291"/>
            <ac:spMk id="18" creationId="{1A529C43-0527-4459-B98F-2572D6E8E6A3}"/>
          </ac:spMkLst>
        </pc:spChg>
        <pc:spChg chg="add mod">
          <ac:chgData name="Fabio Di Troia" userId="7de80edd88c2c9de" providerId="LiveId" clId="{9E5E5150-7266-4542-A8DC-32F389471245}" dt="2020-03-17T17:55:31.961" v="3354" actId="1076"/>
          <ac:spMkLst>
            <pc:docMk/>
            <pc:sldMk cId="1256169657" sldId="291"/>
            <ac:spMk id="19" creationId="{B0B71FFF-9CDC-4A79-AFD6-7859EA2DB367}"/>
          </ac:spMkLst>
        </pc:spChg>
        <pc:spChg chg="add mod">
          <ac:chgData name="Fabio Di Troia" userId="7de80edd88c2c9de" providerId="LiveId" clId="{9E5E5150-7266-4542-A8DC-32F389471245}" dt="2020-03-17T17:55:52.221" v="3361" actId="1076"/>
          <ac:spMkLst>
            <pc:docMk/>
            <pc:sldMk cId="1256169657" sldId="291"/>
            <ac:spMk id="20" creationId="{210288B9-E7E2-468F-A685-5B3FAD0FB7E3}"/>
          </ac:spMkLst>
        </pc:spChg>
        <pc:spChg chg="add mod">
          <ac:chgData name="Fabio Di Troia" userId="7de80edd88c2c9de" providerId="LiveId" clId="{9E5E5150-7266-4542-A8DC-32F389471245}" dt="2020-03-17T17:56:04.598" v="3369" actId="14100"/>
          <ac:spMkLst>
            <pc:docMk/>
            <pc:sldMk cId="1256169657" sldId="291"/>
            <ac:spMk id="21" creationId="{A8E969CB-5E7B-4548-9F43-5E66C7B13DDA}"/>
          </ac:spMkLst>
        </pc:spChg>
      </pc:sldChg>
    </pc:docChg>
  </pc:docChgLst>
  <pc:docChgLst>
    <pc:chgData name="Fabio Di Troia" userId="7de80edd88c2c9de" providerId="LiveId" clId="{96B0AB95-049A-4B9E-95F2-BCB0D95A8393}"/>
    <pc:docChg chg="custSel delSld modSld">
      <pc:chgData name="Fabio Di Troia" userId="7de80edd88c2c9de" providerId="LiveId" clId="{96B0AB95-049A-4B9E-95F2-BCB0D95A8393}" dt="2021-04-12T15:20:15.246" v="16" actId="14100"/>
      <pc:docMkLst>
        <pc:docMk/>
      </pc:docMkLst>
      <pc:sldChg chg="modSp mod">
        <pc:chgData name="Fabio Di Troia" userId="7de80edd88c2c9de" providerId="LiveId" clId="{96B0AB95-049A-4B9E-95F2-BCB0D95A8393}" dt="2021-03-24T20:20:08.741" v="0" actId="33524"/>
        <pc:sldMkLst>
          <pc:docMk/>
          <pc:sldMk cId="0" sldId="305"/>
        </pc:sldMkLst>
        <pc:spChg chg="mod">
          <ac:chgData name="Fabio Di Troia" userId="7de80edd88c2c9de" providerId="LiveId" clId="{96B0AB95-049A-4B9E-95F2-BCB0D95A8393}" dt="2021-03-24T20:20:08.741" v="0" actId="33524"/>
          <ac:spMkLst>
            <pc:docMk/>
            <pc:sldMk cId="0" sldId="305"/>
            <ac:spMk id="3" creationId="{00000000-0000-0000-0000-000000000000}"/>
          </ac:spMkLst>
        </pc:spChg>
      </pc:sldChg>
      <pc:sldChg chg="addSp delSp modSp mod">
        <pc:chgData name="Fabio Di Troia" userId="7de80edd88c2c9de" providerId="LiveId" clId="{96B0AB95-049A-4B9E-95F2-BCB0D95A8393}" dt="2021-04-01T09:49:40.610" v="5" actId="1076"/>
        <pc:sldMkLst>
          <pc:docMk/>
          <pc:sldMk cId="0" sldId="312"/>
        </pc:sldMkLst>
        <pc:picChg chg="add mod">
          <ac:chgData name="Fabio Di Troia" userId="7de80edd88c2c9de" providerId="LiveId" clId="{96B0AB95-049A-4B9E-95F2-BCB0D95A8393}" dt="2021-04-01T09:49:40.610" v="5" actId="1076"/>
          <ac:picMkLst>
            <pc:docMk/>
            <pc:sldMk cId="0" sldId="312"/>
            <ac:picMk id="5" creationId="{D8B5AB18-5D0F-457C-9715-65233675281E}"/>
          </ac:picMkLst>
        </pc:picChg>
        <pc:picChg chg="add del mod">
          <ac:chgData name="Fabio Di Troia" userId="7de80edd88c2c9de" providerId="LiveId" clId="{96B0AB95-049A-4B9E-95F2-BCB0D95A8393}" dt="2021-04-01T09:49:15.418" v="3" actId="478"/>
          <ac:picMkLst>
            <pc:docMk/>
            <pc:sldMk cId="0" sldId="312"/>
            <ac:picMk id="12" creationId="{B3FD6732-1EC0-4FE0-A2D6-99B758E83448}"/>
          </ac:picMkLst>
        </pc:picChg>
      </pc:sldChg>
      <pc:sldChg chg="addSp delSp modSp mod">
        <pc:chgData name="Fabio Di Troia" userId="7de80edd88c2c9de" providerId="LiveId" clId="{96B0AB95-049A-4B9E-95F2-BCB0D95A8393}" dt="2021-04-12T15:20:15.246" v="16" actId="14100"/>
        <pc:sldMkLst>
          <pc:docMk/>
          <pc:sldMk cId="0" sldId="323"/>
        </pc:sldMkLst>
        <pc:picChg chg="del">
          <ac:chgData name="Fabio Di Troia" userId="7de80edd88c2c9de" providerId="LiveId" clId="{96B0AB95-049A-4B9E-95F2-BCB0D95A8393}" dt="2021-04-12T15:19:54.528" v="10" actId="478"/>
          <ac:picMkLst>
            <pc:docMk/>
            <pc:sldMk cId="0" sldId="323"/>
            <ac:picMk id="6" creationId="{00000000-0000-0000-0000-000000000000}"/>
          </ac:picMkLst>
        </pc:picChg>
        <pc:picChg chg="add mod">
          <ac:chgData name="Fabio Di Troia" userId="7de80edd88c2c9de" providerId="LiveId" clId="{96B0AB95-049A-4B9E-95F2-BCB0D95A8393}" dt="2021-04-12T15:20:03.256" v="12" actId="14100"/>
          <ac:picMkLst>
            <pc:docMk/>
            <pc:sldMk cId="0" sldId="323"/>
            <ac:picMk id="12" creationId="{D4132DB3-FFAD-4DC1-B336-1330EF1B7660}"/>
          </ac:picMkLst>
        </pc:picChg>
        <pc:cxnChg chg="mod">
          <ac:chgData name="Fabio Di Troia" userId="7de80edd88c2c9de" providerId="LiveId" clId="{96B0AB95-049A-4B9E-95F2-BCB0D95A8393}" dt="2021-04-12T15:20:11.217" v="14" actId="14100"/>
          <ac:cxnSpMkLst>
            <pc:docMk/>
            <pc:sldMk cId="0" sldId="323"/>
            <ac:cxnSpMk id="13" creationId="{93BEE492-68E0-4D80-B50C-5D2D769F38C6}"/>
          </ac:cxnSpMkLst>
        </pc:cxnChg>
        <pc:cxnChg chg="mod">
          <ac:chgData name="Fabio Di Troia" userId="7de80edd88c2c9de" providerId="LiveId" clId="{96B0AB95-049A-4B9E-95F2-BCB0D95A8393}" dt="2021-04-12T15:20:15.246" v="16" actId="14100"/>
          <ac:cxnSpMkLst>
            <pc:docMk/>
            <pc:sldMk cId="0" sldId="323"/>
            <ac:cxnSpMk id="14" creationId="{3275B14B-A969-42AB-89E3-D2F707C2A0F6}"/>
          </ac:cxnSpMkLst>
        </pc:cxnChg>
      </pc:sldChg>
      <pc:sldChg chg="del">
        <pc:chgData name="Fabio Di Troia" userId="7de80edd88c2c9de" providerId="LiveId" clId="{96B0AB95-049A-4B9E-95F2-BCB0D95A8393}" dt="2021-04-05T09:52:07.811" v="6" actId="47"/>
        <pc:sldMkLst>
          <pc:docMk/>
          <pc:sldMk cId="832743761"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DB04-65A7-486B-A677-C84EFE4BF8C0}" type="datetimeFigureOut">
              <a:rPr lang="en-GB" smtClean="0"/>
              <a:t>29/04/2021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DFEB4-CF14-485D-B711-DCA88A520081}" type="slidenum">
              <a:rPr lang="en-GB" smtClean="0"/>
              <a:t>‹#›</a:t>
            </a:fld>
            <a:endParaRPr lang="en-GB"/>
          </a:p>
        </p:txBody>
      </p:sp>
    </p:spTree>
    <p:extLst>
      <p:ext uri="{BB962C8B-B14F-4D97-AF65-F5344CB8AC3E}">
        <p14:creationId xmlns:p14="http://schemas.microsoft.com/office/powerpoint/2010/main" val="92754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4/52 is ~0.077, while 3/51 is ~0.059, so it became less likely because you have 1 less ace in the deck</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4</a:t>
            </a:fld>
            <a:endParaRPr lang="en-GB"/>
          </a:p>
        </p:txBody>
      </p:sp>
    </p:spTree>
    <p:extLst>
      <p:ext uri="{BB962C8B-B14F-4D97-AF65-F5344CB8AC3E}">
        <p14:creationId xmlns:p14="http://schemas.microsoft.com/office/powerpoint/2010/main" val="23814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18</a:t>
            </a:fld>
            <a:endParaRPr lang="en-GB"/>
          </a:p>
        </p:txBody>
      </p:sp>
    </p:spTree>
    <p:extLst>
      <p:ext uri="{BB962C8B-B14F-4D97-AF65-F5344CB8AC3E}">
        <p14:creationId xmlns:p14="http://schemas.microsoft.com/office/powerpoint/2010/main" val="342357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19</a:t>
            </a:fld>
            <a:endParaRPr lang="en-GB"/>
          </a:p>
        </p:txBody>
      </p:sp>
    </p:spTree>
    <p:extLst>
      <p:ext uri="{BB962C8B-B14F-4D97-AF65-F5344CB8AC3E}">
        <p14:creationId xmlns:p14="http://schemas.microsoft.com/office/powerpoint/2010/main" val="342924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21</a:t>
            </a:fld>
            <a:endParaRPr lang="en-GB"/>
          </a:p>
        </p:txBody>
      </p:sp>
    </p:spTree>
    <p:extLst>
      <p:ext uri="{BB962C8B-B14F-4D97-AF65-F5344CB8AC3E}">
        <p14:creationId xmlns:p14="http://schemas.microsoft.com/office/powerpoint/2010/main" val="304102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this table has been computed from the sequence (0,1,0,2). Different sequences would compute different values.</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27</a:t>
            </a:fld>
            <a:endParaRPr lang="en-GB"/>
          </a:p>
        </p:txBody>
      </p:sp>
    </p:spTree>
    <p:extLst>
      <p:ext uri="{BB962C8B-B14F-4D97-AF65-F5344CB8AC3E}">
        <p14:creationId xmlns:p14="http://schemas.microsoft.com/office/powerpoint/2010/main" val="1660772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in this example, the optimal DP sequence differs from </a:t>
            </a:r>
            <a:r>
              <a:rPr lang="en-GB" dirty="0"/>
              <a:t>the optimal HMM sequence</a:t>
            </a:r>
          </a:p>
        </p:txBody>
      </p:sp>
      <p:sp>
        <p:nvSpPr>
          <p:cNvPr id="4" name="Slide Number Placeholder 3"/>
          <p:cNvSpPr>
            <a:spLocks noGrp="1"/>
          </p:cNvSpPr>
          <p:nvPr>
            <p:ph type="sldNum" sz="quarter" idx="5"/>
          </p:nvPr>
        </p:nvSpPr>
        <p:spPr/>
        <p:txBody>
          <a:bodyPr/>
          <a:lstStyle/>
          <a:p>
            <a:fld id="{0B4DFEB4-CF14-485D-B711-DCA88A520081}" type="slidenum">
              <a:rPr lang="en-GB" smtClean="0"/>
              <a:t>31</a:t>
            </a:fld>
            <a:endParaRPr lang="en-GB"/>
          </a:p>
        </p:txBody>
      </p:sp>
    </p:spTree>
    <p:extLst>
      <p:ext uri="{BB962C8B-B14F-4D97-AF65-F5344CB8AC3E}">
        <p14:creationId xmlns:p14="http://schemas.microsoft.com/office/powerpoint/2010/main" val="1164587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this example, the sequence of states CHCH is possible, but still the two results differ</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32</a:t>
            </a:fld>
            <a:endParaRPr lang="en-GB"/>
          </a:p>
        </p:txBody>
      </p:sp>
    </p:spTree>
    <p:extLst>
      <p:ext uri="{BB962C8B-B14F-4D97-AF65-F5344CB8AC3E}">
        <p14:creationId xmlns:p14="http://schemas.microsoft.com/office/powerpoint/2010/main" val="4050526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many</a:t>
            </a:r>
            <a:r>
              <a:rPr lang="en-US" baseline="0" dirty="0"/>
              <a:t> applications in NLP, the solution to Problem 2 is the crucial thing.</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a SUM over all the possible X combinations</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41</a:t>
            </a:fld>
            <a:endParaRPr lang="en-GB"/>
          </a:p>
        </p:txBody>
      </p:sp>
    </p:spTree>
    <p:extLst>
      <p:ext uri="{BB962C8B-B14F-4D97-AF65-F5344CB8AC3E}">
        <p14:creationId xmlns:p14="http://schemas.microsoft.com/office/powerpoint/2010/main" val="485271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B4DFEB4-CF14-485D-B711-DCA88A520081}" type="slidenum">
              <a:rPr lang="en-GB" smtClean="0"/>
              <a:t>42</a:t>
            </a:fld>
            <a:endParaRPr lang="en-GB"/>
          </a:p>
        </p:txBody>
      </p:sp>
    </p:spTree>
    <p:extLst>
      <p:ext uri="{BB962C8B-B14F-4D97-AF65-F5344CB8AC3E}">
        <p14:creationId xmlns:p14="http://schemas.microsoft.com/office/powerpoint/2010/main" val="35916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8</a:t>
            </a:fld>
            <a:endParaRPr lang="en-GB"/>
          </a:p>
        </p:txBody>
      </p:sp>
    </p:spTree>
    <p:extLst>
      <p:ext uri="{BB962C8B-B14F-4D97-AF65-F5344CB8AC3E}">
        <p14:creationId xmlns:p14="http://schemas.microsoft.com/office/powerpoint/2010/main" val="4124050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Note that, when computing the last alpha value, it is also called “Termination Step”. All the other alpha values computed (except the first ones denoted with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𝛼</m:t>
                        </m:r>
                      </m:e>
                      <m:sub>
                        <m:r>
                          <a:rPr lang="en-US" b="0" i="1" dirty="0" smtClean="0">
                            <a:latin typeface="Cambria Math" panose="02040503050406030204" pitchFamily="18" charset="0"/>
                          </a:rPr>
                          <m:t>0</m:t>
                        </m:r>
                      </m:sub>
                    </m:sSub>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are part of the Induction Step</a:t>
                </a:r>
                <a:endParaRPr lang="it-IT" dirty="0"/>
              </a:p>
            </p:txBody>
          </p:sp>
        </mc:Choice>
        <mc:Fallback xmlns="">
          <p:sp>
            <p:nvSpPr>
              <p:cNvPr id="3" name="Notes Placeholder 2"/>
              <p:cNvSpPr>
                <a:spLocks noGrp="1"/>
              </p:cNvSpPr>
              <p:nvPr>
                <p:ph type="body" idx="1"/>
              </p:nvPr>
            </p:nvSpPr>
            <p:spPr/>
            <p:txBody>
              <a:bodyPr/>
              <a:lstStyle/>
              <a:p>
                <a:r>
                  <a:rPr lang="en-US" dirty="0"/>
                  <a:t>Note that, when computing the last alpha value, it is also called “Termination Step”. All the other alpha values computed (except the first ones denoted with </a:t>
                </a:r>
                <a:r>
                  <a:rPr lang="en-US" b="0" i="0" dirty="0">
                    <a:latin typeface="Cambria Math" panose="02040503050406030204" pitchFamily="18" charset="0"/>
                  </a:rPr>
                  <a:t>𝛼_0 </a:t>
                </a:r>
                <a:r>
                  <a:rPr lang="en-US" i="0" dirty="0">
                    <a:latin typeface="Cambria Math" panose="02040503050406030204" pitchFamily="18" charset="0"/>
                  </a:rPr>
                  <a:t>(</a:t>
                </a:r>
                <a:r>
                  <a:rPr lang="en-US" i="0" dirty="0" err="1">
                    <a:latin typeface="Cambria Math" panose="02040503050406030204" pitchFamily="18" charset="0"/>
                  </a:rPr>
                  <a:t>𝑖</a:t>
                </a:r>
                <a:r>
                  <a:rPr lang="en-US" i="0" dirty="0">
                    <a:latin typeface="Cambria Math" panose="02040503050406030204" pitchFamily="18" charset="0"/>
                  </a:rPr>
                  <a:t>)</a:t>
                </a:r>
                <a:r>
                  <a:rPr lang="en-US" dirty="0"/>
                  <a:t>) are part of the Induction Step</a:t>
                </a:r>
                <a:endParaRPr lang="it-IT" dirty="0"/>
              </a:p>
            </p:txBody>
          </p:sp>
        </mc:Fallback>
      </mc:AlternateContent>
      <p:sp>
        <p:nvSpPr>
          <p:cNvPr id="4" name="Slide Number Placeholder 3"/>
          <p:cNvSpPr>
            <a:spLocks noGrp="1"/>
          </p:cNvSpPr>
          <p:nvPr>
            <p:ph type="sldNum" sz="quarter" idx="5"/>
          </p:nvPr>
        </p:nvSpPr>
        <p:spPr/>
        <p:txBody>
          <a:bodyPr/>
          <a:lstStyle/>
          <a:p>
            <a:fld id="{0B4DFEB4-CF14-485D-B711-DCA88A520081}" type="slidenum">
              <a:rPr lang="en-GB" smtClean="0"/>
              <a:t>44</a:t>
            </a:fld>
            <a:endParaRPr lang="en-GB"/>
          </a:p>
        </p:txBody>
      </p:sp>
    </p:spTree>
    <p:extLst>
      <p:ext uri="{BB962C8B-B14F-4D97-AF65-F5344CB8AC3E}">
        <p14:creationId xmlns:p14="http://schemas.microsoft.com/office/powerpoint/2010/main" val="1319813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is analogous to the -pass discussed above, except that we start at the end and work back toward the beginning</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47</a:t>
            </a:fld>
            <a:endParaRPr lang="en-GB"/>
          </a:p>
        </p:txBody>
      </p:sp>
    </p:spTree>
    <p:extLst>
      <p:ext uri="{BB962C8B-B14F-4D97-AF65-F5344CB8AC3E}">
        <p14:creationId xmlns:p14="http://schemas.microsoft.com/office/powerpoint/2010/main" val="186602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48</a:t>
            </a:fld>
            <a:endParaRPr lang="en-GB"/>
          </a:p>
        </p:txBody>
      </p:sp>
    </p:spTree>
    <p:extLst>
      <p:ext uri="{BB962C8B-B14F-4D97-AF65-F5344CB8AC3E}">
        <p14:creationId xmlns:p14="http://schemas.microsoft.com/office/powerpoint/2010/main" val="3988948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49</a:t>
            </a:fld>
            <a:endParaRPr lang="en-US"/>
          </a:p>
        </p:txBody>
      </p:sp>
    </p:spTree>
    <p:extLst>
      <p:ext uri="{BB962C8B-B14F-4D97-AF65-F5344CB8AC3E}">
        <p14:creationId xmlns:p14="http://schemas.microsoft.com/office/powerpoint/2010/main" val="3242227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50</a:t>
            </a:fld>
            <a:endParaRPr lang="en-US"/>
          </a:p>
        </p:txBody>
      </p:sp>
    </p:spTree>
    <p:extLst>
      <p:ext uri="{BB962C8B-B14F-4D97-AF65-F5344CB8AC3E}">
        <p14:creationId xmlns:p14="http://schemas.microsoft.com/office/powerpoint/2010/main" val="997233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51</a:t>
            </a:fld>
            <a:endParaRPr lang="en-US"/>
          </a:p>
        </p:txBody>
      </p:sp>
    </p:spTree>
    <p:extLst>
      <p:ext uri="{BB962C8B-B14F-4D97-AF65-F5344CB8AC3E}">
        <p14:creationId xmlns:p14="http://schemas.microsoft.com/office/powerpoint/2010/main" val="2172387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even in this case we divide it by P(O | lambda)</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53</a:t>
            </a:fld>
            <a:endParaRPr lang="en-GB"/>
          </a:p>
        </p:txBody>
      </p:sp>
    </p:spTree>
    <p:extLst>
      <p:ext uri="{BB962C8B-B14F-4D97-AF65-F5344CB8AC3E}">
        <p14:creationId xmlns:p14="http://schemas.microsoft.com/office/powerpoint/2010/main" val="2719239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matrices…  because we are creating them!</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54</a:t>
            </a:fld>
            <a:endParaRPr lang="en-GB"/>
          </a:p>
        </p:txBody>
      </p:sp>
    </p:spTree>
    <p:extLst>
      <p:ext uri="{BB962C8B-B14F-4D97-AF65-F5344CB8AC3E}">
        <p14:creationId xmlns:p14="http://schemas.microsoft.com/office/powerpoint/2010/main" val="46586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55</a:t>
            </a:fld>
            <a:endParaRPr lang="en-GB"/>
          </a:p>
        </p:txBody>
      </p:sp>
    </p:spTree>
    <p:extLst>
      <p:ext uri="{BB962C8B-B14F-4D97-AF65-F5344CB8AC3E}">
        <p14:creationId xmlns:p14="http://schemas.microsoft.com/office/powerpoint/2010/main" val="3358498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as always, </a:t>
                </a:r>
                <a14:m>
                  <m:oMath xmlns:m="http://schemas.openxmlformats.org/officeDocument/2006/math">
                    <m:r>
                      <a:rPr lang="en-US" b="0" i="1" smtClean="0">
                        <a:latin typeface="Cambria Math" panose="02040503050406030204" pitchFamily="18" charset="0"/>
                      </a:rPr>
                      <m:t>𝜋</m:t>
                    </m:r>
                  </m:oMath>
                </a14:m>
                <a:r>
                  <a:rPr lang="en-US" dirty="0"/>
                  <a:t>, A and B must be row stochastic</a:t>
                </a:r>
              </a:p>
            </p:txBody>
          </p:sp>
        </mc:Choice>
        <mc:Fallback xmlns="">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as always, </a:t>
                </a:r>
                <a:r>
                  <a:rPr lang="en-US" b="0" i="0">
                    <a:latin typeface="Cambria Math" panose="02040503050406030204" pitchFamily="18" charset="0"/>
                  </a:rPr>
                  <a:t>𝜋</a:t>
                </a:r>
                <a:r>
                  <a:rPr lang="en-US" dirty="0"/>
                  <a:t>, A and B must be row stochastic</a:t>
                </a:r>
              </a:p>
            </p:txBody>
          </p:sp>
        </mc:Fallback>
      </mc:AlternateContent>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56</a:t>
            </a:fld>
            <a:endParaRPr lang="en-US"/>
          </a:p>
        </p:txBody>
      </p:sp>
    </p:spTree>
    <p:extLst>
      <p:ext uri="{BB962C8B-B14F-4D97-AF65-F5344CB8AC3E}">
        <p14:creationId xmlns:p14="http://schemas.microsoft.com/office/powerpoint/2010/main" val="192071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we see the respective Markov Chain </a:t>
            </a:r>
          </a:p>
          <a:p>
            <a:endParaRPr lang="en-US" dirty="0"/>
          </a:p>
          <a:p>
            <a:r>
              <a:rPr lang="en-US" sz="1200" b="0" i="0" u="none" strike="noStrike" kern="1200" baseline="0" dirty="0">
                <a:solidFill>
                  <a:schemeClr val="tx1"/>
                </a:solidFill>
                <a:latin typeface="+mn-lt"/>
                <a:ea typeface="+mn-ea"/>
                <a:cs typeface="+mn-cs"/>
              </a:rPr>
              <a:t>A Markov process where the current state only depends on the previous state is said to be of order one. </a:t>
            </a:r>
          </a:p>
          <a:p>
            <a:r>
              <a:rPr lang="en-US" sz="1200" b="0" i="0" u="none" strike="noStrike" kern="1200" baseline="0" dirty="0">
                <a:solidFill>
                  <a:schemeClr val="tx1"/>
                </a:solidFill>
                <a:latin typeface="+mn-lt"/>
                <a:ea typeface="+mn-ea"/>
                <a:cs typeface="+mn-cs"/>
              </a:rPr>
              <a:t>In a Markov process of order n, the current state depends on the n consecutive preceding states. In any case, the “memory” is finite.</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11</a:t>
            </a:fld>
            <a:endParaRPr lang="en-GB"/>
          </a:p>
        </p:txBody>
      </p:sp>
    </p:spTree>
    <p:extLst>
      <p:ext uri="{BB962C8B-B14F-4D97-AF65-F5344CB8AC3E}">
        <p14:creationId xmlns:p14="http://schemas.microsoft.com/office/powerpoint/2010/main" val="997338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61</a:t>
            </a:fld>
            <a:endParaRPr lang="en-GB"/>
          </a:p>
        </p:txBody>
      </p:sp>
    </p:spTree>
    <p:extLst>
      <p:ext uri="{BB962C8B-B14F-4D97-AF65-F5344CB8AC3E}">
        <p14:creationId xmlns:p14="http://schemas.microsoft.com/office/powerpoint/2010/main" val="711499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this agrees with the brute force </a:t>
            </a:r>
            <a:r>
              <a:rPr lang="en-GB" sz="1200" b="0" i="0" u="none" strike="noStrike" kern="1200" baseline="0" dirty="0">
                <a:solidFill>
                  <a:schemeClr val="tx1"/>
                </a:solidFill>
                <a:latin typeface="+mn-lt"/>
                <a:ea typeface="+mn-ea"/>
                <a:cs typeface="+mn-cs"/>
              </a:rPr>
              <a:t>calculation done ‘manually’ in the last lecture</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66</a:t>
            </a:fld>
            <a:endParaRPr lang="en-GB"/>
          </a:p>
        </p:txBody>
      </p:sp>
    </p:spTree>
    <p:extLst>
      <p:ext uri="{BB962C8B-B14F-4D97-AF65-F5344CB8AC3E}">
        <p14:creationId xmlns:p14="http://schemas.microsoft.com/office/powerpoint/2010/main" val="223448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the terms in the matrices are =&lt;1</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69</a:t>
            </a:fld>
            <a:endParaRPr lang="en-GB"/>
          </a:p>
        </p:txBody>
      </p:sp>
    </p:spTree>
    <p:extLst>
      <p:ext uri="{BB962C8B-B14F-4D97-AF65-F5344CB8AC3E}">
        <p14:creationId xmlns:p14="http://schemas.microsoft.com/office/powerpoint/2010/main" val="1902916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70</a:t>
            </a:fld>
            <a:endParaRPr lang="en-GB"/>
          </a:p>
        </p:txBody>
      </p:sp>
    </p:spTree>
    <p:extLst>
      <p:ext uri="{BB962C8B-B14F-4D97-AF65-F5344CB8AC3E}">
        <p14:creationId xmlns:p14="http://schemas.microsoft.com/office/powerpoint/2010/main" val="2978668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71</a:t>
            </a:fld>
            <a:endParaRPr lang="en-GB"/>
          </a:p>
        </p:txBody>
      </p:sp>
    </p:spTree>
    <p:extLst>
      <p:ext uri="{BB962C8B-B14F-4D97-AF65-F5344CB8AC3E}">
        <p14:creationId xmlns:p14="http://schemas.microsoft.com/office/powerpoint/2010/main" val="3374034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72</a:t>
            </a:fld>
            <a:endParaRPr lang="en-GB"/>
          </a:p>
        </p:txBody>
      </p:sp>
    </p:spTree>
    <p:extLst>
      <p:ext uri="{BB962C8B-B14F-4D97-AF65-F5344CB8AC3E}">
        <p14:creationId xmlns:p14="http://schemas.microsoft.com/office/powerpoint/2010/main" val="282274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 the scaled alfa t value</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73</a:t>
            </a:fld>
            <a:endParaRPr lang="en-GB"/>
          </a:p>
        </p:txBody>
      </p:sp>
    </p:spTree>
    <p:extLst>
      <p:ext uri="{BB962C8B-B14F-4D97-AF65-F5344CB8AC3E}">
        <p14:creationId xmlns:p14="http://schemas.microsoft.com/office/powerpoint/2010/main" val="285996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 the scaled alfa t value</a:t>
            </a:r>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74</a:t>
            </a:fld>
            <a:endParaRPr lang="en-GB"/>
          </a:p>
        </p:txBody>
      </p:sp>
    </p:spTree>
    <p:extLst>
      <p:ext uri="{BB962C8B-B14F-4D97-AF65-F5344CB8AC3E}">
        <p14:creationId xmlns:p14="http://schemas.microsoft.com/office/powerpoint/2010/main" val="3592728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75</a:t>
            </a:fld>
            <a:endParaRPr lang="en-GB"/>
          </a:p>
        </p:txBody>
      </p:sp>
    </p:spTree>
    <p:extLst>
      <p:ext uri="{BB962C8B-B14F-4D97-AF65-F5344CB8AC3E}">
        <p14:creationId xmlns:p14="http://schemas.microsoft.com/office/powerpoint/2010/main" val="438919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76</a:t>
            </a:fld>
            <a:endParaRPr lang="en-GB"/>
          </a:p>
        </p:txBody>
      </p:sp>
    </p:spTree>
    <p:extLst>
      <p:ext uri="{BB962C8B-B14F-4D97-AF65-F5344CB8AC3E}">
        <p14:creationId xmlns:p14="http://schemas.microsoft.com/office/powerpoint/2010/main" val="327587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12</a:t>
            </a:fld>
            <a:endParaRPr lang="en-GB"/>
          </a:p>
        </p:txBody>
      </p:sp>
    </p:spTree>
    <p:extLst>
      <p:ext uri="{BB962C8B-B14F-4D97-AF65-F5344CB8AC3E}">
        <p14:creationId xmlns:p14="http://schemas.microsoft.com/office/powerpoint/2010/main" val="36890848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86</a:t>
            </a:fld>
            <a:endParaRPr lang="en-US"/>
          </a:p>
        </p:txBody>
      </p:sp>
    </p:spTree>
    <p:extLst>
      <p:ext uri="{BB962C8B-B14F-4D97-AF65-F5344CB8AC3E}">
        <p14:creationId xmlns:p14="http://schemas.microsoft.com/office/powerpoint/2010/main" val="1108378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87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also illustrates an advantage of HMMs. That is, we can often deduce</a:t>
            </a:r>
            <a:r>
              <a:rPr lang="en-US" baseline="0" dirty="0"/>
              <a:t> significant properties of the data from the model itself. Among the techniques we study, HMMs and (to a lesser extent) SVMs have this property. With other machine learning techniques, the models themselves don’t provide much insight. Although the models generated by other machine learning techniques are useful, they are generally not as “human readable” as in an HMM.</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91</a:t>
            </a:fld>
            <a:endParaRPr lang="en-US"/>
          </a:p>
        </p:txBody>
      </p:sp>
    </p:spTree>
    <p:extLst>
      <p:ext uri="{BB962C8B-B14F-4D97-AF65-F5344CB8AC3E}">
        <p14:creationId xmlns:p14="http://schemas.microsoft.com/office/powerpoint/2010/main" val="2716231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98</a:t>
            </a:fld>
            <a:endParaRPr lang="en-US"/>
          </a:p>
        </p:txBody>
      </p:sp>
    </p:spTree>
    <p:extLst>
      <p:ext uri="{BB962C8B-B14F-4D97-AF65-F5344CB8AC3E}">
        <p14:creationId xmlns:p14="http://schemas.microsoft.com/office/powerpoint/2010/main" val="385241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13</a:t>
            </a:fld>
            <a:endParaRPr lang="en-GB"/>
          </a:p>
        </p:txBody>
      </p:sp>
    </p:spTree>
    <p:extLst>
      <p:ext uri="{BB962C8B-B14F-4D97-AF65-F5344CB8AC3E}">
        <p14:creationId xmlns:p14="http://schemas.microsoft.com/office/powerpoint/2010/main" val="97945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14</a:t>
            </a:fld>
            <a:endParaRPr lang="en-GB"/>
          </a:p>
        </p:txBody>
      </p:sp>
    </p:spTree>
    <p:extLst>
      <p:ext uri="{BB962C8B-B14F-4D97-AF65-F5344CB8AC3E}">
        <p14:creationId xmlns:p14="http://schemas.microsoft.com/office/powerpoint/2010/main" val="7520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15</a:t>
            </a:fld>
            <a:endParaRPr lang="en-GB"/>
          </a:p>
        </p:txBody>
      </p:sp>
    </p:spTree>
    <p:extLst>
      <p:ext uri="{BB962C8B-B14F-4D97-AF65-F5344CB8AC3E}">
        <p14:creationId xmlns:p14="http://schemas.microsoft.com/office/powerpoint/2010/main" val="297433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left a Markov chain with begin/end states</a:t>
            </a:r>
            <a:endParaRPr lang="en-GB" dirty="0"/>
          </a:p>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16</a:t>
            </a:fld>
            <a:endParaRPr lang="en-GB"/>
          </a:p>
        </p:txBody>
      </p:sp>
    </p:spTree>
    <p:extLst>
      <p:ext uri="{BB962C8B-B14F-4D97-AF65-F5344CB8AC3E}">
        <p14:creationId xmlns:p14="http://schemas.microsoft.com/office/powerpoint/2010/main" val="3992367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DFEB4-CF14-485D-B711-DCA88A520081}" type="slidenum">
              <a:rPr lang="en-GB" smtClean="0"/>
              <a:t>17</a:t>
            </a:fld>
            <a:endParaRPr lang="en-GB"/>
          </a:p>
        </p:txBody>
      </p:sp>
    </p:spTree>
    <p:extLst>
      <p:ext uri="{BB962C8B-B14F-4D97-AF65-F5344CB8AC3E}">
        <p14:creationId xmlns:p14="http://schemas.microsoft.com/office/powerpoint/2010/main" val="299916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1365-47A4-4E01-BA33-589731CBDB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34ECD6-D0EA-44C9-B2E4-FE9CA4433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0719B7-5966-4ED2-9F1B-AC3C03D23B5B}"/>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5" name="Footer Placeholder 4">
            <a:extLst>
              <a:ext uri="{FF2B5EF4-FFF2-40B4-BE49-F238E27FC236}">
                <a16:creationId xmlns:a16="http://schemas.microsoft.com/office/drawing/2014/main" id="{3F37DC61-09CB-4B33-A0E1-7189645744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ADEDC6-EE7C-4148-AC13-9ECF0446D4F4}"/>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215098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72D1-ED57-49CC-B0E8-6DE7362D8E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C99649-6FE2-4AD6-9879-5983F6EFF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33B57D-2668-4E59-9A2E-F60172BF2F38}"/>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5" name="Footer Placeholder 4">
            <a:extLst>
              <a:ext uri="{FF2B5EF4-FFF2-40B4-BE49-F238E27FC236}">
                <a16:creationId xmlns:a16="http://schemas.microsoft.com/office/drawing/2014/main" id="{FDAFA080-7117-45F3-A848-5129010D7D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C21887-4D83-477E-B74C-36BEE4BC8D33}"/>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144062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450B4-A9BF-4004-A972-07C4C6919D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AA7893-6414-4E62-9C05-79FF69AA7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FDD851-0A48-4092-A8AD-3C75646E007C}"/>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5" name="Footer Placeholder 4">
            <a:extLst>
              <a:ext uri="{FF2B5EF4-FFF2-40B4-BE49-F238E27FC236}">
                <a16:creationId xmlns:a16="http://schemas.microsoft.com/office/drawing/2014/main" id="{CA3ECA1C-813C-4437-AFC3-06C3911552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790F3-FDB9-4791-8D72-F7A13127781A}"/>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483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30A7-9706-4AEE-BFEB-6D95BDF68D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90BEC4-ED21-4135-9B7B-5BE38AD0B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21B80F-8535-49C0-9165-852B25F2BE8B}"/>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5" name="Footer Placeholder 4">
            <a:extLst>
              <a:ext uri="{FF2B5EF4-FFF2-40B4-BE49-F238E27FC236}">
                <a16:creationId xmlns:a16="http://schemas.microsoft.com/office/drawing/2014/main" id="{282DABEF-8153-48D3-9F2B-8ED562D343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8DB6E2-9A8A-42CA-ABEE-9A5CF2999161}"/>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278625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AACE-8BA0-4382-9C24-C76411EEEB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A9BFAD-16A4-4985-AB5B-9FD1292F6F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D88-8A0A-4193-89FE-AA2ED889388F}"/>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5" name="Footer Placeholder 4">
            <a:extLst>
              <a:ext uri="{FF2B5EF4-FFF2-40B4-BE49-F238E27FC236}">
                <a16:creationId xmlns:a16="http://schemas.microsoft.com/office/drawing/2014/main" id="{D9EEDE83-7142-4AE8-B49F-FD2E1D11BD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A9BFFC-BC70-4AA0-A3A2-989F88FA30DD}"/>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3450271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2725-8D3F-4331-B15B-234D3BC77F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BAAC68-4D56-4A6B-BED9-D5AC8BE45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56FB0B-AF49-4D9C-97DB-69D683D16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430FBD-2CC8-4180-9C5D-C42559263CED}"/>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6" name="Footer Placeholder 5">
            <a:extLst>
              <a:ext uri="{FF2B5EF4-FFF2-40B4-BE49-F238E27FC236}">
                <a16:creationId xmlns:a16="http://schemas.microsoft.com/office/drawing/2014/main" id="{67434EB6-7C3A-46E8-8881-6C8778BE31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B366EE-B08B-48CE-9622-6F10C05019A0}"/>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8134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5882-F3A8-4C59-95DF-8C45DA9805D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6F114B-35DA-4D8C-A5EE-7B6D2A8EB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15384-2556-45A1-A331-AA564DBEA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0AE811-4FA0-4EC8-B3CF-490A02CA8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A0558-D095-4CBD-9346-760185BC77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E9BF6A8-DD35-4313-A957-A946C4DAE53D}"/>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8" name="Footer Placeholder 7">
            <a:extLst>
              <a:ext uri="{FF2B5EF4-FFF2-40B4-BE49-F238E27FC236}">
                <a16:creationId xmlns:a16="http://schemas.microsoft.com/office/drawing/2014/main" id="{5D34F421-68B0-4D0B-9510-D89D6919A8F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AA641A-EB00-4015-AC8D-EDC4C0724356}"/>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229757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C260-4568-4C5A-BB49-65600CDAFE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5BDB90-909D-44A1-9914-AB532D94F31A}"/>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4" name="Footer Placeholder 3">
            <a:extLst>
              <a:ext uri="{FF2B5EF4-FFF2-40B4-BE49-F238E27FC236}">
                <a16:creationId xmlns:a16="http://schemas.microsoft.com/office/drawing/2014/main" id="{2A78EC71-AB43-4273-8644-62F52ABF72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CEEA857-7638-45CB-BDC5-E7A3D5AA0C80}"/>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12286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4A4ED-32F3-4319-8A14-A873C4212E64}"/>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3" name="Footer Placeholder 2">
            <a:extLst>
              <a:ext uri="{FF2B5EF4-FFF2-40B4-BE49-F238E27FC236}">
                <a16:creationId xmlns:a16="http://schemas.microsoft.com/office/drawing/2014/main" id="{C1F84F03-CE25-4EB3-B0D3-A64EBA4CD43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F0AC89D-2EA3-4CB6-9999-CAF14ADFA32D}"/>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21042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AEBD-38DB-4514-A18C-D87D5EF43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67DB98-F46A-4E2A-A6B8-75B86D776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491F88-A1AB-44B2-B7F5-4F6D6B506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0CA6B-BB77-45CB-9C73-8ADC10D72E31}"/>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6" name="Footer Placeholder 5">
            <a:extLst>
              <a:ext uri="{FF2B5EF4-FFF2-40B4-BE49-F238E27FC236}">
                <a16:creationId xmlns:a16="http://schemas.microsoft.com/office/drawing/2014/main" id="{7188E5CF-3787-43A7-A66F-0AEA8A8672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C48E94-D8E7-4B5D-BD0E-792BD6061A6F}"/>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279899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3696-76CD-409F-885C-F40186617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F40945-5D41-4453-BC0C-B36FBE5B2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86A4C2-9527-4695-BCF4-C748AE8B2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FD803-F7DC-4622-8D11-FE8B1A9BF078}"/>
              </a:ext>
            </a:extLst>
          </p:cNvPr>
          <p:cNvSpPr>
            <a:spLocks noGrp="1"/>
          </p:cNvSpPr>
          <p:nvPr>
            <p:ph type="dt" sz="half" idx="10"/>
          </p:nvPr>
        </p:nvSpPr>
        <p:spPr/>
        <p:txBody>
          <a:bodyPr/>
          <a:lstStyle/>
          <a:p>
            <a:fld id="{6F1A469C-F70A-4FB7-B302-C481831AF494}" type="datetimeFigureOut">
              <a:rPr lang="en-GB" smtClean="0"/>
              <a:t>29/04/2021</a:t>
            </a:fld>
            <a:endParaRPr lang="en-GB"/>
          </a:p>
        </p:txBody>
      </p:sp>
      <p:sp>
        <p:nvSpPr>
          <p:cNvPr id="6" name="Footer Placeholder 5">
            <a:extLst>
              <a:ext uri="{FF2B5EF4-FFF2-40B4-BE49-F238E27FC236}">
                <a16:creationId xmlns:a16="http://schemas.microsoft.com/office/drawing/2014/main" id="{FD6C6AA6-50DF-45E3-8D49-751C962A85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091E57-EFC4-4220-B203-91639ED0EF41}"/>
              </a:ext>
            </a:extLst>
          </p:cNvPr>
          <p:cNvSpPr>
            <a:spLocks noGrp="1"/>
          </p:cNvSpPr>
          <p:nvPr>
            <p:ph type="sldNum" sz="quarter" idx="12"/>
          </p:nvPr>
        </p:nvSpPr>
        <p:spPr/>
        <p:txBody>
          <a:bodyPr/>
          <a:lstStyle/>
          <a:p>
            <a:fld id="{95ACEBE1-D28C-45B6-A0F0-FD01C9F0F022}" type="slidenum">
              <a:rPr lang="en-GB" smtClean="0"/>
              <a:t>‹#›</a:t>
            </a:fld>
            <a:endParaRPr lang="en-GB"/>
          </a:p>
        </p:txBody>
      </p:sp>
    </p:spTree>
    <p:extLst>
      <p:ext uri="{BB962C8B-B14F-4D97-AF65-F5344CB8AC3E}">
        <p14:creationId xmlns:p14="http://schemas.microsoft.com/office/powerpoint/2010/main" val="46898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D8509-A90E-4AD1-BA70-32D64D57C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6AD5A1-13DA-41E2-8F8F-5680D2C82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95914E-E607-4184-BD6B-DE2D44913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A469C-F70A-4FB7-B302-C481831AF494}" type="datetimeFigureOut">
              <a:rPr lang="en-GB" smtClean="0"/>
              <a:t>29/04/2021</a:t>
            </a:fld>
            <a:endParaRPr lang="en-GB"/>
          </a:p>
        </p:txBody>
      </p:sp>
      <p:sp>
        <p:nvSpPr>
          <p:cNvPr id="5" name="Footer Placeholder 4">
            <a:extLst>
              <a:ext uri="{FF2B5EF4-FFF2-40B4-BE49-F238E27FC236}">
                <a16:creationId xmlns:a16="http://schemas.microsoft.com/office/drawing/2014/main" id="{34AEE21F-EC47-4F6C-B259-F75C24B38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88C974-2419-42C6-A6D7-F4DFBF57E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CEBE1-D28C-45B6-A0F0-FD01C9F0F022}" type="slidenum">
              <a:rPr lang="en-GB" smtClean="0"/>
              <a:t>‹#›</a:t>
            </a:fld>
            <a:endParaRPr lang="en-GB"/>
          </a:p>
        </p:txBody>
      </p:sp>
    </p:spTree>
    <p:extLst>
      <p:ext uri="{BB962C8B-B14F-4D97-AF65-F5344CB8AC3E}">
        <p14:creationId xmlns:p14="http://schemas.microsoft.com/office/powerpoint/2010/main" val="2505260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tiff"/><Relationship Id="rId3" Type="http://schemas.openxmlformats.org/officeDocument/2006/relationships/image" Target="../media/image10.png"/><Relationship Id="rId7" Type="http://schemas.openxmlformats.org/officeDocument/2006/relationships/image" Target="../media/image14.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21.png"/><Relationship Id="rId4" Type="http://schemas.openxmlformats.org/officeDocument/2006/relationships/image" Target="../media/image20.tiff"/></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image" Target="../media/image23.tif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4.tiff"/><Relationship Id="rId7" Type="http://schemas.openxmlformats.org/officeDocument/2006/relationships/image" Target="../media/image15.tiff"/><Relationship Id="rId2" Type="http://schemas.openxmlformats.org/officeDocument/2006/relationships/image" Target="../media/image23.tiff"/><Relationship Id="rId1" Type="http://schemas.openxmlformats.org/officeDocument/2006/relationships/slideLayout" Target="../slideLayouts/slideLayout2.xml"/><Relationship Id="rId6" Type="http://schemas.openxmlformats.org/officeDocument/2006/relationships/image" Target="../media/image14.tiff"/><Relationship Id="rId5" Type="http://schemas.openxmlformats.org/officeDocument/2006/relationships/image" Target="../media/image10.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tiff"/></Relationships>
</file>

<file path=ppt/slides/_rels/slide28.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8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tiff"/><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4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tiff"/></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tiff"/><Relationship Id="rId4" Type="http://schemas.openxmlformats.org/officeDocument/2006/relationships/image" Target="../media/image14.tiff"/></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tiff"/><Relationship Id="rId4" Type="http://schemas.openxmlformats.org/officeDocument/2006/relationships/image" Target="../media/image14.tiff"/></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11.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2" Type="http://schemas.openxmlformats.org/officeDocument/2006/relationships/image" Target="../media/image61.tif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2.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tif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5.png"/><Relationship Id="rId4" Type="http://schemas.openxmlformats.org/officeDocument/2006/relationships/image" Target="../media/image73.png"/></Relationships>
</file>

<file path=ppt/slides/_rels/slide76.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5.pn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9.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2.tif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4.tif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7.tiff"/><Relationship Id="rId2" Type="http://schemas.openxmlformats.org/officeDocument/2006/relationships/image" Target="../media/image86.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8.tif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0.tif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1.tif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2.tif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7"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018034F-D2CC-4643-A6CE-51E5991E05F1}"/>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Hidden Markov Models</a:t>
            </a:r>
          </a:p>
        </p:txBody>
      </p:sp>
    </p:spTree>
    <p:extLst>
      <p:ext uri="{BB962C8B-B14F-4D97-AF65-F5344CB8AC3E}">
        <p14:creationId xmlns:p14="http://schemas.microsoft.com/office/powerpoint/2010/main" val="371182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p:txBody>
          <a:bodyPr>
            <a:normAutofit/>
          </a:bodyPr>
          <a:lstStyle/>
          <a:p>
            <a:r>
              <a:rPr lang="en-US" dirty="0"/>
              <a:t>Suppose we want to determine the average annual temperature at a particular location on Earth over a series of years in the distant past</a:t>
            </a:r>
          </a:p>
          <a:p>
            <a:pPr marL="457200" lvl="1" indent="0">
              <a:buNone/>
            </a:pPr>
            <a:r>
              <a:rPr lang="en-US" dirty="0"/>
              <a:t>To simplify the problem, we only consider “</a:t>
            </a:r>
            <a:r>
              <a:rPr lang="en-US" dirty="0">
                <a:solidFill>
                  <a:srgbClr val="C00000"/>
                </a:solidFill>
              </a:rPr>
              <a:t>hot</a:t>
            </a:r>
            <a:r>
              <a:rPr lang="en-US" dirty="0"/>
              <a:t>” and “</a:t>
            </a:r>
            <a:r>
              <a:rPr lang="en-US" dirty="0">
                <a:solidFill>
                  <a:srgbClr val="0070C0"/>
                </a:solidFill>
              </a:rPr>
              <a:t>cold</a:t>
            </a:r>
            <a:r>
              <a:rPr lang="en-US" dirty="0"/>
              <a:t>” for the average annual temperature (binary)</a:t>
            </a:r>
          </a:p>
          <a:p>
            <a:pPr marL="457200" lvl="1" indent="0">
              <a:buNone/>
            </a:pPr>
            <a:endParaRPr lang="en-US" dirty="0"/>
          </a:p>
          <a:p>
            <a:pPr marL="0" indent="0">
              <a:buNone/>
            </a:pPr>
            <a:r>
              <a:rPr lang="en-US" dirty="0"/>
              <a:t>Modern evidence indicates that:</a:t>
            </a:r>
          </a:p>
          <a:p>
            <a:pPr lvl="1">
              <a:buFont typeface="Wingdings" panose="05000000000000000000" pitchFamily="2" charset="2"/>
              <a:buChar char="§"/>
            </a:pPr>
            <a:r>
              <a:rPr lang="en-US" dirty="0"/>
              <a:t>The probability of a </a:t>
            </a:r>
            <a:r>
              <a:rPr lang="en-US" dirty="0">
                <a:solidFill>
                  <a:srgbClr val="C00000"/>
                </a:solidFill>
              </a:rPr>
              <a:t>hot</a:t>
            </a:r>
            <a:r>
              <a:rPr lang="en-US" dirty="0"/>
              <a:t> year followed by another </a:t>
            </a:r>
            <a:r>
              <a:rPr lang="en-US" dirty="0">
                <a:solidFill>
                  <a:srgbClr val="C00000"/>
                </a:solidFill>
              </a:rPr>
              <a:t>hot</a:t>
            </a:r>
            <a:r>
              <a:rPr lang="en-US" dirty="0"/>
              <a:t> year is 0.7 </a:t>
            </a:r>
          </a:p>
          <a:p>
            <a:pPr lvl="1">
              <a:buFont typeface="Wingdings" panose="05000000000000000000" pitchFamily="2" charset="2"/>
              <a:buChar char="§"/>
            </a:pPr>
            <a:r>
              <a:rPr lang="en-US" dirty="0"/>
              <a:t>The probability that a </a:t>
            </a:r>
            <a:r>
              <a:rPr lang="en-US" dirty="0">
                <a:solidFill>
                  <a:srgbClr val="0070C0"/>
                </a:solidFill>
              </a:rPr>
              <a:t>cold</a:t>
            </a:r>
            <a:r>
              <a:rPr lang="en-US" dirty="0"/>
              <a:t> year is followed by another </a:t>
            </a:r>
            <a:r>
              <a:rPr lang="en-US" dirty="0">
                <a:solidFill>
                  <a:srgbClr val="0070C0"/>
                </a:solidFill>
              </a:rPr>
              <a:t>cold</a:t>
            </a:r>
            <a:r>
              <a:rPr lang="en-US" dirty="0"/>
              <a:t> year is 0.6</a:t>
            </a:r>
          </a:p>
          <a:p>
            <a:pPr lvl="1">
              <a:buFont typeface="Wingdings" panose="05000000000000000000" pitchFamily="2" charset="2"/>
              <a:buChar char="§"/>
            </a:pPr>
            <a:endParaRPr lang="en-US" dirty="0"/>
          </a:p>
          <a:p>
            <a:pPr marL="457200" lvl="1" indent="0">
              <a:buNone/>
            </a:pPr>
            <a:r>
              <a:rPr lang="en-US" dirty="0"/>
              <a:t> We’ll assume that these probabilities also held in the distant past</a:t>
            </a:r>
            <a:endParaRPr lang="en-GB" dirty="0"/>
          </a:p>
        </p:txBody>
      </p:sp>
    </p:spTree>
    <p:extLst>
      <p:ext uri="{BB962C8B-B14F-4D97-AF65-F5344CB8AC3E}">
        <p14:creationId xmlns:p14="http://schemas.microsoft.com/office/powerpoint/2010/main" val="7975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838201" y="1825624"/>
            <a:ext cx="9035004" cy="4771945"/>
          </a:xfrm>
        </p:spPr>
        <p:txBody>
          <a:bodyPr>
            <a:normAutofit fontScale="92500" lnSpcReduction="10000"/>
          </a:bodyPr>
          <a:lstStyle/>
          <a:p>
            <a:r>
              <a:rPr lang="en-US" dirty="0"/>
              <a:t>This information can </a:t>
            </a:r>
            <a:r>
              <a:rPr lang="en-GB" dirty="0"/>
              <a:t>be summarized as:</a:t>
            </a:r>
          </a:p>
          <a:p>
            <a:endParaRPr lang="en-GB" dirty="0"/>
          </a:p>
          <a:p>
            <a:endParaRPr lang="en-GB" dirty="0"/>
          </a:p>
          <a:p>
            <a:endParaRPr lang="en-GB" dirty="0"/>
          </a:p>
          <a:p>
            <a:endParaRPr lang="en-GB" dirty="0"/>
          </a:p>
          <a:p>
            <a:endParaRPr lang="en-GB" dirty="0"/>
          </a:p>
          <a:p>
            <a:endParaRPr lang="en-GB" dirty="0"/>
          </a:p>
          <a:p>
            <a:endParaRPr lang="en-GB" dirty="0"/>
          </a:p>
          <a:p>
            <a:pPr algn="just"/>
            <a:r>
              <a:rPr lang="en-US" dirty="0">
                <a:solidFill>
                  <a:srgbClr val="000000"/>
                </a:solidFill>
                <a:latin typeface="CMR10"/>
              </a:rPr>
              <a:t>The transition from one state to the next is a </a:t>
            </a:r>
            <a:r>
              <a:rPr lang="en-US" b="1" dirty="0">
                <a:solidFill>
                  <a:srgbClr val="000000"/>
                </a:solidFill>
                <a:latin typeface="CMTI10"/>
              </a:rPr>
              <a:t>Markov process</a:t>
            </a:r>
          </a:p>
          <a:p>
            <a:pPr marL="457200" lvl="1" indent="0" algn="just">
              <a:buNone/>
            </a:pPr>
            <a:r>
              <a:rPr lang="en-US" dirty="0">
                <a:solidFill>
                  <a:srgbClr val="000000"/>
                </a:solidFill>
                <a:latin typeface="CMR10"/>
              </a:rPr>
              <a:t>Since the next state depends only on the current state and the fixed probabilities given in the matrix</a:t>
            </a:r>
            <a:endParaRPr lang="en-GB" dirty="0"/>
          </a:p>
        </p:txBody>
      </p:sp>
      <p:pic>
        <p:nvPicPr>
          <p:cNvPr id="4" name="Picture 3">
            <a:extLst>
              <a:ext uri="{FF2B5EF4-FFF2-40B4-BE49-F238E27FC236}">
                <a16:creationId xmlns:a16="http://schemas.microsoft.com/office/drawing/2014/main" id="{7347AD29-3EF9-48FB-9789-8CE5C0177C83}"/>
              </a:ext>
            </a:extLst>
          </p:cNvPr>
          <p:cNvPicPr>
            <a:picLocks noChangeAspect="1"/>
          </p:cNvPicPr>
          <p:nvPr/>
        </p:nvPicPr>
        <p:blipFill>
          <a:blip r:embed="rId3"/>
          <a:stretch>
            <a:fillRect/>
          </a:stretch>
        </p:blipFill>
        <p:spPr>
          <a:xfrm>
            <a:off x="4529137" y="2471737"/>
            <a:ext cx="3133725" cy="1914525"/>
          </a:xfrm>
          <a:prstGeom prst="rect">
            <a:avLst/>
          </a:prstGeom>
        </p:spPr>
      </p:pic>
      <p:pic>
        <p:nvPicPr>
          <p:cNvPr id="5" name="Picture 4">
            <a:extLst>
              <a:ext uri="{FF2B5EF4-FFF2-40B4-BE49-F238E27FC236}">
                <a16:creationId xmlns:a16="http://schemas.microsoft.com/office/drawing/2014/main" id="{89C948DE-4263-4C6D-A358-4326E62B7816}"/>
              </a:ext>
            </a:extLst>
          </p:cNvPr>
          <p:cNvPicPr>
            <a:picLocks noChangeAspect="1"/>
          </p:cNvPicPr>
          <p:nvPr/>
        </p:nvPicPr>
        <p:blipFill>
          <a:blip r:embed="rId4"/>
          <a:stretch>
            <a:fillRect/>
          </a:stretch>
        </p:blipFill>
        <p:spPr>
          <a:xfrm>
            <a:off x="9418114" y="176212"/>
            <a:ext cx="2314575" cy="459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95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p:txBody>
          <a:bodyPr>
            <a:normAutofit/>
          </a:bodyPr>
          <a:lstStyle/>
          <a:p>
            <a:endParaRPr lang="en-US" dirty="0"/>
          </a:p>
          <a:p>
            <a:r>
              <a:rPr lang="en-US" dirty="0"/>
              <a:t>Next, suppose that current research indicates a correlation between the size of tree growth rings and temperature. </a:t>
            </a:r>
          </a:p>
          <a:p>
            <a:endParaRPr lang="en-US" dirty="0"/>
          </a:p>
          <a:p>
            <a:r>
              <a:rPr lang="en-US" dirty="0"/>
              <a:t>For simplicity, we only consider three different tree ring sizes, </a:t>
            </a:r>
            <a:r>
              <a:rPr lang="en-US" i="1" dirty="0"/>
              <a:t>small</a:t>
            </a:r>
            <a:r>
              <a:rPr lang="en-US" dirty="0"/>
              <a:t>, </a:t>
            </a:r>
            <a:r>
              <a:rPr lang="en-US" i="1" dirty="0"/>
              <a:t>medium</a:t>
            </a:r>
            <a:r>
              <a:rPr lang="en-US" dirty="0"/>
              <a:t>, and </a:t>
            </a:r>
            <a:r>
              <a:rPr lang="en-US" i="1" dirty="0"/>
              <a:t>large</a:t>
            </a:r>
            <a:r>
              <a:rPr lang="en-US" dirty="0"/>
              <a:t>, denoted </a:t>
            </a:r>
            <a:r>
              <a:rPr lang="en-US" b="1" dirty="0"/>
              <a:t>S</a:t>
            </a:r>
            <a:r>
              <a:rPr lang="en-US" dirty="0"/>
              <a:t>, </a:t>
            </a:r>
            <a:r>
              <a:rPr lang="en-US" b="1" dirty="0"/>
              <a:t>M</a:t>
            </a:r>
            <a:r>
              <a:rPr lang="en-US" dirty="0"/>
              <a:t> and </a:t>
            </a:r>
            <a:r>
              <a:rPr lang="en-US" b="1" dirty="0"/>
              <a:t>L</a:t>
            </a:r>
          </a:p>
        </p:txBody>
      </p:sp>
      <p:pic>
        <p:nvPicPr>
          <p:cNvPr id="5" name="Picture 4" descr="A close-up of a coconut&#10;&#10;Description automatically generated with medium confidence">
            <a:extLst>
              <a:ext uri="{FF2B5EF4-FFF2-40B4-BE49-F238E27FC236}">
                <a16:creationId xmlns:a16="http://schemas.microsoft.com/office/drawing/2014/main" id="{92BB7E2B-E4AE-4905-A1AE-6A9D0D125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656" y="4476938"/>
            <a:ext cx="2809875" cy="2286000"/>
          </a:xfrm>
          <a:prstGeom prst="rect">
            <a:avLst/>
          </a:prstGeom>
        </p:spPr>
      </p:pic>
    </p:spTree>
    <p:extLst>
      <p:ext uri="{BB962C8B-B14F-4D97-AF65-F5344CB8AC3E}">
        <p14:creationId xmlns:p14="http://schemas.microsoft.com/office/powerpoint/2010/main" val="147746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p:txBody>
          <a:bodyPr>
            <a:normAutofit/>
          </a:bodyPr>
          <a:lstStyle/>
          <a:p>
            <a:r>
              <a:rPr lang="en-US" dirty="0"/>
              <a:t>Based on currently available evidence, the probabilistic relationship between annual temperature and tree ring sizes is given by:</a:t>
            </a:r>
            <a:endParaRPr lang="en-GB" dirty="0"/>
          </a:p>
        </p:txBody>
      </p:sp>
      <p:pic>
        <p:nvPicPr>
          <p:cNvPr id="4" name="Picture 3">
            <a:extLst>
              <a:ext uri="{FF2B5EF4-FFF2-40B4-BE49-F238E27FC236}">
                <a16:creationId xmlns:a16="http://schemas.microsoft.com/office/drawing/2014/main" id="{2FDD1317-6AB1-4528-93B0-8EDF63EAECC4}"/>
              </a:ext>
            </a:extLst>
          </p:cNvPr>
          <p:cNvPicPr>
            <a:picLocks noChangeAspect="1"/>
          </p:cNvPicPr>
          <p:nvPr/>
        </p:nvPicPr>
        <p:blipFill>
          <a:blip r:embed="rId3"/>
          <a:stretch>
            <a:fillRect/>
          </a:stretch>
        </p:blipFill>
        <p:spPr>
          <a:xfrm>
            <a:off x="4614862" y="3215049"/>
            <a:ext cx="2962275" cy="1400175"/>
          </a:xfrm>
          <a:prstGeom prst="rect">
            <a:avLst/>
          </a:prstGeom>
        </p:spPr>
      </p:pic>
    </p:spTree>
    <p:extLst>
      <p:ext uri="{BB962C8B-B14F-4D97-AF65-F5344CB8AC3E}">
        <p14:creationId xmlns:p14="http://schemas.microsoft.com/office/powerpoint/2010/main" val="366153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838200" y="3428999"/>
            <a:ext cx="10515600" cy="2747963"/>
          </a:xfrm>
        </p:spPr>
        <p:txBody>
          <a:bodyPr>
            <a:normAutofit/>
          </a:bodyPr>
          <a:lstStyle/>
          <a:p>
            <a:pPr>
              <a:buFont typeface="Wingdings" panose="05000000000000000000" pitchFamily="2" charset="2"/>
              <a:buChar char="Ø"/>
            </a:pPr>
            <a:r>
              <a:rPr lang="en-US" dirty="0"/>
              <a:t>Although we can’t observe the state (temperature) in the past, we can observe the size of tree rings</a:t>
            </a:r>
          </a:p>
          <a:p>
            <a:endParaRPr lang="en-US" dirty="0"/>
          </a:p>
          <a:p>
            <a:r>
              <a:rPr lang="en-US" dirty="0"/>
              <a:t>Since the underlying states are hidden, this type of system is known as a </a:t>
            </a:r>
            <a:r>
              <a:rPr lang="en-US" b="1" dirty="0"/>
              <a:t>hidden Markov model </a:t>
            </a:r>
            <a:r>
              <a:rPr lang="en-US" dirty="0"/>
              <a:t>(</a:t>
            </a:r>
            <a:r>
              <a:rPr lang="en-US" b="1" dirty="0"/>
              <a:t>HMM</a:t>
            </a:r>
            <a:r>
              <a:rPr lang="en-US" dirty="0"/>
              <a:t>)</a:t>
            </a:r>
          </a:p>
        </p:txBody>
      </p:sp>
      <p:pic>
        <p:nvPicPr>
          <p:cNvPr id="4" name="Picture 3">
            <a:extLst>
              <a:ext uri="{FF2B5EF4-FFF2-40B4-BE49-F238E27FC236}">
                <a16:creationId xmlns:a16="http://schemas.microsoft.com/office/drawing/2014/main" id="{2FDD1317-6AB1-4528-93B0-8EDF63EAECC4}"/>
              </a:ext>
            </a:extLst>
          </p:cNvPr>
          <p:cNvPicPr>
            <a:picLocks noChangeAspect="1"/>
          </p:cNvPicPr>
          <p:nvPr/>
        </p:nvPicPr>
        <p:blipFill>
          <a:blip r:embed="rId3"/>
          <a:stretch>
            <a:fillRect/>
          </a:stretch>
        </p:blipFill>
        <p:spPr>
          <a:xfrm>
            <a:off x="4614862" y="1583017"/>
            <a:ext cx="2962275" cy="1400175"/>
          </a:xfrm>
          <a:prstGeom prst="rect">
            <a:avLst/>
          </a:prstGeom>
        </p:spPr>
      </p:pic>
    </p:spTree>
    <p:extLst>
      <p:ext uri="{BB962C8B-B14F-4D97-AF65-F5344CB8AC3E}">
        <p14:creationId xmlns:p14="http://schemas.microsoft.com/office/powerpoint/2010/main" val="161725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F068F5-6F82-46E1-9374-E1F5D9DE78C0}"/>
              </a:ext>
            </a:extLst>
          </p:cNvPr>
          <p:cNvPicPr>
            <a:picLocks noChangeAspect="1"/>
          </p:cNvPicPr>
          <p:nvPr/>
        </p:nvPicPr>
        <p:blipFill>
          <a:blip r:embed="rId3"/>
          <a:stretch>
            <a:fillRect/>
          </a:stretch>
        </p:blipFill>
        <p:spPr>
          <a:xfrm>
            <a:off x="5209028" y="4882357"/>
            <a:ext cx="2190750" cy="581025"/>
          </a:xfrm>
          <a:prstGeom prst="rect">
            <a:avLst/>
          </a:prstGeom>
        </p:spPr>
      </p:pic>
      <p:pic>
        <p:nvPicPr>
          <p:cNvPr id="13" name="Picture 12">
            <a:extLst>
              <a:ext uri="{FF2B5EF4-FFF2-40B4-BE49-F238E27FC236}">
                <a16:creationId xmlns:a16="http://schemas.microsoft.com/office/drawing/2014/main" id="{D44A9756-5C9F-4686-A255-38A7722B73AD}"/>
              </a:ext>
            </a:extLst>
          </p:cNvPr>
          <p:cNvPicPr>
            <a:picLocks noChangeAspect="1"/>
          </p:cNvPicPr>
          <p:nvPr/>
        </p:nvPicPr>
        <p:blipFill>
          <a:blip r:embed="rId4"/>
          <a:stretch>
            <a:fillRect/>
          </a:stretch>
        </p:blipFill>
        <p:spPr>
          <a:xfrm>
            <a:off x="9123558" y="4517890"/>
            <a:ext cx="2295525" cy="981075"/>
          </a:xfrm>
          <a:prstGeom prst="rect">
            <a:avLst/>
          </a:prstGeom>
        </p:spPr>
      </p:pic>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Model</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838200" y="1921397"/>
            <a:ext cx="10515600" cy="4255565"/>
          </a:xfrm>
        </p:spPr>
        <p:txBody>
          <a:bodyPr>
            <a:normAutofit/>
          </a:bodyPr>
          <a:lstStyle/>
          <a:p>
            <a:r>
              <a:rPr lang="en-GB" b="1" dirty="0"/>
              <a:t>Transition matrix</a:t>
            </a:r>
            <a:r>
              <a:rPr lang="en-GB" dirty="0"/>
              <a:t>:</a:t>
            </a:r>
          </a:p>
          <a:p>
            <a:endParaRPr lang="en-GB" dirty="0"/>
          </a:p>
          <a:p>
            <a:endParaRPr lang="en-GB" dirty="0"/>
          </a:p>
          <a:p>
            <a:r>
              <a:rPr lang="en-GB" b="1" dirty="0"/>
              <a:t>Observation matrix</a:t>
            </a:r>
            <a:r>
              <a:rPr lang="en-GB" dirty="0"/>
              <a:t>:</a:t>
            </a:r>
          </a:p>
          <a:p>
            <a:endParaRPr lang="en-GB" dirty="0"/>
          </a:p>
          <a:p>
            <a:endParaRPr lang="en-GB" dirty="0"/>
          </a:p>
          <a:p>
            <a:r>
              <a:rPr lang="en-GB" b="1" dirty="0"/>
              <a:t>Initial state distribution</a:t>
            </a:r>
            <a:r>
              <a:rPr lang="en-GB" dirty="0"/>
              <a:t>:</a:t>
            </a:r>
          </a:p>
          <a:p>
            <a:endParaRPr lang="en-US" dirty="0"/>
          </a:p>
        </p:txBody>
      </p:sp>
      <p:pic>
        <p:nvPicPr>
          <p:cNvPr id="5" name="Picture 4">
            <a:extLst>
              <a:ext uri="{FF2B5EF4-FFF2-40B4-BE49-F238E27FC236}">
                <a16:creationId xmlns:a16="http://schemas.microsoft.com/office/drawing/2014/main" id="{7742ADE2-24FF-4153-89BD-3CA63D22DA88}"/>
              </a:ext>
            </a:extLst>
          </p:cNvPr>
          <p:cNvPicPr>
            <a:picLocks noChangeAspect="1"/>
          </p:cNvPicPr>
          <p:nvPr/>
        </p:nvPicPr>
        <p:blipFill>
          <a:blip r:embed="rId5"/>
          <a:stretch>
            <a:fillRect/>
          </a:stretch>
        </p:blipFill>
        <p:spPr>
          <a:xfrm>
            <a:off x="5209028" y="1659731"/>
            <a:ext cx="2352675" cy="895350"/>
          </a:xfrm>
          <a:prstGeom prst="rect">
            <a:avLst/>
          </a:prstGeom>
        </p:spPr>
      </p:pic>
      <p:pic>
        <p:nvPicPr>
          <p:cNvPr id="6" name="Picture 5">
            <a:extLst>
              <a:ext uri="{FF2B5EF4-FFF2-40B4-BE49-F238E27FC236}">
                <a16:creationId xmlns:a16="http://schemas.microsoft.com/office/drawing/2014/main" id="{9E725B6D-2B05-40E5-ABFB-02D91BCAA84D}"/>
              </a:ext>
            </a:extLst>
          </p:cNvPr>
          <p:cNvPicPr>
            <a:picLocks noChangeAspect="1"/>
          </p:cNvPicPr>
          <p:nvPr/>
        </p:nvPicPr>
        <p:blipFill>
          <a:blip r:embed="rId6"/>
          <a:stretch>
            <a:fillRect/>
          </a:stretch>
        </p:blipFill>
        <p:spPr>
          <a:xfrm>
            <a:off x="5209028" y="3182802"/>
            <a:ext cx="2990850" cy="1019175"/>
          </a:xfrm>
          <a:prstGeom prst="rect">
            <a:avLst/>
          </a:prstGeom>
        </p:spPr>
      </p:pic>
      <p:sp>
        <p:nvSpPr>
          <p:cNvPr id="8" name="Rectangle 7">
            <a:extLst>
              <a:ext uri="{FF2B5EF4-FFF2-40B4-BE49-F238E27FC236}">
                <a16:creationId xmlns:a16="http://schemas.microsoft.com/office/drawing/2014/main" id="{93B9C57D-48DE-4B55-B3A0-410E5929C8EF}"/>
              </a:ext>
            </a:extLst>
          </p:cNvPr>
          <p:cNvSpPr/>
          <p:nvPr/>
        </p:nvSpPr>
        <p:spPr>
          <a:xfrm>
            <a:off x="5933954" y="6492875"/>
            <a:ext cx="625804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CMR10"/>
              </a:rPr>
              <a:t>The matrices are </a:t>
            </a:r>
            <a:r>
              <a:rPr lang="en-US" dirty="0">
                <a:latin typeface="CMTI10"/>
              </a:rPr>
              <a:t>row stochastic (</a:t>
            </a:r>
            <a:r>
              <a:rPr lang="en-US" dirty="0">
                <a:latin typeface="CMR10"/>
              </a:rPr>
              <a:t>discrete probability distribution)</a:t>
            </a:r>
            <a:endParaRPr lang="en-GB" dirty="0"/>
          </a:p>
        </p:txBody>
      </p:sp>
      <p:pic>
        <p:nvPicPr>
          <p:cNvPr id="10" name="Picture 9" descr="temp.tiff">
            <a:extLst>
              <a:ext uri="{FF2B5EF4-FFF2-40B4-BE49-F238E27FC236}">
                <a16:creationId xmlns:a16="http://schemas.microsoft.com/office/drawing/2014/main" id="{79BB662D-7483-4303-9FA3-6F4114705F98}"/>
              </a:ext>
            </a:extLst>
          </p:cNvPr>
          <p:cNvPicPr>
            <a:picLocks noChangeAspect="1"/>
          </p:cNvPicPr>
          <p:nvPr/>
        </p:nvPicPr>
        <p:blipFill>
          <a:blip r:embed="rId7"/>
          <a:stretch>
            <a:fillRect/>
          </a:stretch>
        </p:blipFill>
        <p:spPr>
          <a:xfrm>
            <a:off x="9114977" y="2827426"/>
            <a:ext cx="2476463" cy="1374551"/>
          </a:xfrm>
          <a:prstGeom prst="rect">
            <a:avLst/>
          </a:prstGeom>
        </p:spPr>
      </p:pic>
      <p:pic>
        <p:nvPicPr>
          <p:cNvPr id="11" name="Picture 10" descr="temp.tiff">
            <a:extLst>
              <a:ext uri="{FF2B5EF4-FFF2-40B4-BE49-F238E27FC236}">
                <a16:creationId xmlns:a16="http://schemas.microsoft.com/office/drawing/2014/main" id="{DAD83C28-1FCD-48D1-BC95-8191C07261BA}"/>
              </a:ext>
            </a:extLst>
          </p:cNvPr>
          <p:cNvPicPr>
            <a:picLocks noChangeAspect="1"/>
          </p:cNvPicPr>
          <p:nvPr/>
        </p:nvPicPr>
        <p:blipFill>
          <a:blip r:embed="rId8"/>
          <a:stretch>
            <a:fillRect/>
          </a:stretch>
        </p:blipFill>
        <p:spPr>
          <a:xfrm>
            <a:off x="8951768" y="1205123"/>
            <a:ext cx="2639107" cy="1349958"/>
          </a:xfrm>
          <a:prstGeom prst="rect">
            <a:avLst/>
          </a:prstGeom>
        </p:spPr>
      </p:pic>
    </p:spTree>
    <p:extLst>
      <p:ext uri="{BB962C8B-B14F-4D97-AF65-F5344CB8AC3E}">
        <p14:creationId xmlns:p14="http://schemas.microsoft.com/office/powerpoint/2010/main" val="3731204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F068F5-6F82-46E1-9374-E1F5D9DE78C0}"/>
              </a:ext>
            </a:extLst>
          </p:cNvPr>
          <p:cNvPicPr>
            <a:picLocks noChangeAspect="1"/>
          </p:cNvPicPr>
          <p:nvPr/>
        </p:nvPicPr>
        <p:blipFill>
          <a:blip r:embed="rId3"/>
          <a:stretch>
            <a:fillRect/>
          </a:stretch>
        </p:blipFill>
        <p:spPr>
          <a:xfrm>
            <a:off x="6204450" y="2130689"/>
            <a:ext cx="2190750" cy="581025"/>
          </a:xfrm>
          <a:prstGeom prst="rect">
            <a:avLst/>
          </a:prstGeom>
        </p:spPr>
      </p:pic>
      <p:pic>
        <p:nvPicPr>
          <p:cNvPr id="10" name="Picture 9">
            <a:extLst>
              <a:ext uri="{FF2B5EF4-FFF2-40B4-BE49-F238E27FC236}">
                <a16:creationId xmlns:a16="http://schemas.microsoft.com/office/drawing/2014/main" id="{B1E205F5-F2AB-4E7D-8141-D86F19684D2F}"/>
              </a:ext>
            </a:extLst>
          </p:cNvPr>
          <p:cNvPicPr>
            <a:picLocks noChangeAspect="1"/>
          </p:cNvPicPr>
          <p:nvPr/>
        </p:nvPicPr>
        <p:blipFill>
          <a:blip r:embed="rId4"/>
          <a:stretch>
            <a:fillRect/>
          </a:stretch>
        </p:blipFill>
        <p:spPr>
          <a:xfrm>
            <a:off x="9123558" y="1754817"/>
            <a:ext cx="2295525" cy="981075"/>
          </a:xfrm>
          <a:prstGeom prst="rect">
            <a:avLst/>
          </a:prstGeom>
        </p:spPr>
      </p:pic>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Model</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5544272" y="1921397"/>
            <a:ext cx="5809527" cy="4255565"/>
          </a:xfrm>
        </p:spPr>
        <p:txBody>
          <a:bodyPr>
            <a:normAutofit/>
          </a:bodyPr>
          <a:lstStyle/>
          <a:p>
            <a:endParaRPr lang="en-US" dirty="0"/>
          </a:p>
          <a:p>
            <a:endParaRPr lang="en-US" dirty="0"/>
          </a:p>
          <a:p>
            <a:endParaRPr lang="en-US" dirty="0"/>
          </a:p>
          <a:p>
            <a:r>
              <a:rPr lang="en-US" dirty="0"/>
              <a:t>The initial distribution matrix indicates the chance that we start in the H state is 0.6 and the chance that we start in the C state is 0.4</a:t>
            </a:r>
          </a:p>
        </p:txBody>
      </p:sp>
      <p:pic>
        <p:nvPicPr>
          <p:cNvPr id="9" name="Picture 8">
            <a:extLst>
              <a:ext uri="{FF2B5EF4-FFF2-40B4-BE49-F238E27FC236}">
                <a16:creationId xmlns:a16="http://schemas.microsoft.com/office/drawing/2014/main" id="{94DC2D55-DD9C-45B6-AC3F-766CB969EB3E}"/>
              </a:ext>
            </a:extLst>
          </p:cNvPr>
          <p:cNvPicPr>
            <a:picLocks noChangeAspect="1"/>
          </p:cNvPicPr>
          <p:nvPr/>
        </p:nvPicPr>
        <p:blipFill>
          <a:blip r:embed="rId5"/>
          <a:stretch>
            <a:fillRect/>
          </a:stretch>
        </p:blipFill>
        <p:spPr>
          <a:xfrm>
            <a:off x="500423" y="1921397"/>
            <a:ext cx="4848225" cy="4619625"/>
          </a:xfrm>
          <a:prstGeom prst="rect">
            <a:avLst/>
          </a:prstGeom>
        </p:spPr>
      </p:pic>
    </p:spTree>
    <p:extLst>
      <p:ext uri="{BB962C8B-B14F-4D97-AF65-F5344CB8AC3E}">
        <p14:creationId xmlns:p14="http://schemas.microsoft.com/office/powerpoint/2010/main" val="3043206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838200" y="1921397"/>
            <a:ext cx="10515600" cy="4255565"/>
          </a:xfrm>
        </p:spPr>
        <p:txBody>
          <a:bodyPr>
            <a:normAutofit/>
          </a:bodyPr>
          <a:lstStyle/>
          <a:p>
            <a:r>
              <a:rPr lang="en-US" dirty="0"/>
              <a:t>Now, suppose that we consider a particular four-year period of interest from the distant past</a:t>
            </a:r>
          </a:p>
          <a:p>
            <a:endParaRPr lang="en-US" dirty="0"/>
          </a:p>
          <a:p>
            <a:r>
              <a:rPr lang="en-US" dirty="0"/>
              <a:t>For this particular four-year period, we observe the series of tree ring sizes </a:t>
            </a:r>
            <a:r>
              <a:rPr lang="en-US" b="1" dirty="0">
                <a:solidFill>
                  <a:srgbClr val="7030A0"/>
                </a:solidFill>
              </a:rPr>
              <a:t>S, M, S, L</a:t>
            </a:r>
            <a:r>
              <a:rPr lang="en-US" dirty="0"/>
              <a:t>. Letting:</a:t>
            </a:r>
          </a:p>
          <a:p>
            <a:pPr marL="457200" lvl="1" indent="0">
              <a:buNone/>
            </a:pPr>
            <a:r>
              <a:rPr lang="en-US" dirty="0"/>
              <a:t>0 represent S</a:t>
            </a:r>
          </a:p>
          <a:p>
            <a:pPr marL="457200" lvl="1" indent="0">
              <a:buNone/>
            </a:pPr>
            <a:r>
              <a:rPr lang="en-US" dirty="0"/>
              <a:t>1 represent M </a:t>
            </a:r>
          </a:p>
          <a:p>
            <a:pPr marL="457200" lvl="1" indent="0">
              <a:buNone/>
            </a:pPr>
            <a:r>
              <a:rPr lang="en-US" dirty="0"/>
              <a:t>2 represent L</a:t>
            </a:r>
          </a:p>
        </p:txBody>
      </p:sp>
      <p:pic>
        <p:nvPicPr>
          <p:cNvPr id="4" name="Picture 3">
            <a:extLst>
              <a:ext uri="{FF2B5EF4-FFF2-40B4-BE49-F238E27FC236}">
                <a16:creationId xmlns:a16="http://schemas.microsoft.com/office/drawing/2014/main" id="{AFF22C3A-F677-41C9-92E7-1767BBD7FF20}"/>
              </a:ext>
            </a:extLst>
          </p:cNvPr>
          <p:cNvPicPr>
            <a:picLocks noChangeAspect="1"/>
          </p:cNvPicPr>
          <p:nvPr/>
        </p:nvPicPr>
        <p:blipFill>
          <a:blip r:embed="rId3"/>
          <a:stretch>
            <a:fillRect/>
          </a:stretch>
        </p:blipFill>
        <p:spPr>
          <a:xfrm>
            <a:off x="4509494" y="5186363"/>
            <a:ext cx="3173012" cy="990599"/>
          </a:xfrm>
          <a:prstGeom prst="rect">
            <a:avLst/>
          </a:prstGeom>
        </p:spPr>
      </p:pic>
    </p:spTree>
    <p:extLst>
      <p:ext uri="{BB962C8B-B14F-4D97-AF65-F5344CB8AC3E}">
        <p14:creationId xmlns:p14="http://schemas.microsoft.com/office/powerpoint/2010/main" val="2685160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838200" y="1921397"/>
            <a:ext cx="10515600" cy="4255565"/>
          </a:xfrm>
        </p:spPr>
        <p:txBody>
          <a:bodyPr>
            <a:normAutofit fontScale="77500" lnSpcReduction="20000"/>
          </a:bodyPr>
          <a:lstStyle/>
          <a:p>
            <a:r>
              <a:rPr lang="en-US" dirty="0"/>
              <a:t>We might want to determine </a:t>
            </a:r>
            <a:r>
              <a:rPr lang="en-US" dirty="0">
                <a:solidFill>
                  <a:schemeClr val="accent2"/>
                </a:solidFill>
              </a:rPr>
              <a:t>the most likely state sequence</a:t>
            </a:r>
            <a:r>
              <a:rPr lang="en-US" dirty="0"/>
              <a:t> of the Markov process </a:t>
            </a:r>
            <a:r>
              <a:rPr lang="en-US" dirty="0">
                <a:solidFill>
                  <a:schemeClr val="accent2"/>
                </a:solidFill>
              </a:rPr>
              <a:t>given these observations</a:t>
            </a:r>
          </a:p>
          <a:p>
            <a:pPr marL="457200" lvl="1" indent="0">
              <a:buNone/>
            </a:pPr>
            <a:r>
              <a:rPr lang="en-US" dirty="0"/>
              <a:t>That is, we might want to know the </a:t>
            </a:r>
            <a:r>
              <a:rPr lang="en-US" b="1" i="1" dirty="0">
                <a:solidFill>
                  <a:srgbClr val="7030A0"/>
                </a:solidFill>
              </a:rPr>
              <a:t>most likely </a:t>
            </a:r>
            <a:r>
              <a:rPr lang="en-US" dirty="0"/>
              <a:t>average annual temperatures over this four-year period of interest</a:t>
            </a:r>
          </a:p>
          <a:p>
            <a:endParaRPr lang="en-US" dirty="0"/>
          </a:p>
          <a:p>
            <a:pPr marL="0" indent="0">
              <a:buNone/>
            </a:pPr>
            <a:r>
              <a:rPr lang="en-US" dirty="0"/>
              <a:t>But what “</a:t>
            </a:r>
            <a:r>
              <a:rPr lang="en-US" i="1" dirty="0"/>
              <a:t>most likely</a:t>
            </a:r>
            <a:r>
              <a:rPr lang="en-US" dirty="0"/>
              <a:t>” means? </a:t>
            </a:r>
          </a:p>
          <a:p>
            <a:pPr marL="514350" indent="-514350">
              <a:buFont typeface="+mj-lt"/>
              <a:buAutoNum type="arabicPeriod"/>
            </a:pPr>
            <a:r>
              <a:rPr lang="en-US" dirty="0"/>
              <a:t>We could define “</a:t>
            </a:r>
            <a:r>
              <a:rPr lang="en-US" i="1" dirty="0"/>
              <a:t>most likely</a:t>
            </a:r>
            <a:r>
              <a:rPr lang="en-US" dirty="0"/>
              <a:t>” as </a:t>
            </a:r>
            <a:r>
              <a:rPr lang="en-US" u="sng" dirty="0"/>
              <a:t>the state sequence with the highest probability</a:t>
            </a:r>
            <a:r>
              <a:rPr lang="en-US" dirty="0"/>
              <a:t> from among all possible state sequences of length 4</a:t>
            </a:r>
          </a:p>
          <a:p>
            <a:pPr marL="457200" lvl="1" indent="0">
              <a:buNone/>
            </a:pPr>
            <a:r>
              <a:rPr lang="en-US" dirty="0"/>
              <a:t>Dynamic programming (DP) can be used to efficiently solve this problem</a:t>
            </a:r>
          </a:p>
          <a:p>
            <a:endParaRPr lang="en-US" dirty="0"/>
          </a:p>
          <a:p>
            <a:pPr marL="514350" indent="-514350">
              <a:buFont typeface="+mj-lt"/>
              <a:buAutoNum type="arabicPeriod" startAt="2"/>
            </a:pPr>
            <a:r>
              <a:rPr lang="en-US" dirty="0"/>
              <a:t>Or, “</a:t>
            </a:r>
            <a:r>
              <a:rPr lang="en-US" i="1" dirty="0"/>
              <a:t>most likely</a:t>
            </a:r>
            <a:r>
              <a:rPr lang="en-US" dirty="0"/>
              <a:t>” could be </a:t>
            </a:r>
            <a:r>
              <a:rPr lang="en-US" u="sng" dirty="0"/>
              <a:t>the state sequence that maximizes the expected number of correct states</a:t>
            </a:r>
          </a:p>
          <a:p>
            <a:pPr marL="514350" indent="-514350">
              <a:buFont typeface="+mj-lt"/>
              <a:buAutoNum type="arabicPeriod" startAt="2"/>
            </a:pPr>
            <a:endParaRPr lang="en-US" sz="700" u="sng" dirty="0"/>
          </a:p>
          <a:p>
            <a:pPr>
              <a:buFont typeface="Wingdings" panose="05000000000000000000" pitchFamily="2" charset="2"/>
              <a:buChar char="Ø"/>
            </a:pPr>
            <a:r>
              <a:rPr lang="en-US" dirty="0"/>
              <a:t>An </a:t>
            </a:r>
            <a:r>
              <a:rPr lang="en-US" b="1" dirty="0"/>
              <a:t>HMM</a:t>
            </a:r>
            <a:r>
              <a:rPr lang="en-US" dirty="0"/>
              <a:t> can be used to find the most likely hidden state sequence in this latter sense</a:t>
            </a:r>
          </a:p>
        </p:txBody>
      </p:sp>
      <p:sp>
        <p:nvSpPr>
          <p:cNvPr id="4" name="Arrow: Curved Up 3">
            <a:extLst>
              <a:ext uri="{FF2B5EF4-FFF2-40B4-BE49-F238E27FC236}">
                <a16:creationId xmlns:a16="http://schemas.microsoft.com/office/drawing/2014/main" id="{02F3874B-BD0A-43FB-B985-C09A8E464FDD}"/>
              </a:ext>
            </a:extLst>
          </p:cNvPr>
          <p:cNvSpPr/>
          <p:nvPr/>
        </p:nvSpPr>
        <p:spPr>
          <a:xfrm rot="16200000" flipV="1">
            <a:off x="-32203" y="5058550"/>
            <a:ext cx="1012469" cy="6912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835710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FA5-F555-47E5-9C15-8FFFB8165813}"/>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6BC7D74-650D-4243-A291-3419245421BB}"/>
              </a:ext>
            </a:extLst>
          </p:cNvPr>
          <p:cNvSpPr>
            <a:spLocks noGrp="1"/>
          </p:cNvSpPr>
          <p:nvPr>
            <p:ph idx="1"/>
          </p:nvPr>
        </p:nvSpPr>
        <p:spPr>
          <a:xfrm>
            <a:off x="838200" y="1921397"/>
            <a:ext cx="10515600" cy="4255565"/>
          </a:xfrm>
        </p:spPr>
        <p:txBody>
          <a:bodyPr>
            <a:normAutofit/>
          </a:bodyPr>
          <a:lstStyle/>
          <a:p>
            <a:r>
              <a:rPr lang="en-US" dirty="0"/>
              <a:t>It’s important to realize that the </a:t>
            </a:r>
            <a:r>
              <a:rPr lang="en-US" b="1" dirty="0"/>
              <a:t>DP</a:t>
            </a:r>
            <a:r>
              <a:rPr lang="en-US" dirty="0"/>
              <a:t> and </a:t>
            </a:r>
            <a:r>
              <a:rPr lang="en-US" b="1" dirty="0"/>
              <a:t>HMM</a:t>
            </a:r>
            <a:r>
              <a:rPr lang="en-US" dirty="0"/>
              <a:t> solutions to this problem are </a:t>
            </a:r>
            <a:r>
              <a:rPr lang="en-US" dirty="0">
                <a:solidFill>
                  <a:srgbClr val="C00000"/>
                </a:solidFill>
              </a:rPr>
              <a:t>not necessarily the same</a:t>
            </a:r>
          </a:p>
          <a:p>
            <a:endParaRPr lang="en-US" dirty="0"/>
          </a:p>
          <a:p>
            <a:r>
              <a:rPr lang="en-US" dirty="0"/>
              <a:t>For example, the DP solution must, by definition, </a:t>
            </a:r>
            <a:r>
              <a:rPr lang="en-US" dirty="0">
                <a:solidFill>
                  <a:srgbClr val="00B050"/>
                </a:solidFill>
              </a:rPr>
              <a:t>include valid state transitions</a:t>
            </a:r>
            <a:r>
              <a:rPr lang="en-US" dirty="0"/>
              <a:t>, while this is </a:t>
            </a:r>
            <a:r>
              <a:rPr lang="en-US" dirty="0">
                <a:solidFill>
                  <a:srgbClr val="C00000"/>
                </a:solidFill>
              </a:rPr>
              <a:t>not the case for the HMM</a:t>
            </a:r>
          </a:p>
          <a:p>
            <a:endParaRPr lang="en-US" dirty="0"/>
          </a:p>
          <a:p>
            <a:pPr marL="457200" lvl="1" indent="0">
              <a:buNone/>
            </a:pPr>
            <a:r>
              <a:rPr lang="en-US" dirty="0"/>
              <a:t>And </a:t>
            </a:r>
            <a:r>
              <a:rPr lang="en-US" dirty="0">
                <a:solidFill>
                  <a:srgbClr val="7030A0"/>
                </a:solidFill>
              </a:rPr>
              <a:t>even </a:t>
            </a:r>
            <a:r>
              <a:rPr lang="en-US" dirty="0">
                <a:solidFill>
                  <a:schemeClr val="accent2"/>
                </a:solidFill>
              </a:rPr>
              <a:t>if all state transitions are valid</a:t>
            </a:r>
            <a:r>
              <a:rPr lang="en-US" dirty="0"/>
              <a:t>, the </a:t>
            </a:r>
            <a:r>
              <a:rPr lang="en-US" dirty="0">
                <a:solidFill>
                  <a:srgbClr val="7030A0"/>
                </a:solidFill>
              </a:rPr>
              <a:t>HMM solution can still differ from the DP solution</a:t>
            </a:r>
            <a:r>
              <a:rPr lang="en-US" dirty="0"/>
              <a:t>, as we’ll illustrate in an example</a:t>
            </a:r>
          </a:p>
        </p:txBody>
      </p:sp>
    </p:spTree>
    <p:extLst>
      <p:ext uri="{BB962C8B-B14F-4D97-AF65-F5344CB8AC3E}">
        <p14:creationId xmlns:p14="http://schemas.microsoft.com/office/powerpoint/2010/main" val="2179563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F7AB-C342-4CB9-8C65-2C52D68AAEF5}"/>
              </a:ext>
            </a:extLst>
          </p:cNvPr>
          <p:cNvSpPr>
            <a:spLocks noGrp="1"/>
          </p:cNvSpPr>
          <p:nvPr>
            <p:ph type="title"/>
          </p:nvPr>
        </p:nvSpPr>
        <p:spPr/>
        <p:txBody>
          <a:bodyPr/>
          <a:lstStyle/>
          <a:p>
            <a:r>
              <a:rPr lang="en-US" dirty="0"/>
              <a:t>HMM Applications</a:t>
            </a:r>
            <a:endParaRPr lang="it-IT" dirty="0"/>
          </a:p>
        </p:txBody>
      </p:sp>
      <p:sp>
        <p:nvSpPr>
          <p:cNvPr id="3" name="Content Placeholder 2">
            <a:extLst>
              <a:ext uri="{FF2B5EF4-FFF2-40B4-BE49-F238E27FC236}">
                <a16:creationId xmlns:a16="http://schemas.microsoft.com/office/drawing/2014/main" id="{91902005-50CA-4F7A-98B1-847517E8FD5B}"/>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a:t>Malware </a:t>
            </a:r>
            <a:r>
              <a:rPr lang="en-US" dirty="0"/>
              <a:t>detection</a:t>
            </a:r>
          </a:p>
          <a:p>
            <a:pPr>
              <a:buFont typeface="Wingdings" panose="05000000000000000000" pitchFamily="2" charset="2"/>
              <a:buChar char="§"/>
            </a:pPr>
            <a:r>
              <a:rPr lang="en-US" dirty="0"/>
              <a:t>Stock prediction</a:t>
            </a:r>
          </a:p>
          <a:p>
            <a:pPr>
              <a:buFont typeface="Wingdings" panose="05000000000000000000" pitchFamily="2" charset="2"/>
              <a:buChar char="§"/>
            </a:pPr>
            <a:r>
              <a:rPr lang="en-US" dirty="0"/>
              <a:t>Bioinformatics </a:t>
            </a:r>
          </a:p>
          <a:p>
            <a:pPr>
              <a:buFont typeface="Wingdings" panose="05000000000000000000" pitchFamily="2" charset="2"/>
              <a:buChar char="§"/>
            </a:pPr>
            <a:r>
              <a:rPr lang="en-US" dirty="0"/>
              <a:t>Speech recognition (ex, Siri) </a:t>
            </a:r>
          </a:p>
          <a:p>
            <a:pPr>
              <a:buFont typeface="Wingdings" panose="05000000000000000000" pitchFamily="2" charset="2"/>
              <a:buChar char="§"/>
            </a:pPr>
            <a:r>
              <a:rPr lang="en-US" dirty="0"/>
              <a:t>Cryptanalysis</a:t>
            </a:r>
          </a:p>
          <a:p>
            <a:pPr>
              <a:buFont typeface="Wingdings" panose="05000000000000000000" pitchFamily="2" charset="2"/>
              <a:buChar char="§"/>
            </a:pPr>
            <a:r>
              <a:rPr lang="en-US" dirty="0"/>
              <a:t>Machine translation</a:t>
            </a:r>
          </a:p>
          <a:p>
            <a:pPr>
              <a:buFont typeface="Wingdings" panose="05000000000000000000" pitchFamily="2" charset="2"/>
              <a:buChar char="§"/>
            </a:pPr>
            <a:r>
              <a:rPr lang="en-US" dirty="0"/>
              <a:t>Handwriting recognition</a:t>
            </a:r>
          </a:p>
          <a:p>
            <a:pPr>
              <a:buFont typeface="Wingdings" panose="05000000000000000000" pitchFamily="2" charset="2"/>
              <a:buChar char="§"/>
            </a:pPr>
            <a:r>
              <a:rPr lang="en-US" dirty="0"/>
              <a:t>Time series analysis</a:t>
            </a:r>
          </a:p>
          <a:p>
            <a:endParaRPr lang="en-US" dirty="0"/>
          </a:p>
          <a:p>
            <a:pPr marL="457200" lvl="1" indent="0">
              <a:buNone/>
            </a:pPr>
            <a:r>
              <a:rPr lang="en-US" dirty="0"/>
              <a:t>and many more…</a:t>
            </a:r>
            <a:endParaRPr lang="it-IT" dirty="0"/>
          </a:p>
        </p:txBody>
      </p:sp>
    </p:spTree>
    <p:extLst>
      <p:ext uri="{BB962C8B-B14F-4D97-AF65-F5344CB8AC3E}">
        <p14:creationId xmlns:p14="http://schemas.microsoft.com/office/powerpoint/2010/main" val="12081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7ADB-1856-49A0-9233-BD2A609737D5}"/>
              </a:ext>
            </a:extLst>
          </p:cNvPr>
          <p:cNvSpPr>
            <a:spLocks noGrp="1"/>
          </p:cNvSpPr>
          <p:nvPr>
            <p:ph type="title"/>
          </p:nvPr>
        </p:nvSpPr>
        <p:spPr/>
        <p:txBody>
          <a:bodyPr/>
          <a:lstStyle/>
          <a:p>
            <a:r>
              <a:rPr lang="en-US" dirty="0"/>
              <a:t>The Notation</a:t>
            </a:r>
            <a:endParaRPr lang="en-GB" dirty="0"/>
          </a:p>
        </p:txBody>
      </p:sp>
      <p:pic>
        <p:nvPicPr>
          <p:cNvPr id="4" name="Picture 3">
            <a:extLst>
              <a:ext uri="{FF2B5EF4-FFF2-40B4-BE49-F238E27FC236}">
                <a16:creationId xmlns:a16="http://schemas.microsoft.com/office/drawing/2014/main" id="{BD2D197E-5300-4629-9A43-E0982CC1B31F}"/>
              </a:ext>
            </a:extLst>
          </p:cNvPr>
          <p:cNvPicPr>
            <a:picLocks noChangeAspect="1"/>
          </p:cNvPicPr>
          <p:nvPr/>
        </p:nvPicPr>
        <p:blipFill>
          <a:blip r:embed="rId2"/>
          <a:stretch>
            <a:fillRect/>
          </a:stretch>
        </p:blipFill>
        <p:spPr>
          <a:xfrm>
            <a:off x="1604962" y="1967706"/>
            <a:ext cx="8982075" cy="4067175"/>
          </a:xfrm>
          <a:prstGeom prst="rect">
            <a:avLst/>
          </a:prstGeom>
        </p:spPr>
      </p:pic>
    </p:spTree>
    <p:extLst>
      <p:ext uri="{BB962C8B-B14F-4D97-AF65-F5344CB8AC3E}">
        <p14:creationId xmlns:p14="http://schemas.microsoft.com/office/powerpoint/2010/main" val="176140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Notation</a:t>
            </a:r>
          </a:p>
        </p:txBody>
      </p:sp>
      <p:sp>
        <p:nvSpPr>
          <p:cNvPr id="3" name="Content Placeholder 2"/>
          <p:cNvSpPr>
            <a:spLocks noGrp="1"/>
          </p:cNvSpPr>
          <p:nvPr>
            <p:ph idx="1"/>
          </p:nvPr>
        </p:nvSpPr>
        <p:spPr/>
        <p:txBody>
          <a:bodyPr/>
          <a:lstStyle/>
          <a:p>
            <a:pPr marL="0" indent="0">
              <a:buNone/>
            </a:pPr>
            <a:r>
              <a:rPr lang="en-US" dirty="0"/>
              <a:t>Note that for simplicity, observations taken from </a:t>
            </a:r>
            <a:r>
              <a:rPr lang="en-US" b="1" dirty="0">
                <a:latin typeface="Lucida Grande"/>
                <a:cs typeface="Lucida Grande"/>
              </a:rPr>
              <a:t>V = {0,1,…,M-1}</a:t>
            </a:r>
          </a:p>
          <a:p>
            <a:pPr marL="457200" lvl="1" indent="0">
              <a:buNone/>
            </a:pPr>
            <a:r>
              <a:rPr lang="en-US" dirty="0"/>
              <a:t>That is:</a:t>
            </a:r>
          </a:p>
          <a:p>
            <a:endParaRPr lang="en-US" dirty="0"/>
          </a:p>
          <a:p>
            <a:endParaRPr lang="en-US" sz="1000" dirty="0"/>
          </a:p>
          <a:p>
            <a:r>
              <a:rPr lang="en-US" dirty="0"/>
              <a:t>The transition matrix </a:t>
            </a:r>
            <a:r>
              <a:rPr lang="en-US" b="1" dirty="0">
                <a:latin typeface="Lucida Grande"/>
                <a:cs typeface="Lucida Grande"/>
              </a:rPr>
              <a:t>A = {</a:t>
            </a:r>
            <a:r>
              <a:rPr lang="en-US" b="1" dirty="0" err="1">
                <a:latin typeface="Lucida Grande"/>
                <a:cs typeface="Lucida Grande"/>
              </a:rPr>
              <a:t>a</a:t>
            </a:r>
            <a:r>
              <a:rPr lang="en-US" b="1" baseline="-25000" dirty="0" err="1">
                <a:latin typeface="Lucida Grande"/>
                <a:cs typeface="Lucida Grande"/>
              </a:rPr>
              <a:t>ij</a:t>
            </a:r>
            <a:r>
              <a:rPr lang="en-US" b="1" dirty="0">
                <a:latin typeface="Lucida Grande"/>
                <a:cs typeface="Lucida Grande"/>
              </a:rPr>
              <a:t>} </a:t>
            </a:r>
            <a:r>
              <a:rPr lang="en-US" dirty="0"/>
              <a:t>is </a:t>
            </a:r>
            <a:r>
              <a:rPr lang="en-US" b="1" dirty="0">
                <a:solidFill>
                  <a:srgbClr val="7030A0"/>
                </a:solidFill>
                <a:latin typeface="Lucida Grande"/>
                <a:cs typeface="Lucida Grande"/>
              </a:rPr>
              <a:t>N </a:t>
            </a:r>
            <a:r>
              <a:rPr lang="en-US" b="1" dirty="0">
                <a:latin typeface="Lucida Grande"/>
                <a:cs typeface="Lucida Grande"/>
              </a:rPr>
              <a:t>x</a:t>
            </a:r>
            <a:r>
              <a:rPr lang="en-US" b="1" dirty="0">
                <a:solidFill>
                  <a:srgbClr val="7030A0"/>
                </a:solidFill>
                <a:latin typeface="Lucida Grande"/>
                <a:cs typeface="Lucida Grande"/>
              </a:rPr>
              <a:t> N</a:t>
            </a:r>
            <a:r>
              <a:rPr lang="en-US" dirty="0"/>
              <a:t>, where</a:t>
            </a:r>
          </a:p>
          <a:p>
            <a:pPr lvl="1"/>
            <a:endParaRPr lang="en-US" dirty="0"/>
          </a:p>
          <a:p>
            <a:pPr marL="457200" lvl="1" indent="0">
              <a:buNone/>
            </a:pPr>
            <a:r>
              <a:rPr lang="en-US" dirty="0"/>
              <a:t> </a:t>
            </a:r>
          </a:p>
          <a:p>
            <a:pPr marL="457200" lvl="1" indent="0">
              <a:buNone/>
            </a:pPr>
            <a:endParaRPr lang="en-US" dirty="0"/>
          </a:p>
          <a:p>
            <a:r>
              <a:rPr lang="en-US" dirty="0"/>
              <a:t>The observation matrix </a:t>
            </a:r>
            <a:r>
              <a:rPr lang="en-US" b="1" dirty="0">
                <a:latin typeface="Lucida Grande"/>
                <a:cs typeface="Lucida Grande"/>
              </a:rPr>
              <a:t>B = {</a:t>
            </a:r>
            <a:r>
              <a:rPr lang="en-US" b="1" dirty="0" err="1">
                <a:latin typeface="Lucida Grande"/>
                <a:cs typeface="Lucida Grande"/>
              </a:rPr>
              <a:t>b</a:t>
            </a:r>
            <a:r>
              <a:rPr lang="en-US" b="1" baseline="-25000" dirty="0" err="1">
                <a:latin typeface="Lucida Grande"/>
                <a:cs typeface="Lucida Grande"/>
              </a:rPr>
              <a:t>j</a:t>
            </a:r>
            <a:r>
              <a:rPr lang="en-US" b="1" dirty="0">
                <a:latin typeface="Lucida Grande"/>
                <a:cs typeface="Lucida Grande"/>
              </a:rPr>
              <a:t>(k)} </a:t>
            </a:r>
            <a:r>
              <a:rPr lang="en-US" dirty="0"/>
              <a:t>is </a:t>
            </a:r>
            <a:r>
              <a:rPr lang="en-US" b="1" dirty="0">
                <a:solidFill>
                  <a:srgbClr val="7030A0"/>
                </a:solidFill>
                <a:latin typeface="Lucida Grande"/>
                <a:cs typeface="Lucida Grande"/>
              </a:rPr>
              <a:t>N </a:t>
            </a:r>
            <a:r>
              <a:rPr lang="en-US" b="1" dirty="0">
                <a:latin typeface="Lucida Grande"/>
                <a:cs typeface="Lucida Grande"/>
              </a:rPr>
              <a:t>x</a:t>
            </a:r>
            <a:r>
              <a:rPr lang="en-US" b="1" dirty="0">
                <a:solidFill>
                  <a:srgbClr val="7030A0"/>
                </a:solidFill>
                <a:latin typeface="Lucida Grande"/>
                <a:cs typeface="Lucida Grande"/>
              </a:rPr>
              <a:t> </a:t>
            </a:r>
            <a:r>
              <a:rPr lang="en-US" b="1" dirty="0">
                <a:solidFill>
                  <a:schemeClr val="accent2"/>
                </a:solidFill>
                <a:latin typeface="Lucida Grande"/>
                <a:cs typeface="Lucida Grande"/>
              </a:rPr>
              <a:t>M</a:t>
            </a:r>
            <a:r>
              <a:rPr lang="en-US" dirty="0"/>
              <a:t>, where</a:t>
            </a:r>
          </a:p>
          <a:p>
            <a:pPr lvl="1"/>
            <a:endParaRPr lang="en-US" dirty="0"/>
          </a:p>
          <a:p>
            <a:endParaRPr lang="en-US" dirty="0"/>
          </a:p>
          <a:p>
            <a:pPr lvl="1"/>
            <a:endParaRPr lang="en-US" dirty="0"/>
          </a:p>
        </p:txBody>
      </p:sp>
      <p:pic>
        <p:nvPicPr>
          <p:cNvPr id="8" name="Picture 7" descr="temp.tiff"/>
          <p:cNvPicPr>
            <a:picLocks noChangeAspect="1"/>
          </p:cNvPicPr>
          <p:nvPr/>
        </p:nvPicPr>
        <p:blipFill>
          <a:blip r:embed="rId3"/>
          <a:stretch>
            <a:fillRect/>
          </a:stretch>
        </p:blipFill>
        <p:spPr>
          <a:xfrm>
            <a:off x="3473450" y="4066716"/>
            <a:ext cx="5245100" cy="571500"/>
          </a:xfrm>
          <a:prstGeom prst="rect">
            <a:avLst/>
          </a:prstGeom>
        </p:spPr>
      </p:pic>
      <p:pic>
        <p:nvPicPr>
          <p:cNvPr id="9" name="Picture 8" descr="temp2.tiff"/>
          <p:cNvPicPr>
            <a:picLocks noChangeAspect="1"/>
          </p:cNvPicPr>
          <p:nvPr/>
        </p:nvPicPr>
        <p:blipFill>
          <a:blip r:embed="rId4"/>
          <a:stretch>
            <a:fillRect/>
          </a:stretch>
        </p:blipFill>
        <p:spPr>
          <a:xfrm>
            <a:off x="3354032" y="5766785"/>
            <a:ext cx="5791200" cy="558800"/>
          </a:xfrm>
          <a:prstGeom prst="rect">
            <a:avLst/>
          </a:prstGeom>
        </p:spPr>
      </p:pic>
      <p:pic>
        <p:nvPicPr>
          <p:cNvPr id="4" name="Picture 3">
            <a:extLst>
              <a:ext uri="{FF2B5EF4-FFF2-40B4-BE49-F238E27FC236}">
                <a16:creationId xmlns:a16="http://schemas.microsoft.com/office/drawing/2014/main" id="{45B5D553-A27A-4E54-B0FB-7C97988FF894}"/>
              </a:ext>
            </a:extLst>
          </p:cNvPr>
          <p:cNvPicPr>
            <a:picLocks noChangeAspect="1"/>
          </p:cNvPicPr>
          <p:nvPr/>
        </p:nvPicPr>
        <p:blipFill>
          <a:blip r:embed="rId5"/>
          <a:stretch>
            <a:fillRect/>
          </a:stretch>
        </p:blipFill>
        <p:spPr>
          <a:xfrm>
            <a:off x="3876675" y="2571607"/>
            <a:ext cx="4438650" cy="4953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A0E36C-14D3-4457-B840-18704B7C4A7A}"/>
                  </a:ext>
                </a:extLst>
              </p:cNvPr>
              <p:cNvSpPr txBox="1"/>
              <p:nvPr/>
            </p:nvSpPr>
            <p:spPr>
              <a:xfrm>
                <a:off x="10060046" y="3066907"/>
                <a:ext cx="2113722" cy="32316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V </a:t>
                </a:r>
                <a:r>
                  <a:rPr lang="en-US" dirty="0"/>
                  <a:t>= possible observations</a:t>
                </a:r>
              </a:p>
              <a:p>
                <a:endParaRPr lang="en-US" sz="400" dirty="0"/>
              </a:p>
              <a:p>
                <a:endParaRPr lang="en-US" sz="400" dirty="0"/>
              </a:p>
              <a:p>
                <a:r>
                  <a:rPr lang="en-US" b="1" dirty="0"/>
                  <a:t>N</a:t>
                </a:r>
                <a:r>
                  <a:rPr lang="en-US" dirty="0"/>
                  <a:t> = # of states</a:t>
                </a:r>
              </a:p>
              <a:p>
                <a:endParaRPr lang="en-US" sz="400" dirty="0"/>
              </a:p>
              <a:p>
                <a:r>
                  <a:rPr lang="en-US" b="1" dirty="0"/>
                  <a:t>M</a:t>
                </a:r>
                <a:r>
                  <a:rPr lang="en-US" dirty="0"/>
                  <a:t> = # of observation symbols</a:t>
                </a:r>
              </a:p>
              <a:p>
                <a:endParaRPr lang="en-US" sz="400" dirty="0"/>
              </a:p>
              <a:p>
                <a:r>
                  <a:rPr lang="en-US" b="1" dirty="0"/>
                  <a:t>q</a:t>
                </a:r>
                <a:r>
                  <a:rPr lang="en-US" dirty="0"/>
                  <a:t> = state in the Markov process</a:t>
                </a:r>
              </a:p>
              <a:p>
                <a:endParaRPr lang="en-US" sz="400" dirty="0"/>
              </a:p>
              <a:p>
                <a14:m>
                  <m:oMath xmlns:m="http://schemas.openxmlformats.org/officeDocument/2006/math">
                    <m:r>
                      <a:rPr lang="en-GB" b="1" i="1" smtClean="0">
                        <a:latin typeface="Cambria Math" panose="02040503050406030204" pitchFamily="18" charset="0"/>
                        <a:ea typeface="Cambria Math" panose="02040503050406030204" pitchFamily="18" charset="0"/>
                      </a:rPr>
                      <m:t>𝓞</m:t>
                    </m:r>
                  </m:oMath>
                </a14:m>
                <a:r>
                  <a:rPr lang="en-GB" dirty="0"/>
                  <a:t> = observation sequence</a:t>
                </a:r>
              </a:p>
              <a:p>
                <a:endParaRPr lang="en-GB" sz="400" dirty="0"/>
              </a:p>
              <a:p>
                <a:r>
                  <a:rPr lang="en-GB" b="1" dirty="0"/>
                  <a:t>T</a:t>
                </a:r>
                <a:r>
                  <a:rPr lang="en-GB" dirty="0"/>
                  <a:t> = length of </a:t>
                </a:r>
                <a14:m>
                  <m:oMath xmlns:m="http://schemas.openxmlformats.org/officeDocument/2006/math">
                    <m:r>
                      <a:rPr lang="en-GB" i="1" smtClean="0">
                        <a:latin typeface="Cambria Math" panose="02040503050406030204" pitchFamily="18" charset="0"/>
                        <a:ea typeface="Cambria Math" panose="02040503050406030204" pitchFamily="18" charset="0"/>
                      </a:rPr>
                      <m:t>𝒪</m:t>
                    </m:r>
                  </m:oMath>
                </a14:m>
                <a:endParaRPr lang="en-GB" dirty="0"/>
              </a:p>
            </p:txBody>
          </p:sp>
        </mc:Choice>
        <mc:Fallback xmlns="">
          <p:sp>
            <p:nvSpPr>
              <p:cNvPr id="5" name="TextBox 4">
                <a:extLst>
                  <a:ext uri="{FF2B5EF4-FFF2-40B4-BE49-F238E27FC236}">
                    <a16:creationId xmlns:a16="http://schemas.microsoft.com/office/drawing/2014/main" id="{C8A0E36C-14D3-4457-B840-18704B7C4A7A}"/>
                  </a:ext>
                </a:extLst>
              </p:cNvPr>
              <p:cNvSpPr txBox="1">
                <a:spLocks noRot="1" noChangeAspect="1" noMove="1" noResize="1" noEditPoints="1" noAdjustHandles="1" noChangeArrowheads="1" noChangeShapeType="1" noTextEdit="1"/>
              </p:cNvSpPr>
              <p:nvPr/>
            </p:nvSpPr>
            <p:spPr>
              <a:xfrm>
                <a:off x="10060046" y="3066907"/>
                <a:ext cx="2113722" cy="3231654"/>
              </a:xfrm>
              <a:prstGeom prst="rect">
                <a:avLst/>
              </a:prstGeom>
              <a:blipFill>
                <a:blip r:embed="rId6"/>
                <a:stretch>
                  <a:fillRect l="-2006" t="-752" r="-1433" b="-1880"/>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our temperature example…</a:t>
            </a:r>
          </a:p>
        </p:txBody>
      </p:sp>
      <p:sp>
        <p:nvSpPr>
          <p:cNvPr id="3" name="Content Placeholder 2"/>
          <p:cNvSpPr>
            <a:spLocks noGrp="1"/>
          </p:cNvSpPr>
          <p:nvPr>
            <p:ph idx="1"/>
          </p:nvPr>
        </p:nvSpPr>
        <p:spPr>
          <a:xfrm>
            <a:off x="838200" y="1690688"/>
            <a:ext cx="10515600" cy="4987903"/>
          </a:xfrm>
        </p:spPr>
        <p:txBody>
          <a:bodyPr>
            <a:normAutofit fontScale="92500" lnSpcReduction="10000"/>
          </a:bodyPr>
          <a:lstStyle/>
          <a:p>
            <a:r>
              <a:rPr lang="en-US" dirty="0"/>
              <a:t>What are the observations?  </a:t>
            </a:r>
          </a:p>
          <a:p>
            <a:pPr marL="457200" lvl="1" indent="0">
              <a:buNone/>
            </a:pPr>
            <a:r>
              <a:rPr lang="en-US" dirty="0">
                <a:latin typeface="Lucida Grande"/>
                <a:cs typeface="Lucida Grande"/>
              </a:rPr>
              <a:t>						V = {0,1,2}</a:t>
            </a:r>
            <a:r>
              <a:rPr lang="en-US" dirty="0"/>
              <a:t>, corresponding to </a:t>
            </a:r>
            <a:r>
              <a:rPr lang="en-US" dirty="0">
                <a:latin typeface="Lucida Grande"/>
                <a:cs typeface="Lucida Grande"/>
              </a:rPr>
              <a:t>S,M,L</a:t>
            </a:r>
          </a:p>
          <a:p>
            <a:pPr marL="457200" lvl="1" indent="0">
              <a:buNone/>
            </a:pPr>
            <a:endParaRPr lang="en-US" dirty="0">
              <a:latin typeface="Lucida Grande"/>
              <a:cs typeface="Lucida Grande"/>
            </a:endParaRPr>
          </a:p>
          <a:p>
            <a:r>
              <a:rPr lang="en-US" dirty="0"/>
              <a:t>What are states of Markov process?</a:t>
            </a:r>
          </a:p>
          <a:p>
            <a:pPr marL="457200" lvl="1" indent="0">
              <a:buNone/>
            </a:pPr>
            <a:r>
              <a:rPr lang="en-US" dirty="0">
                <a:latin typeface="Lucida Grande"/>
                <a:cs typeface="Lucida Grande"/>
              </a:rPr>
              <a:t>						Q = {H,C}</a:t>
            </a:r>
          </a:p>
          <a:p>
            <a:pPr marL="457200" lvl="1" indent="0">
              <a:buNone/>
            </a:pPr>
            <a:endParaRPr lang="en-US" dirty="0">
              <a:latin typeface="Lucida Grande"/>
              <a:cs typeface="Lucida Grande"/>
            </a:endParaRPr>
          </a:p>
          <a:p>
            <a:r>
              <a:rPr lang="en-US" dirty="0"/>
              <a:t>What are </a:t>
            </a:r>
            <a:r>
              <a:rPr lang="en-US" dirty="0">
                <a:latin typeface="Lucida Grande"/>
                <a:cs typeface="Lucida Grande"/>
              </a:rPr>
              <a:t>A,B,</a:t>
            </a:r>
            <a:r>
              <a:rPr lang="en-US" dirty="0">
                <a:latin typeface="Lucida Grande"/>
                <a:ea typeface="Lucida Grande"/>
                <a:cs typeface="Lucida Grande"/>
              </a:rPr>
              <a:t> </a:t>
            </a:r>
            <a:r>
              <a:rPr lang="en-US" dirty="0" err="1">
                <a:latin typeface="Lucida Grande"/>
                <a:ea typeface="Lucida Grande"/>
                <a:cs typeface="Lucida Grande"/>
              </a:rPr>
              <a:t>π</a:t>
            </a:r>
            <a:r>
              <a:rPr lang="en-US" dirty="0"/>
              <a:t>, and </a:t>
            </a:r>
            <a:r>
              <a:rPr lang="en-US" dirty="0">
                <a:latin typeface="Lucida Grande"/>
                <a:cs typeface="Lucida Grande"/>
              </a:rPr>
              <a:t>T</a:t>
            </a:r>
            <a:r>
              <a:rPr lang="en-US" dirty="0"/>
              <a:t>?</a:t>
            </a:r>
          </a:p>
          <a:p>
            <a:pPr marL="457200" lvl="1" indent="0">
              <a:buNone/>
            </a:pPr>
            <a:r>
              <a:rPr lang="en-US" dirty="0">
                <a:latin typeface="Lucida Grande"/>
                <a:cs typeface="Lucida Grande"/>
              </a:rPr>
              <a:t>						A,B,</a:t>
            </a:r>
            <a:r>
              <a:rPr lang="en-US" dirty="0">
                <a:latin typeface="Lucida Grande"/>
                <a:ea typeface="Lucida Grande"/>
                <a:cs typeface="Lucida Grande"/>
              </a:rPr>
              <a:t> π</a:t>
            </a:r>
            <a:r>
              <a:rPr lang="en-US" dirty="0">
                <a:latin typeface="Lucida Grande"/>
                <a:cs typeface="Lucida Grande"/>
              </a:rPr>
              <a:t> </a:t>
            </a:r>
            <a:r>
              <a:rPr lang="en-US" dirty="0"/>
              <a:t>on previous slides</a:t>
            </a:r>
          </a:p>
          <a:p>
            <a:pPr marL="457200" lvl="1" indent="0">
              <a:buNone/>
            </a:pPr>
            <a:r>
              <a:rPr lang="en-US" dirty="0">
                <a:latin typeface="Lucida Grande"/>
                <a:cs typeface="Lucida Grande"/>
              </a:rPr>
              <a:t>						T</a:t>
            </a:r>
            <a:r>
              <a:rPr lang="en-US" dirty="0"/>
              <a:t> is number of tree rings </a:t>
            </a:r>
          </a:p>
          <a:p>
            <a:pPr marL="457200" lvl="1" indent="0">
              <a:buNone/>
            </a:pPr>
            <a:r>
              <a:rPr lang="en-US" dirty="0"/>
              <a:t>						measured</a:t>
            </a:r>
          </a:p>
          <a:p>
            <a:pPr marL="457200" lvl="1" indent="0">
              <a:buNone/>
            </a:pPr>
            <a:endParaRPr lang="en-US" dirty="0"/>
          </a:p>
          <a:p>
            <a:r>
              <a:rPr lang="en-US" dirty="0"/>
              <a:t>What are </a:t>
            </a:r>
            <a:r>
              <a:rPr lang="en-US" dirty="0">
                <a:latin typeface="Lucida Grande"/>
                <a:cs typeface="Lucida Grande"/>
              </a:rPr>
              <a:t>N</a:t>
            </a:r>
            <a:r>
              <a:rPr lang="en-US" dirty="0"/>
              <a:t> and </a:t>
            </a:r>
            <a:r>
              <a:rPr lang="en-US" dirty="0">
                <a:latin typeface="Lucida Grande"/>
                <a:cs typeface="Lucida Grande"/>
              </a:rPr>
              <a:t>M</a:t>
            </a:r>
            <a:r>
              <a:rPr lang="en-US" dirty="0"/>
              <a:t>?</a:t>
            </a:r>
          </a:p>
          <a:p>
            <a:pPr marL="457200" lvl="1" indent="0">
              <a:buNone/>
            </a:pPr>
            <a:r>
              <a:rPr lang="en-US" dirty="0">
                <a:latin typeface="Lucida Grande"/>
                <a:cs typeface="Lucida Grande"/>
              </a:rPr>
              <a:t>						N = 2 </a:t>
            </a:r>
            <a:r>
              <a:rPr lang="en-US" dirty="0"/>
              <a:t>and </a:t>
            </a:r>
            <a:r>
              <a:rPr lang="en-US" dirty="0">
                <a:latin typeface="Lucida Grande"/>
                <a:cs typeface="Lucida Grande"/>
              </a:rPr>
              <a:t>M = 3</a:t>
            </a:r>
          </a:p>
          <a:p>
            <a:pPr lvl="1"/>
            <a:endParaRPr lang="en-US" dirty="0"/>
          </a:p>
          <a:p>
            <a:pPr lvl="1"/>
            <a:endParaRPr lang="en-US" dirty="0"/>
          </a:p>
        </p:txBody>
      </p:sp>
      <p:cxnSp>
        <p:nvCxnSpPr>
          <p:cNvPr id="7" name="Straight Connector 6">
            <a:extLst>
              <a:ext uri="{FF2B5EF4-FFF2-40B4-BE49-F238E27FC236}">
                <a16:creationId xmlns:a16="http://schemas.microsoft.com/office/drawing/2014/main" id="{5284451D-43CE-4DCD-B410-39AC90A602B7}"/>
              </a:ext>
            </a:extLst>
          </p:cNvPr>
          <p:cNvCxnSpPr/>
          <p:nvPr/>
        </p:nvCxnSpPr>
        <p:spPr>
          <a:xfrm>
            <a:off x="613459" y="2673750"/>
            <a:ext cx="10451939"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42D35DE-1433-4A80-BE9C-B28538DEA32C}"/>
              </a:ext>
            </a:extLst>
          </p:cNvPr>
          <p:cNvCxnSpPr/>
          <p:nvPr/>
        </p:nvCxnSpPr>
        <p:spPr>
          <a:xfrm>
            <a:off x="613459" y="3786849"/>
            <a:ext cx="1045193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1A946A8-7215-4927-9094-8FF80D465D08}"/>
              </a:ext>
            </a:extLst>
          </p:cNvPr>
          <p:cNvCxnSpPr/>
          <p:nvPr/>
        </p:nvCxnSpPr>
        <p:spPr>
          <a:xfrm>
            <a:off x="613459" y="5303132"/>
            <a:ext cx="10451939"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EACC1E-44C3-4A11-8CB1-052B72F4AC0A}"/>
                  </a:ext>
                </a:extLst>
              </p:cNvPr>
              <p:cNvSpPr txBox="1"/>
              <p:nvPr/>
            </p:nvSpPr>
            <p:spPr>
              <a:xfrm>
                <a:off x="10060046" y="3066907"/>
                <a:ext cx="2113722"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V </a:t>
                </a:r>
                <a:r>
                  <a:rPr lang="en-US" dirty="0"/>
                  <a:t>= possible observations</a:t>
                </a:r>
              </a:p>
              <a:p>
                <a:endParaRPr lang="en-US" sz="400" dirty="0"/>
              </a:p>
              <a:p>
                <a:r>
                  <a:rPr lang="en-US" b="1" dirty="0"/>
                  <a:t>M</a:t>
                </a:r>
                <a:r>
                  <a:rPr lang="en-US" dirty="0"/>
                  <a:t> = # observation symbols</a:t>
                </a:r>
              </a:p>
              <a:p>
                <a:endParaRPr lang="en-US" sz="400" dirty="0"/>
              </a:p>
              <a:p>
                <a:r>
                  <a:rPr lang="en-US" b="1" dirty="0"/>
                  <a:t>N</a:t>
                </a:r>
                <a:r>
                  <a:rPr lang="en-US" dirty="0"/>
                  <a:t> = # of states</a:t>
                </a:r>
              </a:p>
              <a:p>
                <a:endParaRPr lang="en-US" sz="400" dirty="0"/>
              </a:p>
              <a:p>
                <a:r>
                  <a:rPr lang="en-US" b="1" dirty="0"/>
                  <a:t>M</a:t>
                </a:r>
                <a:r>
                  <a:rPr lang="en-US" dirty="0"/>
                  <a:t> = # of observation symbols</a:t>
                </a:r>
              </a:p>
              <a:p>
                <a:endParaRPr lang="en-US" sz="400" dirty="0"/>
              </a:p>
              <a:p>
                <a:r>
                  <a:rPr lang="en-US" b="1" dirty="0"/>
                  <a:t>q</a:t>
                </a:r>
                <a:r>
                  <a:rPr lang="en-US" dirty="0"/>
                  <a:t> = state in the Markov process</a:t>
                </a:r>
              </a:p>
              <a:p>
                <a:endParaRPr lang="en-US" sz="400" dirty="0"/>
              </a:p>
              <a:p>
                <a14:m>
                  <m:oMath xmlns:m="http://schemas.openxmlformats.org/officeDocument/2006/math">
                    <m:r>
                      <a:rPr lang="en-GB" b="1" i="1" smtClean="0">
                        <a:latin typeface="Cambria Math" panose="02040503050406030204" pitchFamily="18" charset="0"/>
                        <a:ea typeface="Cambria Math" panose="02040503050406030204" pitchFamily="18" charset="0"/>
                      </a:rPr>
                      <m:t>𝓞</m:t>
                    </m:r>
                  </m:oMath>
                </a14:m>
                <a:r>
                  <a:rPr lang="en-GB" dirty="0"/>
                  <a:t> = observation sequence</a:t>
                </a:r>
              </a:p>
              <a:p>
                <a:endParaRPr lang="en-GB" sz="400" dirty="0"/>
              </a:p>
              <a:p>
                <a:r>
                  <a:rPr lang="en-GB" b="1" dirty="0"/>
                  <a:t>T</a:t>
                </a:r>
                <a:r>
                  <a:rPr lang="en-GB" dirty="0"/>
                  <a:t> = length of </a:t>
                </a:r>
                <a14:m>
                  <m:oMath xmlns:m="http://schemas.openxmlformats.org/officeDocument/2006/math">
                    <m:r>
                      <a:rPr lang="en-GB" i="1" smtClean="0">
                        <a:latin typeface="Cambria Math" panose="02040503050406030204" pitchFamily="18" charset="0"/>
                        <a:ea typeface="Cambria Math" panose="02040503050406030204" pitchFamily="18" charset="0"/>
                      </a:rPr>
                      <m:t>𝒪</m:t>
                    </m:r>
                  </m:oMath>
                </a14:m>
                <a:endParaRPr lang="en-GB" dirty="0"/>
              </a:p>
            </p:txBody>
          </p:sp>
        </mc:Choice>
        <mc:Fallback xmlns="">
          <p:sp>
            <p:nvSpPr>
              <p:cNvPr id="10" name="TextBox 9">
                <a:extLst>
                  <a:ext uri="{FF2B5EF4-FFF2-40B4-BE49-F238E27FC236}">
                    <a16:creationId xmlns:a16="http://schemas.microsoft.com/office/drawing/2014/main" id="{1CEACC1E-44C3-4A11-8CB1-052B72F4AC0A}"/>
                  </a:ext>
                </a:extLst>
              </p:cNvPr>
              <p:cNvSpPr txBox="1">
                <a:spLocks noRot="1" noChangeAspect="1" noMove="1" noResize="1" noEditPoints="1" noAdjustHandles="1" noChangeArrowheads="1" noChangeShapeType="1" noTextEdit="1"/>
              </p:cNvSpPr>
              <p:nvPr/>
            </p:nvSpPr>
            <p:spPr>
              <a:xfrm>
                <a:off x="10060046" y="3066907"/>
                <a:ext cx="2113722" cy="3785652"/>
              </a:xfrm>
              <a:prstGeom prst="rect">
                <a:avLst/>
              </a:prstGeom>
              <a:blipFill>
                <a:blip r:embed="rId3"/>
                <a:stretch>
                  <a:fillRect l="-2006" t="-642" r="-1433" b="-1445"/>
                </a:stretch>
              </a:blipFill>
            </p:spPr>
            <p:txBody>
              <a:bodyPr/>
              <a:lstStyle/>
              <a:p>
                <a:r>
                  <a:rPr lang="en-GB">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10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HMM</a:t>
            </a:r>
          </a:p>
        </p:txBody>
      </p:sp>
      <p:sp>
        <p:nvSpPr>
          <p:cNvPr id="3" name="Content Placeholder 2"/>
          <p:cNvSpPr>
            <a:spLocks noGrp="1"/>
          </p:cNvSpPr>
          <p:nvPr>
            <p:ph idx="1"/>
          </p:nvPr>
        </p:nvSpPr>
        <p:spPr>
          <a:xfrm>
            <a:off x="838200" y="1825625"/>
            <a:ext cx="10515600" cy="4864542"/>
          </a:xfrm>
        </p:spPr>
        <p:txBody>
          <a:bodyPr>
            <a:normAutofit lnSpcReduction="10000"/>
          </a:bodyPr>
          <a:lstStyle/>
          <a:p>
            <a:pPr marL="0" indent="0">
              <a:buNone/>
            </a:pPr>
            <a:r>
              <a:rPr lang="en-US" dirty="0"/>
              <a:t>Generic view of HMM</a:t>
            </a:r>
          </a:p>
          <a:p>
            <a:endParaRPr lang="en-US" dirty="0"/>
          </a:p>
          <a:p>
            <a:endParaRPr lang="en-US" dirty="0"/>
          </a:p>
          <a:p>
            <a:endParaRPr lang="en-US" dirty="0"/>
          </a:p>
          <a:p>
            <a:pPr>
              <a:buNone/>
            </a:pPr>
            <a:endParaRPr lang="en-US" dirty="0"/>
          </a:p>
          <a:p>
            <a:endParaRPr lang="en-US" dirty="0"/>
          </a:p>
          <a:p>
            <a:endParaRPr lang="en-US" dirty="0"/>
          </a:p>
          <a:p>
            <a:endParaRPr lang="en-US" dirty="0"/>
          </a:p>
          <a:p>
            <a:pPr marL="0" indent="0">
              <a:buNone/>
            </a:pPr>
            <a:r>
              <a:rPr lang="en-US" dirty="0"/>
              <a:t>HMM defined by </a:t>
            </a:r>
            <a:r>
              <a:rPr lang="en-US" b="1" dirty="0">
                <a:latin typeface="Lucida Grande"/>
                <a:cs typeface="Lucida Grande"/>
              </a:rPr>
              <a:t>A</a:t>
            </a:r>
            <a:r>
              <a:rPr lang="en-US" dirty="0">
                <a:latin typeface="Lucida Grande"/>
                <a:cs typeface="Lucida Grande"/>
              </a:rPr>
              <a:t>,</a:t>
            </a:r>
            <a:r>
              <a:rPr lang="en-US" b="1" dirty="0">
                <a:latin typeface="Lucida Grande"/>
                <a:cs typeface="Lucida Grande"/>
              </a:rPr>
              <a:t>B</a:t>
            </a:r>
            <a:r>
              <a:rPr lang="en-US" dirty="0">
                <a:latin typeface="Lucida Grande"/>
                <a:cs typeface="Lucida Grande"/>
              </a:rPr>
              <a:t>,</a:t>
            </a:r>
            <a:r>
              <a:rPr lang="en-US" dirty="0">
                <a:latin typeface="Lucida Grande"/>
                <a:ea typeface="Lucida Grande"/>
                <a:cs typeface="Lucida Grande"/>
              </a:rPr>
              <a:t> </a:t>
            </a:r>
            <a:r>
              <a:rPr lang="en-US" dirty="0">
                <a:ea typeface="Lucida Grande"/>
              </a:rPr>
              <a:t>and</a:t>
            </a:r>
            <a:r>
              <a:rPr lang="en-US" dirty="0">
                <a:latin typeface="Lucida Grande"/>
                <a:ea typeface="Lucida Grande"/>
                <a:cs typeface="Lucida Grande"/>
              </a:rPr>
              <a:t> </a:t>
            </a:r>
            <a:r>
              <a:rPr lang="en-US" b="1" dirty="0" err="1">
                <a:latin typeface="Lucida Grande"/>
                <a:ea typeface="Lucida Grande"/>
                <a:cs typeface="Lucida Grande"/>
              </a:rPr>
              <a:t>π</a:t>
            </a:r>
            <a:endParaRPr lang="en-US" b="1" dirty="0">
              <a:latin typeface="Lucida Grande"/>
              <a:cs typeface="Lucida Grande"/>
            </a:endParaRPr>
          </a:p>
          <a:p>
            <a:r>
              <a:rPr lang="en-US" dirty="0"/>
              <a:t>We denote HMM “model” as </a:t>
            </a:r>
            <a:r>
              <a:rPr lang="en-US" b="1" dirty="0" err="1">
                <a:latin typeface="Lucida Grande"/>
                <a:ea typeface="Lucida Grande"/>
                <a:cs typeface="Lucida Grande"/>
              </a:rPr>
              <a:t>λ</a:t>
            </a:r>
            <a:r>
              <a:rPr lang="en-US" b="1" dirty="0">
                <a:latin typeface="Lucida Grande"/>
                <a:ea typeface="Lucida Grande"/>
                <a:cs typeface="Lucida Grande"/>
              </a:rPr>
              <a:t> = (</a:t>
            </a:r>
            <a:r>
              <a:rPr lang="en-US" b="1" dirty="0">
                <a:latin typeface="Lucida Grande"/>
                <a:cs typeface="Lucida Grande"/>
              </a:rPr>
              <a:t>A,B,</a:t>
            </a:r>
            <a:r>
              <a:rPr lang="en-US" b="1" dirty="0">
                <a:latin typeface="Lucida Grande"/>
                <a:ea typeface="Lucida Grande"/>
                <a:cs typeface="Lucida Grande"/>
              </a:rPr>
              <a:t>π)</a:t>
            </a:r>
            <a:endParaRPr lang="en-US" b="1" dirty="0">
              <a:latin typeface="Lucida Grande"/>
              <a:cs typeface="Lucida Grande"/>
            </a:endParaRPr>
          </a:p>
        </p:txBody>
      </p:sp>
      <p:pic>
        <p:nvPicPr>
          <p:cNvPr id="8" name="Picture 7" descr="hmm.tiff"/>
          <p:cNvPicPr>
            <a:picLocks noChangeAspect="1"/>
          </p:cNvPicPr>
          <p:nvPr/>
        </p:nvPicPr>
        <p:blipFill>
          <a:blip r:embed="rId2"/>
          <a:stretch>
            <a:fillRect/>
          </a:stretch>
        </p:blipFill>
        <p:spPr>
          <a:xfrm>
            <a:off x="3238982" y="2425980"/>
            <a:ext cx="6019800" cy="286943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875380" cy="4852967"/>
              </a:xfrm>
            </p:spPr>
            <p:txBody>
              <a:bodyPr/>
              <a:lstStyle/>
              <a:p>
                <a:r>
                  <a:rPr lang="en-US" dirty="0"/>
                  <a:t>Imagine that you have a sequence of states </a:t>
                </a:r>
                <a:r>
                  <a:rPr lang="en-US" dirty="0">
                    <a:latin typeface="Lucida Grande"/>
                    <a:cs typeface="Lucida Grande"/>
                  </a:rPr>
                  <a:t>X = (X</a:t>
                </a:r>
                <a:r>
                  <a:rPr lang="en-US" baseline="-25000" dirty="0">
                    <a:latin typeface="Lucida Grande"/>
                    <a:cs typeface="Lucida Grande"/>
                  </a:rPr>
                  <a:t>0</a:t>
                </a:r>
                <a:r>
                  <a:rPr lang="en-US" dirty="0">
                    <a:latin typeface="Lucida Grande"/>
                    <a:cs typeface="Lucida Grande"/>
                  </a:rPr>
                  <a:t>, X</a:t>
                </a:r>
                <a:r>
                  <a:rPr lang="en-US" baseline="-25000" dirty="0">
                    <a:latin typeface="Lucida Grande"/>
                    <a:cs typeface="Lucida Grande"/>
                  </a:rPr>
                  <a:t>1</a:t>
                </a:r>
                <a:r>
                  <a:rPr lang="en-US" dirty="0">
                    <a:latin typeface="Lucida Grande"/>
                    <a:cs typeface="Lucida Grande"/>
                  </a:rPr>
                  <a:t>, X</a:t>
                </a:r>
                <a:r>
                  <a:rPr lang="en-US" baseline="-25000" dirty="0">
                    <a:latin typeface="Lucida Grande"/>
                    <a:cs typeface="Lucida Grande"/>
                  </a:rPr>
                  <a:t>2</a:t>
                </a:r>
                <a:r>
                  <a:rPr lang="en-US" dirty="0">
                    <a:latin typeface="Lucida Grande"/>
                    <a:cs typeface="Lucida Grande"/>
                  </a:rPr>
                  <a:t>, X</a:t>
                </a:r>
                <a:r>
                  <a:rPr lang="en-US" baseline="-25000" dirty="0">
                    <a:latin typeface="Lucida Grande"/>
                    <a:cs typeface="Lucida Grande"/>
                  </a:rPr>
                  <a:t>3</a:t>
                </a:r>
                <a:r>
                  <a:rPr lang="en-US" dirty="0">
                    <a:latin typeface="Lucida Grande"/>
                    <a:cs typeface="Lucida Grande"/>
                  </a:rPr>
                  <a:t>)</a:t>
                </a:r>
                <a:r>
                  <a:rPr lang="en-US" dirty="0"/>
                  <a:t> </a:t>
                </a:r>
              </a:p>
              <a:p>
                <a:r>
                  <a:rPr lang="en-US" dirty="0"/>
                  <a:t>We want to compute </a:t>
                </a:r>
                <a:r>
                  <a:rPr lang="en-US" dirty="0">
                    <a:latin typeface="Lucida Grande"/>
                    <a:cs typeface="Lucida Grande"/>
                  </a:rPr>
                  <a:t>P(X)</a:t>
                </a:r>
              </a:p>
              <a:p>
                <a:pPr marL="457200" lvl="1" indent="0">
                  <a:buNone/>
                </a:pPr>
                <a:r>
                  <a:rPr lang="en-US" dirty="0">
                    <a:latin typeface="Lucida Grande"/>
                    <a:cs typeface="Lucida Grande"/>
                  </a:rPr>
                  <a:t>That is, how likely is to observe this exact sequence of states</a:t>
                </a:r>
                <a:endParaRPr lang="en-US" dirty="0"/>
              </a:p>
              <a:p>
                <a:endParaRPr lang="en-US" dirty="0"/>
              </a:p>
              <a:p>
                <a:endParaRPr lang="en-US" dirty="0"/>
              </a:p>
              <a:p>
                <a:endParaRPr lang="en-US" dirty="0"/>
              </a:p>
              <a:p>
                <a:pPr marL="0" indent="0">
                  <a:buNone/>
                </a:pPr>
                <a:r>
                  <a:rPr lang="en-US" dirty="0"/>
                  <a:t>Where:</a:t>
                </a:r>
              </a:p>
              <a:p>
                <a:pPr lvl="1">
                  <a:buFont typeface="Wingdings" panose="05000000000000000000" pitchFamily="2" charset="2"/>
                  <a:buChar char="§"/>
                </a:pPr>
                <a14:m>
                  <m:oMath xmlns:m="http://schemas.openxmlformats.org/officeDocument/2006/math">
                    <m:sSub>
                      <m:sSubPr>
                        <m:ctrlPr>
                          <a:rPr lang="en-US" b="1" i="1" dirty="0" smtClean="0">
                            <a:latin typeface="Cambria Math" panose="02040503050406030204" pitchFamily="18" charset="0"/>
                            <a:ea typeface="Lucida Grande"/>
                            <a:cs typeface="Lucida Grande"/>
                          </a:rPr>
                        </m:ctrlPr>
                      </m:sSubPr>
                      <m:e>
                        <m:r>
                          <a:rPr lang="en-US" b="1" i="1" dirty="0" smtClean="0">
                            <a:latin typeface="Cambria Math" panose="02040503050406030204" pitchFamily="18" charset="0"/>
                            <a:ea typeface="Lucida Grande"/>
                            <a:cs typeface="Lucida Grande"/>
                          </a:rPr>
                          <m:t>𝝅</m:t>
                        </m:r>
                      </m:e>
                      <m:sub>
                        <m:sSub>
                          <m:sSubPr>
                            <m:ctrlPr>
                              <a:rPr lang="en-US" b="1" i="1" dirty="0" smtClean="0">
                                <a:latin typeface="Cambria Math" panose="02040503050406030204" pitchFamily="18" charset="0"/>
                                <a:ea typeface="Lucida Grande"/>
                                <a:cs typeface="Lucida Grande"/>
                              </a:rPr>
                            </m:ctrlPr>
                          </m:sSubPr>
                          <m:e>
                            <m:r>
                              <a:rPr lang="en-US" b="1" i="1" dirty="0" smtClean="0">
                                <a:latin typeface="Cambria Math" panose="02040503050406030204" pitchFamily="18" charset="0"/>
                                <a:ea typeface="Lucida Grande"/>
                                <a:cs typeface="Lucida Grande"/>
                              </a:rPr>
                              <m:t>𝒙</m:t>
                            </m:r>
                          </m:e>
                          <m:sub>
                            <m:r>
                              <a:rPr lang="en-US" b="1" i="0" dirty="0" smtClean="0">
                                <a:latin typeface="Cambria Math" panose="02040503050406030204" pitchFamily="18" charset="0"/>
                                <a:ea typeface="Lucida Grande"/>
                                <a:cs typeface="Lucida Grande"/>
                              </a:rPr>
                              <m:t>𝟎</m:t>
                            </m:r>
                          </m:sub>
                        </m:sSub>
                      </m:sub>
                    </m:sSub>
                  </m:oMath>
                </a14:m>
                <a:r>
                  <a:rPr lang="en-US" dirty="0">
                    <a:latin typeface="Lucida Grande"/>
                    <a:ea typeface="Lucida Grande"/>
                    <a:cs typeface="Lucida Grande"/>
                  </a:rPr>
                  <a:t> </a:t>
                </a:r>
                <a:r>
                  <a:rPr lang="en-US" dirty="0">
                    <a:ea typeface="Lucida Grande"/>
                  </a:rPr>
                  <a:t>is the probability of </a:t>
                </a:r>
                <a:r>
                  <a:rPr lang="en-US" dirty="0">
                    <a:solidFill>
                      <a:srgbClr val="7030A0"/>
                    </a:solidFill>
                    <a:ea typeface="Lucida Grande"/>
                  </a:rPr>
                  <a:t>starting in state </a:t>
                </a:r>
                <a:r>
                  <a:rPr lang="en-US" dirty="0">
                    <a:solidFill>
                      <a:srgbClr val="7030A0"/>
                    </a:solidFill>
                    <a:latin typeface="Lucida Grande"/>
                    <a:ea typeface="Lucida Grande"/>
                    <a:cs typeface="Lucida Grande"/>
                  </a:rPr>
                  <a:t>X</a:t>
                </a:r>
                <a:r>
                  <a:rPr lang="en-US" baseline="-25000" dirty="0">
                    <a:solidFill>
                      <a:srgbClr val="7030A0"/>
                    </a:solidFill>
                    <a:latin typeface="Lucida Grande"/>
                    <a:ea typeface="Lucida Grande"/>
                    <a:cs typeface="Lucida Grande"/>
                  </a:rPr>
                  <a:t>0</a:t>
                </a:r>
                <a:endParaRPr lang="en-US" baseline="-25000" dirty="0">
                  <a:solidFill>
                    <a:srgbClr val="7030A0"/>
                  </a:solidFill>
                  <a:latin typeface="Lucida Grande"/>
                  <a:cs typeface="Lucida Grande"/>
                </a:endParaRPr>
              </a:p>
              <a:p>
                <a:pPr lvl="1">
                  <a:buFont typeface="Wingdings" panose="05000000000000000000" pitchFamily="2" charset="2"/>
                  <a:buChar char="§"/>
                </a:pPr>
                <a14:m>
                  <m:oMath xmlns:m="http://schemas.openxmlformats.org/officeDocument/2006/math">
                    <m:sSub>
                      <m:sSubPr>
                        <m:ctrlPr>
                          <a:rPr lang="en-US" b="1" i="1" smtClean="0">
                            <a:latin typeface="Cambria Math" panose="02040503050406030204" pitchFamily="18" charset="0"/>
                            <a:ea typeface="Lucida Grande"/>
                          </a:rPr>
                        </m:ctrlPr>
                      </m:sSubPr>
                      <m:e>
                        <m:sSub>
                          <m:sSubPr>
                            <m:ctrlPr>
                              <a:rPr lang="en-US" b="1" i="1" smtClean="0">
                                <a:latin typeface="Cambria Math" panose="02040503050406030204" pitchFamily="18" charset="0"/>
                                <a:ea typeface="Lucida Grande"/>
                              </a:rPr>
                            </m:ctrlPr>
                          </m:sSubPr>
                          <m:e>
                            <m:r>
                              <a:rPr lang="en-US" b="1" i="1" smtClean="0">
                                <a:latin typeface="Cambria Math" panose="02040503050406030204" pitchFamily="18" charset="0"/>
                                <a:ea typeface="Lucida Grande"/>
                              </a:rPr>
                              <m:t>𝒃</m:t>
                            </m:r>
                          </m:e>
                          <m:sub>
                            <m:r>
                              <a:rPr lang="en-US" b="1" i="1" smtClean="0">
                                <a:latin typeface="Cambria Math" panose="02040503050406030204" pitchFamily="18" charset="0"/>
                                <a:ea typeface="Lucida Grande"/>
                              </a:rPr>
                              <m:t>𝒙</m:t>
                            </m:r>
                          </m:sub>
                        </m:sSub>
                      </m:e>
                      <m:sub>
                        <m:r>
                          <a:rPr lang="en-US" b="1" i="1" smtClean="0">
                            <a:latin typeface="Cambria Math" panose="02040503050406030204" pitchFamily="18" charset="0"/>
                            <a:ea typeface="Lucida Grande"/>
                          </a:rPr>
                          <m:t>𝟎</m:t>
                        </m:r>
                      </m:sub>
                    </m:sSub>
                    <m:r>
                      <a:rPr lang="en-US" b="1" i="1" smtClean="0">
                        <a:latin typeface="Cambria Math" panose="02040503050406030204" pitchFamily="18" charset="0"/>
                        <a:ea typeface="Lucida Grande"/>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𝓞</m:t>
                        </m:r>
                      </m:e>
                      <m:sub>
                        <m:r>
                          <a:rPr lang="en-US" b="1" i="1" smtClean="0">
                            <a:latin typeface="Cambria Math" panose="02040503050406030204" pitchFamily="18" charset="0"/>
                            <a:ea typeface="Cambria Math" panose="02040503050406030204" pitchFamily="18" charset="0"/>
                          </a:rPr>
                          <m:t>𝟎</m:t>
                        </m:r>
                      </m:sub>
                    </m:sSub>
                    <m:r>
                      <a:rPr lang="en-US" b="1" i="1" smtClean="0">
                        <a:latin typeface="Cambria Math" panose="02040503050406030204" pitchFamily="18" charset="0"/>
                        <a:ea typeface="Cambria Math" panose="02040503050406030204" pitchFamily="18" charset="0"/>
                      </a:rPr>
                      <m:t>)</m:t>
                    </m:r>
                  </m:oMath>
                </a14:m>
                <a:r>
                  <a:rPr lang="en-US" b="1" dirty="0">
                    <a:ea typeface="Lucida Grande"/>
                  </a:rPr>
                  <a:t> </a:t>
                </a:r>
                <a:r>
                  <a:rPr lang="en-US" dirty="0">
                    <a:ea typeface="Lucida Grande"/>
                  </a:rPr>
                  <a:t>is the probability of </a:t>
                </a:r>
                <a:r>
                  <a:rPr lang="en-US" dirty="0">
                    <a:solidFill>
                      <a:srgbClr val="7030A0"/>
                    </a:solidFill>
                    <a:ea typeface="Lucida Grande"/>
                  </a:rPr>
                  <a:t>initial observation </a:t>
                </a:r>
              </a:p>
              <a:p>
                <a:pPr lvl="1">
                  <a:buFont typeface="Wingdings" panose="05000000000000000000" pitchFamily="2" charset="2"/>
                  <a:buChar char="§"/>
                </a:pPr>
                <a14:m>
                  <m:oMath xmlns:m="http://schemas.openxmlformats.org/officeDocument/2006/math">
                    <m:sSub>
                      <m:sSubPr>
                        <m:ctrlPr>
                          <a:rPr lang="en-US" b="1" i="1" smtClean="0">
                            <a:latin typeface="Cambria Math" panose="02040503050406030204" pitchFamily="18" charset="0"/>
                            <a:ea typeface="Lucida Grande"/>
                            <a:cs typeface="Lucida Grande"/>
                          </a:rPr>
                        </m:ctrlPr>
                      </m:sSubPr>
                      <m:e>
                        <m:r>
                          <a:rPr lang="en-US" b="1" i="1" smtClean="0">
                            <a:latin typeface="Cambria Math" panose="02040503050406030204" pitchFamily="18" charset="0"/>
                            <a:ea typeface="Lucida Grande"/>
                            <a:cs typeface="Lucida Grande"/>
                          </a:rPr>
                          <m:t>𝒂</m:t>
                        </m:r>
                      </m:e>
                      <m:sub>
                        <m:sSub>
                          <m:sSubPr>
                            <m:ctrlPr>
                              <a:rPr lang="en-US" b="1" i="1" smtClean="0">
                                <a:latin typeface="Cambria Math" panose="02040503050406030204" pitchFamily="18" charset="0"/>
                                <a:ea typeface="Lucida Grande"/>
                                <a:cs typeface="Lucida Grande"/>
                              </a:rPr>
                            </m:ctrlPr>
                          </m:sSubPr>
                          <m:e>
                            <m:r>
                              <a:rPr lang="en-US" b="1" i="1" smtClean="0">
                                <a:latin typeface="Cambria Math" panose="02040503050406030204" pitchFamily="18" charset="0"/>
                                <a:ea typeface="Lucida Grande"/>
                                <a:cs typeface="Lucida Grande"/>
                              </a:rPr>
                              <m:t>𝒙</m:t>
                            </m:r>
                          </m:e>
                          <m:sub>
                            <m:r>
                              <a:rPr lang="en-US" b="1" i="1" smtClean="0">
                                <a:latin typeface="Cambria Math" panose="02040503050406030204" pitchFamily="18" charset="0"/>
                                <a:ea typeface="Lucida Grande"/>
                                <a:cs typeface="Lucida Grande"/>
                              </a:rPr>
                              <m:t>𝟎</m:t>
                            </m:r>
                          </m:sub>
                        </m:sSub>
                        <m:r>
                          <a:rPr lang="en-US" b="1" i="1" smtClean="0">
                            <a:latin typeface="Cambria Math" panose="02040503050406030204" pitchFamily="18" charset="0"/>
                            <a:ea typeface="Lucida Grande"/>
                            <a:cs typeface="Lucida Grande"/>
                          </a:rPr>
                          <m:t>,</m:t>
                        </m:r>
                        <m:sSub>
                          <m:sSubPr>
                            <m:ctrlPr>
                              <a:rPr lang="en-US" b="1" i="1" smtClean="0">
                                <a:latin typeface="Cambria Math" panose="02040503050406030204" pitchFamily="18" charset="0"/>
                                <a:ea typeface="Lucida Grande"/>
                                <a:cs typeface="Lucida Grande"/>
                              </a:rPr>
                            </m:ctrlPr>
                          </m:sSubPr>
                          <m:e>
                            <m:r>
                              <a:rPr lang="en-US" b="1" i="1" smtClean="0">
                                <a:latin typeface="Cambria Math" panose="02040503050406030204" pitchFamily="18" charset="0"/>
                                <a:ea typeface="Lucida Grande"/>
                                <a:cs typeface="Lucida Grande"/>
                              </a:rPr>
                              <m:t>𝒙</m:t>
                            </m:r>
                          </m:e>
                          <m:sub>
                            <m:r>
                              <a:rPr lang="en-US" b="1" i="1" smtClean="0">
                                <a:latin typeface="Cambria Math" panose="02040503050406030204" pitchFamily="18" charset="0"/>
                                <a:ea typeface="Lucida Grande"/>
                                <a:cs typeface="Lucida Grande"/>
                              </a:rPr>
                              <m:t>𝟏</m:t>
                            </m:r>
                          </m:sub>
                        </m:sSub>
                      </m:sub>
                    </m:sSub>
                  </m:oMath>
                </a14:m>
                <a:r>
                  <a:rPr lang="en-US" dirty="0">
                    <a:ea typeface="Lucida Grande"/>
                  </a:rPr>
                  <a:t> is the probability of </a:t>
                </a:r>
                <a:r>
                  <a:rPr lang="en-US" dirty="0">
                    <a:solidFill>
                      <a:srgbClr val="7030A0"/>
                    </a:solidFill>
                    <a:ea typeface="Lucida Grande"/>
                  </a:rPr>
                  <a:t>transition </a:t>
                </a:r>
                <a:r>
                  <a:rPr lang="en-US" dirty="0">
                    <a:solidFill>
                      <a:srgbClr val="7030A0"/>
                    </a:solidFill>
                    <a:latin typeface="Lucida Grande"/>
                    <a:ea typeface="Lucida Grande"/>
                    <a:cs typeface="Lucida Grande"/>
                  </a:rPr>
                  <a:t>X</a:t>
                </a:r>
                <a:r>
                  <a:rPr lang="en-US" baseline="-25000" dirty="0">
                    <a:solidFill>
                      <a:srgbClr val="7030A0"/>
                    </a:solidFill>
                    <a:latin typeface="Lucida Grande"/>
                    <a:ea typeface="Lucida Grande"/>
                    <a:cs typeface="Lucida Grande"/>
                  </a:rPr>
                  <a:t>0</a:t>
                </a:r>
                <a:r>
                  <a:rPr lang="en-US" dirty="0">
                    <a:solidFill>
                      <a:srgbClr val="7030A0"/>
                    </a:solidFill>
                    <a:ea typeface="Lucida Grande"/>
                  </a:rPr>
                  <a:t> to </a:t>
                </a:r>
                <a:r>
                  <a:rPr lang="en-US" dirty="0">
                    <a:solidFill>
                      <a:srgbClr val="7030A0"/>
                    </a:solidFill>
                    <a:latin typeface="Lucida Grande"/>
                    <a:ea typeface="Lucida Grande"/>
                    <a:cs typeface="Lucida Grande"/>
                  </a:rPr>
                  <a:t>X</a:t>
                </a:r>
                <a:r>
                  <a:rPr lang="en-US" baseline="-25000" dirty="0">
                    <a:solidFill>
                      <a:srgbClr val="7030A0"/>
                    </a:solidFill>
                    <a:latin typeface="Lucida Grande"/>
                    <a:ea typeface="Lucida Grande"/>
                    <a:cs typeface="Lucida Grande"/>
                  </a:rPr>
                  <a:t>1</a:t>
                </a:r>
                <a:endParaRPr lang="en-US" dirty="0">
                  <a:solidFill>
                    <a:srgbClr val="7030A0"/>
                  </a:solidFill>
                  <a:ea typeface="Lucida Grande"/>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875380" cy="4852967"/>
              </a:xfrm>
              <a:blipFill>
                <a:blip r:embed="rId2"/>
                <a:stretch>
                  <a:fillRect l="-1177" t="-2384"/>
                </a:stretch>
              </a:blipFill>
            </p:spPr>
            <p:txBody>
              <a:bodyPr/>
              <a:lstStyle/>
              <a:p>
                <a:r>
                  <a:rPr lang="en-GB">
                    <a:noFill/>
                  </a:rPr>
                  <a:t> </a:t>
                </a:r>
              </a:p>
            </p:txBody>
          </p:sp>
        </mc:Fallback>
      </mc:AlternateContent>
      <p:pic>
        <p:nvPicPr>
          <p:cNvPr id="6" name="Picture 5" descr="temp.tiff"/>
          <p:cNvPicPr>
            <a:picLocks noChangeAspect="1"/>
          </p:cNvPicPr>
          <p:nvPr/>
        </p:nvPicPr>
        <p:blipFill>
          <a:blip r:embed="rId3"/>
          <a:stretch>
            <a:fillRect/>
          </a:stretch>
        </p:blipFill>
        <p:spPr>
          <a:xfrm>
            <a:off x="2640797" y="3544747"/>
            <a:ext cx="7708900" cy="482600"/>
          </a:xfrm>
          <a:prstGeom prst="rect">
            <a:avLst/>
          </a:prstGeom>
        </p:spPr>
      </p:pic>
      <p:sp>
        <p:nvSpPr>
          <p:cNvPr id="4" name="Rectangle: Rounded Corners 3">
            <a:extLst>
              <a:ext uri="{FF2B5EF4-FFF2-40B4-BE49-F238E27FC236}">
                <a16:creationId xmlns:a16="http://schemas.microsoft.com/office/drawing/2014/main" id="{A0EA6CF0-5CD8-4BB7-BF9C-E7B69F658285}"/>
              </a:ext>
            </a:extLst>
          </p:cNvPr>
          <p:cNvSpPr/>
          <p:nvPr/>
        </p:nvSpPr>
        <p:spPr>
          <a:xfrm>
            <a:off x="3831219" y="3544747"/>
            <a:ext cx="451413"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6459F61-C8CC-473A-A729-932148B8FCE1}"/>
              </a:ext>
            </a:extLst>
          </p:cNvPr>
          <p:cNvSpPr/>
          <p:nvPr/>
        </p:nvSpPr>
        <p:spPr>
          <a:xfrm>
            <a:off x="4299027" y="3544747"/>
            <a:ext cx="967454"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4707670F-7FE8-43D1-8B98-56E58F7BF8F0}"/>
              </a:ext>
            </a:extLst>
          </p:cNvPr>
          <p:cNvSpPr/>
          <p:nvPr/>
        </p:nvSpPr>
        <p:spPr>
          <a:xfrm>
            <a:off x="5278056" y="3544747"/>
            <a:ext cx="706055"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545A6D1B-0366-4013-88D7-F35674249F54}"/>
              </a:ext>
            </a:extLst>
          </p:cNvPr>
          <p:cNvSpPr/>
          <p:nvPr/>
        </p:nvSpPr>
        <p:spPr>
          <a:xfrm>
            <a:off x="5995686" y="3544747"/>
            <a:ext cx="967454"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A8AC660-1595-47A8-B1D6-CE9ABBB6FA08}"/>
              </a:ext>
            </a:extLst>
          </p:cNvPr>
          <p:cNvSpPr/>
          <p:nvPr/>
        </p:nvSpPr>
        <p:spPr>
          <a:xfrm>
            <a:off x="6974716" y="3544747"/>
            <a:ext cx="699300"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0268179-2CDD-49A7-B541-D1078CFAF20F}"/>
              </a:ext>
            </a:extLst>
          </p:cNvPr>
          <p:cNvSpPr/>
          <p:nvPr/>
        </p:nvSpPr>
        <p:spPr>
          <a:xfrm>
            <a:off x="7682702" y="3557608"/>
            <a:ext cx="958198"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86690338-37F0-4E0F-9535-780F7D0728DB}"/>
              </a:ext>
            </a:extLst>
          </p:cNvPr>
          <p:cNvSpPr/>
          <p:nvPr/>
        </p:nvSpPr>
        <p:spPr>
          <a:xfrm>
            <a:off x="8661732" y="3557608"/>
            <a:ext cx="699300"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083903B-EC23-4288-A2FC-613F6CD1600B}"/>
              </a:ext>
            </a:extLst>
          </p:cNvPr>
          <p:cNvSpPr/>
          <p:nvPr/>
        </p:nvSpPr>
        <p:spPr>
          <a:xfrm>
            <a:off x="9353317" y="3544747"/>
            <a:ext cx="967454"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p:sp>
        <p:nvSpPr>
          <p:cNvPr id="3" name="Content Placeholder 2"/>
          <p:cNvSpPr>
            <a:spLocks noGrp="1"/>
          </p:cNvSpPr>
          <p:nvPr>
            <p:ph idx="1"/>
          </p:nvPr>
        </p:nvSpPr>
        <p:spPr>
          <a:xfrm>
            <a:off x="838200" y="1825624"/>
            <a:ext cx="10875380" cy="4852967"/>
          </a:xfrm>
        </p:spPr>
        <p:txBody>
          <a:bodyPr/>
          <a:lstStyle/>
          <a:p>
            <a:endParaRPr lang="en-US" dirty="0"/>
          </a:p>
          <a:p>
            <a:endParaRPr lang="en-US" dirty="0"/>
          </a:p>
          <a:p>
            <a:pPr marL="0" indent="0">
              <a:buNone/>
            </a:pPr>
            <a:r>
              <a:rPr lang="en-US" dirty="0"/>
              <a:t>Let’s Assume that we observe: </a:t>
            </a:r>
            <a:r>
              <a:rPr lang="en-US" dirty="0">
                <a:latin typeface="Lucida Grande"/>
                <a:cs typeface="Lucida Grande"/>
              </a:rPr>
              <a:t>( 0, 1, 0, 2) or (S, M, S, L)</a:t>
            </a:r>
          </a:p>
          <a:p>
            <a:r>
              <a:rPr lang="en-US" dirty="0"/>
              <a:t>What is probability of: 	 </a:t>
            </a:r>
            <a:r>
              <a:rPr lang="en-US" dirty="0">
                <a:latin typeface="Lucida Grande"/>
                <a:cs typeface="Lucida Grande"/>
              </a:rPr>
              <a:t>H </a:t>
            </a:r>
            <a:r>
              <a:rPr lang="en-US" dirty="0" err="1">
                <a:latin typeface="Lucida Grande"/>
                <a:cs typeface="Lucida Grande"/>
              </a:rPr>
              <a:t>H</a:t>
            </a:r>
            <a:r>
              <a:rPr lang="en-US" dirty="0">
                <a:latin typeface="Lucida Grande"/>
                <a:cs typeface="Lucida Grande"/>
              </a:rPr>
              <a:t> C </a:t>
            </a:r>
            <a:r>
              <a:rPr lang="en-US" dirty="0" err="1">
                <a:latin typeface="Lucida Grande"/>
                <a:cs typeface="Lucida Grande"/>
              </a:rPr>
              <a:t>C</a:t>
            </a:r>
            <a:r>
              <a:rPr lang="en-US" dirty="0">
                <a:latin typeface="Lucida Grande"/>
                <a:cs typeface="Lucida Grande"/>
              </a:rPr>
              <a:t>  </a:t>
            </a:r>
            <a:r>
              <a:rPr lang="en-US" dirty="0"/>
              <a:t>?</a:t>
            </a:r>
          </a:p>
          <a:p>
            <a:endParaRPr lang="en-US" dirty="0"/>
          </a:p>
          <a:p>
            <a:endParaRPr lang="en-US" dirty="0"/>
          </a:p>
        </p:txBody>
      </p:sp>
      <p:pic>
        <p:nvPicPr>
          <p:cNvPr id="6" name="Picture 5" descr="temp.tiff"/>
          <p:cNvPicPr>
            <a:picLocks noChangeAspect="1"/>
          </p:cNvPicPr>
          <p:nvPr/>
        </p:nvPicPr>
        <p:blipFill>
          <a:blip r:embed="rId2"/>
          <a:stretch>
            <a:fillRect/>
          </a:stretch>
        </p:blipFill>
        <p:spPr>
          <a:xfrm>
            <a:off x="2559774" y="1947441"/>
            <a:ext cx="7708900" cy="482600"/>
          </a:xfrm>
          <a:prstGeom prst="rect">
            <a:avLst/>
          </a:prstGeom>
        </p:spPr>
      </p:pic>
      <p:pic>
        <p:nvPicPr>
          <p:cNvPr id="7" name="Picture 6" descr="temp.tiff"/>
          <p:cNvPicPr>
            <a:picLocks noChangeAspect="1"/>
          </p:cNvPicPr>
          <p:nvPr/>
        </p:nvPicPr>
        <p:blipFill>
          <a:blip r:embed="rId3"/>
          <a:stretch>
            <a:fillRect/>
          </a:stretch>
        </p:blipFill>
        <p:spPr>
          <a:xfrm>
            <a:off x="2204174" y="3983460"/>
            <a:ext cx="8420100" cy="444500"/>
          </a:xfrm>
          <a:prstGeom prst="rect">
            <a:avLst/>
          </a:prstGeom>
        </p:spPr>
      </p:pic>
      <p:pic>
        <p:nvPicPr>
          <p:cNvPr id="8" name="Picture 7">
            <a:extLst>
              <a:ext uri="{FF2B5EF4-FFF2-40B4-BE49-F238E27FC236}">
                <a16:creationId xmlns:a16="http://schemas.microsoft.com/office/drawing/2014/main" id="{FCFAF197-D7F2-4A22-B2A5-5B32BBD31018}"/>
              </a:ext>
            </a:extLst>
          </p:cNvPr>
          <p:cNvPicPr>
            <a:picLocks noChangeAspect="1"/>
          </p:cNvPicPr>
          <p:nvPr/>
        </p:nvPicPr>
        <p:blipFill>
          <a:blip r:embed="rId4"/>
          <a:stretch>
            <a:fillRect/>
          </a:stretch>
        </p:blipFill>
        <p:spPr>
          <a:xfrm>
            <a:off x="4744166" y="4965850"/>
            <a:ext cx="2352675" cy="895350"/>
          </a:xfrm>
          <a:prstGeom prst="rect">
            <a:avLst/>
          </a:prstGeom>
        </p:spPr>
      </p:pic>
      <p:pic>
        <p:nvPicPr>
          <p:cNvPr id="9" name="Picture 8">
            <a:extLst>
              <a:ext uri="{FF2B5EF4-FFF2-40B4-BE49-F238E27FC236}">
                <a16:creationId xmlns:a16="http://schemas.microsoft.com/office/drawing/2014/main" id="{51F381AD-DDE3-4822-B754-1C046E50466A}"/>
              </a:ext>
            </a:extLst>
          </p:cNvPr>
          <p:cNvPicPr>
            <a:picLocks noChangeAspect="1"/>
          </p:cNvPicPr>
          <p:nvPr/>
        </p:nvPicPr>
        <p:blipFill>
          <a:blip r:embed="rId5"/>
          <a:stretch>
            <a:fillRect/>
          </a:stretch>
        </p:blipFill>
        <p:spPr>
          <a:xfrm>
            <a:off x="8362950" y="4860046"/>
            <a:ext cx="2990850" cy="1019175"/>
          </a:xfrm>
          <a:prstGeom prst="rect">
            <a:avLst/>
          </a:prstGeom>
        </p:spPr>
      </p:pic>
      <p:pic>
        <p:nvPicPr>
          <p:cNvPr id="10" name="Picture 9">
            <a:extLst>
              <a:ext uri="{FF2B5EF4-FFF2-40B4-BE49-F238E27FC236}">
                <a16:creationId xmlns:a16="http://schemas.microsoft.com/office/drawing/2014/main" id="{D2DA869C-A037-4149-8BDC-BE399FB7D827}"/>
              </a:ext>
            </a:extLst>
          </p:cNvPr>
          <p:cNvPicPr>
            <a:picLocks noChangeAspect="1"/>
          </p:cNvPicPr>
          <p:nvPr/>
        </p:nvPicPr>
        <p:blipFill>
          <a:blip r:embed="rId6"/>
          <a:stretch>
            <a:fillRect/>
          </a:stretch>
        </p:blipFill>
        <p:spPr>
          <a:xfrm>
            <a:off x="824987" y="5079120"/>
            <a:ext cx="2190750" cy="581025"/>
          </a:xfrm>
          <a:prstGeom prst="rect">
            <a:avLst/>
          </a:prstGeom>
        </p:spPr>
      </p:pic>
      <p:sp>
        <p:nvSpPr>
          <p:cNvPr id="4" name="Rectangle 3">
            <a:extLst>
              <a:ext uri="{FF2B5EF4-FFF2-40B4-BE49-F238E27FC236}">
                <a16:creationId xmlns:a16="http://schemas.microsoft.com/office/drawing/2014/main" id="{DC29D807-55B6-47EB-9200-530118099A0A}"/>
              </a:ext>
            </a:extLst>
          </p:cNvPr>
          <p:cNvSpPr/>
          <p:nvPr/>
        </p:nvSpPr>
        <p:spPr>
          <a:xfrm>
            <a:off x="824987" y="6085229"/>
            <a:ext cx="2487091" cy="369332"/>
          </a:xfrm>
          <a:prstGeom prst="rect">
            <a:avLst/>
          </a:prstGeom>
        </p:spPr>
        <p:txBody>
          <a:bodyPr wrap="none">
            <a:spAutoFit/>
          </a:bodyPr>
          <a:lstStyle/>
          <a:p>
            <a:r>
              <a:rPr lang="en-GB" b="1" dirty="0"/>
              <a:t>Initial state distribution</a:t>
            </a:r>
            <a:endParaRPr lang="en-GB" dirty="0"/>
          </a:p>
        </p:txBody>
      </p:sp>
      <p:sp>
        <p:nvSpPr>
          <p:cNvPr id="5" name="Rectangle 4">
            <a:extLst>
              <a:ext uri="{FF2B5EF4-FFF2-40B4-BE49-F238E27FC236}">
                <a16:creationId xmlns:a16="http://schemas.microsoft.com/office/drawing/2014/main" id="{E4FFA67E-6E71-4252-8C54-C8765CA78C75}"/>
              </a:ext>
            </a:extLst>
          </p:cNvPr>
          <p:cNvSpPr/>
          <p:nvPr/>
        </p:nvSpPr>
        <p:spPr>
          <a:xfrm>
            <a:off x="9078030" y="6085229"/>
            <a:ext cx="2091919" cy="369332"/>
          </a:xfrm>
          <a:prstGeom prst="rect">
            <a:avLst/>
          </a:prstGeom>
        </p:spPr>
        <p:txBody>
          <a:bodyPr wrap="none">
            <a:spAutoFit/>
          </a:bodyPr>
          <a:lstStyle/>
          <a:p>
            <a:pPr>
              <a:buSzPts val="2800"/>
            </a:pPr>
            <a:r>
              <a:rPr lang="en-GB" b="1" dirty="0">
                <a:solidFill>
                  <a:srgbClr val="000000"/>
                </a:solidFill>
                <a:latin typeface="Calibri" panose="020F0502020204030204" pitchFamily="34" charset="0"/>
              </a:rPr>
              <a:t>Observation matrix</a:t>
            </a:r>
            <a:endParaRPr lang="en-GB" dirty="0">
              <a:solidFill>
                <a:srgbClr val="000000"/>
              </a:solidFill>
              <a:latin typeface="Calibri" panose="020F0502020204030204" pitchFamily="34" charset="0"/>
            </a:endParaRPr>
          </a:p>
        </p:txBody>
      </p:sp>
      <p:sp>
        <p:nvSpPr>
          <p:cNvPr id="11" name="Rectangle 10">
            <a:extLst>
              <a:ext uri="{FF2B5EF4-FFF2-40B4-BE49-F238E27FC236}">
                <a16:creationId xmlns:a16="http://schemas.microsoft.com/office/drawing/2014/main" id="{5D0E8D67-16F0-439A-A116-927B25F0783E}"/>
              </a:ext>
            </a:extLst>
          </p:cNvPr>
          <p:cNvSpPr/>
          <p:nvPr/>
        </p:nvSpPr>
        <p:spPr>
          <a:xfrm>
            <a:off x="5161193" y="6085229"/>
            <a:ext cx="1869614" cy="369332"/>
          </a:xfrm>
          <a:prstGeom prst="rect">
            <a:avLst/>
          </a:prstGeom>
        </p:spPr>
        <p:txBody>
          <a:bodyPr wrap="none">
            <a:spAutoFit/>
          </a:bodyPr>
          <a:lstStyle/>
          <a:p>
            <a:pPr>
              <a:buSzPts val="2800"/>
            </a:pPr>
            <a:r>
              <a:rPr lang="en-GB" b="1" dirty="0">
                <a:solidFill>
                  <a:srgbClr val="000000"/>
                </a:solidFill>
                <a:latin typeface="Calibri" panose="020F0502020204030204" pitchFamily="34" charset="0"/>
              </a:rPr>
              <a:t>Transition matrix</a:t>
            </a:r>
            <a:endParaRPr lang="en-GB"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784421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p:sp>
        <p:nvSpPr>
          <p:cNvPr id="3" name="Content Placeholder 2"/>
          <p:cNvSpPr>
            <a:spLocks noGrp="1"/>
          </p:cNvSpPr>
          <p:nvPr>
            <p:ph idx="1"/>
          </p:nvPr>
        </p:nvSpPr>
        <p:spPr>
          <a:xfrm>
            <a:off x="838200" y="1825624"/>
            <a:ext cx="10875380" cy="4852967"/>
          </a:xfrm>
        </p:spPr>
        <p:txBody>
          <a:bodyPr/>
          <a:lstStyle/>
          <a:p>
            <a:endParaRPr lang="en-US" dirty="0"/>
          </a:p>
          <a:p>
            <a:endParaRPr lang="en-US" dirty="0"/>
          </a:p>
          <a:p>
            <a:pPr marL="0" indent="0">
              <a:buNone/>
            </a:pPr>
            <a:r>
              <a:rPr lang="en-US" dirty="0"/>
              <a:t>Let’s Assume that we observe: </a:t>
            </a:r>
            <a:r>
              <a:rPr lang="en-US" dirty="0">
                <a:latin typeface="Lucida Grande"/>
                <a:cs typeface="Lucida Grande"/>
              </a:rPr>
              <a:t>( 0, 1, 0, 2) or (S, M, S, L)</a:t>
            </a:r>
          </a:p>
          <a:p>
            <a:r>
              <a:rPr lang="en-US" dirty="0"/>
              <a:t>What is probability of: 	 </a:t>
            </a:r>
            <a:r>
              <a:rPr lang="en-US" dirty="0">
                <a:latin typeface="Lucida Grande"/>
                <a:cs typeface="Lucida Grande"/>
              </a:rPr>
              <a:t>H </a:t>
            </a:r>
            <a:r>
              <a:rPr lang="en-US" dirty="0" err="1">
                <a:latin typeface="Lucida Grande"/>
                <a:cs typeface="Lucida Grande"/>
              </a:rPr>
              <a:t>H</a:t>
            </a:r>
            <a:r>
              <a:rPr lang="en-US" dirty="0">
                <a:latin typeface="Lucida Grande"/>
                <a:cs typeface="Lucida Grande"/>
              </a:rPr>
              <a:t> C </a:t>
            </a:r>
            <a:r>
              <a:rPr lang="en-US" dirty="0" err="1">
                <a:latin typeface="Lucida Grande"/>
                <a:cs typeface="Lucida Grande"/>
              </a:rPr>
              <a:t>C</a:t>
            </a:r>
            <a:r>
              <a:rPr lang="en-US" dirty="0">
                <a:latin typeface="Lucida Grande"/>
                <a:cs typeface="Lucida Grande"/>
              </a:rPr>
              <a:t>  </a:t>
            </a:r>
            <a:r>
              <a:rPr lang="en-US" dirty="0"/>
              <a:t>?</a:t>
            </a:r>
          </a:p>
          <a:p>
            <a:endParaRPr lang="en-US" dirty="0"/>
          </a:p>
        </p:txBody>
      </p:sp>
      <p:pic>
        <p:nvPicPr>
          <p:cNvPr id="6" name="Picture 5" descr="temp.tiff"/>
          <p:cNvPicPr>
            <a:picLocks noChangeAspect="1"/>
          </p:cNvPicPr>
          <p:nvPr/>
        </p:nvPicPr>
        <p:blipFill>
          <a:blip r:embed="rId2"/>
          <a:stretch>
            <a:fillRect/>
          </a:stretch>
        </p:blipFill>
        <p:spPr>
          <a:xfrm>
            <a:off x="2559774" y="1947441"/>
            <a:ext cx="7708900" cy="482600"/>
          </a:xfrm>
          <a:prstGeom prst="rect">
            <a:avLst/>
          </a:prstGeom>
        </p:spPr>
      </p:pic>
      <p:pic>
        <p:nvPicPr>
          <p:cNvPr id="7" name="Picture 6" descr="temp.tiff"/>
          <p:cNvPicPr>
            <a:picLocks noChangeAspect="1"/>
          </p:cNvPicPr>
          <p:nvPr/>
        </p:nvPicPr>
        <p:blipFill>
          <a:blip r:embed="rId3"/>
          <a:stretch>
            <a:fillRect/>
          </a:stretch>
        </p:blipFill>
        <p:spPr>
          <a:xfrm>
            <a:off x="2204174" y="3983460"/>
            <a:ext cx="8420100" cy="444500"/>
          </a:xfrm>
          <a:prstGeom prst="rect">
            <a:avLst/>
          </a:prstGeom>
        </p:spPr>
      </p:pic>
      <p:pic>
        <p:nvPicPr>
          <p:cNvPr id="8" name="Picture 7">
            <a:extLst>
              <a:ext uri="{FF2B5EF4-FFF2-40B4-BE49-F238E27FC236}">
                <a16:creationId xmlns:a16="http://schemas.microsoft.com/office/drawing/2014/main" id="{FCFAF197-D7F2-4A22-B2A5-5B32BBD31018}"/>
              </a:ext>
            </a:extLst>
          </p:cNvPr>
          <p:cNvPicPr>
            <a:picLocks noChangeAspect="1"/>
          </p:cNvPicPr>
          <p:nvPr/>
        </p:nvPicPr>
        <p:blipFill>
          <a:blip r:embed="rId4"/>
          <a:stretch>
            <a:fillRect/>
          </a:stretch>
        </p:blipFill>
        <p:spPr>
          <a:xfrm>
            <a:off x="4744166" y="4965850"/>
            <a:ext cx="2352675" cy="895350"/>
          </a:xfrm>
          <a:prstGeom prst="rect">
            <a:avLst/>
          </a:prstGeom>
        </p:spPr>
      </p:pic>
      <p:pic>
        <p:nvPicPr>
          <p:cNvPr id="10" name="Picture 9">
            <a:extLst>
              <a:ext uri="{FF2B5EF4-FFF2-40B4-BE49-F238E27FC236}">
                <a16:creationId xmlns:a16="http://schemas.microsoft.com/office/drawing/2014/main" id="{D2DA869C-A037-4149-8BDC-BE399FB7D827}"/>
              </a:ext>
            </a:extLst>
          </p:cNvPr>
          <p:cNvPicPr>
            <a:picLocks noChangeAspect="1"/>
          </p:cNvPicPr>
          <p:nvPr/>
        </p:nvPicPr>
        <p:blipFill>
          <a:blip r:embed="rId5"/>
          <a:stretch>
            <a:fillRect/>
          </a:stretch>
        </p:blipFill>
        <p:spPr>
          <a:xfrm>
            <a:off x="824987" y="5079120"/>
            <a:ext cx="2190750" cy="581025"/>
          </a:xfrm>
          <a:prstGeom prst="rect">
            <a:avLst/>
          </a:prstGeom>
        </p:spPr>
      </p:pic>
      <p:sp>
        <p:nvSpPr>
          <p:cNvPr id="4" name="Rectangle 3">
            <a:extLst>
              <a:ext uri="{FF2B5EF4-FFF2-40B4-BE49-F238E27FC236}">
                <a16:creationId xmlns:a16="http://schemas.microsoft.com/office/drawing/2014/main" id="{DC29D807-55B6-47EB-9200-530118099A0A}"/>
              </a:ext>
            </a:extLst>
          </p:cNvPr>
          <p:cNvSpPr/>
          <p:nvPr/>
        </p:nvSpPr>
        <p:spPr>
          <a:xfrm>
            <a:off x="824987" y="6085229"/>
            <a:ext cx="2487091" cy="369332"/>
          </a:xfrm>
          <a:prstGeom prst="rect">
            <a:avLst/>
          </a:prstGeom>
        </p:spPr>
        <p:txBody>
          <a:bodyPr wrap="none">
            <a:spAutoFit/>
          </a:bodyPr>
          <a:lstStyle/>
          <a:p>
            <a:r>
              <a:rPr lang="en-GB" b="1" dirty="0"/>
              <a:t>Initial state distribution</a:t>
            </a:r>
            <a:endParaRPr lang="en-GB" dirty="0"/>
          </a:p>
        </p:txBody>
      </p:sp>
      <p:sp>
        <p:nvSpPr>
          <p:cNvPr id="5" name="Rectangle 4">
            <a:extLst>
              <a:ext uri="{FF2B5EF4-FFF2-40B4-BE49-F238E27FC236}">
                <a16:creationId xmlns:a16="http://schemas.microsoft.com/office/drawing/2014/main" id="{E4FFA67E-6E71-4252-8C54-C8765CA78C75}"/>
              </a:ext>
            </a:extLst>
          </p:cNvPr>
          <p:cNvSpPr/>
          <p:nvPr/>
        </p:nvSpPr>
        <p:spPr>
          <a:xfrm>
            <a:off x="9078030" y="6085229"/>
            <a:ext cx="2212144" cy="369332"/>
          </a:xfrm>
          <a:prstGeom prst="rect">
            <a:avLst/>
          </a:prstGeom>
        </p:spPr>
        <p:txBody>
          <a:bodyPr wrap="none">
            <a:spAutoFit/>
          </a:bodyPr>
          <a:lstStyle/>
          <a:p>
            <a:pPr>
              <a:buSzPts val="2800"/>
            </a:pPr>
            <a:r>
              <a:rPr lang="en-GB" b="1" dirty="0">
                <a:solidFill>
                  <a:srgbClr val="000000"/>
                </a:solidFill>
                <a:latin typeface="Calibri" panose="020F0502020204030204" pitchFamily="34" charset="0"/>
              </a:rPr>
              <a:t>Observation matrix B</a:t>
            </a:r>
            <a:endParaRPr lang="en-GB" dirty="0">
              <a:solidFill>
                <a:srgbClr val="000000"/>
              </a:solidFill>
              <a:latin typeface="Calibri" panose="020F0502020204030204" pitchFamily="34" charset="0"/>
            </a:endParaRPr>
          </a:p>
        </p:txBody>
      </p:sp>
      <p:sp>
        <p:nvSpPr>
          <p:cNvPr id="11" name="Rectangle 10">
            <a:extLst>
              <a:ext uri="{FF2B5EF4-FFF2-40B4-BE49-F238E27FC236}">
                <a16:creationId xmlns:a16="http://schemas.microsoft.com/office/drawing/2014/main" id="{5D0E8D67-16F0-439A-A116-927B25F0783E}"/>
              </a:ext>
            </a:extLst>
          </p:cNvPr>
          <p:cNvSpPr/>
          <p:nvPr/>
        </p:nvSpPr>
        <p:spPr>
          <a:xfrm>
            <a:off x="5161193" y="6085229"/>
            <a:ext cx="1999458" cy="369332"/>
          </a:xfrm>
          <a:prstGeom prst="rect">
            <a:avLst/>
          </a:prstGeom>
        </p:spPr>
        <p:txBody>
          <a:bodyPr wrap="none">
            <a:spAutoFit/>
          </a:bodyPr>
          <a:lstStyle/>
          <a:p>
            <a:pPr>
              <a:buSzPts val="2800"/>
            </a:pPr>
            <a:r>
              <a:rPr lang="en-GB" b="1" dirty="0">
                <a:solidFill>
                  <a:srgbClr val="000000"/>
                </a:solidFill>
                <a:latin typeface="Calibri" panose="020F0502020204030204" pitchFamily="34" charset="0"/>
              </a:rPr>
              <a:t>Transition matrix A</a:t>
            </a:r>
            <a:endParaRPr lang="en-GB" dirty="0">
              <a:solidFill>
                <a:srgbClr val="000000"/>
              </a:solidFill>
              <a:latin typeface="Calibri" panose="020F0502020204030204" pitchFamily="34" charset="0"/>
            </a:endParaRPr>
          </a:p>
        </p:txBody>
      </p:sp>
      <p:pic>
        <p:nvPicPr>
          <p:cNvPr id="12" name="Picture 11" descr="temp.tiff">
            <a:extLst>
              <a:ext uri="{FF2B5EF4-FFF2-40B4-BE49-F238E27FC236}">
                <a16:creationId xmlns:a16="http://schemas.microsoft.com/office/drawing/2014/main" id="{E132B439-C762-498B-BFA3-38209DBCE083}"/>
              </a:ext>
            </a:extLst>
          </p:cNvPr>
          <p:cNvPicPr>
            <a:picLocks noChangeAspect="1"/>
          </p:cNvPicPr>
          <p:nvPr/>
        </p:nvPicPr>
        <p:blipFill>
          <a:blip r:embed="rId6"/>
          <a:stretch>
            <a:fillRect/>
          </a:stretch>
        </p:blipFill>
        <p:spPr>
          <a:xfrm>
            <a:off x="8620143" y="4528117"/>
            <a:ext cx="2476463" cy="1374551"/>
          </a:xfrm>
          <a:prstGeom prst="rect">
            <a:avLst/>
          </a:prstGeom>
        </p:spPr>
      </p:pic>
      <p:pic>
        <p:nvPicPr>
          <p:cNvPr id="13" name="Picture 12" descr="temp.tiff">
            <a:extLst>
              <a:ext uri="{FF2B5EF4-FFF2-40B4-BE49-F238E27FC236}">
                <a16:creationId xmlns:a16="http://schemas.microsoft.com/office/drawing/2014/main" id="{13DE2148-CD79-4766-9264-17DFC91EA28E}"/>
              </a:ext>
            </a:extLst>
          </p:cNvPr>
          <p:cNvPicPr>
            <a:picLocks noChangeAspect="1"/>
          </p:cNvPicPr>
          <p:nvPr/>
        </p:nvPicPr>
        <p:blipFill>
          <a:blip r:embed="rId7"/>
          <a:stretch>
            <a:fillRect/>
          </a:stretch>
        </p:blipFill>
        <p:spPr>
          <a:xfrm>
            <a:off x="4600949" y="4607717"/>
            <a:ext cx="2639107" cy="1349958"/>
          </a:xfrm>
          <a:prstGeom prst="rect">
            <a:avLst/>
          </a:prstGeom>
        </p:spPr>
      </p:pic>
      <p:pic>
        <p:nvPicPr>
          <p:cNvPr id="14" name="Picture 13">
            <a:extLst>
              <a:ext uri="{FF2B5EF4-FFF2-40B4-BE49-F238E27FC236}">
                <a16:creationId xmlns:a16="http://schemas.microsoft.com/office/drawing/2014/main" id="{1CEE9D3A-DF2D-445B-BD58-DF8CC528BDBE}"/>
              </a:ext>
            </a:extLst>
          </p:cNvPr>
          <p:cNvPicPr>
            <a:picLocks noChangeAspect="1"/>
          </p:cNvPicPr>
          <p:nvPr/>
        </p:nvPicPr>
        <p:blipFill>
          <a:blip r:embed="rId8"/>
          <a:stretch>
            <a:fillRect/>
          </a:stretch>
        </p:blipFill>
        <p:spPr>
          <a:xfrm>
            <a:off x="838200" y="4792159"/>
            <a:ext cx="2295525" cy="981075"/>
          </a:xfrm>
          <a:prstGeom prst="rect">
            <a:avLst/>
          </a:prstGeom>
        </p:spPr>
      </p:pic>
      <p:sp>
        <p:nvSpPr>
          <p:cNvPr id="15" name="Rectangle: Rounded Corners 14">
            <a:extLst>
              <a:ext uri="{FF2B5EF4-FFF2-40B4-BE49-F238E27FC236}">
                <a16:creationId xmlns:a16="http://schemas.microsoft.com/office/drawing/2014/main" id="{BEE3BC69-2080-4527-8133-35C4CDB978E4}"/>
              </a:ext>
            </a:extLst>
          </p:cNvPr>
          <p:cNvSpPr/>
          <p:nvPr/>
        </p:nvSpPr>
        <p:spPr>
          <a:xfrm>
            <a:off x="4199231" y="3979320"/>
            <a:ext cx="451413"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BD485F2B-B3BA-4AED-AB96-4F6DC38E932E}"/>
              </a:ext>
            </a:extLst>
          </p:cNvPr>
          <p:cNvSpPr/>
          <p:nvPr/>
        </p:nvSpPr>
        <p:spPr>
          <a:xfrm>
            <a:off x="3757757" y="1982727"/>
            <a:ext cx="451413"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9095F11D-C07B-403A-AAC5-EF4E679FF440}"/>
              </a:ext>
            </a:extLst>
          </p:cNvPr>
          <p:cNvSpPr/>
          <p:nvPr/>
        </p:nvSpPr>
        <p:spPr>
          <a:xfrm>
            <a:off x="1752761" y="5191266"/>
            <a:ext cx="451413"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4E5D954F-5B35-4A24-8187-A65340C5A322}"/>
              </a:ext>
            </a:extLst>
          </p:cNvPr>
          <p:cNvSpPr/>
          <p:nvPr/>
        </p:nvSpPr>
        <p:spPr>
          <a:xfrm>
            <a:off x="4199231" y="1957380"/>
            <a:ext cx="967454"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CBB7BAC5-AB49-4262-9472-CBC4FBF93741}"/>
              </a:ext>
            </a:extLst>
          </p:cNvPr>
          <p:cNvSpPr/>
          <p:nvPr/>
        </p:nvSpPr>
        <p:spPr>
          <a:xfrm>
            <a:off x="4600949" y="3336590"/>
            <a:ext cx="344585"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9C05DEA9-6FCD-44C7-971F-E2B390CC3FC9}"/>
              </a:ext>
            </a:extLst>
          </p:cNvPr>
          <p:cNvSpPr/>
          <p:nvPr/>
        </p:nvSpPr>
        <p:spPr>
          <a:xfrm>
            <a:off x="4564363" y="3282501"/>
            <a:ext cx="451413" cy="60877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8F61BA1B-38BD-4219-9861-27B7653CDF28}"/>
              </a:ext>
            </a:extLst>
          </p:cNvPr>
          <p:cNvSpPr/>
          <p:nvPr/>
        </p:nvSpPr>
        <p:spPr>
          <a:xfrm>
            <a:off x="7553803" y="2822264"/>
            <a:ext cx="344585"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69B0035-DBD8-46B7-AA55-6B9D512C64E0}"/>
              </a:ext>
            </a:extLst>
          </p:cNvPr>
          <p:cNvSpPr/>
          <p:nvPr/>
        </p:nvSpPr>
        <p:spPr>
          <a:xfrm>
            <a:off x="9304525" y="4949966"/>
            <a:ext cx="386127"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BE4FE4BC-2DAC-4660-AF50-CDD2640E69EB}"/>
              </a:ext>
            </a:extLst>
          </p:cNvPr>
          <p:cNvSpPr/>
          <p:nvPr/>
        </p:nvSpPr>
        <p:spPr>
          <a:xfrm>
            <a:off x="4643979" y="3964987"/>
            <a:ext cx="623760"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ECC49046-58DF-4B0B-ABB6-E82E53733536}"/>
              </a:ext>
            </a:extLst>
          </p:cNvPr>
          <p:cNvSpPr/>
          <p:nvPr/>
        </p:nvSpPr>
        <p:spPr>
          <a:xfrm>
            <a:off x="5183082" y="1954608"/>
            <a:ext cx="706055"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8EF3380A-5A57-4187-AE91-0EA24A868EA9}"/>
              </a:ext>
            </a:extLst>
          </p:cNvPr>
          <p:cNvSpPr/>
          <p:nvPr/>
        </p:nvSpPr>
        <p:spPr>
          <a:xfrm>
            <a:off x="4514418" y="3230420"/>
            <a:ext cx="882881" cy="68901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EBAD1B1-1E58-4BC2-A4E2-11C42E288C5D}"/>
              </a:ext>
            </a:extLst>
          </p:cNvPr>
          <p:cNvSpPr/>
          <p:nvPr/>
        </p:nvSpPr>
        <p:spPr>
          <a:xfrm>
            <a:off x="5537113" y="5014819"/>
            <a:ext cx="558887"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0705623D-EC8E-4110-A290-0D1B319D5C15}"/>
              </a:ext>
            </a:extLst>
          </p:cNvPr>
          <p:cNvSpPr/>
          <p:nvPr/>
        </p:nvSpPr>
        <p:spPr>
          <a:xfrm>
            <a:off x="5267739" y="3976293"/>
            <a:ext cx="621398"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904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926769" cy="4351338"/>
              </a:xfrm>
            </p:spPr>
            <p:txBody>
              <a:bodyPr>
                <a:normAutofit fontScale="92500" lnSpcReduction="10000"/>
              </a:bodyPr>
              <a:lstStyle/>
              <a:p>
                <a:r>
                  <a:rPr lang="en-US" dirty="0"/>
                  <a:t>We repeat it for all the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4</m:t>
                        </m:r>
                      </m:sup>
                    </m:sSup>
                    <m:r>
                      <a:rPr lang="en-US" i="1" dirty="0" smtClean="0">
                        <a:latin typeface="Cambria Math" panose="02040503050406030204" pitchFamily="18" charset="0"/>
                      </a:rPr>
                      <m:t> = 16</m:t>
                    </m:r>
                  </m:oMath>
                </a14:m>
                <a:r>
                  <a:rPr lang="en-US" dirty="0"/>
                  <a:t> combinations of 4-state sequences</a:t>
                </a:r>
              </a:p>
              <a:p>
                <a:endParaRPr lang="en-US" dirty="0"/>
              </a:p>
              <a:p>
                <a:r>
                  <a:rPr lang="en-US" dirty="0"/>
                  <a:t>We find that the winner is:   </a:t>
                </a:r>
                <a:r>
                  <a:rPr lang="en-US" dirty="0">
                    <a:latin typeface="Lucida Grande"/>
                    <a:cs typeface="Lucida Grande"/>
                  </a:rPr>
                  <a:t>CCCH</a:t>
                </a:r>
                <a:r>
                  <a:rPr lang="en-US" dirty="0"/>
                  <a:t> </a:t>
                </a:r>
              </a:p>
              <a:p>
                <a:endParaRPr lang="en-US" dirty="0"/>
              </a:p>
              <a:p>
                <a:r>
                  <a:rPr lang="en-US" dirty="0"/>
                  <a:t>This is the result applying </a:t>
                </a:r>
                <a:r>
                  <a:rPr lang="en-US" b="1" dirty="0"/>
                  <a:t>Dynamic Programming</a:t>
                </a:r>
                <a:r>
                  <a:rPr lang="en-US" dirty="0"/>
                  <a:t> (DP)</a:t>
                </a:r>
              </a:p>
              <a:p>
                <a:pPr marL="457200" lvl="1" indent="0">
                  <a:buNone/>
                </a:pPr>
                <a:r>
                  <a:rPr lang="en-US" dirty="0"/>
                  <a:t>Basically, just picking the maximum</a:t>
                </a:r>
              </a:p>
              <a:p>
                <a:endParaRPr lang="en-US" dirty="0"/>
              </a:p>
              <a:p>
                <a:r>
                  <a:rPr lang="en-US" dirty="0"/>
                  <a:t>But HMM works differently…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926769" cy="4351338"/>
              </a:xfrm>
              <a:blipFill>
                <a:blip r:embed="rId3"/>
                <a:stretch>
                  <a:fillRect l="-1646" t="-2801"/>
                </a:stretch>
              </a:blipFill>
            </p:spPr>
            <p:txBody>
              <a:bodyPr/>
              <a:lstStyle/>
              <a:p>
                <a:r>
                  <a:rPr lang="it-IT">
                    <a:noFill/>
                  </a:rPr>
                  <a:t> </a:t>
                </a:r>
              </a:p>
            </p:txBody>
          </p:sp>
        </mc:Fallback>
      </mc:AlternateContent>
      <p:pic>
        <p:nvPicPr>
          <p:cNvPr id="7" name="Picture 6" descr="temp.tiff"/>
          <p:cNvPicPr>
            <a:picLocks noChangeAspect="1"/>
          </p:cNvPicPr>
          <p:nvPr/>
        </p:nvPicPr>
        <p:blipFill>
          <a:blip r:embed="rId4"/>
          <a:stretch>
            <a:fillRect/>
          </a:stretch>
        </p:blipFill>
        <p:spPr>
          <a:xfrm>
            <a:off x="6764969" y="328464"/>
            <a:ext cx="4588831" cy="6210448"/>
          </a:xfrm>
          <a:prstGeom prst="rect">
            <a:avLst/>
          </a:prstGeom>
        </p:spPr>
      </p:pic>
      <p:sp>
        <p:nvSpPr>
          <p:cNvPr id="4" name="Rectangle: Rounded Corners 3">
            <a:extLst>
              <a:ext uri="{FF2B5EF4-FFF2-40B4-BE49-F238E27FC236}">
                <a16:creationId xmlns:a16="http://schemas.microsoft.com/office/drawing/2014/main" id="{99647409-630F-4056-880A-FDC9CB9D0718}"/>
              </a:ext>
            </a:extLst>
          </p:cNvPr>
          <p:cNvSpPr/>
          <p:nvPr/>
        </p:nvSpPr>
        <p:spPr>
          <a:xfrm>
            <a:off x="6927574" y="5705061"/>
            <a:ext cx="4055165" cy="365125"/>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p:sp>
        <p:nvSpPr>
          <p:cNvPr id="3" name="Content Placeholder 2"/>
          <p:cNvSpPr>
            <a:spLocks noGrp="1"/>
          </p:cNvSpPr>
          <p:nvPr>
            <p:ph idx="1"/>
          </p:nvPr>
        </p:nvSpPr>
        <p:spPr>
          <a:xfrm>
            <a:off x="838200" y="1825625"/>
            <a:ext cx="5926769" cy="4351338"/>
          </a:xfrm>
        </p:spPr>
        <p:txBody>
          <a:bodyPr>
            <a:normAutofit lnSpcReduction="10000"/>
          </a:bodyPr>
          <a:lstStyle/>
          <a:p>
            <a:r>
              <a:rPr lang="en-US" dirty="0"/>
              <a:t>To find the optimal state sequence in the </a:t>
            </a:r>
            <a:r>
              <a:rPr lang="en-US" b="1" dirty="0"/>
              <a:t>HMM</a:t>
            </a:r>
            <a:r>
              <a:rPr lang="en-US" dirty="0"/>
              <a:t> sense, we choose </a:t>
            </a:r>
            <a:r>
              <a:rPr lang="en-US" b="1" dirty="0">
                <a:solidFill>
                  <a:srgbClr val="7030A0"/>
                </a:solidFill>
              </a:rPr>
              <a:t>the most probable symbol at each position</a:t>
            </a:r>
          </a:p>
          <a:p>
            <a:endParaRPr lang="en-US" dirty="0"/>
          </a:p>
          <a:p>
            <a:r>
              <a:rPr lang="en-US" dirty="0"/>
              <a:t>So, we </a:t>
            </a:r>
            <a:r>
              <a:rPr lang="en-US" dirty="0">
                <a:solidFill>
                  <a:schemeClr val="accent2"/>
                </a:solidFill>
              </a:rPr>
              <a:t>sum the normalized probabilities that have an H in the first position</a:t>
            </a:r>
          </a:p>
          <a:p>
            <a:endParaRPr lang="en-US" dirty="0"/>
          </a:p>
          <a:p>
            <a:r>
              <a:rPr lang="en-US" dirty="0"/>
              <a:t>The sum is equal to:</a:t>
            </a:r>
          </a:p>
          <a:p>
            <a:pPr marL="0" indent="0" algn="ctr">
              <a:buNone/>
            </a:pPr>
            <a:r>
              <a:rPr lang="en-US" dirty="0"/>
              <a:t> 0.188182</a:t>
            </a:r>
          </a:p>
        </p:txBody>
      </p:sp>
      <p:pic>
        <p:nvPicPr>
          <p:cNvPr id="7" name="Picture 6" descr="temp.tiff"/>
          <p:cNvPicPr>
            <a:picLocks noChangeAspect="1"/>
          </p:cNvPicPr>
          <p:nvPr/>
        </p:nvPicPr>
        <p:blipFill>
          <a:blip r:embed="rId2"/>
          <a:stretch>
            <a:fillRect/>
          </a:stretch>
        </p:blipFill>
        <p:spPr>
          <a:xfrm>
            <a:off x="6764969" y="328464"/>
            <a:ext cx="4588831" cy="6210448"/>
          </a:xfrm>
          <a:prstGeom prst="rect">
            <a:avLst/>
          </a:prstGeom>
        </p:spPr>
      </p:pic>
      <p:sp>
        <p:nvSpPr>
          <p:cNvPr id="6" name="Rectangle: Rounded Corners 5">
            <a:extLst>
              <a:ext uri="{FF2B5EF4-FFF2-40B4-BE49-F238E27FC236}">
                <a16:creationId xmlns:a16="http://schemas.microsoft.com/office/drawing/2014/main" id="{C4515772-EA0D-4E36-96FC-2C3AEF963BBC}"/>
              </a:ext>
            </a:extLst>
          </p:cNvPr>
          <p:cNvSpPr/>
          <p:nvPr/>
        </p:nvSpPr>
        <p:spPr>
          <a:xfrm>
            <a:off x="7007087" y="1093305"/>
            <a:ext cx="268356" cy="2643808"/>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0363619-997A-4874-975F-D1FDA0AEFF43}"/>
              </a:ext>
            </a:extLst>
          </p:cNvPr>
          <p:cNvSpPr/>
          <p:nvPr/>
        </p:nvSpPr>
        <p:spPr>
          <a:xfrm>
            <a:off x="9912626" y="1136375"/>
            <a:ext cx="1040295" cy="2643808"/>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Arrow: Bent 8">
            <a:extLst>
              <a:ext uri="{FF2B5EF4-FFF2-40B4-BE49-F238E27FC236}">
                <a16:creationId xmlns:a16="http://schemas.microsoft.com/office/drawing/2014/main" id="{A3E77193-21D9-4000-9058-095FD48C0811}"/>
              </a:ext>
            </a:extLst>
          </p:cNvPr>
          <p:cNvSpPr/>
          <p:nvPr/>
        </p:nvSpPr>
        <p:spPr>
          <a:xfrm rot="5400000">
            <a:off x="11102009" y="1982546"/>
            <a:ext cx="745435" cy="760343"/>
          </a:xfrm>
          <a:prstGeom prst="bentArrow">
            <a:avLst>
              <a:gd name="adj1" fmla="val 25000"/>
              <a:gd name="adj2" fmla="val 25000"/>
              <a:gd name="adj3" fmla="val 25000"/>
              <a:gd name="adj4" fmla="val 290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tx1"/>
              </a:solidFill>
            </a:endParaRPr>
          </a:p>
        </p:txBody>
      </p:sp>
      <p:sp>
        <p:nvSpPr>
          <p:cNvPr id="10" name="TextBox 9">
            <a:extLst>
              <a:ext uri="{FF2B5EF4-FFF2-40B4-BE49-F238E27FC236}">
                <a16:creationId xmlns:a16="http://schemas.microsoft.com/office/drawing/2014/main" id="{3DCCEE5C-6979-408E-8B3D-57F6D58310DD}"/>
              </a:ext>
            </a:extLst>
          </p:cNvPr>
          <p:cNvSpPr txBox="1"/>
          <p:nvPr/>
        </p:nvSpPr>
        <p:spPr>
          <a:xfrm>
            <a:off x="11353800" y="1692238"/>
            <a:ext cx="760343" cy="369332"/>
          </a:xfrm>
          <a:prstGeom prst="rect">
            <a:avLst/>
          </a:prstGeom>
          <a:noFill/>
        </p:spPr>
        <p:txBody>
          <a:bodyPr wrap="square" rtlCol="0">
            <a:spAutoFit/>
          </a:bodyPr>
          <a:lstStyle/>
          <a:p>
            <a:r>
              <a:rPr lang="en-US" dirty="0"/>
              <a:t>SUM</a:t>
            </a:r>
            <a:endParaRPr lang="en-GB" dirty="0"/>
          </a:p>
        </p:txBody>
      </p:sp>
      <p:sp>
        <p:nvSpPr>
          <p:cNvPr id="11" name="TextBox 10">
            <a:extLst>
              <a:ext uri="{FF2B5EF4-FFF2-40B4-BE49-F238E27FC236}">
                <a16:creationId xmlns:a16="http://schemas.microsoft.com/office/drawing/2014/main" id="{C398F295-235B-4584-AF34-71F79FC98A3B}"/>
              </a:ext>
            </a:extLst>
          </p:cNvPr>
          <p:cNvSpPr txBox="1"/>
          <p:nvPr/>
        </p:nvSpPr>
        <p:spPr>
          <a:xfrm>
            <a:off x="11136796" y="2735435"/>
            <a:ext cx="1161222" cy="369332"/>
          </a:xfrm>
          <a:prstGeom prst="rect">
            <a:avLst/>
          </a:prstGeom>
          <a:noFill/>
        </p:spPr>
        <p:txBody>
          <a:bodyPr wrap="square" rtlCol="0">
            <a:spAutoFit/>
          </a:bodyPr>
          <a:lstStyle/>
          <a:p>
            <a:r>
              <a:rPr lang="en-US" dirty="0"/>
              <a:t>0.188181</a:t>
            </a:r>
            <a:endParaRPr lang="en-GB" dirty="0"/>
          </a:p>
        </p:txBody>
      </p:sp>
    </p:spTree>
    <p:extLst>
      <p:ext uri="{BB962C8B-B14F-4D97-AF65-F5344CB8AC3E}">
        <p14:creationId xmlns:p14="http://schemas.microsoft.com/office/powerpoint/2010/main" val="423544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p:sp>
        <p:nvSpPr>
          <p:cNvPr id="3" name="Content Placeholder 2"/>
          <p:cNvSpPr>
            <a:spLocks noGrp="1"/>
          </p:cNvSpPr>
          <p:nvPr>
            <p:ph idx="1"/>
          </p:nvPr>
        </p:nvSpPr>
        <p:spPr>
          <a:xfrm>
            <a:off x="838200" y="1825625"/>
            <a:ext cx="5926769" cy="4351338"/>
          </a:xfrm>
        </p:spPr>
        <p:txBody>
          <a:bodyPr/>
          <a:lstStyle/>
          <a:p>
            <a:r>
              <a:rPr lang="en-US" dirty="0"/>
              <a:t>We repeat the same for C in the first position</a:t>
            </a:r>
          </a:p>
          <a:p>
            <a:endParaRPr lang="en-US" dirty="0"/>
          </a:p>
          <a:p>
            <a:r>
              <a:rPr lang="en-US" dirty="0"/>
              <a:t>The normalized sum in this case is:</a:t>
            </a:r>
          </a:p>
          <a:p>
            <a:pPr marL="0" indent="0" algn="ctr">
              <a:buNone/>
            </a:pPr>
            <a:r>
              <a:rPr lang="en-US" dirty="0"/>
              <a:t>0.811818</a:t>
            </a:r>
          </a:p>
        </p:txBody>
      </p:sp>
      <p:pic>
        <p:nvPicPr>
          <p:cNvPr id="7" name="Picture 6" descr="temp.tiff"/>
          <p:cNvPicPr>
            <a:picLocks noChangeAspect="1"/>
          </p:cNvPicPr>
          <p:nvPr/>
        </p:nvPicPr>
        <p:blipFill>
          <a:blip r:embed="rId2"/>
          <a:stretch>
            <a:fillRect/>
          </a:stretch>
        </p:blipFill>
        <p:spPr>
          <a:xfrm>
            <a:off x="6764969" y="328464"/>
            <a:ext cx="4588831" cy="6210448"/>
          </a:xfrm>
          <a:prstGeom prst="rect">
            <a:avLst/>
          </a:prstGeom>
        </p:spPr>
      </p:pic>
      <p:sp>
        <p:nvSpPr>
          <p:cNvPr id="6" name="Rectangle: Rounded Corners 5">
            <a:extLst>
              <a:ext uri="{FF2B5EF4-FFF2-40B4-BE49-F238E27FC236}">
                <a16:creationId xmlns:a16="http://schemas.microsoft.com/office/drawing/2014/main" id="{C4515772-EA0D-4E36-96FC-2C3AEF963BBC}"/>
              </a:ext>
            </a:extLst>
          </p:cNvPr>
          <p:cNvSpPr/>
          <p:nvPr/>
        </p:nvSpPr>
        <p:spPr>
          <a:xfrm>
            <a:off x="7007087" y="1093305"/>
            <a:ext cx="268356" cy="2643808"/>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0363619-997A-4874-975F-D1FDA0AEFF43}"/>
              </a:ext>
            </a:extLst>
          </p:cNvPr>
          <p:cNvSpPr/>
          <p:nvPr/>
        </p:nvSpPr>
        <p:spPr>
          <a:xfrm>
            <a:off x="9912626" y="1136375"/>
            <a:ext cx="1040295" cy="2643808"/>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Arrow: Bent 8">
            <a:extLst>
              <a:ext uri="{FF2B5EF4-FFF2-40B4-BE49-F238E27FC236}">
                <a16:creationId xmlns:a16="http://schemas.microsoft.com/office/drawing/2014/main" id="{A3E77193-21D9-4000-9058-095FD48C0811}"/>
              </a:ext>
            </a:extLst>
          </p:cNvPr>
          <p:cNvSpPr/>
          <p:nvPr/>
        </p:nvSpPr>
        <p:spPr>
          <a:xfrm rot="5400000">
            <a:off x="11193382" y="4144932"/>
            <a:ext cx="745435" cy="760343"/>
          </a:xfrm>
          <a:prstGeom prst="bentArrow">
            <a:avLst>
              <a:gd name="adj1" fmla="val 25000"/>
              <a:gd name="adj2" fmla="val 25000"/>
              <a:gd name="adj3" fmla="val 25000"/>
              <a:gd name="adj4" fmla="val 290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solidFill>
                <a:schemeClr val="tx1"/>
              </a:solidFill>
            </a:endParaRPr>
          </a:p>
        </p:txBody>
      </p:sp>
      <p:sp>
        <p:nvSpPr>
          <p:cNvPr id="10" name="TextBox 9">
            <a:extLst>
              <a:ext uri="{FF2B5EF4-FFF2-40B4-BE49-F238E27FC236}">
                <a16:creationId xmlns:a16="http://schemas.microsoft.com/office/drawing/2014/main" id="{3DCCEE5C-6979-408E-8B3D-57F6D58310DD}"/>
              </a:ext>
            </a:extLst>
          </p:cNvPr>
          <p:cNvSpPr txBox="1"/>
          <p:nvPr/>
        </p:nvSpPr>
        <p:spPr>
          <a:xfrm>
            <a:off x="11353800" y="1692238"/>
            <a:ext cx="760343" cy="369332"/>
          </a:xfrm>
          <a:prstGeom prst="rect">
            <a:avLst/>
          </a:prstGeom>
          <a:noFill/>
        </p:spPr>
        <p:txBody>
          <a:bodyPr wrap="square" rtlCol="0">
            <a:spAutoFit/>
          </a:bodyPr>
          <a:lstStyle/>
          <a:p>
            <a:r>
              <a:rPr lang="en-US" dirty="0"/>
              <a:t>SUM</a:t>
            </a:r>
            <a:endParaRPr lang="en-GB" dirty="0"/>
          </a:p>
        </p:txBody>
      </p:sp>
      <p:sp>
        <p:nvSpPr>
          <p:cNvPr id="11" name="TextBox 10">
            <a:extLst>
              <a:ext uri="{FF2B5EF4-FFF2-40B4-BE49-F238E27FC236}">
                <a16:creationId xmlns:a16="http://schemas.microsoft.com/office/drawing/2014/main" id="{C398F295-235B-4584-AF34-71F79FC98A3B}"/>
              </a:ext>
            </a:extLst>
          </p:cNvPr>
          <p:cNvSpPr txBox="1"/>
          <p:nvPr/>
        </p:nvSpPr>
        <p:spPr>
          <a:xfrm>
            <a:off x="11136796" y="2735435"/>
            <a:ext cx="1161222" cy="369332"/>
          </a:xfrm>
          <a:prstGeom prst="rect">
            <a:avLst/>
          </a:prstGeom>
          <a:noFill/>
        </p:spPr>
        <p:txBody>
          <a:bodyPr wrap="square" rtlCol="0">
            <a:spAutoFit/>
          </a:bodyPr>
          <a:lstStyle/>
          <a:p>
            <a:r>
              <a:rPr lang="en-US" dirty="0"/>
              <a:t>0.188181</a:t>
            </a:r>
            <a:endParaRPr lang="en-GB" dirty="0"/>
          </a:p>
        </p:txBody>
      </p:sp>
      <p:sp>
        <p:nvSpPr>
          <p:cNvPr id="12" name="Rectangle: Rounded Corners 11">
            <a:extLst>
              <a:ext uri="{FF2B5EF4-FFF2-40B4-BE49-F238E27FC236}">
                <a16:creationId xmlns:a16="http://schemas.microsoft.com/office/drawing/2014/main" id="{437A2740-ECC9-40E4-A601-A23A93E60541}"/>
              </a:ext>
            </a:extLst>
          </p:cNvPr>
          <p:cNvSpPr/>
          <p:nvPr/>
        </p:nvSpPr>
        <p:spPr>
          <a:xfrm>
            <a:off x="7017025" y="3737113"/>
            <a:ext cx="268356" cy="2643808"/>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7EF3D6F7-FA8A-44C8-A7ED-C12B05FCACD3}"/>
              </a:ext>
            </a:extLst>
          </p:cNvPr>
          <p:cNvSpPr/>
          <p:nvPr/>
        </p:nvSpPr>
        <p:spPr>
          <a:xfrm>
            <a:off x="9913041" y="3780183"/>
            <a:ext cx="1040295" cy="2643808"/>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B5935B1-29D7-4D31-B3BF-001670CE1590}"/>
              </a:ext>
            </a:extLst>
          </p:cNvPr>
          <p:cNvSpPr txBox="1"/>
          <p:nvPr/>
        </p:nvSpPr>
        <p:spPr>
          <a:xfrm>
            <a:off x="11353799" y="3856384"/>
            <a:ext cx="760343" cy="369332"/>
          </a:xfrm>
          <a:prstGeom prst="rect">
            <a:avLst/>
          </a:prstGeom>
          <a:noFill/>
        </p:spPr>
        <p:txBody>
          <a:bodyPr wrap="square" rtlCol="0">
            <a:spAutoFit/>
          </a:bodyPr>
          <a:lstStyle/>
          <a:p>
            <a:r>
              <a:rPr lang="en-US" dirty="0"/>
              <a:t>SUM</a:t>
            </a:r>
            <a:endParaRPr lang="en-GB" dirty="0"/>
          </a:p>
        </p:txBody>
      </p:sp>
      <p:sp>
        <p:nvSpPr>
          <p:cNvPr id="16" name="Arrow: Bent 15">
            <a:extLst>
              <a:ext uri="{FF2B5EF4-FFF2-40B4-BE49-F238E27FC236}">
                <a16:creationId xmlns:a16="http://schemas.microsoft.com/office/drawing/2014/main" id="{7C7699FD-B893-4E74-A333-A2731B51C60C}"/>
              </a:ext>
            </a:extLst>
          </p:cNvPr>
          <p:cNvSpPr/>
          <p:nvPr/>
        </p:nvSpPr>
        <p:spPr>
          <a:xfrm rot="5400000">
            <a:off x="11102009" y="1982546"/>
            <a:ext cx="745435" cy="760343"/>
          </a:xfrm>
          <a:prstGeom prst="bentArrow">
            <a:avLst>
              <a:gd name="adj1" fmla="val 25000"/>
              <a:gd name="adj2" fmla="val 25000"/>
              <a:gd name="adj3" fmla="val 25000"/>
              <a:gd name="adj4" fmla="val 290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tx1"/>
              </a:solidFill>
            </a:endParaRPr>
          </a:p>
        </p:txBody>
      </p:sp>
      <p:sp>
        <p:nvSpPr>
          <p:cNvPr id="17" name="TextBox 16">
            <a:extLst>
              <a:ext uri="{FF2B5EF4-FFF2-40B4-BE49-F238E27FC236}">
                <a16:creationId xmlns:a16="http://schemas.microsoft.com/office/drawing/2014/main" id="{E63D3BD2-BE2D-4AEF-AC98-3A61299CAD12}"/>
              </a:ext>
            </a:extLst>
          </p:cNvPr>
          <p:cNvSpPr txBox="1"/>
          <p:nvPr/>
        </p:nvSpPr>
        <p:spPr>
          <a:xfrm>
            <a:off x="11136796" y="4874351"/>
            <a:ext cx="1161222" cy="369332"/>
          </a:xfrm>
          <a:prstGeom prst="rect">
            <a:avLst/>
          </a:prstGeom>
          <a:noFill/>
        </p:spPr>
        <p:txBody>
          <a:bodyPr wrap="square" rtlCol="0">
            <a:spAutoFit/>
          </a:bodyPr>
          <a:lstStyle/>
          <a:p>
            <a:r>
              <a:rPr lang="en-US" dirty="0"/>
              <a:t>0.811818</a:t>
            </a:r>
            <a:endParaRPr lang="en-GB" dirty="0"/>
          </a:p>
        </p:txBody>
      </p:sp>
    </p:spTree>
    <p:extLst>
      <p:ext uri="{BB962C8B-B14F-4D97-AF65-F5344CB8AC3E}">
        <p14:creationId xmlns:p14="http://schemas.microsoft.com/office/powerpoint/2010/main" val="412972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6FF4-B03F-4840-84DE-C5630FC8E5C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4F79F980-1DA1-4C83-BAD0-F54F002B3FC4}"/>
              </a:ext>
            </a:extLst>
          </p:cNvPr>
          <p:cNvSpPr>
            <a:spLocks noGrp="1"/>
          </p:cNvSpPr>
          <p:nvPr>
            <p:ph idx="1"/>
          </p:nvPr>
        </p:nvSpPr>
        <p:spPr/>
        <p:txBody>
          <a:bodyPr>
            <a:normAutofit/>
          </a:bodyPr>
          <a:lstStyle/>
          <a:p>
            <a:r>
              <a:rPr lang="en-US" dirty="0"/>
              <a:t>A </a:t>
            </a:r>
            <a:r>
              <a:rPr lang="en-US" b="1" dirty="0"/>
              <a:t>hidden Markov model </a:t>
            </a:r>
            <a:r>
              <a:rPr lang="en-US" dirty="0"/>
              <a:t>(</a:t>
            </a:r>
            <a:r>
              <a:rPr lang="en-US" b="1" dirty="0"/>
              <a:t>HMM</a:t>
            </a:r>
            <a:r>
              <a:rPr lang="en-US" dirty="0"/>
              <a:t>) includes a </a:t>
            </a:r>
            <a:r>
              <a:rPr lang="en-US" b="1" dirty="0"/>
              <a:t>Markov process </a:t>
            </a:r>
            <a:r>
              <a:rPr lang="en-US" dirty="0"/>
              <a:t>that is “hidden” </a:t>
            </a:r>
          </a:p>
          <a:p>
            <a:pPr marL="457200" lvl="1" indent="0">
              <a:buNone/>
            </a:pPr>
            <a:r>
              <a:rPr lang="en-US" dirty="0"/>
              <a:t>We cannot directly observe the state of the process</a:t>
            </a:r>
          </a:p>
          <a:p>
            <a:endParaRPr lang="en-US" dirty="0"/>
          </a:p>
          <a:p>
            <a:r>
              <a:rPr lang="en-US" dirty="0"/>
              <a:t>But we do have access to </a:t>
            </a:r>
            <a:r>
              <a:rPr lang="en-US" b="1" dirty="0">
                <a:solidFill>
                  <a:schemeClr val="accent2"/>
                </a:solidFill>
              </a:rPr>
              <a:t>a series of observations </a:t>
            </a:r>
            <a:r>
              <a:rPr lang="en-US" dirty="0"/>
              <a:t>that are </a:t>
            </a:r>
            <a:r>
              <a:rPr lang="en-US" b="1" dirty="0">
                <a:solidFill>
                  <a:srgbClr val="7030A0"/>
                </a:solidFill>
              </a:rPr>
              <a:t>probabilistically related to the underlying Markov model</a:t>
            </a:r>
            <a:endParaRPr lang="en-US" dirty="0"/>
          </a:p>
          <a:p>
            <a:endParaRPr lang="en-US" dirty="0"/>
          </a:p>
        </p:txBody>
      </p:sp>
    </p:spTree>
    <p:extLst>
      <p:ext uri="{BB962C8B-B14F-4D97-AF65-F5344CB8AC3E}">
        <p14:creationId xmlns:p14="http://schemas.microsoft.com/office/powerpoint/2010/main" val="1989241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Example</a:t>
            </a:r>
          </a:p>
        </p:txBody>
      </p:sp>
      <p:sp>
        <p:nvSpPr>
          <p:cNvPr id="3" name="Content Placeholder 2"/>
          <p:cNvSpPr>
            <a:spLocks noGrp="1"/>
          </p:cNvSpPr>
          <p:nvPr>
            <p:ph idx="1"/>
          </p:nvPr>
        </p:nvSpPr>
        <p:spPr>
          <a:xfrm>
            <a:off x="838200" y="1825625"/>
            <a:ext cx="5926769" cy="4351338"/>
          </a:xfrm>
        </p:spPr>
        <p:txBody>
          <a:bodyPr>
            <a:normAutofit/>
          </a:bodyPr>
          <a:lstStyle/>
          <a:p>
            <a:r>
              <a:rPr lang="en-US" dirty="0"/>
              <a:t>We continue, now with all the cases where H is in second position:</a:t>
            </a:r>
          </a:p>
          <a:p>
            <a:pPr marL="0" indent="0" algn="ctr">
              <a:buNone/>
            </a:pPr>
            <a:r>
              <a:rPr lang="en-US" dirty="0"/>
              <a:t>0.519576</a:t>
            </a:r>
            <a:endParaRPr lang="en-GB" dirty="0"/>
          </a:p>
          <a:p>
            <a:endParaRPr lang="en-US" dirty="0"/>
          </a:p>
          <a:p>
            <a:r>
              <a:rPr lang="en-US" dirty="0"/>
              <a:t>And C in second position: </a:t>
            </a:r>
          </a:p>
          <a:p>
            <a:pPr marL="0" indent="0" algn="ctr">
              <a:buNone/>
            </a:pPr>
            <a:r>
              <a:rPr lang="en-US" dirty="0"/>
              <a:t>0.480424</a:t>
            </a:r>
          </a:p>
          <a:p>
            <a:pPr marL="0" indent="0" algn="ctr">
              <a:buNone/>
            </a:pPr>
            <a:endParaRPr lang="en-US" dirty="0"/>
          </a:p>
          <a:p>
            <a:pPr marL="0" indent="0">
              <a:buNone/>
            </a:pPr>
            <a:r>
              <a:rPr lang="en-US" dirty="0"/>
              <a:t>And so on…</a:t>
            </a:r>
          </a:p>
        </p:txBody>
      </p:sp>
      <p:pic>
        <p:nvPicPr>
          <p:cNvPr id="7" name="Picture 6" descr="temp.tiff"/>
          <p:cNvPicPr>
            <a:picLocks noChangeAspect="1"/>
          </p:cNvPicPr>
          <p:nvPr/>
        </p:nvPicPr>
        <p:blipFill>
          <a:blip r:embed="rId2"/>
          <a:stretch>
            <a:fillRect/>
          </a:stretch>
        </p:blipFill>
        <p:spPr>
          <a:xfrm>
            <a:off x="6764969" y="328464"/>
            <a:ext cx="4588831" cy="6210448"/>
          </a:xfrm>
          <a:prstGeom prst="rect">
            <a:avLst/>
          </a:prstGeom>
        </p:spPr>
      </p:pic>
      <p:sp>
        <p:nvSpPr>
          <p:cNvPr id="6" name="Rectangle: Rounded Corners 5">
            <a:extLst>
              <a:ext uri="{FF2B5EF4-FFF2-40B4-BE49-F238E27FC236}">
                <a16:creationId xmlns:a16="http://schemas.microsoft.com/office/drawing/2014/main" id="{C4515772-EA0D-4E36-96FC-2C3AEF963BBC}"/>
              </a:ext>
            </a:extLst>
          </p:cNvPr>
          <p:cNvSpPr/>
          <p:nvPr/>
        </p:nvSpPr>
        <p:spPr>
          <a:xfrm>
            <a:off x="7238585" y="1093305"/>
            <a:ext cx="268356" cy="1325563"/>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0363619-997A-4874-975F-D1FDA0AEFF43}"/>
              </a:ext>
            </a:extLst>
          </p:cNvPr>
          <p:cNvSpPr/>
          <p:nvPr/>
        </p:nvSpPr>
        <p:spPr>
          <a:xfrm>
            <a:off x="9912626" y="1136375"/>
            <a:ext cx="1040295" cy="1325563"/>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Arrow: Bent 8">
            <a:extLst>
              <a:ext uri="{FF2B5EF4-FFF2-40B4-BE49-F238E27FC236}">
                <a16:creationId xmlns:a16="http://schemas.microsoft.com/office/drawing/2014/main" id="{A3E77193-21D9-4000-9058-095FD48C0811}"/>
              </a:ext>
            </a:extLst>
          </p:cNvPr>
          <p:cNvSpPr/>
          <p:nvPr/>
        </p:nvSpPr>
        <p:spPr>
          <a:xfrm rot="5400000">
            <a:off x="11193382" y="4144932"/>
            <a:ext cx="745435" cy="760343"/>
          </a:xfrm>
          <a:prstGeom prst="bentArrow">
            <a:avLst>
              <a:gd name="adj1" fmla="val 25000"/>
              <a:gd name="adj2" fmla="val 25000"/>
              <a:gd name="adj3" fmla="val 25000"/>
              <a:gd name="adj4" fmla="val 290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solidFill>
                <a:schemeClr val="tx1"/>
              </a:solidFill>
            </a:endParaRPr>
          </a:p>
        </p:txBody>
      </p:sp>
      <p:sp>
        <p:nvSpPr>
          <p:cNvPr id="10" name="TextBox 9">
            <a:extLst>
              <a:ext uri="{FF2B5EF4-FFF2-40B4-BE49-F238E27FC236}">
                <a16:creationId xmlns:a16="http://schemas.microsoft.com/office/drawing/2014/main" id="{3DCCEE5C-6979-408E-8B3D-57F6D58310DD}"/>
              </a:ext>
            </a:extLst>
          </p:cNvPr>
          <p:cNvSpPr txBox="1"/>
          <p:nvPr/>
        </p:nvSpPr>
        <p:spPr>
          <a:xfrm>
            <a:off x="11353800" y="1692238"/>
            <a:ext cx="760343" cy="369332"/>
          </a:xfrm>
          <a:prstGeom prst="rect">
            <a:avLst/>
          </a:prstGeom>
          <a:noFill/>
        </p:spPr>
        <p:txBody>
          <a:bodyPr wrap="square" rtlCol="0">
            <a:spAutoFit/>
          </a:bodyPr>
          <a:lstStyle/>
          <a:p>
            <a:r>
              <a:rPr lang="en-US" dirty="0"/>
              <a:t>SUM</a:t>
            </a:r>
            <a:endParaRPr lang="en-GB" dirty="0"/>
          </a:p>
        </p:txBody>
      </p:sp>
      <p:sp>
        <p:nvSpPr>
          <p:cNvPr id="11" name="TextBox 10">
            <a:extLst>
              <a:ext uri="{FF2B5EF4-FFF2-40B4-BE49-F238E27FC236}">
                <a16:creationId xmlns:a16="http://schemas.microsoft.com/office/drawing/2014/main" id="{C398F295-235B-4584-AF34-71F79FC98A3B}"/>
              </a:ext>
            </a:extLst>
          </p:cNvPr>
          <p:cNvSpPr txBox="1"/>
          <p:nvPr/>
        </p:nvSpPr>
        <p:spPr>
          <a:xfrm>
            <a:off x="11136796" y="2735435"/>
            <a:ext cx="1161222" cy="369332"/>
          </a:xfrm>
          <a:prstGeom prst="rect">
            <a:avLst/>
          </a:prstGeom>
          <a:noFill/>
        </p:spPr>
        <p:txBody>
          <a:bodyPr wrap="square" rtlCol="0">
            <a:spAutoFit/>
          </a:bodyPr>
          <a:lstStyle/>
          <a:p>
            <a:r>
              <a:rPr lang="en-US" dirty="0"/>
              <a:t>0.519576</a:t>
            </a:r>
            <a:endParaRPr lang="en-GB" dirty="0"/>
          </a:p>
        </p:txBody>
      </p:sp>
      <p:sp>
        <p:nvSpPr>
          <p:cNvPr id="12" name="Rectangle: Rounded Corners 11">
            <a:extLst>
              <a:ext uri="{FF2B5EF4-FFF2-40B4-BE49-F238E27FC236}">
                <a16:creationId xmlns:a16="http://schemas.microsoft.com/office/drawing/2014/main" id="{437A2740-ECC9-40E4-A601-A23A93E60541}"/>
              </a:ext>
            </a:extLst>
          </p:cNvPr>
          <p:cNvSpPr/>
          <p:nvPr/>
        </p:nvSpPr>
        <p:spPr>
          <a:xfrm>
            <a:off x="7235139" y="2418868"/>
            <a:ext cx="268356" cy="1300369"/>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7EF3D6F7-FA8A-44C8-A7ED-C12B05FCACD3}"/>
              </a:ext>
            </a:extLst>
          </p:cNvPr>
          <p:cNvSpPr/>
          <p:nvPr/>
        </p:nvSpPr>
        <p:spPr>
          <a:xfrm>
            <a:off x="9924752" y="2458279"/>
            <a:ext cx="1040295" cy="1300369"/>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B5935B1-29D7-4D31-B3BF-001670CE1590}"/>
              </a:ext>
            </a:extLst>
          </p:cNvPr>
          <p:cNvSpPr txBox="1"/>
          <p:nvPr/>
        </p:nvSpPr>
        <p:spPr>
          <a:xfrm>
            <a:off x="11353799" y="3856384"/>
            <a:ext cx="760343" cy="369332"/>
          </a:xfrm>
          <a:prstGeom prst="rect">
            <a:avLst/>
          </a:prstGeom>
          <a:noFill/>
        </p:spPr>
        <p:txBody>
          <a:bodyPr wrap="square" rtlCol="0">
            <a:spAutoFit/>
          </a:bodyPr>
          <a:lstStyle/>
          <a:p>
            <a:r>
              <a:rPr lang="en-US" dirty="0"/>
              <a:t>SUM</a:t>
            </a:r>
            <a:endParaRPr lang="en-GB" dirty="0"/>
          </a:p>
        </p:txBody>
      </p:sp>
      <p:sp>
        <p:nvSpPr>
          <p:cNvPr id="16" name="Arrow: Bent 15">
            <a:extLst>
              <a:ext uri="{FF2B5EF4-FFF2-40B4-BE49-F238E27FC236}">
                <a16:creationId xmlns:a16="http://schemas.microsoft.com/office/drawing/2014/main" id="{7C7699FD-B893-4E74-A333-A2731B51C60C}"/>
              </a:ext>
            </a:extLst>
          </p:cNvPr>
          <p:cNvSpPr/>
          <p:nvPr/>
        </p:nvSpPr>
        <p:spPr>
          <a:xfrm rot="5400000">
            <a:off x="11102009" y="1982546"/>
            <a:ext cx="745435" cy="760343"/>
          </a:xfrm>
          <a:prstGeom prst="bentArrow">
            <a:avLst>
              <a:gd name="adj1" fmla="val 25000"/>
              <a:gd name="adj2" fmla="val 25000"/>
              <a:gd name="adj3" fmla="val 25000"/>
              <a:gd name="adj4" fmla="val 290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solidFill>
                <a:schemeClr val="tx1"/>
              </a:solidFill>
            </a:endParaRPr>
          </a:p>
        </p:txBody>
      </p:sp>
      <p:sp>
        <p:nvSpPr>
          <p:cNvPr id="17" name="TextBox 16">
            <a:extLst>
              <a:ext uri="{FF2B5EF4-FFF2-40B4-BE49-F238E27FC236}">
                <a16:creationId xmlns:a16="http://schemas.microsoft.com/office/drawing/2014/main" id="{E63D3BD2-BE2D-4AEF-AC98-3A61299CAD12}"/>
              </a:ext>
            </a:extLst>
          </p:cNvPr>
          <p:cNvSpPr txBox="1"/>
          <p:nvPr/>
        </p:nvSpPr>
        <p:spPr>
          <a:xfrm>
            <a:off x="11136796" y="4874351"/>
            <a:ext cx="1161222" cy="369332"/>
          </a:xfrm>
          <a:prstGeom prst="rect">
            <a:avLst/>
          </a:prstGeom>
          <a:noFill/>
        </p:spPr>
        <p:txBody>
          <a:bodyPr wrap="square" rtlCol="0">
            <a:spAutoFit/>
          </a:bodyPr>
          <a:lstStyle/>
          <a:p>
            <a:r>
              <a:rPr lang="en-US" dirty="0"/>
              <a:t>0.480424</a:t>
            </a:r>
            <a:endParaRPr lang="en-GB" dirty="0"/>
          </a:p>
        </p:txBody>
      </p:sp>
      <p:sp>
        <p:nvSpPr>
          <p:cNvPr id="18" name="Rectangle: Rounded Corners 17">
            <a:extLst>
              <a:ext uri="{FF2B5EF4-FFF2-40B4-BE49-F238E27FC236}">
                <a16:creationId xmlns:a16="http://schemas.microsoft.com/office/drawing/2014/main" id="{1A529C43-0527-4459-B98F-2572D6E8E6A3}"/>
              </a:ext>
            </a:extLst>
          </p:cNvPr>
          <p:cNvSpPr/>
          <p:nvPr/>
        </p:nvSpPr>
        <p:spPr>
          <a:xfrm>
            <a:off x="7235139" y="3737113"/>
            <a:ext cx="268356" cy="1325563"/>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B0B71FFF-9CDC-4A79-AFD6-7859EA2DB367}"/>
              </a:ext>
            </a:extLst>
          </p:cNvPr>
          <p:cNvSpPr/>
          <p:nvPr/>
        </p:nvSpPr>
        <p:spPr>
          <a:xfrm>
            <a:off x="9905437" y="3780183"/>
            <a:ext cx="1040295" cy="1325563"/>
          </a:xfrm>
          <a:prstGeom prst="roundRect">
            <a:avLst/>
          </a:prstGeom>
          <a:solidFill>
            <a:schemeClr val="accent6">
              <a:alpha val="2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210288B9-E7E2-468F-A685-5B3FAD0FB7E3}"/>
              </a:ext>
            </a:extLst>
          </p:cNvPr>
          <p:cNvSpPr/>
          <p:nvPr/>
        </p:nvSpPr>
        <p:spPr>
          <a:xfrm>
            <a:off x="7235139" y="5059017"/>
            <a:ext cx="268356" cy="1300369"/>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8E969CB-5E7B-4548-9F43-5E66C7B13DDA}"/>
              </a:ext>
            </a:extLst>
          </p:cNvPr>
          <p:cNvSpPr/>
          <p:nvPr/>
        </p:nvSpPr>
        <p:spPr>
          <a:xfrm>
            <a:off x="9905436" y="5123622"/>
            <a:ext cx="1040295" cy="1300369"/>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616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E362-FC34-4AF9-BADA-3D7DF22ADD1E}"/>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8A87FD4-CBA9-43F0-902C-BE873F8D9161}"/>
              </a:ext>
            </a:extLst>
          </p:cNvPr>
          <p:cNvSpPr>
            <a:spLocks noGrp="1"/>
          </p:cNvSpPr>
          <p:nvPr>
            <p:ph idx="1"/>
          </p:nvPr>
        </p:nvSpPr>
        <p:spPr>
          <a:xfrm>
            <a:off x="838200" y="1825624"/>
            <a:ext cx="10515600" cy="4923045"/>
          </a:xfrm>
        </p:spPr>
        <p:txBody>
          <a:bodyPr>
            <a:normAutofit/>
          </a:bodyPr>
          <a:lstStyle/>
          <a:p>
            <a:r>
              <a:rPr lang="en-US" dirty="0"/>
              <a:t>We continue with all the other positions, until we built a table like this one: </a:t>
            </a:r>
          </a:p>
          <a:p>
            <a:endParaRPr lang="en-US" dirty="0"/>
          </a:p>
          <a:p>
            <a:endParaRPr lang="en-US" dirty="0"/>
          </a:p>
          <a:p>
            <a:endParaRPr lang="en-US" dirty="0"/>
          </a:p>
          <a:p>
            <a:endParaRPr lang="en-US" dirty="0"/>
          </a:p>
          <a:p>
            <a:r>
              <a:rPr lang="en-US" dirty="0"/>
              <a:t>Finally, for each position, we select the most likely symbol. That is, our sequence (in HMM terms) would be:</a:t>
            </a:r>
          </a:p>
          <a:p>
            <a:endParaRPr lang="en-US" sz="500" dirty="0"/>
          </a:p>
          <a:p>
            <a:pPr marL="0" indent="0" algn="ctr">
              <a:buNone/>
            </a:pPr>
            <a:r>
              <a:rPr lang="en-US" b="1" dirty="0"/>
              <a:t>CHCH</a:t>
            </a:r>
          </a:p>
          <a:p>
            <a:endParaRPr lang="en-GB" dirty="0"/>
          </a:p>
        </p:txBody>
      </p:sp>
      <p:pic>
        <p:nvPicPr>
          <p:cNvPr id="4" name="Picture 3">
            <a:extLst>
              <a:ext uri="{FF2B5EF4-FFF2-40B4-BE49-F238E27FC236}">
                <a16:creationId xmlns:a16="http://schemas.microsoft.com/office/drawing/2014/main" id="{257E6848-CA07-40C5-8B90-6431084E9942}"/>
              </a:ext>
            </a:extLst>
          </p:cNvPr>
          <p:cNvPicPr>
            <a:picLocks noChangeAspect="1"/>
          </p:cNvPicPr>
          <p:nvPr/>
        </p:nvPicPr>
        <p:blipFill>
          <a:blip r:embed="rId3"/>
          <a:stretch>
            <a:fillRect/>
          </a:stretch>
        </p:blipFill>
        <p:spPr>
          <a:xfrm>
            <a:off x="2562225" y="2647260"/>
            <a:ext cx="7067550" cy="1847850"/>
          </a:xfrm>
          <a:prstGeom prst="rect">
            <a:avLst/>
          </a:prstGeom>
        </p:spPr>
      </p:pic>
      <p:sp>
        <p:nvSpPr>
          <p:cNvPr id="6" name="Rectangle: Rounded Corners 5">
            <a:extLst>
              <a:ext uri="{FF2B5EF4-FFF2-40B4-BE49-F238E27FC236}">
                <a16:creationId xmlns:a16="http://schemas.microsoft.com/office/drawing/2014/main" id="{1CE3FECC-62D7-4EF4-8C51-F37968F60B5A}"/>
              </a:ext>
            </a:extLst>
          </p:cNvPr>
          <p:cNvSpPr/>
          <p:nvPr/>
        </p:nvSpPr>
        <p:spPr>
          <a:xfrm>
            <a:off x="3796748" y="3955774"/>
            <a:ext cx="1321904" cy="337930"/>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C31C2D-F1CF-46FF-98D8-0C7E3F805C34}"/>
              </a:ext>
            </a:extLst>
          </p:cNvPr>
          <p:cNvSpPr/>
          <p:nvPr/>
        </p:nvSpPr>
        <p:spPr>
          <a:xfrm>
            <a:off x="5251174" y="3611218"/>
            <a:ext cx="1321904" cy="337930"/>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4A7D4A5E-667A-49BD-963B-033B39126B3B}"/>
              </a:ext>
            </a:extLst>
          </p:cNvPr>
          <p:cNvSpPr/>
          <p:nvPr/>
        </p:nvSpPr>
        <p:spPr>
          <a:xfrm>
            <a:off x="6713261" y="3949148"/>
            <a:ext cx="1321904" cy="337930"/>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FC3993F-E58A-4E9B-B555-8985088AA585}"/>
              </a:ext>
            </a:extLst>
          </p:cNvPr>
          <p:cNvSpPr/>
          <p:nvPr/>
        </p:nvSpPr>
        <p:spPr>
          <a:xfrm>
            <a:off x="8167687" y="3611218"/>
            <a:ext cx="1321904" cy="337930"/>
          </a:xfrm>
          <a:prstGeom prst="roundRect">
            <a:avLst/>
          </a:prstGeom>
          <a:solidFill>
            <a:srgbClr val="FFC000">
              <a:alpha val="22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651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E362-FC34-4AF9-BADA-3D7DF22ADD1E}"/>
              </a:ext>
            </a:extLst>
          </p:cNvPr>
          <p:cNvSpPr>
            <a:spLocks noGrp="1"/>
          </p:cNvSpPr>
          <p:nvPr>
            <p:ph type="title"/>
          </p:nvPr>
        </p:nvSpPr>
        <p:spPr/>
        <p:txBody>
          <a:bodyPr/>
          <a:lstStyle/>
          <a:p>
            <a:r>
              <a:rPr lang="en-US" dirty="0"/>
              <a:t>HMM Example</a:t>
            </a:r>
            <a:endParaRPr lang="en-GB" dirty="0"/>
          </a:p>
        </p:txBody>
      </p:sp>
      <p:sp>
        <p:nvSpPr>
          <p:cNvPr id="3" name="Content Placeholder 2">
            <a:extLst>
              <a:ext uri="{FF2B5EF4-FFF2-40B4-BE49-F238E27FC236}">
                <a16:creationId xmlns:a16="http://schemas.microsoft.com/office/drawing/2014/main" id="{E8A87FD4-CBA9-43F0-902C-BE873F8D9161}"/>
              </a:ext>
            </a:extLst>
          </p:cNvPr>
          <p:cNvSpPr>
            <a:spLocks noGrp="1"/>
          </p:cNvSpPr>
          <p:nvPr>
            <p:ph idx="1"/>
          </p:nvPr>
        </p:nvSpPr>
        <p:spPr/>
        <p:txBody>
          <a:bodyPr>
            <a:normAutofit/>
          </a:bodyPr>
          <a:lstStyle/>
          <a:p>
            <a:r>
              <a:rPr lang="en-US" b="1" dirty="0"/>
              <a:t>HMM</a:t>
            </a:r>
            <a:r>
              <a:rPr lang="en-US" dirty="0"/>
              <a:t> solution gives us </a:t>
            </a:r>
            <a:r>
              <a:rPr lang="en-US" b="1" dirty="0">
                <a:latin typeface="Lucida Grande"/>
                <a:cs typeface="Lucida Grande"/>
              </a:rPr>
              <a:t>CHCH</a:t>
            </a:r>
          </a:p>
          <a:p>
            <a:r>
              <a:rPr lang="en-US" dirty="0"/>
              <a:t>While </a:t>
            </a:r>
            <a:r>
              <a:rPr lang="en-US" b="1" dirty="0"/>
              <a:t>DP</a:t>
            </a:r>
            <a:r>
              <a:rPr lang="en-US" dirty="0"/>
              <a:t> solution is </a:t>
            </a:r>
            <a:r>
              <a:rPr lang="en-US" b="1" dirty="0">
                <a:latin typeface="Lucida Grande"/>
                <a:cs typeface="Lucida Grande"/>
              </a:rPr>
              <a:t>CCCH</a:t>
            </a:r>
            <a:r>
              <a:rPr lang="en-US" b="1" dirty="0"/>
              <a:t> </a:t>
            </a:r>
          </a:p>
          <a:p>
            <a:endParaRPr lang="en-US" dirty="0"/>
          </a:p>
          <a:p>
            <a:endParaRPr lang="en-US" dirty="0"/>
          </a:p>
          <a:p>
            <a:pPr marL="0" indent="0">
              <a:buNone/>
            </a:pPr>
            <a:r>
              <a:rPr lang="en-US" dirty="0"/>
              <a:t>Which solution is better?</a:t>
            </a:r>
          </a:p>
          <a:p>
            <a:r>
              <a:rPr lang="en-US" dirty="0"/>
              <a:t>Neither solution is better</a:t>
            </a:r>
          </a:p>
          <a:p>
            <a:pPr marL="457200" lvl="1" indent="0">
              <a:buNone/>
            </a:pPr>
            <a:r>
              <a:rPr lang="en-US" dirty="0"/>
              <a:t>Just using different definitions of “best”</a:t>
            </a:r>
          </a:p>
          <a:p>
            <a:endParaRPr lang="en-GB" dirty="0"/>
          </a:p>
        </p:txBody>
      </p:sp>
    </p:spTree>
    <p:extLst>
      <p:ext uri="{BB962C8B-B14F-4D97-AF65-F5344CB8AC3E}">
        <p14:creationId xmlns:p14="http://schemas.microsoft.com/office/powerpoint/2010/main" val="392116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Paradox?</a:t>
            </a:r>
          </a:p>
        </p:txBody>
      </p:sp>
      <p:sp>
        <p:nvSpPr>
          <p:cNvPr id="3" name="Content Placeholder 2"/>
          <p:cNvSpPr>
            <a:spLocks noGrp="1"/>
          </p:cNvSpPr>
          <p:nvPr>
            <p:ph idx="1"/>
          </p:nvPr>
        </p:nvSpPr>
        <p:spPr/>
        <p:txBody>
          <a:bodyPr>
            <a:normAutofit/>
          </a:bodyPr>
          <a:lstStyle/>
          <a:p>
            <a:r>
              <a:rPr lang="en-US" b="1" dirty="0"/>
              <a:t>HMM</a:t>
            </a:r>
            <a:r>
              <a:rPr lang="en-US" dirty="0"/>
              <a:t> maximizes </a:t>
            </a:r>
            <a:r>
              <a:rPr lang="en-US" b="1" i="1" dirty="0"/>
              <a:t>expected number of correct states</a:t>
            </a:r>
            <a:r>
              <a:rPr lang="en-US" dirty="0"/>
              <a:t>   </a:t>
            </a:r>
          </a:p>
          <a:p>
            <a:pPr marL="457200" lvl="1" indent="0">
              <a:buNone/>
            </a:pPr>
            <a:r>
              <a:rPr lang="en-US" dirty="0"/>
              <a:t>Whereas DP chooses “best” overall path</a:t>
            </a:r>
          </a:p>
          <a:p>
            <a:pPr lvl="1"/>
            <a:endParaRPr lang="en-US" dirty="0"/>
          </a:p>
          <a:p>
            <a:r>
              <a:rPr lang="en-US" u="sng" dirty="0"/>
              <a:t>Possible</a:t>
            </a:r>
            <a:r>
              <a:rPr lang="en-US" dirty="0"/>
              <a:t> for </a:t>
            </a:r>
            <a:r>
              <a:rPr lang="en-US" b="1" dirty="0"/>
              <a:t>HMM</a:t>
            </a:r>
            <a:r>
              <a:rPr lang="en-US" dirty="0"/>
              <a:t> to choose a “path” that is </a:t>
            </a:r>
            <a:r>
              <a:rPr lang="en-US" u="sng" dirty="0"/>
              <a:t>impossible</a:t>
            </a:r>
          </a:p>
          <a:p>
            <a:pPr marL="457200" lvl="1" indent="0">
              <a:buNone/>
            </a:pPr>
            <a:r>
              <a:rPr lang="en-US" dirty="0"/>
              <a:t>Could be a transition probability of 0</a:t>
            </a:r>
          </a:p>
          <a:p>
            <a:pPr marL="457200" lvl="1" indent="0">
              <a:buNone/>
            </a:pPr>
            <a:endParaRPr lang="en-US" dirty="0"/>
          </a:p>
          <a:p>
            <a:r>
              <a:rPr lang="en-US" dirty="0"/>
              <a:t>We cannot get impossible path with DP</a:t>
            </a:r>
          </a:p>
          <a:p>
            <a:pPr marL="457200" lvl="1" indent="0">
              <a:buNone/>
            </a:pPr>
            <a:r>
              <a:rPr lang="en-US" dirty="0"/>
              <a:t>Is this a flaw with HMM?</a:t>
            </a:r>
          </a:p>
          <a:p>
            <a:pPr marL="457200" lvl="1" indent="0">
              <a:buNone/>
            </a:pPr>
            <a:r>
              <a:rPr lang="en-US" dirty="0"/>
              <a:t>No, it’s a feature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accel="50000" decel="5000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accel="50000" decel="5000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CF0D27-F93A-4364-B736-BBDC406BB1E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The Three Problems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483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Problems</a:t>
            </a:r>
          </a:p>
        </p:txBody>
      </p:sp>
      <p:sp>
        <p:nvSpPr>
          <p:cNvPr id="3" name="Content Placeholder 2"/>
          <p:cNvSpPr>
            <a:spLocks noGrp="1"/>
          </p:cNvSpPr>
          <p:nvPr>
            <p:ph idx="1"/>
          </p:nvPr>
        </p:nvSpPr>
        <p:spPr>
          <a:xfrm>
            <a:off x="838200" y="1825625"/>
            <a:ext cx="10210800" cy="4773958"/>
          </a:xfrm>
        </p:spPr>
        <p:txBody>
          <a:bodyPr>
            <a:normAutofit fontScale="92500" lnSpcReduction="10000"/>
          </a:bodyPr>
          <a:lstStyle/>
          <a:p>
            <a:pPr marL="0" indent="0">
              <a:buNone/>
            </a:pPr>
            <a:r>
              <a:rPr lang="en-US" dirty="0"/>
              <a:t>HMMs are used to solve 3 problems:</a:t>
            </a:r>
          </a:p>
          <a:p>
            <a:r>
              <a:rPr lang="en-US" b="1" dirty="0">
                <a:solidFill>
                  <a:srgbClr val="0000FF"/>
                </a:solidFill>
              </a:rPr>
              <a:t>Problem 1</a:t>
            </a:r>
            <a:r>
              <a:rPr lang="en-US" dirty="0"/>
              <a:t>: Given a model </a:t>
            </a:r>
            <a:r>
              <a:rPr lang="en-US" b="1" dirty="0" err="1">
                <a:latin typeface="Lucida Grande"/>
                <a:ea typeface="Lucida Grande"/>
                <a:cs typeface="Lucida Grande"/>
              </a:rPr>
              <a:t>λ</a:t>
            </a:r>
            <a:r>
              <a:rPr lang="en-US" b="1" dirty="0">
                <a:latin typeface="Lucida Grande"/>
                <a:ea typeface="Lucida Grande"/>
                <a:cs typeface="Lucida Grande"/>
              </a:rPr>
              <a:t> = (</a:t>
            </a:r>
            <a:r>
              <a:rPr lang="en-US" b="1" dirty="0">
                <a:latin typeface="Lucida Grande"/>
                <a:cs typeface="Lucida Grande"/>
              </a:rPr>
              <a:t>A,B,</a:t>
            </a:r>
            <a:r>
              <a:rPr lang="en-US" b="1" dirty="0">
                <a:latin typeface="Lucida Grande"/>
                <a:ea typeface="Lucida Grande"/>
                <a:cs typeface="Lucida Grande"/>
              </a:rPr>
              <a:t>π)</a:t>
            </a:r>
            <a:r>
              <a:rPr lang="en-US" b="1" dirty="0"/>
              <a:t> </a:t>
            </a:r>
            <a:r>
              <a:rPr lang="en-US" dirty="0"/>
              <a:t>and observation sequence </a:t>
            </a:r>
            <a:r>
              <a:rPr lang="en-US" b="1" dirty="0">
                <a:latin typeface="Lucida Grande"/>
                <a:cs typeface="Lucida Grande"/>
              </a:rPr>
              <a:t>O</a:t>
            </a:r>
            <a:r>
              <a:rPr lang="en-US" dirty="0"/>
              <a:t>, find </a:t>
            </a:r>
            <a:r>
              <a:rPr lang="en-US" b="1" dirty="0">
                <a:solidFill>
                  <a:srgbClr val="7030A0"/>
                </a:solidFill>
                <a:latin typeface="Lucida Grande"/>
                <a:cs typeface="Lucida Grande"/>
              </a:rPr>
              <a:t>P(O|</a:t>
            </a:r>
            <a:r>
              <a:rPr lang="en-US" b="1" dirty="0">
                <a:solidFill>
                  <a:srgbClr val="7030A0"/>
                </a:solidFill>
                <a:latin typeface="Lucida Grande"/>
                <a:ea typeface="Lucida Grande"/>
                <a:cs typeface="Lucida Grande"/>
              </a:rPr>
              <a:t>λ)</a:t>
            </a:r>
            <a:endParaRPr lang="en-US" b="1" dirty="0">
              <a:solidFill>
                <a:srgbClr val="7030A0"/>
              </a:solidFill>
              <a:latin typeface="Lucida Grande"/>
              <a:cs typeface="Lucida Grande"/>
            </a:endParaRPr>
          </a:p>
          <a:p>
            <a:pPr lvl="1"/>
            <a:r>
              <a:rPr lang="en-US" dirty="0"/>
              <a:t>We </a:t>
            </a:r>
            <a:r>
              <a:rPr lang="en-US" i="1" u="sng" dirty="0"/>
              <a:t>score</a:t>
            </a:r>
            <a:r>
              <a:rPr lang="en-US" dirty="0"/>
              <a:t> an observation sequence to see how well it fits a given model</a:t>
            </a:r>
          </a:p>
          <a:p>
            <a:pPr lvl="1"/>
            <a:endParaRPr lang="en-US" dirty="0"/>
          </a:p>
          <a:p>
            <a:r>
              <a:rPr lang="en-US" b="1" dirty="0">
                <a:solidFill>
                  <a:srgbClr val="0000FF"/>
                </a:solidFill>
              </a:rPr>
              <a:t>Problem 2</a:t>
            </a:r>
            <a:r>
              <a:rPr lang="en-US" dirty="0"/>
              <a:t>: Given </a:t>
            </a:r>
            <a:r>
              <a:rPr lang="en-US" b="1" dirty="0" err="1">
                <a:latin typeface="Lucida Grande"/>
                <a:ea typeface="Lucida Grande"/>
                <a:cs typeface="Lucida Grande"/>
              </a:rPr>
              <a:t>λ</a:t>
            </a:r>
            <a:r>
              <a:rPr lang="en-US" b="1" dirty="0">
                <a:latin typeface="Lucida Grande"/>
                <a:ea typeface="Lucida Grande"/>
                <a:cs typeface="Lucida Grande"/>
              </a:rPr>
              <a:t> = (</a:t>
            </a:r>
            <a:r>
              <a:rPr lang="en-US" b="1" dirty="0">
                <a:latin typeface="Lucida Grande"/>
                <a:cs typeface="Lucida Grande"/>
              </a:rPr>
              <a:t>A,B,</a:t>
            </a:r>
            <a:r>
              <a:rPr lang="en-US" b="1" dirty="0">
                <a:latin typeface="Lucida Grande"/>
                <a:ea typeface="Lucida Grande"/>
                <a:cs typeface="Lucida Grande"/>
              </a:rPr>
              <a:t>π)</a:t>
            </a:r>
            <a:r>
              <a:rPr lang="en-US" b="1" dirty="0"/>
              <a:t> </a:t>
            </a:r>
            <a:r>
              <a:rPr lang="en-US" dirty="0"/>
              <a:t>and </a:t>
            </a:r>
            <a:r>
              <a:rPr lang="en-US" b="1" dirty="0">
                <a:latin typeface="Lucida Grande"/>
                <a:cs typeface="Lucida Grande"/>
              </a:rPr>
              <a:t>O</a:t>
            </a:r>
            <a:r>
              <a:rPr lang="en-US" dirty="0"/>
              <a:t>, find an </a:t>
            </a:r>
            <a:r>
              <a:rPr lang="en-US" dirty="0">
                <a:solidFill>
                  <a:srgbClr val="7030A0"/>
                </a:solidFill>
              </a:rPr>
              <a:t>optimal state sequence </a:t>
            </a:r>
            <a:r>
              <a:rPr lang="en-US" dirty="0"/>
              <a:t>(in HMM sense)</a:t>
            </a:r>
          </a:p>
          <a:p>
            <a:pPr lvl="1"/>
            <a:r>
              <a:rPr lang="en-US" dirty="0"/>
              <a:t>Uncover hidden part (like previous example)</a:t>
            </a:r>
          </a:p>
          <a:p>
            <a:pPr lvl="1"/>
            <a:endParaRPr lang="en-US" dirty="0"/>
          </a:p>
          <a:p>
            <a:r>
              <a:rPr lang="en-US" b="1" dirty="0">
                <a:solidFill>
                  <a:srgbClr val="0000FF"/>
                </a:solidFill>
              </a:rPr>
              <a:t>Problem 3</a:t>
            </a:r>
            <a:r>
              <a:rPr lang="en-US" dirty="0"/>
              <a:t>: Given </a:t>
            </a:r>
            <a:r>
              <a:rPr lang="en-US" b="1" dirty="0">
                <a:latin typeface="Lucida Grande"/>
                <a:cs typeface="Lucida Grande"/>
              </a:rPr>
              <a:t>O</a:t>
            </a:r>
            <a:r>
              <a:rPr lang="en-US" dirty="0"/>
              <a:t>, </a:t>
            </a:r>
            <a:r>
              <a:rPr lang="en-US" b="1" dirty="0">
                <a:latin typeface="Lucida Grande"/>
                <a:cs typeface="Lucida Grande"/>
              </a:rPr>
              <a:t>N</a:t>
            </a:r>
            <a:r>
              <a:rPr lang="en-US" dirty="0">
                <a:latin typeface="Lucida Grande"/>
                <a:cs typeface="Lucida Grande"/>
              </a:rPr>
              <a:t> (# states)</a:t>
            </a:r>
            <a:r>
              <a:rPr lang="en-US" dirty="0"/>
              <a:t>, and </a:t>
            </a:r>
            <a:r>
              <a:rPr lang="en-US" b="1" dirty="0">
                <a:latin typeface="Lucida Grande"/>
                <a:cs typeface="Lucida Grande"/>
              </a:rPr>
              <a:t>M</a:t>
            </a:r>
            <a:r>
              <a:rPr lang="en-US" dirty="0">
                <a:latin typeface="Lucida Grande"/>
                <a:cs typeface="Lucida Grande"/>
              </a:rPr>
              <a:t> (# of symbols)</a:t>
            </a:r>
            <a:r>
              <a:rPr lang="en-US" dirty="0"/>
              <a:t>, find the model</a:t>
            </a:r>
            <a:r>
              <a:rPr lang="en-US" dirty="0">
                <a:solidFill>
                  <a:srgbClr val="7030A0"/>
                </a:solidFill>
              </a:rPr>
              <a:t> </a:t>
            </a:r>
            <a:r>
              <a:rPr lang="en-US" b="1" dirty="0">
                <a:solidFill>
                  <a:srgbClr val="7030A0"/>
                </a:solidFill>
                <a:latin typeface="Lucida Grande"/>
                <a:ea typeface="Lucida Grande"/>
                <a:cs typeface="Lucida Grande"/>
              </a:rPr>
              <a:t>λ</a:t>
            </a:r>
            <a:r>
              <a:rPr lang="en-US" dirty="0">
                <a:solidFill>
                  <a:srgbClr val="7030A0"/>
                </a:solidFill>
              </a:rPr>
              <a:t> that maximizes probability of </a:t>
            </a:r>
            <a:r>
              <a:rPr lang="en-US" b="1" dirty="0">
                <a:solidFill>
                  <a:srgbClr val="7030A0"/>
                </a:solidFill>
                <a:latin typeface="Lucida Grande"/>
                <a:cs typeface="Lucida Grande"/>
              </a:rPr>
              <a:t>O</a:t>
            </a:r>
          </a:p>
          <a:p>
            <a:pPr lvl="1"/>
            <a:r>
              <a:rPr lang="en-US" dirty="0"/>
              <a:t>That is, </a:t>
            </a:r>
            <a:r>
              <a:rPr lang="en-US" b="1" i="1" dirty="0"/>
              <a:t>train</a:t>
            </a:r>
            <a:r>
              <a:rPr lang="en-US" dirty="0"/>
              <a:t> a model to fit observations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HMMs</a:t>
            </a:r>
            <a:r>
              <a:rPr lang="en-US" dirty="0"/>
              <a:t> in Practice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Often, we use HMMs as follows:</a:t>
            </a:r>
          </a:p>
          <a:p>
            <a:pPr marL="0" indent="0">
              <a:buNone/>
            </a:pPr>
            <a:endParaRPr lang="en-US" sz="500" dirty="0"/>
          </a:p>
          <a:p>
            <a:pPr marL="514350" indent="-514350">
              <a:buFont typeface="+mj-lt"/>
              <a:buAutoNum type="arabicPeriod"/>
            </a:pPr>
            <a:r>
              <a:rPr lang="en-US" dirty="0"/>
              <a:t>We compute an observation sequence</a:t>
            </a:r>
          </a:p>
          <a:p>
            <a:pPr lvl="1"/>
            <a:r>
              <a:rPr lang="en-US" dirty="0"/>
              <a:t>We also assume that (hidden) Markov process exists</a:t>
            </a:r>
          </a:p>
          <a:p>
            <a:pPr lvl="1"/>
            <a:endParaRPr lang="en-US" dirty="0"/>
          </a:p>
          <a:p>
            <a:pPr marL="514350" indent="-514350">
              <a:buFont typeface="+mj-lt"/>
              <a:buAutoNum type="arabicPeriod"/>
            </a:pPr>
            <a:r>
              <a:rPr lang="en-US" dirty="0"/>
              <a:t>We train a model based on observations</a:t>
            </a:r>
          </a:p>
          <a:p>
            <a:pPr lvl="1"/>
            <a:r>
              <a:rPr lang="en-US" dirty="0"/>
              <a:t>That is, we solve Problem 3 </a:t>
            </a:r>
          </a:p>
          <a:p>
            <a:pPr lvl="1"/>
            <a:r>
              <a:rPr lang="en-US" dirty="0"/>
              <a:t>“Best” </a:t>
            </a:r>
            <a:r>
              <a:rPr lang="en-US" dirty="0">
                <a:latin typeface="Lucida Grande"/>
                <a:cs typeface="Lucida Grande"/>
              </a:rPr>
              <a:t>N</a:t>
            </a:r>
            <a:r>
              <a:rPr lang="en-US" dirty="0">
                <a:cs typeface="Lucida Grande"/>
              </a:rPr>
              <a:t> (# states) can be found by</a:t>
            </a:r>
            <a:r>
              <a:rPr lang="en-US" dirty="0"/>
              <a:t> trial and error</a:t>
            </a:r>
          </a:p>
          <a:p>
            <a:pPr lvl="1"/>
            <a:endParaRPr lang="en-US" dirty="0"/>
          </a:p>
          <a:p>
            <a:pPr marL="514350" indent="-514350">
              <a:buFont typeface="+mj-lt"/>
              <a:buAutoNum type="arabicPeriod"/>
            </a:pPr>
            <a:r>
              <a:rPr lang="en-US" dirty="0"/>
              <a:t>Then given a (usually different, but ‘</a:t>
            </a:r>
            <a:r>
              <a:rPr lang="en-US" i="1" dirty="0"/>
              <a:t>compatible</a:t>
            </a:r>
            <a:r>
              <a:rPr lang="en-US" dirty="0"/>
              <a:t>’) sequence of observations, we score it versus the model we trained</a:t>
            </a:r>
          </a:p>
          <a:p>
            <a:pPr lvl="1"/>
            <a:r>
              <a:rPr lang="en-US" dirty="0"/>
              <a:t>This is Problem 1 </a:t>
            </a:r>
            <a:r>
              <a:rPr lang="en-US" dirty="0">
                <a:sym typeface="Symbol" charset="2"/>
              </a:rPr>
              <a:t></a:t>
            </a:r>
            <a:r>
              <a:rPr lang="en-US" dirty="0"/>
              <a:t> high score implies similar to training data, low score says it’s not similar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HMMs</a:t>
            </a:r>
            <a:r>
              <a:rPr lang="en-US" dirty="0"/>
              <a:t> in Practice</a:t>
            </a:r>
          </a:p>
        </p:txBody>
      </p:sp>
      <p:sp>
        <p:nvSpPr>
          <p:cNvPr id="3" name="Content Placeholder 2"/>
          <p:cNvSpPr>
            <a:spLocks noGrp="1"/>
          </p:cNvSpPr>
          <p:nvPr>
            <p:ph idx="1"/>
          </p:nvPr>
        </p:nvSpPr>
        <p:spPr/>
        <p:txBody>
          <a:bodyPr>
            <a:normAutofit/>
          </a:bodyPr>
          <a:lstStyle/>
          <a:p>
            <a:pPr marL="0" indent="0">
              <a:buNone/>
            </a:pPr>
            <a:r>
              <a:rPr lang="en-US" dirty="0"/>
              <a:t>Previous slide gives sense in which HMM is a “</a:t>
            </a:r>
            <a:r>
              <a:rPr lang="en-US" u="sng" dirty="0"/>
              <a:t>machine learning</a:t>
            </a:r>
            <a:r>
              <a:rPr lang="en-US" dirty="0"/>
              <a:t>” technique</a:t>
            </a:r>
          </a:p>
          <a:p>
            <a:pPr lvl="1">
              <a:buFont typeface="Wingdings" panose="05000000000000000000" pitchFamily="2" charset="2"/>
              <a:buChar char="§"/>
            </a:pPr>
            <a:r>
              <a:rPr lang="en-US" dirty="0"/>
              <a:t>To train model, we do not need to specify anything except the parameter </a:t>
            </a:r>
            <a:r>
              <a:rPr lang="en-US" dirty="0">
                <a:latin typeface="Lucida Grande"/>
                <a:cs typeface="Lucida Grande"/>
              </a:rPr>
              <a:t>N</a:t>
            </a:r>
          </a:p>
          <a:p>
            <a:pPr lvl="1">
              <a:buFont typeface="Wingdings" panose="05000000000000000000" pitchFamily="2" charset="2"/>
              <a:buChar char="§"/>
            </a:pPr>
            <a:r>
              <a:rPr lang="en-US" dirty="0"/>
              <a:t>“Best” </a:t>
            </a:r>
            <a:r>
              <a:rPr lang="en-US" dirty="0">
                <a:latin typeface="Lucida Grande"/>
                <a:cs typeface="Lucida Grande"/>
              </a:rPr>
              <a:t>N</a:t>
            </a:r>
            <a:r>
              <a:rPr lang="en-US" dirty="0"/>
              <a:t> often found by trial and error (like a “hyperparameter”)</a:t>
            </a:r>
          </a:p>
          <a:p>
            <a:pPr lvl="1">
              <a:buFont typeface="Wingdings" panose="05000000000000000000" pitchFamily="2" charset="2"/>
              <a:buChar char="§"/>
            </a:pPr>
            <a:endParaRPr lang="en-US" dirty="0"/>
          </a:p>
          <a:p>
            <a:pPr marL="0" indent="0">
              <a:buNone/>
            </a:pPr>
            <a:r>
              <a:rPr lang="en-US" dirty="0"/>
              <a:t>So, we don’t need to think too much</a:t>
            </a:r>
          </a:p>
          <a:p>
            <a:pPr lvl="1"/>
            <a:r>
              <a:rPr lang="en-US" dirty="0"/>
              <a:t>Just train HMM and then use it</a:t>
            </a:r>
          </a:p>
          <a:p>
            <a:pPr lvl="1"/>
            <a:r>
              <a:rPr lang="en-US" dirty="0"/>
              <a:t>Practical, since we have efficient algorithms for training HMM and scoring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Solutions</a:t>
            </a:r>
          </a:p>
        </p:txBody>
      </p:sp>
      <p:sp>
        <p:nvSpPr>
          <p:cNvPr id="3" name="Content Placeholder 2"/>
          <p:cNvSpPr>
            <a:spLocks noGrp="1"/>
          </p:cNvSpPr>
          <p:nvPr>
            <p:ph idx="1"/>
          </p:nvPr>
        </p:nvSpPr>
        <p:spPr/>
        <p:txBody>
          <a:bodyPr>
            <a:normAutofit/>
          </a:bodyPr>
          <a:lstStyle/>
          <a:p>
            <a:r>
              <a:rPr lang="en-US" dirty="0"/>
              <a:t>We give detailed solutions to 3 problems</a:t>
            </a:r>
          </a:p>
          <a:p>
            <a:pPr marL="457200" lvl="1" indent="0">
              <a:buNone/>
            </a:pPr>
            <a:r>
              <a:rPr lang="en-US" dirty="0"/>
              <a:t>However, we must find </a:t>
            </a:r>
            <a:r>
              <a:rPr lang="en-US" b="1" i="1" u="sng" dirty="0"/>
              <a:t>efficient</a:t>
            </a:r>
            <a:r>
              <a:rPr lang="en-US" dirty="0"/>
              <a:t> solutions</a:t>
            </a:r>
          </a:p>
          <a:p>
            <a:pPr marL="457200" lvl="1" indent="0">
              <a:buNone/>
            </a:pPr>
            <a:endParaRPr lang="en-US" dirty="0"/>
          </a:p>
          <a:p>
            <a:pPr marL="0" indent="0">
              <a:buNone/>
            </a:pPr>
            <a:r>
              <a:rPr lang="en-US" dirty="0"/>
              <a:t>The 3 problems:</a:t>
            </a:r>
          </a:p>
          <a:p>
            <a:pPr lvl="1"/>
            <a:r>
              <a:rPr lang="en-US" b="1" dirty="0">
                <a:solidFill>
                  <a:srgbClr val="0000FF"/>
                </a:solidFill>
              </a:rPr>
              <a:t>Problem 1</a:t>
            </a:r>
            <a:r>
              <a:rPr lang="en-US" dirty="0"/>
              <a:t>: Score an observation sequence versus a given model</a:t>
            </a:r>
          </a:p>
          <a:p>
            <a:pPr lvl="1"/>
            <a:r>
              <a:rPr lang="en-US" b="1" dirty="0">
                <a:solidFill>
                  <a:srgbClr val="0000FF"/>
                </a:solidFill>
              </a:rPr>
              <a:t>Problem 2</a:t>
            </a:r>
            <a:r>
              <a:rPr lang="en-US" dirty="0"/>
              <a:t>: Given a model, “uncover” </a:t>
            </a:r>
            <a:r>
              <a:rPr lang="en-US" i="1" dirty="0"/>
              <a:t>most likely </a:t>
            </a:r>
            <a:r>
              <a:rPr lang="en-US" dirty="0"/>
              <a:t>hidden part</a:t>
            </a:r>
          </a:p>
          <a:p>
            <a:pPr lvl="1"/>
            <a:r>
              <a:rPr lang="en-US" b="1" dirty="0">
                <a:solidFill>
                  <a:srgbClr val="0000FF"/>
                </a:solidFill>
              </a:rPr>
              <a:t>Problem 3</a:t>
            </a:r>
            <a:r>
              <a:rPr lang="en-US" dirty="0"/>
              <a:t>: Given an observation sequence, train a model</a:t>
            </a:r>
          </a:p>
          <a:p>
            <a:pPr lvl="1"/>
            <a:endParaRPr lang="en-US" dirty="0"/>
          </a:p>
          <a:p>
            <a:pPr marL="457200" lvl="1" indent="0">
              <a:buNone/>
            </a:pPr>
            <a:r>
              <a:rPr lang="en-US" dirty="0"/>
              <a:t>Recall that we considered example for 2 and 1 in the previous slides</a:t>
            </a:r>
          </a:p>
          <a:p>
            <a:pPr marL="914400" lvl="2" indent="0">
              <a:buNone/>
            </a:pPr>
            <a:r>
              <a:rPr lang="en-US" dirty="0"/>
              <a:t>But direct solutions are </a:t>
            </a:r>
            <a:r>
              <a:rPr lang="en-US" dirty="0" err="1"/>
              <a:t>soooooo</a:t>
            </a:r>
            <a:r>
              <a:rPr lang="en-US" dirty="0"/>
              <a:t> inefficient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1325563"/>
          </a:xfrm>
        </p:spPr>
        <p:txBody>
          <a:bodyPr/>
          <a:lstStyle/>
          <a:p>
            <a:r>
              <a:rPr lang="en-US" dirty="0"/>
              <a:t>Solution 1</a:t>
            </a:r>
          </a:p>
        </p:txBody>
      </p:sp>
      <p:sp>
        <p:nvSpPr>
          <p:cNvPr id="3" name="Content Placeholder 2"/>
          <p:cNvSpPr>
            <a:spLocks noGrp="1"/>
          </p:cNvSpPr>
          <p:nvPr>
            <p:ph idx="1"/>
          </p:nvPr>
        </p:nvSpPr>
        <p:spPr>
          <a:xfrm>
            <a:off x="485775" y="1425575"/>
            <a:ext cx="11487149" cy="4351338"/>
          </a:xfrm>
        </p:spPr>
        <p:txBody>
          <a:bodyPr>
            <a:normAutofit/>
          </a:bodyPr>
          <a:lstStyle/>
          <a:p>
            <a:r>
              <a:rPr lang="en-US" dirty="0"/>
              <a:t>Score observations versus a given model </a:t>
            </a:r>
          </a:p>
          <a:p>
            <a:endParaRPr lang="en-US" sz="500" dirty="0"/>
          </a:p>
          <a:p>
            <a:pPr lvl="1">
              <a:buFont typeface="Wingdings" panose="05000000000000000000" pitchFamily="2" charset="2"/>
              <a:buChar char="Ø"/>
            </a:pPr>
            <a:r>
              <a:rPr lang="en-US" dirty="0"/>
              <a:t>Given model </a:t>
            </a:r>
            <a:r>
              <a:rPr lang="en-US" b="1" dirty="0">
                <a:latin typeface="Lucida Grande"/>
                <a:ea typeface="Lucida Grande"/>
                <a:cs typeface="Lucida Grande"/>
              </a:rPr>
              <a:t>λ = (</a:t>
            </a:r>
            <a:r>
              <a:rPr lang="en-US" b="1" dirty="0">
                <a:latin typeface="Lucida Grande"/>
                <a:cs typeface="Lucida Grande"/>
              </a:rPr>
              <a:t>A,B,</a:t>
            </a:r>
            <a:r>
              <a:rPr lang="en-US" b="1" dirty="0">
                <a:latin typeface="Lucida Grande"/>
                <a:ea typeface="Lucida Grande"/>
                <a:cs typeface="Lucida Grande"/>
              </a:rPr>
              <a:t>π)</a:t>
            </a:r>
            <a:r>
              <a:rPr lang="en-US" b="1" dirty="0"/>
              <a:t> </a:t>
            </a:r>
            <a:r>
              <a:rPr lang="en-US" dirty="0"/>
              <a:t>and observation sequence </a:t>
            </a:r>
            <a:r>
              <a:rPr lang="en-US" b="1" dirty="0">
                <a:latin typeface="Lucida Grande"/>
                <a:cs typeface="Lucida Grande"/>
              </a:rPr>
              <a:t>O=(O</a:t>
            </a:r>
            <a:r>
              <a:rPr lang="en-US" b="1" baseline="-25000" dirty="0">
                <a:latin typeface="Lucida Grande"/>
                <a:cs typeface="Lucida Grande"/>
              </a:rPr>
              <a:t>0</a:t>
            </a:r>
            <a:r>
              <a:rPr lang="en-US" b="1" dirty="0">
                <a:latin typeface="Lucida Grande"/>
                <a:cs typeface="Lucida Grande"/>
              </a:rPr>
              <a:t>,O</a:t>
            </a:r>
            <a:r>
              <a:rPr lang="en-US" b="1" baseline="-25000" dirty="0">
                <a:latin typeface="Lucida Grande"/>
                <a:cs typeface="Lucida Grande"/>
              </a:rPr>
              <a:t>1</a:t>
            </a:r>
            <a:r>
              <a:rPr lang="en-US" b="1" dirty="0">
                <a:latin typeface="Lucida Grande"/>
                <a:cs typeface="Lucida Grande"/>
              </a:rPr>
              <a:t>,…,O</a:t>
            </a:r>
            <a:r>
              <a:rPr lang="en-US" b="1" baseline="-25000" dirty="0">
                <a:latin typeface="Lucida Grande"/>
                <a:cs typeface="Lucida Grande"/>
              </a:rPr>
              <a:t>T-1</a:t>
            </a:r>
            <a:r>
              <a:rPr lang="en-US" b="1" dirty="0">
                <a:latin typeface="Lucida Grande"/>
                <a:cs typeface="Lucida Grande"/>
              </a:rPr>
              <a:t>)</a:t>
            </a:r>
            <a:r>
              <a:rPr lang="en-US" dirty="0"/>
              <a:t>, find </a:t>
            </a:r>
            <a:r>
              <a:rPr lang="en-US" b="1" dirty="0">
                <a:latin typeface="Lucida Grande"/>
                <a:cs typeface="Lucida Grande"/>
              </a:rPr>
              <a:t>P(</a:t>
            </a:r>
            <a:r>
              <a:rPr lang="en-US" b="1" dirty="0" err="1">
                <a:latin typeface="Lucida Grande"/>
                <a:cs typeface="Lucida Grande"/>
              </a:rPr>
              <a:t>O|</a:t>
            </a:r>
            <a:r>
              <a:rPr lang="en-US" b="1" dirty="0" err="1">
                <a:latin typeface="Lucida Grande"/>
                <a:ea typeface="Lucida Grande"/>
                <a:cs typeface="Lucida Grande"/>
              </a:rPr>
              <a:t>λ</a:t>
            </a:r>
            <a:r>
              <a:rPr lang="en-US" b="1" dirty="0">
                <a:latin typeface="Lucida Grande"/>
                <a:ea typeface="Lucida Grande"/>
                <a:cs typeface="Lucida Grande"/>
              </a:rPr>
              <a:t>)</a:t>
            </a:r>
          </a:p>
          <a:p>
            <a:pPr marL="457200" lvl="1" indent="0">
              <a:buNone/>
            </a:pPr>
            <a:endParaRPr lang="en-US" b="1" dirty="0"/>
          </a:p>
          <a:p>
            <a:pPr marL="457200" lvl="1" indent="0">
              <a:buNone/>
            </a:pPr>
            <a:r>
              <a:rPr lang="en-US" dirty="0"/>
              <a:t>Denote hidden states as: 		</a:t>
            </a:r>
            <a:r>
              <a:rPr lang="en-US" dirty="0">
                <a:latin typeface="Lucida Grande"/>
                <a:cs typeface="Lucida Grande"/>
              </a:rPr>
              <a:t>X = (X</a:t>
            </a:r>
            <a:r>
              <a:rPr lang="en-US" baseline="-25000" dirty="0">
                <a:latin typeface="Lucida Grande"/>
                <a:cs typeface="Lucida Grande"/>
              </a:rPr>
              <a:t>0</a:t>
            </a:r>
            <a:r>
              <a:rPr lang="en-US" dirty="0">
                <a:latin typeface="Lucida Grande"/>
                <a:cs typeface="Lucida Grande"/>
              </a:rPr>
              <a:t>, X</a:t>
            </a:r>
            <a:r>
              <a:rPr lang="en-US" baseline="-25000" dirty="0">
                <a:latin typeface="Lucida Grande"/>
                <a:cs typeface="Lucida Grande"/>
              </a:rPr>
              <a:t>1</a:t>
            </a:r>
            <a:r>
              <a:rPr lang="en-US" dirty="0">
                <a:latin typeface="Lucida Grande"/>
                <a:cs typeface="Lucida Grande"/>
              </a:rPr>
              <a:t>, . . . , X</a:t>
            </a:r>
            <a:r>
              <a:rPr lang="en-US" baseline="-25000" dirty="0">
                <a:latin typeface="Lucida Grande"/>
                <a:cs typeface="Lucida Grande"/>
              </a:rPr>
              <a:t>T-1</a:t>
            </a:r>
            <a:r>
              <a:rPr lang="en-US" dirty="0">
                <a:latin typeface="Lucida Grande"/>
                <a:cs typeface="Lucida Grande"/>
              </a:rPr>
              <a:t>)</a:t>
            </a:r>
            <a:r>
              <a:rPr lang="en-US" dirty="0"/>
              <a:t>  </a:t>
            </a:r>
          </a:p>
          <a:p>
            <a:pPr marL="457200" lvl="1" indent="0">
              <a:buNone/>
            </a:pPr>
            <a:endParaRPr lang="en-US" sz="500" dirty="0"/>
          </a:p>
          <a:p>
            <a:pPr marL="457200" lvl="1" indent="0">
              <a:buNone/>
            </a:pPr>
            <a:r>
              <a:rPr lang="en-US" dirty="0"/>
              <a:t>And from definition of </a:t>
            </a:r>
            <a:r>
              <a:rPr lang="en-US" dirty="0">
                <a:latin typeface="Lucida Grande"/>
                <a:cs typeface="Lucida Grande"/>
              </a:rPr>
              <a:t>A</a:t>
            </a:r>
            <a:r>
              <a:rPr lang="en-US" dirty="0"/>
              <a:t> and </a:t>
            </a:r>
            <a:r>
              <a:rPr lang="en-US" dirty="0">
                <a:latin typeface="Lucida Grande"/>
                <a:ea typeface="Lucida Grande"/>
                <a:cs typeface="Lucida Grande"/>
              </a:rPr>
              <a:t>π: 	</a:t>
            </a:r>
            <a:r>
              <a:rPr lang="en-US" dirty="0">
                <a:latin typeface="Lucida Grande"/>
                <a:cs typeface="Lucida Grande"/>
              </a:rPr>
              <a:t>P(</a:t>
            </a:r>
            <a:r>
              <a:rPr lang="en-US" dirty="0" err="1">
                <a:latin typeface="Lucida Grande"/>
                <a:cs typeface="Lucida Grande"/>
              </a:rPr>
              <a:t>X|</a:t>
            </a:r>
            <a:r>
              <a:rPr lang="en-US" dirty="0" err="1">
                <a:latin typeface="Lucida Grande"/>
                <a:ea typeface="Lucida Grande"/>
                <a:cs typeface="Lucida Grande"/>
              </a:rPr>
              <a:t>λ</a:t>
            </a:r>
            <a:r>
              <a:rPr lang="en-US" dirty="0">
                <a:latin typeface="Lucida Grande"/>
                <a:cs typeface="Lucida Grande"/>
              </a:rPr>
              <a:t>) = </a:t>
            </a:r>
            <a:r>
              <a:rPr lang="en-US" dirty="0">
                <a:latin typeface="Lucida Grande"/>
                <a:ea typeface="Lucida Grande"/>
                <a:cs typeface="Lucida Grande"/>
              </a:rPr>
              <a:t>π</a:t>
            </a:r>
            <a:r>
              <a:rPr lang="en-US" baseline="-25000" dirty="0">
                <a:latin typeface="Lucida Grande"/>
                <a:ea typeface="Lucida Grande"/>
                <a:cs typeface="Lucida Grande"/>
              </a:rPr>
              <a:t>X0</a:t>
            </a:r>
            <a:r>
              <a:rPr lang="en-US" dirty="0">
                <a:latin typeface="Lucida Grande"/>
                <a:ea typeface="Lucida Grande"/>
                <a:cs typeface="Lucida Grande"/>
              </a:rPr>
              <a:t> a</a:t>
            </a:r>
            <a:r>
              <a:rPr lang="en-US" baseline="-25000" dirty="0">
                <a:latin typeface="Lucida Grande"/>
                <a:ea typeface="Lucida Grande"/>
                <a:cs typeface="Lucida Grande"/>
              </a:rPr>
              <a:t>X0,X1</a:t>
            </a:r>
            <a:r>
              <a:rPr lang="en-US" dirty="0">
                <a:latin typeface="Lucida Grande"/>
                <a:ea typeface="Lucida Grande"/>
                <a:cs typeface="Lucida Grande"/>
              </a:rPr>
              <a:t> a</a:t>
            </a:r>
            <a:r>
              <a:rPr lang="en-US" baseline="-25000" dirty="0">
                <a:latin typeface="Lucida Grande"/>
                <a:ea typeface="Lucida Grande"/>
                <a:cs typeface="Lucida Grande"/>
              </a:rPr>
              <a:t>X1,X2</a:t>
            </a:r>
            <a:r>
              <a:rPr lang="en-US" dirty="0">
                <a:latin typeface="Lucida Grande"/>
                <a:ea typeface="Lucida Grande"/>
                <a:cs typeface="Lucida Grande"/>
              </a:rPr>
              <a:t> … a</a:t>
            </a:r>
            <a:r>
              <a:rPr lang="en-US" baseline="-25000" dirty="0">
                <a:latin typeface="Lucida Grande"/>
                <a:ea typeface="Lucida Grande"/>
                <a:cs typeface="Lucida Grande"/>
              </a:rPr>
              <a:t>XT-2,XT-1</a:t>
            </a:r>
            <a:r>
              <a:rPr lang="en-US" dirty="0">
                <a:latin typeface="Lucida Grande"/>
                <a:ea typeface="Lucida Grande"/>
                <a:cs typeface="Lucida Grande"/>
              </a:rPr>
              <a:t> </a:t>
            </a:r>
            <a:endParaRPr lang="en-US" dirty="0"/>
          </a:p>
          <a:p>
            <a:pPr marL="457200" lvl="1" indent="0">
              <a:buNone/>
            </a:pPr>
            <a:endParaRPr lang="en-US" sz="500" dirty="0"/>
          </a:p>
          <a:p>
            <a:pPr marL="457200" lvl="1" indent="0">
              <a:buNone/>
            </a:pPr>
            <a:r>
              <a:rPr lang="en-US" dirty="0"/>
              <a:t>Then from definition of </a:t>
            </a:r>
            <a:r>
              <a:rPr lang="en-US" dirty="0">
                <a:latin typeface="Lucida Grande"/>
                <a:cs typeface="Lucida Grande"/>
              </a:rPr>
              <a:t>B: 	P(</a:t>
            </a:r>
            <a:r>
              <a:rPr lang="en-US" dirty="0" err="1">
                <a:latin typeface="Lucida Grande"/>
                <a:cs typeface="Lucida Grande"/>
              </a:rPr>
              <a:t>O|X,</a:t>
            </a:r>
            <a:r>
              <a:rPr lang="en-US" dirty="0" err="1">
                <a:latin typeface="Lucida Grande"/>
                <a:ea typeface="Lucida Grande"/>
                <a:cs typeface="Lucida Grande"/>
              </a:rPr>
              <a:t>λ</a:t>
            </a:r>
            <a:r>
              <a:rPr lang="en-US" dirty="0">
                <a:latin typeface="Lucida Grande"/>
                <a:cs typeface="Lucida Grande"/>
              </a:rPr>
              <a:t>) = b</a:t>
            </a:r>
            <a:r>
              <a:rPr lang="en-US" baseline="-25000" dirty="0">
                <a:latin typeface="Lucida Grande"/>
                <a:cs typeface="Lucida Grande"/>
              </a:rPr>
              <a:t>X0</a:t>
            </a:r>
            <a:r>
              <a:rPr lang="en-US" dirty="0">
                <a:latin typeface="Lucida Grande"/>
                <a:cs typeface="Lucida Grande"/>
              </a:rPr>
              <a:t>(O</a:t>
            </a:r>
            <a:r>
              <a:rPr lang="en-US" baseline="-25000" dirty="0">
                <a:latin typeface="Lucida Grande"/>
                <a:cs typeface="Lucida Grande"/>
              </a:rPr>
              <a:t>0</a:t>
            </a:r>
            <a:r>
              <a:rPr lang="en-US" dirty="0">
                <a:latin typeface="Lucida Grande"/>
                <a:cs typeface="Lucida Grande"/>
              </a:rPr>
              <a:t>) b</a:t>
            </a:r>
            <a:r>
              <a:rPr lang="en-US" baseline="-25000" dirty="0">
                <a:latin typeface="Lucida Grande"/>
                <a:cs typeface="Lucida Grande"/>
              </a:rPr>
              <a:t>X1</a:t>
            </a:r>
            <a:r>
              <a:rPr lang="en-US" dirty="0">
                <a:latin typeface="Lucida Grande"/>
                <a:cs typeface="Lucida Grande"/>
              </a:rPr>
              <a:t>(O</a:t>
            </a:r>
            <a:r>
              <a:rPr lang="en-US" baseline="-25000" dirty="0">
                <a:latin typeface="Lucida Grande"/>
                <a:cs typeface="Lucida Grande"/>
              </a:rPr>
              <a:t>1</a:t>
            </a:r>
            <a:r>
              <a:rPr lang="en-US" dirty="0">
                <a:latin typeface="Lucida Grande"/>
                <a:cs typeface="Lucida Grande"/>
              </a:rPr>
              <a:t>) … b</a:t>
            </a:r>
            <a:r>
              <a:rPr lang="en-US" baseline="-25000" dirty="0">
                <a:latin typeface="Lucida Grande"/>
                <a:cs typeface="Lucida Grande"/>
              </a:rPr>
              <a:t>XT-1</a:t>
            </a:r>
            <a:r>
              <a:rPr lang="en-US" dirty="0">
                <a:latin typeface="Lucida Grande"/>
                <a:cs typeface="Lucida Grande"/>
              </a:rPr>
              <a:t>(O</a:t>
            </a:r>
            <a:r>
              <a:rPr lang="en-US" baseline="-25000" dirty="0">
                <a:latin typeface="Lucida Grande"/>
                <a:cs typeface="Lucida Grande"/>
              </a:rPr>
              <a:t>T-1</a:t>
            </a:r>
            <a:r>
              <a:rPr lang="en-US" dirty="0">
                <a:latin typeface="Lucida Grande"/>
                <a:cs typeface="Lucida Grande"/>
              </a:rPr>
              <a:t>)</a:t>
            </a:r>
            <a:r>
              <a:rPr lang="en-US" dirty="0"/>
              <a:t> </a:t>
            </a:r>
          </a:p>
          <a:p>
            <a:endParaRPr lang="en-US" dirty="0"/>
          </a:p>
        </p:txBody>
      </p:sp>
      <p:pic>
        <p:nvPicPr>
          <p:cNvPr id="8" name="Picture 7">
            <a:extLst>
              <a:ext uri="{FF2B5EF4-FFF2-40B4-BE49-F238E27FC236}">
                <a16:creationId xmlns:a16="http://schemas.microsoft.com/office/drawing/2014/main" id="{F3A6E804-D2D7-4BC8-B630-C085284BEC2C}"/>
              </a:ext>
            </a:extLst>
          </p:cNvPr>
          <p:cNvPicPr>
            <a:picLocks noChangeAspect="1"/>
          </p:cNvPicPr>
          <p:nvPr/>
        </p:nvPicPr>
        <p:blipFill>
          <a:blip r:embed="rId2"/>
          <a:stretch>
            <a:fillRect/>
          </a:stretch>
        </p:blipFill>
        <p:spPr>
          <a:xfrm>
            <a:off x="9384543" y="5338763"/>
            <a:ext cx="2476463" cy="1374551"/>
          </a:xfrm>
          <a:prstGeom prst="rect">
            <a:avLst/>
          </a:prstGeom>
        </p:spPr>
      </p:pic>
      <p:sp>
        <p:nvSpPr>
          <p:cNvPr id="9" name="Rectangle: Rounded Corners 8">
            <a:extLst>
              <a:ext uri="{FF2B5EF4-FFF2-40B4-BE49-F238E27FC236}">
                <a16:creationId xmlns:a16="http://schemas.microsoft.com/office/drawing/2014/main" id="{51D8E784-F424-41EF-8E9D-D0CC648F64D4}"/>
              </a:ext>
            </a:extLst>
          </p:cNvPr>
          <p:cNvSpPr/>
          <p:nvPr/>
        </p:nvSpPr>
        <p:spPr>
          <a:xfrm>
            <a:off x="8647301" y="5338763"/>
            <a:ext cx="3213705" cy="1325562"/>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17DC9B49-2211-4E20-A3F0-6ED791C809E9}"/>
              </a:ext>
            </a:extLst>
          </p:cNvPr>
          <p:cNvPicPr>
            <a:picLocks noChangeAspect="1"/>
          </p:cNvPicPr>
          <p:nvPr/>
        </p:nvPicPr>
        <p:blipFill>
          <a:blip r:embed="rId3"/>
          <a:stretch>
            <a:fillRect/>
          </a:stretch>
        </p:blipFill>
        <p:spPr>
          <a:xfrm>
            <a:off x="4796670" y="5307565"/>
            <a:ext cx="2639107" cy="1349958"/>
          </a:xfrm>
          <a:prstGeom prst="rect">
            <a:avLst/>
          </a:prstGeom>
        </p:spPr>
      </p:pic>
      <p:pic>
        <p:nvPicPr>
          <p:cNvPr id="11" name="Picture 10">
            <a:extLst>
              <a:ext uri="{FF2B5EF4-FFF2-40B4-BE49-F238E27FC236}">
                <a16:creationId xmlns:a16="http://schemas.microsoft.com/office/drawing/2014/main" id="{53F08961-7522-42E5-870C-87DBDC58EC6B}"/>
              </a:ext>
            </a:extLst>
          </p:cNvPr>
          <p:cNvPicPr>
            <a:picLocks noChangeAspect="1"/>
          </p:cNvPicPr>
          <p:nvPr/>
        </p:nvPicPr>
        <p:blipFill>
          <a:blip r:embed="rId4"/>
          <a:stretch>
            <a:fillRect/>
          </a:stretch>
        </p:blipFill>
        <p:spPr>
          <a:xfrm>
            <a:off x="731900" y="5701259"/>
            <a:ext cx="2295525" cy="981075"/>
          </a:xfrm>
          <a:prstGeom prst="rect">
            <a:avLst/>
          </a:prstGeom>
        </p:spPr>
      </p:pic>
      <p:sp>
        <p:nvSpPr>
          <p:cNvPr id="12" name="Rectangle: Rounded Corners 11">
            <a:extLst>
              <a:ext uri="{FF2B5EF4-FFF2-40B4-BE49-F238E27FC236}">
                <a16:creationId xmlns:a16="http://schemas.microsoft.com/office/drawing/2014/main" id="{E8F09467-2063-498C-A04C-F7976A034C53}"/>
              </a:ext>
            </a:extLst>
          </p:cNvPr>
          <p:cNvSpPr/>
          <p:nvPr/>
        </p:nvSpPr>
        <p:spPr>
          <a:xfrm>
            <a:off x="742187" y="5671591"/>
            <a:ext cx="2295525" cy="1010743"/>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B965C272-0EB1-4D08-8ED3-712E605C89D5}"/>
              </a:ext>
            </a:extLst>
          </p:cNvPr>
          <p:cNvSpPr/>
          <p:nvPr/>
        </p:nvSpPr>
        <p:spPr>
          <a:xfrm>
            <a:off x="4300592" y="5258576"/>
            <a:ext cx="3150999" cy="1423758"/>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97F1E9B-F5BC-4690-B336-2CED60680758}"/>
              </a:ext>
            </a:extLst>
          </p:cNvPr>
          <p:cNvSpPr txBox="1"/>
          <p:nvPr/>
        </p:nvSpPr>
        <p:spPr>
          <a:xfrm>
            <a:off x="4310879" y="5854700"/>
            <a:ext cx="817764" cy="461665"/>
          </a:xfrm>
          <a:prstGeom prst="rect">
            <a:avLst/>
          </a:prstGeom>
          <a:noFill/>
        </p:spPr>
        <p:txBody>
          <a:bodyPr wrap="square" rtlCol="0">
            <a:spAutoFit/>
          </a:bodyPr>
          <a:lstStyle/>
          <a:p>
            <a:r>
              <a:rPr lang="en-US" sz="2400" dirty="0"/>
              <a:t>A =</a:t>
            </a:r>
            <a:endParaRPr lang="en-GB" sz="2400" dirty="0"/>
          </a:p>
        </p:txBody>
      </p:sp>
      <p:sp>
        <p:nvSpPr>
          <p:cNvPr id="14" name="TextBox 13">
            <a:extLst>
              <a:ext uri="{FF2B5EF4-FFF2-40B4-BE49-F238E27FC236}">
                <a16:creationId xmlns:a16="http://schemas.microsoft.com/office/drawing/2014/main" id="{B850C321-B7DA-45E7-9314-983012D65999}"/>
              </a:ext>
            </a:extLst>
          </p:cNvPr>
          <p:cNvSpPr txBox="1"/>
          <p:nvPr/>
        </p:nvSpPr>
        <p:spPr>
          <a:xfrm>
            <a:off x="8647301" y="5854699"/>
            <a:ext cx="817764" cy="461665"/>
          </a:xfrm>
          <a:prstGeom prst="rect">
            <a:avLst/>
          </a:prstGeom>
          <a:noFill/>
        </p:spPr>
        <p:txBody>
          <a:bodyPr wrap="square" rtlCol="0">
            <a:spAutoFit/>
          </a:bodyPr>
          <a:lstStyle/>
          <a:p>
            <a:r>
              <a:rPr lang="en-US" sz="2400" dirty="0"/>
              <a:t>B =</a:t>
            </a:r>
            <a:endParaRPr lang="en-GB" sz="2400" dirty="0"/>
          </a:p>
        </p:txBody>
      </p:sp>
      <p:sp>
        <p:nvSpPr>
          <p:cNvPr id="5" name="Rectangle: Rounded Corners 4">
            <a:extLst>
              <a:ext uri="{FF2B5EF4-FFF2-40B4-BE49-F238E27FC236}">
                <a16:creationId xmlns:a16="http://schemas.microsoft.com/office/drawing/2014/main" id="{3D1A81F2-D104-4B35-A931-0F92F2D8159E}"/>
              </a:ext>
            </a:extLst>
          </p:cNvPr>
          <p:cNvSpPr/>
          <p:nvPr/>
        </p:nvSpPr>
        <p:spPr>
          <a:xfrm>
            <a:off x="485775" y="2933700"/>
            <a:ext cx="11039475" cy="20571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05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6FF4-B03F-4840-84DE-C5630FC8E5CC}"/>
              </a:ext>
            </a:extLst>
          </p:cNvPr>
          <p:cNvSpPr>
            <a:spLocks noGrp="1"/>
          </p:cNvSpPr>
          <p:nvPr>
            <p:ph type="title"/>
          </p:nvPr>
        </p:nvSpPr>
        <p:spPr/>
        <p:txBody>
          <a:bodyPr/>
          <a:lstStyle/>
          <a:p>
            <a:r>
              <a:rPr lang="en-US" dirty="0"/>
              <a:t>Probabilities</a:t>
            </a:r>
            <a:endParaRPr lang="en-GB" dirty="0"/>
          </a:p>
        </p:txBody>
      </p:sp>
      <p:sp>
        <p:nvSpPr>
          <p:cNvPr id="3" name="Content Placeholder 2">
            <a:extLst>
              <a:ext uri="{FF2B5EF4-FFF2-40B4-BE49-F238E27FC236}">
                <a16:creationId xmlns:a16="http://schemas.microsoft.com/office/drawing/2014/main" id="{4F79F980-1DA1-4C83-BAD0-F54F002B3FC4}"/>
              </a:ext>
            </a:extLst>
          </p:cNvPr>
          <p:cNvSpPr>
            <a:spLocks noGrp="1"/>
          </p:cNvSpPr>
          <p:nvPr>
            <p:ph idx="1"/>
          </p:nvPr>
        </p:nvSpPr>
        <p:spPr/>
        <p:txBody>
          <a:bodyPr>
            <a:normAutofit fontScale="85000" lnSpcReduction="20000"/>
          </a:bodyPr>
          <a:lstStyle/>
          <a:p>
            <a:r>
              <a:rPr lang="en-US" dirty="0"/>
              <a:t>The notation “</a:t>
            </a:r>
            <a:r>
              <a:rPr lang="en-US" b="1" dirty="0"/>
              <a:t>|</a:t>
            </a:r>
            <a:r>
              <a:rPr lang="en-US" dirty="0"/>
              <a:t>” denotes “</a:t>
            </a:r>
            <a:r>
              <a:rPr lang="en-US" i="1" dirty="0"/>
              <a:t>given</a:t>
            </a:r>
            <a:r>
              <a:rPr lang="en-US" dirty="0"/>
              <a:t>” information, so that </a:t>
            </a:r>
            <a:r>
              <a:rPr lang="en-US" b="1" dirty="0"/>
              <a:t>P(B|A) </a:t>
            </a:r>
            <a:r>
              <a:rPr lang="en-US" dirty="0"/>
              <a:t>is read as “</a:t>
            </a:r>
            <a:r>
              <a:rPr lang="en-US" b="1" u="sng" dirty="0">
                <a:solidFill>
                  <a:srgbClr val="7030A0"/>
                </a:solidFill>
              </a:rPr>
              <a:t>the probability of B, given A</a:t>
            </a:r>
            <a:r>
              <a:rPr lang="en-US" dirty="0"/>
              <a:t>” </a:t>
            </a:r>
          </a:p>
          <a:p>
            <a:pPr marL="457200" lvl="1" indent="0">
              <a:buNone/>
            </a:pPr>
            <a:r>
              <a:rPr lang="en-US" dirty="0"/>
              <a:t>For any two events A and B, we have:</a:t>
            </a:r>
          </a:p>
          <a:p>
            <a:pPr marL="0" indent="0" algn="ctr">
              <a:buNone/>
            </a:pPr>
            <a:r>
              <a:rPr lang="en-GB" dirty="0"/>
              <a:t>P(A and B) = P(A)P(B|A)</a:t>
            </a:r>
          </a:p>
          <a:p>
            <a:pPr marL="0" indent="0" algn="ctr">
              <a:buNone/>
            </a:pPr>
            <a:endParaRPr lang="en-GB" dirty="0"/>
          </a:p>
          <a:p>
            <a:pPr marL="457200" lvl="1" indent="0">
              <a:buNone/>
            </a:pPr>
            <a:r>
              <a:rPr lang="en-US" dirty="0"/>
              <a:t>For example, suppose that we draw two cards without replacement from a standard 52-card deck</a:t>
            </a:r>
          </a:p>
          <a:p>
            <a:pPr lvl="1"/>
            <a:r>
              <a:rPr lang="en-US" dirty="0"/>
              <a:t>Let </a:t>
            </a:r>
            <a:r>
              <a:rPr lang="en-US" dirty="0">
                <a:solidFill>
                  <a:schemeClr val="accent2"/>
                </a:solidFill>
              </a:rPr>
              <a:t>A = {1st card is ace}</a:t>
            </a:r>
            <a:r>
              <a:rPr lang="en-US" dirty="0"/>
              <a:t> and </a:t>
            </a:r>
            <a:r>
              <a:rPr lang="en-US" dirty="0">
                <a:solidFill>
                  <a:schemeClr val="accent2"/>
                </a:solidFill>
              </a:rPr>
              <a:t>B = {2nd card is ace}</a:t>
            </a:r>
            <a:r>
              <a:rPr lang="en-US" dirty="0"/>
              <a:t>. </a:t>
            </a:r>
            <a:r>
              <a:rPr lang="en-GB" dirty="0"/>
              <a:t>Then:</a:t>
            </a:r>
          </a:p>
          <a:p>
            <a:pPr lvl="1"/>
            <a:endParaRPr lang="en-GB" sz="600" dirty="0"/>
          </a:p>
          <a:p>
            <a:pPr marL="0" indent="0" algn="ctr">
              <a:buNone/>
            </a:pPr>
            <a:r>
              <a:rPr lang="en-US" dirty="0"/>
              <a:t>P(A and B) = </a:t>
            </a:r>
            <a:r>
              <a:rPr lang="en-US" dirty="0">
                <a:solidFill>
                  <a:schemeClr val="accent6"/>
                </a:solidFill>
              </a:rPr>
              <a:t>P(A)</a:t>
            </a:r>
            <a:r>
              <a:rPr lang="en-US" dirty="0">
                <a:solidFill>
                  <a:schemeClr val="accent1"/>
                </a:solidFill>
              </a:rPr>
              <a:t>P(B|A)</a:t>
            </a:r>
            <a:r>
              <a:rPr lang="en-US" dirty="0"/>
              <a:t> = </a:t>
            </a:r>
            <a:r>
              <a:rPr lang="en-US" dirty="0">
                <a:solidFill>
                  <a:schemeClr val="accent6"/>
                </a:solidFill>
              </a:rPr>
              <a:t>4/52</a:t>
            </a:r>
            <a:r>
              <a:rPr lang="en-US" dirty="0"/>
              <a:t> * </a:t>
            </a:r>
            <a:r>
              <a:rPr lang="en-US" dirty="0">
                <a:solidFill>
                  <a:schemeClr val="accent1"/>
                </a:solidFill>
              </a:rPr>
              <a:t>3/51</a:t>
            </a:r>
            <a:r>
              <a:rPr lang="en-US" dirty="0"/>
              <a:t> = 12/2652 = 1/221</a:t>
            </a:r>
          </a:p>
          <a:p>
            <a:pPr marL="0" indent="0" algn="ctr">
              <a:buNone/>
            </a:pPr>
            <a:endParaRPr lang="en-US" dirty="0"/>
          </a:p>
          <a:p>
            <a:r>
              <a:rPr lang="en-US" dirty="0"/>
              <a:t>In this example, P(B) depends on what happens in the first event , so we say that </a:t>
            </a:r>
            <a:r>
              <a:rPr lang="en-US" dirty="0">
                <a:solidFill>
                  <a:srgbClr val="7030A0"/>
                </a:solidFill>
              </a:rPr>
              <a:t>A and B are </a:t>
            </a:r>
            <a:r>
              <a:rPr lang="en-US" b="1" dirty="0">
                <a:solidFill>
                  <a:srgbClr val="7030A0"/>
                </a:solidFill>
              </a:rPr>
              <a:t>dependent events</a:t>
            </a:r>
            <a:endParaRPr lang="en-US" b="1" dirty="0"/>
          </a:p>
        </p:txBody>
      </p:sp>
    </p:spTree>
    <p:extLst>
      <p:ext uri="{BB962C8B-B14F-4D97-AF65-F5344CB8AC3E}">
        <p14:creationId xmlns:p14="http://schemas.microsoft.com/office/powerpoint/2010/main" val="147025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2349500"/>
            <a:ext cx="11487149" cy="4351338"/>
          </a:xfrm>
        </p:spPr>
        <p:txBody>
          <a:bodyPr>
            <a:normAutofit/>
          </a:bodyPr>
          <a:lstStyle/>
          <a:p>
            <a:r>
              <a:rPr lang="en-US" dirty="0"/>
              <a:t>Since:</a:t>
            </a:r>
          </a:p>
          <a:p>
            <a:endParaRPr lang="en-US" dirty="0"/>
          </a:p>
          <a:p>
            <a:r>
              <a:rPr lang="en-US" dirty="0"/>
              <a:t>And:</a:t>
            </a:r>
          </a:p>
          <a:p>
            <a:endParaRPr lang="en-US" dirty="0"/>
          </a:p>
          <a:p>
            <a:endParaRPr lang="en-US" dirty="0"/>
          </a:p>
          <a:p>
            <a:r>
              <a:rPr lang="en-US" dirty="0"/>
              <a:t>We have:</a:t>
            </a:r>
          </a:p>
          <a:p>
            <a:endParaRPr lang="en-US" dirty="0"/>
          </a:p>
        </p:txBody>
      </p:sp>
      <p:pic>
        <p:nvPicPr>
          <p:cNvPr id="4" name="Picture 3">
            <a:extLst>
              <a:ext uri="{FF2B5EF4-FFF2-40B4-BE49-F238E27FC236}">
                <a16:creationId xmlns:a16="http://schemas.microsoft.com/office/drawing/2014/main" id="{BA99D98D-C7E9-4A61-8ADC-56CDCCFDB370}"/>
              </a:ext>
            </a:extLst>
          </p:cNvPr>
          <p:cNvPicPr>
            <a:picLocks noChangeAspect="1"/>
          </p:cNvPicPr>
          <p:nvPr/>
        </p:nvPicPr>
        <p:blipFill>
          <a:blip r:embed="rId2"/>
          <a:stretch>
            <a:fillRect/>
          </a:stretch>
        </p:blipFill>
        <p:spPr>
          <a:xfrm>
            <a:off x="4805362" y="2577873"/>
            <a:ext cx="2581275" cy="790575"/>
          </a:xfrm>
          <a:prstGeom prst="rect">
            <a:avLst/>
          </a:prstGeom>
        </p:spPr>
      </p:pic>
      <p:pic>
        <p:nvPicPr>
          <p:cNvPr id="5" name="Picture 4">
            <a:extLst>
              <a:ext uri="{FF2B5EF4-FFF2-40B4-BE49-F238E27FC236}">
                <a16:creationId xmlns:a16="http://schemas.microsoft.com/office/drawing/2014/main" id="{1D246C0E-F405-488C-B5C9-C556A25C86FD}"/>
              </a:ext>
            </a:extLst>
          </p:cNvPr>
          <p:cNvPicPr>
            <a:picLocks noChangeAspect="1"/>
          </p:cNvPicPr>
          <p:nvPr/>
        </p:nvPicPr>
        <p:blipFill>
          <a:blip r:embed="rId3"/>
          <a:stretch>
            <a:fillRect/>
          </a:stretch>
        </p:blipFill>
        <p:spPr>
          <a:xfrm>
            <a:off x="2390774" y="3635146"/>
            <a:ext cx="7410450" cy="981075"/>
          </a:xfrm>
          <a:prstGeom prst="rect">
            <a:avLst/>
          </a:prstGeom>
        </p:spPr>
      </p:pic>
      <p:pic>
        <p:nvPicPr>
          <p:cNvPr id="6" name="Picture 5">
            <a:extLst>
              <a:ext uri="{FF2B5EF4-FFF2-40B4-BE49-F238E27FC236}">
                <a16:creationId xmlns:a16="http://schemas.microsoft.com/office/drawing/2014/main" id="{973F9A5E-EFDB-4087-8E5C-739D2D0ECBD8}"/>
              </a:ext>
            </a:extLst>
          </p:cNvPr>
          <p:cNvPicPr>
            <a:picLocks noChangeAspect="1"/>
          </p:cNvPicPr>
          <p:nvPr/>
        </p:nvPicPr>
        <p:blipFill>
          <a:blip r:embed="rId4"/>
          <a:stretch>
            <a:fillRect/>
          </a:stretch>
        </p:blipFill>
        <p:spPr>
          <a:xfrm>
            <a:off x="4586286" y="5311437"/>
            <a:ext cx="3352801" cy="590430"/>
          </a:xfrm>
          <a:prstGeom prst="rect">
            <a:avLst/>
          </a:prstGeom>
        </p:spPr>
      </p:pic>
      <p:pic>
        <p:nvPicPr>
          <p:cNvPr id="7" name="Picture 6">
            <a:extLst>
              <a:ext uri="{FF2B5EF4-FFF2-40B4-BE49-F238E27FC236}">
                <a16:creationId xmlns:a16="http://schemas.microsoft.com/office/drawing/2014/main" id="{C57445C2-A5FC-4C9A-8EEE-9E6ECA52D765}"/>
              </a:ext>
            </a:extLst>
          </p:cNvPr>
          <p:cNvPicPr>
            <a:picLocks noChangeAspect="1"/>
          </p:cNvPicPr>
          <p:nvPr/>
        </p:nvPicPr>
        <p:blipFill>
          <a:blip r:embed="rId5"/>
          <a:stretch>
            <a:fillRect/>
          </a:stretch>
        </p:blipFill>
        <p:spPr>
          <a:xfrm>
            <a:off x="7519986" y="258764"/>
            <a:ext cx="4562475" cy="1304925"/>
          </a:xfrm>
          <a:prstGeom prst="rect">
            <a:avLst/>
          </a:prstGeom>
          <a:ln>
            <a:solidFill>
              <a:schemeClr val="tx1"/>
            </a:solidFill>
          </a:ln>
        </p:spPr>
      </p:pic>
      <p:pic>
        <p:nvPicPr>
          <p:cNvPr id="8" name="Picture 7">
            <a:extLst>
              <a:ext uri="{FF2B5EF4-FFF2-40B4-BE49-F238E27FC236}">
                <a16:creationId xmlns:a16="http://schemas.microsoft.com/office/drawing/2014/main" id="{9E559679-5780-4FC7-96EA-0051092A3A4E}"/>
              </a:ext>
            </a:extLst>
          </p:cNvPr>
          <p:cNvPicPr>
            <a:picLocks noChangeAspect="1"/>
          </p:cNvPicPr>
          <p:nvPr/>
        </p:nvPicPr>
        <p:blipFill>
          <a:blip r:embed="rId6"/>
          <a:stretch>
            <a:fillRect/>
          </a:stretch>
        </p:blipFill>
        <p:spPr>
          <a:xfrm>
            <a:off x="252414" y="603708"/>
            <a:ext cx="6772275" cy="704850"/>
          </a:xfrm>
          <a:prstGeom prst="rect">
            <a:avLst/>
          </a:prstGeom>
          <a:ln>
            <a:solidFill>
              <a:schemeClr val="tx1"/>
            </a:solidFill>
          </a:ln>
        </p:spPr>
      </p:pic>
      <p:sp>
        <p:nvSpPr>
          <p:cNvPr id="11" name="TextBox 10">
            <a:extLst>
              <a:ext uri="{FF2B5EF4-FFF2-40B4-BE49-F238E27FC236}">
                <a16:creationId xmlns:a16="http://schemas.microsoft.com/office/drawing/2014/main" id="{B4CE2103-C780-4590-B3F2-EF19286AD49F}"/>
              </a:ext>
            </a:extLst>
          </p:cNvPr>
          <p:cNvSpPr txBox="1"/>
          <p:nvPr/>
        </p:nvSpPr>
        <p:spPr>
          <a:xfrm>
            <a:off x="252414" y="67507"/>
            <a:ext cx="1695449" cy="461665"/>
          </a:xfrm>
          <a:prstGeom prst="rect">
            <a:avLst/>
          </a:prstGeom>
          <a:noFill/>
        </p:spPr>
        <p:txBody>
          <a:bodyPr wrap="square" rtlCol="0">
            <a:spAutoFit/>
          </a:bodyPr>
          <a:lstStyle/>
          <a:p>
            <a:r>
              <a:rPr lang="en-US" sz="2400" u="sng" dirty="0"/>
              <a:t>Remember</a:t>
            </a:r>
            <a:r>
              <a:rPr lang="en-US" dirty="0"/>
              <a:t>:</a:t>
            </a:r>
            <a:endParaRPr lang="en-GB" dirty="0"/>
          </a:p>
        </p:txBody>
      </p:sp>
      <p:cxnSp>
        <p:nvCxnSpPr>
          <p:cNvPr id="13" name="Straight Connector 12">
            <a:extLst>
              <a:ext uri="{FF2B5EF4-FFF2-40B4-BE49-F238E27FC236}">
                <a16:creationId xmlns:a16="http://schemas.microsoft.com/office/drawing/2014/main" id="{BC26CAEB-8762-4608-83A7-719489E39CED}"/>
              </a:ext>
            </a:extLst>
          </p:cNvPr>
          <p:cNvCxnSpPr/>
          <p:nvPr/>
        </p:nvCxnSpPr>
        <p:spPr>
          <a:xfrm>
            <a:off x="161925" y="1943100"/>
            <a:ext cx="11830049"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A6590B61-12EF-4F8F-AA9A-E0ED424B5AA1}"/>
              </a:ext>
            </a:extLst>
          </p:cNvPr>
          <p:cNvSpPr/>
          <p:nvPr/>
        </p:nvSpPr>
        <p:spPr>
          <a:xfrm>
            <a:off x="6053138" y="2597019"/>
            <a:ext cx="1309688" cy="730131"/>
          </a:xfrm>
          <a:prstGeom prst="roundRect">
            <a:avLst/>
          </a:prstGeom>
          <a:solidFill>
            <a:srgbClr val="0070C0">
              <a:alpha val="21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BE23D385-B243-424B-9FB2-C5645B9416BE}"/>
              </a:ext>
            </a:extLst>
          </p:cNvPr>
          <p:cNvSpPr/>
          <p:nvPr/>
        </p:nvSpPr>
        <p:spPr>
          <a:xfrm>
            <a:off x="8024812" y="3795038"/>
            <a:ext cx="1652587" cy="730131"/>
          </a:xfrm>
          <a:prstGeom prst="roundRect">
            <a:avLst/>
          </a:prstGeom>
          <a:solidFill>
            <a:srgbClr val="0070C0">
              <a:alpha val="21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27F47A2-B7A0-442E-BA7B-43850FF4E203}"/>
                  </a:ext>
                </a:extLst>
              </p:cNvPr>
              <p:cNvSpPr txBox="1"/>
              <p:nvPr/>
            </p:nvSpPr>
            <p:spPr>
              <a:xfrm>
                <a:off x="5757864" y="6140352"/>
                <a:ext cx="22479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Definition of B times definition of A and </a:t>
                </a:r>
                <a14:m>
                  <m:oMath xmlns:m="http://schemas.openxmlformats.org/officeDocument/2006/math">
                    <m:r>
                      <a:rPr lang="en-US" b="0" i="1" smtClean="0">
                        <a:latin typeface="Cambria Math" panose="02040503050406030204" pitchFamily="18" charset="0"/>
                      </a:rPr>
                      <m:t>𝜋</m:t>
                    </m:r>
                  </m:oMath>
                </a14:m>
                <a:endParaRPr lang="en-GB" dirty="0"/>
              </a:p>
            </p:txBody>
          </p:sp>
        </mc:Choice>
        <mc:Fallback xmlns="">
          <p:sp>
            <p:nvSpPr>
              <p:cNvPr id="24" name="TextBox 23">
                <a:extLst>
                  <a:ext uri="{FF2B5EF4-FFF2-40B4-BE49-F238E27FC236}">
                    <a16:creationId xmlns:a16="http://schemas.microsoft.com/office/drawing/2014/main" id="{527F47A2-B7A0-442E-BA7B-43850FF4E203}"/>
                  </a:ext>
                </a:extLst>
              </p:cNvPr>
              <p:cNvSpPr txBox="1">
                <a:spLocks noRot="1" noChangeAspect="1" noMove="1" noResize="1" noEditPoints="1" noAdjustHandles="1" noChangeArrowheads="1" noChangeShapeType="1" noTextEdit="1"/>
              </p:cNvSpPr>
              <p:nvPr/>
            </p:nvSpPr>
            <p:spPr>
              <a:xfrm>
                <a:off x="5757864" y="6140352"/>
                <a:ext cx="2247900" cy="646331"/>
              </a:xfrm>
              <a:prstGeom prst="rect">
                <a:avLst/>
              </a:prstGeom>
              <a:blipFill>
                <a:blip r:embed="rId7"/>
                <a:stretch>
                  <a:fillRect l="-2162" t="-3704" b="-12963"/>
                </a:stretch>
              </a:blipFill>
            </p:spPr>
            <p:txBody>
              <a:bodyPr/>
              <a:lstStyle/>
              <a:p>
                <a:r>
                  <a:rPr lang="en-GB">
                    <a:noFill/>
                  </a:rPr>
                  <a:t> </a:t>
                </a:r>
              </a:p>
            </p:txBody>
          </p:sp>
        </mc:Fallback>
      </mc:AlternateContent>
      <p:cxnSp>
        <p:nvCxnSpPr>
          <p:cNvPr id="25" name="Straight Arrow Connector 24">
            <a:extLst>
              <a:ext uri="{FF2B5EF4-FFF2-40B4-BE49-F238E27FC236}">
                <a16:creationId xmlns:a16="http://schemas.microsoft.com/office/drawing/2014/main" id="{54E86544-B639-406C-8B5F-BE032C9D1CC9}"/>
              </a:ext>
            </a:extLst>
          </p:cNvPr>
          <p:cNvCxnSpPr>
            <a:cxnSpLocks/>
            <a:stCxn id="24" idx="0"/>
          </p:cNvCxnSpPr>
          <p:nvPr/>
        </p:nvCxnSpPr>
        <p:spPr>
          <a:xfrm flipV="1">
            <a:off x="6881814" y="5911392"/>
            <a:ext cx="0" cy="22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E54CAA8-009A-48B2-B582-55190A43C838}"/>
              </a:ext>
            </a:extLst>
          </p:cNvPr>
          <p:cNvSpPr txBox="1"/>
          <p:nvPr/>
        </p:nvSpPr>
        <p:spPr>
          <a:xfrm>
            <a:off x="1819282" y="6140352"/>
            <a:ext cx="37576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problem that we want to solve over all the possible X combinations</a:t>
            </a:r>
            <a:endParaRPr lang="en-GB" dirty="0"/>
          </a:p>
        </p:txBody>
      </p:sp>
      <p:cxnSp>
        <p:nvCxnSpPr>
          <p:cNvPr id="30" name="Straight Arrow Connector 29">
            <a:extLst>
              <a:ext uri="{FF2B5EF4-FFF2-40B4-BE49-F238E27FC236}">
                <a16:creationId xmlns:a16="http://schemas.microsoft.com/office/drawing/2014/main" id="{1853FF1B-2F79-4DBF-BCC2-2BB70265B017}"/>
              </a:ext>
            </a:extLst>
          </p:cNvPr>
          <p:cNvCxnSpPr>
            <a:cxnSpLocks/>
            <a:stCxn id="29" idx="0"/>
          </p:cNvCxnSpPr>
          <p:nvPr/>
        </p:nvCxnSpPr>
        <p:spPr>
          <a:xfrm flipV="1">
            <a:off x="3698088" y="5809516"/>
            <a:ext cx="1265625" cy="33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048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4" grpId="0" animBg="1"/>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5775" y="1571624"/>
                <a:ext cx="11487149" cy="5286375"/>
              </a:xfrm>
            </p:spPr>
            <p:txBody>
              <a:bodyPr>
                <a:normAutofit/>
              </a:bodyPr>
              <a:lstStyle/>
              <a:p>
                <a:r>
                  <a:rPr lang="en-US" dirty="0"/>
                  <a:t>The probability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𝒪</m:t>
                        </m:r>
                      </m:e>
                      <m:e>
                        <m:r>
                          <m:rPr>
                            <m:sty m:val="p"/>
                          </m:rPr>
                          <a:rPr lang="en-US" b="0" i="0" smtClean="0">
                            <a:latin typeface="Cambria Math" panose="02040503050406030204" pitchFamily="18" charset="0"/>
                            <a:ea typeface="Cambria Math" panose="02040503050406030204" pitchFamily="18" charset="0"/>
                          </a:rPr>
                          <m:t>λ</m:t>
                        </m:r>
                      </m:e>
                    </m:d>
                  </m:oMath>
                </a14:m>
                <a:r>
                  <a:rPr lang="en-US" dirty="0"/>
                  <a:t> is given summing together all possible state sequence probabilities:</a:t>
                </a:r>
              </a:p>
              <a:p>
                <a:endParaRPr lang="en-US" dirty="0"/>
              </a:p>
              <a:p>
                <a:endParaRPr lang="en-US" dirty="0"/>
              </a:p>
              <a:p>
                <a:endParaRPr lang="en-US" dirty="0"/>
              </a:p>
              <a:p>
                <a:endParaRPr lang="en-US" dirty="0"/>
              </a:p>
              <a:p>
                <a:endParaRPr lang="en-US" dirty="0"/>
              </a:p>
              <a:p>
                <a:endParaRPr lang="en-US" sz="500" dirty="0"/>
              </a:p>
              <a:p>
                <a:r>
                  <a:rPr lang="en-US" dirty="0"/>
                  <a:t>The direct computation here is generally </a:t>
                </a:r>
                <a:r>
                  <a:rPr lang="en-US" u="sng" dirty="0">
                    <a:solidFill>
                      <a:srgbClr val="C00000"/>
                    </a:solidFill>
                  </a:rPr>
                  <a:t>infeasible</a:t>
                </a:r>
              </a:p>
              <a:p>
                <a:pPr marL="457200" lvl="1" indent="0">
                  <a:buNone/>
                </a:pPr>
                <a:r>
                  <a:rPr lang="en-US" dirty="0"/>
                  <a:t>Since the </a:t>
                </a:r>
                <a:r>
                  <a:rPr lang="en-US" dirty="0">
                    <a:solidFill>
                      <a:srgbClr val="C00000"/>
                    </a:solidFill>
                  </a:rPr>
                  <a:t>number of multiplications is about </a:t>
                </a:r>
                <a14:m>
                  <m:oMath xmlns:m="http://schemas.openxmlformats.org/officeDocument/2006/math">
                    <m:r>
                      <a:rPr lang="en-US" i="0" dirty="0" smtClean="0">
                        <a:solidFill>
                          <a:srgbClr val="C00000"/>
                        </a:solidFill>
                        <a:latin typeface="Cambria Math" panose="02040503050406030204" pitchFamily="18" charset="0"/>
                      </a:rPr>
                      <m:t>2</m:t>
                    </m:r>
                    <m:sSup>
                      <m:sSupPr>
                        <m:ctrlPr>
                          <a:rPr lang="en-US" i="1" dirty="0" smtClean="0">
                            <a:solidFill>
                              <a:srgbClr val="C00000"/>
                            </a:solidFill>
                            <a:latin typeface="Cambria Math" panose="02040503050406030204" pitchFamily="18" charset="0"/>
                          </a:rPr>
                        </m:ctrlPr>
                      </m:sSupPr>
                      <m:e>
                        <m:r>
                          <m:rPr>
                            <m:sty m:val="p"/>
                          </m:rPr>
                          <a:rPr lang="en-US" i="0" dirty="0" smtClean="0">
                            <a:solidFill>
                              <a:srgbClr val="C00000"/>
                            </a:solidFill>
                            <a:latin typeface="Cambria Math" panose="02040503050406030204" pitchFamily="18" charset="0"/>
                          </a:rPr>
                          <m:t>TN</m:t>
                        </m:r>
                      </m:e>
                      <m:sup>
                        <m:r>
                          <m:rPr>
                            <m:sty m:val="p"/>
                          </m:rPr>
                          <a:rPr lang="en-US" i="0" dirty="0" smtClean="0">
                            <a:solidFill>
                              <a:srgbClr val="C00000"/>
                            </a:solidFill>
                            <a:latin typeface="Cambria Math" panose="02040503050406030204" pitchFamily="18" charset="0"/>
                          </a:rPr>
                          <m:t>T</m:t>
                        </m:r>
                      </m:sup>
                    </m:sSup>
                    <m:r>
                      <a:rPr lang="en-US" i="0" dirty="0" smtClean="0">
                        <a:latin typeface="Cambria Math" panose="02040503050406030204" pitchFamily="18" charset="0"/>
                      </a:rPr>
                      <m:t> </m:t>
                    </m:r>
                  </m:oMath>
                </a14:m>
                <a:endParaRPr lang="en-US" dirty="0"/>
              </a:p>
              <a:p>
                <a:pPr marL="457200" lvl="1" indent="0">
                  <a:buNone/>
                </a:pPr>
                <a:r>
                  <a:rPr lang="en-US" dirty="0"/>
                  <a:t>Where T is typically large and N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5775" y="1571624"/>
                <a:ext cx="11487149" cy="5286375"/>
              </a:xfrm>
              <a:blipFill>
                <a:blip r:embed="rId3"/>
                <a:stretch>
                  <a:fillRect l="-955" t="-1961"/>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A8D3C250-26E5-4982-80DD-EF2474B08DE7}"/>
              </a:ext>
            </a:extLst>
          </p:cNvPr>
          <p:cNvPicPr>
            <a:picLocks noChangeAspect="1"/>
          </p:cNvPicPr>
          <p:nvPr/>
        </p:nvPicPr>
        <p:blipFill>
          <a:blip r:embed="rId4"/>
          <a:stretch>
            <a:fillRect/>
          </a:stretch>
        </p:blipFill>
        <p:spPr>
          <a:xfrm>
            <a:off x="3133724" y="2606675"/>
            <a:ext cx="6191250" cy="1762125"/>
          </a:xfrm>
          <a:prstGeom prst="rect">
            <a:avLst/>
          </a:prstGeom>
        </p:spPr>
      </p:pic>
      <p:pic>
        <p:nvPicPr>
          <p:cNvPr id="8" name="Picture 7" descr="temp.tiff">
            <a:extLst>
              <a:ext uri="{FF2B5EF4-FFF2-40B4-BE49-F238E27FC236}">
                <a16:creationId xmlns:a16="http://schemas.microsoft.com/office/drawing/2014/main" id="{9FDE19D8-0195-4C99-A8EE-2BEC94821909}"/>
              </a:ext>
            </a:extLst>
          </p:cNvPr>
          <p:cNvPicPr>
            <a:picLocks noChangeAspect="1"/>
          </p:cNvPicPr>
          <p:nvPr/>
        </p:nvPicPr>
        <p:blipFill>
          <a:blip r:embed="rId5"/>
          <a:stretch>
            <a:fillRect/>
          </a:stretch>
        </p:blipFill>
        <p:spPr>
          <a:xfrm>
            <a:off x="6945675" y="4588001"/>
            <a:ext cx="4993551" cy="312611"/>
          </a:xfrm>
          <a:prstGeom prst="rect">
            <a:avLst/>
          </a:prstGeom>
          <a:ln>
            <a:solidFill>
              <a:schemeClr val="tx1"/>
            </a:solid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D1388A-2CBD-471F-9458-706B387BAFC5}"/>
                  </a:ext>
                </a:extLst>
              </p:cNvPr>
              <p:cNvSpPr txBox="1"/>
              <p:nvPr/>
            </p:nvSpPr>
            <p:spPr>
              <a:xfrm>
                <a:off x="7515225" y="2460407"/>
                <a:ext cx="22479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Definition of B times definition of A and </a:t>
                </a:r>
                <a14:m>
                  <m:oMath xmlns:m="http://schemas.openxmlformats.org/officeDocument/2006/math">
                    <m:r>
                      <a:rPr lang="en-US" b="0" i="1" smtClean="0">
                        <a:latin typeface="Cambria Math" panose="02040503050406030204" pitchFamily="18" charset="0"/>
                      </a:rPr>
                      <m:t>𝜋</m:t>
                    </m:r>
                  </m:oMath>
                </a14:m>
                <a:endParaRPr lang="en-GB" dirty="0"/>
              </a:p>
            </p:txBody>
          </p:sp>
        </mc:Choice>
        <mc:Fallback xmlns="">
          <p:sp>
            <p:nvSpPr>
              <p:cNvPr id="9" name="TextBox 8">
                <a:extLst>
                  <a:ext uri="{FF2B5EF4-FFF2-40B4-BE49-F238E27FC236}">
                    <a16:creationId xmlns:a16="http://schemas.microsoft.com/office/drawing/2014/main" id="{45D1388A-2CBD-471F-9458-706B387BAFC5}"/>
                  </a:ext>
                </a:extLst>
              </p:cNvPr>
              <p:cNvSpPr txBox="1">
                <a:spLocks noRot="1" noChangeAspect="1" noMove="1" noResize="1" noEditPoints="1" noAdjustHandles="1" noChangeArrowheads="1" noChangeShapeType="1" noTextEdit="1"/>
              </p:cNvSpPr>
              <p:nvPr/>
            </p:nvSpPr>
            <p:spPr>
              <a:xfrm>
                <a:off x="7515225" y="2460407"/>
                <a:ext cx="2247900" cy="646331"/>
              </a:xfrm>
              <a:prstGeom prst="rect">
                <a:avLst/>
              </a:prstGeom>
              <a:blipFill>
                <a:blip r:embed="rId6"/>
                <a:stretch>
                  <a:fillRect l="-2156" t="-4630" b="-12963"/>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FE0D7DBB-AC1F-4452-B231-B3FCDABA1C47}"/>
              </a:ext>
            </a:extLst>
          </p:cNvPr>
          <p:cNvCxnSpPr>
            <a:cxnSpLocks/>
            <a:stCxn id="9" idx="1"/>
          </p:cNvCxnSpPr>
          <p:nvPr/>
        </p:nvCxnSpPr>
        <p:spPr>
          <a:xfrm flipH="1">
            <a:off x="6376125" y="2783573"/>
            <a:ext cx="1139100" cy="521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E832633-DA8B-4F3C-AB1B-8649786F747A}"/>
              </a:ext>
            </a:extLst>
          </p:cNvPr>
          <p:cNvCxnSpPr>
            <a:cxnSpLocks/>
            <a:stCxn id="8" idx="1"/>
          </p:cNvCxnSpPr>
          <p:nvPr/>
        </p:nvCxnSpPr>
        <p:spPr>
          <a:xfrm flipH="1" flipV="1">
            <a:off x="6376125" y="4241800"/>
            <a:ext cx="56955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A345AA03-78F5-423A-840C-D7BD564774E2}"/>
              </a:ext>
            </a:extLst>
          </p:cNvPr>
          <p:cNvSpPr/>
          <p:nvPr/>
        </p:nvSpPr>
        <p:spPr>
          <a:xfrm>
            <a:off x="4505254" y="3713161"/>
            <a:ext cx="342972"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0C8C81A0-6436-4664-908A-07A9AD8A3DF3}"/>
              </a:ext>
            </a:extLst>
          </p:cNvPr>
          <p:cNvSpPr/>
          <p:nvPr/>
        </p:nvSpPr>
        <p:spPr>
          <a:xfrm>
            <a:off x="4862062" y="3713161"/>
            <a:ext cx="677749"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C98C576D-954B-41B2-A591-2E5318868817}"/>
              </a:ext>
            </a:extLst>
          </p:cNvPr>
          <p:cNvSpPr/>
          <p:nvPr/>
        </p:nvSpPr>
        <p:spPr>
          <a:xfrm>
            <a:off x="5536417" y="3713161"/>
            <a:ext cx="559584"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9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Algorithm</a:t>
            </a:r>
          </a:p>
        </p:txBody>
      </p:sp>
      <p:sp>
        <p:nvSpPr>
          <p:cNvPr id="3" name="Content Placeholder 2"/>
          <p:cNvSpPr>
            <a:spLocks noGrp="1"/>
          </p:cNvSpPr>
          <p:nvPr>
            <p:ph idx="1"/>
          </p:nvPr>
        </p:nvSpPr>
        <p:spPr>
          <a:xfrm>
            <a:off x="838200" y="1825625"/>
            <a:ext cx="10820400" cy="4351338"/>
          </a:xfrm>
        </p:spPr>
        <p:txBody>
          <a:bodyPr>
            <a:normAutofit lnSpcReduction="10000"/>
          </a:bodyPr>
          <a:lstStyle/>
          <a:p>
            <a:r>
              <a:rPr lang="en-US" dirty="0"/>
              <a:t>Instead, we can use </a:t>
            </a:r>
            <a:r>
              <a:rPr lang="en-US" b="1" i="1" dirty="0"/>
              <a:t>forward algorithm</a:t>
            </a:r>
          </a:p>
          <a:p>
            <a:pPr marL="457200" lvl="1" indent="0">
              <a:buNone/>
            </a:pPr>
            <a:r>
              <a:rPr lang="en-US" dirty="0"/>
              <a:t>Also known as:  “</a:t>
            </a:r>
            <a:r>
              <a:rPr lang="en-US" b="1" dirty="0"/>
              <a:t>alpha pass</a:t>
            </a:r>
            <a:r>
              <a:rPr lang="en-US" dirty="0"/>
              <a:t>”</a:t>
            </a:r>
          </a:p>
          <a:p>
            <a:pPr marL="457200" lvl="1" indent="0">
              <a:buNone/>
            </a:pPr>
            <a:endParaRPr lang="en-US" dirty="0"/>
          </a:p>
          <a:p>
            <a:r>
              <a:rPr lang="en-US" dirty="0"/>
              <a:t>For </a:t>
            </a:r>
            <a:r>
              <a:rPr lang="en-US" b="1" dirty="0">
                <a:latin typeface="Lucida Grande"/>
                <a:cs typeface="Lucida Grande"/>
              </a:rPr>
              <a:t>t = 0,1,…,T-1 </a:t>
            </a:r>
            <a:r>
              <a:rPr lang="en-US" dirty="0"/>
              <a:t>and </a:t>
            </a:r>
            <a:r>
              <a:rPr lang="en-US" b="1" dirty="0" err="1">
                <a:latin typeface="Lucida Grande"/>
                <a:cs typeface="Lucida Grande"/>
              </a:rPr>
              <a:t>i</a:t>
            </a:r>
            <a:r>
              <a:rPr lang="en-US" b="1" dirty="0">
                <a:latin typeface="Lucida Grande"/>
                <a:cs typeface="Lucida Grande"/>
              </a:rPr>
              <a:t>=0,1,…,N-1</a:t>
            </a:r>
            <a:r>
              <a:rPr lang="en-US" dirty="0"/>
              <a:t>, let:  </a:t>
            </a:r>
          </a:p>
          <a:p>
            <a:pPr marL="0" indent="0" algn="ctr">
              <a:buNone/>
            </a:pPr>
            <a:endParaRPr lang="en-US" b="1" dirty="0">
              <a:latin typeface="Lucida Grande"/>
              <a:ea typeface="Lucida Grande"/>
              <a:cs typeface="Lucida Grande"/>
            </a:endParaRPr>
          </a:p>
          <a:p>
            <a:pPr marL="0" indent="0" algn="ctr">
              <a:buNone/>
            </a:pPr>
            <a:endParaRPr lang="en-US" dirty="0">
              <a:latin typeface="Lucida Grande"/>
              <a:cs typeface="Lucida Grande"/>
            </a:endParaRPr>
          </a:p>
          <a:p>
            <a:pPr marL="0" indent="0" algn="ctr">
              <a:buNone/>
            </a:pPr>
            <a:endParaRPr lang="en-US" dirty="0">
              <a:latin typeface="Lucida Grande"/>
              <a:cs typeface="Lucida Grande"/>
            </a:endParaRPr>
          </a:p>
          <a:p>
            <a:r>
              <a:rPr lang="en-US" dirty="0"/>
              <a:t>This is </a:t>
            </a:r>
            <a:r>
              <a:rPr lang="en-US" dirty="0">
                <a:solidFill>
                  <a:srgbClr val="7030A0"/>
                </a:solidFill>
              </a:rPr>
              <a:t>probability of partial observation sequence up to time </a:t>
            </a:r>
            <a:r>
              <a:rPr lang="en-US" dirty="0">
                <a:solidFill>
                  <a:srgbClr val="7030A0"/>
                </a:solidFill>
                <a:latin typeface="Lucida Grande"/>
                <a:cs typeface="Lucida Grande"/>
              </a:rPr>
              <a:t>t</a:t>
            </a:r>
            <a:r>
              <a:rPr lang="en-US" dirty="0"/>
              <a:t>, where the underlying Markov process is in state </a:t>
            </a:r>
            <a:r>
              <a:rPr lang="en-US" b="1" dirty="0">
                <a:latin typeface="Lucida Grande"/>
                <a:cs typeface="Lucida Grande"/>
              </a:rPr>
              <a:t>q</a:t>
            </a:r>
            <a:r>
              <a:rPr lang="en-US" b="1" baseline="-25000" dirty="0">
                <a:latin typeface="Lucida Grande"/>
                <a:cs typeface="Lucida Grande"/>
              </a:rPr>
              <a:t>i</a:t>
            </a:r>
            <a:r>
              <a:rPr lang="en-US" dirty="0"/>
              <a:t> at time </a:t>
            </a:r>
            <a:r>
              <a:rPr lang="en-US" dirty="0">
                <a:latin typeface="Lucida Grande"/>
                <a:cs typeface="Lucida Grande"/>
              </a:rPr>
              <a:t>t</a:t>
            </a:r>
            <a:endParaRPr lang="en-US" dirty="0"/>
          </a:p>
          <a:p>
            <a:pPr marL="457200" lvl="1" indent="0">
              <a:buNone/>
            </a:pPr>
            <a:r>
              <a:rPr lang="en-US" dirty="0"/>
              <a:t>Can be computed </a:t>
            </a:r>
            <a:r>
              <a:rPr lang="en-US" u="sng" dirty="0"/>
              <a:t>recursively</a:t>
            </a:r>
            <a:r>
              <a:rPr lang="en-US" dirty="0"/>
              <a:t> and efficiently</a:t>
            </a:r>
          </a:p>
        </p:txBody>
      </p:sp>
      <p:pic>
        <p:nvPicPr>
          <p:cNvPr id="7" name="Picture 6">
            <a:extLst>
              <a:ext uri="{FF2B5EF4-FFF2-40B4-BE49-F238E27FC236}">
                <a16:creationId xmlns:a16="http://schemas.microsoft.com/office/drawing/2014/main" id="{8B7B8F94-0D27-4E5A-999F-0D5C3B923BFE}"/>
              </a:ext>
            </a:extLst>
          </p:cNvPr>
          <p:cNvPicPr>
            <a:picLocks noChangeAspect="1"/>
          </p:cNvPicPr>
          <p:nvPr/>
        </p:nvPicPr>
        <p:blipFill>
          <a:blip r:embed="rId3"/>
          <a:stretch>
            <a:fillRect/>
          </a:stretch>
        </p:blipFill>
        <p:spPr>
          <a:xfrm>
            <a:off x="2638425" y="3509962"/>
            <a:ext cx="6915150" cy="7143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FD81B6D-4C0B-4EB3-A32B-90F9DBA553E3}"/>
                  </a:ext>
                </a:extLst>
              </p:cNvPr>
              <p:cNvSpPr/>
              <p:nvPr/>
            </p:nvSpPr>
            <p:spPr>
              <a:xfrm>
                <a:off x="9232491" y="1360690"/>
                <a:ext cx="2772697" cy="14465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a:t>Instead of </a:t>
                </a:r>
                <a14:m>
                  <m:oMath xmlns:m="http://schemas.openxmlformats.org/officeDocument/2006/math">
                    <m:r>
                      <m:rPr>
                        <m:sty m:val="p"/>
                      </m:rPr>
                      <a:rPr lang="en-US" sz="2200" i="0" smtClean="0">
                        <a:latin typeface="Cambria Math" panose="02040503050406030204" pitchFamily="18" charset="0"/>
                      </a:rPr>
                      <m:t>P</m:t>
                    </m:r>
                    <m:d>
                      <m:dPr>
                        <m:ctrlPr>
                          <a:rPr lang="en-US" sz="2200" i="1">
                            <a:latin typeface="Cambria Math" panose="02040503050406030204" pitchFamily="18" charset="0"/>
                          </a:rPr>
                        </m:ctrlPr>
                      </m:dPr>
                      <m:e>
                        <m:r>
                          <a:rPr lang="en-US" sz="2200" i="0">
                            <a:latin typeface="Cambria Math" panose="02040503050406030204" pitchFamily="18" charset="0"/>
                            <a:ea typeface="Cambria Math" panose="02040503050406030204" pitchFamily="18" charset="0"/>
                          </a:rPr>
                          <m:t>𝒪</m:t>
                        </m:r>
                        <m:r>
                          <a:rPr lang="en-US" sz="2200" b="0" i="0"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X</m:t>
                        </m:r>
                      </m:e>
                      <m:e>
                        <m:r>
                          <m:rPr>
                            <m:sty m:val="p"/>
                          </m:rPr>
                          <a:rPr lang="en-US" sz="2200" i="0">
                            <a:latin typeface="Cambria Math" panose="02040503050406030204" pitchFamily="18" charset="0"/>
                            <a:ea typeface="Cambria Math" panose="02040503050406030204" pitchFamily="18" charset="0"/>
                          </a:rPr>
                          <m:t>λ</m:t>
                        </m:r>
                      </m:e>
                    </m:d>
                  </m:oMath>
                </a14:m>
                <a:r>
                  <a:rPr lang="en-US" sz="2200" dirty="0"/>
                  <a:t>, that considers all the states, we now stop at the states up to time </a:t>
                </a:r>
                <a:r>
                  <a:rPr lang="en-US" sz="2200" i="1" dirty="0"/>
                  <a:t>t</a:t>
                </a:r>
                <a:endParaRPr lang="en-GB" sz="2200" i="1" dirty="0"/>
              </a:p>
            </p:txBody>
          </p:sp>
        </mc:Choice>
        <mc:Fallback xmlns="">
          <p:sp>
            <p:nvSpPr>
              <p:cNvPr id="8" name="Rectangle 7">
                <a:extLst>
                  <a:ext uri="{FF2B5EF4-FFF2-40B4-BE49-F238E27FC236}">
                    <a16:creationId xmlns:a16="http://schemas.microsoft.com/office/drawing/2014/main" id="{7FD81B6D-4C0B-4EB3-A32B-90F9DBA553E3}"/>
                  </a:ext>
                </a:extLst>
              </p:cNvPr>
              <p:cNvSpPr>
                <a:spLocks noRot="1" noChangeAspect="1" noMove="1" noResize="1" noEditPoints="1" noAdjustHandles="1" noChangeArrowheads="1" noChangeShapeType="1" noTextEdit="1"/>
              </p:cNvSpPr>
              <p:nvPr/>
            </p:nvSpPr>
            <p:spPr>
              <a:xfrm>
                <a:off x="9232491" y="1360690"/>
                <a:ext cx="2772697" cy="1446550"/>
              </a:xfrm>
              <a:prstGeom prst="rect">
                <a:avLst/>
              </a:prstGeom>
              <a:blipFill>
                <a:blip r:embed="rId4"/>
                <a:stretch>
                  <a:fillRect l="-2632" t="-2500" r="-3289" b="-7083"/>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3ADDA9DE-BF81-4CF8-9E0B-72D156103696}"/>
              </a:ext>
            </a:extLst>
          </p:cNvPr>
          <p:cNvCxnSpPr>
            <a:cxnSpLocks/>
            <a:stCxn id="8" idx="1"/>
          </p:cNvCxnSpPr>
          <p:nvPr/>
        </p:nvCxnSpPr>
        <p:spPr>
          <a:xfrm flipH="1">
            <a:off x="8042787" y="2083965"/>
            <a:ext cx="1189704" cy="1611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
            <a:ext cx="10515600" cy="1325563"/>
          </a:xfrm>
        </p:spPr>
        <p:txBody>
          <a:bodyPr/>
          <a:lstStyle/>
          <a:p>
            <a:r>
              <a:rPr lang="en-US" dirty="0"/>
              <a:t>Forward Algorithm</a:t>
            </a:r>
          </a:p>
        </p:txBody>
      </p:sp>
      <p:sp>
        <p:nvSpPr>
          <p:cNvPr id="5" name="Rectangle 4">
            <a:extLst>
              <a:ext uri="{FF2B5EF4-FFF2-40B4-BE49-F238E27FC236}">
                <a16:creationId xmlns:a16="http://schemas.microsoft.com/office/drawing/2014/main" id="{65CF5010-5544-47B9-A87F-68FBC5BACD0A}"/>
              </a:ext>
            </a:extLst>
          </p:cNvPr>
          <p:cNvSpPr/>
          <p:nvPr/>
        </p:nvSpPr>
        <p:spPr>
          <a:xfrm>
            <a:off x="454764" y="6031210"/>
            <a:ext cx="4872744" cy="461665"/>
          </a:xfrm>
          <a:prstGeom prst="rect">
            <a:avLst/>
          </a:prstGeom>
        </p:spPr>
        <p:txBody>
          <a:bodyPr wrap="none">
            <a:spAutoFit/>
          </a:bodyPr>
          <a:lstStyle/>
          <a:p>
            <a:r>
              <a:rPr lang="en-US" sz="2400" dirty="0"/>
              <a:t>This requires only </a:t>
            </a:r>
            <a:r>
              <a:rPr lang="en-US" sz="2400" dirty="0">
                <a:solidFill>
                  <a:srgbClr val="00B050"/>
                </a:solidFill>
                <a:latin typeface="Lucida Grande"/>
                <a:cs typeface="Lucida Grande"/>
              </a:rPr>
              <a:t>N</a:t>
            </a:r>
            <a:r>
              <a:rPr lang="en-US" sz="2400" baseline="30000" dirty="0">
                <a:solidFill>
                  <a:srgbClr val="00B050"/>
                </a:solidFill>
                <a:latin typeface="Lucida Grande"/>
                <a:cs typeface="Lucida Grande"/>
              </a:rPr>
              <a:t>2</a:t>
            </a:r>
            <a:r>
              <a:rPr lang="en-US" sz="2400" dirty="0">
                <a:solidFill>
                  <a:srgbClr val="00B050"/>
                </a:solidFill>
                <a:latin typeface="Lucida Grande"/>
                <a:cs typeface="Lucida Grande"/>
              </a:rPr>
              <a:t>T</a:t>
            </a:r>
            <a:r>
              <a:rPr lang="en-US" sz="2400" dirty="0">
                <a:solidFill>
                  <a:srgbClr val="00B050"/>
                </a:solidFill>
              </a:rPr>
              <a:t> multiplications</a:t>
            </a:r>
          </a:p>
        </p:txBody>
      </p:sp>
      <p:pic>
        <p:nvPicPr>
          <p:cNvPr id="8" name="Picture 7">
            <a:extLst>
              <a:ext uri="{FF2B5EF4-FFF2-40B4-BE49-F238E27FC236}">
                <a16:creationId xmlns:a16="http://schemas.microsoft.com/office/drawing/2014/main" id="{1373CCFC-60E1-46DF-A52E-9ADBF81A61F3}"/>
              </a:ext>
            </a:extLst>
          </p:cNvPr>
          <p:cNvPicPr>
            <a:picLocks noChangeAspect="1"/>
          </p:cNvPicPr>
          <p:nvPr/>
        </p:nvPicPr>
        <p:blipFill>
          <a:blip r:embed="rId2"/>
          <a:stretch>
            <a:fillRect/>
          </a:stretch>
        </p:blipFill>
        <p:spPr>
          <a:xfrm>
            <a:off x="3314700" y="1238957"/>
            <a:ext cx="5757862" cy="4554128"/>
          </a:xfrm>
          <a:prstGeom prst="rect">
            <a:avLst/>
          </a:prstGeom>
        </p:spPr>
      </p:pic>
      <p:pic>
        <p:nvPicPr>
          <p:cNvPr id="9" name="Picture 8">
            <a:extLst>
              <a:ext uri="{FF2B5EF4-FFF2-40B4-BE49-F238E27FC236}">
                <a16:creationId xmlns:a16="http://schemas.microsoft.com/office/drawing/2014/main" id="{5568A768-2455-4635-96CA-A04F0405BE5B}"/>
              </a:ext>
            </a:extLst>
          </p:cNvPr>
          <p:cNvPicPr>
            <a:picLocks noChangeAspect="1"/>
          </p:cNvPicPr>
          <p:nvPr/>
        </p:nvPicPr>
        <p:blipFill>
          <a:blip r:embed="rId3"/>
          <a:stretch>
            <a:fillRect/>
          </a:stretch>
        </p:blipFill>
        <p:spPr>
          <a:xfrm>
            <a:off x="9613143" y="2871788"/>
            <a:ext cx="2476463" cy="1374551"/>
          </a:xfrm>
          <a:prstGeom prst="rect">
            <a:avLst/>
          </a:prstGeom>
        </p:spPr>
      </p:pic>
      <p:sp>
        <p:nvSpPr>
          <p:cNvPr id="11" name="Rectangle: Rounded Corners 10">
            <a:extLst>
              <a:ext uri="{FF2B5EF4-FFF2-40B4-BE49-F238E27FC236}">
                <a16:creationId xmlns:a16="http://schemas.microsoft.com/office/drawing/2014/main" id="{4786C5CF-81DE-42E2-B0DE-36E2C6A4E05B}"/>
              </a:ext>
            </a:extLst>
          </p:cNvPr>
          <p:cNvSpPr/>
          <p:nvPr/>
        </p:nvSpPr>
        <p:spPr>
          <a:xfrm>
            <a:off x="5172996" y="2648993"/>
            <a:ext cx="275558"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4BBF59C6-BCD2-4DC6-A487-718CA6F1F1ED}"/>
              </a:ext>
            </a:extLst>
          </p:cNvPr>
          <p:cNvSpPr/>
          <p:nvPr/>
        </p:nvSpPr>
        <p:spPr>
          <a:xfrm>
            <a:off x="5448554" y="2648993"/>
            <a:ext cx="848392"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C1627E33-2A2D-4F29-8639-04D20B927668}"/>
              </a:ext>
            </a:extLst>
          </p:cNvPr>
          <p:cNvSpPr/>
          <p:nvPr/>
        </p:nvSpPr>
        <p:spPr>
          <a:xfrm>
            <a:off x="7317309" y="4379771"/>
            <a:ext cx="416991"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89EA8DED-4975-4075-A9C1-3E0A3969158B}"/>
              </a:ext>
            </a:extLst>
          </p:cNvPr>
          <p:cNvSpPr/>
          <p:nvPr/>
        </p:nvSpPr>
        <p:spPr>
          <a:xfrm>
            <a:off x="9519570" y="2871788"/>
            <a:ext cx="2570036" cy="1325562"/>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66DAD1F0-7D3D-4C99-8E23-E63ED25323E6}"/>
              </a:ext>
            </a:extLst>
          </p:cNvPr>
          <p:cNvPicPr>
            <a:picLocks noChangeAspect="1"/>
          </p:cNvPicPr>
          <p:nvPr/>
        </p:nvPicPr>
        <p:blipFill>
          <a:blip r:embed="rId4"/>
          <a:stretch>
            <a:fillRect/>
          </a:stretch>
        </p:blipFill>
        <p:spPr>
          <a:xfrm>
            <a:off x="9368670" y="1412770"/>
            <a:ext cx="2639107" cy="1349958"/>
          </a:xfrm>
          <a:prstGeom prst="rect">
            <a:avLst/>
          </a:prstGeom>
        </p:spPr>
      </p:pic>
      <p:pic>
        <p:nvPicPr>
          <p:cNvPr id="16" name="Picture 15">
            <a:extLst>
              <a:ext uri="{FF2B5EF4-FFF2-40B4-BE49-F238E27FC236}">
                <a16:creationId xmlns:a16="http://schemas.microsoft.com/office/drawing/2014/main" id="{A79A87D8-E4FC-4CA5-85B0-24FE087B2675}"/>
              </a:ext>
            </a:extLst>
          </p:cNvPr>
          <p:cNvPicPr>
            <a:picLocks noChangeAspect="1"/>
          </p:cNvPicPr>
          <p:nvPr/>
        </p:nvPicPr>
        <p:blipFill>
          <a:blip r:embed="rId5"/>
          <a:stretch>
            <a:fillRect/>
          </a:stretch>
        </p:blipFill>
        <p:spPr>
          <a:xfrm>
            <a:off x="9656825" y="4414837"/>
            <a:ext cx="2295525" cy="981075"/>
          </a:xfrm>
          <a:prstGeom prst="rect">
            <a:avLst/>
          </a:prstGeom>
        </p:spPr>
      </p:pic>
      <p:sp>
        <p:nvSpPr>
          <p:cNvPr id="17" name="Rectangle: Rounded Corners 16">
            <a:extLst>
              <a:ext uri="{FF2B5EF4-FFF2-40B4-BE49-F238E27FC236}">
                <a16:creationId xmlns:a16="http://schemas.microsoft.com/office/drawing/2014/main" id="{15B31810-AC3A-4DB1-B83E-D1435700E2B1}"/>
              </a:ext>
            </a:extLst>
          </p:cNvPr>
          <p:cNvSpPr/>
          <p:nvPr/>
        </p:nvSpPr>
        <p:spPr>
          <a:xfrm>
            <a:off x="9656824" y="4385168"/>
            <a:ext cx="2295525" cy="1010743"/>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CCB16504-050E-4AEF-9805-9346E5B2105F}"/>
              </a:ext>
            </a:extLst>
          </p:cNvPr>
          <p:cNvSpPr/>
          <p:nvPr/>
        </p:nvSpPr>
        <p:spPr>
          <a:xfrm>
            <a:off x="9519570" y="1363781"/>
            <a:ext cx="2504021" cy="1423758"/>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14F11FE0-E706-47D7-A4D2-97FB1EB7068C}"/>
              </a:ext>
            </a:extLst>
          </p:cNvPr>
          <p:cNvSpPr/>
          <p:nvPr/>
        </p:nvSpPr>
        <p:spPr>
          <a:xfrm>
            <a:off x="7902132" y="4339539"/>
            <a:ext cx="848392"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DE627F90-24D2-4897-B6BB-D3C8602546CA}"/>
              </a:ext>
            </a:extLst>
          </p:cNvPr>
          <p:cNvCxnSpPr/>
          <p:nvPr/>
        </p:nvCxnSpPr>
        <p:spPr>
          <a:xfrm>
            <a:off x="9261988" y="757085"/>
            <a:ext cx="0" cy="57027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149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
            <a:ext cx="10515600" cy="1325563"/>
          </a:xfrm>
        </p:spPr>
        <p:txBody>
          <a:bodyPr/>
          <a:lstStyle/>
          <a:p>
            <a:r>
              <a:rPr lang="en-US" dirty="0"/>
              <a:t>Forward Algorithm</a:t>
            </a:r>
          </a:p>
        </p:txBody>
      </p:sp>
      <p:sp>
        <p:nvSpPr>
          <p:cNvPr id="5" name="Rectangle 4">
            <a:extLst>
              <a:ext uri="{FF2B5EF4-FFF2-40B4-BE49-F238E27FC236}">
                <a16:creationId xmlns:a16="http://schemas.microsoft.com/office/drawing/2014/main" id="{65CF5010-5544-47B9-A87F-68FBC5BACD0A}"/>
              </a:ext>
            </a:extLst>
          </p:cNvPr>
          <p:cNvSpPr/>
          <p:nvPr/>
        </p:nvSpPr>
        <p:spPr>
          <a:xfrm>
            <a:off x="454764" y="6031210"/>
            <a:ext cx="4872744" cy="461665"/>
          </a:xfrm>
          <a:prstGeom prst="rect">
            <a:avLst/>
          </a:prstGeom>
        </p:spPr>
        <p:txBody>
          <a:bodyPr wrap="none">
            <a:spAutoFit/>
          </a:bodyPr>
          <a:lstStyle/>
          <a:p>
            <a:r>
              <a:rPr lang="en-US" sz="2400" dirty="0"/>
              <a:t>This requires only </a:t>
            </a:r>
            <a:r>
              <a:rPr lang="en-US" sz="2400" dirty="0">
                <a:solidFill>
                  <a:srgbClr val="00B050"/>
                </a:solidFill>
                <a:latin typeface="Lucida Grande"/>
                <a:cs typeface="Lucida Grande"/>
              </a:rPr>
              <a:t>N</a:t>
            </a:r>
            <a:r>
              <a:rPr lang="en-US" sz="2400" baseline="30000" dirty="0">
                <a:solidFill>
                  <a:srgbClr val="00B050"/>
                </a:solidFill>
                <a:latin typeface="Lucida Grande"/>
                <a:cs typeface="Lucida Grande"/>
              </a:rPr>
              <a:t>2</a:t>
            </a:r>
            <a:r>
              <a:rPr lang="en-US" sz="2400" dirty="0">
                <a:solidFill>
                  <a:srgbClr val="00B050"/>
                </a:solidFill>
                <a:latin typeface="Lucida Grande"/>
                <a:cs typeface="Lucida Grande"/>
              </a:rPr>
              <a:t>T</a:t>
            </a:r>
            <a:r>
              <a:rPr lang="en-US" sz="2400" dirty="0">
                <a:solidFill>
                  <a:srgbClr val="00B050"/>
                </a:solidFill>
              </a:rPr>
              <a:t> multiplications</a:t>
            </a:r>
          </a:p>
        </p:txBody>
      </p:sp>
      <p:pic>
        <p:nvPicPr>
          <p:cNvPr id="8" name="Picture 7">
            <a:extLst>
              <a:ext uri="{FF2B5EF4-FFF2-40B4-BE49-F238E27FC236}">
                <a16:creationId xmlns:a16="http://schemas.microsoft.com/office/drawing/2014/main" id="{1373CCFC-60E1-46DF-A52E-9ADBF81A61F3}"/>
              </a:ext>
            </a:extLst>
          </p:cNvPr>
          <p:cNvPicPr>
            <a:picLocks noChangeAspect="1"/>
          </p:cNvPicPr>
          <p:nvPr/>
        </p:nvPicPr>
        <p:blipFill>
          <a:blip r:embed="rId3"/>
          <a:stretch>
            <a:fillRect/>
          </a:stretch>
        </p:blipFill>
        <p:spPr>
          <a:xfrm>
            <a:off x="3314700" y="1238957"/>
            <a:ext cx="5757862" cy="4554128"/>
          </a:xfrm>
          <a:prstGeom prst="rect">
            <a:avLst/>
          </a:prstGeom>
        </p:spPr>
      </p:pic>
      <p:pic>
        <p:nvPicPr>
          <p:cNvPr id="9" name="Picture 8">
            <a:extLst>
              <a:ext uri="{FF2B5EF4-FFF2-40B4-BE49-F238E27FC236}">
                <a16:creationId xmlns:a16="http://schemas.microsoft.com/office/drawing/2014/main" id="{5568A768-2455-4635-96CA-A04F0405BE5B}"/>
              </a:ext>
            </a:extLst>
          </p:cNvPr>
          <p:cNvPicPr>
            <a:picLocks noChangeAspect="1"/>
          </p:cNvPicPr>
          <p:nvPr/>
        </p:nvPicPr>
        <p:blipFill>
          <a:blip r:embed="rId4"/>
          <a:stretch>
            <a:fillRect/>
          </a:stretch>
        </p:blipFill>
        <p:spPr>
          <a:xfrm>
            <a:off x="9613143" y="2871788"/>
            <a:ext cx="2476463" cy="1374551"/>
          </a:xfrm>
          <a:prstGeom prst="rect">
            <a:avLst/>
          </a:prstGeom>
        </p:spPr>
      </p:pic>
      <p:sp>
        <p:nvSpPr>
          <p:cNvPr id="11" name="Rectangle: Rounded Corners 10">
            <a:extLst>
              <a:ext uri="{FF2B5EF4-FFF2-40B4-BE49-F238E27FC236}">
                <a16:creationId xmlns:a16="http://schemas.microsoft.com/office/drawing/2014/main" id="{4786C5CF-81DE-42E2-B0DE-36E2C6A4E05B}"/>
              </a:ext>
            </a:extLst>
          </p:cNvPr>
          <p:cNvSpPr/>
          <p:nvPr/>
        </p:nvSpPr>
        <p:spPr>
          <a:xfrm>
            <a:off x="5172996" y="2648993"/>
            <a:ext cx="275558" cy="48260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4BBF59C6-BCD2-4DC6-A487-718CA6F1F1ED}"/>
              </a:ext>
            </a:extLst>
          </p:cNvPr>
          <p:cNvSpPr/>
          <p:nvPr/>
        </p:nvSpPr>
        <p:spPr>
          <a:xfrm>
            <a:off x="5448554" y="2648993"/>
            <a:ext cx="848392"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C1627E33-2A2D-4F29-8639-04D20B927668}"/>
              </a:ext>
            </a:extLst>
          </p:cNvPr>
          <p:cNvSpPr/>
          <p:nvPr/>
        </p:nvSpPr>
        <p:spPr>
          <a:xfrm>
            <a:off x="7317309" y="4379771"/>
            <a:ext cx="416991"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89EA8DED-4975-4075-A9C1-3E0A3969158B}"/>
              </a:ext>
            </a:extLst>
          </p:cNvPr>
          <p:cNvSpPr/>
          <p:nvPr/>
        </p:nvSpPr>
        <p:spPr>
          <a:xfrm>
            <a:off x="9519570" y="2871788"/>
            <a:ext cx="2570036" cy="1325562"/>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66DAD1F0-7D3D-4C99-8E23-E63ED25323E6}"/>
              </a:ext>
            </a:extLst>
          </p:cNvPr>
          <p:cNvPicPr>
            <a:picLocks noChangeAspect="1"/>
          </p:cNvPicPr>
          <p:nvPr/>
        </p:nvPicPr>
        <p:blipFill>
          <a:blip r:embed="rId5"/>
          <a:stretch>
            <a:fillRect/>
          </a:stretch>
        </p:blipFill>
        <p:spPr>
          <a:xfrm>
            <a:off x="9368670" y="1412770"/>
            <a:ext cx="2639107" cy="1349958"/>
          </a:xfrm>
          <a:prstGeom prst="rect">
            <a:avLst/>
          </a:prstGeom>
        </p:spPr>
      </p:pic>
      <p:pic>
        <p:nvPicPr>
          <p:cNvPr id="16" name="Picture 15">
            <a:extLst>
              <a:ext uri="{FF2B5EF4-FFF2-40B4-BE49-F238E27FC236}">
                <a16:creationId xmlns:a16="http://schemas.microsoft.com/office/drawing/2014/main" id="{A79A87D8-E4FC-4CA5-85B0-24FE087B2675}"/>
              </a:ext>
            </a:extLst>
          </p:cNvPr>
          <p:cNvPicPr>
            <a:picLocks noChangeAspect="1"/>
          </p:cNvPicPr>
          <p:nvPr/>
        </p:nvPicPr>
        <p:blipFill>
          <a:blip r:embed="rId6"/>
          <a:stretch>
            <a:fillRect/>
          </a:stretch>
        </p:blipFill>
        <p:spPr>
          <a:xfrm>
            <a:off x="9656825" y="4414837"/>
            <a:ext cx="2295525" cy="981075"/>
          </a:xfrm>
          <a:prstGeom prst="rect">
            <a:avLst/>
          </a:prstGeom>
        </p:spPr>
      </p:pic>
      <p:sp>
        <p:nvSpPr>
          <p:cNvPr id="17" name="Rectangle: Rounded Corners 16">
            <a:extLst>
              <a:ext uri="{FF2B5EF4-FFF2-40B4-BE49-F238E27FC236}">
                <a16:creationId xmlns:a16="http://schemas.microsoft.com/office/drawing/2014/main" id="{15B31810-AC3A-4DB1-B83E-D1435700E2B1}"/>
              </a:ext>
            </a:extLst>
          </p:cNvPr>
          <p:cNvSpPr/>
          <p:nvPr/>
        </p:nvSpPr>
        <p:spPr>
          <a:xfrm>
            <a:off x="9656824" y="4385168"/>
            <a:ext cx="2295525" cy="1010743"/>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CCB16504-050E-4AEF-9805-9346E5B2105F}"/>
              </a:ext>
            </a:extLst>
          </p:cNvPr>
          <p:cNvSpPr/>
          <p:nvPr/>
        </p:nvSpPr>
        <p:spPr>
          <a:xfrm>
            <a:off x="9519570" y="1363781"/>
            <a:ext cx="2504021" cy="1423758"/>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14F11FE0-E706-47D7-A4D2-97FB1EB7068C}"/>
              </a:ext>
            </a:extLst>
          </p:cNvPr>
          <p:cNvSpPr/>
          <p:nvPr/>
        </p:nvSpPr>
        <p:spPr>
          <a:xfrm>
            <a:off x="7902132" y="4339539"/>
            <a:ext cx="848392"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DE627F90-24D2-4897-B6BB-D3C8602546CA}"/>
              </a:ext>
            </a:extLst>
          </p:cNvPr>
          <p:cNvCxnSpPr/>
          <p:nvPr/>
        </p:nvCxnSpPr>
        <p:spPr>
          <a:xfrm>
            <a:off x="9261988" y="757085"/>
            <a:ext cx="0" cy="5702709"/>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6F1CACC-2E14-4C3F-B67F-04EAE65A3971}"/>
              </a:ext>
            </a:extLst>
          </p:cNvPr>
          <p:cNvSpPr txBox="1"/>
          <p:nvPr/>
        </p:nvSpPr>
        <p:spPr>
          <a:xfrm>
            <a:off x="705802" y="2527826"/>
            <a:ext cx="1932622" cy="646331"/>
          </a:xfrm>
          <a:prstGeom prst="rect">
            <a:avLst/>
          </a:prstGeom>
          <a:noFill/>
        </p:spPr>
        <p:txBody>
          <a:bodyPr wrap="square" rtlCol="0">
            <a:spAutoFit/>
          </a:bodyPr>
          <a:lstStyle/>
          <a:p>
            <a:r>
              <a:rPr lang="en-US" dirty="0"/>
              <a:t>This is also called: </a:t>
            </a:r>
            <a:r>
              <a:rPr lang="en-US" b="1" dirty="0">
                <a:solidFill>
                  <a:schemeClr val="accent1"/>
                </a:solidFill>
              </a:rPr>
              <a:t>Initialization Step</a:t>
            </a:r>
            <a:endParaRPr lang="it-IT" b="1" dirty="0">
              <a:solidFill>
                <a:schemeClr val="accent1"/>
              </a:solidFill>
            </a:endParaRPr>
          </a:p>
        </p:txBody>
      </p:sp>
      <p:sp>
        <p:nvSpPr>
          <p:cNvPr id="20" name="TextBox 19">
            <a:extLst>
              <a:ext uri="{FF2B5EF4-FFF2-40B4-BE49-F238E27FC236}">
                <a16:creationId xmlns:a16="http://schemas.microsoft.com/office/drawing/2014/main" id="{C35979F2-3F2C-4F52-A87D-BF4772363E68}"/>
              </a:ext>
            </a:extLst>
          </p:cNvPr>
          <p:cNvSpPr txBox="1"/>
          <p:nvPr/>
        </p:nvSpPr>
        <p:spPr>
          <a:xfrm>
            <a:off x="746197" y="4197350"/>
            <a:ext cx="2173667" cy="646331"/>
          </a:xfrm>
          <a:prstGeom prst="rect">
            <a:avLst/>
          </a:prstGeom>
          <a:noFill/>
        </p:spPr>
        <p:txBody>
          <a:bodyPr wrap="square" rtlCol="0">
            <a:spAutoFit/>
          </a:bodyPr>
          <a:lstStyle/>
          <a:p>
            <a:r>
              <a:rPr lang="en-US" dirty="0"/>
              <a:t>This instead is called: </a:t>
            </a:r>
            <a:r>
              <a:rPr lang="en-US" b="1" dirty="0">
                <a:solidFill>
                  <a:srgbClr val="7030A0"/>
                </a:solidFill>
              </a:rPr>
              <a:t>Induction Step</a:t>
            </a:r>
            <a:endParaRPr lang="it-IT" b="1" dirty="0">
              <a:solidFill>
                <a:srgbClr val="7030A0"/>
              </a:solidFill>
            </a:endParaRPr>
          </a:p>
        </p:txBody>
      </p:sp>
      <p:cxnSp>
        <p:nvCxnSpPr>
          <p:cNvPr id="6" name="Straight Connector 5">
            <a:extLst>
              <a:ext uri="{FF2B5EF4-FFF2-40B4-BE49-F238E27FC236}">
                <a16:creationId xmlns:a16="http://schemas.microsoft.com/office/drawing/2014/main" id="{AF6F5B14-929E-4D01-A271-18A2E2F26635}"/>
              </a:ext>
            </a:extLst>
          </p:cNvPr>
          <p:cNvCxnSpPr>
            <a:cxnSpLocks/>
          </p:cNvCxnSpPr>
          <p:nvPr/>
        </p:nvCxnSpPr>
        <p:spPr>
          <a:xfrm>
            <a:off x="3152775" y="2352203"/>
            <a:ext cx="0" cy="9975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C04D63-9B36-418D-BC8B-9DCFA25AAFD6}"/>
              </a:ext>
            </a:extLst>
          </p:cNvPr>
          <p:cNvCxnSpPr>
            <a:cxnSpLocks/>
          </p:cNvCxnSpPr>
          <p:nvPr/>
        </p:nvCxnSpPr>
        <p:spPr>
          <a:xfrm>
            <a:off x="3160322" y="3491440"/>
            <a:ext cx="0" cy="228353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63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820400" cy="4667250"/>
              </a:xfrm>
            </p:spPr>
            <p:txBody>
              <a:bodyPr>
                <a:normAutofit lnSpcReduction="10000"/>
              </a:bodyPr>
              <a:lstStyle/>
              <a:p>
                <a:r>
                  <a:rPr lang="en-US" dirty="0"/>
                  <a:t>From the formula:</a:t>
                </a:r>
              </a:p>
              <a:p>
                <a:endParaRPr lang="en-US" dirty="0">
                  <a:latin typeface="Lucida Grande"/>
                  <a:cs typeface="Lucida Grande"/>
                </a:endParaRPr>
              </a:p>
              <a:p>
                <a:endParaRPr lang="en-US" dirty="0">
                  <a:latin typeface="Lucida Grande"/>
                  <a:cs typeface="Lucida Grande"/>
                </a:endParaRPr>
              </a:p>
              <a:p>
                <a:r>
                  <a:rPr lang="en-US" dirty="0">
                    <a:latin typeface="Lucida Grande"/>
                    <a:cs typeface="Lucida Grande"/>
                  </a:rPr>
                  <a:t>It follows that:</a:t>
                </a:r>
              </a:p>
              <a:p>
                <a:pPr marL="0" indent="0" algn="ctr">
                  <a:buNone/>
                </a:pPr>
                <a:endParaRPr lang="en-US" dirty="0">
                  <a:latin typeface="Lucida Grande"/>
                  <a:cs typeface="Lucida Grande"/>
                </a:endParaRPr>
              </a:p>
              <a:p>
                <a:pPr marL="0" indent="0" algn="ctr">
                  <a:buNone/>
                </a:pPr>
                <a:endParaRPr lang="en-US" dirty="0">
                  <a:latin typeface="Lucida Grande"/>
                  <a:cs typeface="Lucida Grande"/>
                </a:endParaRPr>
              </a:p>
              <a:p>
                <a:pPr marL="0" indent="0" algn="ctr">
                  <a:buNone/>
                </a:pPr>
                <a:endParaRPr lang="en-US" dirty="0">
                  <a:latin typeface="Lucida Grande"/>
                  <a:cs typeface="Lucida Grande"/>
                </a:endParaRPr>
              </a:p>
              <a:p>
                <a:pPr marL="0" indent="0" algn="ctr">
                  <a:buNone/>
                </a:pPr>
                <a:endParaRPr lang="en-US" dirty="0">
                  <a:latin typeface="Lucida Grande"/>
                  <a:cs typeface="Lucida Grande"/>
                </a:endParaRPr>
              </a:p>
              <a:p>
                <a:pPr marL="457200" lvl="1" indent="0">
                  <a:buNone/>
                </a:pPr>
                <a:r>
                  <a:rPr lang="en-US" dirty="0"/>
                  <a:t>Hence, the forward algorithm gives us an efficient way to compute a score for a given sequence O, relative to a given model </a:t>
                </a:r>
                <a14:m>
                  <m:oMath xmlns:m="http://schemas.openxmlformats.org/officeDocument/2006/math">
                    <m:r>
                      <m:rPr>
                        <m:sty m:val="p"/>
                      </m:rPr>
                      <a:rPr lang="en-US" b="0" i="0" smtClean="0">
                        <a:latin typeface="Cambria Math" panose="02040503050406030204" pitchFamily="18" charset="0"/>
                      </a:rPr>
                      <m:t>λ</m:t>
                    </m:r>
                  </m:oMath>
                </a14:m>
                <a:endParaRPr lang="en-US" dirty="0">
                  <a:latin typeface="Lucida Grande"/>
                  <a:cs typeface="Lucida Grande"/>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820400" cy="4667250"/>
              </a:xfrm>
              <a:blipFill>
                <a:blip r:embed="rId2"/>
                <a:stretch>
                  <a:fillRect l="-1014" t="-287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AAEDB54A-9D5E-4CD5-AEBE-6A8385E5CC06}"/>
              </a:ext>
            </a:extLst>
          </p:cNvPr>
          <p:cNvPicPr>
            <a:picLocks noChangeAspect="1"/>
          </p:cNvPicPr>
          <p:nvPr/>
        </p:nvPicPr>
        <p:blipFill>
          <a:blip r:embed="rId3"/>
          <a:stretch>
            <a:fillRect/>
          </a:stretch>
        </p:blipFill>
        <p:spPr>
          <a:xfrm>
            <a:off x="2638425" y="2289969"/>
            <a:ext cx="6915150" cy="714375"/>
          </a:xfrm>
          <a:prstGeom prst="rect">
            <a:avLst/>
          </a:prstGeom>
        </p:spPr>
      </p:pic>
      <p:pic>
        <p:nvPicPr>
          <p:cNvPr id="6" name="Picture 5">
            <a:extLst>
              <a:ext uri="{FF2B5EF4-FFF2-40B4-BE49-F238E27FC236}">
                <a16:creationId xmlns:a16="http://schemas.microsoft.com/office/drawing/2014/main" id="{A3F35DD6-1EAC-475D-91AD-FB706538FAF7}"/>
              </a:ext>
            </a:extLst>
          </p:cNvPr>
          <p:cNvPicPr>
            <a:picLocks noChangeAspect="1"/>
          </p:cNvPicPr>
          <p:nvPr/>
        </p:nvPicPr>
        <p:blipFill>
          <a:blip r:embed="rId4"/>
          <a:stretch>
            <a:fillRect/>
          </a:stretch>
        </p:blipFill>
        <p:spPr>
          <a:xfrm>
            <a:off x="3805237" y="3468688"/>
            <a:ext cx="4429125" cy="1695450"/>
          </a:xfrm>
          <a:prstGeom prst="rect">
            <a:avLst/>
          </a:prstGeom>
          <a:ln>
            <a:solidFill>
              <a:schemeClr val="tx1"/>
            </a:solidFill>
          </a:ln>
        </p:spPr>
      </p:pic>
    </p:spTree>
    <p:extLst>
      <p:ext uri="{BB962C8B-B14F-4D97-AF65-F5344CB8AC3E}">
        <p14:creationId xmlns:p14="http://schemas.microsoft.com/office/powerpoint/2010/main" val="1780613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a:t>
            </a:r>
          </a:p>
        </p:txBody>
      </p:sp>
      <p:sp>
        <p:nvSpPr>
          <p:cNvPr id="3" name="Content Placeholder 2"/>
          <p:cNvSpPr>
            <a:spLocks noGrp="1"/>
          </p:cNvSpPr>
          <p:nvPr>
            <p:ph idx="1"/>
          </p:nvPr>
        </p:nvSpPr>
        <p:spPr/>
        <p:txBody>
          <a:bodyPr>
            <a:normAutofit/>
          </a:bodyPr>
          <a:lstStyle/>
          <a:p>
            <a:r>
              <a:rPr lang="en-US" dirty="0"/>
              <a:t>Given a model, find hidden states </a:t>
            </a:r>
          </a:p>
          <a:p>
            <a:pPr marL="457200" lvl="1" indent="0">
              <a:buNone/>
            </a:pPr>
            <a:r>
              <a:rPr lang="en-US" dirty="0"/>
              <a:t>Given </a:t>
            </a:r>
            <a:r>
              <a:rPr lang="en-US" b="1" dirty="0">
                <a:latin typeface="Lucida Grande"/>
                <a:ea typeface="Lucida Grande"/>
                <a:cs typeface="Lucida Grande"/>
              </a:rPr>
              <a:t>λ = (</a:t>
            </a:r>
            <a:r>
              <a:rPr lang="en-US" b="1" dirty="0">
                <a:latin typeface="Lucida Grande"/>
                <a:cs typeface="Lucida Grande"/>
              </a:rPr>
              <a:t>A,B,</a:t>
            </a:r>
            <a:r>
              <a:rPr lang="en-US" b="1" dirty="0">
                <a:latin typeface="Lucida Grande"/>
                <a:ea typeface="Lucida Grande"/>
                <a:cs typeface="Lucida Grande"/>
              </a:rPr>
              <a:t>π)</a:t>
            </a:r>
            <a:r>
              <a:rPr lang="en-US" b="1" dirty="0"/>
              <a:t> </a:t>
            </a:r>
            <a:r>
              <a:rPr lang="en-US" dirty="0"/>
              <a:t>and </a:t>
            </a:r>
            <a:r>
              <a:rPr lang="en-US" b="1" dirty="0">
                <a:latin typeface="Lucida Grande"/>
                <a:cs typeface="Lucida Grande"/>
              </a:rPr>
              <a:t>O</a:t>
            </a:r>
            <a:r>
              <a:rPr lang="en-US" dirty="0"/>
              <a:t>, find an optimal state sequence</a:t>
            </a:r>
          </a:p>
          <a:p>
            <a:pPr lvl="2">
              <a:buFont typeface="Courier New" panose="02070309020205020404" pitchFamily="49" charset="0"/>
              <a:buChar char="o"/>
            </a:pPr>
            <a:r>
              <a:rPr lang="en-US" dirty="0"/>
              <a:t>Recall that optimal means “maximize expected number of correct states”</a:t>
            </a:r>
          </a:p>
          <a:p>
            <a:pPr lvl="2">
              <a:buFont typeface="Courier New" panose="02070309020205020404" pitchFamily="49" charset="0"/>
              <a:buChar char="o"/>
            </a:pPr>
            <a:r>
              <a:rPr lang="en-US" dirty="0"/>
              <a:t>In contrast, DP finds best scoring path</a:t>
            </a:r>
          </a:p>
          <a:p>
            <a:pPr lvl="2">
              <a:buFont typeface="Courier New" panose="02070309020205020404" pitchFamily="49" charset="0"/>
              <a:buChar char="o"/>
            </a:pPr>
            <a:endParaRPr lang="en-US" dirty="0"/>
          </a:p>
          <a:p>
            <a:r>
              <a:rPr lang="en-US" dirty="0"/>
              <a:t>For temp/tree ring example, we solved this</a:t>
            </a:r>
          </a:p>
          <a:p>
            <a:pPr marL="457200" lvl="1" indent="0">
              <a:buNone/>
            </a:pPr>
            <a:r>
              <a:rPr lang="en-US" dirty="0"/>
              <a:t>But hopelessly inefficient approach</a:t>
            </a:r>
          </a:p>
          <a:p>
            <a:pPr marL="457200" lvl="1" indent="0">
              <a:buNone/>
            </a:pPr>
            <a:endParaRPr lang="en-US" dirty="0"/>
          </a:p>
          <a:p>
            <a:r>
              <a:rPr lang="en-US" dirty="0"/>
              <a:t>A better way: </a:t>
            </a:r>
            <a:r>
              <a:rPr lang="en-US" b="1" i="1" dirty="0"/>
              <a:t>backward algorithm</a:t>
            </a:r>
          </a:p>
          <a:p>
            <a:pPr marL="457200" lvl="1" indent="0">
              <a:buNone/>
            </a:pPr>
            <a:r>
              <a:rPr lang="en-US" dirty="0"/>
              <a:t>Also known as: “</a:t>
            </a:r>
            <a:r>
              <a:rPr lang="en-US" b="1" dirty="0"/>
              <a:t>beta pass</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Algorithm</a:t>
            </a:r>
          </a:p>
        </p:txBody>
      </p:sp>
      <p:sp>
        <p:nvSpPr>
          <p:cNvPr id="3" name="Content Placeholder 2"/>
          <p:cNvSpPr>
            <a:spLocks noGrp="1"/>
          </p:cNvSpPr>
          <p:nvPr>
            <p:ph idx="1"/>
          </p:nvPr>
        </p:nvSpPr>
        <p:spPr>
          <a:xfrm>
            <a:off x="838200" y="1825625"/>
            <a:ext cx="10515600" cy="4667250"/>
          </a:xfrm>
        </p:spPr>
        <p:txBody>
          <a:bodyPr>
            <a:normAutofit fontScale="92500" lnSpcReduction="10000"/>
          </a:bodyPr>
          <a:lstStyle/>
          <a:p>
            <a:r>
              <a:rPr lang="en-US" sz="3000" dirty="0"/>
              <a:t>For </a:t>
            </a:r>
            <a:r>
              <a:rPr lang="en-US" sz="3000" b="1" dirty="0">
                <a:latin typeface="Lucida Grande"/>
                <a:cs typeface="Lucida Grande"/>
              </a:rPr>
              <a:t>t = 0,1,…,T-1 </a:t>
            </a:r>
            <a:r>
              <a:rPr lang="en-US" sz="3000" dirty="0"/>
              <a:t>and </a:t>
            </a:r>
            <a:r>
              <a:rPr lang="en-US" sz="3000" b="1" dirty="0" err="1">
                <a:latin typeface="Lucida Grande"/>
                <a:cs typeface="Lucida Grande"/>
              </a:rPr>
              <a:t>i</a:t>
            </a:r>
            <a:r>
              <a:rPr lang="en-US" sz="3000" b="1" dirty="0">
                <a:latin typeface="Lucida Grande"/>
                <a:cs typeface="Lucida Grande"/>
              </a:rPr>
              <a:t> = 0,1,…,N-1</a:t>
            </a:r>
            <a:r>
              <a:rPr lang="en-US" sz="3000" dirty="0"/>
              <a:t>, let:</a:t>
            </a:r>
          </a:p>
          <a:p>
            <a:endParaRPr lang="en-US" sz="3000" dirty="0"/>
          </a:p>
          <a:p>
            <a:pPr marL="0" indent="0" algn="ctr">
              <a:buNone/>
            </a:pPr>
            <a:endParaRPr lang="en-US" sz="3000" b="1" dirty="0">
              <a:latin typeface="Lucida Grande"/>
              <a:cs typeface="Lucida Grande"/>
            </a:endParaRPr>
          </a:p>
          <a:p>
            <a:endParaRPr lang="en-US" sz="3200" dirty="0"/>
          </a:p>
          <a:p>
            <a:r>
              <a:rPr lang="en-US" sz="3200" dirty="0"/>
              <a:t>This is </a:t>
            </a:r>
            <a:r>
              <a:rPr lang="en-US" sz="3200" dirty="0">
                <a:solidFill>
                  <a:srgbClr val="7030A0"/>
                </a:solidFill>
              </a:rPr>
              <a:t>probability of partial observation sequence </a:t>
            </a:r>
            <a:r>
              <a:rPr lang="en-US" sz="3200" u="sng" dirty="0">
                <a:solidFill>
                  <a:srgbClr val="7030A0"/>
                </a:solidFill>
              </a:rPr>
              <a:t>starting from </a:t>
            </a:r>
            <a:r>
              <a:rPr lang="en-US" sz="3200" dirty="0">
                <a:solidFill>
                  <a:srgbClr val="7030A0"/>
                </a:solidFill>
              </a:rPr>
              <a:t>time </a:t>
            </a:r>
            <a:r>
              <a:rPr lang="en-US" sz="3200" dirty="0">
                <a:solidFill>
                  <a:srgbClr val="7030A0"/>
                </a:solidFill>
                <a:latin typeface="Lucida Grande"/>
                <a:cs typeface="Lucida Grande"/>
              </a:rPr>
              <a:t>t</a:t>
            </a:r>
            <a:r>
              <a:rPr lang="en-US" sz="3200" dirty="0"/>
              <a:t>, where the underlying Markov process is in state </a:t>
            </a:r>
            <a:r>
              <a:rPr lang="en-US" sz="3200" b="1" dirty="0">
                <a:latin typeface="Lucida Grande"/>
                <a:cs typeface="Lucida Grande"/>
              </a:rPr>
              <a:t>q</a:t>
            </a:r>
            <a:r>
              <a:rPr lang="en-US" sz="3200" b="1" baseline="-25000" dirty="0">
                <a:latin typeface="Lucida Grande"/>
                <a:cs typeface="Lucida Grande"/>
              </a:rPr>
              <a:t>i</a:t>
            </a:r>
            <a:r>
              <a:rPr lang="en-US" sz="3200" dirty="0"/>
              <a:t> at time </a:t>
            </a:r>
            <a:r>
              <a:rPr lang="en-US" sz="3200" dirty="0">
                <a:latin typeface="Lucida Grande"/>
                <a:cs typeface="Lucida Grande"/>
              </a:rPr>
              <a:t>t</a:t>
            </a:r>
            <a:endParaRPr lang="en-US" sz="3200" dirty="0"/>
          </a:p>
          <a:p>
            <a:endParaRPr lang="en-US" sz="3000" dirty="0">
              <a:latin typeface="Lucida Grande"/>
              <a:cs typeface="Lucida Grande"/>
            </a:endParaRPr>
          </a:p>
          <a:p>
            <a:r>
              <a:rPr lang="en-US" sz="3000" dirty="0"/>
              <a:t>Analogous to the forward algorithm</a:t>
            </a:r>
            <a:endParaRPr lang="en-US" sz="2600" dirty="0"/>
          </a:p>
          <a:p>
            <a:pPr marL="457200" lvl="1" indent="0">
              <a:buNone/>
            </a:pPr>
            <a:r>
              <a:rPr lang="en-US" sz="2600" dirty="0"/>
              <a:t>As with forward algorithm, this can be computed </a:t>
            </a:r>
            <a:r>
              <a:rPr lang="en-US" sz="2600" u="sng" dirty="0"/>
              <a:t>recursively</a:t>
            </a:r>
            <a:r>
              <a:rPr lang="en-US" sz="2600" dirty="0"/>
              <a:t> and efficiently</a:t>
            </a:r>
          </a:p>
          <a:p>
            <a:endParaRPr lang="en-US" sz="3000" dirty="0"/>
          </a:p>
        </p:txBody>
      </p:sp>
      <p:pic>
        <p:nvPicPr>
          <p:cNvPr id="6" name="Picture 5">
            <a:extLst>
              <a:ext uri="{FF2B5EF4-FFF2-40B4-BE49-F238E27FC236}">
                <a16:creationId xmlns:a16="http://schemas.microsoft.com/office/drawing/2014/main" id="{F2EDD19A-3076-4E70-BB88-E3376ADF5FCE}"/>
              </a:ext>
            </a:extLst>
          </p:cNvPr>
          <p:cNvPicPr>
            <a:picLocks noChangeAspect="1"/>
          </p:cNvPicPr>
          <p:nvPr/>
        </p:nvPicPr>
        <p:blipFill>
          <a:blip r:embed="rId3"/>
          <a:stretch>
            <a:fillRect/>
          </a:stretch>
        </p:blipFill>
        <p:spPr>
          <a:xfrm>
            <a:off x="1981200" y="2471737"/>
            <a:ext cx="8229600" cy="7524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0"/>
            <a:ext cx="10515600" cy="1325563"/>
          </a:xfrm>
        </p:spPr>
        <p:txBody>
          <a:bodyPr/>
          <a:lstStyle/>
          <a:p>
            <a:r>
              <a:rPr lang="en-US" dirty="0"/>
              <a:t>Backward Algorithm</a:t>
            </a:r>
          </a:p>
        </p:txBody>
      </p:sp>
      <p:sp>
        <p:nvSpPr>
          <p:cNvPr id="3" name="Content Placeholder 2"/>
          <p:cNvSpPr>
            <a:spLocks noGrp="1"/>
          </p:cNvSpPr>
          <p:nvPr>
            <p:ph idx="1"/>
          </p:nvPr>
        </p:nvSpPr>
        <p:spPr>
          <a:xfrm>
            <a:off x="838200" y="1825625"/>
            <a:ext cx="10515600" cy="4667250"/>
          </a:xfrm>
        </p:spPr>
        <p:txBody>
          <a:bodyPr>
            <a:normAutofit/>
          </a:bodyPr>
          <a:lstStyle/>
          <a:p>
            <a:pPr>
              <a:spcAft>
                <a:spcPts val="600"/>
              </a:spcAft>
            </a:pPr>
            <a:endParaRPr lang="en-US" dirty="0"/>
          </a:p>
          <a:p>
            <a:pPr>
              <a:spcAft>
                <a:spcPts val="600"/>
              </a:spcAft>
            </a:pPr>
            <a:endParaRPr lang="en-US" dirty="0"/>
          </a:p>
          <a:p>
            <a:pPr>
              <a:spcAft>
                <a:spcPts val="600"/>
              </a:spcAft>
            </a:pPr>
            <a:endParaRPr lang="en-US" dirty="0"/>
          </a:p>
          <a:p>
            <a:pPr>
              <a:spcAft>
                <a:spcPts val="600"/>
              </a:spcAft>
            </a:pPr>
            <a:endParaRPr lang="en-US" dirty="0"/>
          </a:p>
        </p:txBody>
      </p:sp>
      <p:pic>
        <p:nvPicPr>
          <p:cNvPr id="7" name="Picture 6">
            <a:extLst>
              <a:ext uri="{FF2B5EF4-FFF2-40B4-BE49-F238E27FC236}">
                <a16:creationId xmlns:a16="http://schemas.microsoft.com/office/drawing/2014/main" id="{D8317A5C-BEFB-4190-9DD2-98AED55572DD}"/>
              </a:ext>
            </a:extLst>
          </p:cNvPr>
          <p:cNvPicPr>
            <a:picLocks noChangeAspect="1"/>
          </p:cNvPicPr>
          <p:nvPr/>
        </p:nvPicPr>
        <p:blipFill>
          <a:blip r:embed="rId3"/>
          <a:stretch>
            <a:fillRect/>
          </a:stretch>
        </p:blipFill>
        <p:spPr>
          <a:xfrm>
            <a:off x="2912269" y="1502699"/>
            <a:ext cx="6367462" cy="5079075"/>
          </a:xfrm>
          <a:prstGeom prst="rect">
            <a:avLst/>
          </a:prstGeom>
        </p:spPr>
      </p:pic>
      <p:pic>
        <p:nvPicPr>
          <p:cNvPr id="8" name="Picture 7">
            <a:extLst>
              <a:ext uri="{FF2B5EF4-FFF2-40B4-BE49-F238E27FC236}">
                <a16:creationId xmlns:a16="http://schemas.microsoft.com/office/drawing/2014/main" id="{A87F2CE0-FC06-441F-9A3E-EB9E71CD3F6A}"/>
              </a:ext>
            </a:extLst>
          </p:cNvPr>
          <p:cNvPicPr>
            <a:picLocks noChangeAspect="1"/>
          </p:cNvPicPr>
          <p:nvPr/>
        </p:nvPicPr>
        <p:blipFill>
          <a:blip r:embed="rId4"/>
          <a:stretch>
            <a:fillRect/>
          </a:stretch>
        </p:blipFill>
        <p:spPr>
          <a:xfrm>
            <a:off x="9613143" y="2871788"/>
            <a:ext cx="2476463" cy="1374551"/>
          </a:xfrm>
          <a:prstGeom prst="rect">
            <a:avLst/>
          </a:prstGeom>
        </p:spPr>
      </p:pic>
      <p:sp>
        <p:nvSpPr>
          <p:cNvPr id="11" name="Rectangle: Rounded Corners 10">
            <a:extLst>
              <a:ext uri="{FF2B5EF4-FFF2-40B4-BE49-F238E27FC236}">
                <a16:creationId xmlns:a16="http://schemas.microsoft.com/office/drawing/2014/main" id="{C5D5AB9F-BCE4-4677-9916-0F28209AE53D}"/>
              </a:ext>
            </a:extLst>
          </p:cNvPr>
          <p:cNvSpPr/>
          <p:nvPr/>
        </p:nvSpPr>
        <p:spPr>
          <a:xfrm>
            <a:off x="6049429" y="5046521"/>
            <a:ext cx="416991" cy="482600"/>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D7FF65C-6DC2-41D2-B2EA-D6A99D3074E5}"/>
              </a:ext>
            </a:extLst>
          </p:cNvPr>
          <p:cNvSpPr/>
          <p:nvPr/>
        </p:nvSpPr>
        <p:spPr>
          <a:xfrm>
            <a:off x="9519570" y="2871788"/>
            <a:ext cx="2570036" cy="1325562"/>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42E6630F-029E-4C29-8CEF-0FC8453DD450}"/>
              </a:ext>
            </a:extLst>
          </p:cNvPr>
          <p:cNvPicPr>
            <a:picLocks noChangeAspect="1"/>
          </p:cNvPicPr>
          <p:nvPr/>
        </p:nvPicPr>
        <p:blipFill>
          <a:blip r:embed="rId5"/>
          <a:stretch>
            <a:fillRect/>
          </a:stretch>
        </p:blipFill>
        <p:spPr>
          <a:xfrm>
            <a:off x="9368670" y="1412770"/>
            <a:ext cx="2639107" cy="1349958"/>
          </a:xfrm>
          <a:prstGeom prst="rect">
            <a:avLst/>
          </a:prstGeom>
        </p:spPr>
      </p:pic>
      <p:pic>
        <p:nvPicPr>
          <p:cNvPr id="14" name="Picture 13">
            <a:extLst>
              <a:ext uri="{FF2B5EF4-FFF2-40B4-BE49-F238E27FC236}">
                <a16:creationId xmlns:a16="http://schemas.microsoft.com/office/drawing/2014/main" id="{562954B1-0317-4D9B-83B3-9B73B8BDBEEE}"/>
              </a:ext>
            </a:extLst>
          </p:cNvPr>
          <p:cNvPicPr>
            <a:picLocks noChangeAspect="1"/>
          </p:cNvPicPr>
          <p:nvPr/>
        </p:nvPicPr>
        <p:blipFill>
          <a:blip r:embed="rId6"/>
          <a:stretch>
            <a:fillRect/>
          </a:stretch>
        </p:blipFill>
        <p:spPr>
          <a:xfrm>
            <a:off x="9656825" y="4414837"/>
            <a:ext cx="2295525" cy="981075"/>
          </a:xfrm>
          <a:prstGeom prst="rect">
            <a:avLst/>
          </a:prstGeom>
        </p:spPr>
      </p:pic>
      <p:sp>
        <p:nvSpPr>
          <p:cNvPr id="15" name="Rectangle: Rounded Corners 14">
            <a:extLst>
              <a:ext uri="{FF2B5EF4-FFF2-40B4-BE49-F238E27FC236}">
                <a16:creationId xmlns:a16="http://schemas.microsoft.com/office/drawing/2014/main" id="{97078543-5407-49ED-A6A2-E8C2182CD332}"/>
              </a:ext>
            </a:extLst>
          </p:cNvPr>
          <p:cNvSpPr/>
          <p:nvPr/>
        </p:nvSpPr>
        <p:spPr>
          <a:xfrm>
            <a:off x="9656824" y="4385168"/>
            <a:ext cx="2295525" cy="1010743"/>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96B09862-DC03-442E-8851-2F0BB23FC082}"/>
              </a:ext>
            </a:extLst>
          </p:cNvPr>
          <p:cNvSpPr/>
          <p:nvPr/>
        </p:nvSpPr>
        <p:spPr>
          <a:xfrm>
            <a:off x="9519570" y="1363781"/>
            <a:ext cx="2504021" cy="1423758"/>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D3AE7CA5-BEB4-438A-8E90-14C0348A5091}"/>
              </a:ext>
            </a:extLst>
          </p:cNvPr>
          <p:cNvSpPr/>
          <p:nvPr/>
        </p:nvSpPr>
        <p:spPr>
          <a:xfrm>
            <a:off x="6466419" y="5046521"/>
            <a:ext cx="1239305" cy="482600"/>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6F3DF4FD-F504-4811-ADF3-C15C7F61A341}"/>
              </a:ext>
            </a:extLst>
          </p:cNvPr>
          <p:cNvSpPr/>
          <p:nvPr/>
        </p:nvSpPr>
        <p:spPr>
          <a:xfrm>
            <a:off x="9209703" y="6434661"/>
            <a:ext cx="2798074"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Note: it goes backward now</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7CBF9B-1F7E-43F9-990C-D969800FA104}"/>
              </a:ext>
            </a:extLst>
          </p:cNvPr>
          <p:cNvPicPr>
            <a:picLocks noChangeAspect="1"/>
          </p:cNvPicPr>
          <p:nvPr/>
        </p:nvPicPr>
        <p:blipFill>
          <a:blip r:embed="rId3"/>
          <a:stretch>
            <a:fillRect/>
          </a:stretch>
        </p:blipFill>
        <p:spPr>
          <a:xfrm>
            <a:off x="4486275" y="4548187"/>
            <a:ext cx="3219450" cy="1171575"/>
          </a:xfrm>
          <a:prstGeom prst="rect">
            <a:avLst/>
          </a:prstGeom>
        </p:spPr>
      </p:pic>
      <p:sp>
        <p:nvSpPr>
          <p:cNvPr id="2" name="Title 1"/>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1625"/>
                <a:ext cx="10515600" cy="4921250"/>
              </a:xfrm>
            </p:spPr>
            <p:txBody>
              <a:bodyPr>
                <a:normAutofit lnSpcReduction="10000"/>
              </a:bodyPr>
              <a:lstStyle/>
              <a:p>
                <a:r>
                  <a:rPr lang="en-US" dirty="0"/>
                  <a:t>Now, for </a:t>
                </a:r>
                <a:r>
                  <a:rPr lang="en-US" b="1" dirty="0">
                    <a:latin typeface="Lucida Grande"/>
                    <a:cs typeface="Lucida Grande"/>
                  </a:rPr>
                  <a:t>t </a:t>
                </a:r>
                <a:r>
                  <a:rPr lang="en-US" b="1">
                    <a:latin typeface="Lucida Grande"/>
                    <a:cs typeface="Lucida Grande"/>
                  </a:rPr>
                  <a:t>= 0,1,…,</a:t>
                </a:r>
                <a:r>
                  <a:rPr lang="en-US" b="1" dirty="0">
                    <a:latin typeface="Lucida Grande"/>
                    <a:cs typeface="Lucida Grande"/>
                  </a:rPr>
                  <a:t>T-1</a:t>
                </a:r>
                <a:r>
                  <a:rPr lang="en-US" b="1" dirty="0"/>
                  <a:t> </a:t>
                </a:r>
                <a:r>
                  <a:rPr lang="en-US" dirty="0"/>
                  <a:t>and </a:t>
                </a:r>
                <a:r>
                  <a:rPr lang="en-US" b="1" dirty="0" err="1">
                    <a:latin typeface="Lucida Grande"/>
                    <a:cs typeface="Lucida Grande"/>
                  </a:rPr>
                  <a:t>i</a:t>
                </a:r>
                <a:r>
                  <a:rPr lang="en-US" b="1" dirty="0">
                    <a:latin typeface="Lucida Grande"/>
                    <a:cs typeface="Lucida Grande"/>
                  </a:rPr>
                  <a:t>=0,1,…,N-1</a:t>
                </a:r>
                <a:r>
                  <a:rPr lang="en-US" b="1" dirty="0"/>
                  <a:t> </a:t>
                </a:r>
                <a:r>
                  <a:rPr lang="en-US" dirty="0"/>
                  <a:t>define:</a:t>
                </a:r>
              </a:p>
              <a:p>
                <a:endParaRPr lang="en-US" dirty="0"/>
              </a:p>
              <a:p>
                <a:pPr algn="ctr">
                  <a:buNone/>
                </a:pPr>
                <a:r>
                  <a:rPr lang="en-US" dirty="0"/>
                  <a:t>	</a:t>
                </a:r>
                <a:endParaRPr lang="en-US" b="1" dirty="0"/>
              </a:p>
              <a:p>
                <a:pPr marL="457200" lvl="1" indent="0">
                  <a:buNone/>
                </a:pPr>
                <a:r>
                  <a:rPr lang="en-US" dirty="0"/>
                  <a:t>Most likely state at </a:t>
                </a:r>
                <a:r>
                  <a:rPr lang="en-US" b="1" dirty="0">
                    <a:latin typeface="Lucida Grande"/>
                    <a:cs typeface="Lucida Grande"/>
                  </a:rPr>
                  <a:t>t</a:t>
                </a:r>
                <a:r>
                  <a:rPr lang="en-US" dirty="0"/>
                  <a:t> is </a:t>
                </a:r>
                <a:r>
                  <a:rPr lang="en-US" b="1" dirty="0">
                    <a:latin typeface="Lucida Grande"/>
                    <a:cs typeface="Lucida Grande"/>
                  </a:rPr>
                  <a:t>q</a:t>
                </a:r>
                <a:r>
                  <a:rPr lang="en-US" b="1" baseline="-25000" dirty="0">
                    <a:latin typeface="Lucida Grande"/>
                    <a:cs typeface="Lucida Grande"/>
                  </a:rPr>
                  <a:t>i</a:t>
                </a:r>
                <a:r>
                  <a:rPr lang="en-US" dirty="0"/>
                  <a:t> that maximizes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𝛄</m:t>
                        </m:r>
                      </m:e>
                      <m:sub>
                        <m:r>
                          <a:rPr lang="en-US" b="1" i="0" smtClean="0">
                            <a:latin typeface="Cambria Math" panose="02040503050406030204" pitchFamily="18" charset="0"/>
                          </a:rPr>
                          <m:t>𝐭</m:t>
                        </m:r>
                      </m:sub>
                    </m:sSub>
                    <m:d>
                      <m:dPr>
                        <m:ctrlPr>
                          <a:rPr lang="en-US" b="1" i="1" smtClean="0">
                            <a:latin typeface="Cambria Math" panose="02040503050406030204" pitchFamily="18" charset="0"/>
                          </a:rPr>
                        </m:ctrlPr>
                      </m:dPr>
                      <m:e>
                        <m:r>
                          <a:rPr lang="en-US" b="1" i="0" smtClean="0">
                            <a:latin typeface="Cambria Math" panose="02040503050406030204" pitchFamily="18" charset="0"/>
                          </a:rPr>
                          <m:t>𝐢</m:t>
                        </m:r>
                      </m:e>
                    </m:d>
                  </m:oMath>
                </a14:m>
                <a:endParaRPr lang="en-US" b="1" dirty="0">
                  <a:latin typeface="Lucida Grande"/>
                  <a:cs typeface="Lucida Grande"/>
                </a:endParaRPr>
              </a:p>
              <a:p>
                <a:pPr marL="457200" lvl="1" indent="0">
                  <a:buNone/>
                </a:pPr>
                <a:endParaRPr lang="en-US" dirty="0"/>
              </a:p>
              <a:p>
                <a:pPr>
                  <a:buFont typeface="Wingdings" panose="05000000000000000000" pitchFamily="2" charset="2"/>
                  <a:buChar char="Ø"/>
                </a:pPr>
                <a:r>
                  <a:rPr lang="en-US" dirty="0"/>
                  <a:t>Since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measures the relevant probability up to time 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measures the relevant probability after time t, we have:</a:t>
                </a:r>
              </a:p>
              <a:p>
                <a:endParaRPr lang="en-US" dirty="0"/>
              </a:p>
              <a:p>
                <a:endParaRPr lang="en-US" b="1" dirty="0">
                  <a:cs typeface="Lucida Grande"/>
                </a:endParaRPr>
              </a:p>
              <a:p>
                <a:endParaRPr lang="en-US" b="1" dirty="0"/>
              </a:p>
              <a:p>
                <a:pPr marL="457200" lvl="1" indent="0">
                  <a:buNone/>
                </a:pPr>
                <a:r>
                  <a:rPr lang="en-US" dirty="0"/>
                  <a:t>And recall:</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1625"/>
                <a:ext cx="10515600" cy="4921250"/>
              </a:xfrm>
              <a:blipFill>
                <a:blip r:embed="rId4"/>
                <a:stretch>
                  <a:fillRect l="-1043" t="-3222"/>
                </a:stretch>
              </a:blipFill>
            </p:spPr>
            <p:txBody>
              <a:bodyPr/>
              <a:lstStyle/>
              <a:p>
                <a:r>
                  <a:rPr lang="it-IT">
                    <a:noFill/>
                  </a:rPr>
                  <a:t> </a:t>
                </a:r>
              </a:p>
            </p:txBody>
          </p:sp>
        </mc:Fallback>
      </mc:AlternateContent>
      <p:pic>
        <p:nvPicPr>
          <p:cNvPr id="7" name="Picture 6">
            <a:extLst>
              <a:ext uri="{FF2B5EF4-FFF2-40B4-BE49-F238E27FC236}">
                <a16:creationId xmlns:a16="http://schemas.microsoft.com/office/drawing/2014/main" id="{5CE75CBE-1BEE-4F70-8072-95F330E3A812}"/>
              </a:ext>
            </a:extLst>
          </p:cNvPr>
          <p:cNvPicPr>
            <a:picLocks noChangeAspect="1"/>
          </p:cNvPicPr>
          <p:nvPr/>
        </p:nvPicPr>
        <p:blipFill>
          <a:blip r:embed="rId5"/>
          <a:stretch>
            <a:fillRect/>
          </a:stretch>
        </p:blipFill>
        <p:spPr>
          <a:xfrm>
            <a:off x="4024312" y="2014538"/>
            <a:ext cx="4562475" cy="704850"/>
          </a:xfrm>
          <a:prstGeom prst="rect">
            <a:avLst/>
          </a:prstGeom>
        </p:spPr>
      </p:pic>
      <p:pic>
        <p:nvPicPr>
          <p:cNvPr id="10" name="Picture 9">
            <a:extLst>
              <a:ext uri="{FF2B5EF4-FFF2-40B4-BE49-F238E27FC236}">
                <a16:creationId xmlns:a16="http://schemas.microsoft.com/office/drawing/2014/main" id="{94482380-FBC9-45C1-AA98-72F22C9A36F8}"/>
              </a:ext>
            </a:extLst>
          </p:cNvPr>
          <p:cNvPicPr>
            <a:picLocks noChangeAspect="1"/>
          </p:cNvPicPr>
          <p:nvPr/>
        </p:nvPicPr>
        <p:blipFill>
          <a:blip r:embed="rId6"/>
          <a:stretch>
            <a:fillRect/>
          </a:stretch>
        </p:blipFill>
        <p:spPr>
          <a:xfrm>
            <a:off x="2681659" y="5562598"/>
            <a:ext cx="2343127" cy="896939"/>
          </a:xfrm>
          <a:prstGeom prst="rect">
            <a:avLst/>
          </a:prstGeom>
          <a:ln>
            <a:solidFill>
              <a:schemeClr val="bg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6FF4-B03F-4840-84DE-C5630FC8E5CC}"/>
              </a:ext>
            </a:extLst>
          </p:cNvPr>
          <p:cNvSpPr>
            <a:spLocks noGrp="1"/>
          </p:cNvSpPr>
          <p:nvPr>
            <p:ph type="title"/>
          </p:nvPr>
        </p:nvSpPr>
        <p:spPr/>
        <p:txBody>
          <a:bodyPr/>
          <a:lstStyle/>
          <a:p>
            <a:r>
              <a:rPr lang="en-US" dirty="0"/>
              <a:t>Probabilities</a:t>
            </a:r>
            <a:endParaRPr lang="en-GB" dirty="0"/>
          </a:p>
        </p:txBody>
      </p:sp>
      <p:sp>
        <p:nvSpPr>
          <p:cNvPr id="3" name="Content Placeholder 2">
            <a:extLst>
              <a:ext uri="{FF2B5EF4-FFF2-40B4-BE49-F238E27FC236}">
                <a16:creationId xmlns:a16="http://schemas.microsoft.com/office/drawing/2014/main" id="{4F79F980-1DA1-4C83-BAD0-F54F002B3FC4}"/>
              </a:ext>
            </a:extLst>
          </p:cNvPr>
          <p:cNvSpPr>
            <a:spLocks noGrp="1"/>
          </p:cNvSpPr>
          <p:nvPr>
            <p:ph idx="1"/>
          </p:nvPr>
        </p:nvSpPr>
        <p:spPr/>
        <p:txBody>
          <a:bodyPr>
            <a:normAutofit/>
          </a:bodyPr>
          <a:lstStyle/>
          <a:p>
            <a:pPr marL="0" indent="0">
              <a:buNone/>
            </a:pPr>
            <a:r>
              <a:rPr lang="en-US" dirty="0"/>
              <a:t>On the other hand, suppose we </a:t>
            </a:r>
            <a:r>
              <a:rPr lang="en-US" dirty="0">
                <a:solidFill>
                  <a:schemeClr val="accent2"/>
                </a:solidFill>
              </a:rPr>
              <a:t>flip a fair coin twice</a:t>
            </a:r>
          </a:p>
          <a:p>
            <a:r>
              <a:rPr lang="en-US" dirty="0"/>
              <a:t>The probability that the second flip comes up heads is ½</a:t>
            </a:r>
          </a:p>
          <a:p>
            <a:pPr marL="457200" lvl="1" indent="0">
              <a:buNone/>
            </a:pPr>
            <a:r>
              <a:rPr lang="en-US" dirty="0"/>
              <a:t>Regardless of the outcome of the first coin flip, so </a:t>
            </a:r>
            <a:r>
              <a:rPr lang="en-US" dirty="0">
                <a:solidFill>
                  <a:srgbClr val="7030A0"/>
                </a:solidFill>
              </a:rPr>
              <a:t>these events are </a:t>
            </a:r>
            <a:r>
              <a:rPr lang="en-US" b="1" dirty="0">
                <a:solidFill>
                  <a:srgbClr val="7030A0"/>
                </a:solidFill>
              </a:rPr>
              <a:t>independent</a:t>
            </a:r>
          </a:p>
          <a:p>
            <a:endParaRPr lang="en-US" dirty="0"/>
          </a:p>
          <a:p>
            <a:r>
              <a:rPr lang="en-US" dirty="0"/>
              <a:t>For dependent events, the “</a:t>
            </a:r>
            <a:r>
              <a:rPr lang="en-US" i="1" dirty="0"/>
              <a:t>given</a:t>
            </a:r>
            <a:r>
              <a:rPr lang="en-US" dirty="0"/>
              <a:t>” information is relevant when determining the sample space. </a:t>
            </a:r>
          </a:p>
          <a:p>
            <a:pPr marL="457200" lvl="1" indent="0">
              <a:buNone/>
            </a:pPr>
            <a:r>
              <a:rPr lang="en-US" dirty="0"/>
              <a:t>Consequently, in such cases we can view the information to </a:t>
            </a:r>
            <a:r>
              <a:rPr lang="en-US" dirty="0">
                <a:solidFill>
                  <a:srgbClr val="7030A0"/>
                </a:solidFill>
              </a:rPr>
              <a:t>the right of the “given” sign</a:t>
            </a:r>
            <a:r>
              <a:rPr lang="en-US" dirty="0"/>
              <a:t> as defining </a:t>
            </a:r>
            <a:r>
              <a:rPr lang="en-US" dirty="0">
                <a:solidFill>
                  <a:schemeClr val="accent2"/>
                </a:solidFill>
              </a:rPr>
              <a:t>the space over which </a:t>
            </a:r>
            <a:r>
              <a:rPr lang="en-GB" dirty="0">
                <a:solidFill>
                  <a:schemeClr val="accent2"/>
                </a:solidFill>
              </a:rPr>
              <a:t>probabilities will be compute</a:t>
            </a:r>
            <a:endParaRPr lang="en-US" dirty="0">
              <a:solidFill>
                <a:schemeClr val="accent2"/>
              </a:solidFill>
            </a:endParaRPr>
          </a:p>
        </p:txBody>
      </p:sp>
    </p:spTree>
    <p:extLst>
      <p:ext uri="{BB962C8B-B14F-4D97-AF65-F5344CB8AC3E}">
        <p14:creationId xmlns:p14="http://schemas.microsoft.com/office/powerpoint/2010/main" val="3299709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7CBF9B-1F7E-43F9-990C-D969800FA104}"/>
              </a:ext>
            </a:extLst>
          </p:cNvPr>
          <p:cNvPicPr>
            <a:picLocks noChangeAspect="1"/>
          </p:cNvPicPr>
          <p:nvPr/>
        </p:nvPicPr>
        <p:blipFill>
          <a:blip r:embed="rId3"/>
          <a:stretch>
            <a:fillRect/>
          </a:stretch>
        </p:blipFill>
        <p:spPr>
          <a:xfrm>
            <a:off x="4486275" y="1843087"/>
            <a:ext cx="3219450" cy="1171575"/>
          </a:xfrm>
          <a:prstGeom prst="rect">
            <a:avLst/>
          </a:prstGeom>
        </p:spPr>
      </p:pic>
      <p:sp>
        <p:nvSpPr>
          <p:cNvPr id="2" name="Title 1"/>
          <p:cNvSpPr>
            <a:spLocks noGrp="1"/>
          </p:cNvSpPr>
          <p:nvPr>
            <p:ph type="title"/>
          </p:nvPr>
        </p:nvSpPr>
        <p:spPr/>
        <p:txBody>
          <a:bodyPr/>
          <a:lstStyle/>
          <a:p>
            <a:r>
              <a:rPr lang="en-US" dirty="0"/>
              <a:t>Solution 2</a:t>
            </a:r>
          </a:p>
        </p:txBody>
      </p:sp>
      <p:sp>
        <p:nvSpPr>
          <p:cNvPr id="3" name="Content Placeholder 2"/>
          <p:cNvSpPr>
            <a:spLocks noGrp="1"/>
          </p:cNvSpPr>
          <p:nvPr>
            <p:ph idx="1"/>
          </p:nvPr>
        </p:nvSpPr>
        <p:spPr/>
        <p:txBody>
          <a:bodyPr>
            <a:normAutofit/>
          </a:bodyPr>
          <a:lstStyle/>
          <a:p>
            <a:endParaRPr lang="en-US" dirty="0"/>
          </a:p>
          <a:p>
            <a:endParaRPr lang="en-US" b="1" dirty="0">
              <a:cs typeface="Lucida Grande"/>
            </a:endParaRPr>
          </a:p>
          <a:p>
            <a:endParaRPr lang="en-US" b="1"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3D0E24A-2F3A-4738-9CEA-175E7D39DDDD}"/>
                  </a:ext>
                </a:extLst>
              </p:cNvPr>
              <p:cNvSpPr/>
              <p:nvPr/>
            </p:nvSpPr>
            <p:spPr>
              <a:xfrm>
                <a:off x="1009649" y="3338333"/>
                <a:ext cx="10515599" cy="2308324"/>
              </a:xfrm>
              <a:prstGeom prst="rect">
                <a:avLst/>
              </a:prstGeom>
            </p:spPr>
            <p:txBody>
              <a:bodyPr wrap="square">
                <a:spAutoFit/>
              </a:bodyPr>
              <a:lstStyle/>
              <a:p>
                <a:endParaRPr lang="en-US" sz="2400" dirty="0"/>
              </a:p>
              <a:p>
                <a:r>
                  <a:rPr lang="en-US" sz="2400" dirty="0"/>
                  <a:t>Why is it necessary to normalize gamma by dividing by P(O|</a:t>
                </a:r>
                <a14:m>
                  <m:oMath xmlns:m="http://schemas.openxmlformats.org/officeDocument/2006/math">
                    <m:r>
                      <m:rPr>
                        <m:sty m:val="p"/>
                      </m:rPr>
                      <a:rPr lang="en-US" sz="2400" b="0" i="0" smtClean="0">
                        <a:latin typeface="Cambria Math" panose="02040503050406030204" pitchFamily="18" charset="0"/>
                      </a:rPr>
                      <m:t>λ</m:t>
                    </m:r>
                  </m:oMath>
                </a14:m>
                <a:r>
                  <a:rPr lang="en-US" sz="2400" dirty="0"/>
                  <a:t>)? </a:t>
                </a:r>
              </a:p>
              <a:p>
                <a:endParaRPr lang="en-US" sz="2400" dirty="0"/>
              </a:p>
              <a:p>
                <a:pPr marL="342900" indent="-342900">
                  <a:buFont typeface="Arial" panose="020B0604020202020204" pitchFamily="34" charset="0"/>
                  <a:buChar char="•"/>
                </a:pPr>
                <a:r>
                  <a:rPr lang="en-US" sz="2400" dirty="0"/>
                  <a:t>Because these probabilities are computed assuming the observation sequence is known (given O), as opposed to being computed relative to the larger probability space</a:t>
                </a:r>
              </a:p>
            </p:txBody>
          </p:sp>
        </mc:Choice>
        <mc:Fallback xmlns="">
          <p:sp>
            <p:nvSpPr>
              <p:cNvPr id="6" name="Rectangle 5">
                <a:extLst>
                  <a:ext uri="{FF2B5EF4-FFF2-40B4-BE49-F238E27FC236}">
                    <a16:creationId xmlns:a16="http://schemas.microsoft.com/office/drawing/2014/main" id="{03D0E24A-2F3A-4738-9CEA-175E7D39DDDD}"/>
                  </a:ext>
                </a:extLst>
              </p:cNvPr>
              <p:cNvSpPr>
                <a:spLocks noRot="1" noChangeAspect="1" noMove="1" noResize="1" noEditPoints="1" noAdjustHandles="1" noChangeArrowheads="1" noChangeShapeType="1" noTextEdit="1"/>
              </p:cNvSpPr>
              <p:nvPr/>
            </p:nvSpPr>
            <p:spPr>
              <a:xfrm>
                <a:off x="1009649" y="3338333"/>
                <a:ext cx="10515599" cy="2308324"/>
              </a:xfrm>
              <a:prstGeom prst="rect">
                <a:avLst/>
              </a:prstGeom>
              <a:blipFill>
                <a:blip r:embed="rId4"/>
                <a:stretch>
                  <a:fillRect l="-928" r="-1391" b="-5291"/>
                </a:stretch>
              </a:blipFill>
            </p:spPr>
            <p:txBody>
              <a:bodyPr/>
              <a:lstStyle/>
              <a:p>
                <a:r>
                  <a:rPr lang="en-GB">
                    <a:noFill/>
                  </a:rPr>
                  <a:t> </a:t>
                </a:r>
              </a:p>
            </p:txBody>
          </p:sp>
        </mc:Fallback>
      </mc:AlternateContent>
    </p:spTree>
    <p:extLst>
      <p:ext uri="{BB962C8B-B14F-4D97-AF65-F5344CB8AC3E}">
        <p14:creationId xmlns:p14="http://schemas.microsoft.com/office/powerpoint/2010/main" val="386573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From the definition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en-US" dirty="0"/>
                  <a:t> it follows that </a:t>
                </a:r>
                <a:r>
                  <a:rPr lang="en-US" dirty="0">
                    <a:solidFill>
                      <a:schemeClr val="accent2"/>
                    </a:solidFill>
                  </a:rPr>
                  <a:t>the most likely state at time </a:t>
                </a:r>
                <a:r>
                  <a:rPr lang="en-US" b="1" dirty="0"/>
                  <a:t>t</a:t>
                </a:r>
                <a:r>
                  <a:rPr lang="en-US" dirty="0"/>
                  <a:t> is </a:t>
                </a:r>
                <a:r>
                  <a:rPr lang="en-US" dirty="0">
                    <a:solidFill>
                      <a:schemeClr val="accent2"/>
                    </a:solidFill>
                  </a:rPr>
                  <a:t>the state  for which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𝜸</m:t>
                        </m:r>
                      </m:e>
                      <m:sub>
                        <m:r>
                          <a:rPr lang="en-US" b="1" i="1">
                            <a:solidFill>
                              <a:schemeClr val="tx1"/>
                            </a:solidFill>
                            <a:latin typeface="Cambria Math" panose="02040503050406030204" pitchFamily="18" charset="0"/>
                          </a:rPr>
                          <m:t>𝒕</m:t>
                        </m:r>
                      </m:sub>
                    </m:sSub>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𝒊</m:t>
                    </m:r>
                    <m:r>
                      <a:rPr lang="en-US" b="1" i="1">
                        <a:solidFill>
                          <a:schemeClr val="tx1"/>
                        </a:solidFill>
                        <a:latin typeface="Cambria Math" panose="02040503050406030204" pitchFamily="18" charset="0"/>
                      </a:rPr>
                      <m:t>)</m:t>
                    </m:r>
                  </m:oMath>
                </a14:m>
                <a:r>
                  <a:rPr lang="en-US" b="1" dirty="0">
                    <a:solidFill>
                      <a:schemeClr val="tx1"/>
                    </a:solidFill>
                  </a:rPr>
                  <a:t> </a:t>
                </a:r>
                <a:r>
                  <a:rPr lang="en-US" dirty="0">
                    <a:solidFill>
                      <a:schemeClr val="accent2"/>
                    </a:solidFill>
                  </a:rPr>
                  <a:t>is maximum</a:t>
                </a:r>
                <a:r>
                  <a:rPr lang="en-US" dirty="0"/>
                  <a:t>, where the maximum is taken over the index </a:t>
                </a:r>
                <a:r>
                  <a:rPr lang="en-US" dirty="0" err="1"/>
                  <a:t>i</a:t>
                </a:r>
                <a:endParaRPr lang="en-US" dirty="0"/>
              </a:p>
              <a:p>
                <a:pPr marL="457200" lvl="1" indent="0">
                  <a:buNone/>
                </a:pPr>
                <a:r>
                  <a:rPr lang="en-US" dirty="0"/>
                  <a:t>Then </a:t>
                </a:r>
                <a:r>
                  <a:rPr lang="en-US" dirty="0">
                    <a:solidFill>
                      <a:srgbClr val="7030A0"/>
                    </a:solidFill>
                  </a:rPr>
                  <a:t>the most likely state at time t</a:t>
                </a:r>
                <a:r>
                  <a:rPr lang="en-US" dirty="0"/>
                  <a:t> is given by:</a:t>
                </a:r>
              </a:p>
              <a:p>
                <a:pPr marL="457200" lvl="1" indent="0">
                  <a:buNone/>
                </a:pPr>
                <a:endParaRPr lang="en-US" b="1" dirty="0"/>
              </a:p>
              <a:p>
                <a:pPr marL="457200" lvl="1" indent="0">
                  <a:buNone/>
                </a:pPr>
                <a:endParaRPr lang="en-US" b="1" dirty="0"/>
              </a:p>
              <a:p>
                <a:pPr marL="457200" lvl="1" indent="0">
                  <a:buNone/>
                </a:pPr>
                <a:endParaRPr lang="en-US" b="1" dirty="0"/>
              </a:p>
              <a:p>
                <a:r>
                  <a:rPr lang="en-US" dirty="0"/>
                  <a:t>The bottom line?</a:t>
                </a:r>
              </a:p>
              <a:p>
                <a:pPr lvl="1">
                  <a:buFont typeface="Wingdings" panose="05000000000000000000" pitchFamily="2" charset="2"/>
                  <a:buChar char="§"/>
                </a:pPr>
                <a:r>
                  <a:rPr lang="en-US" dirty="0"/>
                  <a:t>Forward algorithm solves Problem 1</a:t>
                </a:r>
              </a:p>
              <a:p>
                <a:pPr lvl="1">
                  <a:buFont typeface="Wingdings" panose="05000000000000000000" pitchFamily="2" charset="2"/>
                  <a:buChar char="§"/>
                </a:pPr>
                <a:r>
                  <a:rPr lang="en-US" dirty="0"/>
                  <a:t>Forward/backward algorithms solve Problem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84A4C56C-8FAB-4927-ACF0-377540FA5CF8}"/>
              </a:ext>
            </a:extLst>
          </p:cNvPr>
          <p:cNvPicPr>
            <a:picLocks noChangeAspect="1"/>
          </p:cNvPicPr>
          <p:nvPr/>
        </p:nvPicPr>
        <p:blipFill>
          <a:blip r:embed="rId4"/>
          <a:stretch>
            <a:fillRect/>
          </a:stretch>
        </p:blipFill>
        <p:spPr>
          <a:xfrm>
            <a:off x="4710112" y="3577431"/>
            <a:ext cx="2771775" cy="847725"/>
          </a:xfrm>
          <a:prstGeom prst="rect">
            <a:avLst/>
          </a:prstGeom>
        </p:spPr>
      </p:pic>
    </p:spTree>
    <p:extLst>
      <p:ext uri="{BB962C8B-B14F-4D97-AF65-F5344CB8AC3E}">
        <p14:creationId xmlns:p14="http://schemas.microsoft.com/office/powerpoint/2010/main" val="3282690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p:sp>
        <p:nvSpPr>
          <p:cNvPr id="3" name="Content Placeholder 2"/>
          <p:cNvSpPr>
            <a:spLocks noGrp="1"/>
          </p:cNvSpPr>
          <p:nvPr>
            <p:ph idx="1"/>
          </p:nvPr>
        </p:nvSpPr>
        <p:spPr>
          <a:xfrm>
            <a:off x="647700" y="1825625"/>
            <a:ext cx="11163300" cy="4351338"/>
          </a:xfrm>
        </p:spPr>
        <p:txBody>
          <a:bodyPr/>
          <a:lstStyle/>
          <a:p>
            <a:r>
              <a:rPr lang="en-US" dirty="0"/>
              <a:t>Train a model: Given </a:t>
            </a:r>
            <a:r>
              <a:rPr lang="en-US" b="1" dirty="0">
                <a:latin typeface="Lucida Grande"/>
                <a:cs typeface="Lucida Grande"/>
              </a:rPr>
              <a:t>O</a:t>
            </a:r>
            <a:r>
              <a:rPr lang="en-US" dirty="0"/>
              <a:t>, </a:t>
            </a:r>
            <a:r>
              <a:rPr lang="en-US" b="1" dirty="0">
                <a:latin typeface="Lucida Grande"/>
                <a:cs typeface="Lucida Grande"/>
              </a:rPr>
              <a:t>N</a:t>
            </a:r>
            <a:r>
              <a:rPr lang="en-US" dirty="0"/>
              <a:t>, and </a:t>
            </a:r>
            <a:r>
              <a:rPr lang="en-US" b="1" dirty="0">
                <a:latin typeface="Lucida Grande"/>
                <a:cs typeface="Lucida Grande"/>
              </a:rPr>
              <a:t>M</a:t>
            </a:r>
            <a:r>
              <a:rPr lang="en-US" dirty="0"/>
              <a:t>, find </a:t>
            </a:r>
            <a:r>
              <a:rPr lang="en-US" b="1" dirty="0">
                <a:latin typeface="Lucida Grande"/>
                <a:ea typeface="Lucida Grande"/>
                <a:cs typeface="Lucida Grande"/>
              </a:rPr>
              <a:t>λ</a:t>
            </a:r>
            <a:r>
              <a:rPr lang="en-US" dirty="0"/>
              <a:t> that maximizes probability of </a:t>
            </a:r>
            <a:r>
              <a:rPr lang="en-US" b="1" dirty="0">
                <a:latin typeface="Lucida Grande"/>
                <a:cs typeface="Lucida Grande"/>
              </a:rPr>
              <a:t>O</a:t>
            </a:r>
          </a:p>
          <a:p>
            <a:endParaRPr lang="en-US" b="1" dirty="0"/>
          </a:p>
          <a:p>
            <a:r>
              <a:rPr lang="en-US" dirty="0"/>
              <a:t>We’ll </a:t>
            </a:r>
            <a:r>
              <a:rPr lang="en-US" u="sng" dirty="0"/>
              <a:t>iteratively adjust</a:t>
            </a:r>
            <a:r>
              <a:rPr lang="en-US" dirty="0"/>
              <a:t> </a:t>
            </a:r>
            <a:r>
              <a:rPr lang="en-US" b="1" dirty="0" err="1">
                <a:latin typeface="Lucida Grande"/>
                <a:ea typeface="Lucida Grande"/>
                <a:cs typeface="Lucida Grande"/>
              </a:rPr>
              <a:t>λ</a:t>
            </a:r>
            <a:r>
              <a:rPr lang="en-US" b="1" dirty="0">
                <a:latin typeface="Lucida Grande"/>
                <a:ea typeface="Lucida Grande"/>
                <a:cs typeface="Lucida Grande"/>
              </a:rPr>
              <a:t> = (</a:t>
            </a:r>
            <a:r>
              <a:rPr lang="en-US" b="1" dirty="0">
                <a:latin typeface="Lucida Grande"/>
                <a:cs typeface="Lucida Grande"/>
              </a:rPr>
              <a:t>A,B,</a:t>
            </a:r>
            <a:r>
              <a:rPr lang="en-US" b="1" dirty="0">
                <a:latin typeface="Lucida Grande"/>
                <a:ea typeface="Lucida Grande"/>
                <a:cs typeface="Lucida Grande"/>
              </a:rPr>
              <a:t>π) </a:t>
            </a:r>
            <a:r>
              <a:rPr lang="en-US" dirty="0"/>
              <a:t>to better fit the given observations </a:t>
            </a:r>
            <a:r>
              <a:rPr lang="en-US" b="1" dirty="0">
                <a:latin typeface="Lucida Grande"/>
                <a:cs typeface="Lucida Grande"/>
              </a:rPr>
              <a:t>O</a:t>
            </a:r>
            <a:endParaRPr lang="en-US" b="1" dirty="0"/>
          </a:p>
          <a:p>
            <a:pPr lvl="1">
              <a:buFont typeface="Wingdings" panose="05000000000000000000" pitchFamily="2" charset="2"/>
              <a:buChar char="§"/>
            </a:pPr>
            <a:r>
              <a:rPr lang="en-US" dirty="0"/>
              <a:t>The size of matrices are fixed (</a:t>
            </a:r>
            <a:r>
              <a:rPr lang="en-US" dirty="0">
                <a:latin typeface="Lucida Grande"/>
                <a:cs typeface="Lucida Grande"/>
              </a:rPr>
              <a:t>N</a:t>
            </a:r>
            <a:r>
              <a:rPr lang="en-US" dirty="0"/>
              <a:t> and </a:t>
            </a:r>
            <a:r>
              <a:rPr lang="en-US" dirty="0">
                <a:latin typeface="Lucida Grande"/>
                <a:cs typeface="Lucida Grande"/>
              </a:rPr>
              <a:t>M</a:t>
            </a:r>
            <a:r>
              <a:rPr lang="en-US" dirty="0"/>
              <a:t>)</a:t>
            </a:r>
          </a:p>
          <a:p>
            <a:pPr lvl="1">
              <a:buFont typeface="Wingdings" panose="05000000000000000000" pitchFamily="2" charset="2"/>
              <a:buChar char="§"/>
            </a:pPr>
            <a:r>
              <a:rPr lang="en-US" dirty="0"/>
              <a:t>But elements of matrices can change</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r>
              <a:rPr lang="en-US" dirty="0"/>
              <a:t>It is nice that this works</a:t>
            </a:r>
            <a:r>
              <a:rPr lang="is-IS" dirty="0"/>
              <a:t>…</a:t>
            </a:r>
            <a:endParaRPr lang="en-US" dirty="0"/>
          </a:p>
          <a:p>
            <a:pPr marL="457200" lvl="1" indent="0">
              <a:buNone/>
            </a:pPr>
            <a:r>
              <a:rPr lang="is-IS" dirty="0"/>
              <a:t>…and</a:t>
            </a:r>
            <a:r>
              <a:rPr lang="en-US" dirty="0"/>
              <a:t> amazing that it’s efficient!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03775"/>
              </a:xfrm>
            </p:spPr>
            <p:txBody>
              <a:bodyPr>
                <a:normAutofit/>
              </a:bodyPr>
              <a:lstStyle/>
              <a:p>
                <a:r>
                  <a:rPr lang="en-US" dirty="0"/>
                  <a:t>For </a:t>
                </a:r>
                <a:r>
                  <a:rPr lang="en-US" b="1" dirty="0">
                    <a:latin typeface="Lucida Grande"/>
                    <a:cs typeface="Lucida Grande"/>
                  </a:rPr>
                  <a:t>t=0,1,…,T-2 </a:t>
                </a:r>
                <a:r>
                  <a:rPr lang="en-US" dirty="0"/>
                  <a:t>and </a:t>
                </a:r>
                <a:r>
                  <a:rPr lang="en-US" b="1" dirty="0" err="1">
                    <a:latin typeface="Lucida Grande"/>
                    <a:cs typeface="Lucida Grande"/>
                  </a:rPr>
                  <a:t>i,j</a:t>
                </a:r>
                <a:r>
                  <a:rPr lang="en-US" b="1" dirty="0">
                    <a:latin typeface="Lucida Grande"/>
                    <a:cs typeface="Lucida Grande"/>
                  </a:rPr>
                  <a:t> </a:t>
                </a:r>
                <a:r>
                  <a:rPr lang="en-US" b="1" dirty="0"/>
                  <a:t>in </a:t>
                </a:r>
                <a:r>
                  <a:rPr lang="en-US" b="1" dirty="0">
                    <a:latin typeface="Lucida Grande"/>
                    <a:cs typeface="Lucida Grande"/>
                  </a:rPr>
                  <a:t>{0,1,…,N-1}</a:t>
                </a:r>
                <a:r>
                  <a:rPr lang="en-US" dirty="0"/>
                  <a:t>, define “</a:t>
                </a:r>
                <a:r>
                  <a:rPr lang="en-US" b="1" dirty="0"/>
                  <a:t>di-gammas</a:t>
                </a:r>
                <a:r>
                  <a:rPr lang="en-US" dirty="0"/>
                  <a:t>” as:</a:t>
                </a:r>
              </a:p>
              <a:p>
                <a:endParaRPr lang="en-US" dirty="0"/>
              </a:p>
              <a:p>
                <a:pPr algn="ctr">
                  <a:buNone/>
                </a:pPr>
                <a:r>
                  <a:rPr lang="en-US" dirty="0"/>
                  <a:t>	</a:t>
                </a:r>
                <a:endParaRPr lang="en-US" b="1" dirty="0">
                  <a:latin typeface="Lucida Grande"/>
                  <a:ea typeface="Lucida Grande"/>
                  <a:cs typeface="Lucida Grande"/>
                </a:endParaRPr>
              </a:p>
              <a:p>
                <a:pPr>
                  <a:buFont typeface="Wingdings" panose="05000000000000000000" pitchFamily="2" charset="2"/>
                  <a:buChar char="Ø"/>
                </a:pPr>
                <a:r>
                  <a:rPr lang="en-US" dirty="0"/>
                  <a:t>Note: </a:t>
                </a:r>
                <a14:m>
                  <m:oMath xmlns:m="http://schemas.openxmlformats.org/officeDocument/2006/math">
                    <m:r>
                      <a:rPr lang="en-US" b="1" i="1" dirty="0" smtClean="0">
                        <a:latin typeface="Cambria Math" panose="02040503050406030204" pitchFamily="18" charset="0"/>
                        <a:ea typeface="Lucida Grande"/>
                        <a:cs typeface="Lucida Grande"/>
                      </a:rPr>
                      <m:t>𝜸</m:t>
                    </m:r>
                    <m:r>
                      <a:rPr lang="en-US" b="1" i="1" baseline="-25000" dirty="0" err="1">
                        <a:latin typeface="Cambria Math" panose="02040503050406030204" pitchFamily="18" charset="0"/>
                        <a:ea typeface="Lucida Grande"/>
                        <a:cs typeface="Lucida Grande"/>
                      </a:rPr>
                      <m:t>𝒕</m:t>
                    </m:r>
                    <m:r>
                      <a:rPr lang="en-US" b="1" i="1" dirty="0">
                        <a:latin typeface="Cambria Math" panose="02040503050406030204" pitchFamily="18" charset="0"/>
                        <a:ea typeface="Lucida Grande"/>
                        <a:cs typeface="Lucida Grande"/>
                      </a:rPr>
                      <m:t>(</m:t>
                    </m:r>
                    <m:r>
                      <a:rPr lang="en-US" b="1" i="1" dirty="0" err="1">
                        <a:latin typeface="Cambria Math" panose="02040503050406030204" pitchFamily="18" charset="0"/>
                        <a:ea typeface="Lucida Grande"/>
                        <a:cs typeface="Lucida Grande"/>
                      </a:rPr>
                      <m:t>𝒊</m:t>
                    </m:r>
                    <m:r>
                      <a:rPr lang="en-US" b="1" i="1" dirty="0" err="1">
                        <a:latin typeface="Cambria Math" panose="02040503050406030204" pitchFamily="18" charset="0"/>
                        <a:ea typeface="Lucida Grande"/>
                        <a:cs typeface="Lucida Grande"/>
                      </a:rPr>
                      <m:t>,</m:t>
                    </m:r>
                    <m:r>
                      <a:rPr lang="en-US" b="1" i="1" dirty="0" err="1">
                        <a:latin typeface="Cambria Math" panose="02040503050406030204" pitchFamily="18" charset="0"/>
                        <a:ea typeface="Lucida Grande"/>
                        <a:cs typeface="Lucida Grande"/>
                      </a:rPr>
                      <m:t>𝒋</m:t>
                    </m:r>
                    <m:r>
                      <a:rPr lang="en-US" b="1" i="1" dirty="0">
                        <a:latin typeface="Cambria Math" panose="02040503050406030204" pitchFamily="18" charset="0"/>
                        <a:ea typeface="Lucida Grande"/>
                        <a:cs typeface="Lucida Grande"/>
                      </a:rPr>
                      <m:t>)</m:t>
                    </m:r>
                  </m:oMath>
                </a14:m>
                <a:r>
                  <a:rPr lang="en-US" dirty="0"/>
                  <a:t> is probability of being in state </a:t>
                </a:r>
                <a:r>
                  <a:rPr lang="en-US" b="1" dirty="0">
                    <a:latin typeface="Lucida Grande"/>
                    <a:ea typeface="Lucida Grande"/>
                    <a:cs typeface="Lucida Grande"/>
                  </a:rPr>
                  <a:t>q</a:t>
                </a:r>
                <a:r>
                  <a:rPr lang="en-US" b="1" baseline="-25000" dirty="0">
                    <a:latin typeface="Lucida Grande"/>
                    <a:ea typeface="Lucida Grande"/>
                    <a:cs typeface="Lucida Grande"/>
                  </a:rPr>
                  <a:t>i</a:t>
                </a:r>
                <a:r>
                  <a:rPr lang="en-US" dirty="0"/>
                  <a:t> at time </a:t>
                </a:r>
                <a:r>
                  <a:rPr lang="en-US" b="1" dirty="0">
                    <a:latin typeface="Lucida Grande"/>
                    <a:cs typeface="Lucida Grande"/>
                  </a:rPr>
                  <a:t>t</a:t>
                </a:r>
                <a:r>
                  <a:rPr lang="en-US" dirty="0"/>
                  <a:t> and transiting to state </a:t>
                </a:r>
                <a:r>
                  <a:rPr lang="en-US" b="1" dirty="0" err="1">
                    <a:latin typeface="Lucida Grande"/>
                    <a:ea typeface="Lucida Grande"/>
                    <a:cs typeface="Lucida Grande"/>
                  </a:rPr>
                  <a:t>q</a:t>
                </a:r>
                <a:r>
                  <a:rPr lang="en-US" b="1" baseline="-25000" dirty="0" err="1">
                    <a:latin typeface="Lucida Grande"/>
                    <a:ea typeface="Lucida Grande"/>
                    <a:cs typeface="Lucida Grande"/>
                  </a:rPr>
                  <a:t>j</a:t>
                </a:r>
                <a:r>
                  <a:rPr lang="en-US" dirty="0"/>
                  <a:t> at </a:t>
                </a:r>
                <a:r>
                  <a:rPr lang="en-US" b="1" dirty="0">
                    <a:latin typeface="Lucida Grande"/>
                    <a:cs typeface="Lucida Grande"/>
                  </a:rPr>
                  <a:t>t+1 </a:t>
                </a:r>
              </a:p>
              <a:p>
                <a:pPr marL="457200" lvl="1" indent="0">
                  <a:buNone/>
                </a:pPr>
                <a:r>
                  <a:rPr lang="en-US" dirty="0"/>
                  <a:t>Then we can rewrite it as: </a:t>
                </a:r>
              </a:p>
              <a:p>
                <a:pPr marL="457200" lvl="1" indent="0">
                  <a:buNone/>
                </a:pPr>
                <a:endParaRPr lang="en-US" b="1" dirty="0">
                  <a:ea typeface="Lucida Grande"/>
                  <a:cs typeface="Lucida Grande"/>
                </a:endParaRPr>
              </a:p>
              <a:p>
                <a:pPr marL="457200" lvl="1" indent="0">
                  <a:buNone/>
                </a:pPr>
                <a:endParaRPr lang="en-US" b="1" dirty="0"/>
              </a:p>
              <a:p>
                <a:pPr marL="457200" lvl="1" indent="0">
                  <a:buNone/>
                </a:pPr>
                <a:endParaRPr lang="en-US" b="1" dirty="0"/>
              </a:p>
              <a:p>
                <a:pPr marL="457200" lvl="1" indent="0">
                  <a:buNone/>
                </a:pPr>
                <a:r>
                  <a:rPr lang="en-US" dirty="0"/>
                  <a:t>And: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03775"/>
              </a:xfrm>
              <a:blipFill>
                <a:blip r:embed="rId3"/>
                <a:stretch>
                  <a:fillRect l="-1043" t="-2411" r="-1449"/>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E389BFC-359D-4E04-A4CA-75C66E7B0E74}"/>
              </a:ext>
            </a:extLst>
          </p:cNvPr>
          <p:cNvPicPr>
            <a:picLocks noChangeAspect="1"/>
          </p:cNvPicPr>
          <p:nvPr/>
        </p:nvPicPr>
        <p:blipFill>
          <a:blip r:embed="rId4"/>
          <a:stretch>
            <a:fillRect/>
          </a:stretch>
        </p:blipFill>
        <p:spPr>
          <a:xfrm>
            <a:off x="2609850" y="2257425"/>
            <a:ext cx="6972300" cy="800100"/>
          </a:xfrm>
          <a:prstGeom prst="rect">
            <a:avLst/>
          </a:prstGeom>
        </p:spPr>
      </p:pic>
      <p:pic>
        <p:nvPicPr>
          <p:cNvPr id="7" name="Picture 6">
            <a:extLst>
              <a:ext uri="{FF2B5EF4-FFF2-40B4-BE49-F238E27FC236}">
                <a16:creationId xmlns:a16="http://schemas.microsoft.com/office/drawing/2014/main" id="{605A2990-33E1-4D86-909E-1EA74AECB68E}"/>
              </a:ext>
            </a:extLst>
          </p:cNvPr>
          <p:cNvPicPr>
            <a:picLocks noChangeAspect="1"/>
          </p:cNvPicPr>
          <p:nvPr/>
        </p:nvPicPr>
        <p:blipFill>
          <a:blip r:embed="rId5"/>
          <a:stretch>
            <a:fillRect/>
          </a:stretch>
        </p:blipFill>
        <p:spPr>
          <a:xfrm>
            <a:off x="3543300" y="4528138"/>
            <a:ext cx="5105400" cy="929687"/>
          </a:xfrm>
          <a:prstGeom prst="rect">
            <a:avLst/>
          </a:prstGeom>
        </p:spPr>
      </p:pic>
      <p:pic>
        <p:nvPicPr>
          <p:cNvPr id="8" name="Picture 7">
            <a:extLst>
              <a:ext uri="{FF2B5EF4-FFF2-40B4-BE49-F238E27FC236}">
                <a16:creationId xmlns:a16="http://schemas.microsoft.com/office/drawing/2014/main" id="{2CF4C4B4-FF6E-49FB-9D33-5ACCCAF91080}"/>
              </a:ext>
            </a:extLst>
          </p:cNvPr>
          <p:cNvPicPr>
            <a:picLocks noChangeAspect="1"/>
          </p:cNvPicPr>
          <p:nvPr/>
        </p:nvPicPr>
        <p:blipFill>
          <a:blip r:embed="rId6"/>
          <a:stretch>
            <a:fillRect/>
          </a:stretch>
        </p:blipFill>
        <p:spPr>
          <a:xfrm>
            <a:off x="2075845" y="5457825"/>
            <a:ext cx="2278254" cy="101741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p:pic>
        <p:nvPicPr>
          <p:cNvPr id="6" name="Picture 5">
            <a:extLst>
              <a:ext uri="{FF2B5EF4-FFF2-40B4-BE49-F238E27FC236}">
                <a16:creationId xmlns:a16="http://schemas.microsoft.com/office/drawing/2014/main" id="{3901336B-9E94-4265-AFC1-0BEF956959A0}"/>
              </a:ext>
            </a:extLst>
          </p:cNvPr>
          <p:cNvPicPr>
            <a:picLocks noChangeAspect="1"/>
          </p:cNvPicPr>
          <p:nvPr/>
        </p:nvPicPr>
        <p:blipFill>
          <a:blip r:embed="rId3"/>
          <a:stretch>
            <a:fillRect/>
          </a:stretch>
        </p:blipFill>
        <p:spPr>
          <a:xfrm>
            <a:off x="3286125" y="1568222"/>
            <a:ext cx="5619750" cy="4733925"/>
          </a:xfrm>
          <a:prstGeom prst="rect">
            <a:avLst/>
          </a:prstGeom>
        </p:spPr>
      </p:pic>
      <p:sp>
        <p:nvSpPr>
          <p:cNvPr id="8" name="Rectangle: Rounded Corners 7">
            <a:extLst>
              <a:ext uri="{FF2B5EF4-FFF2-40B4-BE49-F238E27FC236}">
                <a16:creationId xmlns:a16="http://schemas.microsoft.com/office/drawing/2014/main" id="{A1F8AA01-6C89-4E46-B72B-CA9E45633CE3}"/>
              </a:ext>
            </a:extLst>
          </p:cNvPr>
          <p:cNvSpPr/>
          <p:nvPr/>
        </p:nvSpPr>
        <p:spPr>
          <a:xfrm>
            <a:off x="3841351" y="2524125"/>
            <a:ext cx="294608" cy="341965"/>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73553FD-9E79-499C-B093-3DEDA0DB4A87}"/>
              </a:ext>
            </a:extLst>
          </p:cNvPr>
          <p:cNvSpPr/>
          <p:nvPr/>
        </p:nvSpPr>
        <p:spPr>
          <a:xfrm>
            <a:off x="4150546" y="5137802"/>
            <a:ext cx="497654" cy="429419"/>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B327814F-F71D-4523-8279-3451DAF6230E}"/>
              </a:ext>
            </a:extLst>
          </p:cNvPr>
          <p:cNvSpPr/>
          <p:nvPr/>
        </p:nvSpPr>
        <p:spPr>
          <a:xfrm>
            <a:off x="4135959" y="3676650"/>
            <a:ext cx="340791" cy="341965"/>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1383571-A3AF-49B1-BEA9-B04B387A7DA6}"/>
              </a:ext>
            </a:extLst>
          </p:cNvPr>
          <p:cNvSpPr/>
          <p:nvPr/>
        </p:nvSpPr>
        <p:spPr>
          <a:xfrm>
            <a:off x="6775622" y="5521980"/>
            <a:ext cx="5416378" cy="115416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These two sums are very similar, but in the nominator we consider </a:t>
            </a:r>
            <a:r>
              <a:rPr lang="en-US" dirty="0">
                <a:solidFill>
                  <a:srgbClr val="7030A0"/>
                </a:solidFill>
              </a:rPr>
              <a:t>only</a:t>
            </a:r>
            <a:r>
              <a:rPr lang="en-US" dirty="0"/>
              <a:t> </a:t>
            </a:r>
            <a:r>
              <a:rPr lang="en-US" b="1" dirty="0">
                <a:solidFill>
                  <a:srgbClr val="7030A0"/>
                </a:solidFill>
                <a:latin typeface="Lucida Grande"/>
                <a:cs typeface="Lucida Grande"/>
              </a:rPr>
              <a:t>t</a:t>
            </a:r>
            <a:r>
              <a:rPr lang="en-US" b="1" dirty="0">
                <a:solidFill>
                  <a:srgbClr val="7030A0"/>
                </a:solidFill>
              </a:rPr>
              <a:t> </a:t>
            </a:r>
            <a:r>
              <a:rPr lang="en-US" dirty="0">
                <a:solidFill>
                  <a:srgbClr val="7030A0"/>
                </a:solidFill>
              </a:rPr>
              <a:t>for</a:t>
            </a:r>
            <a:r>
              <a:rPr lang="en-US" b="1" dirty="0">
                <a:solidFill>
                  <a:srgbClr val="7030A0"/>
                </a:solidFill>
              </a:rPr>
              <a:t> </a:t>
            </a:r>
            <a:r>
              <a:rPr lang="en-US" dirty="0">
                <a:solidFill>
                  <a:srgbClr val="7030A0"/>
                </a:solidFill>
              </a:rPr>
              <a:t>which</a:t>
            </a:r>
            <a:r>
              <a:rPr lang="en-US" b="1" dirty="0">
                <a:solidFill>
                  <a:srgbClr val="7030A0"/>
                </a:solidFill>
              </a:rPr>
              <a:t> </a:t>
            </a:r>
            <a:r>
              <a:rPr lang="en-US" b="1" dirty="0" err="1">
                <a:solidFill>
                  <a:srgbClr val="7030A0"/>
                </a:solidFill>
                <a:latin typeface="Lucida Grande"/>
                <a:cs typeface="Lucida Grande"/>
              </a:rPr>
              <a:t>O</a:t>
            </a:r>
            <a:r>
              <a:rPr lang="en-US" b="1" baseline="-25000" dirty="0" err="1">
                <a:solidFill>
                  <a:srgbClr val="7030A0"/>
                </a:solidFill>
                <a:latin typeface="Lucida Grande"/>
                <a:cs typeface="Lucida Grande"/>
              </a:rPr>
              <a:t>t</a:t>
            </a:r>
            <a:r>
              <a:rPr lang="en-US" b="1" dirty="0">
                <a:solidFill>
                  <a:srgbClr val="7030A0"/>
                </a:solidFill>
                <a:latin typeface="Lucida Grande"/>
                <a:cs typeface="Lucida Grande"/>
              </a:rPr>
              <a:t> = k</a:t>
            </a:r>
            <a:r>
              <a:rPr lang="en-US" dirty="0">
                <a:latin typeface="Lucida Grande"/>
                <a:cs typeface="Lucida Grande"/>
              </a:rPr>
              <a:t> and only </a:t>
            </a:r>
            <a:r>
              <a:rPr lang="en-US">
                <a:latin typeface="Lucida Grande"/>
                <a:cs typeface="Lucida Grande"/>
              </a:rPr>
              <a:t>these values </a:t>
            </a:r>
            <a:r>
              <a:rPr lang="en-US" dirty="0"/>
              <a:t>are </a:t>
            </a:r>
            <a:r>
              <a:rPr lang="en-US"/>
              <a:t>counted in the </a:t>
            </a:r>
            <a:r>
              <a:rPr lang="en-US" dirty="0"/>
              <a:t>numerator</a:t>
            </a:r>
          </a:p>
          <a:p>
            <a:pPr lvl="1"/>
            <a:r>
              <a:rPr lang="en-US" sz="1500" dirty="0"/>
              <a:t>That is, per each individual symbol [0, M-1] that appears in O</a:t>
            </a:r>
            <a:endParaRPr lang="en-GB" sz="1500" dirty="0"/>
          </a:p>
        </p:txBody>
      </p:sp>
      <p:cxnSp>
        <p:nvCxnSpPr>
          <p:cNvPr id="19" name="Straight Arrow Connector 18">
            <a:extLst>
              <a:ext uri="{FF2B5EF4-FFF2-40B4-BE49-F238E27FC236}">
                <a16:creationId xmlns:a16="http://schemas.microsoft.com/office/drawing/2014/main" id="{2DB33C6B-441F-4235-B45A-2432BA59B591}"/>
              </a:ext>
            </a:extLst>
          </p:cNvPr>
          <p:cNvCxnSpPr>
            <a:cxnSpLocks/>
            <a:stCxn id="17" idx="1"/>
          </p:cNvCxnSpPr>
          <p:nvPr/>
        </p:nvCxnSpPr>
        <p:spPr>
          <a:xfrm flipH="1" flipV="1">
            <a:off x="5324476" y="5838827"/>
            <a:ext cx="1451146" cy="260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2E436226-C95B-45DD-9F93-3702F5F43E7C}"/>
              </a:ext>
            </a:extLst>
          </p:cNvPr>
          <p:cNvPicPr>
            <a:picLocks noChangeAspect="1"/>
          </p:cNvPicPr>
          <p:nvPr/>
        </p:nvPicPr>
        <p:blipFill>
          <a:blip r:embed="rId4"/>
          <a:stretch>
            <a:fillRect/>
          </a:stretch>
        </p:blipFill>
        <p:spPr>
          <a:xfrm>
            <a:off x="9483811" y="528638"/>
            <a:ext cx="2295525" cy="1152525"/>
          </a:xfrm>
          <a:prstGeom prst="rect">
            <a:avLst/>
          </a:prstGeom>
        </p:spPr>
      </p:pic>
      <p:pic>
        <p:nvPicPr>
          <p:cNvPr id="4" name="Picture 3">
            <a:extLst>
              <a:ext uri="{FF2B5EF4-FFF2-40B4-BE49-F238E27FC236}">
                <a16:creationId xmlns:a16="http://schemas.microsoft.com/office/drawing/2014/main" id="{5BEA575F-1311-47A3-9445-2B82D9120B5D}"/>
              </a:ext>
            </a:extLst>
          </p:cNvPr>
          <p:cNvPicPr>
            <a:picLocks noChangeAspect="1"/>
          </p:cNvPicPr>
          <p:nvPr/>
        </p:nvPicPr>
        <p:blipFill>
          <a:blip r:embed="rId5"/>
          <a:stretch>
            <a:fillRect/>
          </a:stretch>
        </p:blipFill>
        <p:spPr>
          <a:xfrm>
            <a:off x="9345698" y="1844676"/>
            <a:ext cx="2571750" cy="1457325"/>
          </a:xfrm>
          <a:prstGeom prst="rect">
            <a:avLst/>
          </a:prstGeom>
        </p:spPr>
      </p:pic>
      <p:pic>
        <p:nvPicPr>
          <p:cNvPr id="5" name="Picture 4">
            <a:extLst>
              <a:ext uri="{FF2B5EF4-FFF2-40B4-BE49-F238E27FC236}">
                <a16:creationId xmlns:a16="http://schemas.microsoft.com/office/drawing/2014/main" id="{7F7DE357-A4C0-4656-918B-8630D99C39E9}"/>
              </a:ext>
            </a:extLst>
          </p:cNvPr>
          <p:cNvPicPr>
            <a:picLocks noChangeAspect="1"/>
          </p:cNvPicPr>
          <p:nvPr/>
        </p:nvPicPr>
        <p:blipFill>
          <a:blip r:embed="rId6"/>
          <a:stretch>
            <a:fillRect/>
          </a:stretch>
        </p:blipFill>
        <p:spPr>
          <a:xfrm>
            <a:off x="9345698" y="3465514"/>
            <a:ext cx="2667000" cy="1514475"/>
          </a:xfrm>
          <a:prstGeom prst="rect">
            <a:avLst/>
          </a:prstGeom>
        </p:spPr>
      </p:pic>
    </p:spTree>
    <p:extLst>
      <p:ext uri="{BB962C8B-B14F-4D97-AF65-F5344CB8AC3E}">
        <p14:creationId xmlns:p14="http://schemas.microsoft.com/office/powerpoint/2010/main" val="93440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p:pic>
        <p:nvPicPr>
          <p:cNvPr id="6" name="Picture 5">
            <a:extLst>
              <a:ext uri="{FF2B5EF4-FFF2-40B4-BE49-F238E27FC236}">
                <a16:creationId xmlns:a16="http://schemas.microsoft.com/office/drawing/2014/main" id="{3901336B-9E94-4265-AFC1-0BEF956959A0}"/>
              </a:ext>
            </a:extLst>
          </p:cNvPr>
          <p:cNvPicPr>
            <a:picLocks noChangeAspect="1"/>
          </p:cNvPicPr>
          <p:nvPr/>
        </p:nvPicPr>
        <p:blipFill>
          <a:blip r:embed="rId3"/>
          <a:stretch>
            <a:fillRect/>
          </a:stretch>
        </p:blipFill>
        <p:spPr>
          <a:xfrm>
            <a:off x="781050" y="1568222"/>
            <a:ext cx="5619750" cy="4733925"/>
          </a:xfrm>
          <a:prstGeom prst="rect">
            <a:avLst/>
          </a:prstGeom>
        </p:spPr>
      </p:pic>
      <p:sp>
        <p:nvSpPr>
          <p:cNvPr id="8" name="Rectangle: Rounded Corners 7">
            <a:extLst>
              <a:ext uri="{FF2B5EF4-FFF2-40B4-BE49-F238E27FC236}">
                <a16:creationId xmlns:a16="http://schemas.microsoft.com/office/drawing/2014/main" id="{A1F8AA01-6C89-4E46-B72B-CA9E45633CE3}"/>
              </a:ext>
            </a:extLst>
          </p:cNvPr>
          <p:cNvSpPr/>
          <p:nvPr/>
        </p:nvSpPr>
        <p:spPr>
          <a:xfrm>
            <a:off x="1336276" y="2524125"/>
            <a:ext cx="294608" cy="341965"/>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73553FD-9E79-499C-B093-3DEDA0DB4A87}"/>
              </a:ext>
            </a:extLst>
          </p:cNvPr>
          <p:cNvSpPr/>
          <p:nvPr/>
        </p:nvSpPr>
        <p:spPr>
          <a:xfrm>
            <a:off x="1645471" y="5137802"/>
            <a:ext cx="497654" cy="429419"/>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B327814F-F71D-4523-8279-3451DAF6230E}"/>
              </a:ext>
            </a:extLst>
          </p:cNvPr>
          <p:cNvSpPr/>
          <p:nvPr/>
        </p:nvSpPr>
        <p:spPr>
          <a:xfrm>
            <a:off x="1630884" y="3676650"/>
            <a:ext cx="340791" cy="341965"/>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E679942-3CD8-4C6E-9A1D-8C3F92513E79}"/>
                  </a:ext>
                </a:extLst>
              </p:cNvPr>
              <p:cNvSpPr/>
              <p:nvPr/>
            </p:nvSpPr>
            <p:spPr>
              <a:xfrm>
                <a:off x="6400800" y="1120986"/>
                <a:ext cx="5508226" cy="4643322"/>
              </a:xfrm>
              <a:prstGeom prst="rect">
                <a:avLst/>
              </a:prstGeom>
            </p:spPr>
            <p:txBody>
              <a:bodyPr wrap="square">
                <a:spAutoFit/>
              </a:bodyPr>
              <a:lstStyle/>
              <a:p>
                <a:pPr marL="342900" indent="-342900">
                  <a:buFont typeface="Arial" panose="020B0604020202020204" pitchFamily="34" charset="0"/>
                  <a:buChar char="•"/>
                </a:pPr>
                <a:r>
                  <a:rPr lang="en-US" sz="2400" dirty="0"/>
                  <a:t>The </a:t>
                </a:r>
                <a:r>
                  <a:rPr lang="en-US" sz="2400" u="sng" dirty="0"/>
                  <a:t>numerator</a:t>
                </a:r>
                <a:r>
                  <a:rPr lang="en-US" sz="2400" dirty="0"/>
                  <a:t> of the re-estimated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𝒃</m:t>
                        </m:r>
                      </m:e>
                      <m:sub>
                        <m:r>
                          <a:rPr lang="en-US" sz="2400" b="1" i="1">
                            <a:latin typeface="Cambria Math" panose="02040503050406030204" pitchFamily="18" charset="0"/>
                          </a:rPr>
                          <m:t>𝒋</m:t>
                        </m:r>
                      </m:sub>
                    </m:sSub>
                    <m:r>
                      <a:rPr lang="en-US" sz="2400" b="1" i="1">
                        <a:latin typeface="Cambria Math" panose="02040503050406030204" pitchFamily="18" charset="0"/>
                      </a:rPr>
                      <m:t>(</m:t>
                    </m:r>
                    <m:r>
                      <a:rPr lang="en-US" sz="2400" b="1" i="1">
                        <a:latin typeface="Cambria Math" panose="02040503050406030204" pitchFamily="18" charset="0"/>
                      </a:rPr>
                      <m:t>𝒌</m:t>
                    </m:r>
                    <m:r>
                      <a:rPr lang="en-US" sz="2400" b="1" i="1">
                        <a:latin typeface="Cambria Math" panose="02040503050406030204" pitchFamily="18" charset="0"/>
                      </a:rPr>
                      <m:t>)</m:t>
                    </m:r>
                  </m:oMath>
                </a14:m>
                <a:r>
                  <a:rPr lang="en-US" sz="2400" b="1" dirty="0"/>
                  <a:t> </a:t>
                </a:r>
                <a:r>
                  <a:rPr lang="en-US" sz="2400" dirty="0"/>
                  <a:t>is the </a:t>
                </a:r>
                <a:r>
                  <a:rPr lang="en-US" sz="2400" dirty="0">
                    <a:solidFill>
                      <a:srgbClr val="7030A0"/>
                    </a:solidFill>
                  </a:rPr>
                  <a:t>expected number of times the model is in state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𝑞</m:t>
                        </m:r>
                      </m:e>
                      <m:sub>
                        <m:r>
                          <a:rPr lang="en-US" sz="2400" i="1">
                            <a:solidFill>
                              <a:srgbClr val="7030A0"/>
                            </a:solidFill>
                            <a:latin typeface="Cambria Math" panose="02040503050406030204" pitchFamily="18" charset="0"/>
                          </a:rPr>
                          <m:t>𝑗</m:t>
                        </m:r>
                      </m:sub>
                    </m:sSub>
                  </m:oMath>
                </a14:m>
                <a:r>
                  <a:rPr lang="en-US" sz="2400" dirty="0">
                    <a:solidFill>
                      <a:srgbClr val="7030A0"/>
                    </a:solidFill>
                  </a:rPr>
                  <a:t> with observation k</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While the </a:t>
                </a:r>
                <a:r>
                  <a:rPr lang="en-US" sz="2400" u="sng" dirty="0"/>
                  <a:t>denominator</a:t>
                </a:r>
                <a:r>
                  <a:rPr lang="en-US" sz="2400" dirty="0"/>
                  <a:t> is the </a:t>
                </a:r>
                <a:r>
                  <a:rPr lang="en-US" sz="2400" dirty="0">
                    <a:solidFill>
                      <a:srgbClr val="0070C0"/>
                    </a:solidFill>
                  </a:rPr>
                  <a:t>expected number of times the model is in state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𝑞</m:t>
                        </m:r>
                      </m:e>
                      <m:sub>
                        <m:r>
                          <a:rPr lang="en-US" sz="2400" i="1">
                            <a:solidFill>
                              <a:srgbClr val="0070C0"/>
                            </a:solidFill>
                            <a:latin typeface="Cambria Math" panose="02040503050406030204" pitchFamily="18" charset="0"/>
                          </a:rPr>
                          <m:t>𝑗</m:t>
                        </m:r>
                      </m:sub>
                    </m:sSub>
                  </m:oMath>
                </a14:m>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Therefore, the </a:t>
                </a:r>
                <a:r>
                  <a:rPr lang="en-US" sz="2400" u="sng" dirty="0"/>
                  <a:t>ratio</a:t>
                </a:r>
                <a:r>
                  <a:rPr lang="en-US" sz="2400" dirty="0"/>
                  <a:t> is the </a:t>
                </a:r>
                <a:r>
                  <a:rPr lang="en-US" sz="2400" dirty="0">
                    <a:solidFill>
                      <a:schemeClr val="accent2"/>
                    </a:solidFill>
                  </a:rPr>
                  <a:t>probability of observing symbol k, given that the model is in state </a:t>
                </a:r>
                <a14:m>
                  <m:oMath xmlns:m="http://schemas.openxmlformats.org/officeDocument/2006/math">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𝑞</m:t>
                        </m:r>
                      </m:e>
                      <m:sub>
                        <m:r>
                          <a:rPr lang="en-US" sz="2400" b="0" i="1" smtClean="0">
                            <a:solidFill>
                              <a:schemeClr val="accent2"/>
                            </a:solidFill>
                            <a:latin typeface="Cambria Math" panose="02040503050406030204" pitchFamily="18" charset="0"/>
                          </a:rPr>
                          <m:t>𝑗</m:t>
                        </m:r>
                      </m:sub>
                    </m:sSub>
                  </m:oMath>
                </a14:m>
                <a:r>
                  <a:rPr lang="en-US" sz="2400" dirty="0"/>
                  <a:t>, and this is the desired value for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𝒃</m:t>
                        </m:r>
                      </m:e>
                      <m:sub>
                        <m:r>
                          <a:rPr lang="en-US" sz="2400" b="1" i="1">
                            <a:latin typeface="Cambria Math" panose="02040503050406030204" pitchFamily="18" charset="0"/>
                          </a:rPr>
                          <m:t>𝒋</m:t>
                        </m:r>
                      </m:sub>
                    </m:sSub>
                    <m:r>
                      <a:rPr lang="en-US" sz="2400" b="1" i="1">
                        <a:latin typeface="Cambria Math" panose="02040503050406030204" pitchFamily="18" charset="0"/>
                      </a:rPr>
                      <m:t>(</m:t>
                    </m:r>
                    <m:r>
                      <a:rPr lang="en-US" sz="2400" b="1" i="1">
                        <a:latin typeface="Cambria Math" panose="02040503050406030204" pitchFamily="18" charset="0"/>
                      </a:rPr>
                      <m:t>𝒌</m:t>
                    </m:r>
                    <m:r>
                      <a:rPr lang="en-US" sz="2400" b="1" i="1">
                        <a:latin typeface="Cambria Math" panose="02040503050406030204" pitchFamily="18" charset="0"/>
                      </a:rPr>
                      <m:t>)</m:t>
                    </m:r>
                  </m:oMath>
                </a14:m>
                <a:endParaRPr lang="en-US" sz="2400" b="1" dirty="0"/>
              </a:p>
            </p:txBody>
          </p:sp>
        </mc:Choice>
        <mc:Fallback xmlns="">
          <p:sp>
            <p:nvSpPr>
              <p:cNvPr id="3" name="Rectangle 2">
                <a:extLst>
                  <a:ext uri="{FF2B5EF4-FFF2-40B4-BE49-F238E27FC236}">
                    <a16:creationId xmlns:a16="http://schemas.microsoft.com/office/drawing/2014/main" id="{AE679942-3CD8-4C6E-9A1D-8C3F92513E79}"/>
                  </a:ext>
                </a:extLst>
              </p:cNvPr>
              <p:cNvSpPr>
                <a:spLocks noRot="1" noChangeAspect="1" noMove="1" noResize="1" noEditPoints="1" noAdjustHandles="1" noChangeArrowheads="1" noChangeShapeType="1" noTextEdit="1"/>
              </p:cNvSpPr>
              <p:nvPr/>
            </p:nvSpPr>
            <p:spPr>
              <a:xfrm>
                <a:off x="6400800" y="1120986"/>
                <a:ext cx="5508226" cy="4643322"/>
              </a:xfrm>
              <a:prstGeom prst="rect">
                <a:avLst/>
              </a:prstGeom>
              <a:blipFill>
                <a:blip r:embed="rId4"/>
                <a:stretch>
                  <a:fillRect l="-1438" t="-1050" r="-1106" b="-2231"/>
                </a:stretch>
              </a:blipFill>
            </p:spPr>
            <p:txBody>
              <a:bodyPr/>
              <a:lstStyle/>
              <a:p>
                <a:r>
                  <a:rPr lang="en-GB">
                    <a:noFill/>
                  </a:rPr>
                  <a:t> </a:t>
                </a:r>
              </a:p>
            </p:txBody>
          </p:sp>
        </mc:Fallback>
      </mc:AlternateContent>
      <p:sp>
        <p:nvSpPr>
          <p:cNvPr id="4" name="Rectangle: Rounded Corners 3">
            <a:extLst>
              <a:ext uri="{FF2B5EF4-FFF2-40B4-BE49-F238E27FC236}">
                <a16:creationId xmlns:a16="http://schemas.microsoft.com/office/drawing/2014/main" id="{4C10765C-21AC-42FC-9451-89487C483E20}"/>
              </a:ext>
            </a:extLst>
          </p:cNvPr>
          <p:cNvSpPr/>
          <p:nvPr/>
        </p:nvSpPr>
        <p:spPr>
          <a:xfrm>
            <a:off x="1971675" y="5137801"/>
            <a:ext cx="1171575" cy="72390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A1706F6-5FC6-469F-BAF7-D539BAC3B5DB}"/>
              </a:ext>
            </a:extLst>
          </p:cNvPr>
          <p:cNvSpPr/>
          <p:nvPr/>
        </p:nvSpPr>
        <p:spPr>
          <a:xfrm>
            <a:off x="3250408" y="4990560"/>
            <a:ext cx="823911" cy="72390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FAA175EF-408F-4DAF-91C9-6B225A1879E8}"/>
              </a:ext>
            </a:extLst>
          </p:cNvPr>
          <p:cNvSpPr/>
          <p:nvPr/>
        </p:nvSpPr>
        <p:spPr>
          <a:xfrm>
            <a:off x="619125" y="4591049"/>
            <a:ext cx="4133850" cy="169204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9025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a:t>Re-estimation is an iterative process </a:t>
                </a:r>
              </a:p>
              <a:p>
                <a:r>
                  <a:rPr lang="en-US" dirty="0"/>
                  <a:t>First, we </a:t>
                </a:r>
                <a:r>
                  <a:rPr lang="en-US" b="1" u="sng" dirty="0"/>
                  <a:t>initialize</a:t>
                </a:r>
                <a:r>
                  <a:rPr lang="en-US" dirty="0"/>
                  <a:t> </a:t>
                </a:r>
                <a14:m>
                  <m:oMath xmlns:m="http://schemas.openxmlformats.org/officeDocument/2006/math">
                    <m:r>
                      <a:rPr lang="en-US" b="1" i="1" smtClean="0">
                        <a:latin typeface="Cambria Math" panose="02040503050406030204" pitchFamily="18" charset="0"/>
                      </a:rPr>
                      <m:t>𝝀</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r>
                      <a:rPr lang="en-US" b="1" i="1" smtClean="0">
                        <a:latin typeface="Cambria Math" panose="02040503050406030204" pitchFamily="18" charset="0"/>
                      </a:rPr>
                      <m:t>,</m:t>
                    </m:r>
                    <m:r>
                      <a:rPr lang="en-US" b="1" i="1" smtClean="0">
                        <a:latin typeface="Cambria Math" panose="02040503050406030204" pitchFamily="18" charset="0"/>
                      </a:rPr>
                      <m:t>𝝅</m:t>
                    </m:r>
                    <m:r>
                      <a:rPr lang="en-US" b="1" i="1" smtClean="0">
                        <a:latin typeface="Cambria Math" panose="02040503050406030204" pitchFamily="18" charset="0"/>
                      </a:rPr>
                      <m:t>)</m:t>
                    </m:r>
                  </m:oMath>
                </a14:m>
                <a:r>
                  <a:rPr lang="en-US" b="1" dirty="0"/>
                  <a:t> </a:t>
                </a:r>
                <a:r>
                  <a:rPr lang="en-US" dirty="0"/>
                  <a:t>with a reasonable guess, or, if no reasonable guess is available, we choose </a:t>
                </a:r>
                <a:r>
                  <a:rPr lang="en-US" dirty="0">
                    <a:solidFill>
                      <a:srgbClr val="7030A0"/>
                    </a:solidFill>
                  </a:rPr>
                  <a:t>random values </a:t>
                </a:r>
                <a:r>
                  <a:rPr lang="en-US" dirty="0"/>
                  <a:t>such that </a:t>
                </a:r>
                <a:endParaRPr lang="en-US" b="1" i="1" dirty="0">
                  <a:latin typeface="Cambria Math" panose="02040503050406030204" pitchFamily="18" charset="0"/>
                </a:endParaRPr>
              </a:p>
              <a:p>
                <a:pPr lvl="1">
                  <a:buFont typeface="Wingdings" panose="05000000000000000000" pitchFamily="2" charset="2"/>
                  <a:buChar char="§"/>
                </a:pPr>
                <a14:m>
                  <m:oMath xmlns:m="http://schemas.openxmlformats.org/officeDocument/2006/math">
                    <m:r>
                      <a:rPr lang="en-US" b="1" i="1" smtClean="0">
                        <a:latin typeface="Cambria Math" panose="02040503050406030204" pitchFamily="18" charset="0"/>
                      </a:rPr>
                      <m:t>𝝅</m:t>
                    </m:r>
                    <m:r>
                      <a:rPr lang="en-US" b="1" i="1" smtClean="0">
                        <a:latin typeface="Cambria Math" panose="02040503050406030204" pitchFamily="18" charset="0"/>
                      </a:rPr>
                      <m:t> ≈</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𝑵</m:t>
                        </m:r>
                      </m:den>
                    </m:f>
                  </m:oMath>
                </a14:m>
                <a:r>
                  <a:rPr lang="en-US" b="1" dirty="0"/>
                  <a:t> </a:t>
                </a:r>
                <a:endParaRPr lang="en-US" dirty="0"/>
              </a:p>
              <a:p>
                <a:pPr lvl="1">
                  <a:buFont typeface="Wingdings" panose="05000000000000000000" pitchFamily="2" charset="2"/>
                  <a:buChar char="§"/>
                </a:pP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𝐚</m:t>
                        </m:r>
                      </m:e>
                      <m:sub>
                        <m:r>
                          <a:rPr lang="en-US" b="1" i="0" smtClean="0">
                            <a:latin typeface="Cambria Math" panose="02040503050406030204" pitchFamily="18" charset="0"/>
                          </a:rPr>
                          <m:t>𝐢𝐣</m:t>
                        </m:r>
                      </m:sub>
                    </m:sSub>
                    <m:r>
                      <a:rPr lang="en-US" b="1" i="1">
                        <a:latin typeface="Cambria Math" panose="02040503050406030204" pitchFamily="18" charset="0"/>
                      </a:rPr>
                      <m:t> ≈</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𝟏</m:t>
                        </m:r>
                      </m:num>
                      <m:den>
                        <m:r>
                          <a:rPr lang="en-US" b="1" i="1">
                            <a:latin typeface="Cambria Math" panose="02040503050406030204" pitchFamily="18" charset="0"/>
                            <a:ea typeface="Cambria Math" panose="02040503050406030204" pitchFamily="18" charset="0"/>
                          </a:rPr>
                          <m:t>𝑵</m:t>
                        </m:r>
                      </m:den>
                    </m:f>
                  </m:oMath>
                </a14:m>
                <a:r>
                  <a:rPr lang="en-US" dirty="0"/>
                  <a:t> </a:t>
                </a:r>
              </a:p>
              <a:p>
                <a:pPr lvl="1">
                  <a:buFont typeface="Wingdings" panose="05000000000000000000" pitchFamily="2" charset="2"/>
                  <a:buChar char="§"/>
                </a:pP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𝐛</m:t>
                        </m:r>
                      </m:e>
                      <m:sub>
                        <m:r>
                          <a:rPr lang="en-US" b="1" i="0" smtClean="0">
                            <a:latin typeface="Cambria Math" panose="02040503050406030204" pitchFamily="18" charset="0"/>
                          </a:rPr>
                          <m:t>𝐣</m:t>
                        </m:r>
                      </m:sub>
                    </m:sSub>
                    <m:r>
                      <a:rPr lang="en-US" b="1" i="0" smtClean="0">
                        <a:latin typeface="Cambria Math" panose="02040503050406030204" pitchFamily="18" charset="0"/>
                      </a:rPr>
                      <m:t>(</m:t>
                    </m:r>
                    <m:r>
                      <a:rPr lang="en-US" b="1" i="0" smtClean="0">
                        <a:latin typeface="Cambria Math" panose="02040503050406030204" pitchFamily="18" charset="0"/>
                      </a:rPr>
                      <m:t>𝐤</m:t>
                    </m:r>
                    <m:r>
                      <a:rPr lang="en-US" b="1" i="0" smtClean="0">
                        <a:latin typeface="Cambria Math" panose="02040503050406030204" pitchFamily="18" charset="0"/>
                      </a:rPr>
                      <m:t>)</m:t>
                    </m:r>
                    <m:r>
                      <a:rPr lang="en-US" b="1" i="1">
                        <a:latin typeface="Cambria Math" panose="02040503050406030204" pitchFamily="18" charset="0"/>
                      </a:rPr>
                      <m:t>≈</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𝑴</m:t>
                        </m:r>
                      </m:den>
                    </m:f>
                  </m:oMath>
                </a14:m>
                <a:r>
                  <a:rPr lang="en-US" b="1" dirty="0"/>
                  <a:t> </a:t>
                </a:r>
              </a:p>
              <a:p>
                <a:endParaRPr lang="en-US" dirty="0"/>
              </a:p>
              <a:p>
                <a:pPr marL="0" indent="0">
                  <a:buNone/>
                </a:pPr>
                <a:r>
                  <a:rPr lang="en-GB" dirty="0"/>
                  <a:t>It’s </a:t>
                </a:r>
                <a:r>
                  <a:rPr lang="en-US" dirty="0"/>
                  <a:t>critical that A, B and </a:t>
                </a:r>
                <a14:m>
                  <m:oMath xmlns:m="http://schemas.openxmlformats.org/officeDocument/2006/math">
                    <m:r>
                      <a:rPr lang="en-US" b="0" i="1" smtClean="0">
                        <a:latin typeface="Cambria Math" panose="02040503050406030204" pitchFamily="18" charset="0"/>
                      </a:rPr>
                      <m:t>𝜋</m:t>
                    </m:r>
                  </m:oMath>
                </a14:m>
                <a:r>
                  <a:rPr lang="en-US" dirty="0"/>
                  <a:t> are </a:t>
                </a:r>
                <a:r>
                  <a:rPr lang="en-US" u="sng" dirty="0"/>
                  <a:t>randomized</a:t>
                </a:r>
              </a:p>
              <a:p>
                <a:r>
                  <a:rPr lang="en-US" dirty="0"/>
                  <a:t>Since </a:t>
                </a:r>
                <a:r>
                  <a:rPr lang="en-US" dirty="0">
                    <a:solidFill>
                      <a:schemeClr val="accent2"/>
                    </a:solidFill>
                  </a:rPr>
                  <a:t>exactly uniform values </a:t>
                </a:r>
                <a:r>
                  <a:rPr lang="en-US" dirty="0"/>
                  <a:t>will result in a </a:t>
                </a:r>
                <a:r>
                  <a:rPr lang="en-US" b="1" dirty="0"/>
                  <a:t>local maximum</a:t>
                </a:r>
                <a:r>
                  <a:rPr lang="en-US" dirty="0"/>
                  <a:t> from which the </a:t>
                </a:r>
                <a:r>
                  <a:rPr lang="en-US" dirty="0">
                    <a:solidFill>
                      <a:srgbClr val="C00000"/>
                    </a:solidFill>
                  </a:rPr>
                  <a:t>model cannot climb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1" r="-638"/>
                </a:stretch>
              </a:blipFill>
            </p:spPr>
            <p:txBody>
              <a:bodyPr/>
              <a:lstStyle/>
              <a:p>
                <a:r>
                  <a:rPr lang="en-GB">
                    <a:noFill/>
                  </a:rPr>
                  <a:t> </a:t>
                </a:r>
              </a:p>
            </p:txBody>
          </p:sp>
        </mc:Fallback>
      </mc:AlternateContent>
    </p:spTree>
    <p:extLst>
      <p:ext uri="{BB962C8B-B14F-4D97-AF65-F5344CB8AC3E}">
        <p14:creationId xmlns:p14="http://schemas.microsoft.com/office/powerpoint/2010/main" val="153706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To summarize:</a:t>
                </a:r>
              </a:p>
              <a:p>
                <a:pPr marL="0" indent="0">
                  <a:buNone/>
                </a:pPr>
                <a:endParaRPr lang="en-US" sz="500" dirty="0"/>
              </a:p>
              <a:p>
                <a:pPr marL="514350" indent="-514350">
                  <a:buFont typeface="+mj-lt"/>
                  <a:buAutoNum type="arabicPeriod"/>
                </a:pPr>
                <a:r>
                  <a:rPr lang="en-US" dirty="0"/>
                  <a:t>Initialize </a:t>
                </a:r>
                <a14:m>
                  <m:oMath xmlns:m="http://schemas.openxmlformats.org/officeDocument/2006/math">
                    <m:r>
                      <a:rPr lang="en-US" b="1" i="1" dirty="0" smtClean="0">
                        <a:latin typeface="Cambria Math" panose="02040503050406030204" pitchFamily="18" charset="0"/>
                        <a:ea typeface="Lucida Grande"/>
                        <a:cs typeface="Lucida Grande"/>
                      </a:rPr>
                      <m:t>𝝀</m:t>
                    </m:r>
                    <m:r>
                      <a:rPr lang="en-US" b="1" i="1" dirty="0">
                        <a:latin typeface="Cambria Math" panose="02040503050406030204" pitchFamily="18" charset="0"/>
                        <a:ea typeface="Lucida Grande"/>
                        <a:cs typeface="Lucida Grande"/>
                      </a:rPr>
                      <m:t> = (</m:t>
                    </m:r>
                    <m:r>
                      <a:rPr lang="en-US" b="1" i="1" dirty="0">
                        <a:latin typeface="Cambria Math" panose="02040503050406030204" pitchFamily="18" charset="0"/>
                        <a:cs typeface="Lucida Grande"/>
                      </a:rPr>
                      <m:t>𝑨</m:t>
                    </m:r>
                    <m:r>
                      <a:rPr lang="en-US" b="1" i="1" dirty="0">
                        <a:latin typeface="Cambria Math" panose="02040503050406030204" pitchFamily="18" charset="0"/>
                        <a:cs typeface="Lucida Grande"/>
                      </a:rPr>
                      <m:t>,</m:t>
                    </m:r>
                    <m:r>
                      <a:rPr lang="en-US" b="1" i="1" dirty="0">
                        <a:latin typeface="Cambria Math" panose="02040503050406030204" pitchFamily="18" charset="0"/>
                        <a:cs typeface="Lucida Grande"/>
                      </a:rPr>
                      <m:t>𝑩</m:t>
                    </m:r>
                    <m:r>
                      <a:rPr lang="en-US" b="1" i="1" dirty="0">
                        <a:latin typeface="Cambria Math" panose="02040503050406030204" pitchFamily="18" charset="0"/>
                        <a:cs typeface="Lucida Grande"/>
                      </a:rPr>
                      <m:t>,</m:t>
                    </m:r>
                    <m:r>
                      <a:rPr lang="en-US" b="1" i="1" dirty="0">
                        <a:latin typeface="Cambria Math" panose="02040503050406030204" pitchFamily="18" charset="0"/>
                        <a:ea typeface="Lucida Grande"/>
                        <a:cs typeface="Lucida Grande"/>
                      </a:rPr>
                      <m:t>𝝅</m:t>
                    </m:r>
                    <m:r>
                      <a:rPr lang="en-US" b="1" i="1" dirty="0">
                        <a:latin typeface="Cambria Math" panose="02040503050406030204" pitchFamily="18" charset="0"/>
                        <a:ea typeface="Lucida Grande"/>
                        <a:cs typeface="Lucida Grande"/>
                      </a:rPr>
                      <m:t>) </m:t>
                    </m:r>
                  </m:oMath>
                </a14:m>
                <a:endParaRPr lang="en-US" b="1" dirty="0"/>
              </a:p>
              <a:p>
                <a:pPr marL="514350" indent="-514350">
                  <a:buFont typeface="+mj-lt"/>
                  <a:buAutoNum type="arabicPeriod"/>
                </a:pPr>
                <a:r>
                  <a:rPr lang="en-US" dirty="0"/>
                  <a:t>Compute </a:t>
                </a:r>
                <a14:m>
                  <m:oMath xmlns:m="http://schemas.openxmlformats.org/officeDocument/2006/math">
                    <m:r>
                      <a:rPr lang="en-US" b="1" i="1" dirty="0" smtClean="0">
                        <a:latin typeface="Cambria Math" panose="02040503050406030204" pitchFamily="18" charset="0"/>
                        <a:ea typeface="Lucida Grande"/>
                        <a:cs typeface="Lucida Grande"/>
                      </a:rPr>
                      <m:t>𝜶</m:t>
                    </m:r>
                    <m:r>
                      <a:rPr lang="en-US" b="1" i="1" baseline="-25000" dirty="0" err="1">
                        <a:latin typeface="Cambria Math" panose="02040503050406030204" pitchFamily="18" charset="0"/>
                        <a:cs typeface="Lucida Grande"/>
                      </a:rPr>
                      <m:t>𝒕</m:t>
                    </m:r>
                    <m:r>
                      <a:rPr lang="en-US" b="1" i="1" dirty="0" err="1">
                        <a:latin typeface="Cambria Math" panose="02040503050406030204" pitchFamily="18" charset="0"/>
                        <a:cs typeface="Lucida Grande"/>
                      </a:rPr>
                      <m:t>(</m:t>
                    </m:r>
                    <m:r>
                      <a:rPr lang="en-US" b="1" i="1" dirty="0" err="1">
                        <a:latin typeface="Cambria Math" panose="02040503050406030204" pitchFamily="18" charset="0"/>
                        <a:cs typeface="Lucida Grande"/>
                      </a:rPr>
                      <m:t>𝒊</m:t>
                    </m:r>
                    <m:r>
                      <a:rPr lang="en-US" b="1" i="1" dirty="0">
                        <a:latin typeface="Cambria Math" panose="02040503050406030204" pitchFamily="18" charset="0"/>
                        <a:cs typeface="Lucida Grande"/>
                      </a:rPr>
                      <m:t>), </m:t>
                    </m:r>
                    <m:r>
                      <a:rPr lang="en-US" b="1" i="1" dirty="0" err="1">
                        <a:latin typeface="Cambria Math" panose="02040503050406030204" pitchFamily="18" charset="0"/>
                        <a:ea typeface="Lucida Grande"/>
                        <a:cs typeface="Lucida Grande"/>
                      </a:rPr>
                      <m:t>𝜷</m:t>
                    </m:r>
                    <m:r>
                      <a:rPr lang="en-US" b="1" i="1" baseline="-25000" dirty="0" err="1">
                        <a:latin typeface="Cambria Math" panose="02040503050406030204" pitchFamily="18" charset="0"/>
                        <a:cs typeface="Lucida Grande"/>
                      </a:rPr>
                      <m:t>𝒕</m:t>
                    </m:r>
                    <m:r>
                      <a:rPr lang="en-US" b="1" i="1" dirty="0" err="1">
                        <a:latin typeface="Cambria Math" panose="02040503050406030204" pitchFamily="18" charset="0"/>
                        <a:cs typeface="Lucida Grande"/>
                      </a:rPr>
                      <m:t>(</m:t>
                    </m:r>
                    <m:r>
                      <a:rPr lang="en-US" b="1" i="1" dirty="0" err="1">
                        <a:latin typeface="Cambria Math" panose="02040503050406030204" pitchFamily="18" charset="0"/>
                        <a:cs typeface="Lucida Grande"/>
                      </a:rPr>
                      <m:t>𝒊</m:t>
                    </m:r>
                    <m:r>
                      <a:rPr lang="en-US" b="1" i="1" dirty="0">
                        <a:latin typeface="Cambria Math" panose="02040503050406030204" pitchFamily="18" charset="0"/>
                        <a:cs typeface="Lucida Grande"/>
                      </a:rPr>
                      <m:t>), </m:t>
                    </m:r>
                    <m:r>
                      <a:rPr lang="en-US" b="1" i="1" dirty="0" err="1">
                        <a:latin typeface="Cambria Math" panose="02040503050406030204" pitchFamily="18" charset="0"/>
                        <a:ea typeface="Lucida Grande"/>
                        <a:cs typeface="Lucida Grande"/>
                      </a:rPr>
                      <m:t>𝜸</m:t>
                    </m:r>
                    <m:r>
                      <a:rPr lang="en-US" b="1" i="1" baseline="-25000" dirty="0" err="1">
                        <a:latin typeface="Cambria Math" panose="02040503050406030204" pitchFamily="18" charset="0"/>
                        <a:ea typeface="Lucida Grande"/>
                        <a:cs typeface="Lucida Grande"/>
                      </a:rPr>
                      <m:t>𝒕</m:t>
                    </m:r>
                    <m:r>
                      <a:rPr lang="en-US" b="1" i="1" dirty="0" err="1">
                        <a:latin typeface="Cambria Math" panose="02040503050406030204" pitchFamily="18" charset="0"/>
                        <a:ea typeface="Lucida Grande"/>
                        <a:cs typeface="Lucida Grande"/>
                      </a:rPr>
                      <m:t>(</m:t>
                    </m:r>
                    <m:r>
                      <a:rPr lang="en-US" b="1" i="1" dirty="0" err="1">
                        <a:latin typeface="Cambria Math" panose="02040503050406030204" pitchFamily="18" charset="0"/>
                        <a:ea typeface="Lucida Grande"/>
                        <a:cs typeface="Lucida Grande"/>
                      </a:rPr>
                      <m:t>𝒊</m:t>
                    </m:r>
                    <m:r>
                      <a:rPr lang="en-US" b="1" i="1" dirty="0" err="1">
                        <a:latin typeface="Cambria Math" panose="02040503050406030204" pitchFamily="18" charset="0"/>
                        <a:ea typeface="Lucida Grande"/>
                        <a:cs typeface="Lucida Grande"/>
                      </a:rPr>
                      <m:t>,</m:t>
                    </m:r>
                    <m:r>
                      <a:rPr lang="en-US" b="1" i="1" dirty="0" err="1">
                        <a:latin typeface="Cambria Math" panose="02040503050406030204" pitchFamily="18" charset="0"/>
                        <a:ea typeface="Lucida Grande"/>
                        <a:cs typeface="Lucida Grande"/>
                      </a:rPr>
                      <m:t>𝒋</m:t>
                    </m:r>
                    <m:r>
                      <a:rPr lang="en-US" b="1" i="1" dirty="0">
                        <a:latin typeface="Cambria Math" panose="02040503050406030204" pitchFamily="18" charset="0"/>
                        <a:ea typeface="Lucida Grande"/>
                        <a:cs typeface="Lucida Grande"/>
                      </a:rPr>
                      <m:t>)</m:t>
                    </m:r>
                    <m:r>
                      <a:rPr lang="en-US" b="1" i="1" dirty="0">
                        <a:latin typeface="Cambria Math" panose="02040503050406030204" pitchFamily="18" charset="0"/>
                        <a:cs typeface="Lucida Grande"/>
                      </a:rPr>
                      <m:t>, </m:t>
                    </m:r>
                    <m:r>
                      <a:rPr lang="en-US" b="1" i="1" dirty="0" err="1">
                        <a:latin typeface="Cambria Math" panose="02040503050406030204" pitchFamily="18" charset="0"/>
                        <a:ea typeface="Lucida Grande"/>
                        <a:cs typeface="Lucida Grande"/>
                      </a:rPr>
                      <m:t>𝜸</m:t>
                    </m:r>
                    <m:r>
                      <a:rPr lang="en-US" b="1" i="1" baseline="-25000" dirty="0" err="1">
                        <a:latin typeface="Cambria Math" panose="02040503050406030204" pitchFamily="18" charset="0"/>
                        <a:ea typeface="Lucida Grande"/>
                        <a:cs typeface="Lucida Grande"/>
                      </a:rPr>
                      <m:t>𝒕</m:t>
                    </m:r>
                    <m:r>
                      <a:rPr lang="en-US" b="1" i="1" dirty="0" err="1">
                        <a:latin typeface="Cambria Math" panose="02040503050406030204" pitchFamily="18" charset="0"/>
                        <a:ea typeface="Lucida Grande"/>
                        <a:cs typeface="Lucida Grande"/>
                      </a:rPr>
                      <m:t>(</m:t>
                    </m:r>
                    <m:r>
                      <a:rPr lang="en-US" b="1" i="1" dirty="0" err="1">
                        <a:latin typeface="Cambria Math" panose="02040503050406030204" pitchFamily="18" charset="0"/>
                        <a:ea typeface="Lucida Grande"/>
                        <a:cs typeface="Lucida Grande"/>
                      </a:rPr>
                      <m:t>𝒊</m:t>
                    </m:r>
                    <m:r>
                      <a:rPr lang="en-US" b="1" i="1" dirty="0">
                        <a:latin typeface="Cambria Math" panose="02040503050406030204" pitchFamily="18" charset="0"/>
                        <a:ea typeface="Lucida Grande"/>
                        <a:cs typeface="Lucida Grande"/>
                      </a:rPr>
                      <m:t>)</m:t>
                    </m:r>
                    <m:r>
                      <a:rPr lang="en-US" b="1" i="1" dirty="0">
                        <a:latin typeface="Cambria Math" panose="02040503050406030204" pitchFamily="18" charset="0"/>
                        <a:cs typeface="Lucida Grande"/>
                      </a:rPr>
                      <m:t> </m:t>
                    </m:r>
                  </m:oMath>
                </a14:m>
                <a:endParaRPr lang="en-US" b="1" dirty="0"/>
              </a:p>
              <a:p>
                <a:pPr marL="514350" indent="-514350">
                  <a:buFont typeface="+mj-lt"/>
                  <a:buAutoNum type="arabicPeriod"/>
                </a:pPr>
                <a:r>
                  <a:rPr lang="en-US" dirty="0"/>
                  <a:t>Re-estimate the model </a:t>
                </a:r>
                <a14:m>
                  <m:oMath xmlns:m="http://schemas.openxmlformats.org/officeDocument/2006/math">
                    <m:r>
                      <a:rPr lang="en-US" b="1" i="1" dirty="0" smtClean="0">
                        <a:latin typeface="Cambria Math" panose="02040503050406030204" pitchFamily="18" charset="0"/>
                        <a:ea typeface="Lucida Grande"/>
                        <a:cs typeface="Lucida Grande"/>
                      </a:rPr>
                      <m:t>𝝀</m:t>
                    </m:r>
                    <m:r>
                      <a:rPr lang="en-US" b="1" i="1" dirty="0">
                        <a:latin typeface="Cambria Math" panose="02040503050406030204" pitchFamily="18" charset="0"/>
                        <a:ea typeface="Lucida Grande"/>
                        <a:cs typeface="Lucida Grande"/>
                      </a:rPr>
                      <m:t> = (</m:t>
                    </m:r>
                    <m:r>
                      <a:rPr lang="en-US" b="1" i="1" dirty="0">
                        <a:latin typeface="Cambria Math" panose="02040503050406030204" pitchFamily="18" charset="0"/>
                        <a:cs typeface="Lucida Grande"/>
                      </a:rPr>
                      <m:t>𝑨</m:t>
                    </m:r>
                    <m:r>
                      <a:rPr lang="en-US" b="1" i="1" dirty="0">
                        <a:latin typeface="Cambria Math" panose="02040503050406030204" pitchFamily="18" charset="0"/>
                        <a:cs typeface="Lucida Grande"/>
                      </a:rPr>
                      <m:t>,</m:t>
                    </m:r>
                    <m:r>
                      <a:rPr lang="en-US" b="1" i="1" dirty="0">
                        <a:latin typeface="Cambria Math" panose="02040503050406030204" pitchFamily="18" charset="0"/>
                        <a:cs typeface="Lucida Grande"/>
                      </a:rPr>
                      <m:t>𝑩</m:t>
                    </m:r>
                    <m:r>
                      <a:rPr lang="en-US" b="1" i="1" dirty="0">
                        <a:latin typeface="Cambria Math" panose="02040503050406030204" pitchFamily="18" charset="0"/>
                        <a:cs typeface="Lucida Grande"/>
                      </a:rPr>
                      <m:t>,</m:t>
                    </m:r>
                    <m:r>
                      <a:rPr lang="en-US" b="1" i="1" dirty="0">
                        <a:latin typeface="Cambria Math" panose="02040503050406030204" pitchFamily="18" charset="0"/>
                        <a:ea typeface="Lucida Grande"/>
                        <a:cs typeface="Lucida Grande"/>
                      </a:rPr>
                      <m:t>𝝅</m:t>
                    </m:r>
                    <m:r>
                      <a:rPr lang="en-US" b="1" i="1" dirty="0">
                        <a:latin typeface="Cambria Math" panose="02040503050406030204" pitchFamily="18" charset="0"/>
                        <a:ea typeface="Lucida Grande"/>
                        <a:cs typeface="Lucida Grande"/>
                      </a:rPr>
                      <m:t>) </m:t>
                    </m:r>
                  </m:oMath>
                </a14:m>
                <a:endParaRPr lang="en-US" b="1" dirty="0"/>
              </a:p>
              <a:p>
                <a:pPr marL="514350" indent="-514350">
                  <a:buFont typeface="+mj-lt"/>
                  <a:buAutoNum type="arabicPeriod"/>
                </a:pPr>
                <a:r>
                  <a:rPr lang="en-US" dirty="0"/>
                  <a:t>If </a:t>
                </a:r>
                <a14:m>
                  <m:oMath xmlns:m="http://schemas.openxmlformats.org/officeDocument/2006/math">
                    <m:r>
                      <a:rPr lang="en-US" b="1" i="1" dirty="0" smtClean="0">
                        <a:latin typeface="Cambria Math" panose="02040503050406030204" pitchFamily="18" charset="0"/>
                        <a:cs typeface="Lucida Grande"/>
                      </a:rPr>
                      <m:t>𝑷</m:t>
                    </m:r>
                    <m:r>
                      <a:rPr lang="en-US" b="1" i="1" dirty="0" smtClean="0">
                        <a:latin typeface="Cambria Math" panose="02040503050406030204" pitchFamily="18" charset="0"/>
                        <a:cs typeface="Lucida Grande"/>
                      </a:rPr>
                      <m:t>(</m:t>
                    </m:r>
                    <m:r>
                      <a:rPr lang="en-US" b="1" i="1" dirty="0" smtClean="0">
                        <a:latin typeface="Cambria Math" panose="02040503050406030204" pitchFamily="18" charset="0"/>
                        <a:ea typeface="Cambria Math" panose="02040503050406030204" pitchFamily="18" charset="0"/>
                        <a:cs typeface="Lucida Grande"/>
                      </a:rPr>
                      <m:t>𝓞</m:t>
                    </m:r>
                    <m:r>
                      <a:rPr lang="en-US" b="1" i="1" dirty="0" smtClean="0">
                        <a:latin typeface="Cambria Math" panose="02040503050406030204" pitchFamily="18" charset="0"/>
                        <a:cs typeface="Lucida Grande"/>
                      </a:rPr>
                      <m:t>|</m:t>
                    </m:r>
                    <m:r>
                      <a:rPr lang="en-US" b="1" i="1" dirty="0">
                        <a:latin typeface="Cambria Math" panose="02040503050406030204" pitchFamily="18" charset="0"/>
                        <a:ea typeface="Lucida Grande"/>
                        <a:cs typeface="Lucida Grande"/>
                      </a:rPr>
                      <m:t>𝝀</m:t>
                    </m:r>
                    <m:r>
                      <a:rPr lang="en-US" b="1" i="1" dirty="0">
                        <a:latin typeface="Cambria Math" panose="02040503050406030204" pitchFamily="18" charset="0"/>
                        <a:ea typeface="Lucida Grande"/>
                        <a:cs typeface="Lucida Grande"/>
                      </a:rPr>
                      <m:t>) </m:t>
                    </m:r>
                  </m:oMath>
                </a14:m>
                <a:r>
                  <a:rPr lang="en-US" dirty="0"/>
                  <a:t>increases by more than</a:t>
                </a:r>
                <a:r>
                  <a:rPr lang="en-US" b="1" dirty="0"/>
                  <a:t> </a:t>
                </a:r>
                <a:r>
                  <a:rPr lang="en-US" b="1" dirty="0" err="1"/>
                  <a:t>ε</a:t>
                </a:r>
                <a:r>
                  <a:rPr lang="en-US" b="1" dirty="0"/>
                  <a:t> </a:t>
                </a:r>
                <a:r>
                  <a:rPr lang="en-US" dirty="0"/>
                  <a:t>(where </a:t>
                </a:r>
                <a:r>
                  <a:rPr lang="en-US" b="1" dirty="0" err="1"/>
                  <a:t>ε</a:t>
                </a:r>
                <a:r>
                  <a:rPr lang="en-US" dirty="0"/>
                  <a:t> is small), </a:t>
                </a:r>
                <a:r>
                  <a:rPr lang="en-US" dirty="0" err="1"/>
                  <a:t>goto</a:t>
                </a:r>
                <a:r>
                  <a:rPr lang="en-US" dirty="0"/>
                  <a:t>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
        <p:nvSpPr>
          <p:cNvPr id="6" name="Arrow: Bent-Up 5">
            <a:extLst>
              <a:ext uri="{FF2B5EF4-FFF2-40B4-BE49-F238E27FC236}">
                <a16:creationId xmlns:a16="http://schemas.microsoft.com/office/drawing/2014/main" id="{42434449-38F3-4A22-97BE-0B765262726E}"/>
              </a:ext>
            </a:extLst>
          </p:cNvPr>
          <p:cNvSpPr/>
          <p:nvPr/>
        </p:nvSpPr>
        <p:spPr>
          <a:xfrm rot="16200000">
            <a:off x="7888585" y="1731668"/>
            <a:ext cx="958264" cy="3533776"/>
          </a:xfrm>
          <a:prstGeom prst="bentUpArrow">
            <a:avLst>
              <a:gd name="adj1" fmla="val 25000"/>
              <a:gd name="adj2" fmla="val 2798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u="sng" dirty="0"/>
                  <a:t>Model initialization</a:t>
                </a:r>
              </a:p>
              <a:p>
                <a:pPr lvl="1">
                  <a:buFont typeface="Wingdings" panose="05000000000000000000" pitchFamily="2" charset="2"/>
                  <a:buChar char="§"/>
                </a:pPr>
                <a:r>
                  <a:rPr lang="en-US" dirty="0"/>
                  <a:t>If we have a good guess for </a:t>
                </a:r>
                <a:r>
                  <a:rPr lang="en-US" b="1" dirty="0">
                    <a:latin typeface="Lucida Grande"/>
                    <a:ea typeface="Lucida Grande"/>
                    <a:cs typeface="Lucida Grande"/>
                  </a:rPr>
                  <a:t>λ = (</a:t>
                </a:r>
                <a:r>
                  <a:rPr lang="en-US" b="1" dirty="0">
                    <a:latin typeface="Lucida Grande"/>
                    <a:cs typeface="Lucida Grande"/>
                  </a:rPr>
                  <a:t>A,B,</a:t>
                </a:r>
                <a:r>
                  <a:rPr lang="en-US" b="1" dirty="0">
                    <a:latin typeface="Lucida Grande"/>
                    <a:ea typeface="Lucida Grande"/>
                    <a:cs typeface="Lucida Grande"/>
                  </a:rPr>
                  <a:t>π)</a:t>
                </a:r>
                <a:r>
                  <a:rPr lang="en-US" b="1" dirty="0"/>
                  <a:t> </a:t>
                </a:r>
                <a:r>
                  <a:rPr lang="en-US" dirty="0"/>
                  <a:t>then we can use it for initialization</a:t>
                </a:r>
              </a:p>
              <a:p>
                <a:pPr lvl="1">
                  <a:buFont typeface="Wingdings" panose="05000000000000000000" pitchFamily="2" charset="2"/>
                  <a:buChar char="§"/>
                </a:pPr>
                <a:endParaRPr lang="en-US" sz="500" dirty="0"/>
              </a:p>
              <a:p>
                <a:pPr lvl="1">
                  <a:buFont typeface="Wingdings" panose="05000000000000000000" pitchFamily="2" charset="2"/>
                  <a:buChar char="§"/>
                </a:pPr>
                <a:r>
                  <a:rPr lang="en-US" dirty="0"/>
                  <a:t>If not, let:	 </a:t>
                </a:r>
                <a14:m>
                  <m:oMath xmlns:m="http://schemas.openxmlformats.org/officeDocument/2006/math">
                    <m:r>
                      <a:rPr lang="en-US" b="1" i="1" dirty="0" smtClean="0">
                        <a:latin typeface="Cambria Math" panose="02040503050406030204" pitchFamily="18" charset="0"/>
                        <a:ea typeface="Lucida Grande"/>
                        <a:cs typeface="Lucida Grande"/>
                      </a:rPr>
                      <m:t>𝝅</m:t>
                    </m:r>
                    <m:r>
                      <a:rPr lang="en-US" b="1" i="1" baseline="-25000" dirty="0" err="1">
                        <a:latin typeface="Cambria Math" panose="02040503050406030204" pitchFamily="18" charset="0"/>
                        <a:ea typeface="Lucida Grande"/>
                        <a:cs typeface="Lucida Grande"/>
                      </a:rPr>
                      <m:t>𝒊</m:t>
                    </m:r>
                    <m:r>
                      <a:rPr lang="en-US" b="1" i="1" dirty="0">
                        <a:latin typeface="Cambria Math" panose="02040503050406030204" pitchFamily="18" charset="0"/>
                        <a:ea typeface="Lucida Grande"/>
                        <a:cs typeface="Lucida Grande"/>
                      </a:rPr>
                      <m:t> ≈</m:t>
                    </m:r>
                    <m:f>
                      <m:fPr>
                        <m:ctrlPr>
                          <a:rPr lang="en-US" b="1" i="1" dirty="0">
                            <a:latin typeface="Cambria Math" panose="02040503050406030204" pitchFamily="18" charset="0"/>
                            <a:ea typeface="Lucida Grande"/>
                            <a:cs typeface="Lucida Grande"/>
                          </a:rPr>
                        </m:ctrlPr>
                      </m:fPr>
                      <m:num>
                        <m:r>
                          <a:rPr lang="en-US" b="1" i="1" dirty="0">
                            <a:latin typeface="Cambria Math" panose="02040503050406030204" pitchFamily="18" charset="0"/>
                            <a:ea typeface="Lucida Grande"/>
                            <a:cs typeface="Lucida Grande"/>
                          </a:rPr>
                          <m:t>𝟏</m:t>
                        </m:r>
                      </m:num>
                      <m:den>
                        <m:r>
                          <a:rPr lang="en-US" b="1" i="1" dirty="0">
                            <a:latin typeface="Cambria Math" panose="02040503050406030204" pitchFamily="18" charset="0"/>
                            <a:ea typeface="Lucida Grande"/>
                            <a:cs typeface="Lucida Grande"/>
                          </a:rPr>
                          <m:t>𝑵</m:t>
                        </m:r>
                      </m:den>
                    </m:f>
                  </m:oMath>
                </a14:m>
                <a:r>
                  <a:rPr lang="en-US" dirty="0">
                    <a:latin typeface="Lucida Grande"/>
                    <a:ea typeface="Lucida Grande"/>
                    <a:cs typeface="Lucida Grande"/>
                  </a:rPr>
                  <a:t>	 </a:t>
                </a:r>
                <a14:m>
                  <m:oMath xmlns:m="http://schemas.openxmlformats.org/officeDocument/2006/math">
                    <m:r>
                      <a:rPr lang="en-US" b="1" i="1" dirty="0" smtClean="0">
                        <a:latin typeface="Cambria Math" panose="02040503050406030204" pitchFamily="18" charset="0"/>
                        <a:ea typeface="Lucida Grande"/>
                        <a:cs typeface="Lucida Grande"/>
                      </a:rPr>
                      <m:t>𝒂</m:t>
                    </m:r>
                    <m:r>
                      <a:rPr lang="en-US" b="1" i="1" baseline="-25000" dirty="0" err="1">
                        <a:latin typeface="Cambria Math" panose="02040503050406030204" pitchFamily="18" charset="0"/>
                        <a:ea typeface="Lucida Grande"/>
                        <a:cs typeface="Lucida Grande"/>
                      </a:rPr>
                      <m:t>𝒊𝒋</m:t>
                    </m:r>
                    <m:r>
                      <a:rPr lang="en-US" b="1" i="1" baseline="-25000" dirty="0">
                        <a:latin typeface="Cambria Math" panose="02040503050406030204" pitchFamily="18" charset="0"/>
                        <a:ea typeface="Lucida Grande"/>
                        <a:cs typeface="Lucida Grande"/>
                      </a:rPr>
                      <m:t> </m:t>
                    </m:r>
                    <m:r>
                      <a:rPr lang="en-US" b="1" i="1" dirty="0">
                        <a:latin typeface="Cambria Math" panose="02040503050406030204" pitchFamily="18" charset="0"/>
                        <a:ea typeface="Lucida Grande"/>
                        <a:cs typeface="Lucida Grande"/>
                      </a:rPr>
                      <m:t>≈</m:t>
                    </m:r>
                    <m:f>
                      <m:fPr>
                        <m:ctrlPr>
                          <a:rPr lang="en-US" b="1" i="1" dirty="0">
                            <a:latin typeface="Cambria Math" panose="02040503050406030204" pitchFamily="18" charset="0"/>
                            <a:ea typeface="Lucida Grande"/>
                            <a:cs typeface="Lucida Grande"/>
                          </a:rPr>
                        </m:ctrlPr>
                      </m:fPr>
                      <m:num>
                        <m:r>
                          <a:rPr lang="en-US" b="1" i="1" dirty="0">
                            <a:latin typeface="Cambria Math" panose="02040503050406030204" pitchFamily="18" charset="0"/>
                            <a:ea typeface="Lucida Grande"/>
                            <a:cs typeface="Lucida Grande"/>
                          </a:rPr>
                          <m:t>𝟏</m:t>
                        </m:r>
                      </m:num>
                      <m:den>
                        <m:r>
                          <a:rPr lang="en-US" b="1" i="1" dirty="0">
                            <a:latin typeface="Cambria Math" panose="02040503050406030204" pitchFamily="18" charset="0"/>
                            <a:ea typeface="Lucida Grande"/>
                            <a:cs typeface="Lucida Grande"/>
                          </a:rPr>
                          <m:t>𝑵</m:t>
                        </m:r>
                      </m:den>
                    </m:f>
                  </m:oMath>
                </a14:m>
                <a:r>
                  <a:rPr lang="en-US" dirty="0">
                    <a:latin typeface="Lucida Grande"/>
                    <a:ea typeface="Lucida Grande"/>
                    <a:cs typeface="Lucida Grande"/>
                  </a:rPr>
                  <a:t> 	</a:t>
                </a:r>
                <a14:m>
                  <m:oMath xmlns:m="http://schemas.openxmlformats.org/officeDocument/2006/math">
                    <m:r>
                      <a:rPr lang="en-US" b="1" i="1" dirty="0" smtClean="0">
                        <a:latin typeface="Cambria Math" panose="02040503050406030204" pitchFamily="18" charset="0"/>
                        <a:cs typeface="Lucida Grande"/>
                      </a:rPr>
                      <m:t>𝒃</m:t>
                    </m:r>
                    <m:r>
                      <a:rPr lang="en-US" b="1" i="1" baseline="-25000" dirty="0" err="1">
                        <a:latin typeface="Cambria Math" panose="02040503050406030204" pitchFamily="18" charset="0"/>
                        <a:cs typeface="Lucida Grande"/>
                      </a:rPr>
                      <m:t>𝒋</m:t>
                    </m:r>
                    <m:d>
                      <m:dPr>
                        <m:ctrlPr>
                          <a:rPr lang="en-US" b="1" i="1" baseline="-25000" dirty="0" err="1">
                            <a:latin typeface="Cambria Math" panose="02040503050406030204" pitchFamily="18" charset="0"/>
                            <a:cs typeface="Lucida Grande"/>
                          </a:rPr>
                        </m:ctrlPr>
                      </m:dPr>
                      <m:e>
                        <m:r>
                          <a:rPr lang="en-US" b="1" i="1" dirty="0" err="1">
                            <a:latin typeface="Cambria Math" panose="02040503050406030204" pitchFamily="18" charset="0"/>
                            <a:cs typeface="Lucida Grande"/>
                          </a:rPr>
                          <m:t>𝒌</m:t>
                        </m:r>
                      </m:e>
                    </m:d>
                    <m:r>
                      <a:rPr lang="en-US" b="1" i="1" dirty="0">
                        <a:latin typeface="Cambria Math" panose="02040503050406030204" pitchFamily="18" charset="0"/>
                        <a:ea typeface="Lucida Grande"/>
                        <a:cs typeface="Lucida Grande"/>
                      </a:rPr>
                      <m:t>≈</m:t>
                    </m:r>
                    <m:f>
                      <m:fPr>
                        <m:ctrlPr>
                          <a:rPr lang="en-US" b="1" i="1" dirty="0">
                            <a:latin typeface="Cambria Math" panose="02040503050406030204" pitchFamily="18" charset="0"/>
                            <a:ea typeface="Lucida Grande"/>
                            <a:cs typeface="Lucida Grande"/>
                          </a:rPr>
                        </m:ctrlPr>
                      </m:fPr>
                      <m:num>
                        <m:r>
                          <a:rPr lang="en-US" b="1" i="1" dirty="0">
                            <a:latin typeface="Cambria Math" panose="02040503050406030204" pitchFamily="18" charset="0"/>
                            <a:ea typeface="Lucida Grande"/>
                            <a:cs typeface="Lucida Grande"/>
                          </a:rPr>
                          <m:t>𝟏</m:t>
                        </m:r>
                      </m:num>
                      <m:den>
                        <m:r>
                          <a:rPr lang="en-US" b="1" i="1" dirty="0">
                            <a:latin typeface="Cambria Math" panose="02040503050406030204" pitchFamily="18" charset="0"/>
                            <a:ea typeface="Lucida Grande"/>
                            <a:cs typeface="Lucida Grande"/>
                          </a:rPr>
                          <m:t>𝑴</m:t>
                        </m:r>
                      </m:den>
                    </m:f>
                  </m:oMath>
                </a14:m>
                <a:endParaRPr lang="en-US" b="1" dirty="0"/>
              </a:p>
              <a:p>
                <a:pPr lvl="1">
                  <a:buFont typeface="Wingdings" panose="05000000000000000000" pitchFamily="2" charset="2"/>
                  <a:buChar char="§"/>
                </a:pPr>
                <a:endParaRPr lang="en-US" sz="500" b="1" dirty="0"/>
              </a:p>
              <a:p>
                <a:pPr lvl="1">
                  <a:buFont typeface="Wingdings" panose="05000000000000000000" pitchFamily="2" charset="2"/>
                  <a:buChar char="§"/>
                </a:pPr>
                <a:r>
                  <a:rPr lang="en-US" dirty="0"/>
                  <a:t>Subject to row stochastic conditions</a:t>
                </a:r>
              </a:p>
              <a:p>
                <a:pPr lvl="1">
                  <a:buFont typeface="Wingdings" panose="05000000000000000000" pitchFamily="2" charset="2"/>
                  <a:buChar char="§"/>
                </a:pPr>
                <a:endParaRPr lang="en-US" sz="500" dirty="0"/>
              </a:p>
              <a:p>
                <a:pPr lvl="1">
                  <a:buFont typeface="Wingdings" panose="05000000000000000000" pitchFamily="2" charset="2"/>
                  <a:buChar char="§"/>
                </a:pPr>
                <a:r>
                  <a:rPr lang="en-US" dirty="0"/>
                  <a:t>But do </a:t>
                </a:r>
                <a:r>
                  <a:rPr lang="en-US" b="1" i="1" dirty="0"/>
                  <a:t>not</a:t>
                </a:r>
                <a:r>
                  <a:rPr lang="en-US" dirty="0"/>
                  <a:t> initialize to exactly uniform values</a:t>
                </a:r>
              </a:p>
              <a:p>
                <a:pPr lvl="1">
                  <a:buFont typeface="Wingdings" panose="05000000000000000000" pitchFamily="2" charset="2"/>
                  <a:buChar char="§"/>
                </a:pPr>
                <a:endParaRPr lang="en-US" dirty="0"/>
              </a:p>
              <a:p>
                <a:pPr marL="0" indent="0">
                  <a:buNone/>
                </a:pPr>
                <a:r>
                  <a:rPr lang="en-US" u="sng" dirty="0"/>
                  <a:t>Stopping conditions</a:t>
                </a:r>
              </a:p>
              <a:p>
                <a:pPr lvl="1">
                  <a:buFont typeface="Wingdings" panose="05000000000000000000" pitchFamily="2" charset="2"/>
                  <a:buChar char="§"/>
                </a:pPr>
                <a:r>
                  <a:rPr lang="en-US" dirty="0"/>
                  <a:t>Stop after some number of iterations and/or…</a:t>
                </a:r>
              </a:p>
              <a:p>
                <a:pPr lvl="1">
                  <a:buFont typeface="Wingdings" panose="05000000000000000000" pitchFamily="2" charset="2"/>
                  <a:buChar char="§"/>
                </a:pPr>
                <a:endParaRPr lang="en-US" sz="500" dirty="0"/>
              </a:p>
              <a:p>
                <a:pPr lvl="1">
                  <a:buFont typeface="Wingdings" panose="05000000000000000000" pitchFamily="2" charset="2"/>
                  <a:buChar char="§"/>
                </a:pPr>
                <a:r>
                  <a:rPr lang="en-US" dirty="0"/>
                  <a:t>Stop if increase in </a:t>
                </a:r>
                <a14:m>
                  <m:oMath xmlns:m="http://schemas.openxmlformats.org/officeDocument/2006/math">
                    <m:r>
                      <a:rPr lang="en-US" b="1" i="1" dirty="0" smtClean="0">
                        <a:latin typeface="Cambria Math" panose="02040503050406030204" pitchFamily="18" charset="0"/>
                        <a:cs typeface="Lucida Grande"/>
                      </a:rPr>
                      <m:t>𝑷</m:t>
                    </m:r>
                    <m:r>
                      <a:rPr lang="en-US" b="1" i="1" dirty="0" smtClean="0">
                        <a:latin typeface="Cambria Math" panose="02040503050406030204" pitchFamily="18" charset="0"/>
                        <a:cs typeface="Lucida Grande"/>
                      </a:rPr>
                      <m:t>(</m:t>
                    </m:r>
                    <m:r>
                      <a:rPr lang="en-US" b="1" i="1" dirty="0" smtClean="0">
                        <a:latin typeface="Cambria Math" panose="02040503050406030204" pitchFamily="18" charset="0"/>
                        <a:ea typeface="Cambria Math" panose="02040503050406030204" pitchFamily="18" charset="0"/>
                        <a:cs typeface="Lucida Grande"/>
                      </a:rPr>
                      <m:t>𝓞</m:t>
                    </m:r>
                    <m:r>
                      <a:rPr lang="en-US" b="1" i="1" dirty="0" smtClean="0">
                        <a:latin typeface="Cambria Math" panose="02040503050406030204" pitchFamily="18" charset="0"/>
                        <a:cs typeface="Lucida Grande"/>
                      </a:rPr>
                      <m:t>|</m:t>
                    </m:r>
                    <m:r>
                      <a:rPr lang="en-US" b="1" i="1" dirty="0">
                        <a:latin typeface="Cambria Math" panose="02040503050406030204" pitchFamily="18" charset="0"/>
                        <a:ea typeface="Lucida Grande"/>
                        <a:cs typeface="Lucida Grande"/>
                      </a:rPr>
                      <m:t>𝝀</m:t>
                    </m:r>
                    <m:r>
                      <a:rPr lang="en-US" b="1" i="1" dirty="0">
                        <a:latin typeface="Cambria Math" panose="02040503050406030204" pitchFamily="18" charset="0"/>
                        <a:ea typeface="Lucida Grande"/>
                        <a:cs typeface="Lucida Grande"/>
                      </a:rPr>
                      <m:t>)</m:t>
                    </m:r>
                    <m:r>
                      <a:rPr lang="en-US" i="1" dirty="0">
                        <a:latin typeface="Cambria Math" panose="02040503050406030204" pitchFamily="18" charset="0"/>
                        <a:ea typeface="Lucida Grande"/>
                        <a:cs typeface="Lucida Grande"/>
                      </a:rPr>
                      <m:t> </m:t>
                    </m:r>
                  </m:oMath>
                </a14:m>
                <a:r>
                  <a:rPr lang="en-US" dirty="0"/>
                  <a:t>is too small (less than </a:t>
                </a:r>
                <a14:m>
                  <m:oMath xmlns:m="http://schemas.openxmlformats.org/officeDocument/2006/math">
                    <m:r>
                      <a:rPr lang="en-US" b="0" i="1" smtClean="0">
                        <a:latin typeface="Cambria Math" panose="02040503050406030204" pitchFamily="18" charset="0"/>
                      </a:rPr>
                      <m:t>𝜖</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GB">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as Discrete Hill Climb</a:t>
            </a:r>
          </a:p>
        </p:txBody>
      </p:sp>
      <p:sp>
        <p:nvSpPr>
          <p:cNvPr id="3" name="Content Placeholder 2"/>
          <p:cNvSpPr>
            <a:spLocks noGrp="1"/>
          </p:cNvSpPr>
          <p:nvPr>
            <p:ph idx="1"/>
          </p:nvPr>
        </p:nvSpPr>
        <p:spPr/>
        <p:txBody>
          <a:bodyPr>
            <a:normAutofit/>
          </a:bodyPr>
          <a:lstStyle/>
          <a:p>
            <a:r>
              <a:rPr lang="en-US" dirty="0"/>
              <a:t>Algorithm on previous slides shows that </a:t>
            </a:r>
            <a:r>
              <a:rPr lang="en-US" b="1" dirty="0"/>
              <a:t>HMM</a:t>
            </a:r>
            <a:r>
              <a:rPr lang="en-US" dirty="0"/>
              <a:t> is a “</a:t>
            </a:r>
            <a:r>
              <a:rPr lang="en-US" b="1" dirty="0"/>
              <a:t>discrete hill climb</a:t>
            </a:r>
            <a:r>
              <a:rPr lang="en-US" dirty="0"/>
              <a:t>”</a:t>
            </a:r>
          </a:p>
          <a:p>
            <a:endParaRPr lang="en-US" dirty="0"/>
          </a:p>
          <a:p>
            <a:r>
              <a:rPr lang="en-US" dirty="0"/>
              <a:t>HMM consists of </a:t>
            </a:r>
            <a:r>
              <a:rPr lang="en-US" dirty="0">
                <a:solidFill>
                  <a:srgbClr val="7030A0"/>
                </a:solidFill>
              </a:rPr>
              <a:t>discrete states</a:t>
            </a:r>
            <a:r>
              <a:rPr lang="en-US" dirty="0"/>
              <a:t> </a:t>
            </a:r>
            <a:r>
              <a:rPr lang="en-US" b="1" dirty="0" err="1">
                <a:latin typeface="Lucida Grande"/>
                <a:ea typeface="Lucida Grande"/>
                <a:cs typeface="Lucida Grande"/>
              </a:rPr>
              <a:t>X</a:t>
            </a:r>
            <a:r>
              <a:rPr lang="en-US" b="1" baseline="-25000" dirty="0" err="1">
                <a:latin typeface="Lucida Grande"/>
                <a:ea typeface="Lucida Grande"/>
                <a:cs typeface="Lucida Grande"/>
              </a:rPr>
              <a:t>t</a:t>
            </a:r>
            <a:r>
              <a:rPr lang="en-US" dirty="0"/>
              <a:t> </a:t>
            </a:r>
          </a:p>
          <a:p>
            <a:pPr marL="457200" lvl="1" indent="0">
              <a:buNone/>
            </a:pPr>
            <a:r>
              <a:rPr lang="en-US" dirty="0"/>
              <a:t>“Climb” on the elements of the matrices</a:t>
            </a:r>
          </a:p>
          <a:p>
            <a:pPr marL="457200" lvl="1" indent="0">
              <a:buNone/>
            </a:pPr>
            <a:endParaRPr lang="en-US" dirty="0"/>
          </a:p>
          <a:p>
            <a:r>
              <a:rPr lang="en-US" dirty="0"/>
              <a:t>And re-estimation process improves model by modifying parameters</a:t>
            </a:r>
          </a:p>
          <a:p>
            <a:pPr marL="457200" lvl="1" indent="0">
              <a:buNone/>
            </a:pPr>
            <a:r>
              <a:rPr lang="en-US" dirty="0"/>
              <a:t>So, “climbs” toward improved model</a:t>
            </a:r>
          </a:p>
          <a:p>
            <a:pPr marL="457200" lvl="1" indent="0">
              <a:buNone/>
            </a:pPr>
            <a:r>
              <a:rPr lang="en-US" dirty="0"/>
              <a:t>This happens in a high-dimensional space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B8D2-1062-441F-A4FE-F02DF5EC9D4B}"/>
              </a:ext>
            </a:extLst>
          </p:cNvPr>
          <p:cNvSpPr>
            <a:spLocks noGrp="1"/>
          </p:cNvSpPr>
          <p:nvPr>
            <p:ph type="title"/>
          </p:nvPr>
        </p:nvSpPr>
        <p:spPr/>
        <p:txBody>
          <a:bodyPr/>
          <a:lstStyle/>
          <a:p>
            <a:r>
              <a:rPr lang="en-US" dirty="0"/>
              <a:t>Probabilities</a:t>
            </a:r>
            <a:endParaRPr lang="it-IT" dirty="0"/>
          </a:p>
        </p:txBody>
      </p:sp>
      <p:sp>
        <p:nvSpPr>
          <p:cNvPr id="3" name="Content Placeholder 2">
            <a:extLst>
              <a:ext uri="{FF2B5EF4-FFF2-40B4-BE49-F238E27FC236}">
                <a16:creationId xmlns:a16="http://schemas.microsoft.com/office/drawing/2014/main" id="{1F23418D-7EE3-4603-A3F7-A5B42316DED0}"/>
              </a:ext>
            </a:extLst>
          </p:cNvPr>
          <p:cNvSpPr>
            <a:spLocks noGrp="1"/>
          </p:cNvSpPr>
          <p:nvPr>
            <p:ph idx="1"/>
          </p:nvPr>
        </p:nvSpPr>
        <p:spPr/>
        <p:txBody>
          <a:bodyPr/>
          <a:lstStyle/>
          <a:p>
            <a:r>
              <a:rPr lang="en-US" dirty="0"/>
              <a:t>Note that </a:t>
            </a:r>
            <a:r>
              <a:rPr lang="en-US" dirty="0">
                <a:solidFill>
                  <a:schemeClr val="accent1"/>
                </a:solidFill>
              </a:rPr>
              <a:t>P(B|A) </a:t>
            </a:r>
            <a:r>
              <a:rPr lang="en-US" dirty="0"/>
              <a:t>would define a </a:t>
            </a:r>
            <a:r>
              <a:rPr lang="en-US" b="1" dirty="0"/>
              <a:t>First-order Markov Model</a:t>
            </a:r>
          </a:p>
          <a:p>
            <a:endParaRPr lang="en-US" dirty="0"/>
          </a:p>
          <a:p>
            <a:r>
              <a:rPr lang="en-US" dirty="0"/>
              <a:t>We can also have </a:t>
            </a:r>
            <a:r>
              <a:rPr lang="en-US" b="1" dirty="0"/>
              <a:t>Second-order Markov Model</a:t>
            </a:r>
            <a:r>
              <a:rPr lang="en-US" dirty="0"/>
              <a:t>: P(C|A,B)</a:t>
            </a:r>
          </a:p>
          <a:p>
            <a:endParaRPr lang="en-US" dirty="0"/>
          </a:p>
          <a:p>
            <a:r>
              <a:rPr lang="en-US" dirty="0"/>
              <a:t>And </a:t>
            </a:r>
            <a:r>
              <a:rPr lang="en-US" b="1" dirty="0"/>
              <a:t>Third-order Markov Model</a:t>
            </a:r>
            <a:r>
              <a:rPr lang="en-US" dirty="0"/>
              <a:t>: P(D|A,B,C)</a:t>
            </a:r>
          </a:p>
          <a:p>
            <a:endParaRPr lang="en-US" dirty="0"/>
          </a:p>
          <a:p>
            <a:pPr marL="457200" lvl="1" indent="0">
              <a:buNone/>
            </a:pPr>
            <a:r>
              <a:rPr lang="en-US" dirty="0"/>
              <a:t>And so on…</a:t>
            </a:r>
            <a:endParaRPr lang="it-IT" dirty="0"/>
          </a:p>
        </p:txBody>
      </p:sp>
    </p:spTree>
    <p:extLst>
      <p:ext uri="{BB962C8B-B14F-4D97-AF65-F5344CB8AC3E}">
        <p14:creationId xmlns:p14="http://schemas.microsoft.com/office/powerpoint/2010/main" val="3316923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lstStyle/>
          <a:p>
            <a:pPr marL="0" indent="0">
              <a:buNone/>
            </a:pPr>
            <a:r>
              <a:rPr lang="en-US" dirty="0"/>
              <a:t>Brief detour to show the </a:t>
            </a:r>
            <a:r>
              <a:rPr lang="en-US" dirty="0">
                <a:solidFill>
                  <a:srgbClr val="7030A0"/>
                </a:solidFill>
              </a:rPr>
              <a:t>close relationship between dynamic programming </a:t>
            </a:r>
            <a:r>
              <a:rPr lang="en-GB" dirty="0">
                <a:solidFill>
                  <a:srgbClr val="7030A0"/>
                </a:solidFill>
              </a:rPr>
              <a:t>(DP) and HMMs</a:t>
            </a:r>
          </a:p>
          <a:p>
            <a:endParaRPr lang="en-US" dirty="0"/>
          </a:p>
          <a:p>
            <a:endParaRPr lang="en-US" dirty="0"/>
          </a:p>
          <a:p>
            <a:r>
              <a:rPr lang="en-US" dirty="0"/>
              <a:t>For </a:t>
            </a:r>
            <a:r>
              <a:rPr lang="en-US" b="1" dirty="0">
                <a:latin typeface="Lucida Grande"/>
                <a:ea typeface="Lucida Grande"/>
                <a:cs typeface="Lucida Grande"/>
              </a:rPr>
              <a:t>λ = (</a:t>
            </a:r>
            <a:r>
              <a:rPr lang="en-US" b="1" dirty="0">
                <a:latin typeface="Lucida Grande"/>
                <a:cs typeface="Lucida Grande"/>
              </a:rPr>
              <a:t>A,B,</a:t>
            </a:r>
            <a:r>
              <a:rPr lang="en-US" b="1" dirty="0">
                <a:latin typeface="Lucida Grande"/>
                <a:ea typeface="Lucida Grande"/>
                <a:cs typeface="Lucida Grande"/>
              </a:rPr>
              <a:t>π)</a:t>
            </a:r>
            <a:r>
              <a:rPr lang="en-US" dirty="0"/>
              <a:t> it’s easy to define a dynamic program</a:t>
            </a:r>
          </a:p>
          <a:p>
            <a:pPr marL="457200" lvl="1" indent="0">
              <a:buNone/>
            </a:pPr>
            <a:r>
              <a:rPr lang="en-US" b="1" dirty="0"/>
              <a:t>DP</a:t>
            </a:r>
            <a:r>
              <a:rPr lang="en-US" dirty="0"/>
              <a:t> is </a:t>
            </a:r>
            <a:r>
              <a:rPr lang="en-US" dirty="0">
                <a:solidFill>
                  <a:schemeClr val="accent2"/>
                </a:solidFill>
              </a:rPr>
              <a:t>like the forward algorithm </a:t>
            </a:r>
            <a:r>
              <a:rPr lang="en-US" dirty="0"/>
              <a:t>(alpha-pass) but with “sum” replaced by “</a:t>
            </a:r>
            <a:r>
              <a:rPr lang="en-US" u="sng" dirty="0"/>
              <a:t>max</a:t>
            </a:r>
            <a:r>
              <a:rPr lang="en-US"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E5EF8-86DD-4892-A814-A320B30E78B8}"/>
              </a:ext>
            </a:extLst>
          </p:cNvPr>
          <p:cNvPicPr>
            <a:picLocks noChangeAspect="1"/>
          </p:cNvPicPr>
          <p:nvPr/>
        </p:nvPicPr>
        <p:blipFill>
          <a:blip r:embed="rId3"/>
          <a:stretch>
            <a:fillRect/>
          </a:stretch>
        </p:blipFill>
        <p:spPr>
          <a:xfrm>
            <a:off x="8372475" y="4417394"/>
            <a:ext cx="2428873" cy="608910"/>
          </a:xfrm>
          <a:prstGeom prst="rect">
            <a:avLst/>
          </a:prstGeom>
        </p:spPr>
      </p:pic>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lstStyle/>
          <a:p>
            <a:r>
              <a:rPr lang="en-US" dirty="0"/>
              <a:t>Here we see the </a:t>
            </a:r>
            <a:r>
              <a:rPr lang="en-US" b="1" dirty="0"/>
              <a:t>dynamic programming algorithm</a:t>
            </a:r>
            <a:r>
              <a:rPr lang="en-US" dirty="0"/>
              <a:t>, which is also known as the </a:t>
            </a:r>
            <a:r>
              <a:rPr lang="en-US" dirty="0">
                <a:solidFill>
                  <a:srgbClr val="7030A0"/>
                </a:solidFill>
              </a:rPr>
              <a:t>Viterbi algorithm</a:t>
            </a:r>
          </a:p>
        </p:txBody>
      </p:sp>
      <p:pic>
        <p:nvPicPr>
          <p:cNvPr id="4" name="Picture 3">
            <a:extLst>
              <a:ext uri="{FF2B5EF4-FFF2-40B4-BE49-F238E27FC236}">
                <a16:creationId xmlns:a16="http://schemas.microsoft.com/office/drawing/2014/main" id="{4472DB1F-1E11-4334-BB02-60DDFF4FC5FE}"/>
              </a:ext>
            </a:extLst>
          </p:cNvPr>
          <p:cNvPicPr>
            <a:picLocks noChangeAspect="1"/>
          </p:cNvPicPr>
          <p:nvPr/>
        </p:nvPicPr>
        <p:blipFill>
          <a:blip r:embed="rId4"/>
          <a:stretch>
            <a:fillRect/>
          </a:stretch>
        </p:blipFill>
        <p:spPr>
          <a:xfrm>
            <a:off x="1181100" y="2939867"/>
            <a:ext cx="5562600" cy="3736364"/>
          </a:xfrm>
          <a:prstGeom prst="rect">
            <a:avLst/>
          </a:prstGeom>
        </p:spPr>
      </p:pic>
      <p:sp>
        <p:nvSpPr>
          <p:cNvPr id="5" name="Rectangle 4">
            <a:extLst>
              <a:ext uri="{FF2B5EF4-FFF2-40B4-BE49-F238E27FC236}">
                <a16:creationId xmlns:a16="http://schemas.microsoft.com/office/drawing/2014/main" id="{E6347DB5-DEB4-46D9-B5AB-194514C8A862}"/>
              </a:ext>
            </a:extLst>
          </p:cNvPr>
          <p:cNvSpPr/>
          <p:nvPr/>
        </p:nvSpPr>
        <p:spPr>
          <a:xfrm>
            <a:off x="7477124" y="2890579"/>
            <a:ext cx="3971925" cy="3662541"/>
          </a:xfrm>
          <a:prstGeom prst="rect">
            <a:avLst/>
          </a:prstGeom>
        </p:spPr>
        <p:txBody>
          <a:bodyPr wrap="square">
            <a:spAutoFit/>
          </a:bodyPr>
          <a:lstStyle/>
          <a:p>
            <a:pPr marL="342900" indent="-342900">
              <a:buFont typeface="Arial" panose="020B0604020202020204" pitchFamily="34" charset="0"/>
              <a:buChar char="•"/>
            </a:pPr>
            <a:r>
              <a:rPr lang="en-US" sz="2400" dirty="0"/>
              <a:t>Note that at each </a:t>
            </a:r>
            <a:r>
              <a:rPr lang="en-US" sz="2400" dirty="0">
                <a:latin typeface="Lucida Grande"/>
                <a:cs typeface="Lucida Grande"/>
              </a:rPr>
              <a:t>t</a:t>
            </a:r>
            <a:r>
              <a:rPr lang="en-US" sz="2400" dirty="0"/>
              <a:t>, the DP </a:t>
            </a:r>
            <a:r>
              <a:rPr lang="en-US" sz="2400" dirty="0">
                <a:solidFill>
                  <a:schemeClr val="accent2"/>
                </a:solidFill>
              </a:rPr>
              <a:t>computes best path for each state</a:t>
            </a:r>
            <a:r>
              <a:rPr lang="en-US" sz="2400" dirty="0"/>
              <a:t>, up to that point</a:t>
            </a:r>
          </a:p>
          <a:p>
            <a:pPr lvl="1"/>
            <a:r>
              <a:rPr lang="en-US" sz="2000" dirty="0"/>
              <a:t>So, </a:t>
            </a:r>
            <a:r>
              <a:rPr lang="en-US" sz="2000" dirty="0">
                <a:solidFill>
                  <a:srgbClr val="7030A0"/>
                </a:solidFill>
              </a:rPr>
              <a:t>probability of best path </a:t>
            </a:r>
            <a:r>
              <a:rPr lang="en-US" sz="2000" dirty="0"/>
              <a:t>is:</a:t>
            </a:r>
          </a:p>
          <a:p>
            <a:pPr lvl="1"/>
            <a:endParaRPr lang="en-US" sz="2000" dirty="0"/>
          </a:p>
          <a:p>
            <a:pPr lvl="1"/>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max gives the highest probability, but not the best path</a:t>
            </a:r>
            <a:endParaRPr lang="en-US" dirty="0"/>
          </a:p>
        </p:txBody>
      </p:sp>
      <p:sp>
        <p:nvSpPr>
          <p:cNvPr id="6" name="Rectangle: Rounded Corners 5">
            <a:extLst>
              <a:ext uri="{FF2B5EF4-FFF2-40B4-BE49-F238E27FC236}">
                <a16:creationId xmlns:a16="http://schemas.microsoft.com/office/drawing/2014/main" id="{5C35E8B3-97EB-4091-9DD8-DFF7ACD8CBD1}"/>
              </a:ext>
            </a:extLst>
          </p:cNvPr>
          <p:cNvSpPr/>
          <p:nvPr/>
        </p:nvSpPr>
        <p:spPr>
          <a:xfrm>
            <a:off x="1057275" y="4886325"/>
            <a:ext cx="5762625" cy="18669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032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E5EF8-86DD-4892-A814-A320B30E78B8}"/>
              </a:ext>
            </a:extLst>
          </p:cNvPr>
          <p:cNvPicPr>
            <a:picLocks noChangeAspect="1"/>
          </p:cNvPicPr>
          <p:nvPr/>
        </p:nvPicPr>
        <p:blipFill>
          <a:blip r:embed="rId2"/>
          <a:stretch>
            <a:fillRect/>
          </a:stretch>
        </p:blipFill>
        <p:spPr>
          <a:xfrm>
            <a:off x="4881563" y="2000249"/>
            <a:ext cx="2428873" cy="608910"/>
          </a:xfrm>
          <a:prstGeom prst="rect">
            <a:avLst/>
          </a:prstGeom>
        </p:spPr>
      </p:pic>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a:xfrm>
            <a:off x="838200" y="2000249"/>
            <a:ext cx="10515600" cy="4176713"/>
          </a:xfrm>
        </p:spPr>
        <p:txBody>
          <a:bodyPr/>
          <a:lstStyle/>
          <a:p>
            <a:endParaRPr lang="en-US" dirty="0"/>
          </a:p>
          <a:p>
            <a:endParaRPr lang="en-US" dirty="0"/>
          </a:p>
          <a:p>
            <a:r>
              <a:rPr lang="en-US" dirty="0"/>
              <a:t>It is important to realize that this formula </a:t>
            </a:r>
            <a:r>
              <a:rPr lang="en-US" dirty="0">
                <a:solidFill>
                  <a:schemeClr val="accent2"/>
                </a:solidFill>
              </a:rPr>
              <a:t>only gives the optimal probability</a:t>
            </a:r>
            <a:r>
              <a:rPr lang="en-US" dirty="0"/>
              <a:t>, </a:t>
            </a:r>
            <a:r>
              <a:rPr lang="en-US" dirty="0">
                <a:solidFill>
                  <a:srgbClr val="7030A0"/>
                </a:solidFill>
              </a:rPr>
              <a:t>not the corresponding path</a:t>
            </a:r>
          </a:p>
          <a:p>
            <a:endParaRPr lang="en-US" dirty="0">
              <a:solidFill>
                <a:srgbClr val="7030A0"/>
              </a:solidFill>
            </a:endParaRPr>
          </a:p>
          <a:p>
            <a:r>
              <a:rPr lang="en-US" dirty="0"/>
              <a:t>To determine optimal path:</a:t>
            </a:r>
          </a:p>
          <a:p>
            <a:pPr marL="914400" lvl="1" indent="-457200">
              <a:buFont typeface="+mj-lt"/>
              <a:buAutoNum type="arabicPeriod"/>
            </a:pPr>
            <a:r>
              <a:rPr lang="en-US" dirty="0"/>
              <a:t>While computing deltas, keep track of pointers to previous state</a:t>
            </a:r>
          </a:p>
          <a:p>
            <a:pPr marL="914400" lvl="1" indent="-457200">
              <a:buFont typeface="+mj-lt"/>
              <a:buAutoNum type="arabicPeriod"/>
            </a:pPr>
            <a:r>
              <a:rPr lang="en-US" dirty="0"/>
              <a:t>When finished, construct optimal path by tracing back points</a:t>
            </a:r>
          </a:p>
        </p:txBody>
      </p:sp>
    </p:spTree>
    <p:extLst>
      <p:ext uri="{BB962C8B-B14F-4D97-AF65-F5344CB8AC3E}">
        <p14:creationId xmlns:p14="http://schemas.microsoft.com/office/powerpoint/2010/main" val="1578764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12E697E-8E19-49A0-BDC1-D03118D64C6F}"/>
              </a:ext>
            </a:extLst>
          </p:cNvPr>
          <p:cNvPicPr>
            <a:picLocks noChangeAspect="1"/>
          </p:cNvPicPr>
          <p:nvPr/>
        </p:nvPicPr>
        <p:blipFill>
          <a:blip r:embed="rId2"/>
          <a:stretch>
            <a:fillRect/>
          </a:stretch>
        </p:blipFill>
        <p:spPr>
          <a:xfrm>
            <a:off x="1181099" y="5680075"/>
            <a:ext cx="4572000" cy="609600"/>
          </a:xfrm>
          <a:prstGeom prst="rect">
            <a:avLst/>
          </a:prstGeom>
        </p:spPr>
      </p:pic>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a:xfrm>
            <a:off x="447675" y="1825625"/>
            <a:ext cx="8924925" cy="4351338"/>
          </a:xfrm>
        </p:spPr>
        <p:txBody>
          <a:bodyPr>
            <a:normAutofit/>
          </a:bodyPr>
          <a:lstStyle/>
          <a:p>
            <a:r>
              <a:rPr lang="en-US" dirty="0"/>
              <a:t>For example, let’s consider again the temperature example</a:t>
            </a:r>
          </a:p>
          <a:p>
            <a:pPr marL="457200" lvl="1" indent="0">
              <a:buNone/>
            </a:pPr>
            <a:r>
              <a:rPr lang="en-US" dirty="0"/>
              <a:t>Recall that we observe </a:t>
            </a:r>
            <a:r>
              <a:rPr lang="en-US" dirty="0">
                <a:latin typeface="Lucida Grande"/>
                <a:cs typeface="Lucida Grande"/>
              </a:rPr>
              <a:t>(0,1,0,2)</a:t>
            </a:r>
          </a:p>
          <a:p>
            <a:pPr marL="457200" lvl="1" indent="0">
              <a:buNone/>
            </a:pPr>
            <a:endParaRPr lang="en-US" dirty="0"/>
          </a:p>
          <a:p>
            <a:r>
              <a:rPr lang="en-GB" dirty="0"/>
              <a:t>The initial probabilities (path of length 1) are:</a:t>
            </a:r>
          </a:p>
          <a:p>
            <a:endParaRPr lang="en-GB" dirty="0"/>
          </a:p>
          <a:p>
            <a:endParaRPr lang="en-US" dirty="0"/>
          </a:p>
          <a:p>
            <a:endParaRPr lang="en-US" dirty="0"/>
          </a:p>
          <a:p>
            <a:r>
              <a:rPr lang="en-US" dirty="0"/>
              <a:t>The probabilities of the paths of length two are given by:</a:t>
            </a:r>
          </a:p>
        </p:txBody>
      </p:sp>
      <p:pic>
        <p:nvPicPr>
          <p:cNvPr id="8" name="Picture 7">
            <a:extLst>
              <a:ext uri="{FF2B5EF4-FFF2-40B4-BE49-F238E27FC236}">
                <a16:creationId xmlns:a16="http://schemas.microsoft.com/office/drawing/2014/main" id="{230EC7BC-D4B6-4541-9E95-29F66A79CC33}"/>
              </a:ext>
            </a:extLst>
          </p:cNvPr>
          <p:cNvPicPr>
            <a:picLocks noChangeAspect="1"/>
          </p:cNvPicPr>
          <p:nvPr/>
        </p:nvPicPr>
        <p:blipFill>
          <a:blip r:embed="rId3"/>
          <a:stretch>
            <a:fillRect/>
          </a:stretch>
        </p:blipFill>
        <p:spPr>
          <a:xfrm>
            <a:off x="1228725" y="3667125"/>
            <a:ext cx="4476750" cy="476250"/>
          </a:xfrm>
          <a:prstGeom prst="rect">
            <a:avLst/>
          </a:prstGeom>
        </p:spPr>
      </p:pic>
      <p:pic>
        <p:nvPicPr>
          <p:cNvPr id="9" name="Picture 8">
            <a:extLst>
              <a:ext uri="{FF2B5EF4-FFF2-40B4-BE49-F238E27FC236}">
                <a16:creationId xmlns:a16="http://schemas.microsoft.com/office/drawing/2014/main" id="{46C703BE-3EBA-489A-B0FB-DC0BC3432B23}"/>
              </a:ext>
            </a:extLst>
          </p:cNvPr>
          <p:cNvPicPr>
            <a:picLocks noChangeAspect="1"/>
          </p:cNvPicPr>
          <p:nvPr/>
        </p:nvPicPr>
        <p:blipFill>
          <a:blip r:embed="rId4"/>
          <a:stretch>
            <a:fillRect/>
          </a:stretch>
        </p:blipFill>
        <p:spPr>
          <a:xfrm>
            <a:off x="1290637" y="4278312"/>
            <a:ext cx="4352925" cy="342900"/>
          </a:xfrm>
          <a:prstGeom prst="rect">
            <a:avLst/>
          </a:prstGeom>
        </p:spPr>
      </p:pic>
      <p:pic>
        <p:nvPicPr>
          <p:cNvPr id="10" name="Picture 9">
            <a:extLst>
              <a:ext uri="{FF2B5EF4-FFF2-40B4-BE49-F238E27FC236}">
                <a16:creationId xmlns:a16="http://schemas.microsoft.com/office/drawing/2014/main" id="{A7D5A060-42B1-431C-9835-EEB6A2239375}"/>
              </a:ext>
            </a:extLst>
          </p:cNvPr>
          <p:cNvPicPr>
            <a:picLocks noChangeAspect="1"/>
          </p:cNvPicPr>
          <p:nvPr/>
        </p:nvPicPr>
        <p:blipFill>
          <a:blip r:embed="rId5"/>
          <a:stretch>
            <a:fillRect/>
          </a:stretch>
        </p:blipFill>
        <p:spPr>
          <a:xfrm>
            <a:off x="9613143" y="2871788"/>
            <a:ext cx="2476463" cy="1374551"/>
          </a:xfrm>
          <a:prstGeom prst="rect">
            <a:avLst/>
          </a:prstGeom>
        </p:spPr>
      </p:pic>
      <p:sp>
        <p:nvSpPr>
          <p:cNvPr id="11" name="Rectangle: Rounded Corners 10">
            <a:extLst>
              <a:ext uri="{FF2B5EF4-FFF2-40B4-BE49-F238E27FC236}">
                <a16:creationId xmlns:a16="http://schemas.microsoft.com/office/drawing/2014/main" id="{3C8A7130-353A-471C-A8E8-696F30CC309A}"/>
              </a:ext>
            </a:extLst>
          </p:cNvPr>
          <p:cNvSpPr/>
          <p:nvPr/>
        </p:nvSpPr>
        <p:spPr>
          <a:xfrm>
            <a:off x="3815666" y="5741988"/>
            <a:ext cx="590550" cy="476251"/>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2DBD5DAF-B224-41BB-88F6-9CD8EE636932}"/>
              </a:ext>
            </a:extLst>
          </p:cNvPr>
          <p:cNvPicPr>
            <a:picLocks noChangeAspect="1"/>
          </p:cNvPicPr>
          <p:nvPr/>
        </p:nvPicPr>
        <p:blipFill>
          <a:blip r:embed="rId6"/>
          <a:stretch>
            <a:fillRect/>
          </a:stretch>
        </p:blipFill>
        <p:spPr>
          <a:xfrm>
            <a:off x="9368670" y="1412770"/>
            <a:ext cx="2639107" cy="1349958"/>
          </a:xfrm>
          <a:prstGeom prst="rect">
            <a:avLst/>
          </a:prstGeom>
        </p:spPr>
      </p:pic>
      <p:pic>
        <p:nvPicPr>
          <p:cNvPr id="13" name="Picture 12">
            <a:extLst>
              <a:ext uri="{FF2B5EF4-FFF2-40B4-BE49-F238E27FC236}">
                <a16:creationId xmlns:a16="http://schemas.microsoft.com/office/drawing/2014/main" id="{C5A20CFB-0F8B-4178-9EF0-0491A56F530D}"/>
              </a:ext>
            </a:extLst>
          </p:cNvPr>
          <p:cNvPicPr>
            <a:picLocks noChangeAspect="1"/>
          </p:cNvPicPr>
          <p:nvPr/>
        </p:nvPicPr>
        <p:blipFill>
          <a:blip r:embed="rId7"/>
          <a:stretch>
            <a:fillRect/>
          </a:stretch>
        </p:blipFill>
        <p:spPr>
          <a:xfrm>
            <a:off x="9656825" y="4414837"/>
            <a:ext cx="2295525" cy="981075"/>
          </a:xfrm>
          <a:prstGeom prst="rect">
            <a:avLst/>
          </a:prstGeom>
        </p:spPr>
      </p:pic>
      <p:sp>
        <p:nvSpPr>
          <p:cNvPr id="15" name="Rectangle: Rounded Corners 14">
            <a:extLst>
              <a:ext uri="{FF2B5EF4-FFF2-40B4-BE49-F238E27FC236}">
                <a16:creationId xmlns:a16="http://schemas.microsoft.com/office/drawing/2014/main" id="{3D6B4415-C394-4618-93EE-F3DD40587C59}"/>
              </a:ext>
            </a:extLst>
          </p:cNvPr>
          <p:cNvSpPr/>
          <p:nvPr/>
        </p:nvSpPr>
        <p:spPr>
          <a:xfrm>
            <a:off x="3241310" y="5732463"/>
            <a:ext cx="590550" cy="499949"/>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3C1D2B4F-0F99-48B0-B12D-0CC92B4141E6}"/>
              </a:ext>
            </a:extLst>
          </p:cNvPr>
          <p:cNvSpPr/>
          <p:nvPr/>
        </p:nvSpPr>
        <p:spPr>
          <a:xfrm>
            <a:off x="10763250" y="3320937"/>
            <a:ext cx="590550" cy="476251"/>
          </a:xfrm>
          <a:prstGeom prst="roundRect">
            <a:avLst/>
          </a:prstGeom>
          <a:solidFill>
            <a:schemeClr val="accent4">
              <a:alpha val="21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59E311DA-648D-4620-BA04-61AA100E869E}"/>
              </a:ext>
            </a:extLst>
          </p:cNvPr>
          <p:cNvSpPr/>
          <p:nvPr/>
        </p:nvSpPr>
        <p:spPr>
          <a:xfrm>
            <a:off x="10260824" y="1799748"/>
            <a:ext cx="590550" cy="499949"/>
          </a:xfrm>
          <a:prstGeom prst="roundRect">
            <a:avLst/>
          </a:prstGeom>
          <a:solidFill>
            <a:schemeClr val="accent2">
              <a:alpha val="21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26B9CDC8-6313-4AB7-9054-EE94CE419CCA}"/>
              </a:ext>
            </a:extLst>
          </p:cNvPr>
          <p:cNvSpPr/>
          <p:nvPr/>
        </p:nvSpPr>
        <p:spPr>
          <a:xfrm>
            <a:off x="5114925" y="3667124"/>
            <a:ext cx="590550" cy="476251"/>
          </a:xfrm>
          <a:prstGeom prst="roundRect">
            <a:avLst/>
          </a:prstGeom>
          <a:solidFill>
            <a:srgbClr val="00B0F0">
              <a:alpha val="21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75C5AF0-3E08-4820-9893-988030624DBB}"/>
              </a:ext>
            </a:extLst>
          </p:cNvPr>
          <p:cNvSpPr/>
          <p:nvPr/>
        </p:nvSpPr>
        <p:spPr>
          <a:xfrm>
            <a:off x="2637616" y="5733199"/>
            <a:ext cx="590550" cy="476251"/>
          </a:xfrm>
          <a:prstGeom prst="roundRect">
            <a:avLst/>
          </a:prstGeom>
          <a:solidFill>
            <a:srgbClr val="00B0F0">
              <a:alpha val="21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P spid="18" grpId="0" animBg="1"/>
      <p:bldP spid="20" grpId="0" animBg="1"/>
      <p:bldP spid="2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normAutofit/>
          </a:bodyPr>
          <a:lstStyle/>
          <a:p>
            <a:r>
              <a:rPr lang="en-US" dirty="0"/>
              <a:t>Probabilities for each path of length 2</a:t>
            </a:r>
          </a:p>
          <a:p>
            <a:endParaRPr lang="en-US" dirty="0"/>
          </a:p>
          <a:p>
            <a:endParaRPr lang="en-US" dirty="0"/>
          </a:p>
          <a:p>
            <a:endParaRPr lang="en-US" dirty="0"/>
          </a:p>
          <a:p>
            <a:endParaRPr lang="en-US" dirty="0"/>
          </a:p>
          <a:p>
            <a:endParaRPr lang="en-US" dirty="0"/>
          </a:p>
          <a:p>
            <a:pPr lvl="1">
              <a:buFont typeface="Wingdings" panose="05000000000000000000" pitchFamily="2" charset="2"/>
              <a:buChar char="§"/>
            </a:pPr>
            <a:r>
              <a:rPr lang="en-US" dirty="0"/>
              <a:t>Best path of length 2 ending with </a:t>
            </a:r>
            <a:r>
              <a:rPr lang="en-US" dirty="0">
                <a:latin typeface="Lucida Grande"/>
                <a:cs typeface="Lucida Grande"/>
              </a:rPr>
              <a:t>H</a:t>
            </a:r>
            <a:r>
              <a:rPr lang="en-US" dirty="0"/>
              <a:t> is </a:t>
            </a:r>
            <a:r>
              <a:rPr lang="en-US" dirty="0">
                <a:latin typeface="Lucida Grande"/>
                <a:cs typeface="Lucida Grande"/>
              </a:rPr>
              <a:t>CH</a:t>
            </a:r>
          </a:p>
          <a:p>
            <a:pPr lvl="1">
              <a:buFont typeface="Wingdings" panose="05000000000000000000" pitchFamily="2" charset="2"/>
              <a:buChar char="§"/>
            </a:pPr>
            <a:r>
              <a:rPr lang="en-US" dirty="0"/>
              <a:t>Best path of length 2 ending with </a:t>
            </a:r>
            <a:r>
              <a:rPr lang="en-US" dirty="0">
                <a:latin typeface="Lucida Grande"/>
                <a:cs typeface="Lucida Grande"/>
              </a:rPr>
              <a:t>C</a:t>
            </a:r>
            <a:r>
              <a:rPr lang="en-US" dirty="0"/>
              <a:t> is </a:t>
            </a:r>
            <a:r>
              <a:rPr lang="en-US" dirty="0">
                <a:latin typeface="Lucida Grande"/>
                <a:cs typeface="Lucida Grande"/>
              </a:rPr>
              <a:t>CC</a:t>
            </a:r>
          </a:p>
        </p:txBody>
      </p:sp>
      <p:pic>
        <p:nvPicPr>
          <p:cNvPr id="6" name="Picture 5" descr="temp.tiff"/>
          <p:cNvPicPr>
            <a:picLocks noChangeAspect="1"/>
          </p:cNvPicPr>
          <p:nvPr/>
        </p:nvPicPr>
        <p:blipFill>
          <a:blip r:embed="rId2"/>
          <a:stretch>
            <a:fillRect/>
          </a:stretch>
        </p:blipFill>
        <p:spPr>
          <a:xfrm>
            <a:off x="3486454" y="2552700"/>
            <a:ext cx="4953000" cy="17526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a:t>
            </a:r>
          </a:p>
        </p:txBody>
      </p:sp>
      <p:sp>
        <p:nvSpPr>
          <p:cNvPr id="3" name="Content Placeholder 2"/>
          <p:cNvSpPr>
            <a:spLocks noGrp="1"/>
          </p:cNvSpPr>
          <p:nvPr>
            <p:ph idx="1"/>
          </p:nvPr>
        </p:nvSpPr>
        <p:spPr/>
        <p:txBody>
          <a:bodyPr/>
          <a:lstStyle/>
          <a:p>
            <a:pPr marL="514350" indent="-514350">
              <a:buFont typeface="+mj-lt"/>
              <a:buAutoNum type="arabicPeriod"/>
            </a:pPr>
            <a:r>
              <a:rPr lang="en-US" dirty="0"/>
              <a:t>Continuing, we compute best path ending at </a:t>
            </a:r>
            <a:r>
              <a:rPr lang="en-US" dirty="0">
                <a:latin typeface="Lucida Grande"/>
                <a:cs typeface="Lucida Grande"/>
              </a:rPr>
              <a:t>H</a:t>
            </a:r>
            <a:r>
              <a:rPr lang="en-US" dirty="0"/>
              <a:t> and </a:t>
            </a:r>
            <a:r>
              <a:rPr lang="en-US" dirty="0">
                <a:latin typeface="Lucida Grande"/>
                <a:cs typeface="Lucida Grande"/>
              </a:rPr>
              <a:t>C</a:t>
            </a:r>
            <a:r>
              <a:rPr lang="en-US" dirty="0"/>
              <a:t> at each step</a:t>
            </a:r>
          </a:p>
          <a:p>
            <a:pPr marL="514350" indent="-514350">
              <a:buFont typeface="+mj-lt"/>
              <a:buAutoNum type="arabicPeriod"/>
            </a:pPr>
            <a:r>
              <a:rPr lang="en-US" dirty="0"/>
              <a:t>And then we save pointers</a:t>
            </a:r>
          </a:p>
          <a:p>
            <a:pPr lvl="1"/>
            <a:r>
              <a:rPr lang="en-US" dirty="0"/>
              <a:t>Note that at each stage, the dynamic programming algorithm only needs to maintain the highest-scoring path ending at each state—not a list of all possible paths (this is the key to the efficiency of the algorithm)</a:t>
            </a:r>
          </a:p>
        </p:txBody>
      </p:sp>
      <p:pic>
        <p:nvPicPr>
          <p:cNvPr id="4" name="Picture 3" descr="temp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4191000"/>
            <a:ext cx="5310006" cy="20764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a:t>
            </a:r>
          </a:p>
        </p:txBody>
      </p:sp>
      <p:sp>
        <p:nvSpPr>
          <p:cNvPr id="3" name="Content Placeholder 2"/>
          <p:cNvSpPr>
            <a:spLocks noGrp="1"/>
          </p:cNvSpPr>
          <p:nvPr>
            <p:ph idx="1"/>
          </p:nvPr>
        </p:nvSpPr>
        <p:spPr/>
        <p:txBody>
          <a:bodyPr>
            <a:normAutofit/>
          </a:bodyPr>
          <a:lstStyle/>
          <a:p>
            <a:r>
              <a:rPr lang="en-US" dirty="0"/>
              <a:t>Best final score is .002822</a:t>
            </a:r>
          </a:p>
          <a:p>
            <a:pPr marL="457200" lvl="1" indent="0">
              <a:buNone/>
            </a:pPr>
            <a:r>
              <a:rPr lang="en-US" dirty="0"/>
              <a:t>And thanks to pointers, best path is </a:t>
            </a:r>
            <a:r>
              <a:rPr lang="en-US" b="1" dirty="0">
                <a:solidFill>
                  <a:schemeClr val="accent2"/>
                </a:solidFill>
                <a:latin typeface="Lucida Grande"/>
                <a:cs typeface="Lucida Grande"/>
              </a:rPr>
              <a:t>CCCH</a:t>
            </a:r>
          </a:p>
          <a:p>
            <a:pPr marL="457200" lvl="1" indent="0">
              <a:buNone/>
            </a:pPr>
            <a:endParaRPr lang="en-US" sz="500" b="1" dirty="0">
              <a:solidFill>
                <a:schemeClr val="accent2"/>
              </a:solidFill>
              <a:latin typeface="Lucida Grande"/>
              <a:cs typeface="Lucida Grande"/>
            </a:endParaRPr>
          </a:p>
          <a:p>
            <a:r>
              <a:rPr lang="en-US" dirty="0"/>
              <a:t>But what about </a:t>
            </a:r>
            <a:r>
              <a:rPr lang="en-US" dirty="0">
                <a:solidFill>
                  <a:srgbClr val="C00000"/>
                </a:solidFill>
              </a:rPr>
              <a:t>underflow</a:t>
            </a:r>
            <a:r>
              <a:rPr lang="en-US" dirty="0"/>
              <a:t>?</a:t>
            </a:r>
          </a:p>
          <a:p>
            <a:pPr marL="457200" lvl="1" indent="0">
              <a:buNone/>
            </a:pPr>
            <a:r>
              <a:rPr lang="en-US" dirty="0"/>
              <a:t>A serious problem in bigger cases</a:t>
            </a:r>
          </a:p>
        </p:txBody>
      </p:sp>
      <p:pic>
        <p:nvPicPr>
          <p:cNvPr id="9" name="Picture 8" descr="temp2.tiff">
            <a:extLst>
              <a:ext uri="{FF2B5EF4-FFF2-40B4-BE49-F238E27FC236}">
                <a16:creationId xmlns:a16="http://schemas.microsoft.com/office/drawing/2014/main" id="{4E828D42-0D8D-4DCA-A68F-6CB2997C4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191000"/>
            <a:ext cx="5310006" cy="2076450"/>
          </a:xfrm>
          <a:prstGeom prst="rect">
            <a:avLst/>
          </a:prstGeom>
        </p:spPr>
      </p:pic>
      <p:sp>
        <p:nvSpPr>
          <p:cNvPr id="10" name="Rectangle: Rounded Corners 9">
            <a:extLst>
              <a:ext uri="{FF2B5EF4-FFF2-40B4-BE49-F238E27FC236}">
                <a16:creationId xmlns:a16="http://schemas.microsoft.com/office/drawing/2014/main" id="{625615D4-7EFD-4C3C-B2FE-0F19FA913B25}"/>
              </a:ext>
            </a:extLst>
          </p:cNvPr>
          <p:cNvSpPr/>
          <p:nvPr/>
        </p:nvSpPr>
        <p:spPr>
          <a:xfrm>
            <a:off x="7677150" y="4191000"/>
            <a:ext cx="985656" cy="476251"/>
          </a:xfrm>
          <a:prstGeom prst="roundRect">
            <a:avLst/>
          </a:prstGeom>
          <a:solidFill>
            <a:srgbClr val="00B0F0">
              <a:alpha val="21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38608BC3-D177-44D3-A078-ABA8CBC84574}"/>
              </a:ext>
            </a:extLst>
          </p:cNvPr>
          <p:cNvCxnSpPr>
            <a:cxnSpLocks/>
          </p:cNvCxnSpPr>
          <p:nvPr/>
        </p:nvCxnSpPr>
        <p:spPr>
          <a:xfrm>
            <a:off x="3867150" y="5715000"/>
            <a:ext cx="101917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6ED9EE5-3E93-4DE7-BA46-6DFA9F8B3C90}"/>
              </a:ext>
            </a:extLst>
          </p:cNvPr>
          <p:cNvCxnSpPr>
            <a:cxnSpLocks/>
          </p:cNvCxnSpPr>
          <p:nvPr/>
        </p:nvCxnSpPr>
        <p:spPr>
          <a:xfrm>
            <a:off x="5343525" y="5715000"/>
            <a:ext cx="101917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80B9D8EB-E3CB-4877-95C8-F779B9AE84D1}"/>
              </a:ext>
            </a:extLst>
          </p:cNvPr>
          <p:cNvCxnSpPr>
            <a:cxnSpLocks/>
          </p:cNvCxnSpPr>
          <p:nvPr/>
        </p:nvCxnSpPr>
        <p:spPr>
          <a:xfrm flipV="1">
            <a:off x="6905625" y="4876800"/>
            <a:ext cx="981075" cy="72390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D8B5AB18-5D0F-457C-9715-65233675281E}"/>
              </a:ext>
            </a:extLst>
          </p:cNvPr>
          <p:cNvPicPr>
            <a:picLocks noChangeAspect="1"/>
          </p:cNvPicPr>
          <p:nvPr/>
        </p:nvPicPr>
        <p:blipFill>
          <a:blip r:embed="rId4"/>
          <a:stretch>
            <a:fillRect/>
          </a:stretch>
        </p:blipFill>
        <p:spPr>
          <a:xfrm>
            <a:off x="9353550" y="133350"/>
            <a:ext cx="2838450" cy="6229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Underflow Resistant DP</a:t>
            </a:r>
          </a:p>
        </p:txBody>
      </p:sp>
      <p:sp>
        <p:nvSpPr>
          <p:cNvPr id="3" name="Content Placeholder 2"/>
          <p:cNvSpPr>
            <a:spLocks noGrp="1"/>
          </p:cNvSpPr>
          <p:nvPr>
            <p:ph idx="1"/>
          </p:nvPr>
        </p:nvSpPr>
        <p:spPr/>
        <p:txBody>
          <a:bodyPr>
            <a:normAutofit/>
          </a:bodyPr>
          <a:lstStyle/>
          <a:p>
            <a:r>
              <a:rPr lang="en-US" dirty="0"/>
              <a:t>Common trick </a:t>
            </a:r>
            <a:r>
              <a:rPr lang="en-US" dirty="0">
                <a:solidFill>
                  <a:srgbClr val="7030A0"/>
                </a:solidFill>
              </a:rPr>
              <a:t>to prevent underflow</a:t>
            </a:r>
            <a:r>
              <a:rPr lang="en-US" dirty="0"/>
              <a:t>:</a:t>
            </a:r>
          </a:p>
          <a:p>
            <a:pPr marL="457200" lvl="1" indent="0">
              <a:buNone/>
            </a:pPr>
            <a:r>
              <a:rPr lang="en-US" dirty="0"/>
              <a:t>Instead of </a:t>
            </a:r>
            <a:r>
              <a:rPr lang="en-US" dirty="0">
                <a:solidFill>
                  <a:srgbClr val="C00000"/>
                </a:solidFill>
              </a:rPr>
              <a:t>multiplying</a:t>
            </a:r>
            <a:r>
              <a:rPr lang="en-US" dirty="0"/>
              <a:t> probabilities…</a:t>
            </a:r>
          </a:p>
          <a:p>
            <a:pPr lvl="1"/>
            <a:r>
              <a:rPr lang="en-US" dirty="0"/>
              <a:t>We </a:t>
            </a:r>
            <a:r>
              <a:rPr lang="en-US" b="1" dirty="0">
                <a:solidFill>
                  <a:schemeClr val="accent6"/>
                </a:solidFill>
              </a:rPr>
              <a:t>add</a:t>
            </a:r>
            <a:r>
              <a:rPr lang="en-US" dirty="0"/>
              <a:t> logarithms of probabilities</a:t>
            </a:r>
          </a:p>
          <a:p>
            <a:pPr lvl="1"/>
            <a:endParaRPr lang="en-US" dirty="0"/>
          </a:p>
          <a:p>
            <a:r>
              <a:rPr lang="en-US" dirty="0"/>
              <a:t>Why does this work?</a:t>
            </a:r>
          </a:p>
          <a:p>
            <a:pPr marL="457200" lvl="1" indent="0">
              <a:buNone/>
            </a:pPr>
            <a:r>
              <a:rPr lang="en-US" dirty="0"/>
              <a:t>Because </a:t>
            </a:r>
            <a:r>
              <a:rPr lang="en-US" dirty="0" err="1">
                <a:solidFill>
                  <a:schemeClr val="accent1"/>
                </a:solidFill>
                <a:latin typeface="Lucida Grande"/>
                <a:cs typeface="Lucida Grande"/>
              </a:rPr>
              <a:t>log(xy</a:t>
            </a:r>
            <a:r>
              <a:rPr lang="en-US" dirty="0">
                <a:solidFill>
                  <a:schemeClr val="accent1"/>
                </a:solidFill>
                <a:latin typeface="Lucida Grande"/>
                <a:cs typeface="Lucida Grande"/>
              </a:rPr>
              <a:t>) = log </a:t>
            </a:r>
            <a:r>
              <a:rPr lang="en-US" dirty="0" err="1">
                <a:solidFill>
                  <a:schemeClr val="accent1"/>
                </a:solidFill>
                <a:latin typeface="Lucida Grande"/>
                <a:cs typeface="Lucida Grande"/>
              </a:rPr>
              <a:t>x</a:t>
            </a:r>
            <a:r>
              <a:rPr lang="en-US" dirty="0">
                <a:solidFill>
                  <a:schemeClr val="accent1"/>
                </a:solidFill>
                <a:latin typeface="Lucida Grande"/>
                <a:cs typeface="Lucida Grande"/>
              </a:rPr>
              <a:t> + log </a:t>
            </a:r>
            <a:r>
              <a:rPr lang="en-US" dirty="0" err="1">
                <a:solidFill>
                  <a:schemeClr val="accent1"/>
                </a:solidFill>
                <a:latin typeface="Lucida Grande"/>
                <a:cs typeface="Lucida Grande"/>
              </a:rPr>
              <a:t>y</a:t>
            </a:r>
            <a:endParaRPr lang="en-US" dirty="0">
              <a:solidFill>
                <a:schemeClr val="accent1"/>
              </a:solidFill>
              <a:latin typeface="Lucida Grande"/>
              <a:cs typeface="Lucida Grande"/>
            </a:endParaRPr>
          </a:p>
          <a:p>
            <a:pPr lvl="1">
              <a:buFont typeface="Wingdings" panose="05000000000000000000" pitchFamily="2" charset="2"/>
              <a:buChar char="Ø"/>
            </a:pPr>
            <a:r>
              <a:rPr lang="en-US" dirty="0"/>
              <a:t>Adding logs does not tend to 0</a:t>
            </a:r>
          </a:p>
          <a:p>
            <a:pPr lvl="1">
              <a:buFont typeface="Wingdings" panose="05000000000000000000" pitchFamily="2" charset="2"/>
              <a:buChar char="Ø"/>
            </a:pPr>
            <a:endParaRPr lang="en-US" dirty="0"/>
          </a:p>
          <a:p>
            <a:r>
              <a:rPr lang="en-US" dirty="0"/>
              <a:t>Note that these logs are negative… and we must avoid 0 probabilities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Underflow Resistant DP</a:t>
            </a:r>
          </a:p>
        </p:txBody>
      </p:sp>
      <p:sp>
        <p:nvSpPr>
          <p:cNvPr id="3" name="Content Placeholder 2"/>
          <p:cNvSpPr>
            <a:spLocks noGrp="1"/>
          </p:cNvSpPr>
          <p:nvPr>
            <p:ph idx="1"/>
          </p:nvPr>
        </p:nvSpPr>
        <p:spPr>
          <a:xfrm>
            <a:off x="838200" y="1825624"/>
            <a:ext cx="10515600" cy="493712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Again, the optimal score is given by:</a:t>
            </a:r>
          </a:p>
        </p:txBody>
      </p:sp>
      <p:pic>
        <p:nvPicPr>
          <p:cNvPr id="6" name="Picture 5">
            <a:extLst>
              <a:ext uri="{FF2B5EF4-FFF2-40B4-BE49-F238E27FC236}">
                <a16:creationId xmlns:a16="http://schemas.microsoft.com/office/drawing/2014/main" id="{FD8C3AD0-CACD-4408-92A1-8200AC0F4061}"/>
              </a:ext>
            </a:extLst>
          </p:cNvPr>
          <p:cNvPicPr>
            <a:picLocks noChangeAspect="1"/>
          </p:cNvPicPr>
          <p:nvPr/>
        </p:nvPicPr>
        <p:blipFill>
          <a:blip r:embed="rId2"/>
          <a:stretch>
            <a:fillRect/>
          </a:stretch>
        </p:blipFill>
        <p:spPr>
          <a:xfrm>
            <a:off x="2271712" y="1530350"/>
            <a:ext cx="8277225" cy="4219575"/>
          </a:xfrm>
          <a:prstGeom prst="rect">
            <a:avLst/>
          </a:prstGeom>
        </p:spPr>
      </p:pic>
      <p:pic>
        <p:nvPicPr>
          <p:cNvPr id="7" name="Picture 6">
            <a:extLst>
              <a:ext uri="{FF2B5EF4-FFF2-40B4-BE49-F238E27FC236}">
                <a16:creationId xmlns:a16="http://schemas.microsoft.com/office/drawing/2014/main" id="{16E95719-12B9-4784-8A15-CFBA0CC9092D}"/>
              </a:ext>
            </a:extLst>
          </p:cNvPr>
          <p:cNvPicPr>
            <a:picLocks noChangeAspect="1"/>
          </p:cNvPicPr>
          <p:nvPr/>
        </p:nvPicPr>
        <p:blipFill>
          <a:blip r:embed="rId3"/>
          <a:stretch>
            <a:fillRect/>
          </a:stretch>
        </p:blipFill>
        <p:spPr>
          <a:xfrm>
            <a:off x="6096000" y="5962649"/>
            <a:ext cx="2619375" cy="800100"/>
          </a:xfrm>
          <a:prstGeom prst="rect">
            <a:avLst/>
          </a:prstGeom>
        </p:spPr>
      </p:pic>
      <p:cxnSp>
        <p:nvCxnSpPr>
          <p:cNvPr id="9" name="Straight Arrow Connector 8">
            <a:extLst>
              <a:ext uri="{FF2B5EF4-FFF2-40B4-BE49-F238E27FC236}">
                <a16:creationId xmlns:a16="http://schemas.microsoft.com/office/drawing/2014/main" id="{0C7B689E-6D6B-4227-9968-4D4378580872}"/>
              </a:ext>
            </a:extLst>
          </p:cNvPr>
          <p:cNvCxnSpPr>
            <a:cxnSpLocks/>
          </p:cNvCxnSpPr>
          <p:nvPr/>
        </p:nvCxnSpPr>
        <p:spPr>
          <a:xfrm>
            <a:off x="7353300" y="3619500"/>
            <a:ext cx="0" cy="8191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8E3D61D3-C679-4A62-B2A1-736BDAADA22F}"/>
              </a:ext>
            </a:extLst>
          </p:cNvPr>
          <p:cNvCxnSpPr>
            <a:cxnSpLocks/>
          </p:cNvCxnSpPr>
          <p:nvPr/>
        </p:nvCxnSpPr>
        <p:spPr>
          <a:xfrm>
            <a:off x="8686800" y="3619500"/>
            <a:ext cx="0" cy="8191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Scaling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937125"/>
              </a:xfrm>
            </p:spPr>
            <p:txBody>
              <a:bodyPr>
                <a:normAutofit lnSpcReduction="10000"/>
              </a:bodyPr>
              <a:lstStyle/>
              <a:p>
                <a:r>
                  <a:rPr lang="en-US" dirty="0"/>
                  <a:t>The three HMM solutions all involve products of probabilities</a:t>
                </a:r>
              </a:p>
              <a:p>
                <a:pPr marL="457200" lvl="1" indent="0">
                  <a:buNone/>
                </a:pPr>
                <a:r>
                  <a:rPr lang="en-US" dirty="0"/>
                  <a:t>It’s very easy to see, for example,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a:t>
                </a:r>
                <a:r>
                  <a:rPr lang="en-US" dirty="0">
                    <a:solidFill>
                      <a:srgbClr val="C00000"/>
                    </a:solidFill>
                  </a:rPr>
                  <a:t>tends to 0 exponentially as T increases</a:t>
                </a:r>
              </a:p>
              <a:p>
                <a:endParaRPr lang="en-US" dirty="0"/>
              </a:p>
              <a:p>
                <a:endParaRPr lang="en-US" dirty="0"/>
              </a:p>
              <a:p>
                <a:endParaRPr lang="en-US" dirty="0"/>
              </a:p>
              <a:p>
                <a:endParaRPr lang="en-US" dirty="0"/>
              </a:p>
              <a:p>
                <a:endParaRPr lang="en-US" dirty="0"/>
              </a:p>
              <a:p>
                <a:endParaRPr lang="en-US" dirty="0"/>
              </a:p>
              <a:p>
                <a:r>
                  <a:rPr lang="en-US" dirty="0"/>
                  <a:t>Therefore, any attempt to implement the HMM algorithms will inevitably result in </a:t>
                </a:r>
                <a:r>
                  <a:rPr lang="en-US" b="1" dirty="0">
                    <a:solidFill>
                      <a:srgbClr val="C00000"/>
                    </a:solidFill>
                  </a:rPr>
                  <a:t>underflow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937125"/>
              </a:xfrm>
              <a:blipFill>
                <a:blip r:embed="rId3"/>
                <a:stretch>
                  <a:fillRect l="-1043" t="-2716"/>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5475CB6F-F3C8-4419-B998-034859EB30A2}"/>
              </a:ext>
            </a:extLst>
          </p:cNvPr>
          <p:cNvPicPr>
            <a:picLocks noChangeAspect="1"/>
          </p:cNvPicPr>
          <p:nvPr/>
        </p:nvPicPr>
        <p:blipFill>
          <a:blip r:embed="rId4"/>
          <a:stretch>
            <a:fillRect/>
          </a:stretch>
        </p:blipFill>
        <p:spPr>
          <a:xfrm>
            <a:off x="3486150" y="3003548"/>
            <a:ext cx="5219700" cy="240982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9F980-1DA1-4C83-BAD0-F54F002B3FC4}"/>
              </a:ext>
            </a:extLst>
          </p:cNvPr>
          <p:cNvSpPr>
            <a:spLocks noGrp="1"/>
          </p:cNvSpPr>
          <p:nvPr>
            <p:ph idx="1"/>
          </p:nvPr>
        </p:nvSpPr>
        <p:spPr>
          <a:xfrm>
            <a:off x="838199" y="1075060"/>
            <a:ext cx="11072149" cy="5782940"/>
          </a:xfrm>
        </p:spPr>
        <p:txBody>
          <a:bodyPr>
            <a:normAutofit/>
          </a:bodyPr>
          <a:lstStyle/>
          <a:p>
            <a:r>
              <a:rPr lang="en-US" dirty="0"/>
              <a:t>We rewrite:</a:t>
            </a:r>
          </a:p>
          <a:p>
            <a:endParaRPr lang="en-US" dirty="0"/>
          </a:p>
          <a:p>
            <a:endParaRPr lang="en-US" dirty="0"/>
          </a:p>
          <a:p>
            <a:endParaRPr lang="en-US" dirty="0"/>
          </a:p>
          <a:p>
            <a:r>
              <a:rPr lang="en-US" dirty="0"/>
              <a:t>As:</a:t>
            </a:r>
          </a:p>
          <a:p>
            <a:endParaRPr lang="en-US" dirty="0"/>
          </a:p>
          <a:p>
            <a:endParaRPr lang="en-US" dirty="0"/>
          </a:p>
          <a:p>
            <a:endParaRPr lang="en-US" dirty="0"/>
          </a:p>
          <a:p>
            <a:endParaRPr lang="en-US" dirty="0"/>
          </a:p>
          <a:p>
            <a:r>
              <a:rPr lang="en-US" dirty="0"/>
              <a:t>This expression can be viewed as the definition of </a:t>
            </a:r>
            <a:r>
              <a:rPr lang="en-US" dirty="0">
                <a:solidFill>
                  <a:schemeClr val="accent2"/>
                </a:solidFill>
              </a:rPr>
              <a:t>conditional probability</a:t>
            </a:r>
          </a:p>
          <a:p>
            <a:endParaRPr lang="en-US" dirty="0"/>
          </a:p>
        </p:txBody>
      </p:sp>
      <p:pic>
        <p:nvPicPr>
          <p:cNvPr id="4" name="Picture 3">
            <a:extLst>
              <a:ext uri="{FF2B5EF4-FFF2-40B4-BE49-F238E27FC236}">
                <a16:creationId xmlns:a16="http://schemas.microsoft.com/office/drawing/2014/main" id="{479D4709-4142-4827-94D3-A945B90B1A86}"/>
              </a:ext>
            </a:extLst>
          </p:cNvPr>
          <p:cNvPicPr>
            <a:picLocks noChangeAspect="1"/>
          </p:cNvPicPr>
          <p:nvPr/>
        </p:nvPicPr>
        <p:blipFill>
          <a:blip r:embed="rId2"/>
          <a:stretch>
            <a:fillRect/>
          </a:stretch>
        </p:blipFill>
        <p:spPr>
          <a:xfrm>
            <a:off x="3357562" y="1712090"/>
            <a:ext cx="5476875" cy="609600"/>
          </a:xfrm>
          <a:prstGeom prst="rect">
            <a:avLst/>
          </a:prstGeom>
        </p:spPr>
      </p:pic>
      <p:pic>
        <p:nvPicPr>
          <p:cNvPr id="5" name="Picture 4">
            <a:extLst>
              <a:ext uri="{FF2B5EF4-FFF2-40B4-BE49-F238E27FC236}">
                <a16:creationId xmlns:a16="http://schemas.microsoft.com/office/drawing/2014/main" id="{FC4837A1-C62E-451D-B6B5-5B54E10DEF0D}"/>
              </a:ext>
            </a:extLst>
          </p:cNvPr>
          <p:cNvPicPr>
            <a:picLocks noChangeAspect="1"/>
          </p:cNvPicPr>
          <p:nvPr/>
        </p:nvPicPr>
        <p:blipFill>
          <a:blip r:embed="rId3"/>
          <a:stretch>
            <a:fillRect/>
          </a:stretch>
        </p:blipFill>
        <p:spPr>
          <a:xfrm>
            <a:off x="3814761" y="3806685"/>
            <a:ext cx="4562475" cy="1304925"/>
          </a:xfrm>
          <a:prstGeom prst="rect">
            <a:avLst/>
          </a:prstGeom>
        </p:spPr>
      </p:pic>
      <p:sp>
        <p:nvSpPr>
          <p:cNvPr id="6" name="Arrow: Down 5">
            <a:extLst>
              <a:ext uri="{FF2B5EF4-FFF2-40B4-BE49-F238E27FC236}">
                <a16:creationId xmlns:a16="http://schemas.microsoft.com/office/drawing/2014/main" id="{0C01B84C-C4D8-401B-A572-BAF944EA5748}"/>
              </a:ext>
            </a:extLst>
          </p:cNvPr>
          <p:cNvSpPr/>
          <p:nvPr/>
        </p:nvSpPr>
        <p:spPr>
          <a:xfrm>
            <a:off x="5843285" y="2359308"/>
            <a:ext cx="505426" cy="13049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29653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Scaling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937125"/>
              </a:xfrm>
            </p:spPr>
            <p:txBody>
              <a:bodyPr>
                <a:normAutofit/>
              </a:bodyPr>
              <a:lstStyle/>
              <a:p>
                <a:r>
                  <a:rPr lang="en-US" dirty="0"/>
                  <a:t>The </a:t>
                </a:r>
                <a:r>
                  <a:rPr lang="en-US" u="sng" dirty="0"/>
                  <a:t>solution</a:t>
                </a:r>
                <a:r>
                  <a:rPr lang="en-US" dirty="0"/>
                  <a:t> to this underflow problem </a:t>
                </a:r>
                <a:r>
                  <a:rPr lang="en-US" dirty="0">
                    <a:solidFill>
                      <a:srgbClr val="7030A0"/>
                    </a:solidFill>
                  </a:rPr>
                  <a:t>is to scale the numbers</a:t>
                </a:r>
              </a:p>
              <a:p>
                <a:pPr marL="457200" lvl="1" indent="0">
                  <a:buNone/>
                </a:pPr>
                <a:r>
                  <a:rPr lang="en-US" dirty="0"/>
                  <a:t>However, care must be taken to ensure that the algorithms remain valid</a:t>
                </a:r>
              </a:p>
              <a:p>
                <a:pPr marL="457200" lvl="1" indent="0">
                  <a:buNone/>
                </a:pPr>
                <a:endParaRPr lang="en-US" dirty="0"/>
              </a:p>
              <a:p>
                <a:pPr marL="0" indent="0">
                  <a:buNone/>
                </a:pPr>
                <a:r>
                  <a:rPr lang="en-US" dirty="0"/>
                  <a:t>First, consider the computation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en-US" dirty="0"/>
                  <a:t> </a:t>
                </a:r>
              </a:p>
              <a:p>
                <a:r>
                  <a:rPr lang="en-US" dirty="0"/>
                  <a:t>The basic recurrence is:</a:t>
                </a:r>
              </a:p>
              <a:p>
                <a:endParaRPr lang="en-US" b="1" dirty="0">
                  <a:solidFill>
                    <a:srgbClr val="C00000"/>
                  </a:solidFill>
                </a:endParaRPr>
              </a:p>
              <a:p>
                <a:endParaRPr lang="en-US" b="1" dirty="0">
                  <a:solidFill>
                    <a:srgbClr val="C00000"/>
                  </a:solidFill>
                </a:endParaRPr>
              </a:p>
              <a:p>
                <a:endParaRPr lang="en-US" b="1" dirty="0">
                  <a:solidFill>
                    <a:srgbClr val="C00000"/>
                  </a:solidFill>
                </a:endParaRPr>
              </a:p>
              <a:p>
                <a:r>
                  <a:rPr lang="en-US" dirty="0"/>
                  <a:t>It seems sensible to normalize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en-US" dirty="0"/>
                  <a:t> by dividing by:</a:t>
                </a:r>
                <a:endParaRPr lang="en-US"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937125"/>
              </a:xfrm>
              <a:blipFill>
                <a:blip r:embed="rId3"/>
                <a:stretch>
                  <a:fillRect l="-1217" t="-197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73906826-1BBA-47AB-BC66-3F2B5D0B7C37}"/>
              </a:ext>
            </a:extLst>
          </p:cNvPr>
          <p:cNvPicPr>
            <a:picLocks noChangeAspect="1"/>
          </p:cNvPicPr>
          <p:nvPr/>
        </p:nvPicPr>
        <p:blipFill>
          <a:blip r:embed="rId4"/>
          <a:stretch>
            <a:fillRect/>
          </a:stretch>
        </p:blipFill>
        <p:spPr>
          <a:xfrm>
            <a:off x="4229100" y="4081462"/>
            <a:ext cx="3733800" cy="1095375"/>
          </a:xfrm>
          <a:prstGeom prst="rect">
            <a:avLst/>
          </a:prstGeom>
        </p:spPr>
      </p:pic>
      <p:pic>
        <p:nvPicPr>
          <p:cNvPr id="5" name="Picture 4">
            <a:extLst>
              <a:ext uri="{FF2B5EF4-FFF2-40B4-BE49-F238E27FC236}">
                <a16:creationId xmlns:a16="http://schemas.microsoft.com/office/drawing/2014/main" id="{D679329E-19E9-4F5F-BA5C-AF78A87F3C2F}"/>
              </a:ext>
            </a:extLst>
          </p:cNvPr>
          <p:cNvPicPr>
            <a:picLocks noChangeAspect="1"/>
          </p:cNvPicPr>
          <p:nvPr/>
        </p:nvPicPr>
        <p:blipFill>
          <a:blip r:embed="rId5"/>
          <a:stretch>
            <a:fillRect/>
          </a:stretch>
        </p:blipFill>
        <p:spPr>
          <a:xfrm>
            <a:off x="9315450" y="5311775"/>
            <a:ext cx="1390650" cy="1181100"/>
          </a:xfrm>
          <a:prstGeom prst="rect">
            <a:avLst/>
          </a:prstGeom>
        </p:spPr>
      </p:pic>
    </p:spTree>
    <p:extLst>
      <p:ext uri="{BB962C8B-B14F-4D97-AF65-F5344CB8AC3E}">
        <p14:creationId xmlns:p14="http://schemas.microsoft.com/office/powerpoint/2010/main" val="539545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Scaling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67251"/>
              </a:xfrm>
            </p:spPr>
            <p:txBody>
              <a:bodyPr>
                <a:normAutofit/>
              </a:bodyPr>
              <a:lstStyle/>
              <a:p>
                <a:r>
                  <a:rPr lang="en-US" dirty="0"/>
                  <a:t>Following this approach, we compute </a:t>
                </a:r>
                <a:r>
                  <a:rPr lang="en-US" b="1" dirty="0"/>
                  <a:t>scaling factors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𝒕</m:t>
                        </m:r>
                      </m:sub>
                    </m:sSub>
                  </m:oMath>
                </a14:m>
                <a:r>
                  <a:rPr lang="en-US" b="1" dirty="0"/>
                  <a:t> </a:t>
                </a:r>
                <a:r>
                  <a:rPr lang="en-US" dirty="0"/>
                  <a:t>and the </a:t>
                </a:r>
                <a:r>
                  <a:rPr lang="en-US" dirty="0">
                    <a:solidFill>
                      <a:srgbClr val="7030A0"/>
                    </a:solidFill>
                  </a:rPr>
                  <a:t>scaled </a:t>
                </a:r>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𝛼</m:t>
                        </m:r>
                      </m:e>
                      <m:sub>
                        <m:r>
                          <a:rPr lang="en-US" b="0" i="1" smtClean="0">
                            <a:solidFill>
                              <a:srgbClr val="7030A0"/>
                            </a:solidFill>
                            <a:latin typeface="Cambria Math" panose="02040503050406030204" pitchFamily="18" charset="0"/>
                          </a:rPr>
                          <m:t>𝑡</m:t>
                        </m:r>
                      </m:sub>
                    </m:sSub>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𝑖</m:t>
                    </m:r>
                    <m:r>
                      <a:rPr lang="en-US" b="0" i="1" smtClean="0">
                        <a:solidFill>
                          <a:srgbClr val="7030A0"/>
                        </a:solidFill>
                        <a:latin typeface="Cambria Math" panose="02040503050406030204" pitchFamily="18" charset="0"/>
                      </a:rPr>
                      <m:t>)</m:t>
                    </m:r>
                  </m:oMath>
                </a14:m>
                <a:r>
                  <a:rPr lang="en-US" dirty="0"/>
                  <a:t>, which we denote as </a:t>
                </a:r>
                <a14:m>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𝜶</m:t>
                            </m:r>
                          </m:e>
                        </m:acc>
                      </m:e>
                      <m:sub>
                        <m:r>
                          <a:rPr lang="en-US" b="1" i="1" smtClean="0">
                            <a:latin typeface="Cambria Math" panose="02040503050406030204" pitchFamily="18" charset="0"/>
                          </a:rPr>
                          <m:t>𝒕</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US" b="1" dirty="0"/>
              </a:p>
              <a:p>
                <a:endParaRPr lang="en-US" b="1" dirty="0"/>
              </a:p>
              <a:p>
                <a:r>
                  <a:rPr lang="en-US" dirty="0"/>
                  <a:t>To verify, we first note that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𝛼</m:t>
                            </m:r>
                          </m:e>
                        </m:acc>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𝑖</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oMath>
                </a14:m>
                <a:endParaRPr lang="en-US" dirty="0"/>
              </a:p>
              <a:p>
                <a:endParaRPr lang="en-US" dirty="0"/>
              </a:p>
              <a:p>
                <a:pPr marL="0" indent="0">
                  <a:buNone/>
                </a:pPr>
                <a:r>
                  <a:rPr lang="en-US" dirty="0"/>
                  <a:t>Next slide…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67251"/>
              </a:xfrm>
              <a:blipFill>
                <a:blip r:embed="rId3"/>
                <a:stretch>
                  <a:fillRect l="-1217" t="-2089"/>
                </a:stretch>
              </a:blipFill>
            </p:spPr>
            <p:txBody>
              <a:bodyPr/>
              <a:lstStyle/>
              <a:p>
                <a:r>
                  <a:rPr lang="en-GB">
                    <a:noFill/>
                  </a:rPr>
                  <a:t> </a:t>
                </a:r>
              </a:p>
            </p:txBody>
          </p:sp>
        </mc:Fallback>
      </mc:AlternateContent>
    </p:spTree>
    <p:extLst>
      <p:ext uri="{BB962C8B-B14F-4D97-AF65-F5344CB8AC3E}">
        <p14:creationId xmlns:p14="http://schemas.microsoft.com/office/powerpoint/2010/main" val="34436901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838"/>
            <a:ext cx="10515600" cy="6015037"/>
          </a:xfrm>
        </p:spPr>
        <p:txBody>
          <a:bodyPr>
            <a:normAutofit/>
          </a:bodyPr>
          <a:lstStyle/>
          <a:p>
            <a:r>
              <a:rPr lang="en-US" dirty="0"/>
              <a:t>Now suppose that for some </a:t>
            </a:r>
            <a:r>
              <a:rPr lang="en-US" b="1" dirty="0"/>
              <a:t>t</a:t>
            </a:r>
            <a:r>
              <a:rPr lang="en-US" dirty="0"/>
              <a:t> we have:</a:t>
            </a:r>
            <a:endParaRPr lang="en-US" b="1" dirty="0">
              <a:solidFill>
                <a:srgbClr val="C00000"/>
              </a:solidFill>
            </a:endParaRPr>
          </a:p>
          <a:p>
            <a:endParaRPr lang="en-US" dirty="0"/>
          </a:p>
          <a:p>
            <a:r>
              <a:rPr lang="en-US" dirty="0"/>
              <a:t>Then:</a:t>
            </a: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r>
              <a:rPr lang="en-US" dirty="0"/>
              <a:t>And hence 			     holds, </a:t>
            </a:r>
            <a:r>
              <a:rPr lang="en-US" b="1" dirty="0"/>
              <a:t>by induction</a:t>
            </a:r>
            <a:r>
              <a:rPr lang="en-US" dirty="0"/>
              <a:t>, for all t</a:t>
            </a:r>
            <a:endParaRPr lang="en-US" b="1" dirty="0">
              <a:solidFill>
                <a:srgbClr val="C00000"/>
              </a:solidFill>
            </a:endParaRPr>
          </a:p>
        </p:txBody>
      </p:sp>
      <p:pic>
        <p:nvPicPr>
          <p:cNvPr id="4" name="Picture 3">
            <a:extLst>
              <a:ext uri="{FF2B5EF4-FFF2-40B4-BE49-F238E27FC236}">
                <a16:creationId xmlns:a16="http://schemas.microsoft.com/office/drawing/2014/main" id="{B5E508BB-77FE-464E-BCDD-07232F574F90}"/>
              </a:ext>
            </a:extLst>
          </p:cNvPr>
          <p:cNvPicPr>
            <a:picLocks noChangeAspect="1"/>
          </p:cNvPicPr>
          <p:nvPr/>
        </p:nvPicPr>
        <p:blipFill>
          <a:blip r:embed="rId3"/>
          <a:stretch>
            <a:fillRect/>
          </a:stretch>
        </p:blipFill>
        <p:spPr>
          <a:xfrm>
            <a:off x="3290887" y="1957387"/>
            <a:ext cx="5934075" cy="3248025"/>
          </a:xfrm>
          <a:prstGeom prst="rect">
            <a:avLst/>
          </a:prstGeom>
        </p:spPr>
      </p:pic>
      <p:pic>
        <p:nvPicPr>
          <p:cNvPr id="7" name="Picture 6">
            <a:extLst>
              <a:ext uri="{FF2B5EF4-FFF2-40B4-BE49-F238E27FC236}">
                <a16:creationId xmlns:a16="http://schemas.microsoft.com/office/drawing/2014/main" id="{3D0B7D86-BBEE-4E34-A394-A9E947933B45}"/>
              </a:ext>
            </a:extLst>
          </p:cNvPr>
          <p:cNvPicPr>
            <a:picLocks noChangeAspect="1"/>
          </p:cNvPicPr>
          <p:nvPr/>
        </p:nvPicPr>
        <p:blipFill>
          <a:blip r:embed="rId4"/>
          <a:stretch>
            <a:fillRect/>
          </a:stretch>
        </p:blipFill>
        <p:spPr>
          <a:xfrm>
            <a:off x="2843212" y="5558631"/>
            <a:ext cx="2952750" cy="504825"/>
          </a:xfrm>
          <a:prstGeom prst="rect">
            <a:avLst/>
          </a:prstGeom>
          <a:ln>
            <a:solidFill>
              <a:schemeClr val="tx1"/>
            </a:solidFill>
          </a:ln>
        </p:spPr>
      </p:pic>
      <p:pic>
        <p:nvPicPr>
          <p:cNvPr id="8" name="Picture 7">
            <a:extLst>
              <a:ext uri="{FF2B5EF4-FFF2-40B4-BE49-F238E27FC236}">
                <a16:creationId xmlns:a16="http://schemas.microsoft.com/office/drawing/2014/main" id="{4F206828-3F93-4CC2-AE49-26470AFDC731}"/>
              </a:ext>
            </a:extLst>
          </p:cNvPr>
          <p:cNvPicPr>
            <a:picLocks noChangeAspect="1"/>
          </p:cNvPicPr>
          <p:nvPr/>
        </p:nvPicPr>
        <p:blipFill>
          <a:blip r:embed="rId4"/>
          <a:stretch>
            <a:fillRect/>
          </a:stretch>
        </p:blipFill>
        <p:spPr>
          <a:xfrm>
            <a:off x="4619625" y="965200"/>
            <a:ext cx="2952750" cy="504825"/>
          </a:xfrm>
          <a:prstGeom prst="rect">
            <a:avLst/>
          </a:prstGeom>
        </p:spPr>
      </p:pic>
      <p:sp>
        <p:nvSpPr>
          <p:cNvPr id="11" name="Rectangle: Rounded Corners 10">
            <a:extLst>
              <a:ext uri="{FF2B5EF4-FFF2-40B4-BE49-F238E27FC236}">
                <a16:creationId xmlns:a16="http://schemas.microsoft.com/office/drawing/2014/main" id="{80B6EE56-2305-4DF8-B5D9-172F427DBE3A}"/>
              </a:ext>
            </a:extLst>
          </p:cNvPr>
          <p:cNvSpPr/>
          <p:nvPr/>
        </p:nvSpPr>
        <p:spPr>
          <a:xfrm>
            <a:off x="5227983" y="2057400"/>
            <a:ext cx="954156" cy="556591"/>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2B95C85B-657F-4D91-B267-1D3768824BFF}"/>
              </a:ext>
            </a:extLst>
          </p:cNvPr>
          <p:cNvSpPr/>
          <p:nvPr/>
        </p:nvSpPr>
        <p:spPr>
          <a:xfrm>
            <a:off x="5227983" y="2613992"/>
            <a:ext cx="2733260" cy="983974"/>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64A11C7A-8C20-4D61-A340-675FDC7D46C2}"/>
              </a:ext>
            </a:extLst>
          </p:cNvPr>
          <p:cNvSpPr/>
          <p:nvPr/>
        </p:nvSpPr>
        <p:spPr>
          <a:xfrm>
            <a:off x="4729370" y="3806687"/>
            <a:ext cx="1214230" cy="55659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4F06AA09-D21A-4BEB-888F-24F0B5EAB2BF}"/>
              </a:ext>
            </a:extLst>
          </p:cNvPr>
          <p:cNvSpPr/>
          <p:nvPr/>
        </p:nvSpPr>
        <p:spPr>
          <a:xfrm>
            <a:off x="5795962" y="2850875"/>
            <a:ext cx="724108" cy="55659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2628A536-DAC3-46B0-B408-80E9397DBE6A}"/>
              </a:ext>
            </a:extLst>
          </p:cNvPr>
          <p:cNvSpPr/>
          <p:nvPr/>
        </p:nvSpPr>
        <p:spPr>
          <a:xfrm>
            <a:off x="7020029" y="3825219"/>
            <a:ext cx="672858" cy="55659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4F1EF78A-CB19-4FC4-BAD5-5E18D1FA7BC5}"/>
              </a:ext>
            </a:extLst>
          </p:cNvPr>
          <p:cNvSpPr/>
          <p:nvPr/>
        </p:nvSpPr>
        <p:spPr>
          <a:xfrm>
            <a:off x="4702865" y="965200"/>
            <a:ext cx="2869509" cy="556591"/>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1E9E9111-6311-4AE6-98C4-46048A13A5C8}"/>
              </a:ext>
            </a:extLst>
          </p:cNvPr>
          <p:cNvSpPr/>
          <p:nvPr/>
        </p:nvSpPr>
        <p:spPr>
          <a:xfrm>
            <a:off x="6451946" y="3597966"/>
            <a:ext cx="2733260" cy="98397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C18F3723-8EDC-4E6F-BF9E-C52D49668385}"/>
              </a:ext>
            </a:extLst>
          </p:cNvPr>
          <p:cNvSpPr/>
          <p:nvPr/>
        </p:nvSpPr>
        <p:spPr>
          <a:xfrm>
            <a:off x="6205744" y="4650409"/>
            <a:ext cx="980247" cy="47818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89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BEE800-0E52-40B4-9745-AAC78DC3ED98}"/>
              </a:ext>
            </a:extLst>
          </p:cNvPr>
          <p:cNvPicPr>
            <a:picLocks noChangeAspect="1"/>
          </p:cNvPicPr>
          <p:nvPr/>
        </p:nvPicPr>
        <p:blipFill>
          <a:blip r:embed="rId3"/>
          <a:stretch>
            <a:fillRect/>
          </a:stretch>
        </p:blipFill>
        <p:spPr>
          <a:xfrm>
            <a:off x="2890543" y="0"/>
            <a:ext cx="6410913" cy="6858000"/>
          </a:xfrm>
          <a:prstGeom prst="rect">
            <a:avLst/>
          </a:prstGeom>
        </p:spPr>
      </p:pic>
    </p:spTree>
    <p:extLst>
      <p:ext uri="{BB962C8B-B14F-4D97-AF65-F5344CB8AC3E}">
        <p14:creationId xmlns:p14="http://schemas.microsoft.com/office/powerpoint/2010/main" val="2193861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BEE800-0E52-40B4-9745-AAC78DC3ED98}"/>
              </a:ext>
            </a:extLst>
          </p:cNvPr>
          <p:cNvPicPr>
            <a:picLocks noChangeAspect="1"/>
          </p:cNvPicPr>
          <p:nvPr/>
        </p:nvPicPr>
        <p:blipFill>
          <a:blip r:embed="rId3"/>
          <a:stretch>
            <a:fillRect/>
          </a:stretch>
        </p:blipFill>
        <p:spPr>
          <a:xfrm>
            <a:off x="13993" y="0"/>
            <a:ext cx="6410913" cy="6858000"/>
          </a:xfrm>
          <a:prstGeom prst="rect">
            <a:avLst/>
          </a:prstGeom>
        </p:spPr>
      </p:pic>
      <p:pic>
        <p:nvPicPr>
          <p:cNvPr id="3" name="Picture 2">
            <a:extLst>
              <a:ext uri="{FF2B5EF4-FFF2-40B4-BE49-F238E27FC236}">
                <a16:creationId xmlns:a16="http://schemas.microsoft.com/office/drawing/2014/main" id="{FB799539-2F54-45DE-8CB6-5265629B8DDB}"/>
              </a:ext>
            </a:extLst>
          </p:cNvPr>
          <p:cNvPicPr>
            <a:picLocks noChangeAspect="1"/>
          </p:cNvPicPr>
          <p:nvPr/>
        </p:nvPicPr>
        <p:blipFill>
          <a:blip r:embed="rId4"/>
          <a:stretch>
            <a:fillRect/>
          </a:stretch>
        </p:blipFill>
        <p:spPr>
          <a:xfrm>
            <a:off x="7959090" y="945207"/>
            <a:ext cx="2266950" cy="1200150"/>
          </a:xfrm>
          <a:prstGeom prst="rect">
            <a:avLst/>
          </a:prstGeom>
        </p:spPr>
      </p:pic>
      <p:sp>
        <p:nvSpPr>
          <p:cNvPr id="4" name="TextBox 3">
            <a:extLst>
              <a:ext uri="{FF2B5EF4-FFF2-40B4-BE49-F238E27FC236}">
                <a16:creationId xmlns:a16="http://schemas.microsoft.com/office/drawing/2014/main" id="{834086DD-9D1E-42A8-8398-26D7793C2966}"/>
              </a:ext>
            </a:extLst>
          </p:cNvPr>
          <p:cNvSpPr txBox="1"/>
          <p:nvPr/>
        </p:nvSpPr>
        <p:spPr>
          <a:xfrm>
            <a:off x="7477125" y="561975"/>
            <a:ext cx="3257550" cy="461665"/>
          </a:xfrm>
          <a:prstGeom prst="rect">
            <a:avLst/>
          </a:prstGeom>
          <a:noFill/>
        </p:spPr>
        <p:txBody>
          <a:bodyPr wrap="square" rtlCol="0">
            <a:spAutoFit/>
          </a:bodyPr>
          <a:lstStyle/>
          <a:p>
            <a:r>
              <a:rPr lang="en-US" sz="2400" dirty="0"/>
              <a:t>Note that (obviously): </a:t>
            </a:r>
            <a:endParaRPr lang="en-GB" sz="2400" dirty="0"/>
          </a:p>
        </p:txBody>
      </p:sp>
      <p:pic>
        <p:nvPicPr>
          <p:cNvPr id="5" name="Picture 4">
            <a:extLst>
              <a:ext uri="{FF2B5EF4-FFF2-40B4-BE49-F238E27FC236}">
                <a16:creationId xmlns:a16="http://schemas.microsoft.com/office/drawing/2014/main" id="{34885FCA-7D8E-48A6-8EAB-F773ED982DA8}"/>
              </a:ext>
            </a:extLst>
          </p:cNvPr>
          <p:cNvPicPr>
            <a:picLocks noChangeAspect="1"/>
          </p:cNvPicPr>
          <p:nvPr/>
        </p:nvPicPr>
        <p:blipFill>
          <a:blip r:embed="rId5"/>
          <a:stretch>
            <a:fillRect/>
          </a:stretch>
        </p:blipFill>
        <p:spPr>
          <a:xfrm>
            <a:off x="7635240" y="3267075"/>
            <a:ext cx="2914650" cy="590550"/>
          </a:xfrm>
          <a:prstGeom prst="rect">
            <a:avLst/>
          </a:prstGeom>
        </p:spPr>
      </p:pic>
      <p:pic>
        <p:nvPicPr>
          <p:cNvPr id="6" name="Picture 5">
            <a:extLst>
              <a:ext uri="{FF2B5EF4-FFF2-40B4-BE49-F238E27FC236}">
                <a16:creationId xmlns:a16="http://schemas.microsoft.com/office/drawing/2014/main" id="{C3CFA193-5220-4FA8-9B46-CDAF3C6B4AE2}"/>
              </a:ext>
            </a:extLst>
          </p:cNvPr>
          <p:cNvPicPr>
            <a:picLocks noChangeAspect="1"/>
          </p:cNvPicPr>
          <p:nvPr/>
        </p:nvPicPr>
        <p:blipFill>
          <a:blip r:embed="rId6"/>
          <a:stretch>
            <a:fillRect/>
          </a:stretch>
        </p:blipFill>
        <p:spPr>
          <a:xfrm>
            <a:off x="6558256" y="4663379"/>
            <a:ext cx="5486400" cy="1838325"/>
          </a:xfrm>
          <a:prstGeom prst="rect">
            <a:avLst/>
          </a:prstGeom>
        </p:spPr>
      </p:pic>
      <p:sp>
        <p:nvSpPr>
          <p:cNvPr id="7" name="TextBox 6">
            <a:extLst>
              <a:ext uri="{FF2B5EF4-FFF2-40B4-BE49-F238E27FC236}">
                <a16:creationId xmlns:a16="http://schemas.microsoft.com/office/drawing/2014/main" id="{4CD99998-556A-40CA-ADA9-07D2A6B9BEAE}"/>
              </a:ext>
            </a:extLst>
          </p:cNvPr>
          <p:cNvSpPr txBox="1"/>
          <p:nvPr/>
        </p:nvSpPr>
        <p:spPr>
          <a:xfrm>
            <a:off x="7391400" y="2724387"/>
            <a:ext cx="3257550" cy="1938992"/>
          </a:xfrm>
          <a:prstGeom prst="rect">
            <a:avLst/>
          </a:prstGeom>
          <a:noFill/>
        </p:spPr>
        <p:txBody>
          <a:bodyPr wrap="square" rtlCol="0">
            <a:spAutoFit/>
          </a:bodyPr>
          <a:lstStyle/>
          <a:p>
            <a:r>
              <a:rPr lang="en-US" sz="2400" dirty="0"/>
              <a:t>Also, remembering that:</a:t>
            </a:r>
          </a:p>
          <a:p>
            <a:endParaRPr lang="en-US" sz="2400" dirty="0"/>
          </a:p>
          <a:p>
            <a:endParaRPr lang="en-US" sz="2400" dirty="0"/>
          </a:p>
          <a:p>
            <a:endParaRPr lang="en-US" sz="2400" dirty="0"/>
          </a:p>
          <a:p>
            <a:r>
              <a:rPr lang="en-US" sz="2400" dirty="0"/>
              <a:t>We have:</a:t>
            </a:r>
            <a:endParaRPr lang="en-GB" sz="2400" dirty="0"/>
          </a:p>
        </p:txBody>
      </p:sp>
      <p:cxnSp>
        <p:nvCxnSpPr>
          <p:cNvPr id="9" name="Straight Connector 8">
            <a:extLst>
              <a:ext uri="{FF2B5EF4-FFF2-40B4-BE49-F238E27FC236}">
                <a16:creationId xmlns:a16="http://schemas.microsoft.com/office/drawing/2014/main" id="{A8984408-62B3-4687-9F9E-C9692086C331}"/>
              </a:ext>
            </a:extLst>
          </p:cNvPr>
          <p:cNvCxnSpPr/>
          <p:nvPr/>
        </p:nvCxnSpPr>
        <p:spPr>
          <a:xfrm>
            <a:off x="6424906" y="161925"/>
            <a:ext cx="0" cy="65722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5231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8B73F8-66E1-4B54-8F07-43B815F32C51}"/>
              </a:ext>
            </a:extLst>
          </p:cNvPr>
          <p:cNvPicPr>
            <a:picLocks noChangeAspect="1"/>
          </p:cNvPicPr>
          <p:nvPr/>
        </p:nvPicPr>
        <p:blipFill>
          <a:blip r:embed="rId3"/>
          <a:stretch>
            <a:fillRect/>
          </a:stretch>
        </p:blipFill>
        <p:spPr>
          <a:xfrm>
            <a:off x="4267200" y="5507831"/>
            <a:ext cx="3657600" cy="1152525"/>
          </a:xfrm>
          <a:prstGeom prst="rect">
            <a:avLst/>
          </a:prstGeom>
        </p:spPr>
      </p:pic>
      <p:pic>
        <p:nvPicPr>
          <p:cNvPr id="3" name="Picture 2">
            <a:extLst>
              <a:ext uri="{FF2B5EF4-FFF2-40B4-BE49-F238E27FC236}">
                <a16:creationId xmlns:a16="http://schemas.microsoft.com/office/drawing/2014/main" id="{FB799539-2F54-45DE-8CB6-5265629B8DDB}"/>
              </a:ext>
            </a:extLst>
          </p:cNvPr>
          <p:cNvPicPr>
            <a:picLocks noChangeAspect="1"/>
          </p:cNvPicPr>
          <p:nvPr/>
        </p:nvPicPr>
        <p:blipFill>
          <a:blip r:embed="rId4"/>
          <a:stretch>
            <a:fillRect/>
          </a:stretch>
        </p:blipFill>
        <p:spPr>
          <a:xfrm>
            <a:off x="1234440" y="869007"/>
            <a:ext cx="2266950" cy="1200150"/>
          </a:xfrm>
          <a:prstGeom prst="rect">
            <a:avLst/>
          </a:prstGeom>
        </p:spPr>
      </p:pic>
      <p:pic>
        <p:nvPicPr>
          <p:cNvPr id="6" name="Picture 5">
            <a:extLst>
              <a:ext uri="{FF2B5EF4-FFF2-40B4-BE49-F238E27FC236}">
                <a16:creationId xmlns:a16="http://schemas.microsoft.com/office/drawing/2014/main" id="{C3CFA193-5220-4FA8-9B46-CDAF3C6B4AE2}"/>
              </a:ext>
            </a:extLst>
          </p:cNvPr>
          <p:cNvPicPr>
            <a:picLocks noChangeAspect="1"/>
          </p:cNvPicPr>
          <p:nvPr/>
        </p:nvPicPr>
        <p:blipFill>
          <a:blip r:embed="rId5"/>
          <a:stretch>
            <a:fillRect/>
          </a:stretch>
        </p:blipFill>
        <p:spPr>
          <a:xfrm>
            <a:off x="6301081" y="767654"/>
            <a:ext cx="5486400" cy="183832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D99998-556A-40CA-ADA9-07D2A6B9BEAE}"/>
                  </a:ext>
                </a:extLst>
              </p:cNvPr>
              <p:cNvSpPr txBox="1"/>
              <p:nvPr/>
            </p:nvSpPr>
            <p:spPr>
              <a:xfrm>
                <a:off x="617220" y="2960042"/>
                <a:ext cx="10957560" cy="2769989"/>
              </a:xfrm>
              <a:prstGeom prst="rect">
                <a:avLst/>
              </a:prstGeom>
              <a:noFill/>
            </p:spPr>
            <p:txBody>
              <a:bodyPr wrap="square" rtlCol="0">
                <a:spAutoFit/>
              </a:bodyPr>
              <a:lstStyle/>
              <a:p>
                <a:r>
                  <a:rPr lang="en-US" sz="2400" dirty="0"/>
                  <a:t>Combining these results, we obtain:</a:t>
                </a:r>
              </a:p>
              <a:p>
                <a:endParaRPr lang="en-US" sz="2400" dirty="0"/>
              </a:p>
              <a:p>
                <a:endParaRPr lang="en-US" sz="2400" dirty="0"/>
              </a:p>
              <a:p>
                <a:endParaRPr lang="en-US" sz="2400" dirty="0"/>
              </a:p>
              <a:p>
                <a:endParaRPr lang="en-US" sz="1000" dirty="0"/>
              </a:p>
              <a:p>
                <a:endParaRPr lang="en-US" sz="1000" dirty="0"/>
              </a:p>
              <a:p>
                <a:endParaRPr lang="en-US" sz="1000" dirty="0"/>
              </a:p>
              <a:p>
                <a:r>
                  <a:rPr lang="en-US" sz="2400" dirty="0"/>
                  <a:t>It follows that we can compute the log of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𝒪</m:t>
                        </m:r>
                      </m:e>
                      <m:e>
                        <m:r>
                          <a:rPr lang="en-US" sz="2400" b="0" i="1" smtClean="0">
                            <a:latin typeface="Cambria Math" panose="02040503050406030204" pitchFamily="18" charset="0"/>
                          </a:rPr>
                          <m:t>𝜆</m:t>
                        </m:r>
                      </m:e>
                    </m:d>
                  </m:oMath>
                </a14:m>
                <a:r>
                  <a:rPr lang="en-US" sz="2400" dirty="0"/>
                  <a:t> directly from the scaling </a:t>
                </a:r>
                <a:r>
                  <a:rPr lang="en-GB" sz="2400" dirty="0"/>
                  <a:t>factors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oMath>
                </a14:m>
                <a:r>
                  <a:rPr lang="en-GB" sz="2400" dirty="0"/>
                  <a:t> as:</a:t>
                </a:r>
              </a:p>
              <a:p>
                <a:pPr lvl="1"/>
                <a:r>
                  <a:rPr lang="en-GB" sz="1900" dirty="0"/>
                  <a:t>Just “logging” the two sides of the equation </a:t>
                </a:r>
              </a:p>
            </p:txBody>
          </p:sp>
        </mc:Choice>
        <mc:Fallback xmlns="">
          <p:sp>
            <p:nvSpPr>
              <p:cNvPr id="7" name="TextBox 6">
                <a:extLst>
                  <a:ext uri="{FF2B5EF4-FFF2-40B4-BE49-F238E27FC236}">
                    <a16:creationId xmlns:a16="http://schemas.microsoft.com/office/drawing/2014/main" id="{4CD99998-556A-40CA-ADA9-07D2A6B9BEAE}"/>
                  </a:ext>
                </a:extLst>
              </p:cNvPr>
              <p:cNvSpPr txBox="1">
                <a:spLocks noRot="1" noChangeAspect="1" noMove="1" noResize="1" noEditPoints="1" noAdjustHandles="1" noChangeArrowheads="1" noChangeShapeType="1" noTextEdit="1"/>
              </p:cNvSpPr>
              <p:nvPr/>
            </p:nvSpPr>
            <p:spPr>
              <a:xfrm>
                <a:off x="617220" y="2960042"/>
                <a:ext cx="10957560" cy="2769989"/>
              </a:xfrm>
              <a:prstGeom prst="rect">
                <a:avLst/>
              </a:prstGeom>
              <a:blipFill>
                <a:blip r:embed="rId6"/>
                <a:stretch>
                  <a:fillRect l="-834" t="-1762" r="-445" b="-220"/>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8274BA1D-92F2-4C68-9D81-C174F3B3965C}"/>
              </a:ext>
            </a:extLst>
          </p:cNvPr>
          <p:cNvPicPr>
            <a:picLocks noChangeAspect="1"/>
          </p:cNvPicPr>
          <p:nvPr/>
        </p:nvPicPr>
        <p:blipFill>
          <a:blip r:embed="rId7"/>
          <a:stretch>
            <a:fillRect/>
          </a:stretch>
        </p:blipFill>
        <p:spPr>
          <a:xfrm>
            <a:off x="4595812" y="3429000"/>
            <a:ext cx="2809875" cy="1038225"/>
          </a:xfrm>
          <a:prstGeom prst="rect">
            <a:avLst/>
          </a:prstGeom>
        </p:spPr>
      </p:pic>
    </p:spTree>
    <p:extLst>
      <p:ext uri="{BB962C8B-B14F-4D97-AF65-F5344CB8AC3E}">
        <p14:creationId xmlns:p14="http://schemas.microsoft.com/office/powerpoint/2010/main" val="3857443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E3618-0123-4566-8C5F-DB816F0CDBF9}"/>
              </a:ext>
            </a:extLst>
          </p:cNvPr>
          <p:cNvPicPr>
            <a:picLocks noChangeAspect="1"/>
          </p:cNvPicPr>
          <p:nvPr/>
        </p:nvPicPr>
        <p:blipFill>
          <a:blip r:embed="rId3"/>
          <a:stretch>
            <a:fillRect/>
          </a:stretch>
        </p:blipFill>
        <p:spPr>
          <a:xfrm>
            <a:off x="4267200" y="5507831"/>
            <a:ext cx="3657600" cy="1152525"/>
          </a:xfrm>
          <a:prstGeom prst="rect">
            <a:avLst/>
          </a:prstGeom>
        </p:spPr>
      </p:pic>
      <p:pic>
        <p:nvPicPr>
          <p:cNvPr id="3" name="Picture 2">
            <a:extLst>
              <a:ext uri="{FF2B5EF4-FFF2-40B4-BE49-F238E27FC236}">
                <a16:creationId xmlns:a16="http://schemas.microsoft.com/office/drawing/2014/main" id="{FB799539-2F54-45DE-8CB6-5265629B8DDB}"/>
              </a:ext>
            </a:extLst>
          </p:cNvPr>
          <p:cNvPicPr>
            <a:picLocks noChangeAspect="1"/>
          </p:cNvPicPr>
          <p:nvPr/>
        </p:nvPicPr>
        <p:blipFill>
          <a:blip r:embed="rId4"/>
          <a:stretch>
            <a:fillRect/>
          </a:stretch>
        </p:blipFill>
        <p:spPr>
          <a:xfrm>
            <a:off x="1234440" y="869007"/>
            <a:ext cx="2266950" cy="1200150"/>
          </a:xfrm>
          <a:prstGeom prst="rect">
            <a:avLst/>
          </a:prstGeom>
        </p:spPr>
      </p:pic>
      <p:pic>
        <p:nvPicPr>
          <p:cNvPr id="6" name="Picture 5">
            <a:extLst>
              <a:ext uri="{FF2B5EF4-FFF2-40B4-BE49-F238E27FC236}">
                <a16:creationId xmlns:a16="http://schemas.microsoft.com/office/drawing/2014/main" id="{C3CFA193-5220-4FA8-9B46-CDAF3C6B4AE2}"/>
              </a:ext>
            </a:extLst>
          </p:cNvPr>
          <p:cNvPicPr>
            <a:picLocks noChangeAspect="1"/>
          </p:cNvPicPr>
          <p:nvPr/>
        </p:nvPicPr>
        <p:blipFill>
          <a:blip r:embed="rId5"/>
          <a:stretch>
            <a:fillRect/>
          </a:stretch>
        </p:blipFill>
        <p:spPr>
          <a:xfrm>
            <a:off x="6301081" y="767654"/>
            <a:ext cx="5486400" cy="183832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D99998-556A-40CA-ADA9-07D2A6B9BEAE}"/>
                  </a:ext>
                </a:extLst>
              </p:cNvPr>
              <p:cNvSpPr txBox="1"/>
              <p:nvPr/>
            </p:nvSpPr>
            <p:spPr>
              <a:xfrm>
                <a:off x="617220" y="2960042"/>
                <a:ext cx="10957560" cy="2693045"/>
              </a:xfrm>
              <a:prstGeom prst="rect">
                <a:avLst/>
              </a:prstGeom>
              <a:noFill/>
            </p:spPr>
            <p:txBody>
              <a:bodyPr wrap="square" rtlCol="0">
                <a:spAutoFit/>
              </a:bodyPr>
              <a:lstStyle/>
              <a:p>
                <a:r>
                  <a:rPr lang="en-US" sz="2400" dirty="0"/>
                  <a:t>Combining these results, we obtain:</a:t>
                </a:r>
              </a:p>
              <a:p>
                <a:endParaRPr lang="en-US" sz="2400" dirty="0"/>
              </a:p>
              <a:p>
                <a:endParaRPr lang="en-US" sz="2400" dirty="0"/>
              </a:p>
              <a:p>
                <a:endParaRPr lang="en-US" sz="2400" dirty="0"/>
              </a:p>
              <a:p>
                <a:endParaRPr lang="en-US" sz="1000" dirty="0"/>
              </a:p>
              <a:p>
                <a:endParaRPr lang="en-US" sz="1000" dirty="0"/>
              </a:p>
              <a:p>
                <a:endParaRPr lang="en-US" sz="1000" dirty="0"/>
              </a:p>
              <a:p>
                <a:r>
                  <a:rPr lang="en-US" sz="2400" dirty="0"/>
                  <a:t>It follows that we can compute the log of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𝒪</m:t>
                        </m:r>
                      </m:e>
                      <m:e>
                        <m:r>
                          <a:rPr lang="en-US" sz="2400" i="1">
                            <a:latin typeface="Cambria Math" panose="02040503050406030204" pitchFamily="18" charset="0"/>
                          </a:rPr>
                          <m:t>𝜆</m:t>
                        </m:r>
                      </m:e>
                    </m:d>
                  </m:oMath>
                </a14:m>
                <a:r>
                  <a:rPr lang="en-US" sz="2400" dirty="0"/>
                  <a:t> directly from the scaling </a:t>
                </a:r>
                <a:r>
                  <a:rPr lang="en-GB" sz="2400" dirty="0"/>
                  <a:t>factors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𝑡</m:t>
                        </m:r>
                      </m:sub>
                    </m:sSub>
                  </m:oMath>
                </a14:m>
                <a:r>
                  <a:rPr lang="en-GB" sz="2400" dirty="0"/>
                  <a:t> as:</a:t>
                </a:r>
              </a:p>
              <a:p>
                <a:pPr lvl="1"/>
                <a:r>
                  <a:rPr lang="en-GB" sz="1900" dirty="0"/>
                  <a:t>Just “logging” the two sides of the equation </a:t>
                </a:r>
              </a:p>
            </p:txBody>
          </p:sp>
        </mc:Choice>
        <mc:Fallback xmlns="">
          <p:sp>
            <p:nvSpPr>
              <p:cNvPr id="7" name="TextBox 6">
                <a:extLst>
                  <a:ext uri="{FF2B5EF4-FFF2-40B4-BE49-F238E27FC236}">
                    <a16:creationId xmlns:a16="http://schemas.microsoft.com/office/drawing/2014/main" id="{4CD99998-556A-40CA-ADA9-07D2A6B9BEAE}"/>
                  </a:ext>
                </a:extLst>
              </p:cNvPr>
              <p:cNvSpPr txBox="1">
                <a:spLocks noRot="1" noChangeAspect="1" noMove="1" noResize="1" noEditPoints="1" noAdjustHandles="1" noChangeArrowheads="1" noChangeShapeType="1" noTextEdit="1"/>
              </p:cNvSpPr>
              <p:nvPr/>
            </p:nvSpPr>
            <p:spPr>
              <a:xfrm>
                <a:off x="617220" y="2960042"/>
                <a:ext cx="10957560" cy="2693045"/>
              </a:xfrm>
              <a:prstGeom prst="rect">
                <a:avLst/>
              </a:prstGeom>
              <a:blipFill>
                <a:blip r:embed="rId6"/>
                <a:stretch>
                  <a:fillRect l="-834" t="-1814" r="-445" b="-3175"/>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8274BA1D-92F2-4C68-9D81-C174F3B3965C}"/>
              </a:ext>
            </a:extLst>
          </p:cNvPr>
          <p:cNvPicPr>
            <a:picLocks noChangeAspect="1"/>
          </p:cNvPicPr>
          <p:nvPr/>
        </p:nvPicPr>
        <p:blipFill>
          <a:blip r:embed="rId7"/>
          <a:stretch>
            <a:fillRect/>
          </a:stretch>
        </p:blipFill>
        <p:spPr>
          <a:xfrm>
            <a:off x="4595812" y="3429000"/>
            <a:ext cx="2809875" cy="1038225"/>
          </a:xfrm>
          <a:prstGeom prst="rect">
            <a:avLst/>
          </a:prstGeom>
        </p:spPr>
      </p:pic>
      <p:sp>
        <p:nvSpPr>
          <p:cNvPr id="2" name="Arrow: Bent-Up 1">
            <a:extLst>
              <a:ext uri="{FF2B5EF4-FFF2-40B4-BE49-F238E27FC236}">
                <a16:creationId xmlns:a16="http://schemas.microsoft.com/office/drawing/2014/main" id="{18433311-5324-4810-8E88-55CFA9BE90DA}"/>
              </a:ext>
            </a:extLst>
          </p:cNvPr>
          <p:cNvSpPr/>
          <p:nvPr/>
        </p:nvSpPr>
        <p:spPr>
          <a:xfrm rot="5400000">
            <a:off x="7288679" y="1868956"/>
            <a:ext cx="548340" cy="7239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F71C5D69-3AB2-4F21-AFCB-97B181390FDA}"/>
              </a:ext>
            </a:extLst>
          </p:cNvPr>
          <p:cNvSpPr/>
          <p:nvPr/>
        </p:nvSpPr>
        <p:spPr>
          <a:xfrm>
            <a:off x="8410575" y="2050107"/>
            <a:ext cx="1666875" cy="71214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707D4115-84D5-4B0F-BDD2-B5729330B809}"/>
              </a:ext>
            </a:extLst>
          </p:cNvPr>
          <p:cNvSpPr/>
          <p:nvPr/>
        </p:nvSpPr>
        <p:spPr>
          <a:xfrm>
            <a:off x="6572249" y="3338086"/>
            <a:ext cx="933451" cy="13005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CFFB32AA-F3F1-4F4F-985A-EA44E1BF7A2E}"/>
              </a:ext>
            </a:extLst>
          </p:cNvPr>
          <p:cNvSpPr/>
          <p:nvPr/>
        </p:nvSpPr>
        <p:spPr>
          <a:xfrm>
            <a:off x="6291556" y="748604"/>
            <a:ext cx="1880894" cy="1186403"/>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CD73DF89-1388-4E42-88E6-966FBB1924DC}"/>
              </a:ext>
            </a:extLst>
          </p:cNvPr>
          <p:cNvSpPr/>
          <p:nvPr/>
        </p:nvSpPr>
        <p:spPr>
          <a:xfrm>
            <a:off x="1234439" y="869331"/>
            <a:ext cx="2375535" cy="1186403"/>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45ACEFD9-7E0F-42B0-A5F0-50B3C56050A9}"/>
              </a:ext>
            </a:extLst>
          </p:cNvPr>
          <p:cNvSpPr/>
          <p:nvPr/>
        </p:nvSpPr>
        <p:spPr>
          <a:xfrm>
            <a:off x="6096001" y="3781425"/>
            <a:ext cx="285749" cy="40957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6881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0" grpId="0" animBg="1"/>
      <p:bldP spid="5" grpId="0" animBg="1"/>
      <p:bldP spid="11" grpId="0" animBg="1"/>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Scaling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t>Similarly, scale betas as </a:t>
                </a:r>
                <a14:m>
                  <m:oMath xmlns:m="http://schemas.openxmlformats.org/officeDocument/2006/math">
                    <m:r>
                      <a:rPr lang="en-US" i="1" dirty="0" smtClean="0">
                        <a:latin typeface="Cambria Math" panose="02040503050406030204" pitchFamily="18" charset="0"/>
                        <a:cs typeface="Lucida Grande"/>
                      </a:rPr>
                      <m:t>𝑐</m:t>
                    </m:r>
                    <m:r>
                      <a:rPr lang="en-US" i="1" baseline="-25000" dirty="0" err="1">
                        <a:latin typeface="Cambria Math" panose="02040503050406030204" pitchFamily="18" charset="0"/>
                        <a:cs typeface="Lucida Grande"/>
                      </a:rPr>
                      <m:t>𝑡</m:t>
                    </m:r>
                    <m:r>
                      <a:rPr lang="en-US" i="1" dirty="0" err="1">
                        <a:latin typeface="Cambria Math" panose="02040503050406030204" pitchFamily="18" charset="0"/>
                        <a:ea typeface="Lucida Grande"/>
                        <a:cs typeface="Lucida Grande"/>
                      </a:rPr>
                      <m:t>𝛽</m:t>
                    </m:r>
                    <m:r>
                      <a:rPr lang="en-US" i="1" baseline="-25000" dirty="0" err="1">
                        <a:latin typeface="Cambria Math" panose="02040503050406030204" pitchFamily="18" charset="0"/>
                        <a:cs typeface="Lucida Grande"/>
                      </a:rPr>
                      <m:t>𝑡</m:t>
                    </m:r>
                    <m:r>
                      <a:rPr lang="en-US" i="1" dirty="0" err="1">
                        <a:latin typeface="Cambria Math" panose="02040503050406030204" pitchFamily="18" charset="0"/>
                        <a:cs typeface="Lucida Grande"/>
                      </a:rPr>
                      <m:t>(</m:t>
                    </m:r>
                    <m:r>
                      <a:rPr lang="en-US" i="1" dirty="0" err="1">
                        <a:latin typeface="Cambria Math" panose="02040503050406030204" pitchFamily="18" charset="0"/>
                        <a:cs typeface="Lucida Grande"/>
                      </a:rPr>
                      <m:t>𝑖</m:t>
                    </m:r>
                    <m:r>
                      <a:rPr lang="en-US" i="1" dirty="0">
                        <a:latin typeface="Cambria Math" panose="02040503050406030204" pitchFamily="18" charset="0"/>
                        <a:cs typeface="Lucida Grande"/>
                      </a:rPr>
                      <m:t>)</m:t>
                    </m:r>
                  </m:oMath>
                </a14:m>
                <a:endParaRPr lang="en-US" i="1" dirty="0"/>
              </a:p>
              <a:p>
                <a:endParaRPr lang="en-US" sz="1000" i="1" dirty="0"/>
              </a:p>
              <a:p>
                <a:r>
                  <a:rPr lang="en-US" dirty="0"/>
                  <a:t>For re-estimation:</a:t>
                </a:r>
              </a:p>
              <a:p>
                <a:pPr marL="457200" lvl="1" indent="0">
                  <a:buNone/>
                </a:pPr>
                <a:r>
                  <a:rPr lang="en-US" dirty="0"/>
                  <a:t>Compute</a:t>
                </a:r>
                <a:r>
                  <a:rPr lang="en-US" dirty="0">
                    <a:latin typeface="Lucida Grande"/>
                    <a:cs typeface="Lucida Grande"/>
                  </a:rPr>
                  <a:t> </a:t>
                </a:r>
                <a14:m>
                  <m:oMath xmlns:m="http://schemas.openxmlformats.org/officeDocument/2006/math">
                    <m:r>
                      <a:rPr lang="en-US" i="1" dirty="0" smtClean="0">
                        <a:latin typeface="Cambria Math" panose="02040503050406030204" pitchFamily="18" charset="0"/>
                        <a:ea typeface="Lucida Grande"/>
                        <a:cs typeface="Lucida Grande"/>
                      </a:rPr>
                      <m:t>𝛾</m:t>
                    </m:r>
                    <m:r>
                      <a:rPr lang="en-US" i="1" baseline="-25000" dirty="0" err="1">
                        <a:latin typeface="Cambria Math" panose="02040503050406030204" pitchFamily="18" charset="0"/>
                        <a:ea typeface="Lucida Grande"/>
                        <a:cs typeface="Lucida Grande"/>
                      </a:rPr>
                      <m:t>𝑡</m:t>
                    </m:r>
                    <m:r>
                      <a:rPr lang="en-US" i="1" dirty="0" err="1">
                        <a:latin typeface="Cambria Math" panose="02040503050406030204" pitchFamily="18" charset="0"/>
                        <a:ea typeface="Lucida Grande"/>
                        <a:cs typeface="Lucida Grande"/>
                      </a:rPr>
                      <m:t>(</m:t>
                    </m:r>
                    <m:r>
                      <a:rPr lang="en-US" i="1" dirty="0" err="1">
                        <a:latin typeface="Cambria Math" panose="02040503050406030204" pitchFamily="18" charset="0"/>
                        <a:ea typeface="Lucida Grande"/>
                        <a:cs typeface="Lucida Grande"/>
                      </a:rPr>
                      <m:t>𝑖</m:t>
                    </m:r>
                    <m:r>
                      <a:rPr lang="en-US" i="1" dirty="0" err="1">
                        <a:latin typeface="Cambria Math" panose="02040503050406030204" pitchFamily="18" charset="0"/>
                        <a:ea typeface="Lucida Grande"/>
                        <a:cs typeface="Lucida Grande"/>
                      </a:rPr>
                      <m:t>,</m:t>
                    </m:r>
                    <m:r>
                      <a:rPr lang="en-US" i="1" dirty="0" err="1">
                        <a:latin typeface="Cambria Math" panose="02040503050406030204" pitchFamily="18" charset="0"/>
                        <a:ea typeface="Lucida Grande"/>
                        <a:cs typeface="Lucida Grande"/>
                      </a:rPr>
                      <m:t>𝑗</m:t>
                    </m:r>
                    <m:r>
                      <a:rPr lang="en-US" i="1" dirty="0">
                        <a:latin typeface="Cambria Math" panose="02040503050406030204" pitchFamily="18" charset="0"/>
                        <a:ea typeface="Lucida Grande"/>
                        <a:cs typeface="Lucida Grande"/>
                      </a:rPr>
                      <m:t>)</m:t>
                    </m:r>
                    <m:r>
                      <a:rPr lang="en-US" i="1" dirty="0">
                        <a:latin typeface="Cambria Math" panose="02040503050406030204" pitchFamily="18" charset="0"/>
                        <a:cs typeface="Lucida Grande"/>
                      </a:rPr>
                      <m:t> </m:t>
                    </m:r>
                  </m:oMath>
                </a14:m>
                <a:r>
                  <a:rPr lang="en-US" dirty="0"/>
                  <a:t>and</a:t>
                </a:r>
                <a:r>
                  <a:rPr lang="en-US" dirty="0">
                    <a:latin typeface="Lucida Grande"/>
                    <a:cs typeface="Lucida Grande"/>
                  </a:rPr>
                  <a:t> </a:t>
                </a:r>
                <a14:m>
                  <m:oMath xmlns:m="http://schemas.openxmlformats.org/officeDocument/2006/math">
                    <m:r>
                      <a:rPr lang="en-US" i="1" dirty="0" smtClean="0">
                        <a:latin typeface="Cambria Math" panose="02040503050406030204" pitchFamily="18" charset="0"/>
                        <a:ea typeface="Lucida Grande"/>
                        <a:cs typeface="Lucida Grande"/>
                      </a:rPr>
                      <m:t>𝛾</m:t>
                    </m:r>
                    <m:r>
                      <a:rPr lang="en-US" i="1" baseline="-25000" dirty="0" err="1">
                        <a:latin typeface="Cambria Math" panose="02040503050406030204" pitchFamily="18" charset="0"/>
                        <a:ea typeface="Lucida Grande"/>
                        <a:cs typeface="Lucida Grande"/>
                      </a:rPr>
                      <m:t>𝑡</m:t>
                    </m:r>
                    <m:r>
                      <a:rPr lang="en-US" i="1" dirty="0" err="1">
                        <a:latin typeface="Cambria Math" panose="02040503050406030204" pitchFamily="18" charset="0"/>
                        <a:ea typeface="Lucida Grande"/>
                        <a:cs typeface="Lucida Grande"/>
                      </a:rPr>
                      <m:t>(</m:t>
                    </m:r>
                    <m:r>
                      <a:rPr lang="en-US" i="1" dirty="0" err="1">
                        <a:latin typeface="Cambria Math" panose="02040503050406030204" pitchFamily="18" charset="0"/>
                        <a:ea typeface="Lucida Grande"/>
                        <a:cs typeface="Lucida Grande"/>
                      </a:rPr>
                      <m:t>𝑖</m:t>
                    </m:r>
                    <m:r>
                      <a:rPr lang="en-US" i="1" dirty="0">
                        <a:latin typeface="Cambria Math" panose="02040503050406030204" pitchFamily="18" charset="0"/>
                        <a:ea typeface="Lucida Grande"/>
                        <a:cs typeface="Lucida Grande"/>
                      </a:rPr>
                      <m:t>)</m:t>
                    </m:r>
                    <m:r>
                      <a:rPr lang="en-US" i="1" dirty="0">
                        <a:latin typeface="Cambria Math" panose="02040503050406030204" pitchFamily="18" charset="0"/>
                        <a:cs typeface="Lucida Grande"/>
                      </a:rPr>
                      <m:t> </m:t>
                    </m:r>
                  </m:oMath>
                </a14:m>
                <a:r>
                  <a:rPr lang="en-US" dirty="0"/>
                  <a:t>using original formulas, but with scaled alphas, betas</a:t>
                </a:r>
              </a:p>
              <a:p>
                <a:pPr marL="457200" lvl="1" indent="0">
                  <a:buNone/>
                </a:pPr>
                <a:endParaRPr lang="en-US" sz="500" dirty="0"/>
              </a:p>
              <a:p>
                <a:pPr marL="457200" lvl="1" indent="0">
                  <a:buNone/>
                </a:pPr>
                <a:endParaRPr lang="en-US" sz="500" dirty="0"/>
              </a:p>
              <a:p>
                <a:r>
                  <a:rPr lang="en-US" dirty="0"/>
                  <a:t>This gives us new values for </a:t>
                </a:r>
                <a:r>
                  <a:rPr lang="en-US" dirty="0">
                    <a:latin typeface="Lucida Grande"/>
                    <a:ea typeface="Lucida Grande"/>
                    <a:cs typeface="Lucida Grande"/>
                  </a:rPr>
                  <a:t>λ = (</a:t>
                </a:r>
                <a:r>
                  <a:rPr lang="en-US" dirty="0">
                    <a:latin typeface="Lucida Grande"/>
                    <a:cs typeface="Lucida Grande"/>
                  </a:rPr>
                  <a:t>A,B,</a:t>
                </a:r>
                <a:r>
                  <a:rPr lang="en-US" dirty="0">
                    <a:latin typeface="Lucida Grande"/>
                    <a:ea typeface="Lucida Grande"/>
                    <a:cs typeface="Lucida Grande"/>
                  </a:rPr>
                  <a:t>π)</a:t>
                </a:r>
                <a:r>
                  <a:rPr lang="en-US" dirty="0"/>
                  <a:t> </a:t>
                </a:r>
                <a:endParaRPr lang="en-US" sz="500" dirty="0"/>
              </a:p>
              <a:p>
                <a:pPr marL="457200" lvl="1" indent="0">
                  <a:buNone/>
                </a:pPr>
                <a:r>
                  <a:rPr lang="en-US" dirty="0"/>
                  <a:t>“Easy exercise” to show re-estimate is exact when scaled alphas and betas used</a:t>
                </a:r>
              </a:p>
              <a:p>
                <a:pPr marL="457200" lvl="1" indent="0">
                  <a:buNone/>
                </a:pPr>
                <a:endParaRPr lang="en-US" sz="500" dirty="0"/>
              </a:p>
              <a:p>
                <a:pPr marL="457200" lvl="1" indent="0">
                  <a:buNone/>
                </a:pPr>
                <a:endParaRPr lang="en-US" sz="500" dirty="0"/>
              </a:p>
              <a:p>
                <a:r>
                  <a:rPr lang="en-US" dirty="0"/>
                  <a:t>Also, </a:t>
                </a:r>
                <a:r>
                  <a:rPr lang="en-US" dirty="0">
                    <a:latin typeface="Lucida Grande"/>
                    <a:cs typeface="Lucida Grande"/>
                  </a:rPr>
                  <a:t>P(O|</a:t>
                </a:r>
                <a:r>
                  <a:rPr lang="en-US" dirty="0">
                    <a:latin typeface="Lucida Grande"/>
                    <a:ea typeface="Lucida Grande"/>
                    <a:cs typeface="Lucida Grande"/>
                  </a:rPr>
                  <a:t>λ) </a:t>
                </a:r>
                <a:r>
                  <a:rPr lang="en-US" dirty="0"/>
                  <a:t>cancels from formula</a:t>
                </a:r>
              </a:p>
              <a:p>
                <a:pPr marL="457200" lvl="1" indent="0">
                  <a:buNone/>
                </a:pPr>
                <a:r>
                  <a:rPr lang="en-US" dirty="0"/>
                  <a:t>Use </a:t>
                </a:r>
                <a:r>
                  <a:rPr lang="en-US" dirty="0">
                    <a:latin typeface="Lucida Grande"/>
                    <a:ea typeface="ＭＳ ゴシック"/>
                    <a:cs typeface="Lucida Grande"/>
                  </a:rPr>
                  <a:t>log </a:t>
                </a:r>
                <a:r>
                  <a:rPr lang="en-US" dirty="0">
                    <a:latin typeface="Lucida Grande"/>
                    <a:cs typeface="Lucida Grande"/>
                  </a:rPr>
                  <a:t>P(O|</a:t>
                </a:r>
                <a:r>
                  <a:rPr lang="en-US" dirty="0">
                    <a:latin typeface="Lucida Grande"/>
                    <a:ea typeface="Lucida Grande"/>
                    <a:cs typeface="Lucida Grande"/>
                  </a:rPr>
                  <a:t>λ) = -</a:t>
                </a:r>
                <a:r>
                  <a:rPr lang="en-US" dirty="0" err="1">
                    <a:latin typeface="Lucida Grande"/>
                    <a:cs typeface="Lucida Grande"/>
                  </a:rPr>
                  <a:t>Σ</a:t>
                </a:r>
                <a:r>
                  <a:rPr lang="en-US" dirty="0">
                    <a:latin typeface="Lucida Grande"/>
                    <a:cs typeface="Lucida Grande"/>
                  </a:rPr>
                  <a:t> </a:t>
                </a:r>
                <a:r>
                  <a:rPr lang="en-US" dirty="0" err="1">
                    <a:latin typeface="Lucida Grande"/>
                    <a:cs typeface="Lucida Grande"/>
                  </a:rPr>
                  <a:t>log(c</a:t>
                </a:r>
                <a:r>
                  <a:rPr lang="en-US" baseline="-25000" dirty="0" err="1">
                    <a:latin typeface="Lucida Grande"/>
                    <a:cs typeface="Lucida Grande"/>
                  </a:rPr>
                  <a:t>j</a:t>
                </a:r>
                <a:r>
                  <a:rPr lang="en-US" dirty="0">
                    <a:latin typeface="Lucida Grande"/>
                    <a:cs typeface="Lucida Grande"/>
                  </a:rPr>
                  <a:t>) </a:t>
                </a:r>
                <a:r>
                  <a:rPr lang="en-US" dirty="0"/>
                  <a:t>to decide if iterate improves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GB">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Together Now</a:t>
            </a:r>
          </a:p>
        </p:txBody>
      </p:sp>
      <p:sp>
        <p:nvSpPr>
          <p:cNvPr id="3" name="Content Placeholder 2"/>
          <p:cNvSpPr>
            <a:spLocks noGrp="1"/>
          </p:cNvSpPr>
          <p:nvPr>
            <p:ph idx="1"/>
          </p:nvPr>
        </p:nvSpPr>
        <p:spPr/>
        <p:txBody>
          <a:bodyPr>
            <a:normAutofit/>
          </a:bodyPr>
          <a:lstStyle/>
          <a:p>
            <a:pPr marL="0" indent="0">
              <a:buNone/>
            </a:pPr>
            <a:r>
              <a:rPr lang="en-US" dirty="0"/>
              <a:t>Here we see the complete pseudo code for Solution 3</a:t>
            </a:r>
          </a:p>
          <a:p>
            <a:pPr marL="0" indent="0">
              <a:buNone/>
            </a:pPr>
            <a:r>
              <a:rPr lang="en-US" dirty="0"/>
              <a:t>Given: </a:t>
            </a:r>
            <a:r>
              <a:rPr lang="en-US" dirty="0">
                <a:latin typeface="Lucida Grande"/>
                <a:cs typeface="Lucida Grande"/>
              </a:rPr>
              <a:t>(O</a:t>
            </a:r>
            <a:r>
              <a:rPr lang="en-US" baseline="-25000" dirty="0">
                <a:latin typeface="Lucida Grande"/>
                <a:cs typeface="Lucida Grande"/>
              </a:rPr>
              <a:t>0</a:t>
            </a:r>
            <a:r>
              <a:rPr lang="en-US" dirty="0">
                <a:latin typeface="Lucida Grande"/>
                <a:cs typeface="Lucida Grande"/>
              </a:rPr>
              <a:t>,O</a:t>
            </a:r>
            <a:r>
              <a:rPr lang="en-US" baseline="-25000" dirty="0">
                <a:latin typeface="Lucida Grande"/>
                <a:cs typeface="Lucida Grande"/>
              </a:rPr>
              <a:t>1</a:t>
            </a:r>
            <a:r>
              <a:rPr lang="en-US" dirty="0">
                <a:latin typeface="Lucida Grande"/>
                <a:cs typeface="Lucida Grande"/>
              </a:rPr>
              <a:t>,…,O</a:t>
            </a:r>
            <a:r>
              <a:rPr lang="en-US" baseline="-25000" dirty="0">
                <a:latin typeface="Lucida Grande"/>
                <a:cs typeface="Lucida Grande"/>
              </a:rPr>
              <a:t>T-1</a:t>
            </a:r>
            <a:r>
              <a:rPr lang="en-US" dirty="0">
                <a:latin typeface="Lucida Grande"/>
                <a:cs typeface="Lucida Grande"/>
              </a:rPr>
              <a:t>)</a:t>
            </a:r>
            <a:r>
              <a:rPr lang="en-US" dirty="0"/>
              <a:t> and </a:t>
            </a:r>
            <a:r>
              <a:rPr lang="en-US" dirty="0">
                <a:latin typeface="Lucida Grande"/>
                <a:cs typeface="Lucida Grande"/>
              </a:rPr>
              <a:t>N</a:t>
            </a:r>
            <a:r>
              <a:rPr lang="en-US" dirty="0"/>
              <a:t> and </a:t>
            </a:r>
            <a:r>
              <a:rPr lang="en-US" dirty="0">
                <a:latin typeface="Lucida Grande"/>
                <a:cs typeface="Lucida Grande"/>
              </a:rPr>
              <a:t>M</a:t>
            </a:r>
          </a:p>
          <a:p>
            <a:pPr marL="0" indent="0">
              <a:buNone/>
            </a:pPr>
            <a:r>
              <a:rPr lang="en-US" dirty="0"/>
              <a:t>Initialize: </a:t>
            </a:r>
            <a:r>
              <a:rPr lang="en-US" dirty="0" err="1">
                <a:latin typeface="Lucida Grande"/>
                <a:ea typeface="Lucida Grande"/>
                <a:cs typeface="Lucida Grande"/>
              </a:rPr>
              <a:t>λ</a:t>
            </a:r>
            <a:r>
              <a:rPr lang="en-US" dirty="0">
                <a:latin typeface="Lucida Grande"/>
                <a:ea typeface="Lucida Grande"/>
                <a:cs typeface="Lucida Grande"/>
              </a:rPr>
              <a:t> = (</a:t>
            </a:r>
            <a:r>
              <a:rPr lang="en-US" dirty="0">
                <a:latin typeface="Lucida Grande"/>
                <a:cs typeface="Lucida Grande"/>
              </a:rPr>
              <a:t>A,B,</a:t>
            </a:r>
            <a:r>
              <a:rPr lang="en-US" dirty="0">
                <a:latin typeface="Lucida Grande"/>
                <a:ea typeface="Lucida Grande"/>
                <a:cs typeface="Lucida Grande"/>
              </a:rPr>
              <a:t>π)</a:t>
            </a:r>
            <a:r>
              <a:rPr lang="en-US" dirty="0"/>
              <a:t> </a:t>
            </a:r>
            <a:endParaRPr lang="en-US" dirty="0">
              <a:latin typeface="Lucida Grande"/>
              <a:ea typeface="Lucida Grande"/>
              <a:cs typeface="Lucida Grande"/>
            </a:endParaRPr>
          </a:p>
          <a:p>
            <a:pPr lvl="1"/>
            <a:r>
              <a:rPr lang="en-US" dirty="0">
                <a:latin typeface="Lucida Grande"/>
                <a:cs typeface="Lucida Grande"/>
              </a:rPr>
              <a:t>A</a:t>
            </a:r>
            <a:r>
              <a:rPr lang="en-US" dirty="0"/>
              <a:t> is </a:t>
            </a:r>
            <a:r>
              <a:rPr lang="en-US" dirty="0" err="1">
                <a:latin typeface="Lucida Grande"/>
                <a:cs typeface="Lucida Grande"/>
              </a:rPr>
              <a:t>NxN</a:t>
            </a:r>
            <a:r>
              <a:rPr lang="en-US" dirty="0"/>
              <a:t>, </a:t>
            </a:r>
            <a:r>
              <a:rPr lang="en-US" dirty="0">
                <a:latin typeface="Lucida Grande"/>
                <a:cs typeface="Lucida Grande"/>
              </a:rPr>
              <a:t>B</a:t>
            </a:r>
            <a:r>
              <a:rPr lang="en-US" dirty="0"/>
              <a:t> is </a:t>
            </a:r>
            <a:r>
              <a:rPr lang="en-US" dirty="0" err="1">
                <a:latin typeface="Lucida Grande"/>
                <a:cs typeface="Lucida Grande"/>
              </a:rPr>
              <a:t>NxM</a:t>
            </a:r>
            <a:r>
              <a:rPr lang="en-US" dirty="0"/>
              <a:t> and </a:t>
            </a:r>
            <a:r>
              <a:rPr lang="en-US" dirty="0" err="1">
                <a:latin typeface="Lucida Grande"/>
                <a:ea typeface="Lucida Grande"/>
                <a:cs typeface="Lucida Grande"/>
              </a:rPr>
              <a:t>π</a:t>
            </a:r>
            <a:r>
              <a:rPr lang="en-US" dirty="0"/>
              <a:t> is </a:t>
            </a:r>
            <a:r>
              <a:rPr lang="en-US" dirty="0">
                <a:latin typeface="Lucida Grande"/>
                <a:cs typeface="Lucida Grande"/>
              </a:rPr>
              <a:t>1xN</a:t>
            </a:r>
          </a:p>
          <a:p>
            <a:pPr lvl="1"/>
            <a:r>
              <a:rPr lang="en-US" dirty="0" err="1">
                <a:latin typeface="Lucida Grande"/>
                <a:ea typeface="Lucida Grande"/>
                <a:cs typeface="Lucida Grande"/>
              </a:rPr>
              <a:t>π</a:t>
            </a:r>
            <a:r>
              <a:rPr lang="en-US" baseline="-25000" dirty="0" err="1">
                <a:latin typeface="Lucida Grande"/>
                <a:ea typeface="Lucida Grande"/>
                <a:cs typeface="Lucida Grande"/>
              </a:rPr>
              <a:t>i</a:t>
            </a:r>
            <a:r>
              <a:rPr lang="en-US" dirty="0">
                <a:latin typeface="Lucida Grande"/>
                <a:ea typeface="Lucida Grande"/>
                <a:cs typeface="Lucida Grande"/>
              </a:rPr>
              <a:t> </a:t>
            </a:r>
            <a:r>
              <a:rPr lang="en-US" dirty="0">
                <a:latin typeface="Lucida Grande"/>
                <a:cs typeface="Lucida Grande"/>
              </a:rPr>
              <a:t>≈ 1/N</a:t>
            </a:r>
            <a:r>
              <a:rPr lang="en-US" dirty="0">
                <a:latin typeface="Lucida Grande"/>
                <a:ea typeface="Lucida Grande"/>
                <a:cs typeface="Lucida Grande"/>
              </a:rPr>
              <a:t>, </a:t>
            </a:r>
            <a:r>
              <a:rPr lang="en-US" dirty="0" err="1">
                <a:latin typeface="Lucida Grande"/>
                <a:cs typeface="Lucida Grande"/>
              </a:rPr>
              <a:t>a</a:t>
            </a:r>
            <a:r>
              <a:rPr lang="en-US" baseline="-25000" dirty="0" err="1">
                <a:latin typeface="Lucida Grande"/>
                <a:cs typeface="Lucida Grande"/>
              </a:rPr>
              <a:t>ij</a:t>
            </a:r>
            <a:r>
              <a:rPr lang="en-US" dirty="0">
                <a:latin typeface="Lucida Grande"/>
                <a:cs typeface="Lucida Grande"/>
              </a:rPr>
              <a:t> ≈ 1/N, </a:t>
            </a:r>
            <a:r>
              <a:rPr lang="en-US" dirty="0" err="1">
                <a:latin typeface="Lucida Grande"/>
                <a:cs typeface="Lucida Grande"/>
              </a:rPr>
              <a:t>b</a:t>
            </a:r>
            <a:r>
              <a:rPr lang="en-US" baseline="-25000" dirty="0" err="1">
                <a:latin typeface="Lucida Grande"/>
                <a:cs typeface="Lucida Grande"/>
              </a:rPr>
              <a:t>j</a:t>
            </a:r>
            <a:r>
              <a:rPr lang="en-US" dirty="0" err="1">
                <a:latin typeface="Lucida Grande"/>
                <a:cs typeface="Lucida Grande"/>
              </a:rPr>
              <a:t>(k</a:t>
            </a:r>
            <a:r>
              <a:rPr lang="en-US" dirty="0">
                <a:latin typeface="Lucida Grande"/>
                <a:cs typeface="Lucida Grande"/>
              </a:rPr>
              <a:t>) ≈ 1/M</a:t>
            </a:r>
            <a:r>
              <a:rPr lang="en-US" dirty="0"/>
              <a:t>, each matrix row stochastic, but not uniform</a:t>
            </a:r>
          </a:p>
          <a:p>
            <a:pPr marL="0" indent="0">
              <a:buNone/>
            </a:pPr>
            <a:r>
              <a:rPr lang="en-US" dirty="0"/>
              <a:t>Initialize:</a:t>
            </a:r>
          </a:p>
          <a:p>
            <a:pPr lvl="1"/>
            <a:r>
              <a:rPr lang="en-US" dirty="0" err="1">
                <a:latin typeface="Lucida Grande"/>
                <a:cs typeface="Lucida Grande"/>
              </a:rPr>
              <a:t>maxIters</a:t>
            </a:r>
            <a:r>
              <a:rPr lang="en-US" dirty="0">
                <a:latin typeface="Lucida Grande"/>
                <a:cs typeface="Lucida Grande"/>
              </a:rPr>
              <a:t> = </a:t>
            </a:r>
            <a:r>
              <a:rPr lang="en-US" dirty="0"/>
              <a:t>max number of re-estimation steps</a:t>
            </a:r>
          </a:p>
          <a:p>
            <a:pPr lvl="1"/>
            <a:r>
              <a:rPr lang="en-US" dirty="0" err="1">
                <a:latin typeface="Lucida Grande"/>
                <a:cs typeface="Lucida Grande"/>
              </a:rPr>
              <a:t>iters</a:t>
            </a:r>
            <a:r>
              <a:rPr lang="en-US" dirty="0">
                <a:latin typeface="Lucida Grande"/>
                <a:cs typeface="Lucida Grande"/>
              </a:rPr>
              <a:t> = 0</a:t>
            </a:r>
          </a:p>
          <a:p>
            <a:pPr lvl="1"/>
            <a:r>
              <a:rPr lang="en-US" dirty="0" err="1">
                <a:latin typeface="Lucida Grande"/>
                <a:cs typeface="Lucida Grande"/>
              </a:rPr>
              <a:t>oldLogProb</a:t>
            </a:r>
            <a:r>
              <a:rPr lang="en-US" dirty="0">
                <a:latin typeface="Lucida Grande"/>
                <a:cs typeface="Lucida Grande"/>
              </a:rPr>
              <a:t> = -∞</a:t>
            </a:r>
          </a:p>
        </p:txBody>
      </p:sp>
      <p:cxnSp>
        <p:nvCxnSpPr>
          <p:cNvPr id="7" name="Straight Connector 6">
            <a:extLst>
              <a:ext uri="{FF2B5EF4-FFF2-40B4-BE49-F238E27FC236}">
                <a16:creationId xmlns:a16="http://schemas.microsoft.com/office/drawing/2014/main" id="{CB443AC1-229A-47B8-B010-1FABDF00220B}"/>
              </a:ext>
            </a:extLst>
          </p:cNvPr>
          <p:cNvCxnSpPr>
            <a:cxnSpLocks/>
          </p:cNvCxnSpPr>
          <p:nvPr/>
        </p:nvCxnSpPr>
        <p:spPr>
          <a:xfrm>
            <a:off x="644025" y="2943225"/>
            <a:ext cx="0" cy="28194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B341065-E5D6-436E-BADF-541F867ACCCD}"/>
              </a:ext>
            </a:extLst>
          </p:cNvPr>
          <p:cNvGrpSpPr/>
          <p:nvPr/>
        </p:nvGrpSpPr>
        <p:grpSpPr>
          <a:xfrm>
            <a:off x="362139" y="5941045"/>
            <a:ext cx="2824681" cy="866469"/>
            <a:chOff x="362139" y="5941045"/>
            <a:chExt cx="2824681" cy="866469"/>
          </a:xfrm>
        </p:grpSpPr>
        <p:cxnSp>
          <p:nvCxnSpPr>
            <p:cNvPr id="11" name="Straight Connector 10">
              <a:extLst>
                <a:ext uri="{FF2B5EF4-FFF2-40B4-BE49-F238E27FC236}">
                  <a16:creationId xmlns:a16="http://schemas.microsoft.com/office/drawing/2014/main" id="{0D9FEB1F-CF4C-4588-8FD3-FFC96435D63A}"/>
                </a:ext>
              </a:extLst>
            </p:cNvPr>
            <p:cNvCxnSpPr>
              <a:cxnSpLocks/>
            </p:cNvCxnSpPr>
            <p:nvPr/>
          </p:nvCxnSpPr>
          <p:spPr>
            <a:xfrm flipH="1">
              <a:off x="2634558" y="6131698"/>
              <a:ext cx="28971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8DD15F-E1F1-4218-880B-FE2E199E04F0}"/>
                </a:ext>
              </a:extLst>
            </p:cNvPr>
            <p:cNvSpPr txBox="1"/>
            <p:nvPr/>
          </p:nvSpPr>
          <p:spPr>
            <a:xfrm>
              <a:off x="563956" y="5958782"/>
              <a:ext cx="2034389" cy="830997"/>
            </a:xfrm>
            <a:prstGeom prst="rect">
              <a:avLst/>
            </a:prstGeom>
            <a:noFill/>
          </p:spPr>
          <p:txBody>
            <a:bodyPr wrap="square" rtlCol="0">
              <a:spAutoFit/>
            </a:bodyPr>
            <a:lstStyle/>
            <a:p>
              <a:r>
                <a:rPr lang="en-US" sz="1600" dirty="0"/>
                <a:t>Solution to problem 1</a:t>
              </a:r>
            </a:p>
            <a:p>
              <a:r>
                <a:rPr lang="en-US" sz="1600" dirty="0"/>
                <a:t>Solution to problem 2</a:t>
              </a:r>
            </a:p>
            <a:p>
              <a:r>
                <a:rPr lang="en-US" sz="1600" dirty="0"/>
                <a:t>Solution to problem 3</a:t>
              </a:r>
              <a:endParaRPr lang="it-IT" sz="1600" dirty="0"/>
            </a:p>
          </p:txBody>
        </p:sp>
        <p:cxnSp>
          <p:nvCxnSpPr>
            <p:cNvPr id="13" name="Straight Connector 12">
              <a:extLst>
                <a:ext uri="{FF2B5EF4-FFF2-40B4-BE49-F238E27FC236}">
                  <a16:creationId xmlns:a16="http://schemas.microsoft.com/office/drawing/2014/main" id="{5833E29F-BBB3-42E2-BC08-136C544964B5}"/>
                </a:ext>
              </a:extLst>
            </p:cNvPr>
            <p:cNvCxnSpPr>
              <a:cxnSpLocks/>
            </p:cNvCxnSpPr>
            <p:nvPr/>
          </p:nvCxnSpPr>
          <p:spPr>
            <a:xfrm flipH="1">
              <a:off x="2634558" y="6374632"/>
              <a:ext cx="28971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275E11-4388-4149-8C61-80C45FDE1018}"/>
                </a:ext>
              </a:extLst>
            </p:cNvPr>
            <p:cNvCxnSpPr>
              <a:cxnSpLocks/>
            </p:cNvCxnSpPr>
            <p:nvPr/>
          </p:nvCxnSpPr>
          <p:spPr>
            <a:xfrm flipH="1">
              <a:off x="2634558" y="6619075"/>
              <a:ext cx="2897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54FF0E6-9508-4B49-B587-4ED347D9F914}"/>
                </a:ext>
              </a:extLst>
            </p:cNvPr>
            <p:cNvSpPr/>
            <p:nvPr/>
          </p:nvSpPr>
          <p:spPr>
            <a:xfrm>
              <a:off x="362139" y="5941045"/>
              <a:ext cx="2824681" cy="8664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mp.tiff"/>
          <p:cNvPicPr>
            <a:picLocks noChangeAspect="1"/>
          </p:cNvPicPr>
          <p:nvPr/>
        </p:nvPicPr>
        <p:blipFill>
          <a:blip r:embed="rId2"/>
          <a:stretch>
            <a:fillRect/>
          </a:stretch>
        </p:blipFill>
        <p:spPr>
          <a:xfrm>
            <a:off x="7778834" y="12885"/>
            <a:ext cx="2889250" cy="6858001"/>
          </a:xfrm>
          <a:prstGeom prst="rect">
            <a:avLst/>
          </a:prstGeom>
        </p:spPr>
      </p:pic>
      <p:sp>
        <p:nvSpPr>
          <p:cNvPr id="2" name="Title 1"/>
          <p:cNvSpPr>
            <a:spLocks noGrp="1"/>
          </p:cNvSpPr>
          <p:nvPr>
            <p:ph type="title"/>
          </p:nvPr>
        </p:nvSpPr>
        <p:spPr/>
        <p:txBody>
          <a:bodyPr/>
          <a:lstStyle/>
          <a:p>
            <a:r>
              <a:rPr lang="en-US" dirty="0"/>
              <a:t>Forward Algorithm</a:t>
            </a:r>
          </a:p>
        </p:txBody>
      </p:sp>
      <p:sp>
        <p:nvSpPr>
          <p:cNvPr id="3" name="Content Placeholder 2"/>
          <p:cNvSpPr>
            <a:spLocks noGrp="1"/>
          </p:cNvSpPr>
          <p:nvPr>
            <p:ph idx="1"/>
          </p:nvPr>
        </p:nvSpPr>
        <p:spPr/>
        <p:txBody>
          <a:bodyPr/>
          <a:lstStyle/>
          <a:p>
            <a:r>
              <a:rPr lang="en-US" dirty="0"/>
              <a:t>Forward algorithm</a:t>
            </a:r>
          </a:p>
          <a:p>
            <a:pPr marL="457200" lvl="1" indent="0">
              <a:buNone/>
            </a:pPr>
            <a:r>
              <a:rPr lang="en-US" dirty="0"/>
              <a:t>With scaling</a:t>
            </a:r>
          </a:p>
          <a:p>
            <a:endParaRPr lang="en-US" dirty="0"/>
          </a:p>
        </p:txBody>
      </p:sp>
      <p:cxnSp>
        <p:nvCxnSpPr>
          <p:cNvPr id="5" name="Straight Connector 4">
            <a:extLst>
              <a:ext uri="{FF2B5EF4-FFF2-40B4-BE49-F238E27FC236}">
                <a16:creationId xmlns:a16="http://schemas.microsoft.com/office/drawing/2014/main" id="{7E8E1C5C-8EA1-4B70-8F49-B2ABDF5223D8}"/>
              </a:ext>
            </a:extLst>
          </p:cNvPr>
          <p:cNvCxnSpPr/>
          <p:nvPr/>
        </p:nvCxnSpPr>
        <p:spPr>
          <a:xfrm>
            <a:off x="7052650" y="49097"/>
            <a:ext cx="72427" cy="675910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00B47AC3-5DC5-441B-97B3-43C1870A2263}"/>
              </a:ext>
            </a:extLst>
          </p:cNvPr>
          <p:cNvGrpSpPr/>
          <p:nvPr/>
        </p:nvGrpSpPr>
        <p:grpSpPr>
          <a:xfrm>
            <a:off x="362139" y="5941045"/>
            <a:ext cx="2824681" cy="866469"/>
            <a:chOff x="362139" y="5941045"/>
            <a:chExt cx="2824681" cy="866469"/>
          </a:xfrm>
        </p:grpSpPr>
        <p:cxnSp>
          <p:nvCxnSpPr>
            <p:cNvPr id="7" name="Straight Connector 6">
              <a:extLst>
                <a:ext uri="{FF2B5EF4-FFF2-40B4-BE49-F238E27FC236}">
                  <a16:creationId xmlns:a16="http://schemas.microsoft.com/office/drawing/2014/main" id="{8322DF22-F997-4EE0-99FD-FDA0C8DE3758}"/>
                </a:ext>
              </a:extLst>
            </p:cNvPr>
            <p:cNvCxnSpPr>
              <a:cxnSpLocks/>
            </p:cNvCxnSpPr>
            <p:nvPr/>
          </p:nvCxnSpPr>
          <p:spPr>
            <a:xfrm flipH="1">
              <a:off x="2634558" y="6131698"/>
              <a:ext cx="28971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5579C6-CF5A-4156-B9CD-708E54F5ACEF}"/>
                </a:ext>
              </a:extLst>
            </p:cNvPr>
            <p:cNvSpPr txBox="1"/>
            <p:nvPr/>
          </p:nvSpPr>
          <p:spPr>
            <a:xfrm>
              <a:off x="563956" y="5958782"/>
              <a:ext cx="2034389" cy="830997"/>
            </a:xfrm>
            <a:prstGeom prst="rect">
              <a:avLst/>
            </a:prstGeom>
            <a:noFill/>
          </p:spPr>
          <p:txBody>
            <a:bodyPr wrap="square" rtlCol="0">
              <a:spAutoFit/>
            </a:bodyPr>
            <a:lstStyle/>
            <a:p>
              <a:r>
                <a:rPr lang="en-US" sz="1600" dirty="0"/>
                <a:t>Solution to problem 1</a:t>
              </a:r>
            </a:p>
            <a:p>
              <a:r>
                <a:rPr lang="en-US" sz="1600" dirty="0"/>
                <a:t>Solution to problem 2</a:t>
              </a:r>
            </a:p>
            <a:p>
              <a:r>
                <a:rPr lang="en-US" sz="1600" dirty="0"/>
                <a:t>Solution to problem 3</a:t>
              </a:r>
              <a:endParaRPr lang="it-IT" sz="1600" dirty="0"/>
            </a:p>
          </p:txBody>
        </p:sp>
        <p:cxnSp>
          <p:nvCxnSpPr>
            <p:cNvPr id="13" name="Straight Connector 12">
              <a:extLst>
                <a:ext uri="{FF2B5EF4-FFF2-40B4-BE49-F238E27FC236}">
                  <a16:creationId xmlns:a16="http://schemas.microsoft.com/office/drawing/2014/main" id="{1F73AF27-F592-4BF2-A78C-E2DF19086C2C}"/>
                </a:ext>
              </a:extLst>
            </p:cNvPr>
            <p:cNvCxnSpPr>
              <a:cxnSpLocks/>
            </p:cNvCxnSpPr>
            <p:nvPr/>
          </p:nvCxnSpPr>
          <p:spPr>
            <a:xfrm flipH="1">
              <a:off x="2634558" y="6374632"/>
              <a:ext cx="28971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A858C3-A91E-4357-8104-3F95B89D8CD7}"/>
                </a:ext>
              </a:extLst>
            </p:cNvPr>
            <p:cNvCxnSpPr>
              <a:cxnSpLocks/>
            </p:cNvCxnSpPr>
            <p:nvPr/>
          </p:nvCxnSpPr>
          <p:spPr>
            <a:xfrm flipH="1">
              <a:off x="2634558" y="6619075"/>
              <a:ext cx="2897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CB45DB8-6C45-4E95-A1AC-E05607165A6A}"/>
                </a:ext>
              </a:extLst>
            </p:cNvPr>
            <p:cNvSpPr/>
            <p:nvPr/>
          </p:nvSpPr>
          <p:spPr>
            <a:xfrm>
              <a:off x="362139" y="5941045"/>
              <a:ext cx="2824681" cy="8664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8" name="Straight Connector 17">
            <a:extLst>
              <a:ext uri="{FF2B5EF4-FFF2-40B4-BE49-F238E27FC236}">
                <a16:creationId xmlns:a16="http://schemas.microsoft.com/office/drawing/2014/main" id="{087BF51D-04C5-4B71-AC26-D43CAF9FD576}"/>
              </a:ext>
            </a:extLst>
          </p:cNvPr>
          <p:cNvCxnSpPr/>
          <p:nvPr/>
        </p:nvCxnSpPr>
        <p:spPr>
          <a:xfrm>
            <a:off x="6895913" y="46836"/>
            <a:ext cx="72427" cy="675910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4B023E-F36E-452E-A8ED-1C42A3F0F955}"/>
              </a:ext>
            </a:extLst>
          </p:cNvPr>
          <p:cNvCxnSpPr/>
          <p:nvPr/>
        </p:nvCxnSpPr>
        <p:spPr>
          <a:xfrm>
            <a:off x="6734273" y="47593"/>
            <a:ext cx="72427" cy="675910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FFB41D-2E33-482F-9637-7BC80A404565}"/>
              </a:ext>
            </a:extLst>
          </p:cNvPr>
          <p:cNvPicPr>
            <a:picLocks noChangeAspect="1"/>
          </p:cNvPicPr>
          <p:nvPr/>
        </p:nvPicPr>
        <p:blipFill>
          <a:blip r:embed="rId3"/>
          <a:stretch>
            <a:fillRect/>
          </a:stretch>
        </p:blipFill>
        <p:spPr>
          <a:xfrm>
            <a:off x="2709862" y="3076575"/>
            <a:ext cx="6772275" cy="704850"/>
          </a:xfrm>
          <a:prstGeom prst="rect">
            <a:avLst/>
          </a:prstGeom>
        </p:spPr>
      </p:pic>
      <p:sp>
        <p:nvSpPr>
          <p:cNvPr id="3" name="Rectangle 2">
            <a:extLst>
              <a:ext uri="{FF2B5EF4-FFF2-40B4-BE49-F238E27FC236}">
                <a16:creationId xmlns:a16="http://schemas.microsoft.com/office/drawing/2014/main" id="{9F06EA00-B5DA-4B6F-828A-E5CB59C90A36}"/>
              </a:ext>
            </a:extLst>
          </p:cNvPr>
          <p:cNvSpPr/>
          <p:nvPr/>
        </p:nvSpPr>
        <p:spPr>
          <a:xfrm>
            <a:off x="1110245" y="888761"/>
            <a:ext cx="4115550" cy="1200329"/>
          </a:xfrm>
          <a:prstGeom prst="rect">
            <a:avLst/>
          </a:prstGeom>
        </p:spPr>
        <p:txBody>
          <a:bodyPr wrap="none">
            <a:spAutoFit/>
          </a:bodyPr>
          <a:lstStyle/>
          <a:p>
            <a:r>
              <a:rPr lang="en-US" sz="2400" dirty="0"/>
              <a:t>We can see it as an </a:t>
            </a:r>
            <a:r>
              <a:rPr lang="en-US" sz="2400" b="1" dirty="0"/>
              <a:t>intersection</a:t>
            </a:r>
          </a:p>
          <a:p>
            <a:endParaRPr lang="en-US" sz="2400" dirty="0"/>
          </a:p>
          <a:p>
            <a:r>
              <a:rPr lang="en-US" sz="2400" dirty="0"/>
              <a:t>This will be useful later…</a:t>
            </a:r>
            <a:endParaRPr lang="en-GB" sz="2400" dirty="0"/>
          </a:p>
        </p:txBody>
      </p:sp>
    </p:spTree>
    <p:extLst>
      <p:ext uri="{BB962C8B-B14F-4D97-AF65-F5344CB8AC3E}">
        <p14:creationId xmlns:p14="http://schemas.microsoft.com/office/powerpoint/2010/main" val="9649082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Algorithm</a:t>
            </a:r>
          </a:p>
        </p:txBody>
      </p:sp>
      <p:sp>
        <p:nvSpPr>
          <p:cNvPr id="3" name="Content Placeholder 2"/>
          <p:cNvSpPr>
            <a:spLocks noGrp="1"/>
          </p:cNvSpPr>
          <p:nvPr>
            <p:ph idx="1"/>
          </p:nvPr>
        </p:nvSpPr>
        <p:spPr/>
        <p:txBody>
          <a:bodyPr/>
          <a:lstStyle/>
          <a:p>
            <a:r>
              <a:rPr lang="en-US" dirty="0"/>
              <a:t>Backward algorithm or “beta pass”</a:t>
            </a:r>
          </a:p>
          <a:p>
            <a:pPr marL="457200" lvl="1" indent="0">
              <a:buNone/>
            </a:pPr>
            <a:r>
              <a:rPr lang="en-US" dirty="0"/>
              <a:t>With scaling</a:t>
            </a:r>
          </a:p>
          <a:p>
            <a:pPr lvl="1"/>
            <a:endParaRPr lang="en-US" dirty="0"/>
          </a:p>
          <a:p>
            <a:r>
              <a:rPr lang="en-US" dirty="0"/>
              <a:t>Note: same scaling factor as alphas</a:t>
            </a:r>
          </a:p>
        </p:txBody>
      </p:sp>
      <p:grpSp>
        <p:nvGrpSpPr>
          <p:cNvPr id="5" name="Group 4">
            <a:extLst>
              <a:ext uri="{FF2B5EF4-FFF2-40B4-BE49-F238E27FC236}">
                <a16:creationId xmlns:a16="http://schemas.microsoft.com/office/drawing/2014/main" id="{A2F6D9D2-7CC9-4195-A7D4-448297BBD92D}"/>
              </a:ext>
            </a:extLst>
          </p:cNvPr>
          <p:cNvGrpSpPr/>
          <p:nvPr/>
        </p:nvGrpSpPr>
        <p:grpSpPr>
          <a:xfrm>
            <a:off x="362139" y="5941045"/>
            <a:ext cx="2824681" cy="866469"/>
            <a:chOff x="362139" y="5941045"/>
            <a:chExt cx="2824681" cy="866469"/>
          </a:xfrm>
        </p:grpSpPr>
        <p:cxnSp>
          <p:nvCxnSpPr>
            <p:cNvPr id="7" name="Straight Connector 6">
              <a:extLst>
                <a:ext uri="{FF2B5EF4-FFF2-40B4-BE49-F238E27FC236}">
                  <a16:creationId xmlns:a16="http://schemas.microsoft.com/office/drawing/2014/main" id="{B42BB316-7383-4F47-AD79-9249C0F779F2}"/>
                </a:ext>
              </a:extLst>
            </p:cNvPr>
            <p:cNvCxnSpPr>
              <a:cxnSpLocks/>
            </p:cNvCxnSpPr>
            <p:nvPr/>
          </p:nvCxnSpPr>
          <p:spPr>
            <a:xfrm flipH="1">
              <a:off x="2634558" y="6131698"/>
              <a:ext cx="28971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8493262-0F4E-426E-B949-806A14106251}"/>
                </a:ext>
              </a:extLst>
            </p:cNvPr>
            <p:cNvSpPr txBox="1"/>
            <p:nvPr/>
          </p:nvSpPr>
          <p:spPr>
            <a:xfrm>
              <a:off x="563956" y="5958782"/>
              <a:ext cx="2034389" cy="830997"/>
            </a:xfrm>
            <a:prstGeom prst="rect">
              <a:avLst/>
            </a:prstGeom>
            <a:noFill/>
          </p:spPr>
          <p:txBody>
            <a:bodyPr wrap="square" rtlCol="0">
              <a:spAutoFit/>
            </a:bodyPr>
            <a:lstStyle/>
            <a:p>
              <a:r>
                <a:rPr lang="en-US" sz="1600" dirty="0"/>
                <a:t>Solution to problem 1</a:t>
              </a:r>
            </a:p>
            <a:p>
              <a:r>
                <a:rPr lang="en-US" sz="1600" dirty="0"/>
                <a:t>Solution to problem 2</a:t>
              </a:r>
            </a:p>
            <a:p>
              <a:r>
                <a:rPr lang="en-US" sz="1600" dirty="0"/>
                <a:t>Solution to problem 3</a:t>
              </a:r>
              <a:endParaRPr lang="it-IT" sz="1600" dirty="0"/>
            </a:p>
          </p:txBody>
        </p:sp>
        <p:cxnSp>
          <p:nvCxnSpPr>
            <p:cNvPr id="9" name="Straight Connector 8">
              <a:extLst>
                <a:ext uri="{FF2B5EF4-FFF2-40B4-BE49-F238E27FC236}">
                  <a16:creationId xmlns:a16="http://schemas.microsoft.com/office/drawing/2014/main" id="{A6F91D6B-3AFF-419D-9483-F15240D1C720}"/>
                </a:ext>
              </a:extLst>
            </p:cNvPr>
            <p:cNvCxnSpPr>
              <a:cxnSpLocks/>
            </p:cNvCxnSpPr>
            <p:nvPr/>
          </p:nvCxnSpPr>
          <p:spPr>
            <a:xfrm flipH="1">
              <a:off x="2634558" y="6374632"/>
              <a:ext cx="28971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5C09965-58D9-44CC-B552-6FEDC177D67E}"/>
                </a:ext>
              </a:extLst>
            </p:cNvPr>
            <p:cNvCxnSpPr>
              <a:cxnSpLocks/>
            </p:cNvCxnSpPr>
            <p:nvPr/>
          </p:nvCxnSpPr>
          <p:spPr>
            <a:xfrm flipH="1">
              <a:off x="2634558" y="6619075"/>
              <a:ext cx="2897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CB314B12-E041-4D72-AED9-BAB9243088BE}"/>
                </a:ext>
              </a:extLst>
            </p:cNvPr>
            <p:cNvSpPr/>
            <p:nvPr/>
          </p:nvSpPr>
          <p:spPr>
            <a:xfrm>
              <a:off x="362139" y="5941045"/>
              <a:ext cx="2824681" cy="8664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3" name="Straight Connector 12">
            <a:extLst>
              <a:ext uri="{FF2B5EF4-FFF2-40B4-BE49-F238E27FC236}">
                <a16:creationId xmlns:a16="http://schemas.microsoft.com/office/drawing/2014/main" id="{93BEE492-68E0-4D80-B50C-5D2D769F38C6}"/>
              </a:ext>
            </a:extLst>
          </p:cNvPr>
          <p:cNvCxnSpPr>
            <a:cxnSpLocks/>
          </p:cNvCxnSpPr>
          <p:nvPr/>
        </p:nvCxnSpPr>
        <p:spPr>
          <a:xfrm>
            <a:off x="6968340" y="1571625"/>
            <a:ext cx="0" cy="405765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75B14B-A969-42AB-89E3-D2F707C2A0F6}"/>
              </a:ext>
            </a:extLst>
          </p:cNvPr>
          <p:cNvCxnSpPr>
            <a:cxnSpLocks/>
          </p:cNvCxnSpPr>
          <p:nvPr/>
        </p:nvCxnSpPr>
        <p:spPr>
          <a:xfrm>
            <a:off x="6797644" y="1571625"/>
            <a:ext cx="0" cy="40576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23E03D6-1C4B-408A-96FE-3B0CE2576A95}"/>
              </a:ext>
            </a:extLst>
          </p:cNvPr>
          <p:cNvSpPr txBox="1"/>
          <p:nvPr/>
        </p:nvSpPr>
        <p:spPr>
          <a:xfrm>
            <a:off x="8353345" y="6152501"/>
            <a:ext cx="378433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NOTE: Solution to problem 2 is NOT shown completely in this pseudo-code</a:t>
            </a:r>
            <a:endParaRPr lang="it-IT" dirty="0"/>
          </a:p>
        </p:txBody>
      </p:sp>
      <p:pic>
        <p:nvPicPr>
          <p:cNvPr id="12" name="Picture 11">
            <a:extLst>
              <a:ext uri="{FF2B5EF4-FFF2-40B4-BE49-F238E27FC236}">
                <a16:creationId xmlns:a16="http://schemas.microsoft.com/office/drawing/2014/main" id="{D4132DB3-FFAD-4DC1-B336-1330EF1B7660}"/>
              </a:ext>
            </a:extLst>
          </p:cNvPr>
          <p:cNvPicPr>
            <a:picLocks noChangeAspect="1"/>
          </p:cNvPicPr>
          <p:nvPr/>
        </p:nvPicPr>
        <p:blipFill>
          <a:blip r:embed="rId2"/>
          <a:stretch>
            <a:fillRect/>
          </a:stretch>
        </p:blipFill>
        <p:spPr>
          <a:xfrm>
            <a:off x="7139036" y="1457325"/>
            <a:ext cx="5031064" cy="425306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Gammas</a:t>
            </a:r>
          </a:p>
        </p:txBody>
      </p:sp>
      <p:sp>
        <p:nvSpPr>
          <p:cNvPr id="3" name="Content Placeholder 2"/>
          <p:cNvSpPr>
            <a:spLocks noGrp="1"/>
          </p:cNvSpPr>
          <p:nvPr>
            <p:ph idx="1"/>
          </p:nvPr>
        </p:nvSpPr>
        <p:spPr/>
        <p:txBody>
          <a:bodyPr/>
          <a:lstStyle/>
          <a:p>
            <a:r>
              <a:rPr lang="en-US" dirty="0"/>
              <a:t>Using scaled alphas and betas</a:t>
            </a:r>
          </a:p>
        </p:txBody>
      </p:sp>
      <p:pic>
        <p:nvPicPr>
          <p:cNvPr id="7" name="Picture 6" descr="temp.tiff"/>
          <p:cNvPicPr>
            <a:picLocks noChangeAspect="1"/>
          </p:cNvPicPr>
          <p:nvPr/>
        </p:nvPicPr>
        <p:blipFill>
          <a:blip r:embed="rId2"/>
          <a:stretch>
            <a:fillRect/>
          </a:stretch>
        </p:blipFill>
        <p:spPr>
          <a:xfrm>
            <a:off x="7205437" y="365125"/>
            <a:ext cx="4785974" cy="5999163"/>
          </a:xfrm>
          <a:prstGeom prst="rect">
            <a:avLst/>
          </a:prstGeom>
        </p:spPr>
      </p:pic>
      <p:grpSp>
        <p:nvGrpSpPr>
          <p:cNvPr id="5" name="Group 4">
            <a:extLst>
              <a:ext uri="{FF2B5EF4-FFF2-40B4-BE49-F238E27FC236}">
                <a16:creationId xmlns:a16="http://schemas.microsoft.com/office/drawing/2014/main" id="{753FC569-9348-4841-96B3-641BF38E6246}"/>
              </a:ext>
            </a:extLst>
          </p:cNvPr>
          <p:cNvGrpSpPr/>
          <p:nvPr/>
        </p:nvGrpSpPr>
        <p:grpSpPr>
          <a:xfrm>
            <a:off x="362139" y="5941045"/>
            <a:ext cx="2824681" cy="866469"/>
            <a:chOff x="362139" y="5941045"/>
            <a:chExt cx="2824681" cy="866469"/>
          </a:xfrm>
        </p:grpSpPr>
        <p:cxnSp>
          <p:nvCxnSpPr>
            <p:cNvPr id="6" name="Straight Connector 5">
              <a:extLst>
                <a:ext uri="{FF2B5EF4-FFF2-40B4-BE49-F238E27FC236}">
                  <a16:creationId xmlns:a16="http://schemas.microsoft.com/office/drawing/2014/main" id="{AAF87B8B-D984-431C-A8AC-116E3ABF1CE8}"/>
                </a:ext>
              </a:extLst>
            </p:cNvPr>
            <p:cNvCxnSpPr>
              <a:cxnSpLocks/>
            </p:cNvCxnSpPr>
            <p:nvPr/>
          </p:nvCxnSpPr>
          <p:spPr>
            <a:xfrm flipH="1">
              <a:off x="2634558" y="6131698"/>
              <a:ext cx="28971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85CE68-3549-45B2-A76A-F70C1D5EC4AD}"/>
                </a:ext>
              </a:extLst>
            </p:cNvPr>
            <p:cNvSpPr txBox="1"/>
            <p:nvPr/>
          </p:nvSpPr>
          <p:spPr>
            <a:xfrm>
              <a:off x="563956" y="5958782"/>
              <a:ext cx="2034389" cy="830997"/>
            </a:xfrm>
            <a:prstGeom prst="rect">
              <a:avLst/>
            </a:prstGeom>
            <a:noFill/>
          </p:spPr>
          <p:txBody>
            <a:bodyPr wrap="square" rtlCol="0">
              <a:spAutoFit/>
            </a:bodyPr>
            <a:lstStyle/>
            <a:p>
              <a:r>
                <a:rPr lang="en-US" sz="1600" dirty="0"/>
                <a:t>Solution to problem 1</a:t>
              </a:r>
            </a:p>
            <a:p>
              <a:r>
                <a:rPr lang="en-US" sz="1600" dirty="0"/>
                <a:t>Solution to problem 2</a:t>
              </a:r>
            </a:p>
            <a:p>
              <a:r>
                <a:rPr lang="en-US" sz="1600" dirty="0"/>
                <a:t>Solution to problem 3</a:t>
              </a:r>
              <a:endParaRPr lang="it-IT" sz="1600" dirty="0"/>
            </a:p>
          </p:txBody>
        </p:sp>
        <p:cxnSp>
          <p:nvCxnSpPr>
            <p:cNvPr id="9" name="Straight Connector 8">
              <a:extLst>
                <a:ext uri="{FF2B5EF4-FFF2-40B4-BE49-F238E27FC236}">
                  <a16:creationId xmlns:a16="http://schemas.microsoft.com/office/drawing/2014/main" id="{17B1EC4B-684B-420A-878C-179153FBFC66}"/>
                </a:ext>
              </a:extLst>
            </p:cNvPr>
            <p:cNvCxnSpPr>
              <a:cxnSpLocks/>
            </p:cNvCxnSpPr>
            <p:nvPr/>
          </p:nvCxnSpPr>
          <p:spPr>
            <a:xfrm flipH="1">
              <a:off x="2634558" y="6374632"/>
              <a:ext cx="28971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84FFE1B-FD7C-4198-9B10-7872573FFF57}"/>
                </a:ext>
              </a:extLst>
            </p:cNvPr>
            <p:cNvCxnSpPr>
              <a:cxnSpLocks/>
            </p:cNvCxnSpPr>
            <p:nvPr/>
          </p:nvCxnSpPr>
          <p:spPr>
            <a:xfrm flipH="1">
              <a:off x="2634558" y="6619075"/>
              <a:ext cx="2897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134A62A-951C-4B82-8626-D2E2C15B1259}"/>
                </a:ext>
              </a:extLst>
            </p:cNvPr>
            <p:cNvSpPr/>
            <p:nvPr/>
          </p:nvSpPr>
          <p:spPr>
            <a:xfrm>
              <a:off x="362139" y="5941045"/>
              <a:ext cx="2824681" cy="8664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5" name="Straight Connector 14">
            <a:extLst>
              <a:ext uri="{FF2B5EF4-FFF2-40B4-BE49-F238E27FC236}">
                <a16:creationId xmlns:a16="http://schemas.microsoft.com/office/drawing/2014/main" id="{81477973-6584-4E7D-8AC2-A8B69C696C97}"/>
              </a:ext>
            </a:extLst>
          </p:cNvPr>
          <p:cNvCxnSpPr/>
          <p:nvPr/>
        </p:nvCxnSpPr>
        <p:spPr>
          <a:xfrm>
            <a:off x="6734273" y="47593"/>
            <a:ext cx="72427" cy="675910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Re-Estimation</a:t>
            </a:r>
          </a:p>
        </p:txBody>
      </p:sp>
      <p:sp>
        <p:nvSpPr>
          <p:cNvPr id="3" name="Content Placeholder 2"/>
          <p:cNvSpPr>
            <a:spLocks noGrp="1"/>
          </p:cNvSpPr>
          <p:nvPr>
            <p:ph idx="1"/>
          </p:nvPr>
        </p:nvSpPr>
        <p:spPr/>
        <p:txBody>
          <a:bodyPr/>
          <a:lstStyle/>
          <a:p>
            <a:r>
              <a:rPr lang="en-US" dirty="0"/>
              <a:t>Again, using scaled gammas</a:t>
            </a:r>
          </a:p>
          <a:p>
            <a:r>
              <a:rPr lang="en-US" dirty="0"/>
              <a:t>So formulas unchanged</a:t>
            </a:r>
          </a:p>
        </p:txBody>
      </p:sp>
      <p:grpSp>
        <p:nvGrpSpPr>
          <p:cNvPr id="5" name="Group 4">
            <a:extLst>
              <a:ext uri="{FF2B5EF4-FFF2-40B4-BE49-F238E27FC236}">
                <a16:creationId xmlns:a16="http://schemas.microsoft.com/office/drawing/2014/main" id="{12AFB187-E91B-4826-B5AE-3C6FCCF626CE}"/>
              </a:ext>
            </a:extLst>
          </p:cNvPr>
          <p:cNvGrpSpPr/>
          <p:nvPr/>
        </p:nvGrpSpPr>
        <p:grpSpPr>
          <a:xfrm>
            <a:off x="362139" y="5941045"/>
            <a:ext cx="2824681" cy="866469"/>
            <a:chOff x="362139" y="5941045"/>
            <a:chExt cx="2824681" cy="866469"/>
          </a:xfrm>
        </p:grpSpPr>
        <p:cxnSp>
          <p:nvCxnSpPr>
            <p:cNvPr id="7" name="Straight Connector 6">
              <a:extLst>
                <a:ext uri="{FF2B5EF4-FFF2-40B4-BE49-F238E27FC236}">
                  <a16:creationId xmlns:a16="http://schemas.microsoft.com/office/drawing/2014/main" id="{812E9788-CA3C-44F4-B63A-E5C0C1C686EA}"/>
                </a:ext>
              </a:extLst>
            </p:cNvPr>
            <p:cNvCxnSpPr>
              <a:cxnSpLocks/>
            </p:cNvCxnSpPr>
            <p:nvPr/>
          </p:nvCxnSpPr>
          <p:spPr>
            <a:xfrm flipH="1">
              <a:off x="2634558" y="6131698"/>
              <a:ext cx="28971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8CF6181-7B08-4D58-BEA7-11A56EB44891}"/>
                </a:ext>
              </a:extLst>
            </p:cNvPr>
            <p:cNvSpPr txBox="1"/>
            <p:nvPr/>
          </p:nvSpPr>
          <p:spPr>
            <a:xfrm>
              <a:off x="563956" y="5958782"/>
              <a:ext cx="2034389" cy="830997"/>
            </a:xfrm>
            <a:prstGeom prst="rect">
              <a:avLst/>
            </a:prstGeom>
            <a:noFill/>
          </p:spPr>
          <p:txBody>
            <a:bodyPr wrap="square" rtlCol="0">
              <a:spAutoFit/>
            </a:bodyPr>
            <a:lstStyle/>
            <a:p>
              <a:r>
                <a:rPr lang="en-US" sz="1600" dirty="0"/>
                <a:t>Solution to problem 1</a:t>
              </a:r>
            </a:p>
            <a:p>
              <a:r>
                <a:rPr lang="en-US" sz="1600" dirty="0"/>
                <a:t>Solution to problem 2</a:t>
              </a:r>
            </a:p>
            <a:p>
              <a:r>
                <a:rPr lang="en-US" sz="1600" dirty="0"/>
                <a:t>Solution to problem 3</a:t>
              </a:r>
              <a:endParaRPr lang="it-IT" sz="1600" dirty="0"/>
            </a:p>
          </p:txBody>
        </p:sp>
        <p:cxnSp>
          <p:nvCxnSpPr>
            <p:cNvPr id="9" name="Straight Connector 8">
              <a:extLst>
                <a:ext uri="{FF2B5EF4-FFF2-40B4-BE49-F238E27FC236}">
                  <a16:creationId xmlns:a16="http://schemas.microsoft.com/office/drawing/2014/main" id="{3695D2B8-7B50-4D2A-A6C4-175B02F351C9}"/>
                </a:ext>
              </a:extLst>
            </p:cNvPr>
            <p:cNvCxnSpPr>
              <a:cxnSpLocks/>
            </p:cNvCxnSpPr>
            <p:nvPr/>
          </p:nvCxnSpPr>
          <p:spPr>
            <a:xfrm flipH="1">
              <a:off x="2634558" y="6374632"/>
              <a:ext cx="28971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A4728F-3E89-4DA1-B02F-08D74FBC06AD}"/>
                </a:ext>
              </a:extLst>
            </p:cNvPr>
            <p:cNvCxnSpPr>
              <a:cxnSpLocks/>
            </p:cNvCxnSpPr>
            <p:nvPr/>
          </p:nvCxnSpPr>
          <p:spPr>
            <a:xfrm flipH="1">
              <a:off x="2634558" y="6619075"/>
              <a:ext cx="2897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04B7C4B-7968-4E96-AFE5-B04C59685753}"/>
                </a:ext>
              </a:extLst>
            </p:cNvPr>
            <p:cNvSpPr/>
            <p:nvPr/>
          </p:nvSpPr>
          <p:spPr>
            <a:xfrm>
              <a:off x="362139" y="5941045"/>
              <a:ext cx="2824681" cy="8664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4" name="Straight Connector 13">
            <a:extLst>
              <a:ext uri="{FF2B5EF4-FFF2-40B4-BE49-F238E27FC236}">
                <a16:creationId xmlns:a16="http://schemas.microsoft.com/office/drawing/2014/main" id="{C3976EFC-3831-4E2C-A0DF-44A8ACCB1621}"/>
              </a:ext>
            </a:extLst>
          </p:cNvPr>
          <p:cNvCxnSpPr/>
          <p:nvPr/>
        </p:nvCxnSpPr>
        <p:spPr>
          <a:xfrm>
            <a:off x="6734273" y="47593"/>
            <a:ext cx="72427" cy="675910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2B8734F-634A-42E7-9D7B-3A340F3D93D6}"/>
              </a:ext>
            </a:extLst>
          </p:cNvPr>
          <p:cNvPicPr>
            <a:picLocks noChangeAspect="1"/>
          </p:cNvPicPr>
          <p:nvPr/>
        </p:nvPicPr>
        <p:blipFill>
          <a:blip r:embed="rId2"/>
          <a:stretch>
            <a:fillRect/>
          </a:stretch>
        </p:blipFill>
        <p:spPr>
          <a:xfrm>
            <a:off x="7199050" y="0"/>
            <a:ext cx="2748503" cy="68580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Criteria</a:t>
            </a:r>
          </a:p>
        </p:txBody>
      </p:sp>
      <p:sp>
        <p:nvSpPr>
          <p:cNvPr id="3" name="Content Placeholder 2"/>
          <p:cNvSpPr>
            <a:spLocks noGrp="1"/>
          </p:cNvSpPr>
          <p:nvPr>
            <p:ph idx="1"/>
          </p:nvPr>
        </p:nvSpPr>
        <p:spPr/>
        <p:txBody>
          <a:bodyPr>
            <a:normAutofit/>
          </a:bodyPr>
          <a:lstStyle/>
          <a:p>
            <a:r>
              <a:rPr lang="en-US" dirty="0"/>
              <a:t>Check that probability increases</a:t>
            </a:r>
          </a:p>
          <a:p>
            <a:pPr marL="457200" lvl="1" indent="0">
              <a:buNone/>
            </a:pPr>
            <a:r>
              <a:rPr lang="en-US" dirty="0"/>
              <a:t>In practice, we want:</a:t>
            </a:r>
          </a:p>
          <a:p>
            <a:pPr marL="457200" lvl="1" indent="0">
              <a:buNone/>
            </a:pPr>
            <a:endParaRPr lang="en-US" dirty="0"/>
          </a:p>
          <a:p>
            <a:pPr lvl="1">
              <a:buNone/>
            </a:pPr>
            <a:r>
              <a:rPr lang="en-US" dirty="0" err="1">
                <a:latin typeface="Lucida Grande"/>
                <a:cs typeface="Lucida Grande"/>
              </a:rPr>
              <a:t>logProb</a:t>
            </a:r>
            <a:r>
              <a:rPr lang="en-US" dirty="0">
                <a:latin typeface="Lucida Grande"/>
                <a:cs typeface="Lucida Grande"/>
              </a:rPr>
              <a:t> &gt; </a:t>
            </a:r>
            <a:r>
              <a:rPr lang="en-US" dirty="0" err="1">
                <a:latin typeface="Lucida Grande"/>
                <a:cs typeface="Lucida Grande"/>
              </a:rPr>
              <a:t>oldLogProb</a:t>
            </a:r>
            <a:r>
              <a:rPr lang="en-US" dirty="0">
                <a:latin typeface="Lucida Grande"/>
                <a:cs typeface="Lucida Grande"/>
              </a:rPr>
              <a:t> + </a:t>
            </a:r>
            <a:r>
              <a:rPr lang="en-US" dirty="0">
                <a:latin typeface="Lucida Grande"/>
                <a:ea typeface="Lucida Grande"/>
                <a:cs typeface="Lucida Grande"/>
              </a:rPr>
              <a:t>ε</a:t>
            </a:r>
          </a:p>
          <a:p>
            <a:pPr lvl="1">
              <a:buNone/>
            </a:pPr>
            <a:endParaRPr lang="en-US" dirty="0"/>
          </a:p>
          <a:p>
            <a:r>
              <a:rPr lang="en-US" dirty="0"/>
              <a:t>And don’t exceed max iterations</a:t>
            </a:r>
          </a:p>
          <a:p>
            <a:endParaRPr lang="en-US" dirty="0"/>
          </a:p>
        </p:txBody>
      </p:sp>
      <p:pic>
        <p:nvPicPr>
          <p:cNvPr id="8" name="Picture 7" descr="temp.tiff"/>
          <p:cNvPicPr>
            <a:picLocks noChangeAspect="1"/>
          </p:cNvPicPr>
          <p:nvPr/>
        </p:nvPicPr>
        <p:blipFill>
          <a:blip r:embed="rId2"/>
          <a:stretch>
            <a:fillRect/>
          </a:stretch>
        </p:blipFill>
        <p:spPr>
          <a:xfrm>
            <a:off x="6873875" y="1584434"/>
            <a:ext cx="4737100" cy="3987800"/>
          </a:xfrm>
          <a:prstGeom prst="rect">
            <a:avLst/>
          </a:prstGeom>
        </p:spPr>
      </p:pic>
      <p:cxnSp>
        <p:nvCxnSpPr>
          <p:cNvPr id="5" name="Straight Connector 4">
            <a:extLst>
              <a:ext uri="{FF2B5EF4-FFF2-40B4-BE49-F238E27FC236}">
                <a16:creationId xmlns:a16="http://schemas.microsoft.com/office/drawing/2014/main" id="{6CF7F9B3-3B57-4FB0-B4EC-E4A7E23A6D6B}"/>
              </a:ext>
            </a:extLst>
          </p:cNvPr>
          <p:cNvCxnSpPr>
            <a:cxnSpLocks/>
          </p:cNvCxnSpPr>
          <p:nvPr/>
        </p:nvCxnSpPr>
        <p:spPr>
          <a:xfrm>
            <a:off x="6708621" y="1690688"/>
            <a:ext cx="0" cy="155950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D3219200-B7E2-433D-84C6-20320D9B251B}"/>
              </a:ext>
            </a:extLst>
          </p:cNvPr>
          <p:cNvGrpSpPr/>
          <p:nvPr/>
        </p:nvGrpSpPr>
        <p:grpSpPr>
          <a:xfrm>
            <a:off x="362139" y="5941045"/>
            <a:ext cx="2824681" cy="866469"/>
            <a:chOff x="362139" y="5941045"/>
            <a:chExt cx="2824681" cy="866469"/>
          </a:xfrm>
        </p:grpSpPr>
        <p:cxnSp>
          <p:nvCxnSpPr>
            <p:cNvPr id="10" name="Straight Connector 9">
              <a:extLst>
                <a:ext uri="{FF2B5EF4-FFF2-40B4-BE49-F238E27FC236}">
                  <a16:creationId xmlns:a16="http://schemas.microsoft.com/office/drawing/2014/main" id="{FACC26E6-7925-4102-9330-3E3935532DE0}"/>
                </a:ext>
              </a:extLst>
            </p:cNvPr>
            <p:cNvCxnSpPr>
              <a:cxnSpLocks/>
            </p:cNvCxnSpPr>
            <p:nvPr/>
          </p:nvCxnSpPr>
          <p:spPr>
            <a:xfrm flipH="1">
              <a:off x="2634558" y="6131698"/>
              <a:ext cx="28971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DBDDEB2-3092-443C-A0F6-1F069ED5D0CB}"/>
                </a:ext>
              </a:extLst>
            </p:cNvPr>
            <p:cNvSpPr txBox="1"/>
            <p:nvPr/>
          </p:nvSpPr>
          <p:spPr>
            <a:xfrm>
              <a:off x="563956" y="5958782"/>
              <a:ext cx="2034389" cy="830997"/>
            </a:xfrm>
            <a:prstGeom prst="rect">
              <a:avLst/>
            </a:prstGeom>
            <a:noFill/>
          </p:spPr>
          <p:txBody>
            <a:bodyPr wrap="square" rtlCol="0">
              <a:spAutoFit/>
            </a:bodyPr>
            <a:lstStyle/>
            <a:p>
              <a:r>
                <a:rPr lang="en-US" sz="1600" dirty="0"/>
                <a:t>Solution to problem 1</a:t>
              </a:r>
            </a:p>
            <a:p>
              <a:r>
                <a:rPr lang="en-US" sz="1600" dirty="0"/>
                <a:t>Solution to problem 2</a:t>
              </a:r>
            </a:p>
            <a:p>
              <a:r>
                <a:rPr lang="en-US" sz="1600" dirty="0"/>
                <a:t>Solution to problem 3</a:t>
              </a:r>
              <a:endParaRPr lang="it-IT" sz="1600" dirty="0"/>
            </a:p>
          </p:txBody>
        </p:sp>
        <p:cxnSp>
          <p:nvCxnSpPr>
            <p:cNvPr id="12" name="Straight Connector 11">
              <a:extLst>
                <a:ext uri="{FF2B5EF4-FFF2-40B4-BE49-F238E27FC236}">
                  <a16:creationId xmlns:a16="http://schemas.microsoft.com/office/drawing/2014/main" id="{9FEB8EC3-5BAC-4B3B-A243-FD73AA962E5E}"/>
                </a:ext>
              </a:extLst>
            </p:cNvPr>
            <p:cNvCxnSpPr>
              <a:cxnSpLocks/>
            </p:cNvCxnSpPr>
            <p:nvPr/>
          </p:nvCxnSpPr>
          <p:spPr>
            <a:xfrm flipH="1">
              <a:off x="2634558" y="6374632"/>
              <a:ext cx="289711"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A59512-55E0-45E8-86C3-581B58AC8EB6}"/>
                </a:ext>
              </a:extLst>
            </p:cNvPr>
            <p:cNvCxnSpPr>
              <a:cxnSpLocks/>
            </p:cNvCxnSpPr>
            <p:nvPr/>
          </p:nvCxnSpPr>
          <p:spPr>
            <a:xfrm flipH="1">
              <a:off x="2634558" y="6619075"/>
              <a:ext cx="2897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362DB4A-73CD-46DB-9F5D-AB67DD35009C}"/>
                </a:ext>
              </a:extLst>
            </p:cNvPr>
            <p:cNvSpPr/>
            <p:nvPr/>
          </p:nvSpPr>
          <p:spPr>
            <a:xfrm>
              <a:off x="362139" y="5941045"/>
              <a:ext cx="2824681" cy="8664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5" name="Straight Connector 14">
            <a:extLst>
              <a:ext uri="{FF2B5EF4-FFF2-40B4-BE49-F238E27FC236}">
                <a16:creationId xmlns:a16="http://schemas.microsoft.com/office/drawing/2014/main" id="{1C6F0053-1298-4F1D-97D9-D9D69050C7FA}"/>
              </a:ext>
            </a:extLst>
          </p:cNvPr>
          <p:cNvCxnSpPr>
            <a:cxnSpLocks/>
          </p:cNvCxnSpPr>
          <p:nvPr/>
        </p:nvCxnSpPr>
        <p:spPr>
          <a:xfrm>
            <a:off x="6498891" y="1690688"/>
            <a:ext cx="0" cy="383192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4F53-1265-45D5-982A-CCDAEF82AC6B}"/>
              </a:ext>
            </a:extLst>
          </p:cNvPr>
          <p:cNvSpPr>
            <a:spLocks noGrp="1"/>
          </p:cNvSpPr>
          <p:nvPr>
            <p:ph type="title"/>
          </p:nvPr>
        </p:nvSpPr>
        <p:spPr/>
        <p:txBody>
          <a:bodyPr/>
          <a:lstStyle/>
          <a:p>
            <a:r>
              <a:rPr lang="en-US" dirty="0"/>
              <a:t>Recap solutions</a:t>
            </a:r>
            <a:endParaRPr lang="it-IT" dirty="0"/>
          </a:p>
        </p:txBody>
      </p:sp>
      <p:sp>
        <p:nvSpPr>
          <p:cNvPr id="3" name="Content Placeholder 2">
            <a:extLst>
              <a:ext uri="{FF2B5EF4-FFF2-40B4-BE49-F238E27FC236}">
                <a16:creationId xmlns:a16="http://schemas.microsoft.com/office/drawing/2014/main" id="{B6D7E27D-A7CC-4C25-841C-681F81AA9D2B}"/>
              </a:ext>
            </a:extLst>
          </p:cNvPr>
          <p:cNvSpPr>
            <a:spLocks noGrp="1"/>
          </p:cNvSpPr>
          <p:nvPr>
            <p:ph idx="1"/>
          </p:nvPr>
        </p:nvSpPr>
        <p:spPr/>
        <p:txBody>
          <a:bodyPr>
            <a:normAutofit lnSpcReduction="10000"/>
          </a:bodyPr>
          <a:lstStyle/>
          <a:p>
            <a:r>
              <a:rPr lang="en-US" dirty="0"/>
              <a:t>To problem 1:</a:t>
            </a:r>
          </a:p>
          <a:p>
            <a:endParaRPr lang="en-US" dirty="0"/>
          </a:p>
          <a:p>
            <a:endParaRPr lang="en-US" dirty="0"/>
          </a:p>
          <a:p>
            <a:r>
              <a:rPr lang="en-US" dirty="0"/>
              <a:t>To problem 2:</a:t>
            </a:r>
          </a:p>
          <a:p>
            <a:endParaRPr lang="en-US" dirty="0"/>
          </a:p>
          <a:p>
            <a:endParaRPr lang="en-US" dirty="0"/>
          </a:p>
          <a:p>
            <a:endParaRPr lang="en-US" dirty="0"/>
          </a:p>
          <a:p>
            <a:r>
              <a:rPr lang="en-US" dirty="0"/>
              <a:t>To problem 3:</a:t>
            </a:r>
          </a:p>
          <a:p>
            <a:pPr marL="457200" lvl="1" indent="0">
              <a:buNone/>
            </a:pPr>
            <a:r>
              <a:rPr lang="en-US" dirty="0"/>
              <a:t>The full code seen before… </a:t>
            </a:r>
            <a:endParaRPr lang="it-IT" dirty="0"/>
          </a:p>
        </p:txBody>
      </p:sp>
      <p:pic>
        <p:nvPicPr>
          <p:cNvPr id="5" name="Picture 4">
            <a:extLst>
              <a:ext uri="{FF2B5EF4-FFF2-40B4-BE49-F238E27FC236}">
                <a16:creationId xmlns:a16="http://schemas.microsoft.com/office/drawing/2014/main" id="{9A1D8326-0DB5-4105-8C9D-E436D4BD06A9}"/>
              </a:ext>
            </a:extLst>
          </p:cNvPr>
          <p:cNvPicPr>
            <a:picLocks noChangeAspect="1"/>
          </p:cNvPicPr>
          <p:nvPr/>
        </p:nvPicPr>
        <p:blipFill>
          <a:blip r:embed="rId2"/>
          <a:stretch>
            <a:fillRect/>
          </a:stretch>
        </p:blipFill>
        <p:spPr>
          <a:xfrm>
            <a:off x="3094208" y="3547685"/>
            <a:ext cx="2493006" cy="907218"/>
          </a:xfrm>
          <a:prstGeom prst="rect">
            <a:avLst/>
          </a:prstGeom>
        </p:spPr>
      </p:pic>
      <p:pic>
        <p:nvPicPr>
          <p:cNvPr id="7" name="Picture 6">
            <a:extLst>
              <a:ext uri="{FF2B5EF4-FFF2-40B4-BE49-F238E27FC236}">
                <a16:creationId xmlns:a16="http://schemas.microsoft.com/office/drawing/2014/main" id="{44A3FC2C-0C41-4E9B-8C6D-759F61CB110E}"/>
              </a:ext>
            </a:extLst>
          </p:cNvPr>
          <p:cNvPicPr>
            <a:picLocks noChangeAspect="1"/>
          </p:cNvPicPr>
          <p:nvPr/>
        </p:nvPicPr>
        <p:blipFill>
          <a:blip r:embed="rId3"/>
          <a:stretch>
            <a:fillRect/>
          </a:stretch>
        </p:blipFill>
        <p:spPr>
          <a:xfrm>
            <a:off x="7397335" y="3673073"/>
            <a:ext cx="2146344" cy="656442"/>
          </a:xfrm>
          <a:prstGeom prst="rect">
            <a:avLst/>
          </a:prstGeom>
        </p:spPr>
      </p:pic>
      <p:pic>
        <p:nvPicPr>
          <p:cNvPr id="9" name="Picture 8">
            <a:extLst>
              <a:ext uri="{FF2B5EF4-FFF2-40B4-BE49-F238E27FC236}">
                <a16:creationId xmlns:a16="http://schemas.microsoft.com/office/drawing/2014/main" id="{F511C85F-A03E-4DAD-9ED7-6A879A867FD4}"/>
              </a:ext>
            </a:extLst>
          </p:cNvPr>
          <p:cNvPicPr>
            <a:picLocks noChangeAspect="1"/>
          </p:cNvPicPr>
          <p:nvPr/>
        </p:nvPicPr>
        <p:blipFill>
          <a:blip r:embed="rId4"/>
          <a:stretch>
            <a:fillRect/>
          </a:stretch>
        </p:blipFill>
        <p:spPr>
          <a:xfrm>
            <a:off x="4448175" y="1781174"/>
            <a:ext cx="3657600" cy="1152525"/>
          </a:xfrm>
          <a:prstGeom prst="rect">
            <a:avLst/>
          </a:prstGeom>
        </p:spPr>
      </p:pic>
    </p:spTree>
    <p:extLst>
      <p:ext uri="{BB962C8B-B14F-4D97-AF65-F5344CB8AC3E}">
        <p14:creationId xmlns:p14="http://schemas.microsoft.com/office/powerpoint/2010/main" val="15173175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8459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dirty="0"/>
              <a:t>HMM Applications</a:t>
            </a:r>
          </a:p>
        </p:txBody>
      </p:sp>
      <p:sp>
        <p:nvSpPr>
          <p:cNvPr id="3" name="Content Placeholder 2"/>
          <p:cNvSpPr>
            <a:spLocks noGrp="1"/>
          </p:cNvSpPr>
          <p:nvPr>
            <p:ph idx="1"/>
          </p:nvPr>
        </p:nvSpPr>
        <p:spPr>
          <a:xfrm>
            <a:off x="2209800" y="1752600"/>
            <a:ext cx="7848600" cy="4495800"/>
          </a:xfrm>
        </p:spPr>
        <p:txBody>
          <a:bodyPr/>
          <a:lstStyle/>
          <a:p>
            <a:r>
              <a:rPr lang="en-US" dirty="0"/>
              <a:t>Applications </a:t>
            </a:r>
            <a:r>
              <a:rPr lang="en-US" b="1" i="1" dirty="0"/>
              <a:t>not</a:t>
            </a:r>
            <a:r>
              <a:rPr lang="en-US" dirty="0"/>
              <a:t> chosen because they are the most ingenious or clever, but because they:</a:t>
            </a:r>
          </a:p>
          <a:p>
            <a:pPr lvl="1">
              <a:buFont typeface="Wingdings" panose="05000000000000000000" pitchFamily="2" charset="2"/>
              <a:buChar char="§"/>
            </a:pPr>
            <a:r>
              <a:rPr lang="en-US" dirty="0"/>
              <a:t>Illustrate the basics</a:t>
            </a:r>
          </a:p>
          <a:p>
            <a:pPr lvl="1">
              <a:buFont typeface="Wingdings" panose="05000000000000000000" pitchFamily="2" charset="2"/>
              <a:buChar char="§"/>
            </a:pPr>
            <a:r>
              <a:rPr lang="en-US" dirty="0"/>
              <a:t>Show off the strengths of technique</a:t>
            </a:r>
          </a:p>
          <a:p>
            <a:pPr lvl="1">
              <a:buFont typeface="Wingdings" panose="05000000000000000000" pitchFamily="2" charset="2"/>
              <a:buChar char="§"/>
            </a:pPr>
            <a:r>
              <a:rPr lang="en-US" dirty="0"/>
              <a:t>Easy to understand and appreciate</a:t>
            </a:r>
          </a:p>
          <a:p>
            <a:pPr lvl="1"/>
            <a:endParaRPr lang="en-US" dirty="0"/>
          </a:p>
          <a:p>
            <a:pPr lvl="1"/>
            <a:endParaRPr lang="en-US" dirty="0"/>
          </a:p>
          <a:p>
            <a:r>
              <a:rPr lang="en-US" dirty="0"/>
              <a:t>Academic publications usually favor novel,  different, clever, (weird?), </a:t>
            </a:r>
            <a:r>
              <a:rPr lang="is-IS" dirty="0"/>
              <a:t>…</a:t>
            </a:r>
            <a:endParaRPr lang="en-US" dirty="0"/>
          </a:p>
        </p:txBody>
      </p:sp>
    </p:spTree>
    <p:extLst>
      <p:ext uri="{BB962C8B-B14F-4D97-AF65-F5344CB8AC3E}">
        <p14:creationId xmlns:p14="http://schemas.microsoft.com/office/powerpoint/2010/main" val="3107683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sz="4100" dirty="0"/>
              <a:t>HMM for English Text Analysis</a:t>
            </a:r>
          </a:p>
        </p:txBody>
      </p:sp>
      <p:sp>
        <p:nvSpPr>
          <p:cNvPr id="3" name="Content Placeholder 2"/>
          <p:cNvSpPr>
            <a:spLocks noGrp="1"/>
          </p:cNvSpPr>
          <p:nvPr>
            <p:ph idx="1"/>
          </p:nvPr>
        </p:nvSpPr>
        <p:spPr>
          <a:xfrm>
            <a:off x="4965431" y="2438400"/>
            <a:ext cx="6586489" cy="3785419"/>
          </a:xfrm>
        </p:spPr>
        <p:txBody>
          <a:bodyPr>
            <a:normAutofit/>
          </a:bodyPr>
          <a:lstStyle/>
          <a:p>
            <a:pPr>
              <a:buFont typeface="Wingdings" panose="05000000000000000000" pitchFamily="2" charset="2"/>
              <a:buChar char="§"/>
            </a:pPr>
            <a:r>
              <a:rPr lang="en-US" sz="2000" dirty="0"/>
              <a:t>Marvin the Martian arrives on Earth</a:t>
            </a:r>
          </a:p>
          <a:p>
            <a:pPr lvl="1"/>
            <a:r>
              <a:rPr lang="en-US" sz="2000" dirty="0"/>
              <a:t>Marvin sees written English text</a:t>
            </a:r>
          </a:p>
          <a:p>
            <a:pPr lvl="1"/>
            <a:r>
              <a:rPr lang="en-US" sz="2000" dirty="0"/>
              <a:t>Wants to learn something about it</a:t>
            </a:r>
          </a:p>
          <a:p>
            <a:pPr lvl="1"/>
            <a:r>
              <a:rPr lang="en-US" sz="2000" dirty="0"/>
              <a:t>Martians know HMMs, but not English</a:t>
            </a:r>
          </a:p>
          <a:p>
            <a:pPr marL="457200" lvl="1" indent="0">
              <a:buNone/>
            </a:pPr>
            <a:endParaRPr lang="en-US" sz="2000" dirty="0"/>
          </a:p>
          <a:p>
            <a:pPr>
              <a:buFont typeface="Wingdings" panose="05000000000000000000" pitchFamily="2" charset="2"/>
              <a:buChar char="§"/>
            </a:pPr>
            <a:r>
              <a:rPr lang="en-US" sz="2000" dirty="0"/>
              <a:t>So, strip out all non-letters, make all letters lower-case</a:t>
            </a:r>
          </a:p>
          <a:p>
            <a:pPr lvl="1"/>
            <a:r>
              <a:rPr lang="en-US" sz="2000" dirty="0"/>
              <a:t>27 symbols (26 letters, word-space)</a:t>
            </a:r>
          </a:p>
          <a:p>
            <a:pPr lvl="1"/>
            <a:r>
              <a:rPr lang="en-US" sz="2000" dirty="0"/>
              <a:t>Train HMM on long sequence of “symbols”</a:t>
            </a:r>
          </a:p>
        </p:txBody>
      </p:sp>
      <p:pic>
        <p:nvPicPr>
          <p:cNvPr id="6" name="Picture 5">
            <a:extLst>
              <a:ext uri="{FF2B5EF4-FFF2-40B4-BE49-F238E27FC236}">
                <a16:creationId xmlns:a16="http://schemas.microsoft.com/office/drawing/2014/main" id="{0D55B228-EAF6-4A48-8471-E9952B91C83C}"/>
              </a:ext>
            </a:extLst>
          </p:cNvPr>
          <p:cNvPicPr>
            <a:picLocks noChangeAspect="1"/>
          </p:cNvPicPr>
          <p:nvPr/>
        </p:nvPicPr>
        <p:blipFill rotWithShape="1">
          <a:blip r:embed="rId3"/>
          <a:srcRect r="517"/>
          <a:stretch/>
        </p:blipFill>
        <p:spPr>
          <a:xfrm>
            <a:off x="419121" y="847734"/>
            <a:ext cx="3489548" cy="5162532"/>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F5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3867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a:xfrm>
            <a:off x="1981200" y="1676400"/>
            <a:ext cx="8229600" cy="4495800"/>
          </a:xfrm>
        </p:spPr>
        <p:txBody>
          <a:bodyPr>
            <a:normAutofit lnSpcReduction="10000"/>
          </a:bodyPr>
          <a:lstStyle/>
          <a:p>
            <a:r>
              <a:rPr lang="en-US" dirty="0"/>
              <a:t>For first training case, initialize</a:t>
            </a:r>
          </a:p>
          <a:p>
            <a:pPr lvl="1">
              <a:buFont typeface="Courier New" panose="02070309020205020404" pitchFamily="49" charset="0"/>
              <a:buChar char="o"/>
            </a:pPr>
            <a:r>
              <a:rPr lang="en-US" dirty="0">
                <a:latin typeface="Lucida Grande"/>
                <a:cs typeface="Lucida Grande"/>
              </a:rPr>
              <a:t>N = 2 </a:t>
            </a:r>
            <a:r>
              <a:rPr lang="en-US" dirty="0"/>
              <a:t>and </a:t>
            </a:r>
            <a:r>
              <a:rPr lang="en-US" dirty="0">
                <a:latin typeface="Lucida Grande"/>
                <a:cs typeface="Lucida Grande"/>
              </a:rPr>
              <a:t>M = 27</a:t>
            </a:r>
          </a:p>
          <a:p>
            <a:pPr lvl="1">
              <a:buFont typeface="Courier New" panose="02070309020205020404" pitchFamily="49" charset="0"/>
              <a:buChar char="o"/>
            </a:pPr>
            <a:r>
              <a:rPr lang="en-US" dirty="0"/>
              <a:t>Elements of </a:t>
            </a:r>
            <a:r>
              <a:rPr lang="en-US" dirty="0">
                <a:latin typeface="Lucida Grande"/>
                <a:cs typeface="Lucida Grande"/>
              </a:rPr>
              <a:t>A</a:t>
            </a:r>
            <a:r>
              <a:rPr lang="en-US" dirty="0"/>
              <a:t> and </a:t>
            </a:r>
            <a:r>
              <a:rPr lang="en-US" dirty="0">
                <a:latin typeface="Lucida Grande"/>
                <a:ea typeface="Lucida Grande"/>
                <a:cs typeface="Lucida Grande"/>
              </a:rPr>
              <a:t>π </a:t>
            </a:r>
            <a:r>
              <a:rPr lang="en-US" dirty="0"/>
              <a:t>are all ~1/2</a:t>
            </a:r>
          </a:p>
          <a:p>
            <a:pPr lvl="1">
              <a:buFont typeface="Courier New" panose="02070309020205020404" pitchFamily="49" charset="0"/>
              <a:buChar char="o"/>
            </a:pPr>
            <a:r>
              <a:rPr lang="en-US" dirty="0"/>
              <a:t>Elements of </a:t>
            </a:r>
            <a:r>
              <a:rPr lang="en-US" dirty="0">
                <a:latin typeface="Lucida Grande"/>
                <a:cs typeface="Lucida Grande"/>
              </a:rPr>
              <a:t>B</a:t>
            </a:r>
            <a:r>
              <a:rPr lang="en-US" dirty="0"/>
              <a:t> are each ~1/27</a:t>
            </a:r>
          </a:p>
          <a:p>
            <a:pPr lvl="1"/>
            <a:endParaRPr lang="en-US" dirty="0"/>
          </a:p>
          <a:p>
            <a:r>
              <a:rPr lang="en-US" dirty="0"/>
              <a:t>We’ll use 50,000 symbols for training</a:t>
            </a:r>
          </a:p>
          <a:p>
            <a:endParaRPr lang="en-US" dirty="0"/>
          </a:p>
          <a:p>
            <a:r>
              <a:rPr lang="en-US" dirty="0"/>
              <a:t>After 1</a:t>
            </a:r>
            <a:r>
              <a:rPr lang="en-US" baseline="30000" dirty="0"/>
              <a:t>st</a:t>
            </a:r>
            <a:r>
              <a:rPr lang="en-US" dirty="0"/>
              <a:t> iteration: </a:t>
            </a:r>
            <a:r>
              <a:rPr lang="en-US" dirty="0">
                <a:latin typeface="Lucida Grande"/>
                <a:ea typeface="ＭＳ ゴシック"/>
                <a:cs typeface="Lucida Grande"/>
              </a:rPr>
              <a:t>log </a:t>
            </a:r>
            <a:r>
              <a:rPr lang="en-US" dirty="0">
                <a:latin typeface="Lucida Grande"/>
                <a:cs typeface="Lucida Grande"/>
              </a:rPr>
              <a:t>P(O|</a:t>
            </a:r>
            <a:r>
              <a:rPr lang="en-US" dirty="0">
                <a:latin typeface="Lucida Grande"/>
                <a:ea typeface="Lucida Grande"/>
                <a:cs typeface="Lucida Grande"/>
              </a:rPr>
              <a:t>λ) ≈ -165097</a:t>
            </a:r>
          </a:p>
          <a:p>
            <a:endParaRPr lang="en-US" dirty="0">
              <a:latin typeface="Lucida Grande"/>
              <a:ea typeface="Lucida Grande"/>
              <a:cs typeface="Lucida Grande"/>
            </a:endParaRPr>
          </a:p>
          <a:p>
            <a:r>
              <a:rPr lang="en-US" dirty="0">
                <a:ea typeface="Lucida Grande"/>
              </a:rPr>
              <a:t>After 100</a:t>
            </a:r>
            <a:r>
              <a:rPr lang="en-US" baseline="30000" dirty="0">
                <a:ea typeface="Lucida Grande"/>
              </a:rPr>
              <a:t>th</a:t>
            </a:r>
            <a:r>
              <a:rPr lang="en-US" dirty="0">
                <a:ea typeface="Lucida Grande"/>
              </a:rPr>
              <a:t> iteration: </a:t>
            </a:r>
            <a:r>
              <a:rPr lang="en-US" dirty="0">
                <a:latin typeface="Lucida Grande"/>
                <a:ea typeface="ＭＳ ゴシック"/>
                <a:cs typeface="Lucida Grande"/>
              </a:rPr>
              <a:t>log </a:t>
            </a:r>
            <a:r>
              <a:rPr lang="en-US" dirty="0">
                <a:latin typeface="Lucida Grande"/>
                <a:cs typeface="Lucida Grande"/>
              </a:rPr>
              <a:t>P(O|</a:t>
            </a:r>
            <a:r>
              <a:rPr lang="en-US" dirty="0">
                <a:latin typeface="Lucida Grande"/>
                <a:ea typeface="Lucida Grande"/>
                <a:cs typeface="Lucida Grande"/>
              </a:rPr>
              <a:t>λ) ≈ -137305</a:t>
            </a:r>
            <a:endParaRPr lang="en-US" dirty="0"/>
          </a:p>
        </p:txBody>
      </p:sp>
    </p:spTree>
    <p:extLst>
      <p:ext uri="{BB962C8B-B14F-4D97-AF65-F5344CB8AC3E}">
        <p14:creationId xmlns:p14="http://schemas.microsoft.com/office/powerpoint/2010/main" val="443300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Lucida Grande"/>
                <a:cs typeface="Lucida Grande"/>
              </a:rPr>
              <a:t>A</a:t>
            </a:r>
            <a:r>
              <a:rPr lang="en-US" dirty="0"/>
              <a:t> and </a:t>
            </a:r>
            <a:r>
              <a:rPr lang="en-US" dirty="0">
                <a:latin typeface="Lucida Grande"/>
                <a:ea typeface="Lucida Grande"/>
                <a:cs typeface="Lucida Grande"/>
              </a:rPr>
              <a:t>π </a:t>
            </a:r>
            <a:r>
              <a:rPr lang="en-US" dirty="0"/>
              <a:t>Matrices </a:t>
            </a:r>
          </a:p>
        </p:txBody>
      </p:sp>
      <p:sp>
        <p:nvSpPr>
          <p:cNvPr id="3" name="Content Placeholder 2"/>
          <p:cNvSpPr>
            <a:spLocks noGrp="1"/>
          </p:cNvSpPr>
          <p:nvPr>
            <p:ph idx="1"/>
          </p:nvPr>
        </p:nvSpPr>
        <p:spPr>
          <a:xfrm>
            <a:off x="2209800" y="1600200"/>
            <a:ext cx="7848600" cy="4419600"/>
          </a:xfrm>
        </p:spPr>
        <p:txBody>
          <a:bodyPr>
            <a:normAutofit/>
          </a:bodyPr>
          <a:lstStyle/>
          <a:p>
            <a:pPr>
              <a:buFont typeface="Wingdings" panose="05000000000000000000" pitchFamily="2" charset="2"/>
              <a:buChar char="§"/>
            </a:pPr>
            <a:r>
              <a:rPr lang="en-US" dirty="0"/>
              <a:t>Matrices </a:t>
            </a:r>
            <a:r>
              <a:rPr lang="en-US" dirty="0">
                <a:latin typeface="Lucida Grande"/>
                <a:cs typeface="Lucida Grande"/>
              </a:rPr>
              <a:t>A</a:t>
            </a:r>
            <a:r>
              <a:rPr lang="en-US" dirty="0"/>
              <a:t> and </a:t>
            </a:r>
            <a:r>
              <a:rPr lang="en-US" dirty="0" err="1">
                <a:latin typeface="Lucida Grande"/>
                <a:ea typeface="Lucida Grande"/>
                <a:cs typeface="Lucida Grande"/>
              </a:rPr>
              <a:t>π</a:t>
            </a:r>
            <a:r>
              <a:rPr lang="en-US" dirty="0">
                <a:latin typeface="Lucida Grande"/>
                <a:ea typeface="Lucida Grande"/>
                <a:cs typeface="Lucida Grande"/>
              </a:rPr>
              <a:t> </a:t>
            </a:r>
            <a:r>
              <a:rPr lang="en-US" dirty="0"/>
              <a:t>converge to:</a:t>
            </a:r>
          </a:p>
          <a:p>
            <a:endParaRPr lang="en-US" dirty="0"/>
          </a:p>
          <a:p>
            <a:endParaRPr lang="en-US" dirty="0"/>
          </a:p>
          <a:p>
            <a:pPr>
              <a:buFont typeface="Wingdings" panose="05000000000000000000" pitchFamily="2" charset="2"/>
              <a:buChar char="§"/>
            </a:pPr>
            <a:r>
              <a:rPr lang="en-US" dirty="0"/>
              <a:t>What does this tell us?</a:t>
            </a:r>
          </a:p>
          <a:p>
            <a:pPr lvl="1"/>
            <a:r>
              <a:rPr lang="en-US" dirty="0"/>
              <a:t>Started in hidden state 1 (not state 0)</a:t>
            </a:r>
          </a:p>
          <a:p>
            <a:pPr lvl="1"/>
            <a:r>
              <a:rPr lang="en-US" dirty="0"/>
              <a:t>And we know transition probabilities between hidden states</a:t>
            </a:r>
          </a:p>
          <a:p>
            <a:pPr>
              <a:buFont typeface="Wingdings" panose="05000000000000000000" pitchFamily="2" charset="2"/>
              <a:buChar char="§"/>
            </a:pPr>
            <a:r>
              <a:rPr lang="en-US" dirty="0"/>
              <a:t>Nothing too interesting here</a:t>
            </a:r>
          </a:p>
          <a:p>
            <a:pPr lvl="1"/>
            <a:r>
              <a:rPr lang="en-US" dirty="0"/>
              <a:t>We don’t (yet) know about hidden states</a:t>
            </a:r>
          </a:p>
        </p:txBody>
      </p:sp>
      <p:pic>
        <p:nvPicPr>
          <p:cNvPr id="6" name="Picture 5" descr="temp.tiff"/>
          <p:cNvPicPr>
            <a:picLocks noChangeAspect="1"/>
          </p:cNvPicPr>
          <p:nvPr/>
        </p:nvPicPr>
        <p:blipFill>
          <a:blip r:embed="rId2"/>
          <a:stretch>
            <a:fillRect/>
          </a:stretch>
        </p:blipFill>
        <p:spPr>
          <a:xfrm>
            <a:off x="2550086" y="2375649"/>
            <a:ext cx="3263900" cy="558800"/>
          </a:xfrm>
          <a:prstGeom prst="rect">
            <a:avLst/>
          </a:prstGeom>
        </p:spPr>
      </p:pic>
      <p:pic>
        <p:nvPicPr>
          <p:cNvPr id="7" name="Picture 6" descr="temp2.tiff"/>
          <p:cNvPicPr>
            <a:picLocks noChangeAspect="1"/>
          </p:cNvPicPr>
          <p:nvPr/>
        </p:nvPicPr>
        <p:blipFill>
          <a:blip r:embed="rId3"/>
          <a:stretch>
            <a:fillRect/>
          </a:stretch>
        </p:blipFill>
        <p:spPr>
          <a:xfrm>
            <a:off x="6278658" y="2153766"/>
            <a:ext cx="3251200" cy="952500"/>
          </a:xfrm>
          <a:prstGeom prst="rect">
            <a:avLst/>
          </a:prstGeom>
        </p:spPr>
      </p:pic>
    </p:spTree>
    <p:extLst>
      <p:ext uri="{BB962C8B-B14F-4D97-AF65-F5344CB8AC3E}">
        <p14:creationId xmlns:p14="http://schemas.microsoft.com/office/powerpoint/2010/main" val="35533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1000"/>
                                        <p:tgtEl>
                                          <p:spTgt spid="3">
                                            <p:txEl>
                                              <p:pRg st="5" end="5"/>
                                            </p:txEl>
                                          </p:spTgt>
                                        </p:tgtEl>
                                      </p:cBhvr>
                                    </p:animEffect>
                                    <p:anim calcmode="lin" valueType="num">
                                      <p:cBhvr>
                                        <p:cTn id="1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anim calcmode="lin" valueType="num">
                                      <p:cBhvr>
                                        <p:cTn id="2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3C5B-1F89-4061-80C7-93C276194BDF}"/>
              </a:ext>
            </a:extLst>
          </p:cNvPr>
          <p:cNvSpPr>
            <a:spLocks noGrp="1"/>
          </p:cNvSpPr>
          <p:nvPr>
            <p:ph type="title"/>
          </p:nvPr>
        </p:nvSpPr>
        <p:spPr/>
        <p:txBody>
          <a:bodyPr/>
          <a:lstStyle/>
          <a:p>
            <a:r>
              <a:rPr lang="en-US" dirty="0"/>
              <a:t>Markov Process example	</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926514-7228-4B60-A53C-EE700AAB7726}"/>
                  </a:ext>
                </a:extLst>
              </p:cNvPr>
              <p:cNvSpPr>
                <a:spLocks noGrp="1"/>
              </p:cNvSpPr>
              <p:nvPr>
                <p:ph idx="1"/>
              </p:nvPr>
            </p:nvSpPr>
            <p:spPr/>
            <p:txBody>
              <a:bodyPr>
                <a:normAutofit fontScale="85000" lnSpcReduction="20000"/>
              </a:bodyPr>
              <a:lstStyle/>
              <a:p>
                <a:pPr marL="0" indent="0">
                  <a:buNone/>
                </a:pPr>
                <a:r>
                  <a:rPr lang="en-US" dirty="0"/>
                  <a:t>We have three sentences:</a:t>
                </a:r>
              </a:p>
              <a:p>
                <a:pPr marL="914400" lvl="1" indent="-457200">
                  <a:buFont typeface="+mj-lt"/>
                  <a:buAutoNum type="arabicPeriod"/>
                </a:pPr>
                <a:r>
                  <a:rPr lang="en-US" dirty="0">
                    <a:latin typeface="Consolas" panose="020B0609020204030204" pitchFamily="49" charset="0"/>
                  </a:rPr>
                  <a:t>“I like cats”</a:t>
                </a:r>
              </a:p>
              <a:p>
                <a:pPr marL="914400" lvl="1" indent="-457200">
                  <a:buFont typeface="+mj-lt"/>
                  <a:buAutoNum type="arabicPeriod"/>
                </a:pPr>
                <a:r>
                  <a:rPr lang="en-US" dirty="0">
                    <a:latin typeface="Consolas" panose="020B0609020204030204" pitchFamily="49" charset="0"/>
                  </a:rPr>
                  <a:t>“I like you ”</a:t>
                </a:r>
              </a:p>
              <a:p>
                <a:pPr marL="914400" lvl="1" indent="-457200">
                  <a:buFont typeface="+mj-lt"/>
                  <a:buAutoNum type="arabicPeriod"/>
                </a:pPr>
                <a:r>
                  <a:rPr lang="en-US" dirty="0">
                    <a:latin typeface="Consolas" panose="020B0609020204030204" pitchFamily="49" charset="0"/>
                  </a:rPr>
                  <a:t>“I love SJSU”</a:t>
                </a:r>
              </a:p>
              <a:p>
                <a:pPr marL="0" indent="0">
                  <a:buNone/>
                </a:pPr>
                <a:endParaRPr lang="it-IT" dirty="0"/>
              </a:p>
              <a:p>
                <a:pPr marL="0" indent="0">
                  <a:buNone/>
                </a:pPr>
                <a:r>
                  <a:rPr lang="it-IT" dirty="0"/>
                  <a:t>And 6 states: ‘I’, ‘like’, ‘cats’, ‘you’, ‘love’, ‘SJSU’</a:t>
                </a:r>
              </a:p>
              <a:p>
                <a:pPr marL="0" indent="0">
                  <a:buNone/>
                </a:pPr>
                <a:r>
                  <a:rPr lang="it-IT" dirty="0"/>
                  <a:t>Then:</a:t>
                </a:r>
              </a:p>
              <a:p>
                <a:pPr marL="0" indent="0">
                  <a:buNone/>
                </a:pPr>
                <a14:m>
                  <m:oMath xmlns:m="http://schemas.openxmlformats.org/officeDocument/2006/math">
                    <m:r>
                      <a:rPr lang="it-IT" i="1" dirty="0" smtClean="0">
                        <a:latin typeface="Cambria Math" panose="02040503050406030204" pitchFamily="18" charset="0"/>
                      </a:rPr>
                      <m:t>𝜋</m:t>
                    </m:r>
                  </m:oMath>
                </a14:m>
                <a:r>
                  <a:rPr lang="it-IT" dirty="0"/>
                  <a:t>(‘I’) = 1, </a:t>
                </a:r>
                <a14:m>
                  <m:oMath xmlns:m="http://schemas.openxmlformats.org/officeDocument/2006/math">
                    <m:r>
                      <a:rPr lang="it-IT" i="1" dirty="0">
                        <a:latin typeface="Cambria Math" panose="02040503050406030204" pitchFamily="18" charset="0"/>
                      </a:rPr>
                      <m:t>𝜋</m:t>
                    </m:r>
                  </m:oMath>
                </a14:m>
                <a:r>
                  <a:rPr lang="it-IT" dirty="0"/>
                  <a:t>(w) = 0, where w = {‘like’, ‘cats’, ‘you’, ‘love’, ‘SJSU’}</a:t>
                </a:r>
              </a:p>
              <a:p>
                <a:pPr marL="0" indent="0">
                  <a:buNone/>
                </a:pPr>
                <a:r>
                  <a:rPr lang="it-IT" dirty="0"/>
                  <a:t>so: </a:t>
                </a:r>
                <a14:m>
                  <m:oMath xmlns:m="http://schemas.openxmlformats.org/officeDocument/2006/math">
                    <m:r>
                      <a:rPr lang="it-IT" i="1" dirty="0" smtClean="0">
                        <a:latin typeface="Cambria Math" panose="02040503050406030204" pitchFamily="18" charset="0"/>
                      </a:rPr>
                      <m:t>𝜋</m:t>
                    </m:r>
                  </m:oMath>
                </a14:m>
                <a:r>
                  <a:rPr lang="it-IT" dirty="0"/>
                  <a:t> = [1,0,0,0,0,0]</a:t>
                </a:r>
              </a:p>
              <a:p>
                <a:pPr marL="0" indent="0">
                  <a:buNone/>
                </a:pPr>
                <a:endParaRPr lang="it-IT" dirty="0"/>
              </a:p>
              <a:p>
                <a:pPr marL="0" indent="0">
                  <a:buNone/>
                </a:pPr>
                <a:r>
                  <a:rPr lang="it-IT" dirty="0"/>
                  <a:t>P(‘like’ | ‘I’) = 2/3		P(‘love’ | ‘I’) = 1/3</a:t>
                </a:r>
              </a:p>
              <a:p>
                <a:pPr marL="0" indent="0">
                  <a:buNone/>
                </a:pPr>
                <a:r>
                  <a:rPr lang="it-IT" dirty="0"/>
                  <a:t>P(‘cats’ | ‘like’) = ½		P(‘you’ | ‘like’) = 1/2</a:t>
                </a:r>
              </a:p>
              <a:p>
                <a:pPr marL="0" indent="0">
                  <a:buNone/>
                </a:pPr>
                <a:endParaRPr lang="it-IT" dirty="0"/>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B4926514-7228-4B60-A53C-EE700AAB7726}"/>
                  </a:ext>
                </a:extLst>
              </p:cNvPr>
              <p:cNvSpPr>
                <a:spLocks noGrp="1" noRot="1" noChangeAspect="1" noMove="1" noResize="1" noEditPoints="1" noAdjustHandles="1" noChangeArrowheads="1" noChangeShapeType="1" noTextEdit="1"/>
              </p:cNvSpPr>
              <p:nvPr>
                <p:ph idx="1"/>
              </p:nvPr>
            </p:nvSpPr>
            <p:spPr>
              <a:blipFill>
                <a:blip r:embed="rId2"/>
                <a:stretch>
                  <a:fillRect l="-928" t="-3221" b="-980"/>
                </a:stretch>
              </a:blipFill>
            </p:spPr>
            <p:txBody>
              <a:bodyPr/>
              <a:lstStyle/>
              <a:p>
                <a:r>
                  <a:rPr lang="it-IT">
                    <a:noFill/>
                  </a:rPr>
                  <a:t> </a:t>
                </a:r>
              </a:p>
            </p:txBody>
          </p:sp>
        </mc:Fallback>
      </mc:AlternateContent>
    </p:spTree>
    <p:extLst>
      <p:ext uri="{BB962C8B-B14F-4D97-AF65-F5344CB8AC3E}">
        <p14:creationId xmlns:p14="http://schemas.microsoft.com/office/powerpoint/2010/main" val="3805855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59698"/>
            <a:ext cx="4267200" cy="1721503"/>
          </a:xfrm>
        </p:spPr>
        <p:txBody>
          <a:bodyPr/>
          <a:lstStyle/>
          <a:p>
            <a:r>
              <a:rPr lang="en-US" dirty="0"/>
              <a:t>The </a:t>
            </a:r>
            <a:r>
              <a:rPr lang="en-US" dirty="0">
                <a:latin typeface="Lucida Grande"/>
                <a:cs typeface="Lucida Grande"/>
              </a:rPr>
              <a:t>B</a:t>
            </a:r>
            <a:r>
              <a:rPr lang="en-US" dirty="0"/>
              <a:t> Matrix</a:t>
            </a:r>
            <a:br>
              <a:rPr lang="en-US" dirty="0"/>
            </a:br>
            <a:r>
              <a:rPr lang="en-US" dirty="0"/>
              <a:t>(Transpose)</a:t>
            </a:r>
          </a:p>
        </p:txBody>
      </p:sp>
      <p:sp>
        <p:nvSpPr>
          <p:cNvPr id="3" name="Content Placeholder 2"/>
          <p:cNvSpPr>
            <a:spLocks noGrp="1"/>
          </p:cNvSpPr>
          <p:nvPr>
            <p:ph idx="1"/>
          </p:nvPr>
        </p:nvSpPr>
        <p:spPr>
          <a:xfrm>
            <a:off x="1981200" y="2209800"/>
            <a:ext cx="3810000" cy="3810000"/>
          </a:xfrm>
        </p:spPr>
        <p:txBody>
          <a:bodyPr/>
          <a:lstStyle/>
          <a:p>
            <a:r>
              <a:rPr lang="en-US" dirty="0"/>
              <a:t>What does </a:t>
            </a:r>
            <a:r>
              <a:rPr lang="en-US" dirty="0">
                <a:latin typeface="Lucida Grande"/>
                <a:cs typeface="Lucida Grande"/>
              </a:rPr>
              <a:t>B</a:t>
            </a:r>
            <a:r>
              <a:rPr lang="en-US" dirty="0"/>
              <a:t> matrix tell us?</a:t>
            </a:r>
          </a:p>
          <a:p>
            <a:endParaRPr lang="en-US" dirty="0"/>
          </a:p>
          <a:p>
            <a:r>
              <a:rPr lang="en-US" dirty="0"/>
              <a:t>This is </a:t>
            </a:r>
            <a:r>
              <a:rPr lang="en-US" b="1" dirty="0">
                <a:solidFill>
                  <a:schemeClr val="accent6">
                    <a:lumMod val="75000"/>
                  </a:schemeClr>
                </a:solidFill>
              </a:rPr>
              <a:t>very interesting</a:t>
            </a:r>
            <a:r>
              <a:rPr lang="en-US" dirty="0"/>
              <a:t>!</a:t>
            </a:r>
          </a:p>
          <a:p>
            <a:pPr marL="457200" lvl="1" indent="0">
              <a:buNone/>
            </a:pPr>
            <a:r>
              <a:rPr lang="en-US" dirty="0"/>
              <a:t>Why???</a:t>
            </a:r>
          </a:p>
        </p:txBody>
      </p:sp>
      <p:pic>
        <p:nvPicPr>
          <p:cNvPr id="6" name="Picture 5" descr="temp.tiff"/>
          <p:cNvPicPr>
            <a:picLocks noChangeAspect="1"/>
          </p:cNvPicPr>
          <p:nvPr/>
        </p:nvPicPr>
        <p:blipFill>
          <a:blip r:embed="rId2"/>
          <a:stretch>
            <a:fillRect/>
          </a:stretch>
        </p:blipFill>
        <p:spPr>
          <a:xfrm>
            <a:off x="6502400" y="0"/>
            <a:ext cx="4165600" cy="6858000"/>
          </a:xfrm>
          <a:prstGeom prst="rect">
            <a:avLst/>
          </a:prstGeom>
        </p:spPr>
      </p:pic>
    </p:spTree>
    <p:extLst>
      <p:ext uri="{BB962C8B-B14F-4D97-AF65-F5344CB8AC3E}">
        <p14:creationId xmlns:p14="http://schemas.microsoft.com/office/powerpoint/2010/main" val="26509207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133600" y="1600200"/>
            <a:ext cx="8153400" cy="4495800"/>
          </a:xfrm>
        </p:spPr>
        <p:txBody>
          <a:bodyPr/>
          <a:lstStyle/>
          <a:p>
            <a:r>
              <a:rPr lang="en-US" dirty="0"/>
              <a:t>The </a:t>
            </a:r>
            <a:r>
              <a:rPr lang="en-US" dirty="0">
                <a:latin typeface="Lucida Grande"/>
                <a:cs typeface="Lucida Grande"/>
              </a:rPr>
              <a:t>B</a:t>
            </a:r>
            <a:r>
              <a:rPr lang="en-US" dirty="0"/>
              <a:t> matrix tells Marvin about </a:t>
            </a:r>
            <a:r>
              <a:rPr lang="en-US" u="sng" dirty="0"/>
              <a:t>consonants</a:t>
            </a:r>
            <a:r>
              <a:rPr lang="en-US" dirty="0"/>
              <a:t> and </a:t>
            </a:r>
            <a:r>
              <a:rPr lang="en-US" u="sng" dirty="0"/>
              <a:t>vowels</a:t>
            </a:r>
            <a:r>
              <a:rPr lang="en-US" dirty="0"/>
              <a:t> </a:t>
            </a:r>
          </a:p>
          <a:p>
            <a:r>
              <a:rPr lang="en-US" dirty="0"/>
              <a:t>He made no assumption </a:t>
            </a:r>
            <a:r>
              <a:rPr lang="en-US" i="1" dirty="0"/>
              <a:t>a priori</a:t>
            </a:r>
          </a:p>
          <a:p>
            <a:r>
              <a:rPr lang="en-US" dirty="0"/>
              <a:t>The training itself “learned” this info</a:t>
            </a:r>
          </a:p>
          <a:p>
            <a:r>
              <a:rPr lang="en-US" dirty="0"/>
              <a:t>This is the essence of machine learning!</a:t>
            </a:r>
          </a:p>
          <a:p>
            <a:pPr lvl="1">
              <a:buFont typeface="Courier New" panose="02070309020205020404" pitchFamily="49" charset="0"/>
              <a:buChar char="o"/>
            </a:pPr>
            <a:r>
              <a:rPr lang="en-US" dirty="0"/>
              <a:t>We don’t have to think too much</a:t>
            </a:r>
          </a:p>
          <a:p>
            <a:pPr lvl="1">
              <a:buFont typeface="Courier New" panose="02070309020205020404" pitchFamily="49" charset="0"/>
              <a:buChar char="o"/>
            </a:pPr>
            <a:r>
              <a:rPr lang="en-US" dirty="0"/>
              <a:t>Machine does all the hard work</a:t>
            </a:r>
          </a:p>
          <a:p>
            <a:pPr lvl="1">
              <a:buFont typeface="Courier New" panose="02070309020205020404" pitchFamily="49" charset="0"/>
              <a:buChar char="o"/>
            </a:pPr>
            <a:r>
              <a:rPr lang="en-US" dirty="0"/>
              <a:t>Machine “learns” (and so do we</a:t>
            </a:r>
            <a:r>
              <a:rPr lang="is-IS" dirty="0"/>
              <a:t>)</a:t>
            </a:r>
            <a:endParaRPr lang="en-US" dirty="0"/>
          </a:p>
        </p:txBody>
      </p:sp>
    </p:spTree>
    <p:extLst>
      <p:ext uri="{BB962C8B-B14F-4D97-AF65-F5344CB8AC3E}">
        <p14:creationId xmlns:p14="http://schemas.microsoft.com/office/powerpoint/2010/main" val="1871768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sz="4100"/>
              <a:t>Detecting “Undetectable” Malware</a:t>
            </a:r>
          </a:p>
        </p:txBody>
      </p:sp>
      <p:sp>
        <p:nvSpPr>
          <p:cNvPr id="3" name="Content Placeholder 2"/>
          <p:cNvSpPr>
            <a:spLocks noGrp="1"/>
          </p:cNvSpPr>
          <p:nvPr>
            <p:ph idx="1"/>
          </p:nvPr>
        </p:nvSpPr>
        <p:spPr>
          <a:xfrm>
            <a:off x="4965431" y="2438400"/>
            <a:ext cx="6586489" cy="3785419"/>
          </a:xfrm>
        </p:spPr>
        <p:txBody>
          <a:bodyPr>
            <a:normAutofit/>
          </a:bodyPr>
          <a:lstStyle/>
          <a:p>
            <a:r>
              <a:rPr lang="en-US" sz="2000" dirty="0"/>
              <a:t>Malware is malicious software</a:t>
            </a:r>
          </a:p>
          <a:p>
            <a:pPr marL="457200" lvl="1" indent="0">
              <a:buNone/>
            </a:pPr>
            <a:r>
              <a:rPr lang="en-US" sz="2000" dirty="0"/>
              <a:t>Designed to do bad things</a:t>
            </a:r>
          </a:p>
          <a:p>
            <a:pPr marL="457200" lvl="1" indent="0">
              <a:buNone/>
            </a:pPr>
            <a:endParaRPr lang="en-US" sz="2000" dirty="0"/>
          </a:p>
          <a:p>
            <a:r>
              <a:rPr lang="en-US" sz="2000" dirty="0"/>
              <a:t>Most common form of detection is based on </a:t>
            </a:r>
            <a:r>
              <a:rPr lang="en-US" sz="2000" u="sng" dirty="0"/>
              <a:t>signatures</a:t>
            </a:r>
          </a:p>
          <a:p>
            <a:pPr marL="457200" lvl="1" indent="0">
              <a:buNone/>
            </a:pPr>
            <a:r>
              <a:rPr lang="en-US" sz="2000" dirty="0"/>
              <a:t>What is a signature?</a:t>
            </a:r>
          </a:p>
          <a:p>
            <a:pPr marL="457200" lvl="1" indent="0">
              <a:buNone/>
            </a:pPr>
            <a:endParaRPr lang="en-US" sz="2000" dirty="0"/>
          </a:p>
          <a:p>
            <a:r>
              <a:rPr lang="en-US" sz="2000" dirty="0"/>
              <a:t>Malware writers try to avoid detection</a:t>
            </a:r>
          </a:p>
          <a:p>
            <a:pPr lvl="1">
              <a:buFont typeface="Courier New" panose="02070309020205020404" pitchFamily="49" charset="0"/>
              <a:buChar char="o"/>
            </a:pPr>
            <a:r>
              <a:rPr lang="en-US" sz="2000" dirty="0"/>
              <a:t>How to avoid signature detection?</a:t>
            </a:r>
          </a:p>
          <a:p>
            <a:pPr marL="457200" lvl="1" indent="0">
              <a:buNone/>
            </a:pPr>
            <a:r>
              <a:rPr lang="en-US" sz="2000" dirty="0"/>
              <a:t>One option is to morph/modify code</a:t>
            </a:r>
          </a:p>
        </p:txBody>
      </p:sp>
      <p:pic>
        <p:nvPicPr>
          <p:cNvPr id="7" name="Picture 6" descr="A picture containing graphical user interface&#10;&#10;Description automatically generated">
            <a:extLst>
              <a:ext uri="{FF2B5EF4-FFF2-40B4-BE49-F238E27FC236}">
                <a16:creationId xmlns:a16="http://schemas.microsoft.com/office/drawing/2014/main" id="{E33F2085-8759-4F7D-BF43-D4C0CAEF18FF}"/>
              </a:ext>
            </a:extLst>
          </p:cNvPr>
          <p:cNvPicPr>
            <a:picLocks noChangeAspect="1"/>
          </p:cNvPicPr>
          <p:nvPr/>
        </p:nvPicPr>
        <p:blipFill rotWithShape="1">
          <a:blip r:embed="rId2">
            <a:extLst>
              <a:ext uri="{28A0092B-C50C-407E-A947-70E740481C1C}">
                <a14:useLocalDpi xmlns:a14="http://schemas.microsoft.com/office/drawing/2010/main" val="0"/>
              </a:ext>
            </a:extLst>
          </a:blip>
          <a:srcRect l="18271" r="14136"/>
          <a:stretch/>
        </p:blipFill>
        <p:spPr>
          <a:xfrm>
            <a:off x="197325" y="95260"/>
            <a:ext cx="4371591" cy="6467451"/>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EE61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5354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Metamorphic Malware</a:t>
            </a:r>
          </a:p>
        </p:txBody>
      </p:sp>
      <p:sp>
        <p:nvSpPr>
          <p:cNvPr id="3" name="Content Placeholder 2"/>
          <p:cNvSpPr>
            <a:spLocks noGrp="1"/>
          </p:cNvSpPr>
          <p:nvPr>
            <p:ph idx="1"/>
          </p:nvPr>
        </p:nvSpPr>
        <p:spPr/>
        <p:txBody>
          <a:bodyPr/>
          <a:lstStyle/>
          <a:p>
            <a:r>
              <a:rPr lang="en-US" dirty="0"/>
              <a:t>Malware that morphs with each new infection is called “</a:t>
            </a:r>
            <a:r>
              <a:rPr lang="en-US" dirty="0">
                <a:solidFill>
                  <a:srgbClr val="C00000"/>
                </a:solidFill>
              </a:rPr>
              <a:t>metamorphic</a:t>
            </a:r>
            <a:r>
              <a:rPr lang="en-US" dirty="0"/>
              <a:t>”</a:t>
            </a:r>
          </a:p>
          <a:p>
            <a:endParaRPr lang="en-US" dirty="0"/>
          </a:p>
          <a:p>
            <a:r>
              <a:rPr lang="en-US" dirty="0"/>
              <a:t>How to write </a:t>
            </a:r>
            <a:r>
              <a:rPr lang="en-US" b="1" dirty="0"/>
              <a:t>metamorphic</a:t>
            </a:r>
            <a:r>
              <a:rPr lang="en-US" dirty="0"/>
              <a:t> malware?</a:t>
            </a:r>
          </a:p>
          <a:p>
            <a:pPr marL="457200" lvl="1" indent="0">
              <a:buNone/>
            </a:pPr>
            <a:r>
              <a:rPr lang="en-US" dirty="0"/>
              <a:t>Standalone generator vs malware that “carries its own morphing engine”</a:t>
            </a:r>
          </a:p>
          <a:p>
            <a:pPr marL="457200" lvl="1" indent="0">
              <a:buNone/>
            </a:pPr>
            <a:endParaRPr lang="en-US" dirty="0"/>
          </a:p>
          <a:p>
            <a:r>
              <a:rPr lang="en-US" dirty="0"/>
              <a:t>How to detect metamorphic malware?</a:t>
            </a:r>
          </a:p>
          <a:p>
            <a:pPr marL="457200" lvl="1" indent="0">
              <a:buNone/>
            </a:pPr>
            <a:r>
              <a:rPr lang="en-US" dirty="0"/>
              <a:t>Also not easy, it’s a research topic</a:t>
            </a:r>
          </a:p>
          <a:p>
            <a:pPr lvl="1">
              <a:buFont typeface="Wingdings" panose="05000000000000000000" pitchFamily="2" charset="2"/>
              <a:buChar char="Ø"/>
            </a:pPr>
            <a:r>
              <a:rPr lang="en-US" dirty="0"/>
              <a:t>Machine learning </a:t>
            </a:r>
          </a:p>
        </p:txBody>
      </p:sp>
    </p:spTree>
    <p:extLst>
      <p:ext uri="{BB962C8B-B14F-4D97-AF65-F5344CB8AC3E}">
        <p14:creationId xmlns:p14="http://schemas.microsoft.com/office/powerpoint/2010/main" val="4732748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Metamorphism</a:t>
            </a:r>
          </a:p>
        </p:txBody>
      </p:sp>
      <p:sp>
        <p:nvSpPr>
          <p:cNvPr id="3" name="Content Placeholder 2"/>
          <p:cNvSpPr>
            <a:spLocks noGrp="1"/>
          </p:cNvSpPr>
          <p:nvPr>
            <p:ph idx="1"/>
          </p:nvPr>
        </p:nvSpPr>
        <p:spPr/>
        <p:txBody>
          <a:bodyPr/>
          <a:lstStyle/>
          <a:p>
            <a:pPr marL="457200" lvl="1" indent="0">
              <a:buNone/>
            </a:pPr>
            <a:r>
              <a:rPr lang="en-US" dirty="0"/>
              <a:t>Examples of metamorphic malware</a:t>
            </a:r>
          </a:p>
          <a:p>
            <a:endParaRPr lang="en-US" dirty="0"/>
          </a:p>
          <a:p>
            <a:endParaRPr lang="en-US" dirty="0"/>
          </a:p>
          <a:p>
            <a:endParaRPr lang="en-US" dirty="0"/>
          </a:p>
          <a:p>
            <a:pPr marL="0" indent="0">
              <a:buNone/>
            </a:pPr>
            <a:endParaRPr lang="en-US" dirty="0"/>
          </a:p>
          <a:p>
            <a:pPr marL="0" indent="0">
              <a:buNone/>
            </a:pPr>
            <a:endParaRPr lang="en-US" dirty="0"/>
          </a:p>
          <a:p>
            <a:pPr lvl="1"/>
            <a:r>
              <a:rPr lang="en-US" dirty="0"/>
              <a:t>Why “garbage code” (or “dead code”)?</a:t>
            </a:r>
          </a:p>
          <a:p>
            <a:pPr lvl="1"/>
            <a:r>
              <a:rPr lang="en-US" dirty="0"/>
              <a:t>Why is substitution not used more?</a:t>
            </a:r>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800" y="2395262"/>
            <a:ext cx="7944400" cy="2176738"/>
          </a:xfrm>
          <a:prstGeom prst="rect">
            <a:avLst/>
          </a:prstGeom>
        </p:spPr>
      </p:pic>
    </p:spTree>
    <p:extLst>
      <p:ext uri="{BB962C8B-B14F-4D97-AF65-F5344CB8AC3E}">
        <p14:creationId xmlns:p14="http://schemas.microsoft.com/office/powerpoint/2010/main" val="34028299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Metamorphic Example</a:t>
            </a:r>
          </a:p>
        </p:txBody>
      </p:sp>
      <p:sp>
        <p:nvSpPr>
          <p:cNvPr id="3" name="Content Placeholder 2"/>
          <p:cNvSpPr>
            <a:spLocks noGrp="1"/>
          </p:cNvSpPr>
          <p:nvPr>
            <p:ph idx="1"/>
          </p:nvPr>
        </p:nvSpPr>
        <p:spPr>
          <a:xfrm>
            <a:off x="1752600" y="1600200"/>
            <a:ext cx="4648200" cy="4495800"/>
          </a:xfrm>
        </p:spPr>
        <p:txBody>
          <a:bodyPr/>
          <a:lstStyle/>
          <a:p>
            <a:pPr marL="0" indent="0">
              <a:buNone/>
            </a:pPr>
            <a:r>
              <a:rPr lang="en-US" dirty="0"/>
              <a:t>From malware known as </a:t>
            </a:r>
            <a:r>
              <a:rPr lang="en-US" u="sng" dirty="0"/>
              <a:t>NGVCK</a:t>
            </a:r>
          </a:p>
          <a:p>
            <a:endParaRPr lang="en-US" u="sng" dirty="0"/>
          </a:p>
          <a:p>
            <a:pPr marL="457200" lvl="1" indent="0">
              <a:buNone/>
            </a:pPr>
            <a:r>
              <a:rPr lang="en-US" dirty="0"/>
              <a:t>3 morphed versions</a:t>
            </a:r>
          </a:p>
          <a:p>
            <a:pPr marL="914400" lvl="2" indent="0">
              <a:buNone/>
            </a:pPr>
            <a:r>
              <a:rPr lang="en-US" u="sng" dirty="0"/>
              <a:t>All do the same thing</a:t>
            </a:r>
          </a:p>
          <a:p>
            <a:pPr marL="914400" lvl="2" indent="0">
              <a:buNone/>
            </a:pPr>
            <a:r>
              <a:rPr lang="en-US" dirty="0"/>
              <a:t>Each has </a:t>
            </a:r>
            <a:r>
              <a:rPr lang="en-US" dirty="0">
                <a:solidFill>
                  <a:srgbClr val="7030A0"/>
                </a:solidFill>
              </a:rPr>
              <a:t>different opcode sequence</a:t>
            </a:r>
          </a:p>
          <a:p>
            <a:pPr marL="914400" lvl="2" indent="0">
              <a:buNone/>
            </a:pPr>
            <a:endParaRPr lang="en-US" dirty="0">
              <a:solidFill>
                <a:srgbClr val="7030A0"/>
              </a:solidFill>
            </a:endParaRPr>
          </a:p>
          <a:p>
            <a:pPr marL="914400" lvl="2" indent="0">
              <a:buNone/>
            </a:pPr>
            <a:endParaRPr lang="en-US" dirty="0">
              <a:solidFill>
                <a:srgbClr val="7030A0"/>
              </a:solidFill>
            </a:endParaRPr>
          </a:p>
          <a:p>
            <a:pPr marL="914400" lvl="2" indent="0">
              <a:buNone/>
            </a:pPr>
            <a:r>
              <a:rPr lang="en-US" dirty="0"/>
              <a:t>What can you say about signature(s)?</a:t>
            </a:r>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447800"/>
            <a:ext cx="4013200" cy="4953000"/>
          </a:xfrm>
          <a:prstGeom prst="rect">
            <a:avLst/>
          </a:prstGeom>
        </p:spPr>
      </p:pic>
    </p:spTree>
    <p:extLst>
      <p:ext uri="{BB962C8B-B14F-4D97-AF65-F5344CB8AC3E}">
        <p14:creationId xmlns:p14="http://schemas.microsoft.com/office/powerpoint/2010/main" val="10585002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sp>
        <p:nvSpPr>
          <p:cNvPr id="3" name="Content Placeholder 2"/>
          <p:cNvSpPr>
            <a:spLocks noGrp="1"/>
          </p:cNvSpPr>
          <p:nvPr>
            <p:ph idx="1"/>
          </p:nvPr>
        </p:nvSpPr>
        <p:spPr/>
        <p:txBody>
          <a:bodyPr>
            <a:normAutofit lnSpcReduction="10000"/>
          </a:bodyPr>
          <a:lstStyle/>
          <a:p>
            <a:r>
              <a:rPr lang="en-US" dirty="0"/>
              <a:t>Seed the generator with NGVCK virus</a:t>
            </a:r>
          </a:p>
          <a:p>
            <a:endParaRPr lang="en-US" dirty="0"/>
          </a:p>
          <a:p>
            <a:r>
              <a:rPr lang="en-US" dirty="0"/>
              <a:t>Generated 200 morphed copies</a:t>
            </a:r>
          </a:p>
          <a:p>
            <a:pPr marL="914400" lvl="1" indent="-457200">
              <a:buFont typeface="+mj-lt"/>
              <a:buAutoNum type="arabicPeriod"/>
            </a:pPr>
            <a:r>
              <a:rPr lang="en-US" dirty="0"/>
              <a:t>Assemble each morphed </a:t>
            </a:r>
            <a:r>
              <a:rPr lang="en-US" i="1" dirty="0" err="1"/>
              <a:t>asm</a:t>
            </a:r>
            <a:r>
              <a:rPr lang="en-US" dirty="0"/>
              <a:t> into </a:t>
            </a:r>
            <a:r>
              <a:rPr lang="en-US" i="1" dirty="0"/>
              <a:t>exe</a:t>
            </a:r>
            <a:r>
              <a:rPr lang="en-US" dirty="0"/>
              <a:t> </a:t>
            </a:r>
          </a:p>
          <a:p>
            <a:pPr marL="914400" lvl="1" indent="-457200">
              <a:buFont typeface="+mj-lt"/>
              <a:buAutoNum type="arabicPeriod"/>
            </a:pPr>
            <a:r>
              <a:rPr lang="en-US" dirty="0"/>
              <a:t>Verify that seed virus detected by AV</a:t>
            </a:r>
            <a:r>
              <a:rPr lang="is-IS" dirty="0"/>
              <a:t>…</a:t>
            </a:r>
            <a:endParaRPr lang="en-US" dirty="0"/>
          </a:p>
          <a:p>
            <a:pPr marL="914400" lvl="1" indent="-457200">
              <a:buFont typeface="+mj-lt"/>
              <a:buAutoNum type="arabicPeriod"/>
            </a:pPr>
            <a:r>
              <a:rPr lang="is-IS" dirty="0"/>
              <a:t>…and morphed copies </a:t>
            </a:r>
            <a:r>
              <a:rPr lang="is-IS" b="1" i="1" dirty="0">
                <a:solidFill>
                  <a:srgbClr val="C00000"/>
                </a:solidFill>
              </a:rPr>
              <a:t>not</a:t>
            </a:r>
            <a:r>
              <a:rPr lang="is-IS" dirty="0">
                <a:solidFill>
                  <a:srgbClr val="C00000"/>
                </a:solidFill>
              </a:rPr>
              <a:t> detected </a:t>
            </a:r>
            <a:r>
              <a:rPr lang="is-IS" dirty="0"/>
              <a:t>by AV</a:t>
            </a:r>
          </a:p>
          <a:p>
            <a:pPr marL="914400" lvl="1" indent="-457200">
              <a:buFont typeface="+mj-lt"/>
              <a:buAutoNum type="arabicPeriod"/>
            </a:pPr>
            <a:endParaRPr lang="en-US" dirty="0"/>
          </a:p>
          <a:p>
            <a:r>
              <a:rPr lang="en-US" dirty="0"/>
              <a:t>Disassemble </a:t>
            </a:r>
            <a:r>
              <a:rPr lang="en-US" i="1" dirty="0"/>
              <a:t>exes</a:t>
            </a:r>
            <a:r>
              <a:rPr lang="en-US" dirty="0"/>
              <a:t>, extract </a:t>
            </a:r>
            <a:r>
              <a:rPr lang="en-US" dirty="0" err="1"/>
              <a:t>opcodes</a:t>
            </a:r>
            <a:endParaRPr lang="en-US" dirty="0"/>
          </a:p>
          <a:p>
            <a:pPr marL="914400" lvl="1" indent="-457200">
              <a:buFont typeface="+mj-lt"/>
              <a:buAutoNum type="arabicPeriod"/>
            </a:pPr>
            <a:r>
              <a:rPr lang="en-US" dirty="0"/>
              <a:t>Train HMMs, using 5-fold cross validation</a:t>
            </a:r>
          </a:p>
          <a:p>
            <a:pPr marL="914400" lvl="1" indent="-457200">
              <a:buFont typeface="+mj-lt"/>
              <a:buAutoNum type="arabicPeriod"/>
            </a:pPr>
            <a:r>
              <a:rPr lang="en-US" dirty="0"/>
              <a:t>Score each model </a:t>
            </a:r>
            <a:r>
              <a:rPr lang="en-US" dirty="0" err="1"/>
              <a:t>vs</a:t>
            </a:r>
            <a:r>
              <a:rPr lang="en-US" dirty="0"/>
              <a:t> 40 benign samples</a:t>
            </a:r>
          </a:p>
        </p:txBody>
      </p:sp>
    </p:spTree>
    <p:extLst>
      <p:ext uri="{BB962C8B-B14F-4D97-AF65-F5344CB8AC3E}">
        <p14:creationId xmlns:p14="http://schemas.microsoft.com/office/powerpoint/2010/main" val="9912779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 of Results</a:t>
            </a:r>
          </a:p>
        </p:txBody>
      </p:sp>
      <p:sp>
        <p:nvSpPr>
          <p:cNvPr id="3" name="Content Placeholder 2"/>
          <p:cNvSpPr>
            <a:spLocks noGrp="1"/>
          </p:cNvSpPr>
          <p:nvPr>
            <p:ph idx="1"/>
          </p:nvPr>
        </p:nvSpPr>
        <p:spPr>
          <a:xfrm>
            <a:off x="1828800" y="1676400"/>
            <a:ext cx="4114800" cy="4419600"/>
          </a:xfrm>
        </p:spPr>
        <p:txBody>
          <a:bodyPr/>
          <a:lstStyle/>
          <a:p>
            <a:r>
              <a:rPr lang="en-US" dirty="0"/>
              <a:t>Ideal separation!</a:t>
            </a:r>
          </a:p>
          <a:p>
            <a:pPr marL="457200" lvl="1" indent="0">
              <a:buNone/>
            </a:pPr>
            <a:r>
              <a:rPr lang="en-US" dirty="0"/>
              <a:t>Best-case scenario</a:t>
            </a:r>
          </a:p>
          <a:p>
            <a:pPr lvl="1"/>
            <a:endParaRPr lang="en-US" dirty="0"/>
          </a:p>
          <a:p>
            <a:r>
              <a:rPr lang="en-US" dirty="0"/>
              <a:t>Using HMM</a:t>
            </a:r>
            <a:r>
              <a:rPr lang="is-IS" dirty="0"/>
              <a:t>…</a:t>
            </a:r>
            <a:r>
              <a:rPr lang="en-US" dirty="0"/>
              <a:t> </a:t>
            </a:r>
          </a:p>
          <a:p>
            <a:pPr marL="457200" lvl="1" indent="0">
              <a:buNone/>
            </a:pPr>
            <a:r>
              <a:rPr lang="en-US" dirty="0"/>
              <a:t>Easy to separate benign from virus</a:t>
            </a:r>
          </a:p>
          <a:p>
            <a:pPr marL="914400" lvl="2" indent="0">
              <a:buNone/>
            </a:pPr>
            <a:r>
              <a:rPr lang="en-US" dirty="0"/>
              <a:t>Easy to detect!</a:t>
            </a:r>
          </a:p>
          <a:p>
            <a:pPr marL="914400" lvl="2" indent="0">
              <a:buNone/>
            </a:pPr>
            <a:endParaRPr lang="en-US" dirty="0"/>
          </a:p>
          <a:p>
            <a:r>
              <a:rPr lang="en-US" dirty="0"/>
              <a:t>Undetectable using signatures</a:t>
            </a:r>
            <a:r>
              <a:rPr lang="is-IS" dirty="0"/>
              <a:t>…</a:t>
            </a:r>
            <a:endParaRPr lang="en-US" dirty="0"/>
          </a:p>
          <a:p>
            <a:endParaRPr lang="is-IS" dirty="0"/>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752601"/>
            <a:ext cx="4462756" cy="4130519"/>
          </a:xfrm>
          <a:prstGeom prst="rect">
            <a:avLst/>
          </a:prstGeom>
        </p:spPr>
      </p:pic>
    </p:spTree>
    <p:extLst>
      <p:ext uri="{BB962C8B-B14F-4D97-AF65-F5344CB8AC3E}">
        <p14:creationId xmlns:p14="http://schemas.microsoft.com/office/powerpoint/2010/main" val="16019607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Going On Here?</a:t>
            </a:r>
          </a:p>
        </p:txBody>
      </p:sp>
      <p:sp>
        <p:nvSpPr>
          <p:cNvPr id="3" name="Content Placeholder 2"/>
          <p:cNvSpPr>
            <a:spLocks noGrp="1"/>
          </p:cNvSpPr>
          <p:nvPr>
            <p:ph idx="1"/>
          </p:nvPr>
        </p:nvSpPr>
        <p:spPr/>
        <p:txBody>
          <a:bodyPr/>
          <a:lstStyle/>
          <a:p>
            <a:r>
              <a:rPr lang="en-US" dirty="0"/>
              <a:t>Why can we detect this morphed malware using HMMs</a:t>
            </a:r>
          </a:p>
          <a:p>
            <a:pPr marL="457200" lvl="1" indent="0">
              <a:buNone/>
            </a:pPr>
            <a:r>
              <a:rPr lang="en-US" dirty="0"/>
              <a:t>But not using signatures?</a:t>
            </a:r>
          </a:p>
          <a:p>
            <a:pPr marL="457200" lvl="1" indent="0">
              <a:buNone/>
            </a:pPr>
            <a:endParaRPr lang="en-US" dirty="0"/>
          </a:p>
          <a:p>
            <a:r>
              <a:rPr lang="en-US" dirty="0"/>
              <a:t>Signatures are easily disrupted by simple transposition strategy</a:t>
            </a:r>
          </a:p>
          <a:p>
            <a:endParaRPr lang="en-US" dirty="0"/>
          </a:p>
          <a:p>
            <a:r>
              <a:rPr lang="en-US" dirty="0"/>
              <a:t>HMM not affected by transposition</a:t>
            </a:r>
          </a:p>
          <a:p>
            <a:pPr lvl="1">
              <a:buFont typeface="Wingdings" panose="05000000000000000000" pitchFamily="2" charset="2"/>
              <a:buChar char="Ø"/>
            </a:pPr>
            <a:r>
              <a:rPr lang="en-US" dirty="0"/>
              <a:t>HMM “sees” differences between viruses and benign, in spite of this morphing</a:t>
            </a:r>
          </a:p>
        </p:txBody>
      </p:sp>
      <p:sp>
        <p:nvSpPr>
          <p:cNvPr id="7" name="TextBox 6">
            <a:extLst>
              <a:ext uri="{FF2B5EF4-FFF2-40B4-BE49-F238E27FC236}">
                <a16:creationId xmlns:a16="http://schemas.microsoft.com/office/drawing/2014/main" id="{18CF33BB-793C-4282-8898-9E91F350A0BE}"/>
              </a:ext>
            </a:extLst>
          </p:cNvPr>
          <p:cNvSpPr txBox="1"/>
          <p:nvPr/>
        </p:nvSpPr>
        <p:spPr>
          <a:xfrm>
            <a:off x="5982078" y="6311900"/>
            <a:ext cx="60318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Statistical properties are not significantly affected by morphing</a:t>
            </a:r>
          </a:p>
        </p:txBody>
      </p:sp>
    </p:spTree>
    <p:extLst>
      <p:ext uri="{BB962C8B-B14F-4D97-AF65-F5344CB8AC3E}">
        <p14:creationId xmlns:p14="http://schemas.microsoft.com/office/powerpoint/2010/main" val="9442902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Transposition is highly effective anti-signature strategy</a:t>
            </a:r>
          </a:p>
          <a:p>
            <a:endParaRPr lang="en-US" dirty="0"/>
          </a:p>
          <a:p>
            <a:r>
              <a:rPr lang="en-US" dirty="0"/>
              <a:t>But ineffective for machine learning (or statistical-based) analysis</a:t>
            </a:r>
          </a:p>
          <a:p>
            <a:endParaRPr lang="en-US" dirty="0"/>
          </a:p>
          <a:p>
            <a:r>
              <a:rPr lang="en-US" dirty="0"/>
              <a:t>Can virus writer defeat both signatures and machine learning?</a:t>
            </a:r>
          </a:p>
          <a:p>
            <a:pPr marL="457200" lvl="1" indent="0">
              <a:buNone/>
            </a:pPr>
            <a:r>
              <a:rPr lang="en-US" dirty="0"/>
              <a:t>Yes, but something more is required.</a:t>
            </a:r>
          </a:p>
          <a:p>
            <a:pPr marL="457200" lvl="1" indent="0">
              <a:buNone/>
            </a:pPr>
            <a:r>
              <a:rPr lang="en-US" dirty="0"/>
              <a:t>There is much more to say about this…</a:t>
            </a:r>
          </a:p>
        </p:txBody>
      </p:sp>
    </p:spTree>
    <p:extLst>
      <p:ext uri="{BB962C8B-B14F-4D97-AF65-F5344CB8AC3E}">
        <p14:creationId xmlns:p14="http://schemas.microsoft.com/office/powerpoint/2010/main" val="2147243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6027</TotalTime>
  <Words>5395</Words>
  <Application>Microsoft Office PowerPoint</Application>
  <PresentationFormat>Widescreen</PresentationFormat>
  <Paragraphs>906</Paragraphs>
  <Slides>99</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99</vt:i4>
      </vt:variant>
    </vt:vector>
  </HeadingPairs>
  <TitlesOfParts>
    <vt:vector size="110" baseType="lpstr">
      <vt:lpstr>Arial</vt:lpstr>
      <vt:lpstr>Calibri</vt:lpstr>
      <vt:lpstr>Calibri Light</vt:lpstr>
      <vt:lpstr>Cambria Math</vt:lpstr>
      <vt:lpstr>CMR10</vt:lpstr>
      <vt:lpstr>CMTI10</vt:lpstr>
      <vt:lpstr>Consolas</vt:lpstr>
      <vt:lpstr>Courier New</vt:lpstr>
      <vt:lpstr>Lucida Grande</vt:lpstr>
      <vt:lpstr>Wingdings</vt:lpstr>
      <vt:lpstr>Office Theme</vt:lpstr>
      <vt:lpstr>Hidden Markov Models</vt:lpstr>
      <vt:lpstr>HMM Applications</vt:lpstr>
      <vt:lpstr>PowerPoint Presentation</vt:lpstr>
      <vt:lpstr>Probabilities</vt:lpstr>
      <vt:lpstr>Probabilities</vt:lpstr>
      <vt:lpstr>Probabilities</vt:lpstr>
      <vt:lpstr>PowerPoint Presentation</vt:lpstr>
      <vt:lpstr>PowerPoint Presentation</vt:lpstr>
      <vt:lpstr>Markov Process example </vt:lpstr>
      <vt:lpstr>HMM Example</vt:lpstr>
      <vt:lpstr>HMM Example</vt:lpstr>
      <vt:lpstr>HMM Example</vt:lpstr>
      <vt:lpstr>HMM Example</vt:lpstr>
      <vt:lpstr>HMM Example</vt:lpstr>
      <vt:lpstr>HMM Model</vt:lpstr>
      <vt:lpstr>HMM Model</vt:lpstr>
      <vt:lpstr>HMM Example</vt:lpstr>
      <vt:lpstr>HMM Example</vt:lpstr>
      <vt:lpstr>HMM Example</vt:lpstr>
      <vt:lpstr>The Notation</vt:lpstr>
      <vt:lpstr>HMM Notation</vt:lpstr>
      <vt:lpstr>Consider our temperature example…</vt:lpstr>
      <vt:lpstr>Generic HMM</vt:lpstr>
      <vt:lpstr>HMM Example</vt:lpstr>
      <vt:lpstr>HMM Example</vt:lpstr>
      <vt:lpstr>HMM Example</vt:lpstr>
      <vt:lpstr>HMM Example</vt:lpstr>
      <vt:lpstr>HMM Example</vt:lpstr>
      <vt:lpstr>HMM Example</vt:lpstr>
      <vt:lpstr>HMM Example</vt:lpstr>
      <vt:lpstr>HMM Example</vt:lpstr>
      <vt:lpstr>HMM Example</vt:lpstr>
      <vt:lpstr>HMM Paradox?</vt:lpstr>
      <vt:lpstr>The Three Problems</vt:lpstr>
      <vt:lpstr>The Three Problems</vt:lpstr>
      <vt:lpstr>HMMs in Practice</vt:lpstr>
      <vt:lpstr>HMMs in Practice</vt:lpstr>
      <vt:lpstr>The Three Solutions</vt:lpstr>
      <vt:lpstr>Solution 1</vt:lpstr>
      <vt:lpstr>PowerPoint Presentation</vt:lpstr>
      <vt:lpstr>Solution 1</vt:lpstr>
      <vt:lpstr>Forward Algorithm</vt:lpstr>
      <vt:lpstr>Forward Algorithm</vt:lpstr>
      <vt:lpstr>Forward Algorithm</vt:lpstr>
      <vt:lpstr>Forward Algorithm</vt:lpstr>
      <vt:lpstr>Solution 2</vt:lpstr>
      <vt:lpstr>Backward Algorithm</vt:lpstr>
      <vt:lpstr>Backward Algorithm</vt:lpstr>
      <vt:lpstr>Solution 2</vt:lpstr>
      <vt:lpstr>Solution 2</vt:lpstr>
      <vt:lpstr>Solution 2</vt:lpstr>
      <vt:lpstr>Solution 3</vt:lpstr>
      <vt:lpstr>Solution 3</vt:lpstr>
      <vt:lpstr>Solution 3</vt:lpstr>
      <vt:lpstr>Solution 3</vt:lpstr>
      <vt:lpstr>Model Re-estimation</vt:lpstr>
      <vt:lpstr>Solution 3</vt:lpstr>
      <vt:lpstr>Solution 3</vt:lpstr>
      <vt:lpstr>HMM as Discrete Hill Climb</vt:lpstr>
      <vt:lpstr>Dynamic Programming</vt:lpstr>
      <vt:lpstr>Dynamic Programming</vt:lpstr>
      <vt:lpstr>Dynamic Programming</vt:lpstr>
      <vt:lpstr>Dynamic Programming</vt:lpstr>
      <vt:lpstr>Dynamic Programming</vt:lpstr>
      <vt:lpstr>Dynamic Program</vt:lpstr>
      <vt:lpstr>Dynamic Program</vt:lpstr>
      <vt:lpstr>Underflow Resistant DP</vt:lpstr>
      <vt:lpstr>Underflow Resistant DP</vt:lpstr>
      <vt:lpstr>HMM Scaling</vt:lpstr>
      <vt:lpstr>HMM Scaling</vt:lpstr>
      <vt:lpstr>HMM Scaling</vt:lpstr>
      <vt:lpstr>PowerPoint Presentation</vt:lpstr>
      <vt:lpstr>PowerPoint Presentation</vt:lpstr>
      <vt:lpstr>PowerPoint Presentation</vt:lpstr>
      <vt:lpstr>PowerPoint Presentation</vt:lpstr>
      <vt:lpstr>PowerPoint Presentation</vt:lpstr>
      <vt:lpstr>HMM Scaling</vt:lpstr>
      <vt:lpstr>All Together Now</vt:lpstr>
      <vt:lpstr>Forward Algorithm</vt:lpstr>
      <vt:lpstr>Backward Algorithm</vt:lpstr>
      <vt:lpstr>Gammas</vt:lpstr>
      <vt:lpstr>Re-Estimation</vt:lpstr>
      <vt:lpstr>Stopping Criteria</vt:lpstr>
      <vt:lpstr>Recap solutions</vt:lpstr>
      <vt:lpstr>PowerPoint Presentation</vt:lpstr>
      <vt:lpstr>HMM Applications</vt:lpstr>
      <vt:lpstr>HMM for English Text Analysis</vt:lpstr>
      <vt:lpstr>Training</vt:lpstr>
      <vt:lpstr>The A and π Matrices </vt:lpstr>
      <vt:lpstr>The B Matrix (Transpose)</vt:lpstr>
      <vt:lpstr>Conclusion</vt:lpstr>
      <vt:lpstr>Detecting “Undetectable” Malware</vt:lpstr>
      <vt:lpstr>Metamorphic Malware</vt:lpstr>
      <vt:lpstr>Real-World Metamorphism</vt:lpstr>
      <vt:lpstr>Metamorphic Example</vt:lpstr>
      <vt:lpstr>Experiments</vt:lpstr>
      <vt:lpstr>Scatterplot of Results</vt:lpstr>
      <vt:lpstr>What’s Going On Here?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Models</dc:title>
  <dc:creator>Fabio Di Troia</dc:creator>
  <cp:lastModifiedBy>Fabio Di Troia</cp:lastModifiedBy>
  <cp:revision>1</cp:revision>
  <dcterms:created xsi:type="dcterms:W3CDTF">2020-10-15T16:43:57Z</dcterms:created>
  <dcterms:modified xsi:type="dcterms:W3CDTF">2021-04-29T21:46:30Z</dcterms:modified>
</cp:coreProperties>
</file>